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3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4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notesSlides/notesSlide5.xml" ContentType="application/vnd.openxmlformats-officedocument.presentationml.notesSlide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notesSlides/notesSlide6.xml" ContentType="application/vnd.openxmlformats-officedocument.presentationml.notesSlide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notesSlides/notesSlide7.xml" ContentType="application/vnd.openxmlformats-officedocument.presentationml.notesSlide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notesSlides/notesSlide8.xml" ContentType="application/vnd.openxmlformats-officedocument.presentationml.notesSlide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notesSlides/notesSlide9.xml" ContentType="application/vnd.openxmlformats-officedocument.presentationml.notesSlide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notesSlides/notesSlide10.xml" ContentType="application/vnd.openxmlformats-officedocument.presentationml.notesSlide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notesSlides/notesSlide11.xml" ContentType="application/vnd.openxmlformats-officedocument.presentationml.notesSlide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notesSlides/notesSlide12.xml" ContentType="application/vnd.openxmlformats-officedocument.presentationml.notesSlide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notesSlides/notesSlide13.xml" ContentType="application/vnd.openxmlformats-officedocument.presentationml.notesSlide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notesSlides/notesSlide14.xml" ContentType="application/vnd.openxmlformats-officedocument.presentationml.notesSlide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72" r:id="rId2"/>
    <p:sldId id="424" r:id="rId3"/>
    <p:sldId id="425" r:id="rId4"/>
    <p:sldId id="426" r:id="rId5"/>
    <p:sldId id="427" r:id="rId6"/>
    <p:sldId id="384" r:id="rId7"/>
    <p:sldId id="387" r:id="rId8"/>
    <p:sldId id="974" r:id="rId9"/>
    <p:sldId id="390" r:id="rId10"/>
    <p:sldId id="391" r:id="rId11"/>
    <p:sldId id="392" r:id="rId12"/>
    <p:sldId id="393" r:id="rId13"/>
    <p:sldId id="394" r:id="rId14"/>
    <p:sldId id="395" r:id="rId15"/>
    <p:sldId id="830" r:id="rId16"/>
    <p:sldId id="975" r:id="rId17"/>
    <p:sldId id="833" r:id="rId18"/>
    <p:sldId id="453" r:id="rId19"/>
    <p:sldId id="1203" r:id="rId20"/>
    <p:sldId id="1204" r:id="rId21"/>
    <p:sldId id="1362" r:id="rId22"/>
    <p:sldId id="1206" r:id="rId23"/>
    <p:sldId id="1207" r:id="rId24"/>
    <p:sldId id="1208" r:id="rId25"/>
    <p:sldId id="1364" r:id="rId2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37 4869,'0'0'6491,"-8"3"-5984,-2 0-632,-10 5 1354,51-5 918,920-33 389,-14 8-911,-595 22-1622,-223-1 15,1041 1 680,-443 50-659,-245-10-4,728 2-14,2-38 13,-768-5-14,1237-65 413,-1407 50 116,-254 16-874,14-1 1083,-24 1-838,1 0 1,-1 0-1,0 0 0,1 0 0,-1 0 0,0 0 1,0 0-1,1 0 0,-1 0 0,0 0 0,0 0 1,1 0-1,-1 0 0,0 0 0,0 0 0,1 0 1,-1 0-1,0-1 0,0 1 0,1 0 0,-1 0 1,0 0-1,0 0 0,0-1 0,1 1 0,-1 0 1,0 0-1,0-1 0,0 1 0,0 0 0,0 0 1,1-1-1,-1 1 0,0 0 0,0 0 0,0-1 1,0 1-1,0 0 0,0 0 0,0-1 0,0 1 1,0 0-1,0 0 0,0-1 0,0 1 0,0 0 1,0-1-1,0 1 0,0 0 0,0 0 0,-1-1 1,1 1-1,0 0 0,0 0 0,0-1 0,-1 1 0,-5-9-4345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9065,'0'0'6571,"8"-9"-3341,0 0-2792,0 0 0,0 1 0,1 0 0,0 1 0,0 0 0,0 0 0,1 1 0,0 0 1,1 1-1,-1 0 0,1 0 0,0 1 0,0 1 0,0 0 0,13-2 0,-17 5-419,-1-1 0,1 1-1,-1 0 1,1 1 0,0-1 0,-1 2-1,1-1 1,-1 0 0,0 1-1,9 4 1,-13-5-21,-1 0-1,1 1 1,0-1 0,0 1-1,-1-1 1,1 1 0,-1 0-1,0 0 1,1 0-1,-1-1 1,0 1 0,0 0-1,0 1 1,0-1 0,0 0-1,-1 0 1,1 0-1,-1 0 1,1 1 0,-1-1-1,0 0 1,0 0 0,0 1-1,0-1 1,0 0-1,0 0 1,-1 1 0,1-1-1,-1 0 1,0 0-1,0 0 1,1 1 0,-1-1-1,-2 2 1,-1 4 75,0 1 0,-1-1 0,0 0 0,0 0 0,-1 0 0,0-1 0,-9 9 0,-57 49 630,40-37-218,22-20-360,-19 20 160,28-27-279,0 0-1,0 0 1,0 0 0,0 1-1,0-1 1,1 0-1,-1 1 1,0-1 0,1 0-1,-1 1 1,1-1 0,0 1-1,-1-1 1,1 1 0,0-1-1,0 1 1,0-1 0,0 1-1,0-1 1,0 1-1,1 1 1,0-2-2,-1 0 1,1 0-1,0 0 0,-1 0 0,1-1 1,0 1-1,0 0 0,0 0 0,0-1 1,0 1-1,-1-1 0,1 1 0,1-1 1,-1 1-1,0-1 0,0 1 0,0-1 0,0 0 1,0 0-1,0 1 0,0-1 0,2 0 1,30 1 188,-24-1-132,21 1-99,4-1 156,61-5 0,-84 4-610,0-1 0,-1-1 0,1 0 0,-1-1 0,17-7 0,-26 11 180,0-1 1,1 0-1,-1 0 1,0 1 0,0-1-1,0 0 1,0 0-1,0 0 1,0 0-1,0 0 1,0 0-1,0 0 1,0-1-1,-1 1 1,1 0 0,0 0-1,-1-1 1,1 1-1,-1 0 1,0-1-1,1 1 1,-1 0-1,0-1 1,0 1-1,0-1 1,0 1 0,0 0-1,0-1 1,0 1-1,0-1 1,0 1-1,-1 0 1,1-1-1,-2-1 1,-12-15-7003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18610,'0'0'3363,"3"56"-1762,-3-21 97,0 6-385,0 3-320,-8-1-480,0-2-225,1-3-192,-1-4-32,3-6-32,1-5-384,0-7-994,3-7-1024,1-30-20275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8968,'0'0'6759,"8"1"-5793,45 4-786,0-4 1,0-1-1,1-3 0,58-11 0,-10 3-99,350-32 767,528-46 3776,-652 76-4701,-188 12-6764,-111 1-996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3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9929,'0'0'710,"-8"4"529,-25 13-385,32-17-822,0 0 0,0 1 0,1-1 0,-1 1 0,0-1 0,0 1 0,0-1 0,1 1 0,-1-1-1,0 1 1,1 0 0,-1 0 0,0-1 0,1 1 0,-1 0 0,1 0 0,-1 0 0,1-1 0,0 1 0,-1 0 0,1 0 0,0 0 0,-1 0 0,1 0 0,0 0 0,0 0-1,0 0 1,0 0 0,0 0 0,0 0 0,0 0 0,0 0 0,1 0 0,-1-1 0,0 1 0,0 0 0,1 0 0,-1 0 0,1 0 0,-1 0 0,1 0 0,-1-1 0,1 1-1,0 1 1,2 1 15,0 0 0,0 0 0,1-1-1,-1 1 1,0-1 0,1 0-1,0 0 1,5 2 0,10 2 263,0 0-1,1-2 1,-1 0 0,1-1 0,26 0-1,104-4 785,-120 0-961,292-26 641,-18 1-613,81 15 467,0 17 0,391 57 0,-655-46-562,-21-1 39,1-5 0,0-4 0,113-6 0,-208-2-131,0 0 0,-1 0 0,1-1 0,-1 1 0,0-1 0,1-1 1,-1 1-1,0 0 0,5-5 0,-9 7-94,0-1 0,-1 1 1,1 0-1,0-1 0,-1 0 0,1 1 1,-1-1-1,1 1 0,-1-1 1,1 0-1,-1 1 0,1-1 0,-1 0 1,0 0-1,1 1 0,-1-1 0,0 0 1,0 0-1,1 0 0,-1 1 1,0-1-1,0 0 0,0 0 0,0 0 1,0 0-1,-1-1-323,0 1 0,0-1 0,0 1 0,0-1 0,0 1 1,0 0-1,0 0 0,0-1 0,-1 1 0,1 0 0,-1 0 0,1 1 0,-1-1 0,1 0 0,-1 0 1,1 1-1,-4-2 0,-22-8-8713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3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10346,'0'0'5883,"13"3"-5520,34 8 158,2-2 0,-1-2 0,57 1 0,166-9 168,-120-1-126,84-2 644,443-68-1,-439 30-463,391-58 511,-488 85-1628,2 6 0,204 14 1,-282-1-2387,-10-3-2226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5:5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8 14510,'0'0'2781,"-10"-1"-1740,4 0-1029,0-1 177,0 1-1,0 0 0,0 0 1,0 1-1,0 0 0,0 0 1,0 0-1,0 1 0,0 0 0,0 0 1,0 0-1,0 1 0,0 0 1,1 0-1,-1 0 0,-7 5 1,5-1 59,0 1 1,0 0-1,0 1 1,1 0 0,0 0-1,-9 15 1,13-19-121,0 0 1,1 0 0,0 0 0,0 1-1,0-1 1,1 1 0,-1-1 0,1 1-1,0-1 1,0 1 0,1 0 0,-1-1-1,1 1 1,0 0 0,1 0-1,-1-1 1,2 7 0,-2-10-106,1 0 1,0 1-1,0-1 0,0 0 1,0 0-1,0 0 0,0 0 1,0 0-1,0 0 0,0 0 1,0 0-1,0-1 1,1 1-1,-1 0 0,0-1 1,0 1-1,1-1 0,-1 1 1,1-1-1,-1 0 0,0 0 1,1 1-1,-1-1 0,2 0 1,41 0 209,-36-1-201,8-1-450,0 0 1,0-1 0,0-1-1,0-1 1,-1 0-1,1-1 1,-2-1 0,1 0-1,0-1 1,14-11 0,-16 10-1755,1-2 0,-1 0 0,-1 0 0,0-1 1,18-23-1,-13 10-2046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5:5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33 3619,'0'0'14499,"-8"4"-13468,2 0-783,1-1 0,-1 1 0,1 0 1,0 1-1,0 0 0,-5 5 0,8-8-161,1-1 0,-1 1 0,1 0-1,-1 0 1,1 0 0,0 0-1,0 0 1,0 0 0,0 0-1,0 1 1,1-1 0,-1 0 0,0 0-1,1 1 1,0-1 0,0 0-1,0 1 1,0-1 0,0 0-1,0 1 1,0-1 0,1 0 0,-1 1-1,1-1 1,0 0 0,1 3-1,-1-4-56,0 0 0,1 0-1,-1 0 1,1 0 0,-1 0-1,1-1 1,-1 1 0,1 0-1,0-1 1,-1 1 0,1-1-1,0 0 1,-1 0 0,1 0-1,0 0 1,-1 0 0,1 0-1,0 0 1,-1 0 0,4-1-1,36-8 315,-27 2-336,-1 1 1,0-2 0,0 0 0,-1 0 0,0-1 0,-1-1 0,0 0 0,0 0 0,-1-1 0,0 0-1,13-22 1,-30 47 216,0 0 0,1 1 0,1 0 0,0 0 0,1 1 0,1 0-1,-3 24 1,7-38-279,-1-1 0,0 1 0,1-1 0,-1 0 0,1 1-1,0-1 1,-1 0 0,1 0 0,0 0 0,0 1 0,0-1-1,-1 0 1,1 0 0,0 0 0,1 0 0,-1 0 0,0-1 0,0 1-1,0 0 1,0 0 0,1-1 0,-1 1 0,0-1 0,1 1-1,-1-1 1,0 1 0,1-1 0,-1 0 0,1 0 0,-1 0-1,0 0 1,1 0 0,2 0 0,4 0-1301,0 0 0,0 0 0,0-1 0,15-3 0,6-8-5910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5:5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14382,'0'0'9256,"-30"47"-8263,30-44-801,0-2-224,9-1-1857,3-1-2724,-1-13-7911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5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7591,'0'0'14366,"9"-10"-13448,24-26-364,-1 3-447,-2-1 0,-1-2 0,-1 0 0,22-42 0,-44 50 58,-9 22 33,-8 16-113,3 0-69,0 1 0,2 1 0,-1 0 0,1 0 1,1 0-1,0 0 0,1 1 0,0 0 0,1 0 0,1 0 0,0 0 0,0 16 0,2-27-43,0 0 1,0-1 0,0 1 0,0 0 0,1-1 0,-1 1 0,1 0-1,-1-1 1,1 1 0,0 0 0,-1-1 0,1 1 0,0-1 0,0 0-1,0 1 1,0-1 0,0 0 0,0 1 0,1-1 0,-1 0-1,0 0 1,1 0 0,-1 0 0,1 0 0,-1-1 0,1 1 0,-1 0-1,1-1 1,0 1 0,-1-1 0,1 1 0,-1-1 0,1 0-1,0 1 1,0-1 0,-1 0 0,1 0 0,0-1 0,-1 1 0,1 0-1,2-1 1,4 0-203,0 0-1,-1-1 0,1 0 0,0 0 1,-1-1-1,0 0 0,1 0 1,6-5-1,-1-1-1070,0 0-1,0-2 1,-1 1 0,-1-1 0,18-22-1,-23 24 863,0 0 0,0 0 0,8-18-1,-12 21 862,1 0-1,-2-1 0,1 1 0,0 0 1,-1-1-1,-1 1 0,1-8 0,-4 15 3444,-11 9-2943,7-2-504,1 0 0,0 1 0,0 0 0,-5 12 0,9-18-331,1 0-1,-1 1 0,1-1 1,0 0-1,0 0 0,0 1 1,0-1-1,1 1 0,-1-1 1,1 1-1,0-1 0,0 0 1,0 1-1,1-1 0,-1 1 1,1-1-1,1 4 0,-1-5-63,1-1 1,0 1-1,0-1 0,0 1 0,0-1 0,0 0 0,0 0 0,0 0 0,0 0 0,1 0 0,-1 0 0,0-1 0,1 1 0,-1-1 0,0 1 0,1-1 0,-1 0 0,0 0 0,1 0 0,2-1 0,4 1 14,0 0 0,-1-1 0,1-1 0,13-3-1,-18 4-22,0-1 0,0 1-1,0-1 1,0 0-1,0-1 1,-1 1 0,1-1-1,-1 1 1,0-1-1,0 0 1,0-1 0,0 1-1,0 0 1,-1-1-1,0 1 1,1-1 0,-1 0-1,0 0 1,-1 0 0,1 0-1,-1 0 1,0 0-1,0 0 1,0 0 0,0-1-1,-1 1 1,0 0-1,0-1 1,0 1 0,0 0-1,-1 0 1,1-1-1,-3-5 1,2 8 3,0-1 1,-1 1-1,0 0 0,1 0 0,-1 0 1,0 0-1,0 0 0,0 0 1,0 1-1,0-1 0,0 0 0,-1 1 1,1 0-1,0-1 0,-1 1 1,1 0-1,-1 0 0,-3 0 0,2 0-40,0-1-1,0 2 0,0-1 1,0 0-1,0 1 0,-1 0 0,1 0 1,0 0-1,0 0 0,0 1 0,-5 1 1,8-2-33,1 0 0,0 0 1,-1 0-1,1 0 0,0 1 0,-1-1 1,1 0-1,0 0 0,-1 1 1,1-1-1,0 0 0,0 0 0,-1 1 1,1-1-1,0 0 0,0 1 1,0-1-1,0 0 0,-1 0 0,1 1 1,0-1-1,0 0 0,0 1 1,0-1-1,0 1 0,0-1 1,0 0-1,0 1 0,0-1 0,0 0 1,0 1-1,0-1 0,0 0 1,0 1-1,0-1 0,0 0 0,0 1 1,1-1-1,-1 0 0,0 1 1,0-1-1,0 0 0,1 1 0,-1-1 1,0 1-1,15 10-3210,34-6-3776,-16-5 4089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5:5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61 10218,'0'0'12614,"-12"1"-11370,4 0-1034,0 1-1,0-1 1,0 1-1,1 1 1,-1-1-1,1 1 1,-1 1-1,-8 5 1,12-7-127,1 0 1,-1 0-1,1 1 1,0-1-1,0 1 1,0 0-1,1 0 1,-1 0-1,1 1 1,-1-1-1,1 1 1,0-1-1,0 1 1,1 0-1,-1-1 1,1 1-1,0 0 1,0 0-1,0 0 1,0 0-1,1 0 1,-1 5-1,2-7-75,-1-1-1,1 1 0,-1 0 0,1-1 0,-1 1 1,1-1-1,0 1 0,0-1 0,0 1 0,0-1 1,0 0-1,0 1 0,0-1 0,1 0 0,-1 0 1,0 0-1,1 0 0,-1 0 0,1 0 0,-1 0 1,1 0-1,-1-1 0,1 1 0,0 0 0,-1-1 1,1 0-1,0 1 0,-1-1 0,1 0 0,2 0 1,63 4 145,-58-4-129,-1 0-17,0 0 0,0-1-1,0 0 1,0 0 0,0-1 0,-1 0 0,1 0 0,0-1 0,-1 0 0,13-7 0,-16 8-2,-1-1 0,0 1 0,0-1 1,1 0-1,-2 0 0,1 0 1,0 0-1,-1-1 0,1 1 1,-1-1-1,0 1 0,0-1 0,0 0 1,-1 0-1,1 0 0,-1 0 1,0 0-1,0 0 0,-1 0 0,1 0 1,-1 0-1,0-5 0,0 4 11,0 0 0,0 0 0,-1 0-1,1 0 1,-1 0 0,-1 0 0,1 1 0,-1-1-1,1 0 1,-1 1 0,-1-1 0,1 1-1,-6-8 1,6 10-204,0 0 0,0 0-1,0 0 1,0 0-1,-1 1 1,1-1 0,-1 1-1,0-1 1,1 1 0,-1 0-1,0 0 1,1 0 0,-1 1-1,0-1 1,0 1-1,0-1 1,0 1 0,0 0-1,0 0 1,0 0 0,0 1-1,1-1 1,-1 1 0,0-1-1,-4 2 1,-10 7-4243,3 3-3571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5:5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52 14029,'0'0'5830,"-3"10"-5179,3-8-565,-5 12 233,1 1 0,0 0 1,1 0-1,-1 16 0,4-28-240,0 0 0,0 0 0,0 0 0,0 0 0,1 0 0,-1 0 0,1 0 0,0 0 0,0 0 0,0-1 0,0 1 0,0 0 0,3 4 0,-3-6-6,1 0 0,-1 1 0,1-1 0,-1 0 0,1 0 0,0 0 0,-1 0 0,1-1 0,0 1-1,-1 0 1,1-1 0,0 1 0,0-1 0,0 1 0,0-1 0,-1 0 0,1 0 0,0 0 0,0 0 0,0 0 0,0 0 0,0-1 0,0 1 0,2-2 0,-1 1-31,-1 0-1,1 0 1,-1-1-1,0 1 1,0-1-1,0 1 1,0-1-1,0 0 1,0 0-1,0 0 1,-1 0-1,1 0 1,-1 0-1,1-1 1,-1 1-1,0 0 1,0-1-1,0 1 1,0-1-1,0 1 1,0-1-1,-1 1 1,0-1-1,1-3 0,4-68 143,-5 71-166,0-1 14,-2-42 8,2 45-32,0 0 1,0-1 0,0 1-1,0 0 1,0 0-1,0 0 1,0 0 0,0 0-1,-1 0 1,1 0 0,0 0-1,-1 0 1,1 1-1,-1-1 1,1 0 0,-1 0-1,1 0 1,-1 0 0,0 0-1,1 1 1,-1-1-1,0 0 1,0 1 0,1-1-1,-1 0 1,0 1 0,0-1-1,0 1 1,0-1 0,0 1-1,0 0 1,0-1-1,0 1 1,-1 0 0,1 0-10,-1 1-1,1 0 1,0 0 0,0 0 0,0 0 0,0 0 0,0 0 0,1 0 0,-1 0 0,0 0-1,0 0 1,1 1 0,-1-1 0,1 0 0,-1 0 0,1 1 0,0-1 0,-1 0 0,1 1-1,0 2 1,-5 31-33,5-33 38,0 0-1,0 1 0,-1-1 0,2 0 0,-1 1 0,0-1 1,0 0-1,1 1 0,-1-1 0,1 0 0,0 0 0,-1 1 0,1-1 0,0 0 0,0 0 0,1 0 0,-1 0 0,0 0 0,1 0 0,-1-1 0,1 1 0,0 0 0,-1-1 0,1 1 0,0-1 1,0 0-1,0 1 0,0-1 0,0 0 0,0 0 0,0 0 0,1 0 0,-1-1 0,5 2 0,3-1 23,1 1-1,-1-1 1,1-1-1,-1 0 1,1 0 0,14-3-1,-23 3-43,1-1-1,0 0 0,0 0 1,0 0-1,-1 0 1,1 0-1,-1-1 0,1 1 1,4-4-1,-3 3-443,-11 18 190,5-12 269,0 0 11,0 0 0,0 0 1,1 1-1,-1-1 1,1 1-1,0-1 1,0 1-1,0-1 0,1 1 1,-1 5-1,2-9 0,-1 1 0,0-1 0,1 1 0,0-1 0,-1 0 0,1 1 1,0-1-1,0 0 0,-1 0 0,1 1 0,0-1 0,0 0 0,0 0 0,1 0 0,-1 0 0,0 0 0,0 0 0,0-1 0,1 1 0,-1 0 0,0-1 0,1 1 0,-1-1 0,1 1 0,-1-1 0,1 0 0,-1 1 0,1-1 0,-1 0 0,0 0 0,1 0 0,-1 0 0,1 0 0,1-1 0,15 2 97,31 0-299,-47-1 181,1-1 0,-1 1 0,1 0 0,-1-1 0,1 0-1,-1 1 1,1-1 0,-1 0 0,0 0 0,0 0 0,1-1 0,-1 1 0,0 0 0,0-1-1,2-1 1,-4 2 34,1 0-1,0 1 0,-1-1 1,1 0-1,-1 1 1,0-1-1,1 0 0,-1 0 1,1 0-1,-1 0 0,0 1 1,0-1-1,0 0 1,1 0-1,-1 0 0,0 0 1,0 0-1,0 0 0,0 0 1,0 1-1,-1-1 1,1 0-1,0 0 0,0 0 1,0 0-1,-1 0 0,0 0 1,-16-22 780,15 22-749,1 0 0,-1 0 1,1-1-1,-1 1 0,1-1 0,0 0 1,0 1-1,0-1 0,0 0 1,0 0-1,0 1 0,0-1 0,0-3 1,1 5-55,1-1 1,-1 0-1,0 0 0,1 1 1,-1-1-1,1 0 1,-1 1-1,1-1 1,0 1-1,-1-1 1,1 0-1,-1 1 0,1 0 1,0-1-1,0 1 1,-1-1-1,1 1 1,0 0-1,0-1 0,-1 1 1,1 0-1,0 0 1,0 0-1,0-1 1,0 1-1,1 0 1,29-3-140,-25 3 62,16-2-540,44-6-3464,-27-9-3194,-26 6 1677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0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82 214 4004,'0'0'9171,"1"-10"-4783,1 5-4024,0-5 557,-1 1 0,1-1 0,-1 0 1,-1-12-1,0 21-839,0-1 0,0 1 0,0 0-1,0 0 1,0 0 0,0-1 0,0 1 0,0 0 0,-1 0 0,1-1-1,-1 1 1,1 0 0,-1 0 0,1 0 0,-1 0 0,1 0 0,-1 0 0,0 0-1,0 0 1,1 0 0,-1 0 0,0 0 0,0 0 0,0 1 0,0-1-1,0 0 1,0 1 0,0-1 0,0 1 0,-1-1 0,1 1 0,0-1-1,0 1 1,0 0 0,-1 0 0,1-1 0,0 1 0,0 0 0,0 0-1,-1 0 1,1 0 0,0 1 0,0-1 0,-1 0 0,1 0 0,0 1-1,-2 0 1,0 1-62,0 0 0,0 0 0,-1 0-1,1 0 1,1 1 0,-1 0 0,0-1-1,1 1 1,-1 0 0,1 0 0,0 1-1,0-1 1,0 0 0,0 1 0,1-1-1,0 1 1,-2 5 0,2-7-4,0 0 1,0 0 0,0-1 0,1 1-1,-1 0 1,1 0 0,-1 0-1,1 0 1,0 0 0,0 0-1,0 0 1,0 0 0,0 0-1,0 0 1,1 0 0,-1 0-1,0-1 1,1 1 0,0 0 0,-1 0-1,1 0 1,0-1 0,0 1-1,0 0 1,0-1 0,0 1-1,0 0 1,1-1 0,-1 0-1,1 1 1,-1-1 0,1 0 0,-1 0-1,3 2 1,3-1 12,1 0 0,0-1 0,0 0 1,-1 0-1,1-1 0,0 1 0,0-2 0,0 1 0,0-1 0,-1-1 1,1 1-1,0-1 0,-1 0 0,0-1 0,1 0 0,-1 0 0,0-1 1,0 0-1,-1 0 0,1 0 0,-1-1 0,11-10 0,-9 8-47,0-1 0,-1 0 0,-1 0 0,1-1 0,-1 0 0,0 0 0,-1 0 0,0-1 0,-1 1-1,0-1 1,0-1 0,-1 1 0,-1 0 0,0-1 0,0 1 0,0-16 0,-1 26 12,-1 0 1,0 0-1,0 0 1,0-1-1,0 1 0,0 0 1,0 0-1,0-1 1,0 1-1,0 0 1,0 0-1,0 0 0,0-1 1,0 1-1,0 0 1,0 0-1,0-1 0,0 1 1,-1 0-1,1 0 1,0 0-1,0-1 0,0 1 1,0 0-1,0 0 1,0 0-1,-1 0 1,1-1-1,0 1 0,0 0 1,0 0-1,0 0 1,-1 0-1,1 0 0,0-1 1,0 1-1,0 0 1,-1 0-1,1 0 1,0 0-1,0 0 0,-1 0 1,1 0-1,-11 7-170,-7 15 64,13-11 77,1 0-1,-1 1 1,2-1-1,0 1 1,0-1-1,1 1 1,0 0-1,1 0 1,0 0-1,1 0 1,1 0-1,0 0 1,0 0-1,5 16 1,-4-19-842,1 0 1,1-1 0,0 0-1,0 0 1,0 0 0,1 0-1,7 9 1,14 11-7249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17296,'0'0'3759,"0"13"-2905,-1 3-530,1-1 1,1 0-1,0 0 1,1 0-1,1 0 0,0-1 1,1 1-1,7 16 1,-3-12-102,2 0 0,-1-1 1,2 0-1,1-1 0,0 0 1,1-1-1,0-1 0,1 0 1,1 0-1,1-2 0,19 14 1,-32-25-132,0 0 1,0-1 0,0 1 0,1-1 0,-1 1-1,1-1 1,-1 0 0,1 0 0,-1-1 0,1 1-1,0-1 1,-1 0 0,1 0 0,0 0 0,-1 0-1,1 0 1,0-1 0,-1 0 0,1 0-1,-1 0 1,1 0 0,-1 0 0,1-1 0,-1 0-1,0 1 1,0-1 0,0-1 0,0 1 0,0 0-1,0-1 1,-1 1 0,1-1 0,-1 0-1,0 1 1,1-1 0,-1-1 0,2-4 0,3-4 28,0-2 0,0 1 1,-2-1-1,0 0 0,0 0 0,-1-1 1,-1 1-1,2-17 0,-3 13-81,0 0 0,0-1 1,-2 1-1,-1-1 0,0 1 0,-1 0 0,-1-1 0,0 1 0,-2 0 0,0 1 0,-9-22 0,14 39-74,0 0 0,0-1 0,0 1 0,0-1 0,0 1 0,-1-1 0,1 1 0,0 0-1,0-1 1,0 1 0,0-1 0,0 1 0,0 0 0,-1-1 0,1 1 0,0 0 0,0-1 0,-1 1 0,1 0 0,0-1 0,-1 1 0,1 0 0,0 0 0,-1-1 0,1 1 0,0 0 0,-1 0 0,1-1 0,0 1 0,-1 0 0,1 0 0,-1 0 0,1 0-1,0 0 1,-1 0 0,1 0 0,-1 0 0,1 0 0,0 0 0,-1 0 0,1 0 0,-1 0 0,1 0 0,-1 0 0,1 0 0,-1 0 0,-4 25-3942,5 35-6164,3-42-1210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5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11979,'0'0'5734,"-4"64"-5862,4-23 192,0 6 0,0 6-32,0-1 0,4-2-64,1-4-1602,2-11 65,-1-5 704,-3-9-833,-3-12-1152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16015,'0'-8'1426,"1"4"-1287,-1 0 1,1 0 0,-1 0 0,1 0 0,0 0 0,1 1 0,-1-1-1,1 0 1,-1 0 0,1 1 0,0-1 0,0 1 0,1 0 0,-1 0-1,1-1 1,0 2 0,0-1 0,0 0 0,0 0 0,0 1 0,0 0 0,1 0-1,-1 0 1,8-3 0,15-8 3,1 2 0,0 0 1,0 2-1,1 2 0,1 0 0,-1 2 0,1 0 0,0 3 1,0 0-1,50 4 0,-75-2-143,1 0 1,0 1-1,0-1 1,0 1-1,-1 0 1,1 0-1,-1 1 1,1-1-1,-1 1 1,1 0-1,-1 0 0,0 1 1,0-1-1,0 1 1,0 0-1,0 0 1,-1 0-1,1 1 1,-1-1-1,0 1 1,0 0-1,0 0 0,-1 0 1,1 0-1,-1 0 1,0 0-1,0 1 1,-1-1-1,1 1 1,-1 0-1,0-1 1,0 1-1,0 0 0,-1-1 1,0 1-1,0 0 1,0 0-1,0 0 1,-1-1-1,0 1 1,0 0-1,0-1 1,0 1-1,-1 0 0,0-1 1,-4 8-1,-2 4 256,-1-1-1,-1 1 1,0-2-1,-1 1 1,-1-1-1,-16 14 0,-89 73 2018,57-52-1545,53-44-395,-18 17-1229,24-19-554,16-12-450,50-45-5771,-22 18 229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87 12620,'-2'9'3673,"-3"10"-2017,-1 0 0,0-1 0,-13 25 0,11-28-1121,1 1 0,0 1 1,1-1-1,1 1 0,1 0 1,0 0-1,-1 19 0,5-36-534,0 1 0,0 0 1,0-1-1,0 1 0,0 0 0,0-1 0,0 1 1,1-1-1,-1 1 0,0 0 0,0-1 0,1 1 0,-1-1 1,0 1-1,1 0 0,-1-1 0,1 1 0,-1-1 1,1 1-1,-1-1 0,1 0 0,-1 1 0,1-1 0,-1 1 1,1-1-1,-1 0 0,1 0 0,0 1 0,-1-1 1,1 0-1,0 0 0,-1 0 0,1 1 0,0-1 0,-1 0 1,1 0-1,0 0 0,-1 0 0,1 0 0,0 0 1,-1-1-1,1 1 0,0 0 0,-1 0 0,1 0 0,-1-1 1,1 1-1,0 0 0,-1-1 0,2 0 0,1 0 17,0 0 0,1-1-1,-1 0 1,0 1-1,0-1 1,0 0 0,0-1-1,3-3 1,2-5-10,-1-1 0,-1 0 1,0 0-1,0-1 0,-1 1 0,-1-1 1,0 0-1,3-26 0,-2 1-10,0-71-1,-7 118-29,0 0 0,-1 0-1,0 0 1,-7 14 0,-7 19 97,4 13 29,13-54-92,-1 0 0,1 1 1,0-1-1,-1 0 0,1 1 1,0-1-1,0 1 0,0-1 1,0 0-1,0 1 0,0-1 1,0 1-1,0-1 0,1 0 1,-1 1-1,1-1 1,-1 0-1,1 1 0,-1-1 1,1 0-1,0 0 0,-1 1 1,1-1-1,0 0 0,0 0 1,0 0-1,0 0 0,0 0 1,0 0-1,0 0 0,0-1 1,3 2-1,2-2 19,0 0-1,0 0 1,0-1-1,0 0 1,0-1-1,0 1 1,0-1-1,0 0 1,0-1-1,-1 1 1,1-1-1,-1 0 1,0 0-1,0-1 1,0 0-1,0 0 1,-1 0 0,1 0-1,-1-1 1,0 1-1,5-9 1,-2 4-23,-1 0 0,-1 0 0,1 0 0,-1 0 0,-1-1 0,0 0 0,0 0 1,-1 0-1,0-1 0,-1 1 0,0-1 0,0-10 0,-2 20-57,0 16-245,-18 49 274,12-44 12,0-1 0,2 1-1,-5 33 1,9-48 16,0-1 0,0 1 0,0 0 0,0 0 0,1-1 0,0 1 0,0 0 0,0-1 0,1 1 0,-1-1 0,1 1 1,0-1-1,0 0 0,1 1 0,-1-1 0,1-1 0,0 1 0,0 0 0,0-1 0,6 6 0,-8-8 5,1 0 0,-1 0 0,1 0 0,-1 0 0,1-1 0,0 1 0,0 0 0,-1-1 0,1 1 0,0-1 0,0 1 0,0-1 0,-1 0 0,1 0 0,0 0-1,0 0 1,0 0 0,0 0 0,0 0 0,-1-1 0,1 1 0,0-1 0,0 1 0,-1-1 0,1 0 0,0 0 0,-1 0 0,1 0 0,-1 0 0,1 0 0,-1 0 0,1 0 0,-1 0 0,0-1 0,1 1 0,-1-1 0,0 1 0,0-1 0,0 1 0,1-3 0,3-4 20,0-1 0,0 0 0,0 0 0,-1 0 0,-1 0 0,4-12 0,-2-3-2,-1 1 1,-1 0-1,0-36 0,17 111-667,-20-23 620,1-8-12,-2 0 1,-4 32 0,4-48 40,1 0 1,-1 0 0,1 0 0,-1 0 0,1 0 0,1 0 0,-1 0-1,2 5 1,-2-9-2,0 0 0,1 0-1,-1-1 1,0 1 0,1 0-1,-1 0 1,1-1 0,-1 1 0,0 0-1,1-1 1,0 1 0,-1-1-1,1 1 1,-1-1 0,1 1-1,0-1 1,-1 1 0,1-1 0,0 1-1,-1-1 1,2 1 0,0-1 1,0 0 0,-1 0 0,1 0 0,0 0 0,-1 0 0,1 0 0,0-1 0,-1 1 0,1-1 0,-1 1 0,1-1 0,-1 1 0,1-1 0,2-2 0,12-8 19,0-2 0,-1 0 0,-1 0 0,0-2 0,-1 0 1,12-17-1,0 2-22,-8 15-23,-9 18-40,-7 32-72,-1-19 116,0-11 30,0 6 111,0-1 0,1 0 0,3 20 0,-4-30-112,0 1 0,0 0 0,0 0 1,0 0-1,0 0 0,1 0 0,-1 0 0,0 0 0,1 0 0,-1-1 0,1 1 0,-1 0 0,1 0 0,-1 0 0,1-1 0,-1 1 0,1 0 1,0-1-1,-1 1 0,1 0 0,0-1 0,0 1 0,-1-1 0,1 1 0,0-1 0,0 1 0,0-1 0,0 0 0,-1 0 0,1 1 0,0-1 1,0 0-1,0 0 0,0 0 0,0 0 0,0 0 0,0 0 0,0 0 0,0 0 0,0 0 0,0 0 0,-1-1 0,1 1 0,0 0 0,0-1 0,0 1 1,0 0-1,0-1 0,-1 1 0,1-1 0,0 0 0,0 1 0,-1-1 0,1 1 0,0-1 0,-1 0 0,2-1 0,1-2 78,0 0 0,0 0 0,0-1 0,0 1-1,-1-1 1,0 0 0,0 1 0,0-1 0,0 0-1,-1 0 1,0 0 0,0 0 0,0 0 0,-1-1-1,0-5 1,-2-81 178,1 82-340,-1 0-1,-1 0 1,1 1 0,-2 0-1,1-1 1,-1 1-1,-1 0 1,1 0 0,-2 1-1,1 0 1,-1 0-1,0 0 1,-1 0 0,0 1-1,-8-7 1,22 15-6364,14-3 3274,-3 1 50,5 1-2134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95 338 10730,'-8'10'8008,"-21"9"-5128,9-6-1842,17-10-892,-1 0 1,1 1-1,0-1 0,0 0 0,0 1 1,1 0-1,-1 0 0,1 0 1,0 0-1,0 0 0,0 0 0,1 1 1,-1-1-1,0 6 0,2-9-142,0-1 0,0 0-1,0 0 1,0 1 0,0-1-1,0 0 1,0 0 0,0 1 0,0-1-1,0 0 1,0 0 0,0 1 0,0-1-1,1 0 1,-1 0 0,0 1-1,0-1 1,0 0 0,0 0 0,1 0-1,-1 1 1,0-1 0,0 0-1,0 0 1,1 0 0,-1 0 0,0 0-1,0 1 1,1-1 0,-1 0-1,0 0 1,0 0 0,1 0 0,-1 0-1,0 0 1,0 0 0,1 0-1,-1 0 1,0 0 0,0 0 0,1 0-1,15-5 126,12-12-200,-23 11 14,0 0 0,0 0 0,-1-1 0,0 1 0,0-1 0,-1 0 0,0 0 0,0-1 0,-1 1 0,0 0 0,3-16 0,-7 41 9,1-15 65,1 1 1,-1 0 0,1 0 0,0 0 0,0 0 0,1 0-1,-1-1 1,2 6 0,-2-7-8,1-1-1,0 0 1,0 0 0,0 1 0,0-1-1,0 0 1,0 0 0,0 0 0,0 0-1,0 0 1,0 0 0,0-1 0,1 1-1,-1 0 1,0-1 0,1 1 0,-1-1-1,1 1 1,-1-1 0,0 0 0,1 1-1,-1-1 1,1 0 0,-1 0 0,1 0-1,-1 0 1,3 0 0,2 0 21,1-1 0,-1 1 0,0-1 0,1 0 1,-1-1-1,0 1 0,1-1 0,-1 0 0,0-1 0,-1 0 1,1 1-1,0-2 0,-1 1 0,1-1 0,4-4 0,-2 0-10,0 0 0,0-1 1,-1 0-1,0 0 0,-1-1 0,0 1 0,10-22 0,-7 7 5,0 0 1,-2 0 0,-1-1 0,-1 0-1,0 0 1,-2 0 0,-1-28 0,-2 1-91,-12 77-374,6-1 521,-3 13 290,2 0 0,1 1 0,-2 47 0,8-76-351,0 0-1,0-1 1,1 1 0,0-1 0,0 1 0,1-1 0,0 1 0,1-1-1,0 0 1,0 0 0,0 0 0,1 0 0,1-1 0,-1 1 0,1-1-1,0 0 1,1 0 0,-1-1 0,2 0 0,7 7 0,-13-12-19,-1-1 0,0 1 0,1-1 1,-1 0-1,1 1 0,0-1 0,-1 1 0,1-1 1,-1 0-1,1 0 0,-1 1 0,1-1 0,0 0 1,-1 0-1,1 0 0,0 0 0,-1 1 0,1-1 1,0 0-1,-1 0 0,1 0 0,0-1 0,-1 1 1,1 0-1,-1 0 0,1 0 0,0 0 0,-1-1 1,1 1-1,0 0 0,-1 0 0,1-1 0,-1 1 1,1 0-1,-1-1 0,1 1 0,-1-1 0,1 1 1,-1-1-1,1 1 0,-1-1 0,0 1 0,1-1 1,-1 1-1,0-1 0,0 0 0,1 1 0,-1-1 1,0 1-1,0-1 0,0 0 0,0 1 0,1-1 1,-1 0-1,0 1 0,0-1 0,-1 0 0,3-46 226,-2 39-238,0 0 29,-1-31 48,1 38-70,-1 0 1,1 0-1,0-1 1,0 1-1,0 0 1,-1 0-1,1 0 1,0 0 0,-1 0-1,1 0 1,-1 0-1,1 0 1,-1 0-1,0 0 1,1 0-1,-1 0 1,0 0 0,0 0-1,0 0 1,1 1-1,-1-1 1,0 0-1,0 1 1,0-1-1,0 1 1,-2-2-1,3 4-9,0 0-1,0-1 0,1 1 0,-1-1 0,0 1 0,1-1 0,-1 1 0,1-1 0,-1 0 0,1 1 0,0-1 0,-1 1 0,1-1 0,0 0 0,0 0 1,2 2-1,2 0 24,0 0 0,1-1 0,-1 0 0,1-1 0,-1 1 0,1-1 0,0 0 0,0 0 0,-1-1 0,1 1 0,0-1 0,0-1 1,-1 1-1,9-3 0,-2 1-12,0-1 0,0 0 0,0-1 0,-1 0 0,20-10 0,21-21-106,-50 33 105,1 0 1,-1 0-1,0 0 0,1 0 1,-1-1-1,0 1 0,0-1 1,0 1-1,-1-1 0,1 0 1,-1 1-1,1-1 0,-1 0 1,0 0-1,0 0 0,1-6 1,-2 8 0,0 1 0,0-1 0,-1 1 0,1-1 1,0 1-1,0-1 0,0 1 0,-1-1 0,1 1 0,0-1 0,0 1 1,-1-1-1,1 1 0,-1-1 0,1 1 0,0 0 0,-1-1 1,1 1-1,-1 0 0,1-1 0,-1 1 0,1 0 0,-1 0 1,1-1-1,-1 1 0,1 0 0,-1 0 0,1 0 0,-1 0 1,1 0-1,-1 0 0,1-1 0,-1 1 0,1 1 0,-1-1 1,0 0-1,1 0 0,-1 0 0,1 0 0,-1 0 0,1 0 1,-1 1-1,1-1 0,-2 1 0,-25 10 110,19-6-49,1 1 0,-1 0 0,1 1 0,1-1 0,-1 1 0,1 1 0,-8 12 0,11-16-7,0 0 0,1 0 0,0 0-1,0 1 1,0-1 0,0 1 0,1-1 0,-1 1 0,1 0 0,0-1-1,1 1 1,-1 0 0,1 0 0,0 0 0,0-1 0,0 1 0,2 5-1,-1-8-64,0 0 0,0 1-1,1-1 1,-1 0-1,1 0 1,-1-1-1,1 1 1,0 0 0,0 0-1,-1-1 1,1 1-1,0-1 1,0 0-1,1 0 1,-1 1-1,0-1 1,0-1 0,1 1-1,-1 0 1,0 0-1,1-1 1,3 1-1,58 3-2253,-60-4 1953,40-3-4577,4-15-5495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18706,'6'49'2670,"-1"85"0,-5-96-2125,1 1 1,2-1-1,14 70 0,-16-105-536,-1 0 0,1 0-1,0-1 1,0 1-1,0 0 1,0 0 0,1-1-1,-1 1 1,1 0-1,0-1 1,-1 0 0,1 1-1,0-1 1,0 0-1,1 0 1,-1 0 0,0 0-1,1 0 1,-1-1-1,1 1 1,-1-1 0,1 0-1,0 1 1,3 0-1,-2-2 45,-1 0-1,1 0 0,0 0 0,-1 0 1,1-1-1,-1 0 0,1 1 0,-1-1 1,1-1-1,-1 1 0,0 0 0,1-1 1,-1 0-1,0 1 0,0-1 0,0 0 1,0-1-1,-1 1 0,6-5 0,17-20 207,-2 0 0,0-2 0,-2 0 0,20-35-1,60-135-36,-95 188 766,-5 6-3972,-11 14-5766,-4 6 1319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15246,'0'0'7079,"57"48"-6278,-28-43-321,3-1-287,4-3-129,-2-1-1346,3 0-1472,-8 0-2595,-2-11-1057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 8552,'0'0'10736,"-8"0"-8975,6 0-1679,-1 0 0,0 1 0,1-1 0,-1 1 0,1-1 0,-1 1-1,1 0 1,-1 0 0,1 0 0,-1 0 0,1 1 0,0-1 0,0 1 0,-1-1-1,1 1 1,0 0 0,-2 3 0,0-1 66,2 1 1,-1 0-1,0-1 1,1 1-1,0 0 0,0 1 1,0-1-1,1 0 0,-2 10 1,2-14-132,1 1 0,-1-1 0,1 0 0,0 1 0,-1-1 0,1 1 0,0-1 0,0 1 0,0-1 0,0 1 0,0-1 0,0 1 0,0-1 0,0 1 0,1-1 0,-1 1 0,1-1 0,-1 1 0,1-1 0,-1 0 0,1 1 0,0-1 0,0 0 0,-1 1 0,1-1 0,0 0 0,0 0 0,0 0 0,1 0 0,-1 0 0,0 0 0,0 0-1,0 0 1,1-1 0,-1 1 0,1 0 0,-1-1 0,0 1 0,2 0 0,2-1 17,0 0 0,-1 0-1,1-1 1,-1 1-1,1-1 1,-1 0-1,1 0 1,-1-1-1,1 1 1,-1-1-1,0 0 1,5-3-1,73-50-856,-59 38 269,49-28-1,-72 45 567,1-1 1,-1 1-1,1-1 0,-1 1 0,1-1 1,0 1-1,-1 0 0,1-1 1,0 1-1,0 0 0,-1-1 1,1 1-1,0 0 0,0 0 1,-1 0-1,1 0 0,0 0 0,0 0 1,-1 0-1,1 0 0,0 0 1,0 0-1,0 0 0,-1 0 1,1 1-1,0-1 0,-1 0 1,1 0-1,0 1 0,0-1 0,-1 1 1,1-1-1,-1 0 0,1 1 1,0 0-1,-1-1 0,1 1 1,-1-1-1,1 1 0,-1-1 0,1 1 1,-1 0-1,1 0 0,2 42 1151,-2-3-202,-1-39-945,0 0 1,0 0-1,1 0 1,-1 0-1,0 0 1,0 0 0,1 0-1,-1 0 1,1 0-1,-1 0 1,0-1-1,1 1 1,0 0-1,-1 0 1,1-1-1,-1 1 1,1 0-1,0 0 1,0-1-1,-1 1 1,1-1 0,0 1-1,0-1 1,0 1-1,-1-1 1,1 0-1,0 1 1,2-1-1,2 1-46,0-2-1,0 1 0,0 0 0,0-1 1,-1 0-1,1 0 0,0-1 1,0 1-1,0-1 0,-1 0 1,1-1-1,-1 1 0,0-1 0,7-4 1,5-6-3207,-1 0 1,18-19 0,-11 9-4889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4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14670,'0'0'3315,"-8"0"-101,-1 0-2708,0 1 0,1-1 0,-1 2 0,1-1 0,-1 1 0,1 0 0,0 1 0,0 0 0,0 0 0,0 1 0,0 0 0,1 1 0,-12 7 0,19-12-511,0 1 0,-1-1 1,1 0-1,0 0 0,0 0 1,-1 1-1,1-1 0,0 0 1,0 0-1,0 1 0,-1-1 1,1 0-1,0 1 0,0-1 1,0 0-1,0 1 0,0-1 1,0 0-1,-1 1 0,1-1 1,0 0-1,0 1 0,0-1 1,0 0-1,0 1 0,0-1 1,0 0-1,1 1 1,-1-1-1,0 0 0,0 1 1,0-1-1,0 0 0,0 0 1,0 1-1,1 0 0,13 4-426,26-4-691,-34-1 867,9 0-57,81 6-6210,-89-5 6089,1 1 0,-1-1-1,0 1 1,0 1 0,0-1-1,0 1 1,-1 0 0,1 0-1,-1 1 1,10 8 0,-14-11 627,0 0 1,-1 1-1,0-1 1,1 1-1,-1-1 0,0 1 1,0-1-1,0 1 1,0 0-1,0 0 1,0 0-1,0-1 1,0 1-1,-1 0 0,1 0 1,-1 0-1,0 0 1,1 0-1,-1 0 1,0 0-1,0 0 0,-1 5 1,0-3 183,0-1 0,0 1-1,-1 0 1,0 0 0,0-1 0,0 1 0,0-1 0,0 1 0,-1-1 0,-5 6-1,0-1 168,0-1 0,0-1 0,0 1 0,-1-1 0,0 0 0,0-1 0,-1 0 0,-12 4 0,-14-2-37,17-10-1970,5-7-4092,5-10-3617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3:5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10442,'0'0'11088,"-1"9"-10789,-9 75 322,9-75-571,0 1-1,1-1 1,1 1-1,-1-1 1,2 0 0,-1 1-1,1-1 1,3 9-1,-3-16-29,-1 0-1,0 1 0,1-1 0,0 0 0,-1-1 1,1 1-1,0 0 0,0 0 0,0-1 0,0 1 1,0-1-1,0 0 0,1 1 0,-1-1 0,0 0 1,1 0-1,-1-1 0,1 1 0,-1 0 0,1-1 1,-1 0-1,1 1 0,-1-1 0,1 0 0,-1 0 1,1-1-1,-1 1 0,1 0 0,-1-1 0,1 0 1,-1 1-1,1-1 0,2-2 0,5 0 44,-1 0-1,-1-1 1,1-1-1,0 1 1,-1-1-1,0-1 1,11-9-1,-13 10-33,0-1 0,-1 0-1,1 0 1,-1 0-1,0 0 1,-1-1-1,0 0 1,0 0 0,0 0-1,-1 0 1,0-1-1,-1 1 1,1-1-1,-2 0 1,1 0 0,1-14-1,-9 60-487,4-30 460,1 0 0,-1 0-1,2 0 1,-1 0-1,1 15 1,1-22 7,-1 1 0,0-1 0,1 1 0,-1-1 0,1 1 0,-1-1 0,1 1 0,0-1 0,0 1 0,0-1 0,0 0 0,0 1 1,0-1-1,0 0 0,0 0 0,0 0 0,0 0 0,1 0 0,-1 0 0,0 0 0,1 0 0,-1 0 0,1-1 0,-1 1 0,1-1 0,-1 1 0,1-1 0,-1 1 0,1-1 0,0 0 1,-1 0-1,1 0 0,2 0 0,8-1 34,-1 0 0,0-1 1,1-1-1,-1 0 0,0 0 1,-1-1-1,1-1 0,-1 1 1,0-2-1,0 1 0,0-2 1,16-12-1,-12 9-142,0 0-1,1 1 1,0 1-1,23-9 1,-37 17 90,-1-1 0,1 1 0,0 0 0,0 0 0,-1-1 0,1 1 0,0 0 0,0 0 0,0 0 0,-1 0 0,1 0 0,0 0 0,0 0 0,0 0 0,-1 0 0,1 0 0,0 1 1,0-1-1,-1 0 0,1 0 0,0 1 0,0-1 0,-1 0 0,1 1 0,0-1 0,-1 1 0,1-1 0,0 1 0,-1-1 0,1 1 0,-1 0 0,1-1 0,-1 1 0,1 0 0,-1-1 0,0 1 0,1 0 0,-1 0 0,0-1 0,1 2 1,2 41 432,-3-40-350,0 1 1,-1-1-1,1 0 0,0 0 1,1 0-1,-1 0 0,0 0 1,1 0-1,0 0 1,0 0-1,0 0 0,0 0 1,0 0-1,2 2 0,-2-4-12,0-1 0,-1 1 0,1-1 0,0 0-1,0 0 1,0 1 0,0-1 0,0 0 0,0 0-1,0 0 1,0 0 0,0 0 0,0 0-1,0 0 1,0 0 0,0 0 0,0-1 0,0 1-1,0 0 1,0 0 0,0-1 0,-1 1 0,1-1-1,0 1 1,1-2 0,23-17 512,-20 15-394,13-11-71,-10 7-132,0 0 0,1 1 0,0 0 0,0 1 0,0 0-1,1 0 1,0 1 0,0 0 0,0 1 0,1 0 0,12-3 0,-22 7 11,0 0 1,0 0-1,0 0 0,1 0 1,-1 0-1,0 0 1,0 0-1,0 0 0,0 0 1,0 1-1,0-1 1,0 0-1,0 1 0,0-1 1,0 1-1,0-1 0,0 1 1,0-1-1,-1 1 1,1 0-1,0-1 0,0 1 1,0 0-1,-1 0 1,1 0-1,0 1 0,7 27 141,0 0 241,-7-29-355,-1 1 0,1 0 0,0 0 0,-1 0 0,1-1 0,0 1 0,0 0 0,-1-1 0,1 1 0,0-1 0,0 1 0,0-1 0,0 1 0,0-1 0,0 0 0,0 1 0,0-1 0,0 0 0,0 0 0,0 0 0,0 0 0,0 0 0,0 0 0,0 0 0,0 0 0,2 0 0,6-3 48,-1 1 0,0-1 1,1 0-1,-1-1 1,-1 0-1,1 0 0,0-1 1,-1 0-1,10-9 0,-12 10-211,0-1-1,0 1 0,1 0 0,0 0 1,0 0-1,0 1 0,0 0 0,0 0 1,0 1-1,1-1 0,0 1 1,-1 1-1,1-1 0,0 1 0,0 1 1,13-1-1,-19 1 130,-1 0-1,1 1 1,0-1 0,0 0-1,0 1 1,-1-1 0,1 0-1,0 1 1,-1-1 0,1 1-1,0-1 1,-1 1 0,1-1-1,-1 1 1,1 0 0,-1-1-1,1 1 1,-1 0 0,1-1-1,-1 1 1,0 0 0,1 0 0,-1-1-1,0 1 1,0 0 0,1 0-1,-1 0 1,0 1 0,0 30 159,1-3-1899,2-28-2020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87 4805,'0'0'10260,"4"-9"-7858,-2 6-2469,1-3 881,0-1 0,0-1 0,-1 1 0,4-14 0,-6 20-684,0 0 0,0 0 0,0 0 0,0 0 0,0 0 0,0 0 0,0 0 0,0 0 0,0 0 0,0 0 0,-1 0 0,1 0 1,0 0-1,-1 0 0,1 0 0,-1 0 0,1 0 0,-1 0 0,1 0 0,-2-1 0,1 2-64,-1-1 0,1 1 0,0-1-1,-1 1 1,1-1 0,-1 1 0,1 0 0,-1-1 0,1 1-1,-1 0 1,1 0 0,0 0 0,-1 0 0,1 1-1,-1-1 1,1 0 0,-1 1 0,1-1 0,-3 2-1,-1 0-26,-1 1-1,1 0 0,-1 0 0,1 0 0,0 1 0,0 0 1,1 0-1,-1 0 0,1 1 0,0-1 0,0 1 0,-4 7 1,0 0-40,0 0 0,1 0 0,1 1 0,-7 17 0,12-25-1,-1 0 1,1 0 0,-1 0-1,1 0 1,1 0 0,-1 0 0,1 0-1,0 9 1,0-13-31,0 1-1,1-1 1,-1 0 0,1 1-1,0-1 1,-1 0 0,1 1-1,0-1 1,0 0 0,-1 0-1,1 1 1,0-1 0,0 0 0,0 0-1,1 0 1,-1 0 0,0-1-1,0 1 1,0 0 0,1 0-1,-1-1 1,0 1 0,1-1-1,-1 1 1,1-1 0,-1 1-1,1-1 1,-1 0 0,0 0-1,1 0 1,-1 0 0,1 0 0,2 0-1,53-5-3977,-50 4 2912,0-1 0,0-1 0,0 1 0,0-1 0,-1-1 0,7-3 0,16-11-4865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18578,'0'0'7847,"0"64"-7719,-4-21 96,-2 6-128,4 2-32,-1 0-64,3-2 65,0-1-97,0-8-705,0-3-865,0-9-960,3-11-737,-1-8-2723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24 7719,'0'0'11456,"-8"10"-11002,4-4-400,0-3-39,0 1 1,1 0 0,0 0 0,0 0-1,0 1 1,0-1 0,1 1-1,0-1 1,0 1 0,0 0 0,0 0-1,1 0 1,0 0 0,0 0-1,0 0 1,1 0 0,-1 6 0,2-10-12,-1-1 0,1 1 0,-1 0 0,1-1 1,-1 1-1,1 0 0,-1-1 0,1 1 0,-1-1 1,1 1-1,0-1 0,-1 1 0,1-1 1,0 1-1,0-1 0,-1 0 0,1 1 0,0-1 1,0 0-1,-1 0 0,1 0 0,0 0 0,0 0 1,0 1-1,0-1 0,-1 0 0,1-1 0,0 1 1,0 0-1,0 0 0,-1 0 0,1 0 1,0-1-1,0 1 0,-1 0 0,1-1 0,0 1 1,0-1-1,0 0 0,31-15 244,-21 8-188,0-1 1,-1 0-1,-1-1 0,0 1 1,0-2-1,-1 1 0,0-1 1,0-1-1,8-17 0,-43 85 1754,-10 23-1145,26-27-217,11-51-463,0 0 0,0 0 0,0 0 1,0 0-1,0-1 0,0 1 0,0 0 0,0 0 0,1 0 0,-1 0 0,0 0 0,1 0 0,-1 0 1,1-1-1,-1 1 0,1 0 0,-1 0 0,1-1 0,-1 1 0,2 1 0,-1-2-74,0 0 0,0 1 1,1-1-1,-1 0 0,0 0 0,0 0 0,0 0 0,1 0 0,-1 0 0,0 0 0,0 0 1,0 0-1,1 0 0,-1-1 0,0 1 0,0 0 0,0-1 0,0 1 0,0-1 1,2-1-1,12-9-3951,-2-4-3235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13901,'0'0'13581,"3"54"-14606,-3-45-993,0-4-1409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8648,'0'0'17585,"-7"10"-17521,1-2-39,1-3-17,0 0 1,1 1-1,0 0 1,0 0 0,0 0-1,1 1 1,0-1 0,0 1-1,0-1 1,1 1-1,-2 10 1,6-16 6,1 0-1,-1 0 1,1 0 0,-1-1-1,1 1 1,-1-1 0,1 0-1,0 0 1,-1 1 0,1-2-1,-1 1 1,4-1 0,0 1 13,27-2 5,-23 1-37,0 0 1,-1 1-1,1-1 0,0 2 1,-1 0-1,1 0 0,-1 0 1,13 4-1,-20-3-5,0 0 0,0 0 0,-1 0 1,1 0-1,0 0 0,-1 0 0,1 0 0,-1 0 1,1 1-1,-1-1 0,0 1 0,0-1 1,0 1-1,-1-1 0,1 1 0,-1-1 0,1 1 1,-1 0-1,0-1 0,0 6 0,-3 58 39,3-61-25,-1 0 94,-1 0-1,1 0 1,-1-1-1,0 1 1,0-1-1,-1 0 1,1 1-1,-1-1 1,0 0-1,0 0 1,0-1-1,-1 1 0,1-1 1,-1 1-1,0-1 1,0 0-1,0-1 1,0 1-1,0-1 1,-8 3-1,2 1 23,-2-2 1,1 1-1,0-1 0,-1-1 0,0 0 0,0-1 1,-17 1-1,23-2-225,-1-1 0,1 0 0,-1 0 0,1-1 0,-1 1 0,1-1-1,-1-1 1,1 0 0,-8-2 0,12 2-238,-1 0 0,1 0 0,-1 0 1,1 0-1,0 0 0,-1 0 0,1-1 0,1 1 0,-1-1 0,0 0 0,0 1 0,1-1 0,0 0 0,-1 0 1,1 0-1,0 0 0,1 0 0,-1 0 0,0 0 0,1 0 0,-1-5 0,-3-29-6534,0-4-4270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16592,'0'0'8103,"59"-26"-7014,-31 19-256,5 2-448,2-1-289,5 0-96,-3 0 32,-1 0-961,-4-1-1922,-5-1-2402,-13-1-5893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52 9449,'0'0'1895,"3"-8"902,-2 3-1886,0 2-620,-1 1-1,1-1 1,0 1-1,0 0 1,0-1 0,0 1-1,0 0 1,0-1-1,0 1 1,1 0 0,-1 0-1,1 0 1,-1 0-1,1 1 1,0-1 0,2-2-1,-3 5-195,-1 0-1,1-1 1,0 1-1,-1 0 1,1-1-1,-1 1 1,1 0-1,-1 0 1,0 0-1,1-1 1,-1 1-1,0 0 1,1 0-1,-1 0 1,0 0-1,0 0 1,0 0 0,0 0-1,0-1 1,0 1-1,0 0 1,0 0-1,0 0 1,0 0-1,-1 1 1,0 30 485,-6-2-131,4-20-351,0 0 0,1 0 0,1 1 0,-1 11 0,34-21 292,-24 0-398,-1 0 0,1 0-1,-1 0 1,0 1 0,1 0 0,-1 0-1,0 1 1,0 0 0,-1 0 0,1 1 0,0-1-1,-1 1 1,0 1 0,0-1 0,0 1-1,5 6 1,-8-8 40,-1 0-1,1 0 1,0 1-1,-1-1 1,0 1 0,0-1-1,0 1 1,0 0-1,-1 0 1,1-1-1,-1 1 1,0 0-1,0 0 1,0 0-1,-1 1 1,0-1 0,1 0-1,-1 0 1,-1 0-1,1 0 1,-1 0-1,1 0 1,-1 0-1,0 0 1,-1 0-1,1 0 1,-1 0 0,1 0-1,-1-1 1,-4 7-1,1-5 153,1 1 0,-1-2 0,1 1 0,-1 0 0,-1-1 0,1 0-1,-1 0 1,1-1 0,-1 1 0,0-1 0,-1 0 0,1-1 0,0 0 0,-1 0 0,1 0 0,-13 1 0,14-2-288,0 0 0,0-1 1,-1 0-1,1 0 1,0 0-1,-1 0 1,1-1-1,0 0 1,0 0-1,0-1 1,-1 1-1,1-1 1,1 0-1,-1 0 1,0-1-1,0 0 1,1 1-1,0-2 1,-1 1-1,1 0 0,-5-6 1,4 2-947,1 0-1,-1 0 1,1-1 0,1 0-1,-1 1 1,1-1 0,-3-14-1,-5-23-7271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12940,'0'0'7623,"54"-30"-5989,-26 21-577,6 1-192,5 0-609,2 3-192,-1 1-64,1 0-1153,2 3-1538,-2 1-2145,-2-2-1987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17392,'0'0'4004,"-39"62"-3139,14-28-417,-4 5-223,-5 5-193,6 1 32,-1-2-32,6-5-32,2-5 32,8-8-160,8-10-961,3-11-1378,2-16-15053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0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 17585,'-13'4'336,"11"-4"-331,-12 4 339,0 1 0,1 0 1,0 1-1,-17 9 0,26-13-286,1 0 0,-1 1 0,1-1 0,-1 1 0,1 0 0,0 0 0,0 0 0,0 0 0,0 1 0,1-1 0,0 1-1,-1 0 1,1 0 0,0 0 0,1-1 0,-1 2 0,1-1 0,0 0 0,0 0 0,0 0 0,0 1 0,0 4 0,2-7-43,-1 0 0,0-1 0,1 1 1,-1 0-1,1 0 0,0 0 0,-1 0 0,1-1 1,0 1-1,0 0 0,0-1 0,1 1 0,-1-1 1,0 1-1,0-1 0,1 0 0,-1 1 0,1-1 1,-1 0-1,1 0 0,0 0 0,-1 0 0,1 0 1,0 0-1,0-1 0,0 1 0,-1-1 0,1 1 1,0-1-1,4 1 0,8 1 185,-1 0 0,1-1 0,17-1 0,-21 0-99,0-1-65,-1 1 0,0-2 0,1 1 0,-1-1 1,0 0-1,0-1 0,0 0 0,-1 0 0,17-9 0,-22 10 32,0 0-1,0 0 1,0 0-1,-1 0 1,1 0-1,0-1 1,-1 1-1,0-1 1,1 1-1,-1-1 1,0 0-1,0 0 1,-1 0-1,1 0 1,0-1-1,-1 1 1,0 0-1,0 0 1,0-1-1,0 1 1,-1-1-1,1 1 1,-1-1-1,0 1 1,0-1-1,0 1 1,0-1-1,-1 1 1,0-5-1,-1 5-18,1 0 0,-1 0 0,0 0 0,1 0 0,-1 0 0,0 1-1,-1-1 1,1 1 0,0 0 0,-1-1 0,1 1 0,-1 0 0,0 1 0,0-1 0,1 0 0,-1 1 0,0-1-1,-1 1 1,1 0 0,0 0 0,0 0 0,0 1 0,-1-1 0,-5 1 0,1-2-51,0 2-1,-1-1 1,1 1 0,-1 1 0,1-1 0,0 2 0,-1-1 0,1 1-1,-8 3 1,9-2-9,1 0 0,-1 1 0,1 0 0,0 1 0,0-1 0,0 1 0,1 0 1,0 1-1,0-1 0,0 1 0,1 0 0,-8 13 0,9-14-219,0 1 1,1 0 0,0 0-1,0 0 1,0 0 0,-2 13-1,4-15-234,0 1-1,0-1 0,0 0 0,0 0 1,0 1-1,1-1 0,0 0 1,0 0-1,0 0 0,1 0 1,1 4-1,14 11-4591,10-5-1200</inkml:trace>
  <inkml:trace contextRef="#ctx0" brushRef="#br0" timeOffset="1">402 346 16303,'-6'11'1394,"1"-2"-1106,-2 2 344,0 0-1,1 1 1,0 0-1,0 1 0,2-1 1,0 1-1,0 0 0,1 0 1,0 0-1,0 16 0,3-28-620,0 0 0,0 0 1,0-1-1,0 1 0,1 0 0,-1 0 0,0 0 0,0 0 0,1 0 0,-1-1 0,1 1 0,-1 0 1,1 0-1,-1 0 0,1-1 0,-1 1 0,1 0 0,-1-1 0,1 1 0,0-1 0,0 1 1,-1 0-1,1-1 0,0 0 0,0 1 0,-1-1 0,1 1 0,1-1 0,31 0 322,-25-2-269,-1 0 1,1-1-1,-1 0 0,1 0 1,-1 0-1,8-6 0,-8 3 91,-2 1-1,1-1 1,-1 0-1,0-1 0,0 1 1,0-1-1,6-14 1,-9 18-52,0 0 0,-1-1 1,1 0-1,-1 1 0,0-1 0,0 0 1,0 0-1,0 0 0,-1 0 1,0 0-1,1 1 0,-2-1 0,1 0 1,0 0-1,-1 0 0,1 0 0,-1 0 1,-2-5-1,2 8-96,-1-1 0,1 1 0,0-1 0,-1 1-1,1 0 1,-1-1 0,1 1 0,-1 0 0,0 0 0,1 0 0,-1 0 0,0 1-1,0-1 1,0 0 0,1 1 0,-1-1 0,0 1 0,0 0 0,0-1 0,0 1 0,0 0-1,0 0 1,0 0 0,0 1 0,0-1 0,0 0 0,0 1 0,1-1 0,-4 2-1,0-1-58,1 1 0,0-1 0,0 1 0,-1 0 0,1 0 0,1 0 0,-1 0 0,0 1 0,0-1 0,1 1 0,0 0 0,-4 4 0,6-6-239,-7 13-1048,9-4-4771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15 102 17424,'0'0'1784,"-2"12"-1021,-9 100 929,10-95-1477,0 0 0,2 0 1,0 0-1,1 0 1,6 26-1,-7-40-135,-1-1 0,1 0 0,0 1 0,0-1-1,0 0 1,0 0 0,1 1 0,-1-1 0,1 0 0,-1 0 0,1 0 0,0-1 0,-1 1-1,1 0 1,0-1 0,0 1 0,0-1 0,1 0 0,-1 1 0,0-1 0,4 1 0,-2-1 79,-1-1 0,1 1 1,0-1-1,0 0 0,0 0 1,-1-1-1,1 1 1,0-1-1,0 0 0,-1 1 1,1-2-1,6-2 0,3-2 128,0-1-1,0 0 1,-1-1-1,0-1 1,-1 0-1,15-15 1,-5 3-349,-2-2 1,0 0-1,-2-1 0,0-1 1,-2 0-1,0-1 0,-2-1 1,-1 0-1,-2-1 1,11-40-1,-21 67-1209,-25 34-7105,22-29 6604,-11 19-5152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1569,'0'0'12204,"-5"59"-9770,5-41-352,5-2-416,7-2-481,3 0-769,3 0-255,5-4-65,4-5-705,3-5-1249,-2 0-2017,6-13-546,-3-9-2145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17 171 8584,'-4'-12'1515,"1"0"1,0 0-1,0 0 0,1 0 1,0-19-1,2 28-1324,0 0 1,1 0-1,-1 0 1,1 0-1,-1 0 1,1 0-1,0 1 0,0-1 1,0 0-1,0 0 1,1 1-1,-1-1 1,1 1-1,0-1 1,-1 1-1,1 0 1,0 0-1,0 0 0,1 0 1,-1 0-1,0 0 1,1 1-1,-1-1 1,1 1-1,-1-1 1,1 1-1,0 0 1,0 0-1,3-1 0,10-2 220,0 1 0,1 1-1,-1 0 1,1 1 0,0 1-1,0 0 1,-1 1 0,1 1-1,-1 1 1,17 4-1,0 3-274,-1 0 0,0 2 0,58 31 0,-73-34-128,-2 0-1,1 1 0,17 16 1,-30-24-16,0 1-1,0-1 1,0 1-1,-1-1 1,1 1 0,-1 0-1,0 0 1,0 0 0,0 1-1,0-1 1,0 0 0,-1 1-1,0-1 1,1 1 0,-1-1-1,-1 1 1,1 0 0,0-1-1,-1 1 1,0 0-1,0 0 1,0-1 0,-1 7-1,0-7 82,-1 0 0,1 0 0,-1 0 0,0-1 0,0 1 0,0 0 0,0-1 0,-1 1 0,1-1 0,0 0 0,-1 0 0,0 0 0,0 0 0,0 0 0,1 0 0,-1-1 0,-1 1 0,1-1 0,-6 2 0,-67 14 673,73-16-741,-36 4 9,0-1 1,-40-2 0,13-6-4255,49-1-2033,11-3-4777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40 11755,'0'0'10634,"-9"12"-10047,7-10-554,-4 4 62,1 1 0,1-1 1,-1 1-1,1 0 0,0 0 1,0 1-1,1-1 0,0 1 0,1-1 1,-1 1-1,2 0 0,-1 0 1,0 12-1,2-19-85,0-1 1,1 1-1,-1 0 0,1 0 0,0-1 1,-1 1-1,1 0 0,-1-1 1,1 1-1,0 0 0,-1-1 0,1 1 1,0-1-1,0 1 0,0-1 1,-1 0-1,1 1 0,0-1 0,0 0 1,0 0-1,0 1 0,0-1 0,0 0 1,-1 0-1,1 0 0,0 0 1,0 0-1,0 0 0,0 0 0,0 0 1,0-1-1,1 1 0,36-6 276,-23 0-348,-1 0 0,0-1 0,15-9 0,-20 10-304,0 0 0,1 1 0,0 0 0,0 0 0,0 1 0,1 1 0,-1 0 0,1 0 0,15-1 0,-25 4 314,-1 0 0,1 0 0,-1 0 0,1 1 1,-1-1-1,1 0 0,-1 0 0,1 1 0,-1-1 0,1 1 0,-1-1 0,1 0 1,-1 1-1,0-1 0,1 1 0,-1-1 0,0 1 0,1-1 0,-1 1 0,0-1 1,0 1-1,1-1 0,-1 1 0,0-1 0,0 2 0,0-1-114,1-1-1,-1 1 1,0 0-1,0 0 1,1-1-1,-1 1 1,0 0-1,1-1 1,-1 1-1,1 0 1,-1-1-1,1 1 1,-1-1-1,1 1 1,-1-1-1,1 1 0,0-1 1,-1 1-1,1-1 1,0 0-1,-1 1 1,1-1-1,0 0 1,-1 1-1,1-1 1,0 0-1,1 0 1,2 0-36,0-1 1,0 0-1,0 0 0,0 0 1,0 0-1,-1-1 0,1 0 1,0 0-1,-1 0 0,1 0 1,-1 0-1,0-1 0,0 1 1,0-1-1,0 0 0,4-5 1,2-3 204,-1 1 0,0-1-1,11-23 1,-16 18 5932,-14 17-2991,-18 18-1237,23-14-1541,-26 29 653,32-34-813,-1 1 0,1 0 0,0-1 0,-1 1 0,1-1 0,0 1 0,0-1 0,0 1 0,-1 0 0,1-1 0,0 1 0,0 0 0,0-1 0,0 1 0,0 0 0,0-1 0,0 1 0,0-1 1,1 1-1,-1 0 0,0-1 0,0 1 0,1 0 0,0 0-19,0 0 0,0 0 1,-1 0-1,2-1 0,-1 1 0,0 0 1,0-1-1,0 1 0,0-1 0,0 1 1,0-1-1,1 1 0,-1-1 0,0 0 1,0 1-1,3-1 0,27 4-566,-19-3 64,0 0 0,0 1-1,0 0 1,-1 1 0,1 0 0,-1 1 0,0 0 0,0 0 0,0 2-1,17 10 1,-27-15 647,1 1-1,-1-1 0,0 0 0,0 1 0,0-1 0,-1 1 1,1-1-1,0 1 0,-1-1 0,1 1 0,0 0 1,-1-1-1,0 1 0,1 0 0,-1-1 0,0 1 1,0 0-1,0 0 0,0-1 0,0 1 0,-1 0 1,1-1-1,0 1 0,-1 0 0,1-1 0,-1 1 1,0 0-1,1-1 0,-1 1 0,0-1 0,0 1 0,0-1 1,0 0-1,0 1 0,0-1 0,-1 0 0,1 0 1,-3 2-1,-1 2 152,0-1-1,0 0 1,0 0 0,0 0-1,-1 0 1,0-1 0,0 0-1,-12 4 1,-10-4-652,28-3 159,-1 0 1,0 0-1,0 0 1,1-1 0,-1 1-1,0 0 1,0 0 0,1 0-1,-1-1 1,0 1 0,1 0-1,-1-1 1,1 1-1,-1 0 1,0-1 0,1 1-1,-1-1 1,1 1 0,-1-1-1,1 1 1,-1-2 0,-1-9-5557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 17809,'0'0'2109,"-6"7"-1004,1 0-829,2-5-210,1 0-1,0 0 1,0 0 0,1 1 0,-1-1-1,0 1 1,1-1 0,0 1-1,-1 0 1,1 0 0,0 0-1,1-1 1,-1 1 0,0 0-1,1 0 1,-1 6 0,2-8-69,0-1 0,0 1 1,0 0-1,0-1 0,0 1 0,-1-1 1,2 1-1,-1-1 0,0 1 0,0-1 1,0 0-1,0 0 0,0 1 0,0-1 1,0 0-1,0 0 0,0 0 0,1 0 1,-1 0-1,0 0 0,0 0 0,0-1 1,0 1-1,2-1 0,32-6-1049,-19 0 312,-10 4 563,0 1 1,0-1 0,0 1-1,1 0 1,-1 0 0,1 1-1,-1 0 1,1 0-1,6 0 1,-12 1 307,0 0 0,0 1-1,-1-1 1,1 0 0,0 1-1,0-1 1,-1 1 0,1-1 0,0 1-1,-1-1 1,1 1 0,0-1-1,-1 1 1,1 0 0,-1-1 0,1 1-1,-1 0 1,1-1 0,-1 1-1,0 0 1,1 0 0,-1 0 0,1 0-1,-1 0-56,0 0-1,1 0 1,-1 0-1,1 0 1,-1 0-1,1 0 1,-1 0-1,1 0 1,0 0 0,0 0-1,-1-1 1,1 1-1,0 0 1,0 0-1,0-1 1,0 1-1,0-1 1,0 1-1,0-1 1,0 1-1,0-1 1,0 1-1,0-1 1,2 0-1,8 0 96,0-1 0,0 0 0,0-1-1,0 0 1,0-1 0,-1 0 0,1 0-1,-1-2 1,15-6 0,-15 5-225,1 1-1,0 1 1,-1 0-1,2 0 1,-1 1-1,0 1 1,1 0 0,21-1-1,-32 3 85,0 1-1,1-1 1,-1 1-1,0-1 1,1 1-1,-1-1 0,0 1 1,0 0-1,1 0 1,-1-1-1,0 1 1,0 0-1,0 0 1,0 0-1,0 0 0,0 0 1,-1 1-1,1-1 1,0 0-1,0 2 1,0-2 46,0 1 1,-1-1 0,1 0 0,0 1-1,0-1 1,0 0 0,0 0 0,0 0-1,0 0 1,1 0 0,-1 0 0,0 0-1,0 0 1,1-1 0,-1 1 0,0 0-1,1-1 1,2 2 0,6-2 146,0 0 0,0-1 0,0 0 0,0 0 0,0-1 1,-1 0-1,1-1 0,16-7 0,-16 6-438,1 0 0,0 1 0,1 0 0,-1 1 0,22-2 0,13 13-510,-40-6 474,0-2 0,0 1 0,-1-1 0,1 0 0,0 0 0,11 0 0,-15-2-325,0 1 1,0 0-1,0-1 0,0 0 1,0 1-1,0-1 1,0 0-1,0 0 0,0 0 1,0 0-1,0 0 1,0 0-1,-1-1 1,3-1-1,13-17-15475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8520,'0'0'10720,"-9"-3"-8905,5 1-1744,-1 0 0,1 1 1,-1-1-1,0 1 1,0 0-1,0 1 0,0-1 1,0 1-1,0 0 1,1 0-1,-1 1 0,0-1 1,0 1-1,0 0 1,0 0-1,1 1 0,-1 0 1,0-1-1,1 1 1,-1 1-1,1-1 0,0 1 1,-7 5-1,1 1-58,0 0-1,1 1 0,-11 13 1,18-20 29,0 0 0,0 0 0,0 0 0,0 0 0,0 0 0,1 0 0,-1 1 0,1-1 0,0 0 0,0 1 0,0-1 0,1 1 0,-1 0 0,1-1 0,0 1 0,0-1 0,0 5 0,1-7-31,-1 0 0,1 0 0,0 0 0,-1 0 0,1 0-1,0 0 1,0 0 0,0-1 0,-1 1 0,1 0 0,0 0 0,0-1-1,0 1 1,1-1 0,-1 1 0,0-1 0,0 1 0,0-1 0,0 1-1,0-1 1,1 0 0,-1 0 0,0 0 0,0 0 0,0 0-1,2 0 1,38-1-43,-33 1-85,51-12-2378,-2-12-3391,-19 3-98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14894,'0'0'2573,"-8"5"-288,2-1-2026,0 0 1,0 0-1,0 1 1,0-1-1,1 1 1,0 1-1,0-1 1,0 1-1,1 0 0,0 0 1,0 0-1,0 0 1,1 1-1,0 0 1,0 0-1,1-1 1,0 1-1,0 1 0,-2 12 1,5-19-250,-1 0-1,0 0 1,1-1 0,-1 1 0,0 0 0,1 0-1,0-1 1,-1 1 0,1 0 0,-1-1 0,1 1-1,0-1 1,-1 1 0,1-1 0,0 1-1,-1-1 1,1 1 0,0-1 0,0 0 0,0 1-1,0-1 1,-1 0 0,1 0 0,0 1 0,0-1-1,0 0 1,0 0 0,0 0 0,-1 0-1,1 0 1,0 0 0,0-1 0,0 1 0,1 0-1,34-7 231,-25 1-222,-1 0-1,0 0 1,0-1 0,-1 0 0,0-1 0,0 0-1,0 0 1,-1-1 0,11-16 0,-14 19-4,-5 6-22,1 0 1,-1 0-1,0 0 0,0 0 0,0 0 1,0 0-1,0-1 0,0 1 1,1 0-1,-1 0 0,0 0 1,0 0-1,0 0 0,0 0 1,1 0-1,-1 0 0,0 0 0,0 0 1,0 0-1,0 0 0,0 0 1,1 0-1,-1 0 0,0 0 1,0 1-1,0-1 0,0 0 0,0 0 1,1 0-1,-1 0 0,0 0 1,0 0-1,0 0 0,0 0 1,0 0-1,0 1 0,0-1 0,1 0 1,-1 0-1,0 0 0,0 0 1,0 0-1,0 0 0,0 1 1,0-1-1,0 0 0,0 0 0,0 0 1,0 0-1,0 0 0,0 1 1,0-1-1,0 0 0,0 0 1,0 0-1,0 0 0,0 1 0,0-1 1,0 0-1,0 0 0,0 0 1,2 22-103,0 26 176,-2-47-79,-1 9 240,1-5-539,0 0 0,0 0 0,0-1 1,1 1-1,-1 0 0,1-1 0,3 9 1,-4-12-166,1 0 0,0 1 0,0-1 0,1 0 1,-1 0-1,0 1 0,0-1 0,0 0 0,1 0 1,-1 0-1,1-1 0,-1 1 0,0 0 0,1 0 0,0-1 1,-1 1-1,1-1 0,-1 1 0,1-1 0,0 0 1,-1 0-1,1 0 0,0 0 0,-1 0 0,4 0 1,13 0-7126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13389,'0'0'9385,"-4"45"-13710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86 11115,'0'0'2370,"8"-10"721,-4 4-2721,1 0 1,-1 0-1,1 1 1,0 0 0,1 0-1,-1 0 1,1 0-1,0 1 1,0 0 0,0 1-1,1-1 1,-1 1-1,1 0 1,0 1 0,0-1-1,0 1 1,0 1-1,13-2 1,-20 3-344,1 0 1,-1 0-1,1-1 0,-1 1 1,1 0-1,-1 1 0,1-1 1,0 0-1,-1 0 0,1 0 1,-1 0-1,1 0 0,-1 0 1,1 1-1,-1-1 0,1 0 1,-1 1-1,1-1 0,-1 0 1,1 1-1,-1-1 0,0 0 1,1 1-1,-1-1 0,0 1 1,1-1-1,-1 0 0,0 1 1,1-1-1,-1 1 0,0-1 1,0 1-1,1 0 0,-1 0 1,-6 21 521,-20 18-149,-6-7-239,-31 36-68,60-65-94,-1 0-1,2 0 1,-1 1-1,0-1 1,1 1 0,0-1-1,0 1 1,0 0 0,1 0-1,-1 0 1,1 0-1,0 0 1,0 10 0,2-14 5,0 0 0,0 1 0,0-1 0,0 0 0,0 0 1,0 0-1,0 0 0,0 0 0,1 0 0,-1 0 0,0 0 0,1-1 1,-1 1-1,0 0 0,1-1 0,-1 1 0,1-1 0,-1 1 0,1-1 1,-1 0-1,1 0 0,0 0 0,-1 0 0,1 0 0,-1 0 0,1 0 1,2-1-1,50-1-360,-54 1 334,25-3-1378,0-1 1,-1-1-1,1-2 0,43-19 1,-11-2-4735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55 10250,'-9'0'5877,"0"0"-5497,1 0 1,-1 1-1,1 0 0,-1 1 0,1 0 1,-1 0-1,1 1 0,0 0 0,0 0 0,0 1 1,1 0-1,-1 0 0,1 1 0,0 0 0,0 0 1,1 0-1,-9 10 0,9-8-212,0 1-1,0-1 1,1 1-1,0 0 1,1 0-1,0 0 1,0 0-1,-3 12 1,7-18-155,-1 0 0,0 0 0,1 0 0,-1 0 0,1 0 0,0 1-1,0-1 1,0 0 0,0 0 0,0 0 0,0 0 0,0 1 0,1-1 0,-1 0 0,1 0 0,0 0 0,-1 0 0,1 0 0,0 0 0,0 0 0,0 0 0,1 0 0,-1 0-1,0-1 1,1 1 0,-1 0 0,1-1 0,0 1 0,-1-1 0,1 0 0,0 0 0,0 1 0,0-1 0,0 0 0,0 0 0,0-1 0,0 1 0,4 1 0,0-1 22,1 1 1,0-1-1,0 0 1,0 0 0,0 0-1,0-1 1,0-1-1,0 1 1,0-1 0,-1 0-1,1 0 1,0-1-1,0 0 1,10-5 0,-13 5-15,1-1 0,-1 1 0,0-1 0,-1 0 0,1 0 0,-1-1 0,1 1 1,-1-1-1,0 1 0,0-1 0,0 0 0,-1 0 0,1-1 0,-1 1 0,0 0 0,-1-1 1,1 1-1,-1-1 0,1 0 0,-1 1 0,-1-1 0,1-5 0,0 3 21,0 0-1,-1 0 1,0 0-1,0 1 0,-1-1 1,0 0-1,0 0 1,-1 1-1,-3-11 0,4 14-75,0 1 0,0 0-1,-1 0 1,1 0-1,-1 0 1,0 0-1,0 0 1,0 0 0,0 1-1,0-1 1,0 0-1,0 1 1,0 0-1,0-1 1,-1 1 0,1 0-1,0 0 1,-1 1-1,1-1 1,-1 0-1,1 1 1,-1 0 0,0-1-1,1 1 1,-1 0-1,1 0 1,-5 1-1,6-1-85,-1 0 0,1 0 0,0 1 1,0-1-1,0 0 0,-1 1 0,1-1 0,0 1 0,0-1 0,0 1 0,0-1 0,0 1 0,0 0 0,0 0 0,0-1 0,0 1 0,0 0 0,1 0 0,-1 0 0,0 0 0,1 0 0,-1 0 0,0 0 0,1 0 0,-1 0 0,1 0 0,-1 1 0,1-1 0,0 0 0,0 0 0,-1 0 0,1 0 0,0 1 0,0-1 0,0 0 0,0 0 0,1 2 0,-1-2-209,0 1 0,0-1 0,1 0 0,-1 0-1,1 1 1,-1-1 0,1 0 0,-1 0 0,1 0-1,-1 0 1,1 0 0,0 0 0,0 0 0,0 0-1,0 0 1,-1 0 0,1 0 0,0-1 0,0 1-1,1 0 1,-1-1 0,0 1 0,2 0 0,17 6-5362</inkml:trace>
  <inkml:trace contextRef="#ctx0" brushRef="#br0" timeOffset="1">754 0 17264,'0'0'7399,"-52"41"-6470,23-14-192,1 5-353,1-1-224,4-1 33,8 0-97,1-8-32,12-7-64,2-6-385,0-7-543,7-2-610,6-5-608,-8-8-1505,6-8-3588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21 11531,'-8'-1'2685,"-1"0"-1923,-7-1 997,0 0 1,0 1-1,-20 2 0,34-1-1602,-1 0-1,1 0 0,-1 0 0,0 0 1,1 1-1,-1-1 0,0 1 0,1 0 1,-1 0-1,1 0 0,0 0 0,-1 0 1,1 0-1,0 0 0,-1 1 0,1 0 0,0-1 1,0 1-1,0 0 0,1 0 0,-1 0 1,0 0-1,1 0 0,-1 0 0,1 0 1,0 1-1,-1-1 0,1 1 0,-1 2 1,2-4-142,0 0 0,0 0 1,1 0-1,-1 0 1,0 0-1,0 0 1,0 0-1,1 0 1,-1 0-1,1 0 1,-1 0-1,0-1 0,1 1 1,0 0-1,-1 0 1,1 0-1,-1-1 1,1 1-1,0 0 1,0-1-1,-1 1 0,1 0 1,0-1-1,0 1 1,0-1-1,0 0 1,-1 1-1,1-1 1,0 1-1,0-1 1,0 0-1,0 0 0,0 0 1,0 0-1,0 0 1,2 0-1,44 2 409,-38-2-352,1 0-38,0-1 0,0 0 0,0 0 0,0-1 0,14-5 0,-21 6-37,0 1-1,0-1 0,0-1 1,-1 1-1,1 0 1,0-1-1,-1 1 0,1-1 1,-1 0-1,0 0 1,1 0-1,-1 0 0,0 0 1,0 0-1,0-1 1,-1 1-1,1-1 0,-1 1 1,1-1-1,-1 0 1,0 1-1,0-1 0,1-4 1,-2 7-12,0-1 1,0 0-1,0 1 1,0-1-1,0 1 1,0-1-1,0 0 1,0 1-1,0-1 1,0 1 0,-1-1-1,1 1 1,0-1-1,0 0 1,-1 1-1,1-1 1,0 1-1,-1-1 1,1 1-1,-1 0 1,1-1-1,0 1 1,-1-1-1,1 1 1,-1 0-1,1-1 1,-1 1 0,1 0-1,-1 0 1,-1-1-1,-25-3-231,-28 11 55,45-3 174,1 1 0,-1 0-1,1 0 1,1 1 0,-1 0 0,1 0 0,0 1 0,-9 10 0,13-14-36,1 0-1,0 1 1,0-1 0,0 1-1,0 0 1,1 0-1,0 0 1,-1 0-1,1 0 1,1 1-1,-1-1 1,1 1-1,-1-1 1,1 1-1,1 0 1,-1-1 0,1 1-1,-1 0 1,1-1-1,2 9 1,-1-10-265,0-1-1,1 0 1,-1 0 0,1 1 0,0-1 0,0 0 0,0-1-1,0 1 1,0 0 0,0 0 0,0-1 0,0 1 0,1-1-1,-1 0 1,1 0 0,-1 0 0,1 0 0,-1 0-1,1-1 1,-1 1 0,1-1 0,0 1 0,0-1 0,4 0-1,28 3-5601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11435,'0'0'2861,"-9"8"737,5-5-3373,-7 6 1096,1 0 1,0 0-1,-15 20 1,23-26-1147,-1-1 1,1 1 0,0 0-1,1 0 1,-1 0 0,0 0-1,1 1 1,0-1 0,0 0-1,0 1 1,0-1 0,0 1-1,1-1 1,-1 1 0,1-1-1,0 1 1,0-1 0,0 1-1,1-1 1,-1 1 0,1-1-1,0 1 1,1 3 0,0-4-151,0-1 1,0 0-1,1 1 1,-1-1-1,1 0 1,-1 0-1,1 0 1,0 0-1,-1-1 1,1 1-1,0-1 1,0 0-1,0 0 1,0 0-1,1 0 1,-1 0-1,0-1 1,0 1 0,0-1-1,5 0 1,68-1 303,-73 1-248,0-1 0,1 0 0,-1 0 1,1 0-1,-1 0 0,0 0 0,0-1 1,0 0-1,0 1 0,0-1 0,0 0 1,0 0-1,0-1 0,-1 1 1,1-1-1,-1 1 0,2-4 0,-3 5-47,0-1 1,0 1-1,-1 0 0,1-1 0,0 1 0,-1-1 0,1 1 1,-1-1-1,0 1 0,1-1 0,-1 1 0,0-1 0,0 0 1,0 1-1,0-1 0,-1 1 0,1-1 0,0 1 1,0-1-1,-1 1 0,1-1 0,-1 1 0,0-1 0,1 1 1,-1-1-1,0 1 0,0 0 0,0 0 0,0-1 0,0 1 1,0 0-1,0 0 0,0 0 0,0 0 0,-1 0 0,1 0 1,0 0-1,-1 1 0,-2-2 0,-4-3-621,-1 0 0,0 1 1,0 0-1,-12-3 0,7 4-1412,0 0 0,-1 1 0,1 1 0,-19 0-1,26 1-8602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9673,'0'0'12636,"-9"1"-12326,-11 2-164,1 1 0,1 1 0,-23 9 0,33-11-130,-1 0 0,1 1 0,0 0-1,0 0 1,1 1 0,-1 0 0,1 0-1,0 1 1,1 0 0,-11 11 0,17-16-26,-1-1 0,1 1 0,-1-1-1,1 1 1,-1 0 0,1-1 0,-1 1 0,1 0 0,0-1 0,-1 1 0,1 0 0,0 0 0,-1-1 0,1 1 0,0 0-1,0 0 1,0-1 0,0 1 0,0 0 0,0 0 0,0 0 0,0-1 0,0 1 0,0 0 0,0 0 0,1 0 0,-1-1-1,0 1 1,0 0 0,1-1 0,-1 1 0,1 0 0,-1-1 0,0 1 0,1 0 0,-1-1 0,1 1 0,0 0 0,-1-1-1,1 1 1,-1-1 0,1 0 0,0 1 0,-1-1 0,1 1 0,0-1 0,0 0 0,-1 1 0,1-1 0,0 0 0,0 0-1,1 0 1,49 5-575,-41-5 536,14 1-46,-7-1 36,1 1 0,-1 0 1,0 1-1,0 1 0,27 9 0,-41-11 54,0 0 0,0 0 0,-1 1 1,1-1-1,0 1 0,-1 0 0,1 0 0,-1 0 0,0 0 1,0 0-1,1 0 0,-1 1 0,-1-1 0,1 1 1,2 4-1,-3-4 6,0 1 0,0 0 1,0-1-1,0 1 1,-1 0-1,0-1 0,0 1 1,0 0-1,0 0 0,-1-1 1,1 1-1,-1 0 0,0-1 1,0 1-1,0-1 1,-3 5-1,-1 3 178,0-1 0,-1 0 0,-1 0 0,1-1 1,-2 0-1,1 0 0,-17 14 0,18-17-71,-1 0 1,1-1-1,-1 1 0,-1-2 1,1 1-1,-1-1 0,1 0 1,-1-1-1,-1 1 0,1-2 1,-9 3-1,16-5-117,0 0 1,0 0-1,0-1 0,0 1 0,0 0 1,0-1-1,0 1 0,0 0 0,0-1 1,0 0-1,0 1 0,0-1 1,0 1-1,0-1 0,0 0 0,1 0 1,-1 1-1,0-1 0,1 0 0,-1 0 1,0 0-1,1 0 0,-1 0 0,1 0 1,-1 0-1,1 0 0,0 0 0,-1 0 1,1 0-1,0 0 0,0 0 0,0 0 1,0 0-1,0 0 0,0-1 0,0 1 1,0 0-1,0-2 0,4-49-2404,20-32-2608,-12 46 1863,9-38-4647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4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2433 1707 12236,'0'0'363,"-12"-6"432,-54-20 2421,-131-35 1,147 49-2991,1-3-1,1-2 1,0-3 0,-54-29 0,25 4-1044,-113-87 0,-694-508 3332,769 557-1612,3-4 0,4-5 1,4-5-1,-112-135 0,201 215-1742,-16-22-1422,22 10-9423,9 22 1953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14221,'0'0'582,"0"13"54,0 47 109,-1-16 631,2 0-1,9 55 1,-8-87-1187,0 1 1,1-1 0,1 0-1,0-1 1,0 1 0,1-1-1,1 1 1,0-1 0,0-1-1,1 1 1,0-1-1,1-1 1,10 11 0,19 10-2043,-36-29 1149,-11-7 154,-9-11 535,0-1 0,1 0 0,2-1 0,-28-40 0,21 28 1200,73 42-790,28 0-2611,2-11-4403,-36-3 592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12524,'0'0'2872,"-9"2"-502,3 1-2200,0-1 0,0 1 0,0 0 0,0 0 0,0 1 0,1-1-1,-1 1 1,1 1 0,0-1 0,0 1 0,1 0 0,-1 0 0,1 0 0,0 0 0,1 1 0,-1 0-1,1-1 1,0 1 0,0 1 0,1-1 0,0 0 0,-2 10 0,3-12-110,0 0 1,1 1-1,-1-1 0,1 1 1,0-1-1,0 0 0,2 9 1,-2-12-56,1 0 0,-1 0 0,1 0 0,-1 0 0,1 0 0,0 0 0,0 0 0,0 0 1,-1 0-1,1 0 0,0-1 0,0 1 0,0 0 0,0-1 0,0 1 0,0-1 0,1 1 0,-1-1 1,0 1-1,0-1 0,0 0 0,0 1 0,0-1 0,1 0 0,-1 0 0,0 0 0,0 0 0,0 0 0,1 0 1,-1-1-1,2 1 0,1-1 26,1 0 1,0 0-1,0 0 1,-1 0-1,1-1 1,-1 1-1,1-1 1,-1-1-1,0 1 1,0-1-1,0 1 1,0-1-1,0 0 1,-1 0-1,1-1 1,-1 1-1,0-1 1,0 0-1,0 0 1,3-6-1,-2 3 17,1-1 0,-2 0-1,1-1 1,-1 1-1,-1 0 1,1-1 0,-1 0-1,-1 0 1,0 1-1,0-12 1,-8 85 35,4-54-1,1 1-1,1 0 0,0 0 1,1 0-1,1 15 0,-1-26-80,1 0 0,-1 0 0,1 0-1,-1 0 1,1 0 0,0 0 0,-1 0 0,1-1-1,0 1 1,0 0 0,-1 0 0,1-1 0,0 1 0,0 0-1,0-1 1,0 1 0,0-1 0,0 0 0,0 1-1,0-1 1,0 0 0,0 1 0,0-1 0,0 0 0,1 0-1,-1 0 1,0 0 0,0 0 0,0 0 0,2 0-1,35-6-1119,-31 3-48,0 0 1,0 0-1,0-1 1,-1 0 0,13-9-1,5-10-5463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 12780,'0'0'2306,"-11"9"166,2-4-2065,0 2 112,-1-1-1,1 1 1,0 0 0,1 1 0,0 0 0,0 0-1,0 1 1,1 0 0,-8 14 0,14-22-504,0 0-1,1 0 1,-1-1 0,1 1 0,-1 0 0,1 0 0,0 0 0,-1 0 0,1 0 0,0 0 0,0 0 0,0 0 0,0 0 0,0 0 0,0 0 0,0 1 0,0-1 0,0 0 0,0 0 0,0 0 0,1 0 0,-1 0 0,0 0 0,1 0 0,-1-1 0,2 3 0,-1-3-5,0 1 1,0-1 0,0 0-1,0 1 1,1-1 0,-1 0-1,0 0 1,0 0 0,0 0 0,1 0-1,-1 0 1,0 0 0,0 0-1,0 0 1,1-1 0,-1 1 0,0 0-1,1-1 1,6-2 26,0 0 1,0-1 0,-1 0-1,0 0 1,8-6-1,-7 3-20,-1-1-1,0 1 1,0-1-1,-1-1 1,0 1-1,0-1 1,-1 0-1,0-1 0,-1 1 1,0-1-1,4-13 1,-18 69-241,7-33 205,0 0 1,0 1 0,2-1-1,-1 0 1,2 1 0,0 17 0,0-30-30,1 0 0,-1 0 0,0 0 0,0 0 0,0 0 0,1 0 0,-1 0 0,0 0 0,1 0 0,-1-1 1,1 1-1,-1 0 0,1 0 0,-1 0 0,1-1 0,0 1 0,-1 0 0,1-1 0,0 1 0,-1 0 0,1-1 0,0 1 1,0-1-1,0 0 0,0 1 0,-1-1 0,3 1 0,-1-1-79,1 1 0,-1-1 0,1 0 0,-1-1 0,0 1 0,1 0 0,-1 0 0,1-1 0,-1 0 0,4-1-1,2-1-358,-1 0-1,0-1 1,0 0-1,0 0 0,11-10 1,-4 0-1623,0-2 1,16-23-1,0-6-2722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6983,'0'0'6149,"-4"10"-3874,-13 30-739,-43 119 2605,55-141-3860,0 1 0,1 0 0,1 0 0,1 0 0,1 1 0,1 36 0,1-50-264,0 0 1,1 0-1,-1 0 0,1-1 1,0 1-1,1-1 0,-1 1 0,1-1 1,0 0-1,4 5 0,-5-8-11,0 1 1,0-1-1,0 0 0,0 0 0,0 0 0,1 0 0,-1 0 1,0 0-1,1-1 0,0 1 0,-1-1 0,1 1 0,0-1 0,0 0 1,-1 0-1,1-1 0,0 1 0,0 0 0,0-1 0,0 0 1,4 0-1,-6 0-14,0 0-1,0-1 1,0 1 0,-1-1 0,1 1 0,0-1 0,0 1-1,-1-1 1,1 0 0,0 1 0,-1-1 0,1 0 0,-1 0-1,1 1 1,-1-1 0,1 0 0,-1 0 0,1 0 0,-1 0-1,0 1 1,0-1 0,1 0 0,-1 0 0,0 0 0,0 0-1,0 0 1,0 0 0,0-1 0,0-34-341,0 26 262,-1 4-24,0 0 1,0 0-1,0 0 0,-1 0 0,1 0 0,-2 1 0,1-1 1,-1 0-1,1 1 0,-1 0 0,-5-7 0,7 11 72,0-1-1,-1 0 0,1 0 1,0 0-1,-1 1 1,1-1-1,-1 1 0,0-1 1,1 1-1,-1 0 0,0-1 1,0 1-1,0 0 0,0 0 1,0 1-1,0-1 0,0 0 1,0 0-1,0 1 1,0 0-1,-1-1 0,1 1 1,0 0-1,0 0 0,0 0 1,0 0-1,-1 0 0,1 1 1,0-1-1,0 1 0,0-1 1,0 1-1,0 0 1,-4 2-1,4-1 39,1-1 1,-1 2-1,0-1 1,1 0-1,-1 0 0,1 0 1,-1 1-1,1-1 1,0 1-1,0-1 1,0 1-1,1-1 0,-2 4 1,2-5 11,0 0 0,-1 0 1,1 0-1,0 0 0,-1 0 0,1 0 1,0 0-1,0 1 0,0-1 0,0 0 0,0 0 1,0 0-1,0 0 0,1 0 0,-1 0 1,0 0-1,0 1 0,1-1 0,-1 0 0,1 0 1,-1 0-1,1 0 0,0 0 0,-1 0 1,1-1-1,0 1 0,0 0 0,-1 0 0,1 0 1,0-1-1,0 1 0,0 0 0,1 0 1,4 0 46,1 0 1,-1-1-1,0 0 1,0 0 0,1 0-1,-1-1 1,0 0 0,0 0-1,0-1 1,0 1 0,0-1-1,0-1 1,0 1-1,0-1 1,-1 0 0,0 0-1,1-1 1,-1 1 0,0-1-1,-1-1 1,1 1-1,6-8 1,3-3 115,-1-1 0,-1 0 0,0 0-1,-1-1 1,16-35 0,-19 36-69,-1-1 1,0 0-1,-2 0 0,0-1 0,-1 0 1,4-35-1,-8 53-109,-1-1 1,1 1 0,0 0-1,0 0 1,-1 0-1,1 0 1,0-1-1,0 1 1,-1 0 0,1 0-1,0 0 1,-1 0-1,1 0 1,0 0-1,-1 0 1,1 0 0,0 0-1,0 0 1,-1 0-1,1 0 1,0 0-1,-1 0 1,1 0 0,0 0-1,-1 0 1,1 0-1,0 0 1,0 0-1,-1 0 1,1 1 0,0-1-1,0 0 1,-1 0-1,1 0 1,0 0-1,0 1 1,-1-1-1,1 0 1,0 0 0,0 1-1,-1-1 1,-4 7 27,0 1 1,0-1 0,0 1-1,1 0 1,0 0 0,0 0-1,1 0 1,-3 12 0,-14 74 484,18-84-348,1 0 1,0 1-1,1-1 1,0 1-1,1-1 0,3 20 1,-3-29-142,-1 1 0,1 0 0,-1 0 0,1 0 0,0-1 0,0 1 0,0 0 0,0-1 0,0 1 0,0-1 0,1 1 0,-1-1 0,0 0 0,1 1 0,-1-1 0,1 0 0,2 2 0,-1-2-1,0-1 1,-1 1-1,1-1 1,0 1-1,-1-1 1,1 0-1,0 0 1,0 0-1,-1 0 0,1 0 1,0-1-1,-1 1 1,1-1-1,0 0 1,-1 0-1,4-1 1,-1-1-1,0 1 0,0-1 0,0 0 0,0-1 1,-1 1-1,1-1 0,-1 0 0,0 0 0,0 0 0,0-1 1,-1 1-1,4-7 0,33-65-177,-29 51 56,-23 88-640,7-48 825,1 1 1,1 0 0,1 1-1,0-1 1,0 29 0,2-44-71,1 1 0,-1-1 0,0 0 1,0 1-1,1-1 0,-1 0 1,1 1-1,-1-1 0,1 0 0,-1 0 1,1 1-1,0-1 0,0 0 0,-1 0 1,1 0-1,0 0 0,0 0 1,0 0-1,0 0 0,0 0 0,1 0 1,-1 0-1,0-1 0,0 1 1,0-1-1,1 1 0,-1-1 0,0 1 1,1-1-1,-1 1 0,1-1 0,-1 0 1,0 0-1,1 0 0,-1 0 1,1 0-1,-1 0 0,0 0 0,1 0 1,-1-1-1,0 1 0,1 0 1,1-2-1,3 1 26,0-1 0,0 0-1,0 0 1,0 0 0,-1-1 0,1 0 0,-1 0 0,10-7 0,-9 5-236,-1-1 0,0 0 1,0 0-1,-1-1 0,1 1 1,-1-1-1,-1 0 0,1 0 1,-1 0-1,0-1 0,-1 1 1,0-1-1,0 1 0,0-1 1,0-9-1,-2 8-972,0 1 0,0-1 1,0 0-1,-1 1 0,-1-1 0,1 1 0,-1 0 0,-5-13 1,-6-9-6269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8840,'0'0'13741,"-13"-7"-19666,10 7 1344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1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93 251 10858,'0'0'12182,"-10"8"-11867,7-6-339,-46 44 1002,46-42-838,-1 0 0,1 0 0,1 0 0,-1 0 0,1 1 0,-1-1 0,1 1 1,0-1-1,1 1 0,-1 0 0,1 0 0,0-1 0,-1 11 0,2-15-134,0 0 0,0 1 1,0-1-1,0 0 0,0 1 0,0-1 0,0 0 0,0 1 0,1-1 0,-1 1 1,0-1-1,0 0 0,0 0 0,0 1 0,1-1 0,-1 0 0,0 1 0,0-1 1,1 0-1,-1 1 0,0-1 0,0 0 0,1 0 0,-1 0 0,0 1 0,1-1 1,-1 0-1,0 0 0,1 0 0,-1 0 0,0 0 0,1 1 0,-1-1 0,0 0 0,1 0 1,-1 0-1,1 0 0,-1 0 0,21-5 190,17-14 79,-22 7-290,-2 0 0,1-1 0,-2 0 0,0-1-1,0 0 1,-1-1 0,-1-1 0,-1 0 0,0 0-1,-1-1 1,0 0 0,-2-1 0,0 0 0,-1 0 0,-1 0-1,0-1 1,-2 1 0,3-39 0,-6 56 9,0 0 0,0 0 0,0 1 0,0-1 0,0 0 0,0 0 0,0 0 0,0 0 0,0 0 0,0 0 0,-1 0 0,1 0 0,0 0 0,-1 0 0,1 0 0,-1 1 0,1-1-1,-1 0 1,1 0 0,-1 0 0,1 1 0,-1-1 0,0 0 0,0 0 0,0 1-12,0 0 0,0 0 0,0 0 0,0 0 0,0 0 0,0 0 0,0 0 0,0 0 0,0 0 0,0 0 0,0 1 0,1-1 0,-1 0 0,0 1 0,0-1 0,0 1-1,0-1 1,1 1 0,-2 0 0,-3 3-46,0 0 0,0 1 0,1-1-1,-1 1 1,-6 10 0,2-1 96,1 1 1,1 0-1,-10 28 0,15-37 5,0-1 0,1 1-1,-1 0 1,1 0-1,1 0 1,-1-1-1,1 1 1,0 0 0,0 0-1,1 0 1,0 0-1,0 0 1,0-1-1,3 9 1,-1-10-25,-1-1-1,1-1 1,0 1 0,0 0-1,0-1 1,0 1 0,1-1-1,-1 0 1,1 0 0,-1 0-1,1 0 1,-1-1 0,1 0 0,0 1-1,0-1 1,0-1 0,0 1-1,0 0 1,7-1 0,2 1-248,0-1 0,-1 0 1,1 0-1,0-1 1,13-4-1,-18 2 268,0 0 0,-1-1 0,0 0-1,0 0 1,0-1 0,0 0 0,-1 0-1,0 0 1,0-1 0,0 0 0,-1-1-1,0 1 1,0-1 0,-1 0 0,1 0-1,-1 0 1,-1 0 0,0-1 0,4-11 0,-14 30-97,2-1 1,-1 1 0,1 0 0,-5 18 0,8-24 172,1 0 0,0 0 0,1 0 0,-1 0 0,1 0 0,0 0 0,0 0 0,1 1 0,0 4 0,0-8-62,0 0-1,0-1 1,0 1-1,0 0 1,0-1-1,0 1 1,0-1-1,0 1 1,1-1-1,-1 0 1,1 0-1,-1 1 1,1-1-1,-1 0 1,1 0-1,0-1 1,-1 1-1,1 0 1,0 0-1,0-1 1,-1 1-1,1-1 1,0 0-1,0 1 1,0-1-1,0 0 1,2 0-1,3 0-311,32 2 685,-17-9-6759,-14-3-1790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13869,'0'0'9860,"1"11"-9337,1 18-440,2-1 1,0 0-1,2 0 0,2-1 0,0 0 0,17 37 0,-8-36-456,12 27-2252,-21-19-4365,-8-21 1241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11691,'0'0'9865,"80"-17"-9352,-33 10-193,6-2-224,-1-1-64,-7-1 0,-6 3-320,-10 0-385,-15 2-928,-9 2-513,-5 0-1281,-7 0-1122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6118,'0'0'14381,"51"-22"-13548,-10 14-480,9 1-289,2 0-64,4 0-1570,-10 2-3010,-7-2-2339</inkml:trace>
  <inkml:trace contextRef="#ctx0" brushRef="#br0" timeOffset="1">420 169 12588,'0'9'1313,"0"4"-710,-1-4 163,1-1-1,0 1 1,1 0 0,0-1-1,3 15 1,-3-20-682,0-1-1,-1 0 1,1 0 0,0 0 0,0 0-1,0 0 1,1 0 0,-1 0-1,0-1 1,1 1 0,-1 0 0,1-1-1,0 1 1,0-1 0,-1 1 0,1-1-1,0 0 1,0 0 0,0 0 0,0 0-1,0 0 1,1 0 0,-1 0-1,0-1 1,0 1 0,0-1 0,1 0-1,-1 0 1,3 0 0,4 0-36,0-1 0,0-1 1,-1 0-1,1 0 0,-1-1 0,1 0 1,-1 0-1,0-1 0,0 0 0,-1 0 1,1-1-1,-1 0 0,0 0 0,7-7 0,-2 2-103,0 1 0,1 1-1,24-12 1,-36 20 46,0-1 0,0 1 1,0-1-1,0 1 0,0 0 0,0-1 1,0 1-1,0 0 0,0 0 1,0 0-1,0 0 0,0 0 1,0 0-1,0 0 0,0 0 0,0 0 1,0 0-1,0 1 0,0-1 1,0 0-1,0 1 0,0-1 1,0 1-1,0-1 0,1 2 1,0 0 38,-1-1 0,0 1 0,1 0 0,-1 0 0,0-1 0,0 1 1,0 0-1,-1 0 0,1 0 0,0 0 0,-1 0 0,1 4 1,1 9 302,-2 0 0,1 0 0,-3 17 1,1-13-72,1-18-249,0 1 0,0-1-1,0 1 1,0-1-1,0 1 1,0-1 0,1 1-1,-1-1 1,1 0 0,-1 1-1,1-1 1,-1 1-1,1-1 1,0 0 0,-1 0-1,1 1 1,0-1 0,0 0-1,0 0 1,0 0-1,0 0 1,0 0 0,0 0-1,1 0 1,-1 0 0,0-1-1,0 1 1,3 1-1,-3-2-149,1 0-1,-1 0 0,0 0 0,1 0 0,-1 0 0,0 0 0,1-1 0,-1 1 0,0 0 0,0-1 1,1 1-1,-1 0 0,0-1 0,0 0 0,0 1 0,1-1 0,-1 0 0,0 0 0,0 1 1,0-1-1,0 0 0,0 0 0,-1 0 0,1 0 0,0 0 0,0-1 0,-1 1 0,1 0 0,0 0 1,-1 0-1,1-2 0,6-20-5660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94 16848,'0'0'1927,"-4"9"-10,1-3-1494,0 1 0,0 0 1,1 0-1,0 0 1,0 0-1,1 1 0,-1 12 1,2-17-368,0 0-1,0 0 1,1 0 0,-1 0 0,1 0 0,0-1 0,0 1 0,0 0-1,0 0 1,1-1 0,-1 1 0,1-1 0,-1 1 0,1-1 0,0 0-1,0 1 1,0-1 0,0 0 0,0 0 0,1 0 0,-1-1 0,0 1-1,1-1 1,0 1 0,-1-1 0,5 2 0,-2-1-24,0 1 0,1-1 0,-1 0 0,0 0 0,1-1 1,-1 0-1,1 0 0,7 0 0,-11-1-18,-1 0 0,1-1 0,-1 1 0,1-1-1,0 0 1,-1 1 0,0-1 0,1 0 0,-1 0 0,1 0 0,-1 0 0,0 0 0,0 0-1,0 0 1,1 0 0,-1-1 0,0 1 0,0 0 0,-1-1 0,1 1 0,0-1 0,0 1-1,-1-1 1,1 1 0,-1-1 0,1 1 0,-1-1 0,0 0 0,0 1 0,1-1-1,-1 0 1,-1-2 0,6-115 291,-5 119-309,0 0 0,0 0 0,0 0 0,-1 0 0,1 1 1,0-1-1,0 0 0,0 0 0,0 0 0,0 0 0,0 0 1,0 0-1,0 0 0,0 0 0,-1 0 0,1 0 0,0 0 1,0 0-1,0 0 0,0 0 0,0 1 0,0-1 1,-1 0-1,1 0 0,0 0 0,0 0 0,0 0 0,0 0 1,0 0-1,0 0 0,-1-1 0,1 1 0,0 0 0,0 0 1,0 0-1,0 0 0,0 0 0,0 0 0,0 0 0,-1 0 1,1 0-1,0 0 0,0 0 0,0 0 0,0 0 1,0 0-1,0-1 0,0 1 0,0 0 0,0 0 0,0 0 1,0 0-1,0 0 0,-1-1 0,-4 16-154,5-13 155,0 0 0,0 0 1,0 0-1,0 0 0,0 0 0,0 0 0,1 0 0,-1-1 0,1 1 0,-1 0 0,1 0 0,0 0 1,-1-1-1,1 1 0,0 0 0,0-1 0,1 1 0,0 1 0,1-1 13,-1-1 0,1 0 0,-1 0 0,1 0 0,-1 0 0,1 0 0,-1 0 0,1-1 0,0 1 0,-1-1 1,1 0-1,0 0 0,2 0 0,5 0 3,0-1 1,0 0-1,0 0 1,0-1-1,-1-1 1,1 1 0,-1-2-1,0 1 1,1-1-1,15-10 1,-20 12 36,-1-1 0,-1 0 0,1 0 1,0 0-1,-1 0 0,1 0 0,-1-1 0,0 1 1,0-1-1,0 0 0,-1 0 0,0 0 0,1 0 1,-1-1-1,0 1 0,-1-1 0,1 1 0,-1-1 0,0 1 1,0-1-1,-1 0 0,1 0 0,-1 1 0,-1-10 1,1 14-43,0 0 0,0-1 0,0 1 0,0 0 0,0-1 0,0 1 0,0 0 0,0-1 0,0 1 0,0 0 0,0-1 0,-1 1 0,1 0 0,0-1 0,0 1 0,0 0 0,-1 0 0,1-1 0,0 1 0,0 0 0,-1 0 0,1-1 0,0 1 0,0 0 0,-1 0 0,1 0 0,0-1 0,-1 1 0,1 0 0,0 0 0,-1 0 0,1 0 0,0 0 0,-1 0 0,1 0 0,0 0 0,-1 0 0,1 0 0,-17 7-43,-11 17-178,24-18 219,-1 0 1,1 0 0,0 1-1,1 0 1,0-1 0,0 1-1,0 0 1,1 1-1,0-1 1,-2 14 0,3-18 0,1 0 0,0 0 0,0 0 0,0 0 0,0 0 0,1 0 0,-1 0 0,1 0 0,0 0 0,0 0 0,0 0 0,0 0 0,0-1 0,1 1 1,-1 0-1,1-1 0,0 1 0,0-1 0,0 1 0,0-1 0,0 0 0,0 0 0,0 0 0,1 0 0,-1 0 0,1-1 0,0 1 0,3 1 0,5 1-469,0 0-1,0 0 0,1-1 0,-1-1 1,21 2-1,26-5-11201,-39-5-684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4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27 795 11179,'0'0'3704,"-5"8"-2374,-15 26-300,20-33-968,0 0-1,-1 1 1,1-1-1,0 0 1,0 0-1,0 0 1,0 0-1,0 0 1,0 0 0,0 0-1,0 0 1,0 0-1,0 0 1,1 1-1,-1-1 1,0 0 0,1 0-1,-1 0 1,1 0-1,-1 0 1,1-1-1,-1 1 1,1 0-1,0 0 1,0 0 0,-1 0-1,1-1 1,0 1-1,0 0 1,0-1-1,0 1 1,0 0 0,0-1-1,0 0 1,0 1-1,0-1 1,0 1-1,0-1 1,0 0-1,0 0 1,0 0 0,0 1-1,0-1 1,2-1-1,3 3 165,0-2 0,0 1 0,1-1-1,-1 0 1,0 0 0,8-2 0,-4-1-13,-1-1 1,1 0-1,-1 0 1,0-1-1,-1 0 0,1-1 1,-1 0-1,0 0 1,0 0-1,6-9 1,15-16 268,26-35 0,-47 56-447,27-37-2,-2-1 0,-2-2 0,-3-2 0,-1 0 0,-3-2-1,-2 0 1,-3-2 0,-2 0 0,-3-1 0,-2 0 0,5-60 0,-16 124-88,0 0 0,1 0-1,0-1 1,0 1 0,1 0 0,0-1-1,5 10 1,-3-6 22,7 12-7,0-1 1,2 0-1,1-1 1,0-1-1,2 0 0,0-1 1,1-1-1,0 0 1,2-2-1,0 0 1,0-1-1,27 13 1,1-3-1192,2-1 0,0-3 1,1-3-1,84 19 0,-5-10-5527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34 13421,'0'0'13378,"-8"-6"-12508,-24-20-582,31 26-288,-1-1-1,1 1 1,0 0-1,0-1 1,-1 1-1,1 0 1,0 0-1,-1 0 1,1 0-1,0 0 1,-1 0-1,1 1 1,0-1-1,0 0 1,-1 1-1,1-1 1,0 1 0,0-1-1,0 1 1,-1-1-1,1 1 1,0 0-1,0 0 1,0 0-1,0-1 1,0 1-1,0 0 1,0 1-1,-24 30-70,23-29 71,0-2-27,1 1 1,0 0 0,-1 0 0,1 0-1,0-1 1,0 1 0,0 0 0,0 1-1,0-1 1,0 0 0,0 0-1,1 0 1,-1 0 0,1 1 0,0-1-1,0 0 1,0 0 0,0 1 0,0-1-1,0 0 1,0 0 0,1 3-1,1-3-78,0-1-1,-1 1 0,1-1 1,0 0-1,0 1 0,0-1 1,0 0-1,0 0 0,0 0 0,1-1 1,-1 1-1,0 0 0,0-1 1,1 1-1,-1-1 0,0 0 1,0 0-1,1 0 0,-1 0 0,4-1 1,17 1-888,39 0-687,-59 0 1621,0 1 0,0-1 0,0 1 0,0-1 1,0 1-1,0 0 0,0 0 0,0 0 0,-1 1 1,1-1-1,-1 0 0,1 1 0,-1 0 0,1 0 1,-1 0-1,3 3 0,-4-3 105,0 0-1,0 0 1,0 1-1,0-1 1,0 0 0,-1 1-1,1-1 1,-1 1 0,0-1-1,0 1 1,0-1 0,0 0-1,0 1 1,0-1 0,-1 1-1,1-1 1,-1 0 0,0 1-1,0-1 1,1 0-1,-2 1 1,1-1 0,0 0-1,0 0 1,-1 0 0,-1 2-1,-5 8 336,-2 0 1,-19 20-1,22-25-339,-3 4 133,5-6-112,1 0 0,-1 0 1,0 0-1,0-1 0,0 1 0,-1-1 0,0-1 0,0 1 0,-9 4 0,15-8-75,-1 0 0,1 0 0,0 0 0,-1 0 0,1-1 0,0 1 0,-1 0 0,1 0 0,0 0 0,-1 0 0,1 0 0,0 0 0,-1-1 0,1 1-1,0 0 1,0 0 0,-1 0 0,1-1 0,0 1 0,0 0 0,0-1 0,-1 1 0,1 0 0,0 0 0,0-1 0,0 1 0,0 0 0,0-1 0,-1 1 0,1 0 0,0-1 0,0 1-1,0 0 1,0-1 0,0 1 0,0 0 0,0-1 0,0 1 0,0 0 0,0-1 0,0 1 0,0 0 0,1-1 0,-1 1 0,2-19-1479,-2 19 1490,20-72-7467,-4 27 859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12492,'0'0'6844,"-2"8"-5488,-9 49 1583,-6 80 1,15-117-2761,2 0 1,0 0-1,1 0 1,2 1-1,0-1 1,0-1 0,2 1-1,8 20 1,-13-39-168,0 0 1,0-1 0,0 1 0,0 0-1,1-1 1,-1 1 0,0-1 0,0 1-1,0 0 1,1-1 0,-1 1 0,0-1 0,1 1-1,-1-1 1,1 1 0,-1-1 0,0 1-1,1-1 1,-1 1 0,1-1 0,-1 1-1,1-1 1,0 0 0,-1 1 0,1-1-1,-1 0 1,1 0 0,0 1 0,-1-1-1,2 0 1,6-18 335,-1-39-42,-6 52-336,2-55-196,-2 36-159,-3 22 77,0 10-97,1-3 390,0 1 0,0-1 0,0 0 0,1 1 0,0-1 0,0 1 0,0-1 0,1 0 0,0 1 0,1 5 0,-1-9 21,0 0-1,0-1 1,-1 1-1,1-1 1,0 1-1,0-1 1,1 0-1,-1 1 1,0-1-1,0 0 1,1 0-1,-1 0 1,1 0-1,-1 0 1,1 0-1,-1 0 1,1-1-1,-1 1 0,1 0 1,0-1-1,-1 1 1,1-1-1,0 0 1,0 0-1,-1 1 1,1-1-1,0 0 1,0-1-1,-1 1 1,1 0-1,0 0 1,-1-1-1,1 1 1,2-1-1,0-1 18,0 0 0,0 0 0,0 0-1,-1 0 1,1-1 0,0 1 0,-1-1 0,0 0-1,0 0 1,1 0 0,-2 0 0,1-1 0,0 1 0,-1-1-1,4-7 1,16-37-303,-27 88 259,-4 44 267,10-83-250,-1 0 1,0 0-1,0 0 1,1 0-1,-1 0 1,0 0 0,1 0-1,-1 0 1,1 0-1,0-1 1,-1 1-1,1 0 1,0 0-1,-1 0 1,1-1 0,0 1-1,0 0 1,-1-1-1,1 1 1,0-1-1,0 1 1,0-1-1,0 1 1,0-1 0,0 0-1,0 1 1,0-1-1,0 0 1,0 0-1,0 0 1,0 0-1,0 0 1,0 0 0,0 0-1,0 0 1,0 0-1,0 0 1,0-1-1,0 1 1,0 0-1,0-1 1,1 0-1,4 0-455,-1 0-1,0-1 0,0 1 0,0-1 0,0-1 0,0 1 0,6-4 0,32-34-7868,-23 15 1810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1794,'0'0'19325,"-8"6"-18300,3-2-849,1 0 1,0 0 0,0 0 0,0 1-1,0-1 1,1 1 0,0 0 0,0 0-1,0 0 1,0 1 0,1-1 0,0 1 0,0-1-1,0 1 1,1 0 0,0 0 0,-1 10-1,0 15 118,1 0 0,1 0-1,1 0 1,2-1-1,2 1 1,0 0 0,19 57-1,-16-71-91,-8-33-73,-8-31-561,1 31 168,-14-32-368,20 45 618,-1 1 0,1 0-1,0 0 1,-1 0 0,0 0 0,1 0 0,-1 0-1,0 0 1,0 0 0,0 1 0,0-1 0,0 1-1,-1 0 1,1-1 0,0 1 0,-5-1 0,7 2 15,-1 0 1,1-1-1,0 1 1,-1 0-1,1 0 1,0 0-1,-1 0 1,1 0-1,0 0 1,-1 0-1,1 0 1,0 0-1,-1 1 1,1-1-1,0 0 1,-1 0-1,1 0 1,0 0-1,-1 0 1,1 1-1,0-1 1,-1 0-1,1 0 1,0 0 0,0 1-1,-1-1 1,1 0-1,0 0 1,0 1-1,0-1 1,-1 0-1,1 1 1,0-1-1,0 0 1,0 1-1,-1-1 1,2 18 120,-1-16-109,1 1 0,0-1 0,0 0-1,-1 1 1,1-1 0,0 0 0,1 0 0,-1 0-1,0 0 1,1 0 0,-1 0 0,1 0 0,2 2-1,2-1 17,-1 0 0,1-1 0,0 0 0,0 0 1,0-1-1,0 1 0,1-1 0,-1-1 0,0 1 0,1-1 0,-1 0 0,0-1 0,0 1 0,1-1 0,-1 0 0,0-1 0,0 0 0,11-4 0,-13 4-9,0 0-1,1-1 1,-1 1-1,0-1 1,-1 0-1,1 0 1,-1 0 0,1-1-1,-1 1 1,0-1-1,0 0 1,0 0-1,-1 0 1,1 0 0,-1 0-1,0-1 1,0 1-1,-1-1 1,1 1-1,-1-1 1,0 1 0,0-1-1,-1 0 1,1-8-1,-9 26-193,-2 15 236,8-21-11,1-1 0,0 0 0,0 1 0,0-1-1,1 1 1,0-1 0,1 1 0,-1-1 0,3 10-1,-2-14-42,0 0 0,-1 1-1,1-1 1,1 0 0,-1 0-1,0 0 1,0-1-1,1 1 1,-1 0 0,1 0-1,0-1 1,-1 1-1,1-1 1,0 1 0,0-1-1,0 0 1,0 0 0,0 0-1,0 0 1,0 0-1,0 0 1,1-1 0,-1 1-1,0 0 1,0-1-1,1 0 1,-1 0 0,0 0-1,3 0 1,3 1-202,14-2-3010,-21 1 2816,0 0 1,0 0 0,0-1-1,0 1 1,-1 0-1,1-1 1,0 1-1,0-1 1,0 1 0,0-1-1,0 1 1,-1-1-1,1 0 1,0 1-1,-1-1 1,1 0 0,0 0-1,-1 1 1,1-2-1,5-12-8468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4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13645,'0'0'4260,"57"-31"-9481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22 2915,'0'0'16800,"-9"-5"-15151,7 4-1559,0-1 0,-1 1-1,1 0 1,-1 0 0,1 0-1,-1 0 1,1 0 0,-1 0-1,0 1 1,1-1 0,-1 1-1,-5-1 1,6 2-25,-1 0 0,1 0 0,0 0 0,-1 1 0,1-1 1,0 0-1,-1 1 0,1-1 0,0 1 0,0 0 0,1 0 0,-1 0 0,0 0 0,0 0 0,1 0 0,0 0 0,-1 1 0,-1 3 0,-1 2 78,-1 0-1,1 0 0,0 1 0,1 0 0,0 0 0,0 0 0,1 0 0,0 0 0,1 1 0,0-1 0,0 1 0,1 11 1,1-21-117,-1 1 1,1 0-1,-1 0 1,1-1 0,-1 1-1,1 0 1,0-1 0,-1 1-1,1-1 1,0 1-1,0-1 1,0 1 0,-1-1-1,1 1 1,0-1 0,0 0-1,0 1 1,0-1 0,0 0-1,-1 0 1,1 0-1,0 0 1,0 0 0,0 0-1,0 0 1,0 0 0,0 0-1,0 0 1,0 0-1,0 0 1,-1-1 0,1 1-1,0 0 1,0-1 0,0 1-1,0-1 1,-1 1 0,1-1-1,1 0 1,32-18 611,9-19-219,-33 28-406,1 0 1,0 1 0,1 0 0,0 1 0,16-9-1,-27 17-14,0 0 0,-1-1-1,1 1 1,0 0 0,-1 0 0,1 0-1,0-1 1,0 1 0,-1 0-1,1 0 1,0 0 0,-1 0-1,1 0 1,0 0 0,-1 1-1,1-1 1,0 0 0,0 0 0,-1 0-1,1 1 1,0-1 0,-1 0-1,1 1 1,-1-1 0,1 1-1,-1-1 1,1 0 0,0 1 0,-1-1-1,1 1 1,-1-1 0,0 1-1,1 0 1,-1-1 0,1 1-1,-1 0 1,0-1 0,0 1 0,1-1-1,-1 1 1,0 0 0,0 0-1,0-1 1,0 1 0,0 0-1,0 0 1,3 43 334,-3-30-215,0-8-91,1-1-1,0 0 1,0 0 0,0 0-1,0 0 1,4 7-1,-5-11-21,0-1 1,1 1-1,-1 0 0,1-1 0,-1 1 0,1 0 0,-1-1 0,1 1 0,-1-1 0,1 1 0,-1-1 0,1 1 0,0-1 0,-1 0 0,1 1 0,0-1 0,-1 0 0,1 1 0,0-1 0,-1 0 0,2 0 0,0 0 13,-1 0 0,0 0-1,1 0 1,-1-1 0,0 1-1,1-1 1,-1 1 0,0-1-1,0 1 1,1-1 0,-1 0 0,0 0-1,0 1 1,0-1 0,0 0-1,1-2 1,12-11-349,0-1 0,18-28 0,1-2-2306,-33 45 2548,0 0 0,0-1 0,1 1 0,-1 0 0,0-1 0,0 1 0,0 0 0,1 0 0,-1-1 1,0 1-1,0 0 0,1 0 0,-1-1 0,0 1 0,1 0 0,-1 0 0,0 0 0,1-1 0,-1 1 0,0 0 0,1 0 0,-1 0 1,1 0-1,-1 0 0,0 0 0,1 0 0,-1 0 0,0 0 0,1 0 0,-1 0 0,1 0 0,-1 0 0,0 0 0,1 0 0,-1 0 0,0 0 1,1 0-1,-1 1 0,0-1 0,1 0 0,-1 0 0,0 0 0,1 1 0,-1-1 0,0 0 0,0 0 0,1 1 0,-1-1 0,0 0 0,0 1 1,1-1-1,-1 0 0,0 1 0,0-1 0,0 0 0,0 1 0,0-1 0,1 0 0,-1 1 0,0 0 0,9 36-1635,-9-33 1519,1 0 1,-1 0-1,1 0 1,0-1-1,0 1 1,1 0-1,-1-1 1,3 6-1,-2-9 174,-1 1 1,0-1 0,0 1-1,1-1 1,-1 0-1,0 0 1,0 0-1,1 0 1,-1 0-1,0 0 1,1 0-1,-1 0 1,0 0-1,0-1 1,1 1-1,-1 0 1,0-1-1,0 1 1,0-1-1,1 1 1,-1-1-1,0 0 1,0 1-1,0-1 1,0 0-1,0 0 1,0 0-1,0 0 1,-1 0-1,1 0 1,0 0-1,0 0 1,-1 0-1,1-2 1,27-40 381,-27 41-388,16-39 988,-13 12 4173,-27 64-2620,23-35-2469,-1 1-1,1-1 1,0 1 0,-1 0 0,1-1-1,0 1 1,-1 0 0,1-1-1,0 1 1,0 0 0,0-1 0,-1 1-1,1 0 1,0 0 0,0-1 0,0 1-1,0 0 1,0 0 0,0-1-1,1 1 1,-1 0 0,0-1 0,0 1-1,0 0 1,1-1 0,-1 1-1,0 0 1,1-1 0,-1 1 0,1-1-1,-1 1 1,1 0 0,-1-1-1,1 1 1,-1-1 0,1 1 0,-1-1-1,1 0 1,-1 1 0,1-1-1,0 0 1,-1 1 0,1-1 0,0 0-1,-1 0 1,1 1 0,0-1-1,0 0 1,-1 0 0,1 0 0,0 0-1,-1 0 1,1 0 0,0 0-1,0 0 1,-1 0 0,1 0 0,1-1-1,55-20 516,-24 7-612,-31 14 43,1-1 0,-1 0 1,0 1-1,0-1 0,1 1 1,-1 0-1,0 0 1,1 0-1,-1 0 0,0 0 1,1 1-1,-1-1 0,0 1 1,1-1-1,-1 1 0,0 0 1,0 0-1,0 0 0,4 2 1,-3 0 88,0 1 0,-1 0 0,1 0 0,-1 0 0,0 0 1,0 0-1,0 1 0,1 7 0,-2-9 56,0-2-79,-1 0 0,0 0 0,1 0 0,-1 0 0,0 0 0,1-1 0,-1 1-1,1 0 1,0 0 0,-1 0 0,1 0 0,0-1 0,-1 1 0,1 0 0,0-1 0,0 1 0,0-1 0,-1 1 0,1-1-1,0 1 1,0-1 0,0 1 0,0-1 0,0 0 0,0 1 0,2-1 0,-1 0 114,0 0 0,1-1 0,-1 1 0,0-1 0,0 1-1,1-1 1,-1 0 0,0 0 0,0 0 0,0 0 0,3-2 0,26-22-128,-6 1-4461,-18 17 719,-1 1-4512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8488,'0'0'12663,"-9"3"-11457,1 0-1059,0 0-1,0 1 0,0 0 1,1 0-1,-1 1 1,1 0-1,0 1 1,1-1-1,-1 1 0,1 0 1,0 1-1,1 0 1,-10 14-1,12-17-114,-1 2 56,0-1 0,0 1-1,0 0 1,0 0 0,1 0 0,0 1-1,1-1 1,-1 1 0,1 0 0,0 0-1,1-1 1,0 1 0,0 0 0,1 0-1,-1 8 1,2-14-77,0 0 0,0 0-1,0 0 1,0 0 0,0 0 0,0 0-1,0 0 1,0 0 0,0 0 0,0-1-1,0 1 1,0 0 0,1-1 0,-1 1-1,0-1 1,1 1 0,-1-1 0,0 1-1,1-1 1,-1 0 0,0 0 0,1 0-1,-1 0 1,1 0 0,-1 0 0,2 0-1,40-5 138,-29 1-696,-1 0-1,0-1 1,25-13-1,33-29-5708,-37 21 182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13325,'0'0'6080,"-7"2"-4094,-3 2-1504,0-1 0,1 1 0,0 1 1,0-1-1,0 2 0,-13 9 0,18-12-399,0 0 1,0 0-1,0 0 1,1 1-1,0-1 0,-1 1 1,1 0-1,1 0 0,-1 0 1,0 0-1,1 0 1,0 1-1,0-1 0,0 1 1,1-1-1,0 1 0,-1 0 1,1 6-1,1-11-77,0 1-1,1 0 1,-1-1-1,1 1 1,-1 0-1,0-1 1,1 1-1,0 0 1,-1-1-1,1 1 1,-1-1-1,1 1 1,0-1-1,-1 1 1,1-1-1,0 0 1,-1 1-1,1-1 1,0 0-1,0 1 1,-1-1-1,1 0 1,0 0-1,0 0 1,0 0-1,-1 0 1,1 0-1,0 0 1,0 0-1,0 0 1,-1 0-1,1 0 1,0 0-1,0-1 1,0 1-1,35-8 251,-21 0-265,0 0-1,-1-1 0,0 0 1,0-1-1,-1-1 1,0 0-1,16-20 1,-13 15 74,-31 48 57,6-9-84,4-14-35,0 0-1,1 1 0,0 0 1,0 0-1,1 0 0,-3 12 1,6-21-70,1 0 1,-1 0-1,0-1 1,0 1 0,0 0-1,0-1 1,1 1-1,-1 0 1,0 0 0,0-1-1,1 1 1,-1 0 0,1-1-1,-1 1 1,1-1-1,-1 1 1,1 0 0,-1-1-1,1 1 1,-1-1 0,1 0-1,0 1 1,-1-1-1,1 1 1,0-1 0,-1 0-1,1 1 1,0-1 0,-1 0-1,1 0 1,0 0-1,0 0 1,-1 1 0,1-1-1,0 0 1,0 0-1,-1 0 1,1-1 0,0 1-1,0 0 1,-1 0 0,1 0-1,0 0 1,0-1-1,-1 1 1,1 0 0,1-1-1,35-13-7813,-18-2-1136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14926,'0'0'13517,"-28"47"-13101,30-47-448,12 0-1217,-2-7-2114,-4-5-2947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8968,'0'0'4608,"3"-8"-2334,-3 5-2138,1 0 0,0 0 1,-1 0-1,1 1 1,0-1-1,1 0 1,-1 1-1,0-1 0,1 1 1,0-1-1,0 1 1,-1-1-1,1 1 0,0 0 1,1 0-1,-1 0 1,0 0-1,1 1 0,-1-1 1,1 1-1,-1-1 1,1 1-1,0 0 0,-1 0 1,1 0-1,0 0 1,0 0-1,0 1 1,0-1-1,0 1 0,0 0 1,0 0-1,0 0 1,-1 0-1,1 1 0,0-1 1,4 2-1,-5-2-122,0 1 0,0 0 0,0 0 0,0 0 0,0 0 0,-1 0 0,1 0 0,0 1 0,-1-1 0,1 1 0,-1-1 0,1 1-1,-1-1 1,0 1 0,1 0 0,-1 0 0,0 0 0,0 0 0,0-1 0,-1 1 0,1 0 0,0 1 0,-1-1 0,1 0 0,-1 0 0,0 0 0,0 0 0,0 0-1,0 0 1,0 0 0,0 1 0,0-1 0,-1 2 0,0 4 82,-1-1 1,1 0-1,-1 1 0,0-1 0,-1 0 1,0 0-1,0-1 0,-5 9 0,-20 19 362,22-28-313,1-1 1,0 1-1,0 0 1,0 0 0,1 1-1,0-1 1,0 1-1,1 0 1,0 0 0,0 0-1,-2 9 1,5-15-141,0 0-1,0-1 1,0 1-1,0 0 1,0-1 0,0 1-1,0 0 1,1 0-1,-1-1 1,0 1 0,1 0-1,-1-1 1,0 1-1,1-1 1,-1 1 0,1 0-1,-1-1 1,1 1-1,-1-1 1,1 1 0,-1-1-1,1 1 1,-1-1-1,1 0 1,0 1 0,-1-1-1,1 0 1,0 1-1,-1-1 1,1 0 0,0 0-1,-1 0 1,1 0 0,0 1-1,0-1 1,1 0-1,34-1 57,-25 0-68,1 0-431,1-1 1,-1 0-1,24-8 0,36-20-5242,-22 5-2979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19 16784,'-9'0'1980,"2"0"-1669,0 1 0,-1 0-1,1 0 1,0 1 0,0 0 0,0 0-1,0 1 1,0 0 0,1 0-1,-1 0 1,1 1 0,0 0-1,0 1 1,0-1 0,0 1 0,1 0-1,0 0 1,0 1 0,-4 6-1,-25 38 633,32-47-917,0 0 0,1 0 0,0 1 0,-1-1 1,1 0-1,1 1 0,-1-1 0,0 1 0,1-1 0,0 1 0,-1-1 0,1 1 1,1-1-1,0 7 0,0-9-18,0 1-1,0-1 1,0 0 0,0 1-1,1-1 1,-1 0 0,0 1-1,1-1 1,-1 0 0,1 0 0,-1 0-1,1 0 1,0-1 0,-1 1-1,1 0 1,0-1 0,-1 1-1,1-1 1,0 0 0,0 1 0,0-1-1,-1 0 1,1 0 0,3 0-1,52-2 231,-49 2-182,1-1-33,0 0-1,0-1 1,0 0 0,-1 0 0,1-1 0,0 0 0,-1 0-1,1-1 1,-1 0 0,0-1 0,-1 0 0,14-10 0,-17 11-3,0 0 1,0 0-1,0 0 0,0-1 1,-1 0-1,0 1 1,0-1-1,0 0 1,0 0-1,-1-1 1,0 1-1,0-1 1,-1 1-1,1-1 1,-1 1-1,0-1 1,-1 0-1,1 1 1,-1-1-1,0 0 1,-2-7-1,1 11-5,0-1 0,0 0 0,0 1 1,-1-1-1,1 1 0,-1 0 0,0 0 0,0-1 0,0 1 0,0 0 0,0 0 0,0 1 1,0-1-1,0 0 0,-1 1 0,1-1 0,-1 1 0,1 0 0,-1 0 0,0 0 1,1 0-1,-1 0 0,0 1 0,0-1 0,-5 1 0,7-1-169,-1 1 0,0 0 0,0 0 0,0 0 0,1 0 0,-1 0-1,0 0 1,0 1 0,1-1 0,-1 1 0,0-1 0,1 1 0,-1 0 0,0-1 0,1 1 0,-1 0 0,-1 1-1,3-1-197,-1 0-1,0 0 0,0 0 0,1 0 0,-1 1 0,1-1 0,-1 0 0,1 0 0,0 0 0,-1 1 0,1-1 0,0 0 1,0 0-1,0 1 0,0-1 0,0 0 0,0 0 0,0 1 0,0-1 0,1 0 0,-1 0 0,0 0 0,1 1 0,-1-1 1,1 0-1,-1 0 0,2 1 0,6 10-6891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2626 10474,'0'0'422,"13"-5"-236,363-152 268,-118 45-454,815-281 110,19 48-453,-1016 322 288,2148-586 758,22 91 2176,-534 75-2746,-1699 440-508,13-5-828,-11 1-2712,-13 5-206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19378,'0'0'2547,"-9"8"-1314,-79 78 2056,75-72-3080,1 0 0,0 0 0,1 2 0,1-1 0,-12 26 0,18-17-227,4-24-48,0 1 0,0-1 1,1 0-1,-1 1 1,0-1-1,0 0 1,1 0-1,-1 1 0,0-1 1,0 0-1,1 0 1,-1 1-1,0-1 0,1 0 1,-1 0-1,0 0 1,1 1-1,-1-1 1,0 0-1,1 0 0,-1 0 1,0 0-1,1 0 1,-1 0-1,0 0 0,1 0 1,-1 0-1,0 0 1,1 0-1,-1 0 1,1 0-1,-1 0 0,1 0 1,1-1-455,0 0 0,0 0 0,0 0 0,0 0 1,0 0-1,0-1 0,0 1 0,-1 0 0,1-1 0,0 0 0,-1 1 0,1-1 1,-1 0-1,0 0 0,1 0 0,-1 1 0,1-4 0,7-17-6671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24 15695,'-10'-2'2183,"4"0"-1838,-17-4 2029,-45-5 1,64 10-2261,1 1 1,-1-1 0,0 1-1,1 0 1,-1 0 0,0 0-1,0 0 1,1 0-1,-1 1 1,0 0 0,1 0-1,-1 0 1,1 0 0,-1 0-1,1 1 1,-1 0-1,1 0 1,0 0 0,0 0-1,0 0 1,0 0 0,-4 5-1,7-6-117,-1 0 0,1-1 0,-1 1 0,1 0 0,-1 0-1,1 0 1,0 0 0,-1 0 0,1 0 0,0 0 0,0 1 0,0-1 0,0 0-1,0 0 1,0 0 0,0 0 0,0 0 0,0 0 0,1 0 0,-1 0-1,0 0 1,1 0 0,-1 0 0,0 0 0,1 0 0,-1 0 0,2 1 0,0 0 14,0 0 0,0 0 0,1-1 0,-1 1 1,0-1-1,1 1 0,-1-1 0,1 0 1,0 0-1,3 1 0,6 2 85,1-2 1,-1 1-1,20 0 1,-25-3-49,12 1 1,0-1-1,0 0 0,22-4 1,-36 3-32,-1 0-1,1 0 1,-1-1 0,0 1-1,0-1 1,1 0 0,-1 0-1,5-4 1,-7 5 1,-1 0 0,1 0 1,-1-1-1,0 1 0,1-1 0,-1 1 0,0-1 1,0 0-1,0 1 0,0-1 0,0 0 0,0 0 0,-1 0 1,1 1-1,-1-1 0,1 0 0,-1 0 0,0 0 1,0 0-1,1-2 0,-2 3-14,1 0 0,0 1 0,0-1-1,-1 0 1,1 0 0,0 1 0,-1-1 0,1 0 0,-1 1 0,1-1-1,-1 1 1,1-1 0,-1 1 0,0-1 0,1 1 0,-1-1-1,1 1 1,-1-1 0,0 1 0,1-1 0,-1 1 0,0 0 0,0 0-1,1-1 1,-1 1 0,0 0 0,0 0 0,0 0 0,1 0 0,-1 0-1,0 0 1,-1 0 0,-32 0-77,26 1 56,3-1-20,0 0-1,0 1 0,1 0 1,-1 0-1,0 0 1,1 0-1,-1 1 0,1 0 1,0 0-1,-1 0 0,1 0 1,0 1-1,0-1 0,0 1 1,1 0-1,-1 0 0,1 1 1,0-1-1,-4 5 0,4-3-294,-1 0 0,1 1-1,0-1 1,1 1 0,-1 0-1,-1 5 1,-3 40-5621,7-27-549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15 19667,'0'0'2760,"-9"4"-1202,5-1-1369,-7 2 402,1 0 0,0 1 0,0 1 0,-15 13 1,27-23-560,0 0 1,0 0 0,0-1-1,-1 1 1,1-1 0,-1 1 0,0-1-1,0 1 1,0-1 0,0 0-1,0 1 1,-1-1 0,0 0-1,0 0 1,0-4 0,0 8-81,-1 0 0,1-1 0,0 1 1,-1 0-1,1-1 0,-1 1 0,1 0 1,0 0-1,-1-1 0,1 1 0,-1 0 0,1 0 1,-1 0-1,1 0 0,-1 0 0,1-1 1,0 1-1,-1 0 0,1 0 0,-1 0 0,1 0 1,-1 0-1,1 0 0,-1 1 0,1-1 1,-1 0-1,1 0 0,-1 0 0,1 0 0,0 0 1,-1 1-1,1-1 0,-1 0 0,1 0 1,0 1-1,-1 0 0,-18 8-2001,-8 16-3503,16-15-496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14 6566,'0'0'8312,"-9"0"-6550,6 0-1637,-1-1 0,1 1 1,-1 0-1,1 0 1,-1 0-1,1 1 0,-1-1 1,1 1-1,-1 0 0,1 0 1,-1 0-1,1 1 1,0-1-1,0 1 0,-1-1 1,1 1-1,0 0 0,1 0 1,-1 1-1,0-1 1,1 1-1,-1-1 0,1 1 1,0 0-1,0 0 0,0 0 1,0 0-1,0 0 1,1 0-1,-1 0 0,1 1 1,-2 4-1,2-4-56,0 0-1,0 0 1,0 0-1,1 1 1,-1-1-1,1 0 1,0 1-1,0-1 1,0 0-1,1 0 1,-1 1-1,1-1 1,3 8-1,-3-10-33,0 0 1,1 0-1,0 0 0,-1 0 0,1 0 0,0-1 0,0 1 0,0 0 0,0-1 0,0 1 0,0-1 0,0 0 0,0 0 1,1 0-1,-1 0 0,1 0 0,-1 0 0,0-1 0,1 1 0,-1-1 0,1 1 0,-1-1 0,1 0 0,2 0 0,7 0 184,0-1-1,0 0 1,0-1-1,0 0 1,0-1-1,-1 0 1,1-1-1,17-8 1,-22 9-58,0-1 1,0 1-1,-1-1 1,1-1-1,-1 1 0,0-1 1,0 0-1,-1-1 1,1 0-1,-1 1 1,0-1-1,-1-1 1,1 1-1,3-10 1,-7 15-119,0 0 0,-1-1 1,1 1-1,-1 0 0,1-1 1,-1 1-1,0 0 0,1-1 1,-1 1-1,0-1 0,0 1 1,0-1-1,0 1 0,0 0 1,0-1-1,-1 1 0,1-1 1,0 1-1,-1 0 0,1-1 1,-1 1-1,0 0 0,1-1 1,-1 1-1,0 0 0,0 0 1,-1-2-1,0 1-16,-1 0 1,0 0-1,0 1 1,0-1-1,0 1 1,0-1-1,0 1 1,0 0-1,0 0 1,0 1-1,-6-2 0,-5 1-1275,0 0 0,0 1 0,0 0 0,-25 5 0,23-2-3183,4-2-3128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4036,'0'0'17809,"1"79"-16720,3-36-224,1 6-545,1 0-96,-3-4-192,3-4 0,4-11 32,-1-7-320,0-8-609,-4-10-160,6-5-993,-11-6-929,0-14-2626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13581,'0'0'11339,"62"-42"-10603,-28 30-159,6-2-385,1-1-128,-4 0 0,2 1-32,-8 4-288,-4 3-1089,-10 7-962,-4 0-767,-13 3-1699,0 11-768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20 12556,'0'0'11787,"86"30"-10922,-41-47-513,-1 2-288,-1 4-256,-9 5-1409,-9 6-1186,-11 0-1249,-14 4-2690</inkml:trace>
  <inkml:trace contextRef="#ctx0" brushRef="#br0" timeOffset="1">1 280 14670,'0'0'9705,"62"34"-8488,-23-38-1025,4-8-96,0-2-384,2 1-993,-1-1-1378,1-2-1120,-9-1-3044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12460,'0'0'11979,"-30"49"-11530,12-10-129,-2 2-160,-5 1-160,6-2 64,2-8-64,5-5-64,3-9-1153,2-9-1057,3-9-1057,-1-2-2051,1-18-1888</inkml:trace>
  <inkml:trace contextRef="#ctx0" brushRef="#br0" timeOffset="1">1 24 14990,'0'0'7527,"64"38"-6021,-37-21-353,5-2-641,2-2-352,4 0-95,1-5-1859,0-6-2242,0-2-3683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14029,'0'0'9033,"57"8"-7015,-26-8-481,3 0-576,1 0-641,3-1-256,-2-6-992,-4-2-2948,-9-1-4612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16816,'0'0'4836,"0"44"-4227,0-13-32,0 2-97,2 4-256,4 0-160,4 0-32,-1 1 32,0-4-448,0-7-961,-4-2-705,-5-3-449,0-7-736,-5-6-736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4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26 7399,'0'0'-69,"-9"-3"-310,-41-20 1462,59 28-105,0 0 0,0-1-1,1-1 1,0 0 0,10 3 0,60 4 802,82-13-2108,-137 2 707,130-22-101,-154 23-281,-1 0 0,0 0 0,0-1 0,1 1 0,-1 0 0,0 0 0,1 0 0,-1 0 0,0 0 0,1 0 0,-1 0 0,0 0 0,1 0 0,-1 0 0,0 0 0,1 1 0,-1-1 0,0 0 0,0 0 0,1 0 0,-1 0-1,0 0 1,1 1 0,-1-1 0,0 0 0,0 0 0,1 0 0,-1 1 0,0-1 0,0 0 0,0 0 0,0 1 0,1-1 0,-1 0 0,0 0 0,0 1 0,0-1 0,0 0 0,0 1 0,0-1 0,1 0 0,-1 1 0,0-1 0,-7 19 218,-17 18 488,-37 47-52,-93 114 55,126-167-2300,-61 52-1,27-37-5328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51 513 11050,'0'0'10474,"55"-2"-8872,-10-9-193,8-2-640,10-5-481,3 2-224,-5-1 0,-8 2-768,-8 0-1058,-11 5-864,-15-2-930,-19 3-2626</inkml:trace>
  <inkml:trace contextRef="#ctx0" brushRef="#br0" timeOffset="1">1 171 15086,'0'0'3876,"28"-53"-2082,6 28-577,6 1 0,-1 1-320,6 3-769,1 7-160,-7 5-1185,-1 3-833,-8 5-1698,-5 0-2786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11883,'0'0'2835,"3"8"176,-2-3-2525,8 28 1108,-8-32-1534,-1 1 0,1-1 1,-1 0-1,1 1 0,0-1 1,0 0-1,0 0 1,0 0-1,0 0 0,0 0 1,0 0-1,0 0 0,0 0 1,1 0-1,-1 0 0,0 0 1,0-1-1,1 1 1,-1-1-1,1 1 0,-1-1 1,0 1-1,3-1 0,4 0 3,0-1-1,-1 0 1,1 0-1,-1-1 1,1 0-1,-1 0 1,1-1 0,-1 0-1,0 0 1,0 0-1,-1-1 1,1 0-1,-1-1 1,0 1-1,8-8 1,27-18-55,-40 29 8,-1 0 0,1 1-1,0-1 1,0 0 0,0 1-1,0-1 1,-1 0 0,1 1-1,0-1 1,0 1 0,0-1-1,0 1 1,1 0 0,-1-1-1,0 1 1,0 0 0,0 0-1,0 0 1,0 0 0,0 0 0,0 0-1,0 0 1,0 0 0,1 0-1,-1 0 1,0 1 0,0-1-1,0 0 1,0 1 0,0-1-1,0 1 1,0-1 0,1 2-1,0 1 99,-1 0 1,1 1-1,-1-1 0,0 0 0,0 1 0,-1-1 1,1 0-1,0 8 0,6 24 724,-7-34-813,1 0-1,-1 0 0,1 0 1,-1 1-1,1-1 0,0 0 0,-1 0 1,1 0-1,0 0 0,0 0 1,-1-1-1,1 1 0,0 0 0,0 0 1,0 0-1,0-1 0,1 1 0,-1 0 1,0-1-1,0 1 0,0-1 1,2 1-1,1-1 39,0 1 0,-1-1 0,1 0 0,0 0 0,0 0 0,-1-1-1,1 1 1,0-1 0,-1 0 0,1 0 0,-1 0 0,1-1 0,-1 1 0,1-1 0,5-3 0,47-42 4,-49 39-179,0 1-1,1 0 1,0 1 0,0 0 0,1 0-1,13-7 1,-21 13 100,0 0-1,-1-1 0,1 1 1,-1 0-1,1 0 1,0 0-1,-1 0 1,1 0-1,0 0 0,-1 0 1,1 0-1,-1 1 1,1-1-1,0 0 1,-1 0-1,1 0 0,-1 1 1,1-1-1,0 0 1,-1 0-1,1 1 1,-1-1-1,1 1 0,-1-1 1,1 0-1,-1 1 1,0-1-1,1 1 1,-1-1-1,0 1 0,1-1 1,-1 1-1,0 0 1,1-1-1,-1 1 1,0-1-1,0 1 0,0 0 1,1-1-1,-1 1 1,0-1-1,0 1 1,0 0-1,0-1 0,0 1 1,-1 0-1,2 40 77,-2-30-65,0 3-89,0 9 168,3-10-3526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60 4228,'0'0'13597,"2"-9"-11302,3-26-293,-5 34-1934,0 0 0,0 1 0,-1-1-1,1 0 1,0 1 0,0-1 0,-1 0-1,1 0 1,0 1 0,-1-1 0,1 1-1,-1-1 1,1 0 0,-1 1 0,1-1-1,-1 1 1,1-1 0,-1 1 0,0-1-1,1 1 1,-1 0 0,0-1 0,1 1-1,-1 0 1,0 0 0,1-1 0,-1 1 0,0 0-1,0 0 1,1 0 0,-1 0 0,0 0-1,0 0 1,1 0 0,-2 0 0,-27 2 535,28-1-555,-7 1-31,1 0-1,0 1 1,-1-1-1,1 2 1,1-1-1,-1 1 1,0 0 0,1 1-1,0-1 1,0 1-1,0 0 1,1 1-1,0 0 1,-9 11-1,9-10-13,-1 1 0,2 0-1,-1 0 1,1 0 0,0 0-1,0 1 1,1 0 0,1 0-1,-1-1 1,1 1 0,1 1-1,-1 8 1,2-16-1,0-1 1,0 0-1,0 1 1,0-1-1,1 0 0,-1 0 1,0 1-1,1-1 0,-1 0 1,1 0-1,-1 0 0,1 0 1,-1 0-1,1 1 0,0-1 1,0 0-1,0-1 1,-1 1-1,1 0 0,0 0 1,0 0-1,0 0 0,0-1 1,0 1-1,1 0 0,-1-1 1,1 1-1,2 1-6,0-1-1,1 0 1,-1 0 0,0-1-1,0 1 1,1-1-1,-1 0 1,7-1 0,4-1-527,1 0-1,-1-2 1,27-8 0,32-24-6734,-43 17 1061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52 10602,'0'0'9983,"-1"-8"-9150,2 3-682,0 3-104,-1-1-1,0 1 0,1 0 1,-1-1-1,0 1 0,0-1 1,-1 1-1,1-1 1,0 1-1,-1 0 0,0-1 1,1 1-1,-3-4 0,3 6-28,-1 0-1,1 0 1,-1-1-1,0 1 1,1 0 0,-1 0-1,0 0 1,1 0-1,-1 0 1,1 0-1,-1 0 1,0 0-1,1 0 1,-1 0-1,0 1 1,1-1-1,-1 0 1,1 0-1,-1 0 1,0 1-1,1-1 1,-1 0 0,1 1-1,-1-1 1,1 1-1,-1-1 1,1 1-1,-1-1 1,1 0-1,0 1 1,-1 0-1,1-1 1,0 1-1,-1 0 1,-17 21 770,17-22-695,-2 4 129,-26 42 1122,28-44-1308,0 0 1,-1 0-1,1 0 1,1 1-1,-1-1 1,0 0-1,1 1 0,-1-1 1,1 1-1,0-1 1,-1 1-1,1-1 1,0 1-1,1-1 1,-1 1-1,0-1 0,1 1 1,1 3-1,-1-5-19,0 0 0,1 0 0,-1 0-1,1 0 1,-1 0 0,1 0 0,-1 0-1,1-1 1,-1 1 0,1-1 0,-1 1-1,1-1 1,0 0 0,-1 1 0,1-1-1,0 0 1,0 0 0,-1 0 0,1 0-1,0-1 1,1 1 0,38-8 191,-31 4-177,0 0 1,-1-1-1,0 0 0,0-1 1,15-11-1,-19 14-18,-1-1 1,1 0-1,-1 0 1,0 0-1,-1 0 1,1-1-1,-1 0 1,0 1-1,0-1 0,0 0 1,0-1-1,1-5 1,-3 10 23,-2 8-83,0 1 0,-1 0-1,0-1 1,0 1 0,0-1-1,-1 1 1,0-1 0,-4 7-1,3-8-60,1 0-1,1-1 1,-1 1-1,1 0 1,0 0-1,0 0 0,1 1 1,0-1-1,0 0 1,0 1-1,1-1 1,1 11-1,-1-16-65,0 0-1,1-1 1,-1 1 0,1 0-1,-1-1 1,1 1-1,-1-1 1,1 1 0,0-1-1,-1 1 1,1-1 0,0 0-1,-1 1 1,1-1-1,0 0 1,0 1 0,-1-1-1,1 0 1,0 0 0,0 0-1,-1 0 1,1 0-1,0 0 1,0 0 0,-1 0-1,1 0 1,0 0-1,0 0 1,1-1 0,24-5-8655,-12-5-2276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14894,'0'0'12172,"3"17"-28860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4228,'0'0'21012,"4"8"-20441,-1-2-523,-1 0-1,-1 0 1,1 0 0,-1 0-1,0 0 1,-1 1 0,1-1-1,-1 0 1,-1 1 0,1-1-1,-1 0 1,0 0 0,-3 10-1,3-14-45,1-1 0,-1 1 0,1-1-1,0 1 1,-1-1 0,1 1 0,0-1 0,0 1-1,0-1 1,0 1 0,0-1 0,0 1-1,0-1 1,1 1 0,-1-1 0,1 0 0,-1 1-1,1-1 1,-1 1 0,1-1 0,0 0-1,-1 1 1,1-1 0,2 2 0,0-2 7,0 0 0,0 0 0,1 0 0,-1 0 0,1 0 0,-1-1 0,1 0 0,-1 0 0,1 0 0,4 0 1,30-3-134,-28 2 71,0 0 0,0 1 1,0 0-1,-1 0 0,21 4 1,-28-3 43,0-1 0,0 1 0,1 0 0,-1 0 0,0 0 0,0 0 0,0 1 0,0-1 0,-1 1 0,1-1 0,0 1 0,0 0 0,-1-1 0,1 1 0,-1 0 0,0 0 0,1 0 0,-1 0 0,0 0 0,0 0 0,0 1 0,-1-1 0,1 0 0,0 0 0,-1 1 0,0-1 0,1 0 0,-1 1 0,0 4 0,-1-1 74,1-1 1,-1 1 0,0 0 0,-1 0 0,1-1 0,-1 1 0,0-1-1,0 1 1,-1-1 0,0 0 0,0 0 0,0 0 0,0 0 0,-1 0 0,0-1-1,0 0 1,0 1 0,0-2 0,-1 1 0,0 0 0,0-1 0,0 0-1,0 0 1,0 0 0,0-1 0,-1 0 0,-11 3 0,8-2-324,-1 0 1,1-1-1,-1 0 1,0-1-1,0 0 0,0-1 1,-14 0-1,17-1-726,1 0-1,-1 0 0,0 0 0,1-1 1,0 0-1,-1 0 0,1-1 1,0 0-1,0 0 0,0 0 0,-5-5 1,-16-16-9309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13549,'0'0'5477,"73"-20"-3043,-28 11-352,-1 0-929,8 1-608,4 1-417,-5 3-320,-4 0-1698,-8 0-1697,-5-1-5414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20307,'0'0'1538,"-55"49"-930,39-24-480,-2 3-64,5 1-192,1 1-544,-2-2-321,8-3-96,1-3-128,1-6-417,4-9-1537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 13581,'0'0'1153,"-10"-3"950,0 0-1682,0 0 1,0 1-1,0 1 0,0 0 0,0 0 0,0 0 0,-11 2 0,18-1-375,0 1-1,0-1 0,0 1 0,0 0 0,0 0 0,0 0 0,0 0 0,1 0 0,-1 1 1,0-1-1,1 1 0,-1 0 0,1-1 0,-1 1 0,1 0 0,0 1 0,0-1 0,0 0 1,0 1-1,0-1 0,0 1 0,1-1 0,-1 1 0,1 0 0,0 0 0,0 0 0,0 0 1,0 0-1,0 0 0,1 0 0,-1 0 0,1 4 0,0-6-26,0 0 0,0 1 0,0-1-1,0 0 1,0 1 0,0-1 0,0 1 0,1-1 0,-1 0-1,1 0 1,-1 1 0,1-1 0,-1 0 0,1 0-1,0 1 1,0-1 0,-1 0 0,1 0 0,0 0-1,0 0 1,0 0 0,0 0 0,0-1 0,0 1 0,2 1-1,1 0 37,1 0-1,-1 0 1,0-1 0,1 1-1,-1-1 1,1 0-1,-1 0 1,5 0 0,3 0 41,-1-1 0,0 0 1,1-1-1,-1 0 1,22-5-1,-28 4-52,-1 0 0,1 0 0,-1 0 0,0-1 0,0 1-1,0-1 1,5-4 0,-8 6 5,0 0 0,0 0 0,0 0 0,0 0 0,0 0 0,0 0-1,0-1 1,0 1 0,0 0 0,-1-1 0,1 1 0,0 0 0,-1-1 0,1 1-1,-1-1 1,0 1 0,1-1 0,-1 1 0,0-1 0,0 1 0,0-1 0,0 1-1,0-1 1,0 1 0,0-1 0,-1-2 0,0 3-46,0 0 1,-1 0-1,1 0 1,0 0-1,0 1 1,0-1-1,-1 0 1,1 1-1,0-1 1,-1 0 0,1 1-1,0 0 1,-1-1-1,1 1 1,-1 0-1,1 0 1,-1-1-1,1 1 1,0 0-1,-1 1 1,1-1-1,-2 0 1,-34 7-224,34-5 63,-1 0 0,0 1 0,0-1 0,1 1 0,-1 0 0,1 0 0,0 0 0,0 0 0,0 1-1,0-1 1,1 1 0,-1 0 0,1 0 0,0 0 0,0 0 0,-1 4 0,1-2-657,0 1-1,0-1 1,1 1 0,0-1-1,0 1 1,0 7 0,1 8-4391</inkml:trace>
  <inkml:trace contextRef="#ctx0" brushRef="#br0" timeOffset="1">370 265 17457,'0'0'1959,"-9"8"-908,7-6-1006,-8 8 450,-1 0-1,1 1 1,-11 17 0,19-25-372,-1 1 1,1 0 0,0 0-1,0 0 1,0 1 0,1-1-1,0 0 1,-2 5 0,3-7-101,0 0 0,0 0 1,0 0-1,0-1 1,0 1-1,0 0 1,1 0-1,-1 0 0,1-1 1,-1 1-1,1 0 1,-1-1-1,1 1 0,0 0 1,0-1-1,0 1 1,0-1-1,0 1 1,0-1-1,0 0 0,2 2 1,0-1 25,0 0-1,0 0 1,0-1 0,0 1 0,0-1-1,1 0 1,-1 0 0,1 0 0,-1 0-1,1 0 1,-1-1 0,1 1 0,-1-1-1,1 0 1,-1 0 0,1-1 0,-1 1-1,1-1 1,-1 0 0,1 1 0,-1-2-1,0 1 1,1 0 0,3-3 0,-3 3 27,0-1 0,1 0 0,-1-1 0,0 1 0,0-1 0,0 0 1,-1 0-1,1 0 0,-1 0 0,0-1 0,0 0 0,0 1 0,0-1 0,0 0 1,-1 0-1,0 0 0,3-7 0,-4 10-52,-1-1 0,0 1 0,1-1 0,-1 1 0,0-1-1,0 1 1,0-1 0,0 0 0,0 1 0,0-1 0,0 1 0,-1-1 0,1 1 0,-1-1 0,1 1 0,-1 0 0,1-1 0,-1 1 0,0-1-1,0 1 1,1 0 0,-1 0 0,0-1 0,-2 0 0,1 0-3,-1 0-1,1 1 1,-1 0 0,1-1 0,-1 1-1,1 0 1,-1 0 0,0 0-1,0 1 1,0-1 0,1 0-1,-5 1 1,1-1-149,0 1 0,0 0-1,1 0 1,-1 1 0,0 0-1,1 0 1,-1 0 0,0 1 0,1-1-1,0 1 1,-1 1 0,1-1-1,-6 4 1,-9 19-5808,19-17-1351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2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11787,'0'0'8189,"8"-8"-7094,27-27-430,233-238 1341,-182 177-2864,74-107 0,-153 194 599,-4 5-9,0 1 0,0 0-1,-1-1 1,1 0 0,-1 0 0,0 0-1,0 0 1,0 0 0,-1 0 0,1 0-1,-1 0 1,0-1 0,0-6 0,-5 10-862,0 0 0,0 1 0,0-1 0,0 1 0,0 0 0,0 0 0,0 0 0,-8 2 0,-16 4-6712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744 2215 5061,'16'-40'13171,"3"-25"-8478,-3 8-2399,-7 21-1737,-2-1 0,-1 0 1,-2-1-1,-2 1 1,-1-1-1,-6-51 1,0 54-277,-1-1 1,-2 1-1,-21-58 1,-2-10 71,25 73-230,-4-58 0,-2-17 191,6 79-271,-1 0 0,-1 1-1,-2-1 1,0 2 0,-2-1-1,-20-31 1,-35-84 53,66 138-103,0 1-1,0-1 1,0 0-1,1 1 0,-1-1 1,1 0-1,-1 1 1,1-1-1,0 0 1,0 0-1,-1 1 0,1-1 1,0 0-1,1 0 1,-1 0-1,0 1 1,0-1-1,1 0 1,-1 1-1,1-1 0,0 0 1,-1 1-1,1-1 1,0 0-1,0 1 1,0-1-1,0 1 1,0 0-1,0-1 0,0 1 1,1 0-1,-1 0 1,1-1-1,-1 1 1,0 0-1,1 0 1,0 1-1,-1-1 0,1 0 1,2 0-1,9-5-2,1 0-1,-1 1 1,29-5-1,-31 7-21,16-3 8,1 1 0,-1 2 1,1 1-1,-1 1 0,1 1 1,-1 2-1,1 0 0,-1 2 1,0 1-1,0 1 0,0 2 1,-1 0-1,0 2 0,-1 0 0,35 22 1,-59-32 23,137 69 23,-121-62-23,-1-1 1,1-1-1,0-1 1,0 0-1,0-1 1,33 1-1,27-3 21,-7 0-20,79-8-1,-137 5 11,1-1 1,0 0-1,-1 0 0,0-1 1,0-1-1,0 0 0,0-1 1,-1 0-1,0 0 0,0-2 1,0 1-1,-1-1 0,0-1 1,-1 1-1,0-2 0,0 1 1,-1-1-1,0-1 0,-1 0 1,0 0-1,-1 0 0,0 0 1,-1-1-1,0 0 0,-1 0 1,0-1-1,-1 1 0,-1-1 1,0 0-1,0 0 0,-1-23 1,-3-2 4,-3 1 0,0 0 1,-22-72-1,-3-14 202,24 88-198,-3 1 0,0-1 0,-24-51 0,28 73-23,0 1 1,0-1-1,1 0 0,1-1 1,-3-19-1,11 31-18,-1 0 0,1 1 0,-1 0 0,1 0 0,0 0 0,0 1-1,-1-1 1,1 1 0,0 0 0,5 1 0,-6-1-9,36 1-226,81 11-1,-101-9 148,-1 2 0,0 0 0,0 1 0,0 1 0,-1 0 0,22 13 0,-35-16 102,0 0 0,-1 1 0,1-1 0,-1 1 0,0 0 0,0 0 0,0 0 0,-1 0-1,0 1 1,0-1 0,0 1 0,-1 0 0,1 0 0,-1 0 0,-1 0 0,1 0 0,0 10 0,2 15-35,-2 1 1,-1 39 0,-1-48 36,-1-6 3,-1 1 1,-1-1-1,-1 1 0,-9 28 1,8-31-2,0 0 1,2 0-1,-1 1 0,2-1 1,0 1-1,1 24 0,1-37 2,1 0 0,0 0 0,0-1-1,0 1 1,0 0 0,0-1 0,1 1 0,-1-1-1,1 1 1,0-1 0,0 0 0,-1 0-1,1 0 1,1 0 0,-1 0 0,0 0-1,0 0 1,1-1 0,-1 1 0,1-1-1,-1 0 1,1 0 0,0 0 0,3 1-1,12 4 21,-1-1 0,33 4 0,-29-5-13,78 16-19,-44-6 30,2-4 0,-1-2-1,62 2 1,-3-9-15,-27 1 7,0-3-1,0-4 1,103-19 0,-180 22 0,161-28 4,-151 27-29,1 2 1,0 1 0,0 1 0,0 1 0,42 8 0,39 10 46,-71-15-36,-1 1 0,0 1 0,49 18 0,-65-16 1,-1 0 0,1 0 1,-1 1-1,-1 1 1,23 23-1,19 15-1,-45-39 1,0-1 1,0 1 0,-1 1-1,-1 0 1,0 0 0,0 0-1,-1 1 1,0 0 0,-1 1-1,-1 0 1,0 0 0,-1 0-1,4 20 1,0 6-11,-2 0 1,-1 1-1,-2 56 0,-4-86 20,1 0 0,-1 1-1,-1-1 1,0 0 0,-1 0-1,0-1 1,0 1 0,-1 0-1,0-1 1,-1 0-1,0 0 1,0 0 0,-1-1-1,0 0 1,0 0 0,-1 0-1,0-1 1,-1 0 0,1 0-1,-15 9 1,-14 6 39,0-1 1,-1-2-1,-72 26 0,23-9-35,57-26-11,0-1-1,-1-1 1,0-1 0,0-2-1,0-1 1,-44 0 0,43-3-10,0 1 0,1 1 0,0 2 0,0 1 0,0 1 0,-34 14 1,56-17 5,-1 1 0,1 0 1,0 1-1,0 0 0,0 0 0,1 1 1,0 0-1,-11 14 0,-46 73 88,21-28-65,23-39 185,1 0-1,1 2 1,2 0-1,-20 46 0,32-62-139,0 0 0,0 1 1,1-1-1,1 1 0,0-1 0,1 1 0,1-1 0,0 1 0,1 0 0,0-1 0,1 1 0,0-1 0,8 24 0,2 2-3,1-1-1,2-1 0,1 0 1,2-2-1,2 0 0,1 0 1,1-2-1,29 32 0,73 66 54,-61-69-21,-4 2 1,80 114-1,-119-147-92,11 19 0,3-1 0,1-2 0,60 62 0,47 50 0,-59-61 0,-49-63 0,52 40 0,-58-52 0,-1 0 0,-1 2 0,-1 1 0,26 36 0,-41-48 0,36 58 0,-42-65 0,-1-1 0,0 1 0,0 0 0,-1 1 0,0-1 0,0 0 0,-1 1 0,1 13 0,-2-19 0,-1-1 0,1 1 0,-1-1 0,0 0 0,0 1 0,1-1 0,-1 0 0,0 0 0,0 1 0,-1-1 0,1 0 0,0 0 0,0 0 0,0 0 0,-1 0 0,1-1 0,0 1 0,-1 0 0,1-1 0,-1 1 0,1-1 0,-1 1 0,1-1 0,-1 0 0,1 1 0,-1-1 0,-1 0 0,-49 6 0,47-6 0,-139 3-198,-250-29 0,198 8 108,-1280-155-33,1116 92 50,-80-13-169,103 58 7,-203-32 17,480 58 147,3 1 64,-69-20-1,112 25 9,0-1 1,0 0-1,1-1 1,-1 0-1,1-1 1,1-1-1,0 0 1,0-1-1,0 0 1,-11-12-1,18 16-4,1-1-1,-1 0 1,1 0-1,1 0 1,-1 0-1,1-1 1,0 0-1,0 0 1,1 0-1,0 0 1,0 0-1,0 0 1,0-13-1,2 8-6,0 0 0,1 0 0,0 0 0,1 0 0,1 0-1,0 0 1,7-19 0,3 2-8,1 1-1,1 0 1,1 1 0,2 0-1,31-35 1,-7 17 3,2 3 0,2 2 0,65-45 1,-56 45 1,-2-3 1,59-59 0,-102 90 16,0 1-1,-1-1 1,0-1-1,-1 1 1,0-1-1,-1-1 1,-1 0-1,8-23 1,-8 15 2,-2-1 1,0 0-1,-1-1 1,-1-42-1,-1 59 28,-1 0 0,2 0 0,-1 0 0,1 1 0,0-1-1,0 0 1,7-11 0,-6 11 0,0 1-1,-1-1 1,1 0-1,-1 1 1,0-1-1,-1 0 1,2-14-1,-3 20-372,1 1-1,-1-1 1,1 1-1,0-1 1,-1 1-1,1-1 1,-1 1 0,1 0-1,0-1 1,0 1-1,-1 0 1,1 0-1,0 0 1,0 0-1,-1-1 1,1 1-1,0 0 1,0 0 0,-1 0-1,1 0 1,0 1-1,1-1 1,7-1-3491,8-5-5998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2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5 8008,'0'0'4729,"-10"-1"-2540,7 0-1997,-1 0-43,0 0-1,0 1 1,0-1-1,1 1 1,-1 0-1,0 0 1,0 0-1,0 1 1,0-1-1,0 1 1,1 0-1,-1 0 1,0 0-1,1 1 1,-1-1-1,1 1 1,-1 0-1,1 0 1,0 0-1,0 0 1,-6 6-1,-195 235 755,96-111 367,82-101-747,-4 3 75,3 0 0,0 2 0,-27 49 0,54-84-603,-1 0 0,1-1 1,-1 1-1,1 0 0,-1 0 0,1 0 1,-1 0-1,1 0 0,0 0 0,-1 0 0,1 0 1,0 0-1,0 0 0,0 0 0,0 0 1,0 0-1,0 0 0,0 0 0,0 0 1,0 0-1,1 0 0,-1 0 0,0 0 1,1-1-1,-1 1 0,0 0 0,1 0 0,-1 0 1,2 1-1,0-1 1,-1 0 1,1 0-1,0 0 0,0-1 0,0 1 1,0 0-1,0-1 0,-1 0 0,1 1 1,0-1-1,0 0 0,0 0 1,0 0-1,3 0 0,13-3 25,0 0-1,29-8 1,-36 8 9,82-21-122,1 4-1,150-13 1,-222 32-358,59-6-2103,-31-11-2906,-14-5-3627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34 10570,'0'0'10650,"-9"-7"-9806,3 2-742,4 3-81,0 0-1,0 0 0,0 0 1,0 1-1,0-1 0,0 1 1,0 0-1,-1-1 0,1 1 1,0 0-1,-1 0 1,1 0-1,-1 1 0,0-1 1,1 1-1,-1-1 0,1 1 1,-1 0-1,0 0 0,1 0 1,-1 0-1,1 0 0,-1 1 1,0-1-1,1 1 0,-1 0 1,-3 1-1,-12 10 53,1 0 0,0 1 0,1 0 0,1 1 0,0 1 0,0 1 0,2 0 0,0 0 0,1 2 0,1-1 0,-10 21 0,18-33-43,1 0 0,0 1 0,0-1-1,0 0 1,0 1 0,1-1 0,0 1 0,0-1 0,1 1 0,-1 0 0,1-1 0,0 1 0,1 0 0,0-1 0,1 7 0,-1-9-17,0 0 0,1 0 1,-1 0-1,1-1 0,0 1 1,-1 0-1,1-1 0,1 1 0,-1-1 1,0 0-1,1 1 0,-1-1 1,1 0-1,-1 0 0,1-1 1,0 1-1,0-1 0,0 1 0,0-1 1,0 0-1,0 0 0,0 0 1,0-1-1,1 1 0,-1-1 0,5 1 1,5 0-605,0 0 0,0 0 0,0-2 0,1 1 0,-1-2 0,0 0 0,0 0 0,-1-1-1,1-1 1,0 0 0,-1-1 0,0 0 0,14-9 0,19-14-6295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10025,'0'0'4421,"-8"5"-2686,2-1-1507,0 0 0,1 1 0,-1-1 1,1 1-1,0 0 0,0 1 1,0-1-1,1 1 0,0 0 0,0 0 1,0 1-1,1-1 0,0 1 1,0-1-1,1 1 0,-1 0 0,2 0 1,-1 0-1,1 0 0,-1 11 1,2-18-224,0 1 0,0 0 1,0-1-1,0 1 1,0-1-1,1 1 1,-1 0-1,0-1 1,0 1-1,0-1 0,1 1 1,-1-1-1,0 1 1,1-1-1,-1 1 1,0-1-1,1 1 1,-1-1-1,1 1 0,-1-1 1,0 1-1,1-1 1,-1 0-1,1 1 1,0-1-1,-1 0 1,1 1-1,-1-1 0,1 0 1,1 0-1,21-3 166,-18 1-118,0-1 0,0 1 0,0-1 0,0 0 0,-1 0 0,6-5 0,3-11-16,-1 0 1,20-41-1,-17 35 2167,-28 111-1812,8-66-379,2-1 0,0 1-1,1 0 1,1 0 0,1-1-1,3 27 1,-3-45-85,1 0 1,-1 0 0,0-1-1,1 1 1,-1 0 0,0-1-1,1 1 1,-1-1 0,1 1-1,-1 0 1,1-1 0,-1 1-1,1-1 1,-1 1 0,1-1-1,0 1 1,-1-1 0,1 0-1,0 1 1,-1-1-1,1 0 1,0 0 0,-1 1-1,1-1 1,0 0 0,0 0-1,-1 0 1,1 0 0,1 0-1,14-3-4460,3-10-2034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14606,'0'0'6790,"-27"51"-5733,27-48-736,2-10-3204,3-10-3555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98 12684,'0'0'5103,"-11"-5"-3186,-38-14-769,46 18-1109,-1 0 0,0 1-1,1-1 1,-1 1 0,1 0 0,-1 0 0,1 0 0,-1 1 0,0-1 0,1 1 0,-1 0 0,1 0 0,0 0 0,-1 1-1,1-1 1,0 1 0,0-1 0,0 1 0,0 0 0,0 0 0,0 1 0,0-1 0,1 1 0,-1-1 0,1 1 0,-3 3-1,-2 3 15,1 0 0,0 0 0,0 1-1,1 0 1,0 0 0,-5 17 0,9-25-41,-8 46 436,8-48-433,1 1 0,0 0 0,0 0 0,0 0 1,0-1-1,1 1 0,-1 0 0,0 0 1,0 0-1,0-1 0,1 1 0,-1 0 0,0 0 1,1-1-1,-1 1 0,1 0 0,-1 0 1,1-1-1,-1 1 0,1-1 0,-1 1 0,1 0 1,-1-1-1,1 1 0,0-1 0,-1 1 1,1-1-1,0 0 0,0 1 0,-1-1 1,1 0-1,0 0 0,0 1 0,0-1 0,-1 0 1,1 0-1,0 0 0,0 0 0,0 0 1,-1 0-1,1 0 0,0 0 0,0 0 0,0 0 1,0-1-1,-1 1 0,1 0 0,0 0 1,0-1-1,-1 1 0,1-1 0,0 1 1,-1-1-1,2 0 0,8-4 82,-1 0 0,0 0 1,0-1-1,0-1 0,-1 0 0,0 0 1,0 0-1,8-11 0,1-2-65,-1-1 0,17-30 1,-28 43 34,0 0 0,0-1 0,-1 1 0,-1-1 0,1 0 0,-2 0 0,1 0 0,2-18 0,-5 26-58,0 1 1,-1 0-1,1 0 0,0 0 1,0 0-1,0 0 1,0 0-1,0 0 0,-1 0 1,1 0-1,0 0 0,0 0 1,0 0-1,0-1 1,-1 1-1,1 0 0,0 0 1,0 0-1,0 0 1,0 0-1,0 0 0,-1 1 1,1-1-1,0 0 0,0 0 1,0 0-1,0 0 1,-1 0-1,1 0 0,0 0 1,0 0-1,0 0 1,0 0-1,0 0 0,0 0 1,-1 1-1,1-1 1,0 0-1,0 0 0,0 0 1,0 0-1,0 0 0,0 0 1,0 1-1,0-1 1,0 0-1,0 0 0,0 0 1,-1 0-1,1 1 1,0-1-1,0 0 0,0 0 1,0 0-1,0 0 1,0 0-1,0 1 0,-9 19 67,0 1-1,1 1 1,0-1-1,2 1 1,1 0 0,-4 43-1,4-13 472,5 101 0,7-116-232,-7-36-311,1 0-1,-1 0 1,1 0 0,-1 0-1,1 1 1,-1-1-1,1 0 1,0 0-1,-1-1 1,1 1-1,0 0 1,0 0 0,0 0-1,-1 0 1,1-1-1,0 1 1,0 0-1,0-1 1,0 1-1,0-1 1,1 1-1,-1-1 1,0 1 0,0-1-1,0 0 1,3 1-1,-3-4-1010,1-1 1,0 1-1,-1 0 0,0-1 0,0 1 1,0-1-1,0 0 0,0 1 0,0-8 0,0 6-1240,4-18-5537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18353,'0'0'1981,"-9"3"-241,5-2-1623,-1 0 0,0 1 0,1 0 0,0 0 0,-1 0 0,1 1 0,0-1 0,0 1 0,0 0 0,0 0 0,1 1 0,-1-1 0,1 1 0,0 0 0,0-1 0,0 1 0,1 1-1,-1-1 1,1 0 0,0 1 0,-2 4 0,-2 5-7,1 0 0,0 1 0,0-1 0,2 1 0,0 0 0,0 0-1,2 0 1,0 0 0,0 0 0,1 0 0,4 23 0,-2-35-103,-1 1 1,1-1-1,0 1 1,0-1-1,0 0 0,1 0 1,-1 0-1,1 0 1,0 0-1,-1 0 1,1-1-1,1 1 0,-1-1 1,0 0-1,0 0 1,1 0-1,0 0 0,-1-1 1,1 0-1,0 1 1,-1-1-1,1-1 1,0 1-1,0 0 0,0-1 1,0 0-1,0 0 1,6-1-1,-5 2 19,0-1 1,1-1-1,-1 1 0,0-1 1,0 0-1,1 0 1,-1 0-1,0-1 0,0 0 1,0 0-1,-1 0 0,1-1 1,0 1-1,-1-1 0,0 0 1,1 0-1,-1-1 1,0 1-1,-1-1 0,7-7 1,-10 10 13,1 0 1,-1 0 0,1 0-1,-1 1 1,1-1 0,-1 0-1,0 0 1,1 0 0,-1 0-1,0 0 1,0 0 0,0 0-1,0 0 1,0 0-1,0 0 1,0 0 0,0 0-1,0 0 1,0 0 0,0 0-1,-1 1 1,1-1 0,0 0-1,-1 0 1,1 0 0,-1 0-1,0-1 1,0 1-11,-1-1 0,0 1-1,1 0 1,-1 0 0,1 0 0,-1 0-1,0 1 1,0-1 0,0 0 0,1 1-1,-1-1 1,0 1 0,-2-1 0,-4 1-21,0-1 1,1 1 0,-1 0-1,0 0 1,1 1 0,-12 3-1,14-2-22,0 0 0,0 0 0,0 1-1,1-1 1,-1 1 0,1 0 0,-1 1-1,1-1 1,0 1 0,-5 6-1,7-8-42,0 0-1,0 1 0,0 0 0,0-1 1,1 1-1,-1 0 0,1 0 0,0-1 1,0 1-1,0 0 0,0 0 0,0 1 1,1-1-1,-1 0 0,1 0 0,0 0 1,0 0-1,0 0 0,0 4 0,1-6-75,0 0-1,-1-1 1,1 1-1,0-1 0,0 1 1,0-1-1,-1 1 1,1-1-1,0 0 1,0 1-1,0-1 1,0 0-1,0 0 0,-1 1 1,1-1-1,0 0 1,0 0-1,0 0 1,0 0-1,0 0 1,0 0-1,0 0 0,0-1 1,-1 1-1,1 0 1,0 0-1,2-2 1,25-6-2061,-15 1 159,-1-1 0,1 0 0,17-15 0,7-9-5557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40 12332,'0'0'9667,"-10"3"-8834,6-3-777,1 1-1,-1 0 1,0 0-1,1 0 1,-1 0-1,0 0 1,1 1-1,-1 0 1,1 0-1,0 0 1,0 0-1,0 0 1,0 1-1,0-1 1,0 1-1,0 0 1,1 0-1,0 0 1,-1 0-1,1 0 0,0 1 1,1-1-1,-1 1 1,0-1-1,1 1 1,0-1-1,0 1 1,0 0-1,0 0 1,1 0-1,0-1 1,-1 8-1,1-7-13,0 0 0,1-1 0,-1 1 0,1-1-1,-1 1 1,1-1 0,0 1 0,0-1 0,0 1 0,1-1-1,-1 0 1,1 1 0,0-1 0,0 0 0,0 0 0,0-1-1,1 1 1,-1 0 0,1-1 0,0 1 0,-1-1 0,1 0-1,0 0 1,0 0 0,1 0 0,-1-1 0,0 1 0,0-1-1,1 0 1,4 2 0,-2-2 64,1 1 0,-1-1 0,0-1 0,1 1-1,-1-1 1,1 0 0,-1-1 0,1 1 0,-1-1 0,1 0-1,-1-1 1,0 0 0,0 0 0,1 0 0,-2-1 0,11-5 0,-10 4-16,1-1 1,-1 0 0,0-1-1,-1 0 1,1 1-1,-1-2 1,0 1 0,-1-1-1,1 1 1,5-15 0,-8 18-56,-1 0 0,0 0 0,0 0 0,0 0 0,0 0 0,0 0 0,-1-1 0,1 1 1,-1 0-1,0-1 0,0 1 0,0 0 0,-1 0 0,1-1 0,-1 1 0,0 0 0,0 0 0,0 0 0,0-1 1,0 1-1,-1 0 0,1 1 0,-1-1 0,0 0 0,0 0 0,0 1 0,0-1 0,0 1 0,-5-4 1,1 2-13,-1 0 1,0 0 0,-1 0 0,1 1 0,0 0-1,-1 1 1,0 0 0,0 0 0,0 0 0,0 1-1,1 1 1,-13-1 0,16 1-165,-1 0 1,1 1-1,0-1 0,-1 1 1,1 0-1,0 0 0,-1 1 1,1-1-1,0 1 0,-7 4 1,9-5-167,0 0 1,0 1 0,1 0-1,-1 0 1,0-1 0,0 1-1,1 0 1,-1 0-1,1 0 1,0 1 0,0-1-1,0 0 1,0 0 0,0 1-1,0-1 1,0 0 0,1 1-1,-1-1 1,1 1 0,0 2-1,-1 6-5431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64 11627,'0'0'10410,"-3"11"-10122,-3 8-135,1 1-1,2 0 1,0 0 0,1 0 0,0 0-1,2 1 1,1-1 0,0 0-1,2 0 1,0 0 0,1 0-1,1 0 1,1-1 0,14 34-1,-19-53-113,-1 1-1,0 0 0,0-1 0,0 1 0,1-1 1,-1 1-1,0 0 0,1-1 0,-1 1 0,0-1 1,1 1-1,-1-1 0,1 1 0,-1-1 0,1 0 1,-1 1-1,1-1 0,-1 0 0,1 1 1,-1-1-1,1 0 0,0 1 0,-1-1 0,1 0 1,-1 0-1,1 0 0,0 0 0,-1 1 0,1-1 1,0 0-1,-1 0 0,2 0 0,10-19 1338,-2-31-391,-10 50-987,3-26 41,-2 1 1,0-1 0,-2 0 0,-1 1-1,-1-1 1,-1 1 0,-1 0 0,-15-43-1,20 67-42,0 0-1,0 1 0,0-1 1,0 0-1,0 1 0,-1-1 1,1 0-1,0 1 1,-1-1-1,1 1 0,0-1 1,-1 0-1,1 1 0,-1-1 1,1 1-1,0-1 0,-1 1 1,0-1-1,1 1 0,-1 0 1,1-1-1,-1 1 0,1 0 1,-1-1-1,0 1 1,1 0-1,-1 0 0,0-1 1,-1 1-1,-7 15-238,8-14 231,1 0-1,-1 0 1,1 1-1,-1-1 0,1 0 1,0 0-1,0 1 1,-1-1-1,1 0 1,0 0-1,0 1 0,0-1 1,0 0-1,1 1 1,-1-1-1,0 0 1,0 0-1,1 1 0,-1-1 1,1 0-1,-1 0 1,1 0-1,0 0 0,-1 0 1,1 0-1,0 0 1,0 0-1,0 0 1,-1 0-1,3 1 0,0-2 25,0 0 0,1 0 0,-1-1 0,0 1-1,0-1 1,0 0 0,0 0 0,0 0 0,0 0 0,0-1-1,0 1 1,0-1 0,-1 0 0,1 1 0,0-1-1,-1-1 1,0 1 0,1 0 0,-1 0 0,0-1 0,0 1-1,-1-1 1,1 0 0,2-4 0,-1 1-29,0-1 0,0 1 0,0-1 0,-1 1 0,0-1 0,0 0 0,-1 0 0,1-12 0,-2 66-365,-2-13 347,3 0-1,1-1 1,8 48 0,-10-79 35,0 0 0,1 0 1,-1-1-1,0 1 0,1 0 1,-1 0-1,1-1 0,0 1 0,0 0 1,-1-1-1,1 1 0,0 0 1,1-1-1,-1 0 0,0 1 0,0-1 1,0 0-1,1 1 0,-1-1 1,1 0-1,-1 0 0,1 0 1,-1 0-1,1 0 0,0-1 0,0 1 1,-1 0-1,1-1 0,0 1 1,0-1-1,-1 0 0,1 0 1,3 1-1,3-3-94,1 1 0,-1-1 0,1 0 1,-1-1-1,0 0 0,9-5 0,-10 5-159,0 0 0,-1 1 0,1-1 0,0 1 0,0 1 0,15-3-1,-20 5 232,-1-1-1,1 0 0,0 1 0,-1-1 0,1 1 0,0 0 0,-1 0 0,1-1 0,-1 1 0,1 0 0,-1 0 0,1 1 0,-1-1 0,0 0 0,1 0 0,-1 1 0,0-1 0,0 1 1,0-1-1,0 1 0,0-1 0,0 1 0,-1-1 0,1 1 0,-1 0 0,1-1 0,0 4 0,8 59 226,-6-33 425,1-24 701,1-15-492,1-15-203,-4 2-407,-1 0-1,-1 0 1,-6-37 0,1-21-242,5 79-194,112 3-14185,-87-3 7849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14446,'0'0'14093,"10"-60"-22325,-6 44-2274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45 243 3235,'5'-51'17756,"-7"52"-17557,0 0 1,0 1 0,0-1 0,0 1 0,0 0 0,0 0 0,0-1 0,0 1 0,1 0 0,-3 4 0,-2 9-154,1 1-1,1 1 1,0-1 0,1 1-1,1-1 1,0 1 0,1 0-1,3 33 1,-2-49-30,0 0-1,0 0 1,0-1 0,0 1-1,0 0 1,0 0 0,0 0-1,0 0 1,0 0 0,1 0-1,-1 0 1,0 0 0,0-1-1,1 1 1,-1 0-1,1 0 1,-1 0 0,1-1-1,-1 1 1,1 0 0,-1 0-1,1-1 1,0 1 0,-1 0-1,1-1 1,0 1 0,0-1-1,-1 1 1,1-1 0,0 1-1,0-1 1,0 0 0,0 1-1,-1-1 1,1 0 0,0 0-1,0 0 1,0 0 0,0 1-1,0-1 1,0 0 0,0-1-1,0 1 1,0 0 0,-1 0-1,1 0 1,0 0-1,0-1 1,0 1 0,0 0-1,0-1 1,-1 1 0,2-2-1,4 0 204,-1-1 0,-1 0-1,1 0 1,0 0 0,-1-1-1,1 1 1,5-8-1,4-8-34,-1 0 0,-1 0 0,-1-1 0,0-1 0,-2 0-1,0 0 1,-1-1 0,-2 0 0,0 0 0,-1-1 0,-2 0 0,0 0-1,-1 1 1,-1-1 0,-4-36 0,-1 55-273,-1 14-29,-3 15-27,6-10 124,-9 84-38,10-90 59,1 0-1,0 0 0,1 0 1,0-1-1,0 1 0,1 0 1,0 0-1,5 13 0,-4-18 28,0-1 1,0 0-1,0 1 0,0-1 1,0 0-1,1-1 0,-1 1 0,1-1 1,-1 1-1,1-1 0,0 0 1,0 0-1,0-1 0,1 1 0,-1-1 1,5 1-1,-5-1-259,0 0 0,0-1 0,0 0 0,1 1-1,-1-1 1,0 0 0,0-1 0,4 0 0,-6 1-205,0-1-1,-1 1 1,1-1 0,-1 1-1,1-1 1,0 0 0,-1 0-1,1 0 1,-1 1 0,0-1-1,1-1 1,-1 1 0,0 0-1,0 0 1,1 0-1,-1-1 1,0 1 0,1-3-1,6-13-7724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18898,'0'0'2274,"-5"76"-2114,2-32 0,2 4-160,1 0 32,0-5-320,0-4-865,7-6-897,-1-8-1601,-6-12-609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15310,'0'0'13261,"18"0"-18001,-9-8-65,2 1-3555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61 1185,'0'0'9417,"6"-9"-6753,19-29 58,-20 25 1848,-14 13-2929,-22 18-380,26-15 562,-59 15 2138,61-16-3952,0 0 1,0 0 0,0 0-1,0 0 1,0 1 0,1 0-1,-1-1 1,1 1 0,0 0-1,-1 0 1,1 0 0,-2 5-1,-21 43-117,24-48 123,-9 21 1,2 0 0,1 1 0,0 0 0,2 1 0,1-1 0,2 1 0,-1 25 0,3-50-14,0 1 1,0-1-1,0 0 1,0 0-1,1 1 1,-1-1 0,0 0-1,1 0 1,-1 0-1,0 1 1,1-1-1,-1 0 1,1 0-1,0 0 1,-1 0-1,1 0 1,0 0-1,0 0 1,0 0-1,0 0 1,0 0 0,-1-1-1,2 1 1,-1 0-1,0-1 1,0 1-1,2 0 1,1 1 16,-1-2 0,1 1 0,0 0 0,0-1 0,-1 0 0,1 0 0,0 0 0,0 0 0,5-1 0,6-2 48,-1-1 0,1 0 0,26-11-1,50-33-441,-84 43-189,1 1 0,-1-2 0,1 1 0,-2-1-1,1 0 1,-1-1 0,0 1 0,0-1 0,6-10 0,-11 15-195,0-1 1,0 1-1,0-1 1,-1 1-1,1-1 1,-1 0-1,0 1 1,0-1-1,0 0 1,0-3-1,-1-9-7190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11691,'0'0'8808,"73"-21"-7590,-32 5-161,11-2-353,0 0-255,-2 1-321,-6 0-96,-5 7-513,-6 3-1056,-16 7-1186,-9 0-1537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3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5573,'0'0'15119,"64"22"-13358,-19-22-480,9-6-480,-6-6-416,5-5-289,-6-1-64,-6-3-1986,-9-5-3331,-7-3-7655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2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20 4004,'14'-18'8571,"-31"16"1182,-1 3-9633,9-1 58,-1 1-1,1 0 1,0 1 0,-1 0 0,1 1-1,0 0 1,0 0 0,1 1 0,-1 0-1,-9 6 1,14-8-286,1 0-1,-1 0 1,1 1-1,0-1 1,0 1 0,0-1-1,0 1 1,0 0-1,1 0 1,-1 0 0,1 1-1,0-1 1,0 1-1,0-1 1,1 1 0,-1-1-1,1 1 1,0 0 0,0 0-1,0 0 1,0 0-1,1 0 1,-1 0 0,1 0-1,0 0 1,1 5-1,4-3-4476,9-6-4747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2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66 3972,'-8'-4'7455,"9"-5"-3476,-1 8-3805,1 0-1,0 0 1,-1 0-1,1 0 1,0 0-1,0 0 1,0 0-1,0 0 1,0 0-1,0 1 1,0-1-1,0 0 1,0 1 0,0-1-1,0 1 1,0-1-1,2 0 1,51-4 1100,21-4-1079,-69 8-669,-1-1 0,0 1 1,-1-1-1,1 0 0,0 0 0,8-6 0,-7 2-4133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0 341 13164,'0'0'1138,"10"-11"-1069,-7 8-57,4-4 29,-1 0 0,1 0 0,0 1 0,1 0 0,-1 1 0,1-1 0,0 2 0,0-1 0,17-6 0,41-8 276,1 2 1,0 3-1,102-8 0,208 14-284,-340 11 23,0 1-1,-1 2 0,0 1 1,0 2-1,0 1 1,-2 2-1,51 25 0,-45-21 291,-1-2 0,2-2 0,-1-1 0,2-2 0,64 6 0,214-7 1004,-279-9-1348,586-40 232,-79 2-218,-5 42 799,-273 4-499,331-34 0,-69-50-133,-12-50-1348,-508 123 791,30-12-909,-22-2-2580,-17 3-3098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1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1022 4 8680,'0'0'3614,"-8"-2"-3544,0 1-78,0 1-1,0 0 1,0 0 0,0 0 0,0 1 0,0 0 0,0 1 0,0-1 0,-11 6 0,-82 34 368,47-17-63,31-14-44,-293 126 2580,253-104-2479,1 2 0,-105 77 0,149-97-334,1 1-1,0 0 1,1 1-1,1 0 1,-15 21-1,27-32-19,0 0 1,0-1-1,1 1 0,0 0 0,0 0 1,0 0-1,0 1 0,1-1 0,0 0 0,0 1 1,0 8-1,1-10-4,0-1-1,1 1 1,0 0 0,0-1-1,0 1 1,0-1 0,0 1-1,1-1 1,0 1 0,0-1-1,0 0 1,0 0 0,0 0-1,0 0 1,1 0 0,-1 0-1,1-1 1,5 5 0,7 4 45,1-1 1,0-1 0,1 0-1,0-1 1,0-1-1,0 0 1,36 8 0,136 15 164,132-9-1078,4-33-3776,-141-12-98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0 294 10698,'0'0'4367,"15"-1"-3428,115-16 727,129-10-620,-197 27-1017,0 3 0,-1 3 0,1 2 0,70 19 0,-33-3 9,177 20 0,-226-40 236,0-2 0,1-3-1,-1-2 1,0-2 0,76-18-1,-60 5-26,0-3-1,-2-3 0,62-33 0,170-113-505,-288 165 212,0 0-44,-1 0-1,1 0 1,0 1 0,0 0-1,0 0 1,1 1 0,-1 0-1,1 1 1,9-2 0,-17 4-17,0 0-1,-1 0 1,1-1 0,-1 1 0,1 0 0,0 0 0,-1 0 0,1 0 0,-1 0 0,1 0 0,0 1 0,-1-1 0,1 0 0,-1 0 0,1 0 0,-1 0 0,1 1 0,0-1 0,-1 0 0,1 1 0,-1-1-1,1 0 1,-1 1 0,0-1 0,1 1 0,-1-1 0,1 1 0,-1-1 0,0 0 0,1 1 0,-1 0 0,0-1 0,1 1 0,-1-1 0,0 1 0,0-1 0,0 1 0,0-1 0,1 1 0,-1 0-1,0-1 1,0 1 0,0-1 0,0 1 0,0 0 0,0-1 0,-1 1 0,1-1 0,0 1 0,0 0 0,-1 0 0,1 0-130,0 8-5666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13229,'0'-8'1927,"0"-52"1655,0 61-3531,0-1 1,1 0-1,-1 1 1,0-1 0,0 0-1,0 0 1,1 1-1,-1-1 1,0 0 0,1 0-1,-1 1 1,0-1-1,0 0 1,1 0-1,-1 0 1,0 0 0,1 1-1,-1-1 1,1 0-1,-1 0 1,0 0 0,1 0-1,-1 0 1,0 0-1,1 0 1,-1 0-1,0 0 1,1 0 0,-1 0-1,0 0 1,1 0-1,-1 0 1,1-1 0,-1 1-1,0 0 1,0 0-1,1 0 1,-1 0-1,0-1 1,1 1 0,-1 0-1,0 0 1,0-1-1,1 1 1,-1 0 0,0 0-1,0-1 1,1 1-1,-1 0 1,0-1-1,0 1 1,0 0 0,0-1-1,0 1 1,1 0-1,-1-1 1,0 1 0,0-1-1,0 1 1,0 0-1,0-1 1,0 1-1,0 0 1,0-1 0,0 1-1,-1 0 1,1-1-1,20 26 931,2 31-370,-2 1-1,23 113 1,5 15-471,-46-179-122,0 0 1,1 0 0,0 0 0,0 0 0,0-1 0,8 10 0,-10-14 10,0 0 0,-1 0-1,1 0 1,0 0 0,0 0 0,0 0-1,0 0 1,0-1 0,0 1-1,0 0 1,0-1 0,0 1 0,1 0-1,-1-1 1,0 0 0,0 1-1,1-1 1,-1 0 0,0 1 0,0-1-1,1 0 1,-1 0 0,0 0 0,0 0-1,1 0 1,-1-1 0,0 1-1,1 0 1,-1 0 0,0-1 0,0 1-1,0-1 1,0 1 0,1-1-1,-1 0 1,0 1 0,0-1 0,0 0-1,0 0 1,0 0 0,1-1-1,6-7 131,-1-1-1,-1 0 0,0 0 1,0 0-1,-1-1 0,0 0 1,-1 0-1,0 0 0,3-15 0,1-11-42,6-61-1,-10-8 117,-4 95-196,-1 1 0,-1-1 0,1 1 0,-2-1 0,1 1 0,-2 0 0,-7-18 0,10 27-37,1 0 0,-1-1 0,1 1 1,-1 0-1,0 0 0,1 0 1,-1 0-1,0 0 0,0 0 0,0 0 1,0 0-1,0 0 0,0 0 0,0 0 1,0 1-1,0-1 0,0 0 0,0 1 1,-1-1-1,1 1 0,0-1 0,0 1 1,-1 0-1,1-1 0,0 1 0,-1 0 1,1 0-1,0 0 0,-1 0 0,0 0 1,0 1-13,1 0 0,-1-1 1,0 1-1,1 0 0,0 0 0,-1 0 1,1 0-1,0 1 0,-1-1 1,1 0-1,0 0 0,0 1 0,0-1 1,0 1-1,0-1 0,0 1 0,1-1 1,-1 1-1,1 0 0,-1-1 1,1 1-1,-1 2 0,-2 8-7,1 0-1,0 1 0,1 0 1,0-1-1,1 1 1,1 0-1,3 22 0,-4-32 12,1 0 0,-1 0 1,1 0-1,0 0 0,0 0 0,0-1 0,0 1 0,1 0 0,-1 0 0,1-1 0,-1 1 0,1-1 0,0 1 0,0-1 0,0 0 0,1 0 0,-1 0 0,0 0 0,1 0 0,-1-1 0,1 1 0,0-1 0,-1 1 0,1-1 0,0 0 0,0 0 1,0 0-1,0 0 0,0-1 0,0 1 0,0-1 0,0 0 0,0 0 0,0 0 0,0 0 0,0-1 0,5 0 0,0-1-8,1-1 0,-1 0 0,0-1 1,0 0-1,0 0 0,0 0 0,-1-1 0,0 0 0,0-1 0,0 0 0,0 0 1,-1 0-1,0-1 0,9-13 0,-2 2 11,-1-1 1,0-1-1,-1 0 0,13-36 0,-20 45 28,-1 0 0,0 0 0,0 0 0,0-15 0,-2 24-14,-1 0 1,1 0 0,-1 1 0,0-1 0,0 0 0,0 1 0,0-1 0,0 0 0,-1 0 0,1 1-1,0-1 1,-1 0 0,1 0 0,-1 1 0,0-1 0,1 1 0,-1-1 0,0 1 0,0-1 0,0 1-1,0-1 1,0 1 0,0 0 0,-1-1 0,1 1 0,0 0 0,-1 0 0,1 0 0,-1 0 0,1 0 0,-1 1-1,1-1 1,-1 0 0,0 1 0,1-1 0,-4 0 0,3 1-17,0 1 0,-1-1 0,1 0 0,0 1 0,0 0 0,0-1 0,-1 1 0,1 0 0,0 0 0,0 0-1,0 1 1,1-1 0,-1 0 0,0 1 0,0-1 0,1 1 0,-1 0 0,1-1 0,-1 1 0,1 0 0,0 0 0,-1 0 0,0 4 0,-25 55-112,25-55 124,-5 12 7,0 0 1,2 0-1,0 1 1,1 0-1,1 0 1,0 0-1,2 0 1,1 29-1,0-47-12,0 0-1,1 0 1,-1 0 0,0 0-1,1 0 1,-1 0 0,1 0-1,-1 0 1,1 0 0,0 0-1,-1 0 1,1 0 0,0 0-1,0-1 1,0 1 0,-1 0-1,1-1 1,0 1 0,0-1-1,0 1 1,0-1 0,0 1-1,0-1 1,0 1 0,0-1-1,0 0 1,1 0 0,-1 0-1,0 0 1,0 1 0,0-1-1,0-1 1,0 1 0,0 0-1,0 0 1,0 0 0,1 0-1,-1-1 1,2 0 0,43-17 2,13-18-147,-33 19-146,51-25-1,-69 38 254,0 1-1,1 0 1,0 0-1,-1 1 0,1 0 1,0 1-1,0 0 0,0 0 1,0 1-1,16 1 0,-22 0 25,0 0 0,-1 0 0,1 0 0,-1 0-1,1 0 1,-1 0 0,0 1 0,1-1 0,-1 1-1,0 0 1,0 0 0,0 0 0,0 0 0,-1 0-1,1 0 1,0 0 0,-1 0 0,2 4 0,0-2 154,-1 0 0,0 1 1,-1-1-1,1 0 0,-1 0 0,0 1 1,0-1-1,1 7 0,-3-28 69,-1 0 0,-1-1 0,0 1 0,-1 1-1,-10-26 1,-37-79 92,15 49-403,36 71-490,39 10-11377,-21-9 3978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53 4004,'0'0'11627,"-54"-3"-7367,58 3-3267,23 0-160,8 0 63,7 0-415,12 0-417,2 0-32,-1 0-929,-3 0-2178,-11 0-1697,-9 0-1859</inkml:trace>
  <inkml:trace contextRef="#ctx0" brushRef="#br0" timeOffset="1">472 0 14798,'0'0'4965,"-7"50"-3268,2-21-448,-2 6-352,4-2-288,1 2-321,2-2-192,0-6-64,0-4-256,0-6-1409,2-8-513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13 173 12236,'-2'-12'1927,"0"5"-1370,0 3-323,1 1 0,-1-1 0,1 0 1,0 0-1,1 0 0,-1 0 0,1 0 1,-1 0-1,1 0 0,1 0 0,-1 0 1,0 0-1,1 0 0,0 0 0,0 0 0,0 0 1,0 0-1,4-6 0,-1 6-55,1-1 1,-1 1-1,1 0 0,0 0 1,1 1-1,-1-1 0,0 1 0,1 0 1,0 1-1,0-1 0,11-2 1,73-13 877,-51 13-989,-1 1 0,2 3 0,-1 1 1,0 2-1,63 11 0,-79-9-189,-1 1 0,0 1 0,0 1 1,-1 1-1,0 1 0,-1 1 0,0 0 0,0 2 0,-1 0 0,0 1 0,18 18 1,-33-28 166,0 1 1,0 0 0,-1 0-1,1 0 1,-1 1 0,0-1-1,-1 1 1,1-1 0,-1 1-1,1 0 1,-1 0 0,-1 0-1,1 0 1,-1 1 0,0-1-1,0 0 1,-1 1 0,1-1-1,-1 0 1,0 1 0,-1-1-1,1 0 1,-1 1 0,0-1-1,0 0 1,-1 0 0,0 1-1,0-1 1,0-1 0,0 1-1,-1 0 1,0 0 0,-3 4-1,-5 5 397,0 0-1,-1-1 0,0 0 1,-1-1-1,-1-1 0,0 0 1,0 0-1,-30 15 0,7-7 20,-1-2-1,-1-2 1,0-1-1,-43 9 0,54-17-443,0-1 1,0-1-1,0-2 0,-1-1 0,1 0 1,-51-8-1,77 7-122,-1 0 0,1 0 0,-1 0 1,1-1-1,-1 1 0,1-1 0,-1 0 1,1 0-1,0 0 0,0 0 0,-1 0 0,1 0 1,0-1-1,0 1 0,0-1 0,0 1 0,1-1 1,-1 0-1,0 1 0,1-1 0,-1 0 1,1 0-1,-1 0 0,1-1 0,0 1 0,0 0 1,0 0-1,0-1 0,0 1 0,1-1 1,-1 1-1,1 0 0,0-1 0,-1 1 0,1-1 1,0 1-1,1-1 0,-1 1 0,0-1 0,1 1 1,-1-1-1,1 1 0,0 0 0,-1-1 1,1 1-1,0 0 0,1 0 0,-1-1 0,0 1 1,1 0-1,-1 0 0,1 1 0,-1-1 1,1 0-1,0 0 0,0 1 0,0-1 0,2-1 1,18-13-2958,0 1 0,45-23 1,4 2-6715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310 377 11979,'0'0'2664,"1"-8"571,0 5-3008,0 2-103,-1-1 0,1 1 0,-1-1 0,1 1 0,-1-1 0,1 1 0,-1-1 0,0 1 0,0-1 0,0 1 0,0-1 0,0 1 0,0-1 0,0 1 0,-1-1 0,1 1 0,0 0 0,-1-1 0,0 1 0,1-1 0,-1 1 0,1 0 0,-1-1 0,0 1 0,0 0 0,0 0 0,0 0 0,0-1 0,0 1 0,0 0 0,0 0 0,-1 1 0,1-1 0,0 0 0,0 0 0,-1 1 0,1-1 0,-1 0 0,1 1 0,0-1 0,-1 1 0,1 0 0,-1 0 0,1-1 0,-4 1 0,-5 0-28,-1 1 0,1 0 0,-1 0 0,1 1-1,0 0 1,0 1 0,0 0 0,0 1 0,0 0 0,1 0 0,-1 1-1,1 1 1,0-1 0,1 1 0,-1 1 0,1 0 0,1 0-1,-1 0 1,1 1 0,1 0 0,-7 10 0,4-6-2,0 0 0,1 1 1,0 1-1,1-1 0,1 1 1,0 1-1,1-1 0,1 1 1,0 0-1,1 0 0,1 0 1,0 0-1,1 0 0,0 16 1,1-29-89,0 0 0,1 0 0,-1 0 1,0 0-1,1 0 0,0 0 0,-1 0 1,1 0-1,0 0 0,0 0 1,0 0-1,0-1 0,0 1 0,0 0 1,1-1-1,-1 1 0,1 0 1,-1-1-1,1 0 0,-1 1 0,1-1 1,0 0-1,0 0 0,0 0 0,-1 0 1,1 0-1,0-1 0,0 1 1,0 0-1,0-1 0,0 0 0,0 1 1,1-1-1,-1 0 0,4 0 1,0 0 12,0-1 1,1 0 0,-1 0 0,0 0 0,0-1 0,0 0 0,0 0-1,0 0 1,-1-1 0,1 0 0,5-4 0,5-4 13,-2-1-1,1-1 1,-2 0-1,0-1 1,0-1 0,14-21-1,-22 29-12,0-1 0,-1 1 0,0 0 0,0-1-1,-1 0 1,1 0 0,-2 0 0,1-1 0,-1 1 0,-1 0 0,1-1 0,-1 1-1,-1-1 1,0 0 0,0 1 0,-2-14 0,2 22-25,0-1 0,-1 1 0,1 0 0,0 0 0,-1 0 0,1-1 0,0 1 0,0 0 0,-1 0 0,1 0 0,0 0 0,-1 0 0,1 0 0,0 0 0,-1 0 0,1 0 0,0 0 0,-1 0 0,1 0 0,0 0 0,-1 0 0,1 0 0,0 0 0,-1 0 0,1 0 0,0 0 0,0 0 0,-1 1 0,1-1 0,0 0 0,-1 0 0,1 0 0,0 1 0,0-1 0,-1 0 0,1 0 0,0 0 0,0 1 0,0-1 0,-1 0 0,1 1 0,0-1 0,0 0 0,0 0 0,0 1 0,-6 16-24,1 0-1,2 1 0,-1-1 0,2 1 1,0 0-1,1-1 0,1 1 0,3 20 1,-3 2 40,0-18 27,1 0 0,0 0 1,1 0-1,2 0 0,0-1 0,1 1 0,2-1 1,0 0-1,1 0 0,1-1 0,0 0 0,25 35 1,-27-44-22,0-1 0,-1 1 1,0-1-1,-1 2 0,0-1 1,-1 1-1,0-1 0,0 1 1,-2 0-1,0 1 0,2 23 1,-4-36-14,0 0 0,0 0 0,-1 0 0,1 0 1,0-1-1,0 1 0,0 0 0,0 0 0,0 0 0,-1 0 1,1 0-1,0-1 0,0 1 0,0 0 0,-1 0 0,1 0 1,0 0-1,0 0 0,0 0 0,-1 0 0,1 0 0,0 0 1,0 0-1,-1 0 0,1 0 0,0 0 0,0 0 0,0 0 1,-1 0-1,1 0 0,0 0 0,0 0 0,0 0 0,-1 0 1,1 0-1,0 0 0,0 1 0,0-1 0,-1 0 0,1 0 1,0 0-1,0 0 0,0 0 0,0 1 0,0-1 0,-1 0 1,1 0-1,0 0 0,0 0 0,0 1 0,0-1 0,0 0 1,0 0-1,0 0 0,0 1 0,0-1 0,0 0 0,0 0 1,0 1-1,0-1 0,0 0 0,0 0 0,0 0 0,0 1 1,0-1-1,0 0 0,0 0 0,0 1 0,-12-16 216,3-8-214,1 0 1,1 0-1,1-1 1,1 0-1,1 0 0,-1-37 1,7-150-68,-2 205 61,3-25-5,0 0 1,3 0-1,0 1 0,13-37 1,52-110-39,-5 14 23,-63 155 15,0-1 17,1 1 0,-1-1 0,-1 1 0,1-1 0,-1 0 0,-1 0 0,0 0 0,0 0 0,-1 0 0,0 0 0,-2-13 0,2 21-14,-1 0 0,1 0 0,-1 0 0,1 0 0,-1 0 0,0 0 0,1 0 0,-1 1 0,0-1 0,0 0 0,0 0 0,1 1-1,-1-1 1,0 1 0,0-1 0,0 1 0,0-1 0,0 1 0,0-1 0,0 1 0,0 0 0,0-1 0,0 1 0,0 0 0,0 0 0,0 0 0,-1 0 0,1 0 0,0 0 0,0 0-1,0 1 1,0-1 0,0 0 0,0 0 0,-1 1 0,-1 0-18,-1 0-1,1 1 1,0-1-1,0 0 1,0 1 0,1 0-1,-1 0 1,0 0-1,1 0 1,-5 4-1,-8 16 83,0 1 0,2 1 0,0 0 0,2 1-1,1 0 1,0 1 0,2 0 0,2 0 0,0 1 0,1 0-1,-1 42 1,6-63-47,0-1-1,0 0 0,0 1 1,1-1-1,-1 0 0,1 1 1,1-1-1,-1 0 0,1 0 1,0 0-1,0 0 0,0 0 1,1 0-1,0-1 0,0 1 1,0-1-1,0 0 0,7 7 1,-3-6-1,-1 0 0,1-1 0,0 0 1,0 0-1,0 0 0,0-1 0,1 0 0,-1-1 1,1 0-1,0 0 0,15 2 0,-22-4-30,15 2 51,0 0 0,0-1 0,30-2 0,-41 0-313,-1 0 0,1 0 0,0 0-1,-1-1 1,1 1 0,-1-1 0,6-3 0,-7 3-372,0 0-1,0 0 0,-1 0 1,1 0-1,-1-1 1,0 1-1,1-1 1,-1 0-1,0 1 0,-1-1 1,4-5-1,1-9-8114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21396,'0'0'10122,"11"-69"-28091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4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13357,'0'0'7959,"2"11"-7356,6 43 417,13 76 95,-17-113-1081,0 0 0,2 0 0,0 0 0,0-1 0,11 19 0,-16-33-30,0 0 1,1 0 0,-1 1 0,1-1 0,-1 0 0,1 0 0,0 0-1,-1 0 1,1-1 0,0 1 0,0 0 0,1-1 0,-1 1 0,0-1-1,0 0 1,1 0 0,-1 0 0,0 0 0,1 0 0,-1 0 0,1-1 0,2 1-1,-1-1 30,-1-1 0,0 0 0,0 1 0,0-1-1,0 0 1,0 0 0,0-1 0,0 1 0,0-1-1,0 1 1,0-1 0,-1 0 0,1 0 0,-1 0-1,3-3 1,7-9 187,0 0 0,-1 0-1,0-1 1,15-31 0,-14 21-17,-1-1 1,-1 0-1,-1-1 0,-1 1 1,-2-2-1,5-40 1,-11 102-351,1 56 97,-1-82 50,1 0 1,0-1-1,1 1 1,0 0-1,0 0 1,1-1-1,0 1 1,6 10-1,-9-16 3,1-1 0,0 0 0,0 1-1,-1-1 1,1 0 0,0 0 0,0 1 0,0-1 0,0 0-1,0 0 1,0 0 0,1 0 0,-1 0 0,0 0 0,0-1-1,1 1 1,-1 0 0,0-1 0,1 1 0,-1-1 0,1 1-1,-1-1 1,1 0 0,-1 1 0,1-1 0,-1 0 0,1 0-1,-1 0 1,1 0 0,-1 0 0,1-1 0,-1 1 0,1 0-1,-1-1 1,1 1 0,-1-1 0,1 1 0,-1-1 0,0 0-1,1 0 1,-1 1 0,0-1 0,0 0 0,0 0 0,0 0-1,0 0 1,0-1 0,1 0 0,4-4 25,-1-1-1,0 1 1,0-1-1,-1 0 1,0-1-1,0 1 1,4-14 0,-1-7-91,-2 0 1,0-1-1,0-42 1,-2 101-91,7 47 105,-9-71 45,1-1-1,-1 0 1,1 0-1,-1 0 0,1 0 1,1 0-1,-1 0 1,1-1-1,0 1 1,0-1-1,4 5 0,-6-8 5,0 1-1,1-1 1,-1 0-1,1 0 1,-1 0-1,1 0 1,-1-1-1,1 1 1,-1 0-1,1-1 0,0 1 1,-1-1-1,1 1 1,0-1-1,0 0 1,-1 0-1,1 0 1,0 0-1,0 0 1,-1 0-1,1 0 0,1-1 1,1 0 8,0 0-1,-1-1 1,1 0 0,-1 0-1,1 1 1,-1-2 0,0 1-1,0 0 1,5-5 0,1-4-71,1 1 1,-2-2 0,1 1 0,8-18 0,-7 9-239,0-1 0,7-24 0,-1 0-998,-11 93-406,-5-36 1706,0-1 0,1 1 0,0-1 1,4 15-1,-5-25 1,1 1 0,-1-1 0,0 1 1,1 0-1,-1-1 0,1 1 0,0-1 0,-1 1 0,1-1 0,0 1 0,0-1 1,0 0-1,0 1 0,0-1 0,0 0 0,0 0 0,1 0 0,-1 0 0,0 0 1,1 0-1,-1 0 0,1 0 0,-1 0 0,1-1 0,-1 1 0,1-1 0,-1 1 1,1-1-1,-1 1 0,1-1 0,0 0 0,-1 0 0,1 0 0,0 0 0,-1 0 1,1 0-1,0 0 0,-1-1 0,4 0 0,-2-1 36,1 0 0,-1 0-1,0 0 1,0-1 0,0 1 0,0-1-1,0 0 1,0 0 0,-1 0 0,0 0 0,1 0-1,-1-1 1,0 1 0,-1 0 0,3-5-1,20-58 147,-14 23-88,-2 0-1,-2-1 1,-2 0 0,-2 0-1,-2 0 1,-7-63-1,-6 9-291,7 82-145,3 64 344,3-22 64,2 1-1,0-2 1,2 1 0,1 0-1,1-1 1,1 0 0,13 30-1,-15-44-47,0-1 0,0 0 0,1-1 0,1 0 0,-1 0 0,1 0-1,1-1 1,12 12 0,-14-16-5,0 1-1,0-1 1,1 0 0,-1-1-1,1 0 1,0 0 0,0 0-1,0-1 1,0 0-1,0 0 1,0-1 0,1 0-1,-1 0 1,8-1 0,-15 0-8,1 0 1,-1 0 0,0 0 0,1 0 0,-1 0 0,0 0 0,1 0-1,-1 0 1,0 0 0,1 0 0,-1 0 0,0 0 0,1 0 0,-1 0 0,0 0-1,1-1 1,-1 1 0,0 0 0,1 0 0,-1 0 0,0-1 0,0 1-1,1 0 1,-1 0 0,0-1 0,0 1 0,0 0 0,1 0 0,-1-1-1,0 1 1,0 0 0,0-1 0,0 1 0,1 0 0,-1-1 0,0 1 0,0-1-1,-6-15 123,-16-12-262,7 17-435,-2 1 0,1 0 0,-1 2 0,0 0 0,-1 1-1,0 0 1,0 2 0,-27-5 0,-33-12 328,78 22 254,0 0 1,0 0-1,-1 0 1,1 0-1,0 0 1,0 0 0,0 0-1,-1 0 1,1 0-1,0 0 1,0 0-1,0 0 1,-1 0-1,1 0 1,0-1-1,0 1 1,0 0-1,0 0 1,-1 0-1,1 0 1,0 0-1,0 0 1,0-1-1,0 1 1,0 0 0,-1 0-1,1 0 1,0 0-1,0 0 1,0-1-1,0 1 1,0 0-1,0 0 1,0 0-1,0-1 1,0 1-1,0 0 1,0 0-1,0 0 1,0-1-1,0 1 1,0 0-1,0 0 1,0 0 0,0-1-1,0 1 1,0 0-1,0 0 1,0 0-1,0 0 1,0-1-1,0 1 1,0 0-1,0 0 1,0 0-1,1 0 1,-1-1-1,17-8 404,41-8-248,-40 12 13,17-5-65,-20 7-196,0-1 0,-1-1 0,1 0 0,-1-1 1,0-1-1,15-9 0,-20 6-2244,-9 1-2332,-4-4-4333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17617,'0'2'3299,"9"-2"-2530,14 0-641,2 0-1057,7-7-3171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89 276 12908,'0'0'8002,"-9"1"-6704,6 0-1274,0-1 1,1 1-1,-1-1 1,1 1-1,-1 0 1,0-1-1,1 2 1,0-1-1,-1 0 1,1 0-1,0 1 1,-1-1-1,1 1 0,0 0 1,0-1-1,0 1 1,1 0-1,-1 0 1,-2 4-1,0 1-17,0 1 1,1 0-1,0-1 0,1 1 0,-1 0 0,-1 15 0,0 8 14,1 0 1,2 0-1,2 31 0,-1-59-22,0-1 0,0 1 0,0-1-1,0 0 1,1 1 0,-1-1 0,1 0-1,0 1 1,-1-1 0,1 0 0,0 0 0,0 0-1,1 0 1,-1 0 0,0 0 0,1 0-1,-1 0 1,1 0 0,0-1 0,-1 1 0,4 2-1,-3-4 8,-1 1 0,1-1 0,0 0 0,0 1 0,0-1 0,-1 0 0,1 0 0,0 0-1,0 0 1,0-1 0,-1 1 0,1 0 0,0-1 0,0 1 0,0-1 0,-1 0 0,1 1 0,-1-1-1,1 0 1,0 0 0,-1 0 0,1 0 0,-1 0 0,0-1 0,1 1 0,-1 0 0,0-1 0,2-2-1,9-10 227,-1-1 1,0-1-1,-2 0 0,1 0 0,-2-1 0,10-27 0,-8 15 168,-1-1 0,-1 0 0,4-40 0,-9 42 146,-1-1 0,-4-51 0,1 69-448,0 0 1,-1 1-1,0-1 1,-1 1 0,0-1-1,0 1 1,-1 0-1,-1 1 1,1-1 0,-10-13-1,13 57-626,4 5 515,2 0 0,2-1 0,2 0 1,15 44-1,-23-79-14,1 0 0,-1 0 0,0 0 1,1 0-1,0-1 0,-1 1 0,1 0 1,0-1-1,1 1 0,-1-1 0,0 0 1,1 0-1,-1 0 0,1 0 0,0 0 0,-1 0 1,1-1-1,0 1 0,4 0 0,-4-1-339,0-1-1,0 1 1,0-1-1,1 0 1,-1 0-1,0 0 1,0 0-1,0-1 1,1 1-1,-1-1 1,0 0-1,0 0 1,0 0-1,0-1 1,0 1-1,3-3 1,-1 1-373,0 0-1,0-1 1,0 1 0,-1-1 0,0 0 0,1-1 0,-2 1 0,1-1 0,0 0-1,-1 0 1,0 0 0,0 0 0,0-1 0,-1 1 0,0-1 0,0 1 0,0-1-1,-1 0 1,0 0 0,0-6 9012,-3 19-2556,0 12-1293,2-18-4429,0 0-1,0-1 0,1 1 0,-1 0 0,0 0 1,0-1-1,0 1 0,0 0 0,1 0 0,-1-1 1,0 1-1,1 0 0,-1-1 0,1 1 0,-1-1 1,1 1-1,-1 0 0,1-1 0,-1 1 1,1-1-1,-1 1 0,2 0 0,-1-1 65,1 0 0,-1 0-1,1 1 1,-1-1 0,1 0 0,-1 0-1,1 0 1,-1-1 0,1 1 0,-1 0-1,1-1 1,-1 1 0,1 0 0,-1-1-1,0 0 1,1 1 0,1-2 0,3-2 2,-1 0 1,0 0 0,-1-1-1,1 1 1,-1-1 0,0 0-1,0 0 1,0 0-1,0-1 1,-1 1 0,0-1-1,0 0 1,2-8 0,-3 9 19,0-1 1,0 1-1,0-1 1,-1 0-1,1 1 1,-1-1-1,-1 0 1,1 0-1,-1 0 1,0 0-1,-1 1 1,1-1 0,-1 0-1,0 0 1,-2-5-1,2 10-76,1 0-1,0 0 1,-1 0 0,1 0-1,0 1 1,-1-1 0,1 0-1,-1 1 1,1-1 0,-1 0-1,0 1 1,1-1 0,-1 0-1,0 1 1,1-1 0,-1 1-1,0-1 1,0 1 0,1 0-1,-1-1 1,0 1 0,0 0-1,0 0 1,0-1 0,1 1-1,-1 0 1,0 0 0,0 0-1,0 0 1,0 0 0,0 0-1,0 0 1,1 0 0,-1 1-1,0-1 1,0 0 0,0 0-1,0 1 1,1-1-1,-1 0 1,0 1 0,-1 0-1,0 1-27,0-1 0,-1 1-1,1 0 1,0 0 0,0 0-1,0 0 1,0 1 0,0-1-1,0 0 1,1 1-1,-3 4 1,-2 9-8,1-1 1,0 1-1,1 0 1,1 0-1,1 0 1,0 1-1,1-1 0,1 0 1,0 1-1,4 25 1,-3-39 29,0-1 1,-1 0-1,1 0 1,0 0-1,0 0 1,0-1-1,0 1 1,1 0-1,-1 0 0,0-1 1,1 1-1,-1 0 1,1-1-1,0 0 1,-1 1-1,1-1 1,0 0-1,0 0 1,0 0-1,0 0 1,0 0-1,0 0 1,0-1-1,0 1 1,0-1-1,0 1 1,1-1-1,-1 0 1,0 0-1,0 0 1,0 0-1,0 0 0,1 0 1,-1-1-1,2 0 1,4 0 15,0-1 0,0 0 0,-1-1 0,1 0 1,-1 0-1,0 0 0,0-1 0,9-6 0,3-6-41,-1-1 1,0 0-1,17-23 0,-20 21-36,0 2-1,2 0 1,23-18 0,-39 34 55,-1 1 0,1 0 0,-1-1 0,1 1 1,-1 0-1,1 0 0,-1 0 0,1-1 0,-1 1 0,1 0 1,-1 0-1,1 0 0,0 0 0,-1 0 0,1 0 0,-1 0 1,1 0-1,-1 0 0,1 0 0,-1 0 0,1 0 0,0 0 1,-1 1-1,1-1 0,-1 0 0,1 0 0,-1 1 0,1-1 1,-1 0-1,1 1 0,-1-1 0,0 0 0,1 1 0,-1-1 1,1 1-1,-1-1 0,0 0 0,1 1 0,-1-1 0,0 1 1,0-1-1,1 1 0,-1 0 0,0-1 0,0 1 0,0-1 1,0 1-1,1-1 0,-1 1 0,0-1 0,0 1 0,0 0 1,-1 0-1,6 43 205,-5-34-97,1-7-63,9 64 136,-9-66-167,-1 0-1,0 1 1,1-1 0,-1 0 0,1 1 0,-1-1 0,1 0 0,0 0-1,0 0 1,-1 0 0,1 1 0,0-1 0,0 0 0,0 0-1,0 0 1,0-1 0,2 2 0,-2-2 6,0 0 0,0 0-1,0 0 1,0 0 0,0-1 0,0 1 0,0 0 0,0-1-1,0 1 1,0 0 0,0-1 0,-1 0 0,1 1 0,0-1-1,0 1 1,0-1 0,-1 0 0,1 0 0,0 1 0,0-1 0,-1 0-1,1 0 1,-1 0 0,1 0 0,-1 0 0,1 1 0,0-3-1,7-11-140,23-37-7,-13 18-4625,-16 26-1630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3171,'-2'-13'10000,"-2"3"-5101,-1 8-2571,2 16-1618,3-8-635,-2 12 55,2 1 1,0 0-1,5 27 0,-5-43-116,0 0 0,1 0-1,-1 0 1,1 0-1,0 0 1,0 0-1,0 0 1,0 0 0,0 0-1,1 0 1,0-1-1,-1 1 1,1 0-1,0-1 1,0 0 0,0 1-1,0-1 1,1 0-1,-1 0 1,1 0-1,-1 0 1,1-1 0,0 1-1,-1-1 1,1 1-1,0-1 1,0 0-1,0 0 1,4 0 0,-4-1 18,0 0 1,-1-1-1,1 1 1,0-1 0,0 0-1,0 0 1,-1 0 0,1-1-1,0 1 1,-1-1-1,1 1 1,-1-1 0,0 0-1,0 0 1,1 0-1,-1 0 1,0 0 0,-1 0-1,1-1 1,0 1-1,-1-1 1,1 1 0,-1-1-1,2-4 1,5-10 174,-1 1 0,8-29 0,-10 10 980,-5 32-527,0 11-392,0 2-387,0 9 154,2 57 34,-1-72-64,-1-1 0,0 1-1,1-1 1,0 1-1,0-1 1,0 1 0,0-1-1,1 0 1,-1 0-1,1 0 1,0 1-1,0-2 1,0 1 0,0 0-1,0 0 1,0-1-1,4 3 1,-4-4 17,0 0 1,0 0-1,0-1 1,0 1-1,0-1 1,0 0-1,0 1 1,0-1-1,0 0 1,0 0-1,0 0 0,0-1 1,0 1-1,0 0 1,0-1-1,0 1 1,0-1-1,0 0 1,0 0-1,0 1 0,-1-1 1,1-1-1,0 1 1,-1 0-1,1 0 1,0-1-1,-1 1 1,1 0-1,0-3 1,9-6 156,-1-1 0,16-23 1,-19 24-164,16-22 45,34-42 1,-57 73-70,0 1 0,1-1 0,-1 1 0,1-1 1,-1 1-1,1-1 0,-1 1 0,1-1 1,-1 1-1,1 0 0,0-1 0,-1 1 0,1 0 1,-1-1-1,1 1 0,0 0 0,-1 0 0,1-1 1,0 1-1,0 0 0,-1 0 0,1 0 0,0 0 1,-1 0-1,1 0 0,0 0 0,-1 0 1,1 0-1,1 1 0,10 17-16,0 40 162,-11-48-152,-1-8 9,0 0 0,0-1 0,0 1 0,1 0 0,-1 0 0,0-1 0,1 1 0,0 0 0,-1-1 0,1 1 0,0-1 0,0 1 0,0-1 0,0 1 0,0-1 1,0 0-1,0 1 0,0-1 0,1 0 0,-1 0 0,2 1 0,-2-1-76,0-1 1,1 0-1,-1 0 1,0 0 0,0 0-1,1-1 1,-1 1 0,0 0-1,0 0 1,1-1-1,-1 1 1,0-1 0,0 1-1,0-1 1,0 1-1,0-1 1,0 0 0,0 0-1,0 1 1,0-1 0,2-2-1,7-7-1518,-1-1-1,0 0 0,13-22 1,-19 28 939,19-28-3963,0-1-662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67 144 9577,'0'0'8376,"-7"8"-6614,-7 9-1165,8-11-36,0 1-1,0 1 0,1-1 1,-1 1-1,-5 11 1,10-16-588,0-1 1,1 0 0,-1 1 0,0-1-1,1 0 1,-1 1 0,1-1-1,0 1 1,0-1 0,0 1 0,0-1-1,0 1 1,0-1 0,1 1 0,-1-1-1,1 0 1,0 1 0,0-1 0,0 0-1,0 1 1,0-1 0,0 0 0,1 0-1,-1 0 1,1 0 0,2 3 0,18 18-404,-1 1 0,-2 1 0,0 0 0,22 41 0,-35-53 463,0 0 0,0 0-1,-1 0 1,-1 1 0,0 0-1,-1 0 1,-1 0 0,0 0 0,-1 0-1,0 1 1,-1-1 0,-2 17-1,0-24 168,0 0-1,0 0 0,0-1 1,-1 1-1,0-1 0,0 0 1,0 0-1,-1 0 1,-5 7-1,7-11-104,1 0 1,-1 0-1,1 0 1,-1 0-1,0 0 1,0 0-1,0-1 0,0 1 1,0-1-1,0 1 1,0-1-1,-1 0 1,1 1-1,0-1 0,-1-1 1,1 1-1,-1 0 1,1 0-1,-1-1 1,1 0-1,-1 1 1,0-1-1,1 0 0,-1 0 1,1 0-1,-1-1 1,-3 0-1,4 0-71,0-1 0,0 1 0,0 0 0,1-1 0,-1 1 0,1-1 0,-1 0 0,1 1 0,-1-1 0,1 0 0,0 0 0,0 0 0,0 0 0,0 0 0,0 0 0,1 0 0,-1 0 0,1 0 0,-1-1 0,1 1 0,-1-4 0,0-57-37,1 47 21,1-7-64,1 0-1,1 0 1,1 0-1,1 1 1,12-36-1,52-105-115,-1 6 176,-64 142 17,0 0-1,-1 0 1,0-1-1,-1 1 1,-1-28-1,-1 42-15,0 1 0,0-1 0,0 1 1,0 0-1,0-1 0,0 1 0,0-1 0,0 1 0,0-1 1,0 1-1,0 0 0,0-1 0,0 1 0,0-1 0,-1 1 1,1 0-1,0-1 0,0 1 0,-1 0 0,1-1 0,0 1 0,0 0 1,-1-1-1,1 1 0,0 0 0,-1-1 0,1 1 0,0 0 1,-1 0-1,1 0 0,0-1 0,-1 1 0,1 0 0,-1 0 1,-16 5 144,-13 20-65,22-14-55,0 1 0,1 0-1,1 0 1,0 1 0,-6 20-1,10-27-4,0 0-1,0 0 0,1 0 0,0 1 0,0-1 0,1 0 0,-1 0 0,1 1 0,1-1 0,-1 0 0,1 1 0,0-1 0,1 0 0,3 11 1,-3-14-106,0 0 0,1 0 1,-1-1-1,1 1 1,-1 0-1,1-1 0,0 0 1,0 1-1,0-1 1,0 0-1,0 0 0,0-1 1,1 1-1,-1-1 1,1 0-1,-1 0 0,1 0 1,-1 0-1,5 0 1,5 1-1664,0-1 0,0 0 1,0-1-1,15-1 1,11-5-8107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9769,'0'0'2397,"3"-8"144,29-45 905,-31 50-3074,1 0 0,1 0-1,-1 1 1,0-1 0,1 0 0,-1 1-1,1-1 1,0 1 0,0 0 0,0 0 0,0 0-1,0 0 1,0 1 0,1-1 0,-1 1-1,0 0 1,6-1 0,-8 5-282,1 1 0,-2 0 1,1 0-1,0 0 0,-1 0 0,0 0 1,0 0-1,0 0 0,0 0 1,-2 7-1,-20 75 16,16-66-86,1 0-1,0 0 0,2 0 0,-3 35 1,6-54-18,0 0 0,1 0 1,-1 0-1,0 0 0,0 1 0,1-1 1,-1 0-1,1 0 0,-1 0 1,1 0-1,-1 0 0,1 0 1,0-1-1,-1 1 0,1 0 0,0 0 1,0 0-1,0 0 0,-1-1 1,1 1-1,0-1 0,0 1 1,0 0-1,0-1 0,0 1 1,0-1-1,0 0 0,0 1 0,1-1 1,-1 0-1,0 0 0,0 0 1,0 0-1,0 0 0,0 0 1,0 0-1,1 0 0,-1 0 0,2-1 1,4 0 21,0 0 1,0 0 0,-1-1-1,1 1 1,10-6 0,1-1-26,-1-2 0,0 0-1,0-1 1,-1-1 0,0 0 0,-1-1 0,20-22 0,-27 26-67,-1 1 1,0-1 0,0-1-1,-1 1 1,0-1 0,0 0-1,-1 0 1,-1-1-1,0 1 1,0-1 0,-1 0-1,0 0 1,-1 0 0,1-16-1,-3 27 63,0 0-1,0 0 0,0-1 1,0 1-1,0 0 1,0-1-1,1 1 0,-1 0 1,0 0-1,0-1 0,0 1 1,-1 0-1,1-1 1,0 1-1,0 0 0,0 0 1,0-1-1,0 1 0,0 0 1,0-1-1,0 1 1,0 0-1,-1 0 0,1-1 1,0 1-1,0 0 0,0 0 1,-1 0-1,1-1 1,0 1-1,0 0 0,-1 0 1,1 0-1,0 0 1,0-1-1,-1 1 0,1 0 1,0 0-1,0 0 0,-1 0 1,1 0-1,0 0 1,-1 0-1,-12 9-112,-9 19 115,17-17 71,0 0 0,1 0 0,0 0 0,1 0 0,1 0 0,-1 1-1,2-1 1,0 1 0,0 0 0,2 15 0,-1-24-52,0-1 0,0 0 0,1 1 0,-1-1 0,1 0 0,0 1 0,0-1 1,0 0-1,0 0 0,0 0 0,0 1 0,0-1 0,1 0 0,-1-1 0,1 1 0,-1 0 0,1 0 0,0-1 0,0 1 0,0-1 0,0 1 0,0-1 0,0 0 0,0 0 0,0 0 0,1 0 0,-1 0 0,0-1 0,0 1 0,1 0 0,-1-1 0,1 0 0,2 0 0,1 1 11,0-1-1,0 1 0,0-2 0,0 1 1,0-1-1,0 0 0,0 0 0,0-1 0,-1 1 1,1-1-1,0-1 0,8-3 0,-7 0 43,0 0 1,0 0-1,0-1 0,0 0 0,-1 0 0,-1 0 0,1-1 0,-1 1 0,0-1 0,-1-1 0,0 1 0,0-1 0,-1 1 0,0-1 0,0 0 1,1-12-1,-2 15-36,-1 0 0,0 0 0,-1 0 0,0-1 0,1 1 0,-2 0 0,1-1 0,-1 1 1,0 0-1,0 0 0,-1 0 0,0 0 0,0 0 0,0 0 0,-1 0 0,0 1 0,0-1 1,0 1-1,-1-1 0,0 1 0,0 1 0,0-1 0,0 0 0,-10-6 0,12 9-47,0 1 0,0-1 0,0 1 0,0 0 0,0 0 0,-1 0-1,1 0 1,0 0 0,-1 0 0,1 1 0,-1-1 0,1 1 0,-1 0 0,1 0-1,-1 0 1,1 0 0,-1 0 0,1 0 0,-1 1 0,1-1 0,-5 2 0,6-1-127,-1 0 1,1 0-1,-1 0 1,1 1-1,-1-1 1,1 0-1,0 1 1,0-1-1,-1 1 1,1 0-1,0-1 1,1 1-1,-1 0 1,0-1-1,0 1 1,1 0 0,-1 0-1,1 0 1,-1 0-1,1-1 1,0 1-1,0 0 1,0 0-1,0 0 1,0 0-1,0 0 1,1 3-1,-1-3-222,1-1 0,-1 1-1,1 0 1,0-1-1,-1 1 1,1-1-1,0 1 1,0-1 0,0 1-1,0-1 1,0 1-1,0-1 1,0 0 0,1 0-1,-1 0 1,0 1-1,1-1 1,-1-1 0,1 1-1,-1 0 1,1 0-1,0 0 1,-1-1 0,1 1-1,-1-1 1,5 1-1,17 3-4787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77 11435,'0'0'12017,"-8"-2"-10998,6 1-985,0 0 0,0 0 0,0 1 0,0-1 0,0 1 0,0 0 0,0-1 0,0 1 0,0 0 0,0 0 0,0 1 0,0-1 0,1 0 0,-1 0 0,0 1 0,0-1 0,0 1 0,0 0 0,0 0 0,0-1 0,1 1 0,-4 3 0,2-1-3,1 0 1,-1 1-1,1-1 1,0 1-1,0-1 1,1 1-1,-1 0 1,1 0-1,0 0 1,0 0-1,0 0 1,0 0-1,0 7 1,0-5 3,0 0 1,1 0-1,-1 1 1,1-1-1,0 0 1,1 0-1,0 0 1,0 0-1,2 7 1,-2-11-26,0 0 0,0 0 0,1 0 0,-1 0 1,1 0-1,-1-1 0,1 1 0,0-1 0,-1 1 0,1-1 1,0 0-1,0 1 0,0-1 0,0 0 0,0 0 1,0 0-1,0-1 0,1 1 0,-1 0 0,0-1 0,0 0 1,1 1-1,-1-1 0,0 0 0,0 0 0,5-1 1,-3 1 1,1 0 1,-1-1 0,0 0 0,1 0 0,-1 0 0,0 0 0,0-1 0,0 1 0,0-1 0,0 0 0,-1-1 0,1 1 0,0 0-1,-1-1 1,0 0 0,0 0 0,0 0 0,0 0 0,0 0 0,0-1 0,-1 1 0,1-1 0,-1 0 0,0 0 0,-1 0 0,3-5-1,0-2 13,-1 0-1,0 0 1,0 0-1,-1 0 0,-1 0 1,0 0-1,0-1 0,-1 1 1,-2-12-1,2 21-25,0 0 0,-1 0-1,1 0 1,-1 0 0,0 0-1,1 0 1,-1 0 0,0 0 0,0 0-1,-1 1 1,1-1 0,0 0 0,0 1-1,-1-1 1,1 1 0,-1-1-1,0 1 1,1 0 0,-1 0 0,0-1-1,0 1 1,1 0 0,-1 1 0,0-1-1,0 0 1,0 1 0,0-1-1,0 1 1,0-1 0,0 1 0,-1 0-1,1 0 1,0 0 0,0 0-1,0 0 1,0 0 0,0 1 0,0-1-1,0 1 1,0-1 0,0 1 0,0 0-1,0 0 1,0 0 0,1 0-1,-1 0 1,0 0 0,0 1 0,1-1-1,-1 0 1,1 1 0,-1-1 0,1 1-1,0 0 1,0-1 0,0 1-1,0 0 1,0 0 0,0 0 0,0 0-1,0 0 1,1 0 0,-1 0 0,1 0-1,-1 0 1,1 3 0,0-4-124,1 0 1,-1 0 0,0 0-1,1 0 1,0 0-1,-1 0 1,1 0 0,-1-1-1,1 1 1,0 0 0,-1-1-1,1 1 1,0 0 0,0-1-1,0 1 1,0-1-1,-1 1 1,1-1 0,0 1-1,0-1 1,0 0 0,0 1-1,0-1 1,0 0-1,0 0 1,0 0 0,0 0-1,0 0 1,0 0 0,0 0-1,2 0 1,38-2-4085,-39 2 3792,30-7-5370,2-11-4153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2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72 14029,'0'0'6476,"-6"13"-5024,1-4-1204,1-2-72,0 1 0,0 0 0,1 0 0,0 0-1,0 0 1,1 0 0,0 0 0,1 1 0,0-1 0,0 10 0,1 12 225,2 0 0,1-1 1,2 1-1,8 31 0,-10-48-395,1 0 0,1-1 1,0 1-1,0-1 1,2 0-1,-1 0 0,1 0 1,1-1-1,0 0 0,1-1 1,14 14-1,-22-23-11,0 1 0,0-1 0,0 0-1,0 0 1,0 0 0,0 0 0,1 0 0,-1 0 0,1 0-1,-1-1 1,0 1 0,1 0 0,-1-1 0,1 1 0,-1-1 0,1 1-1,0-1 1,-1 0 0,1 0 0,-1 0 0,1 0 0,0 0-1,-1 0 1,1 0 0,0 0 0,-1 0 0,1-1 0,-1 1-1,1-1 1,-1 1 0,1-1 0,-1 0 0,1 0 0,-1 0-1,0 1 1,1-1 0,-1 0 0,0-1 0,0 1 0,0 0-1,0 0 1,0 0 0,0-1 0,0 1 0,0 0 0,0-1-1,-1 1 1,2-3 0,3-7-92,-1-1 1,0 0-1,-1 0 0,4-24 0,3-56-1268,-1-119-1,-6 81 905,-3 170 1213,1 0 1,3 0-1,10 56 0,-9-71-897,1-1 0,2 1-1,0-1 1,1-1 0,1 1 0,1-2-1,22 33 1,-14-35-2828,-5-12-2595,-2-7-5611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3779 191 12172,'-13'-13'2338,"-4"-5"-2209,-1 2 1,-1 0 0,0 1-1,-1 0 1,-1 2 0,-37-18-1,27 19-42,-1 2-1,0 2 0,-1 1 0,0 1 1,-34-1-1,-168 4-3,201 3-246,-83 6 74,0 4 0,-209 48 0,143-10 295,-177 71-1,218-63 15,2 6 1,3 7-1,3 5 0,4 6 0,3 5 1,4 6-1,4 5 0,-112 118 0,152-129-120,3 4 0,5 2 0,4 4 0,-86 159-1,109-165-73,3 2 0,5 2 0,3 1 0,5 1 0,-28 173 0,42-151 53,5 0 0,6 0 0,13 152-1,-4-206 89,4-1 1,1-1-1,4 0 0,2 0 0,3-2 0,2 0 0,3-2 1,2 0-1,3-2 0,2-1 0,2-2 0,3-1 0,2-2 0,2-1 1,85 75-1,-23-38-103,4-5-1,189 107 1,262 79 60,-331-180-102,448 105-1,259-42 496,-681-125-376,0-12 0,291-23-1,-362-5-177,-1-8-1,-2-8 1,308-97 0,-374 91 28,-2-6 1,-2-4-1,-2-5 1,155-102-1,-211 119 1,-2-2 0,-2-2 1,-1-2-1,-2-2 0,-3-2 0,-1-1 1,-2-3-1,-3 0 0,-2-3 0,42-88 0,-43 64 87,-5-2-1,-2 0 1,-4-2-1,-4 0 1,-3-1-1,-4-1 1,-3 0-1,-4 0 1,-4 0-1,-15-111 1,1 90-43,-5 0 0,-5 2 1,-4 1-1,-4 1 0,-5 2 0,-4 2 0,-97-163 1,57 136 198,-5 3 0,-5 4 1,-5 5-1,-5 3 0,-157-127 1,80 93-515,-6 9 1,-358-195-1,405 258-426,-4 5 1,-2 7-1,-2 6 0,-3 7 1,-228-40-1,179 56-2679,13 7-3642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14414,'0'0'4212,"-1"8"-3630,0 35-97,3 0 1,1-1 0,2 1 0,2-1-1,1 0 1,3-1 0,1 0 0,2 0 0,32 64-1,-44-101-420,-1-2-28,0 0 0,-1 0 0,1 0 0,0-1 0,0 1-1,0 0 1,0 0 0,0 0 0,1-1 0,-1 1 0,1-1 0,-1 1 0,1-1 0,-1 1 0,1-1 0,0 0 0,-1 0 0,1 0-1,0 0 1,0 0 0,0 0 0,0-1 0,0 1 0,2 0 0,-3-1 23,-1-1 1,1 1-1,0-1 0,0 1 1,-1-1-1,1 1 0,-1-1 1,1 0-1,0 1 0,-1-1 1,1 0-1,-1 1 0,1-1 1,-1 0-1,0 0 0,1 1 1,-1-1-1,0 0 0,0 0 1,1 0-1,-1 0 0,0 1 1,0-1-1,0 0 0,0 0 1,0-1-1,0-31 136,0 22-115,-1-22-75,-2 0 0,-1 1 0,-1-1 0,-2 1 0,-1 0 0,-21-51 1,57 156-744,-24-67 742,0 0-1,0 0 1,0 0 0,1-1-1,0 0 1,0 0 0,0 0-1,1 0 1,-1-1 0,1 0 0,0 0-1,1-1 1,-1 1 0,0-1-1,1-1 1,0 1 0,-1-1-1,1 0 1,0-1 0,0 0 0,0 0-1,9 0 1,-11-1 7,1 0 1,0-1-1,0 0 0,-1 0 1,1 0-1,-1-1 0,1 0 1,-1 0-1,0 0 0,1-1 1,-1 0-1,-1 0 0,1 0 1,0 0-1,-1-1 0,1 0 1,-1 0-1,0 0 1,0 0-1,-1-1 0,1 1 1,-1-1-1,0 0 0,0 0 1,-1 0-1,0 0 0,4-10 1,-4 5 9,0-1 1,-1 1 0,1 0 0,-2 0 0,0-13-1,1-2-340,-3 41 121,0 4 211,1 1-1,1-1 1,0 0 0,7 39 0,-7-57 8,1 0 1,-1 1-1,1-1 1,0 0-1,0 0 0,0 0 1,0 0-1,1 0 1,-1 0-1,0 0 0,1 0 1,-1 0-1,1-1 1,0 1-1,0 0 0,0-1 1,-1 0-1,1 1 1,0-1-1,1 0 0,-1 0 1,0 0-1,0 0 1,0 0-1,1-1 0,-1 1 1,0-1-1,1 0 1,-1 1-1,0-1 0,1 0 1,-1 0-1,1 0 1,-1-1-1,0 1 0,1-1 1,-1 1-1,0-1 1,0 0-1,1 0 0,1-1 1,6-2 59,0 0 1,-1-1 0,1 0-1,-1-1 1,-1 1-1,1-2 1,14-13-1,15-30 43,5-4-20,-23 118-132,-20-63 33,0 0 0,1 0 0,-1 1 0,1-1 0,-1 0 0,1 0 0,-1 0-1,1 0 1,0 0 0,-1 0 0,1 0 0,0 0 0,0 0 0,0-1 0,0 1 0,0 0-1,0 0 1,0-1 0,0 1 0,0-1 0,0 1 0,0-1 0,0 1 0,0-1 0,1 0-1,-1 1 1,1-1 0,28-11 393,-4 1-568,-26 10-16,1 1-1,-1-1 0,1 0 0,-1 1 1,1 0-1,-1-1 0,1 1 0,-1-1 1,0 1-1,1-1 0,-1 1 0,0 0 0,1-1 1,-1 1-1,0 0 0,0-1 0,0 1 1,0 0-1,0-1 0,0 1 0,0 0 1,0-1-1,0 1 0,0 0 0,0-1 1,0 2-1,-2 22-7787,-2-9-3579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15054,'14'2'1346,"-1"17"-642,-1 7 641,11 5-544,2 7-448,-1 2-1,1 1-224,-4-1-96,2-6-576,-1 0-1058,-6-8-2466,-5-4 353,-6-5 319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13261,'0'0'6950,"54"-24"-5701,-11 2-704,12-7-289,-1-2-160,3-3-32,2 3-64,-16 3-224,-9 7-801,-13 4-705,-12 4-928,-9 6-2147,-20-1-832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47 132 4260,'0'0'11787,"-47"5"-7687,47-17-3107,24-3-609,4-9 225,10 3-257,6-2-224,6 5-128,-1 4-192,-1 8-1698,-7 2-1889,-7 4-2627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12844,'0'0'1500,"2"10"299,-1-6-1680,0 4 254,0-1 1,1 0 0,0 0-1,0 1 1,7 12-1,-8-18-301,0 1 0,1-1 0,0 0 0,-1 0-1,1 0 1,0 0 0,0 0 0,0 0 0,0-1 0,0 1-1,1-1 1,-1 1 0,0-1 0,1 0 0,-1 0 0,1 0-1,-1 0 1,1 0 0,0-1 0,-1 1 0,1-1-1,0 0 1,4 0 0,-1 0-25,-1 0 0,0 0 0,1-1 0,-1 0 0,0 0 0,0-1-1,0 0 1,0 1 0,0-2 0,0 1 0,0 0 0,-1-1 0,1 0 0,4-4 0,2-4 90,1 0 0,-2-1 0,14-18 1,0 0-83,-24 29-26,1 1 1,-1-1-1,1 0 0,0 0 1,-1 0-1,1 0 1,0 1-1,-1-1 0,1 0 1,0 1-1,0-1 0,0 0 1,0 1-1,0-1 0,0 1 1,-1 0-1,1-1 0,0 1 1,0 0-1,0-1 1,1 1-1,-1 0 0,0 0 1,0 0-1,0 0 0,0 0 1,0 0-1,0 0 0,0 0 1,0 1-1,0-1 1,0 0-1,0 1 0,0-1 1,0 0-1,0 1 0,0-1 1,-1 1-1,1 0 0,0-1 1,0 1-1,0 0 0,-1-1 1,1 1-1,0 0 1,-1 0-1,1 0 0,0-1 1,0 3-1,5 6 68,-1 1 0,0 0 0,-1 1 0,4 11 0,2 2 11,19 22-71,-28-45-93,-1 0 0,1-1-1,-1 1 1,1 0 0,-1-1 0,1 1 0,-1 0 0,1-1-1,-1 1 1,1-1 0,0 1 0,-1-1 0,1 1-1,0-1 1,0 0 0,-1 1 0,1-1 0,0 0-1,0 0 1,-1 1 0,1-1 0,0 0 0,0 0 0,0 0-1,0 0 1,-1 0 0,1 0 0,0 0 0,0 0-1,0 0 1,-1-1 0,1 1 0,0 0 0,0 0-1,0-1 1,-1 1 0,1 0 0,0-1 0,-1 1-1,1-1 1,0 1 0,-1-1 0,1 1 0,-1-1 0,1 0-1,0 1 1,-1-1 0,0 0 0,1 1 0,-1-1-1,1 0 1,-1 0 0,0 1 0,1-1 0,-1 0-1,0 0 1,0 0 0,0-1 0,3-3-961,-2-1 1,1 0-1,-1 1 1,0-1-1,0 0 0,0-6 1,0-18-5332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10442,'0'0'5146,"0"8"-3555,1 8-948,1-1 1,0 1-1,1-1 0,8 25 1,-10-37-574,1 1-1,-1 0 1,0-1 0,1 0 0,0 1 0,0-1 0,0 0 0,0 0-1,1 0 1,-1 0 0,1 0 0,0 0 0,-1-1 0,1 0 0,1 1-1,-1-1 1,0 0 0,0 0 0,1-1 0,-1 1 0,1-1 0,-1 1-1,1-1 1,0-1 0,-1 1 0,1 0 0,5 0 0,-7-2 38,-1 1 0,1 0-1,-1 0 1,1 0 0,-1-1 0,1 1 0,-1-1 0,0 1 0,1-1-1,-1 1 1,0-1 0,1 0 0,-1 0 0,0 0 0,0 0 0,0 0-1,0 0 1,0 0 0,0 0 0,0 0 0,0 0 0,1-3 0,1 0 24,-1-1 1,0 1-1,-1-1 1,1 0 0,-1 0-1,2-10 1,-2-1-74,0-1 0,0 1 1,-4-23-1,-6 5-4,9 33-57,-1 0 0,1-1-1,-1 1 1,1 0 0,-1 0 0,1 0-1,-1 0 1,0 0 0,1 0 0,-1 0 0,0 0-1,0 0 1,0 1 0,0-1 0,1 0-1,-1 0 1,0 1 0,-1-1 0,1 1-1,0-1 1,0 1 0,0-1 0,0 1-1,0-1 1,0 1 0,-2 0 0,3 0-5,-1 0 1,1 0 0,0 0 0,-1 0-1,1 0 1,0 0 0,-1 0 0,1 0-1,0 0 1,-1 0 0,1 1 0,0-1-1,0 0 1,-1 0 0,1 0 0,0 0-1,0 1 1,-1-1 0,1 0 0,0 0-1,0 1 1,0-1 0,-1 0 0,1 0-1,0 1 1,0-1 0,0 0 0,0 1-1,0-1 1,-1 0 0,1 0 0,0 1-1,0-1 1,0 0 0,0 1 0,0-1 0,0 0-1,0 1 1,6 15-84,17 11 23,-18-24 74,1 0 0,-1-1 0,1 0 0,0 0 0,-1 0 0,1-1 0,0 0 0,0 0 0,0-1 0,0 1 0,0-1 0,0 0 0,0-1 0,0 0 0,0 0 0,0 0 0,0-1 0,0 1 0,0-1 0,-1-1 0,1 1 0,-1-1-1,0 0 1,0 0 0,0-1 0,0 1 0,0-1 0,-1 0 0,1-1 0,-1 1 0,0-1 0,-1 1 0,1-1 0,-1 0 0,3-7 0,-4 5 7,0 0 1,0 0-1,-1 0 1,0-1-1,0 1 0,-1-1 1,0 1-1,-2-9 0,2 15-8,0 0-1,0-1 0,0 1 0,0 0 0,-1 0 0,1-1 0,-1 1 0,1 0 1,-1 0-1,0 0 0,1-1 0,-1 1 0,0 0 0,0 0 0,1 0 0,-1 0 1,0 0-1,0 0 0,0 1 0,-2-2 0,1 2 0,1-1 1,-1 1-1,0 0 0,1 0 0,-1 0 1,1 0-1,-1 1 0,0-1 0,1 0 1,-1 1-1,1-1 0,-1 1 0,1-1 0,-1 1 1,1 0-1,-1 0 0,1-1 0,-1 1 1,1 0-1,0 0 0,-2 3 0,-1 0 7,0 0-1,0 0 0,0 0 1,1 1-1,0 0 0,0-1 0,0 1 1,1 1-1,-1-1 0,1 0 1,0 0-1,1 1 0,-1-1 0,1 1 1,-1 11-1,2-14-4,-1 1-1,1 0 1,0 0 0,0 0 0,0 0-1,1 0 1,0 0 0,-1 0-1,1-1 1,0 1 0,1 0 0,-1-1-1,1 1 1,-1 0 0,1-1-1,0 0 1,1 1 0,-1-1 0,0 0-1,1 0 1,0-1 0,0 1-1,4 3 1,1-1-402,1-1-1,0 0 1,0-1 0,0 0-1,12 3 1,-14-4-795,1-1 1,0 0 0,0 0-1,0 0 1,-1-1-1,1-1 1,0 1 0,0-1-1,0 0 1,-1-1-1,14-4 1,0-6-3674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38 8712,'0'0'3091,"-9"-7"-64,5 5-2870,-1-2 364,-1 0 1,0 0 0,0 1 0,0 0 0,-11-4 0,15 6-381,-1 0-1,1 1 1,0-1-1,-1 1 1,1-1-1,-1 1 1,1 0-1,-1 0 1,1 0-1,0 1 1,-1-1-1,1 1 1,-1-1-1,1 1 1,0 0-1,-1 0 1,1 0 0,0 0-1,0 0 1,0 0-1,0 0 1,0 1-1,0-1 1,-3 4-1,-27 39 203,30-42-349,1 0 0,0 0 1,0 0-1,0-1 0,0 1 0,0 0 0,0 0 0,1 0 1,-1 0-1,1 0 0,-1 1 0,1-1 0,0 0 0,0 0 1,0 0-1,0 0 0,0 0 0,0 0 0,0 0 0,1 1 1,-1-1-1,1 0 0,1 3 0,1-4 3,0 0-1,0 0 1,0 0 0,0 0 0,0-1-1,0 0 1,0 1 0,0-1 0,1 0-1,-1 0 1,0-1 0,3 0-1,3 1-60,160-4-2957,-168 4 3011,0 0 1,0 0-1,0 0 1,0 1-1,0-1 1,0 0-1,0 0 1,0 1-1,0-1 1,0 0-1,0 1 1,0-1-1,0 1 1,0-1-1,0 1 1,-1 0 0,1-1-1,0 1 1,0 0-1,-1 0 1,1-1-1,0 1 1,-1 0-1,1 0 1,-1 0-1,1 1 1,0 1 86,0 0 1,0 0-1,-1-1 0,0 1 1,1 0-1,-1 0 0,0 0 1,0 0-1,-1-1 1,0 4-1,0 1 160,-1 0 0,0 1 1,0-1-1,0-1 0,-1 1 0,0 0 1,-6 8-1,-31 29 484,38-42-906,0 0-1,0 0 1,-1 0-1,1-1 1,0 1-1,-1-1 1,1 1-1,-1-1 1,0 0-1,0 0 1,1 0-1,-1-1 1,0 1-1,0-1 1,0 1 0,0-1-1,1 0 1,-4 0-1,0-5-4704,6-12-2562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8104,'0'0'12449,"-8"12"-11179,2-3-1010,0 0 0,1 1-1,0 0 1,0 0 0,1 0-1,1 0 1,0 1-1,0 0 1,1-1 0,-2 21-1,5-17-85,-1-1 0,2 1 0,0-1 0,0 0 0,1 0-1,1 0 1,0 0 0,7 14 0,-9-22-188,1 0-1,-1 0 1,1 0-1,-1-1 1,1 1-1,1-1 1,-1 0-1,1 0 1,-1 0-1,1 0 1,0-1-1,0 0 1,1 1-1,-1-1 1,1-1-1,0 1 1,-1-1-1,1 0 1,0 0-1,0 0 1,1-1-1,-1 1 1,8 0 0,-12-3 9,0 0 1,0 0 0,-1 0 0,1 0-1,0 1 1,0-1 0,0 0 0,-1-1-1,1 1 1,-1 0 0,1 0 0,-1 0 0,1 0-1,-1 0 1,1-1 0,-1 1 0,0 0-1,0 0 1,0 0 0,0-1 0,0 1 0,0 0-1,0 0 1,0-1 0,-1-1 0,-1-40-57,0 34 39,0 0 1,-1 0 0,0 0-1,0 0 1,-1 0 0,0 0-1,-7-11 1,10 19 9,1 1 0,0 0 1,0 0-1,0-1 0,0 1 1,0 0-1,0 0 0,-1-1 0,1 1 1,0 0-1,0 0 0,0 0 1,-1-1-1,1 1 0,0 0 0,0 0 1,-1 0-1,1 0 0,0 0 1,0 0-1,-1-1 0,1 1 0,0 0 1,-1 0-1,1 0 0,0 0 1,0 0-1,-1 0 0,1 0 0,0 0 1,-1 0-1,1 0 0,0 0 1,0 0-1,-1 0 0,1 1 0,0-1 1,0 0-1,-1 0 0,1 0 1,0 0-1,0 0 0,-1 0 0,1 1 1,0-1-1,0 0 0,-6 17-152,3 20 115,3-36 50,0 0 0,0 0 0,0 0 0,0 0-1,0 0 1,0 0 0,1 0 0,-1 0-1,0 0 1,1 0 0,-1 0 0,1 0-1,-1 0 1,1 0 0,0 0 0,-1 0-1,1 0 1,0-1 0,0 1 0,-1 0 0,1 0-1,0-1 1,0 1 0,0-1 0,0 1-1,0-1 1,0 1 0,0-1 0,0 0-1,0 1 1,0-1 0,0 0 0,0 0-1,0 1 1,0-1 0,0 0 0,0 0 0,0 0-1,1-1 1,-1 1 0,0 0 0,0 0-1,0-1 1,1 0 0,3 1 22,-1-1 1,-1-1-1,1 1 0,0 0 1,0-1-1,0 0 1,-1 0-1,1 0 0,-1 0 1,0-1-1,4-2 0,2-9-20,0 1 0,0-1 0,-2-1 0,0 1 0,0-1 0,-2 0 0,0-1 0,5-21 0,-11 67 228,4 62 443,-2-84-531,0-1 0,1 1-1,0-1 1,0 1 0,1-1 0,0 0 0,0 0-1,0 0 1,9 11 0,-11-16-111,1 0-1,0 0 1,0 0 0,0 0-1,1 0 1,-1 0-1,0-1 1,1 1 0,-1-1-1,1 1 1,-1-1 0,1 0-1,0 0 1,0 0-1,-1-1 1,1 1 0,0-1-1,0 1 1,0-1 0,0 0-1,0 0 1,-1 0 0,1 0-1,0-1 1,0 1-1,0-1 1,0 0 0,-1 0-1,1 0 1,0 0 0,-1 0-1,1-1 1,3-1 0,-1 0-382,-1 0 0,0 0 0,1-1 0,-1 1 1,0-1-1,-1 0 0,7-8 0,-8 9-459,1-1 0,-2 1-1,1 0 1,0-1 0,-1 1-1,1-1 1,-1 0 0,0 1-1,0-1 1,-1 0 0,1-4-1,0-19-10384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15727,'0'0'3673,"1"11"-3070,3 25 247,3 0 0,19 66 0,38 77 1032,-59-166-1787,0 1 26,-3-6-82,0 0 0,1 0 0,0 0 0,1-1 1,0 1-1,0-1 0,0 0 0,1 0 0,10 10 0,-15-16-23,0-1 0,1 0 0,-1 0 0,1 0 0,-1 1 0,0-1-1,1 0 1,-1 0 0,1 0 0,-1 0 0,1 0 0,-1 0 0,0 0-1,1 0 1,-1 0 0,1 0 0,-1 0 0,1 0 0,-1 0 0,0-1-1,1 1 1,-1 0 0,1 0 0,-1 0 0,0 0 0,1-1 0,-1 1-1,0 0 1,1-1 0,-1 1 0,0 0 0,1 0 0,-1-1 0,0 1-1,0 0 1,1-1 0,-1 1 0,0-1 0,0 1 0,0 0 0,1-1-1,-1 1 1,0-1 0,0 1 0,0-1 0,0 1 0,0 0 0,0-1-1,0 1 1,0-1 0,0 1 0,0-1 0,0 0 0,0-31 452,0 25-437,0-7-14,-1 1 0,0-1 0,0 0 0,-2 1 0,1 0 0,-2 0 0,0 0 0,0 0-1,-1 0 1,-1 1 0,-10-17 0,19 72-732,0-35 713,0 0 1,0-1 0,0 0 0,1 0-1,1 0 1,-1 0 0,1 0-1,0-1 1,0 0 0,1 0-1,10 9 1,-13-13 11,-1 0 0,1-1 0,0 1 0,0 0 0,-1-1 0,1 0 0,0 1 0,0-1 0,1 0 0,-1 0 0,0-1 0,0 1 0,0-1 0,1 0 0,-1 1 0,0-2 0,0 1 0,1 0 0,-1 0 0,0-1 0,0 0 0,0 0 0,0 0 0,0 0 0,0 0 0,0 0 0,0-1 0,0 0 0,0 1 0,-1-1 0,6-5 0,-3 2 19,0-1 0,1 0 0,-2 0 0,1 0 0,-1-1 0,0 1 0,0-1 0,-1 0 1,0-1-1,0 1 0,-1 0 0,1-1 0,0-10 0,0-3 85,-1 0 1,0 0-1,-4-36 1,2 89-526,-1-9 373,1 0-1,4 29 1,-4-46 57,1 0 0,1 0-1,-1 1 1,1-1 0,0 0-1,0 0 1,1-1 0,0 1-1,0 0 1,0-1 0,1 0-1,0 1 1,0-1 0,5 4-1,-7-7-14,0-1 1,0 1-1,0-1 0,1 1 0,-1-1 0,1 0 0,-1 0 0,1 0 0,-1-1 0,1 1 0,-1-1 1,1 1-1,0-1 0,-1 0 0,1 0 0,3 0 0,13-9-2039,-18 9 1704,0-1-1,0 0 1,-1 0-1,1 0 1,0 0-1,-1 0 0,1-1 1,-1 1-1,1 0 1,-1 0-1,0 0 0,1 0 1,-1-1-1,0 1 1,0 0-1,0-2 1,0-15-5937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16624,'0'0'7303,"71"18"-8649,-49-12-1536,-3 1-2660,3 2-4451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19346,'-7'8'417,"7"15"-193,9 11-64,21 7 128,10 8-256,14 3 0,7-4-1569,6-4-3236,8-10-5893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 15887,'0'0'1505,"-11"5"775,5-3-2097,1 1 1,-1-1-1,1 1 0,0 0 0,0 1 1,0-1-1,0 1 0,0 0 0,1 0 1,0 0-1,0 1 0,0 0 1,0-1-1,1 1 0,0 1 0,0-1 1,0 0-1,0 1 0,1 0 1,0-1-1,0 1 0,1 0 0,0 0 1,0 0-1,0 0 0,0 7 1,2-12-177,-1 0 1,0 0 0,1 0-1,-1 0 1,1 0-1,-1 0 1,1-1 0,0 1-1,-1 0 1,1 0 0,0 0-1,-1 0 1,1-1-1,0 1 1,0 0 0,0-1-1,0 1 1,0-1 0,0 1-1,0-1 1,0 1 0,0-1-1,0 1 1,0-1-1,0 0 1,0 0 0,0 0-1,0 0 1,0 0 0,0 0-1,1 0 1,-1 0-1,0 0 1,2-1 0,40-8 258,-29 1-219,0-1-1,0 0 1,-1-1-1,0 0 0,17-20 1,-17 17-90,1 0 0,1 1 0,22-15 0,-36 27 36,0-1 0,-1 1 0,1 0 0,0 0 0,0 0 0,-1 0 0,1-1 0,0 1 0,-1 0 0,1 0-1,0 0 1,0 0 0,-1 1 0,1-1 0,0 0 0,-1 0 0,1 0 0,0 1 0,-1-1 0,1 0 0,0 1 0,-1-1 0,1 0 0,0 1-1,-1-1 1,1 1 0,-1-1 0,1 1 0,-1-1 0,1 1 0,-1-1 0,1 1 0,-1 0 0,0-1 0,1 1 0,-1 0 0,0-1-1,0 1 1,1 0 0,-1-1 0,0 1 0,0 0 0,0 0 0,0-1 0,0 1 0,0 0 0,0 0 0,7 52 445,-5-33-248,-2-19-165,0-1 1,0 1-1,0 0 1,0-1 0,0 1-1,0-1 1,1 1 0,-1-1-1,0 1 1,0 0-1,0-1 1,1 1 0,-1-1-1,0 1 1,1-1 0,-1 0-1,1 1 1,-1-1-1,0 1 1,1-1 0,-1 0-1,1 1 1,-1-1 0,1 0-1,-1 1 1,1-1 0,0 0-1,-1 0 1,1 0-1,0 1 1,17-10 451,16-30-236,-30 34-285,2-3-300,-1 1-195,1 0-1,0 1 1,0 0-1,10-8 1,-14 12-301,0 1-1,0 0 1,1-1 0,-1 1-1,0 0 1,1 0-1,-1 1 1,0-1 0,1 0-1,-1 1 1,1-1 0,3 1-1,2 0-5292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12 122 17232,'0'0'5835,"10"3"-5269,-1 0-499,-1-1 0,1 1 0,0-2 0,-1 1 0,1-1-1,14-1 1,-21 0-47,1 0-1,-1 0 0,1-1 0,-1 1 0,1-1 0,-1 1 0,1-1 0,-1 0 1,1 0-1,-1 0 0,0 0 0,1-1 0,-1 1 0,0-1 0,0 1 0,0-1 1,0 0-1,-1 0 0,1 0 0,0 0 0,-1 0 0,1 0 0,-1 0 1,0 0-1,1-1 0,-1 1 0,0 0 0,-1-1 0,1 1 0,0-1 0,-1 1 1,1-4-1,0 3-2,-1 0 0,0-1 1,0 1-1,0 0 0,-1 0 1,1 0-1,-1-1 0,1 1 0,-1 0 1,0 0-1,0 0 0,0 0 1,-1 0-1,1 1 0,-1-1 1,0 0-1,1 1 0,-1-1 0,-1 1 1,1-1-1,0 1 0,0 0 1,-1 0-1,1 0 0,-1 0 0,-3-1 1,4 1-37,0 1 0,0 0 1,-1 0-1,1 1 0,0-1 1,-1 0-1,1 1 0,-1 0 1,1-1-1,-1 1 0,1 0 1,-1 0-1,1 0 0,-1 1 1,1-1-1,0 1 0,-1-1 0,1 1 1,0 0-1,-1 0 0,1 0 1,0 0-1,0 0 0,0 0 1,-1 1-1,1-1 0,1 1 1,-1-1-1,0 1 0,0 0 1,1 0-1,-1 0 0,1 0 1,-2 2-1,-3 6 59,0 0 1,1 1-1,1-1 1,0 1-1,0 0 1,1 0-1,0 0 1,1 0-1,0 1 1,1-1-1,1 23 1,0-32-31,0 1 0,1-1 0,-1 0 1,1 0-1,0 0 0,0 0 1,0 0-1,0-1 0,0 1 0,0 0 1,0 0-1,1-1 0,-1 1 0,0 0 1,1-1-1,0 1 0,-1-1 0,1 0 1,0 0-1,0 0 0,0 0 0,-1 0 1,1 0-1,0 0 0,0 0 1,0-1-1,1 1 0,-1-1 0,0 1 1,0-1-1,0 0 0,0 0 0,0 0 1,0 0-1,1 0 0,-1-1 0,2 0 1,5 1-98,0-2 0,0 1 0,-1-1 1,1 0-1,0-1 0,-1 0 0,12-6 0,-4-1-518,-1-1 1,-1 0-1,22-23 0,-22 20 886,1 1 1,26-19 0,-41 32-203,1-1 0,-1 1-1,1-1 1,-1 1 0,1 0 0,0-1 0,-1 1 0,1 0 0,-1-1 0,1 1 0,0 0 0,-1 0 0,1 0 0,0 0 0,-1-1 0,1 1 0,-1 0 0,1 0 0,0 0 0,-1 0 0,1 0 0,0 1 0,-1-1 0,1 0 0,0 0 0,-1 0 0,1 1 0,0-1 0,-1 0 0,1 0 0,-1 1 0,2 0 0,8 21 1361,-10-20-1405,0 0 0,1-1 1,-1 1-1,1 0 1,-1 0-1,1-1 0,0 1 1,0 0-1,-1 0 1,1-1-1,0 1 1,0-1-1,1 1 0,-1-1 1,0 0-1,0 1 1,1-1-1,-1 0 0,1 0 1,-1 0-1,1 0 1,0 0-1,-1 0 0,1 0 1,0-1-1,3 2 1,4-3 10,0 0 0,1-1 0,-1 0 0,0-1 1,0 1-1,0-2 0,0 1 0,0-2 1,-1 1-1,0-1 0,11-7 0,42-21-777,-45 27 63,1 1 0,30-6 0,-41 10 424,0 0 0,0 0 0,1 1 0,-1 0 0,0 0 0,0 0 0,0 1 0,1 0 0,-1 0 0,0 1 0,7 2 0,-1 8-1452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14670,'0'0'6470,"55"-13"-6150,-30 12-416,-1 0-1730,-3-1-3843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17 239 8264,'0'0'3993,"-3"-9"-1532,-7-42 926,7 5 3748,3 46-6164,0 9-776,-1 0-1,2 1 0,0-1 0,0 0 0,0 0 0,1 1 0,1-1 0,4 12 0,1 8 93,8 46 138,-10-40-156,2 0 0,2 0 0,18 46-1,-28-80-252,0-1-1,0 1 0,0-1 1,0 1-1,0-1 0,0 1 0,1-1 1,-1 1-1,0-1 0,0 1 1,0-1-1,1 1 0,-1-1 0,0 1 1,0-1-1,1 1 0,-1-1 0,0 0 1,1 1-1,-1-1 0,1 1 1,-1-1-1,1 0 0,-1 1 0,0-1 1,1 0-1,-1 0 0,1 0 1,-1 1-1,1-1 0,-1 0 0,1 0 1,0 0-1,-1 0 0,1 0 0,-1 0 1,1 0-1,-1 0 0,1 0 1,-1 0-1,1 0 0,-1 0 0,1 0 1,-1 0-1,1-1 0,-1 1 1,1 0-1,-1 0 0,1 0 0,-1-1 1,1 1-1,-1 0 0,1-1 0,-1 1 1,0-1-1,1 1 0,-1 0 1,0-1-1,1 1 0,-1-1 0,0 1 1,1-1-1,-1 1 0,0-1 0,0 1 1,0-1-1,0 1 0,1-1 1,-1 0-1,13-38 698,10-91-418,-17 86-190,1 1-1,20-59 1,-27 102-105,0-1-1,0 1 1,0 0 0,0 0-1,0 0 1,0 0-1,0 0 1,0 0 0,0 0-1,0-1 1,0 1-1,0 0 1,0 0 0,0 0-1,0 0 1,0 0-1,0 0 1,1 0 0,-1-1-1,0 1 1,0 0-1,0 0 1,0 0 0,0 0-1,0 0 1,0 0-1,0 0 1,0 0 0,1 0-1,-1 0 1,0 0 0,0 0-1,0 0 1,0 0-1,0 0 1,0 0 0,0 0-1,1 0 1,-1 0-1,0 0 1,0 0 0,0 0-1,0 0 1,0 0-1,0 0 1,1 0 0,-1 0-1,0 0 1,0 0-1,0 0 1,0 0 0,0 0-1,0 0 1,0 0-1,0 0 1,1 0 0,-1 0-1,0 0 1,0 1 0,0-1-1,0 0 1,0 0-1,0 0 1,0 0 0,0 0-1,0 0 1,0 1-1,7 13-57,2 20-28,7 72 86,-13-76 0,1 1 0,2-1 0,13 42 0,-18-70 5,-1-1 1,1 1-1,-1 0 0,1 0 0,0-1 1,-1 1-1,1 0 0,0-1 0,0 1 0,0-1 1,0 1-1,1-1 0,-1 1 0,0-1 0,1 0 1,-1 0-1,1 0 0,-1 1 0,1-2 1,-1 1-1,1 0 0,0 0 0,1 0 0,-1-1 10,0 0-1,0 0 1,-1-1-1,1 1 1,0-1-1,0 1 1,-1-1-1,1 0 1,-1 1-1,1-1 1,0 0-1,-1 0 1,0 0-1,1-1 1,-1 1-1,1 0 1,-1 0-1,2-3 1,5-7 51,-1 0 1,0 0 0,0 0 0,-1-1-1,5-14 1,12-41-277,-2-1 1,-3-1-1,16-139 1,-34 209-937,0 7 548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9641,'0'-26'6113,"2"38"-2164,-1-1-3576,1-1 0,0 1 0,0 0-1,4 10 1,-5-20-318,0 1 0,0 0 0,0 0-1,-1 0 1,2-1 0,-1 1 0,0 0 0,0-1 0,0 1-1,1-1 1,-1 1 0,1-1 0,-1 0 0,1 0 0,0 0-1,-1 0 1,1 0 0,0 0 0,0 0 0,0 0 0,0-1-1,0 1 1,0 0 0,0-1 0,2 0 0,-1 0 66,-1-1 0,1 0 0,0 0 1,0 0-1,0 0 0,-1-1 0,1 1 0,-1-1 1,1 0-1,-1 0 0,0 1 0,1-1 0,-1-1 0,0 1 1,0 0-1,2-4 0,11-16 247,16-20-157,-30 40-203,0 1-1,0-1 1,0 1-1,1 0 0,-1 0 1,1 0-1,-1 0 1,1 0-1,-1 0 0,1 0 1,0 0-1,0 0 1,-1 1-1,1-1 0,0 1 1,0-1-1,0 1 1,-1 0-1,1-1 0,0 1 1,2 0-1,1 3 0,-1 1 0,0-1 0,0 0 0,0 1 0,-1 0 0,1 0 0,-1 0 0,0 0 1,0 1-1,0-1 0,-1 1 0,1 0 0,2 7 0,4 6 54,-6-12-47,1 0-1,0-1 1,0 1-1,0-1 1,0 0-1,1 0 1,0-1-1,9 7 1,-13-10-1,1 0-1,0 0 1,-1 0 0,1-1 0,0 1-1,0-1 1,0 1 0,0-1 0,0 0-1,0 0 1,-1 0 0,1 0 0,0 0-1,0 0 1,0 0 0,0-1 0,0 1-1,0-1 1,-1 1 0,1-1 0,0 0-1,0 0 1,-1 0 0,1 0 0,-1 0-1,1 0 1,-1 0 0,1 0 0,-1-1-1,1 1 1,-1 0 0,0-1 0,2-2-1,11-15 60,0 0-1,16-30 1,8-12 2,-38 60-72,1 0 1,-1 0-1,1 0 1,-1-1-1,1 1 1,0 0-1,0 0 1,0 0-1,0 0 1,0 0-1,0 0 1,0 0-1,0 1 1,0-1-1,0 0 1,0 0-1,0 1 1,1-1-1,-1 1 1,0-1-1,0 1 1,1 0-1,-1-1 1,0 1-1,1 0 1,-1 0-1,0 0 1,1 0 0,-1 0-1,0 0 1,1 0-1,-1 0 1,0 1-1,2 0 1,2 2 22,-1 0 0,-1 1 0,1-1 0,0 1 0,-1 0 0,0 0 0,5 8 0,-5-7 3,0 0 1,1 0 0,-1-1-1,1 1 1,0-1-1,0 0 1,9 6 0,-11-9-25,-1 0 0,1-1 0,0 1 0,0-1 1,-1 0-1,1 1 0,0-1 0,0 0 0,-1 0 1,1 0-1,0 0 0,0 0 0,-1-1 0,1 1 1,0-1-1,-1 1 0,1-1 0,0 1 0,-1-1 1,1 0-1,-1 0 0,1 0 0,-1 0 0,1 0 1,-1 0-1,0 0 0,1 0 0,-1 0 0,0-1 1,0 1-1,2-3 0,12-15-294,28-25 689,-41 43-807,0-1 1,0 1-1,0 0 1,1 0-1,-1 0 1,0 0-1,1 0 1,-1 0-1,1 0 1,-1 1-1,1-1 1,3 1-1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17489,'0'0'8039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39 197 14734,'0'0'3545,"-6"8"-2312,1 1-1091,0 0 0,1 1 0,0-1-1,1 1 1,0 0 0,1 0 0,-1 0 0,2 0 0,0 1 0,0-1 0,1 19 0,0-8 55,1 0 1,1 0-1,0 0 1,11 39-1,-12-55-128,1 0 0,0 0 1,0 1-1,1-2 0,0 1 0,0 0 0,0 0 1,0-1-1,1 0 0,5 6 0,-6-7-39,0-1-1,0 0 1,0-1-1,0 1 1,0 0-1,1-1 1,-1 0-1,0 0 1,1 0-1,-1 0 1,1 0-1,-1-1 1,1 1-1,0-1 1,-1 0-1,1 0 1,6-1-1,-3-1 67,-1 0 1,1 0-1,-1-1 0,0 1 0,1-1 0,-1-1 0,-1 1 0,1-1 1,0 0-1,-1 0 0,0-1 0,0 1 0,0-1 0,-1-1 0,0 1 1,5-7-1,6-10 131,-1-1 1,19-42-1,-22 36-10,-1 0 0,-2 0 0,0 0 0,-2-1 1,4-58-1,-11 142-236,-1-35 15,1 1 1,1 0 0,0 0 0,2 0 0,0 0-1,1-1 1,2 1 0,6 20 0,-10-37 9,0-1-1,0 1 1,0 0 0,0-1 0,1 1 0,-1-1 0,1 0 0,0 1 0,0-1 0,0 0 0,0 0-1,0 0 1,0 0 0,0 0 0,1-1 0,-1 1 0,1-1 0,-1 1 0,1-1 0,-1 0 0,1 0-1,0 0 1,0-1 0,-1 1 0,1 0 0,0-1 0,0 0 0,0 0 0,0 0 0,0 0 0,-1 0-1,1-1 1,0 1 0,0-1 0,0 1 0,-1-1 0,4-1 0,1-2 21,0 1 0,-1-1 0,1 0 0,-1-1 0,0 1 0,0-1 1,0-1-1,-1 1 0,0-1 0,0 0 0,0 0 0,7-12 0,-2-4 82,-1 0 1,-1-1-1,-1-1 0,-1 1 0,-1-1 0,-1 0 1,-1 0-1,-1 0 0,-1-1 0,-4-30 0,-2 7 0,4 46-110,1 1 1,0 0-1,0 0 0,0 0 0,-1-1 0,1 1 0,0 0 1,-1 0-1,1 0 0,-1 0 0,1 0 0,-1 0 0,0 0 1,1 0-1,-1 0 0,0 0 0,0 0 0,0 0 1,0 1-1,0-1 0,0 0 0,0 1 0,0-1 0,0 0 1,0 1-1,0 0 0,0-1 0,0 1 0,0-1 0,-1 1 1,1 0-1,0 0 0,0 0 0,-2 0 0,1 0-43,1 1 0,-1 0 0,1 0 0,0 0 0,0 0 0,-1 0-1,1 0 1,0 0 0,0 0 0,0 0 0,0 1 0,0-1 0,0 0 0,0 1-1,1-1 1,-1 0 0,0 1 0,1-1 0,-1 1 0,1-1 0,0 1 0,-1 0-1,1 1 1,-5 44-2578,5-40 1878,-1 56-6949,1-35 1298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60 6502,'0'0'4388,"-9"-50"-4836,9 45-1602,6 1-1794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26 227 10410,'0'0'14462,"0"0"-14448,0 0 0,-1 0 0,1 0 0,0-1 0,-1 1 0,1 0 0,-1 0 0,1 0 0,0 0 0,-1 0 0,1 0 0,0 0 0,-1 0 0,1 0 0,0 0 0,-1 0 0,1 0 0,-1 0 0,1 0 0,0 0 1,-1 0-1,1 1 0,0-1 0,-1 0 0,1 0 0,0 0 0,-1 1 0,1-1 0,0 0 0,0 0 0,-1 1 0,1-1 0,0 0 0,0 0 0,-1 1 0,1-1 0,0 1 0,-3 3 15,1 1 0,1 0 0,-1 0 0,1-1 0,-1 1 0,1 0 0,1 0 0,-1 0 0,1 6 0,0 57 221,0-41-133,1 30 401,-2-56-512,1-1-1,0 0 1,1 1 0,-1-1 0,0 0 0,0 1-1,0-1 1,0 1 0,0-1 0,0 0 0,0 1-1,0-1 1,1 0 0,-1 1 0,0-1 0,0 0-1,1 1 1,-1-1 0,0 0 0,0 0 0,1 1-1,-1-1 1,0 0 0,1 0 0,-1 1 0,0-1-1,1 0 1,-1 0 0,0 0 0,1 0 0,-1 0-1,0 1 1,1-1 0,-1 0 0,0 0-1,1 0 1,0 0 0,17-7 231,13-17 64,16-47-142,-37 54-145,1 0 1,21-27 0,-31 43-22,0 0 1,-1 0 0,1-1 0,0 1 0,0 0-1,0 0 1,0 0 0,0 0 0,0 1 0,0-1-1,1 0 1,-1 0 0,0 1 0,0-1-1,1 1 1,-1-1 0,0 1 0,1-1 0,-1 1-1,0 0 1,1 0 0,-1 0 0,0 0-1,1 0 1,-1 0 0,1 0 0,-1 0 0,0 0-1,1 0 1,-1 1 0,0-1 0,1 1-1,-1-1 1,0 1 0,1 0 0,-1-1 0,0 1-1,0 0 1,0 0 0,0 0 0,0-1-1,0 1 1,0 0 0,0 1 0,0-1 0,0 0-1,-1 0 1,1 0 0,0 0 0,-1 1-1,1-1 1,-1 0 0,1 1 0,-1 1 0,4 5 1,-1 0 1,0 1-1,0-1 1,-1 1-1,0 0 1,1 18-1,-4-17-26,1 7 268,1-24-11,6-60-129,2-29 1403,32 78-1629,-33 14-303,-1-1 0,0 0-1,0-1 1,-1 0-1,1 0 1,-1 0-1,-1-1 1,1 1 0,6-12-1,-8 10-819,-1 1 0,0-1 0,0 0 0,0 1 0,-1-1 0,0 0 0,-1-1 0,0 1 0,0 0-1,-1-10 1,0-10-3248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8456,'0'0'12401,"4"9"-11712,4 21-396,-1 0 1,-1 0-1,-1 1 0,0 34 1,12 75 976,-14-124-1185,1 0 0,1 0 0,0-1-1,1 0 1,1 0 0,12 22 0,-8-27-252,-9-20-216,-9-22-327,-18-11 122,-56-78 1,27 45 2034,53 76-1385,1-1 0,0 1 0,-1-1-1,1 1 1,-1-1 0,1 1 0,0-1 0,0 1-1,-1-1 1,1 0 0,0 1 0,0-1 0,-1 1-1,1-1 1,0 0 0,0 1 0,0-1 0,0 0-1,0 1 1,0-1 0,0 0 0,0 1-1,1-1 1,-1 0 0,0 1 0,0-1 0,0 1-1,1-1 1,-1 0 0,0 1 0,1-1 0,-1 1-1,1-1 1,25-8 921,54 10-3046,-54 0-864,-25-1 1902,6 0 209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1 18642,'0'0'2338,"6"52"-2306,-19-16-32,-17 12 64,-14 8-96,-14 2-609,-2 0-640,-3-2-865,11-4-609,4-9-127,16-10-1763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11403,'0'0'8360,"57"0"-9802,-27 0-3330,4 0-4037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18546,'0'0'1179,"-8"0"450,-3 0-1076,-1 0 101,0 0 1,-1 0-1,1 2 0,-18 3 1,28-5-662,-1 0 0,1 1 0,0 0 0,-1 0 0,1 0 0,0 0 0,0 0 0,-1 0 0,1 0 0,0 1 0,0-1 0,0 1 0,1-1 0,-1 1 0,0 0 0,0 0 0,1 0 0,-1 0 0,1 0 0,0 0 0,0 0 0,0 0 0,0 1 0,0-1 0,0 0 0,0 1 0,1-1 0,-1 1 0,1-1 0,-1 4 0,2-4-39,0-1-1,0 0 0,-1 0 0,1 0 1,0 0-1,0 0 0,0 0 0,0 0 1,0 0-1,0 0 0,0 0 1,0 0-1,1-1 0,-1 1 0,0 0 1,0-1-1,1 1 0,-1-1 0,0 0 1,1 1-1,-1-1 0,0 0 1,1 0-1,1 0 0,44 6-1018,-41-5 811,33 0-842,-28-1 972,-1 0-1,1 0 1,-1 1-1,1 1 1,-1 0-1,1 0 1,-1 1 0,17 6-1,-25-8 172,-1 0 0,-1-1-1,1 1 1,0 0 0,0 0 0,0 0 0,0 0-1,0 0 1,-1 0 0,1 0 0,0 0-1,-1 0 1,1 0 0,-1 0 0,1 0-1,-1 0 1,0 1 0,1-1 0,-1 0-1,0 0 1,0 0 0,0 1 0,0-1 0,0 0-1,0 0 1,0 0 0,0 1 0,-1-1-1,1 0 1,0 0 0,-1 0 0,1 0-1,-1 1 1,1-1 0,-1 0 0,1 0-1,-2 1 1,-1 2 106,0 1 0,0-1 0,0 0 0,-1 0 0,1 0 0,-1 0-1,-5 3 1,1-1-3,1-1 0,-1 1 0,0-1 0,0-1 0,-1 0-1,0 0 1,1-1 0,-1 0 0,0 0 0,-1-1 0,1 0 0,0 0-1,-16-1 1,24-1-249,0 0-1,0 0 1,0 0 0,0 0-1,1 0 1,-1 0-1,0 0 1,0-1 0,0 1-1,0 0 1,0-1-1,0 1 1,0-1-1,0 1 1,1-1 0,-1 1-1,0-1 1,0 0-1,1 1 1,-1-1-1,0 0 1,1 1 0,-1-1-1,1 0 1,-1 0-1,1 0 1,-1 0 0,1 0-1,-1 1 1,1-1-1,0 0 1,0 0-1,-1 0 1,1 0 0,0 0-1,0 0 1,0 0-1,0 0 1,0 0-1,0 0 1,0 0 0,1-2-1,0 0-731,-1-1-1,1 0 1,0 1 0,0-1-1,1 1 1,-1 0-1,1-1 1,0 1-1,-1 0 1,5-4 0,16-15-6782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4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102 367 11115,'0'0'10650,"-11"9"-9812,6-5-764,-1 0 102,-1 1 0,1 0 0,0 0 0,1 1 1,-1-1-1,1 1 0,0 1 0,0-1 1,1 1-1,0 0 0,0 0 0,1 0 0,0 0 1,-4 13-1,7-20-164,0 1-1,-1 0 1,1-1-1,0 1 1,0 0-1,0-1 1,0 1-1,0 0 1,0 0 0,0-1-1,0 1 1,0 0-1,1-1 1,-1 1-1,0 0 1,0 0-1,1-1 1,-1 1 0,0-1-1,1 1 1,-1 0-1,1-1 1,-1 1-1,0-1 1,1 1-1,0-1 1,-1 1 0,1-1-1,-1 1 1,1-1-1,1 1 1,0 0 7,0-1 1,0 0-1,0 1 0,0-1 1,0 0-1,0 0 0,0 0 1,0-1-1,0 1 1,0 0-1,3-2 0,2 0 31,1-1 0,-1 0 0,0 0 0,0 0 0,11-8 0,-7 1-51,1-1 1,-1 0-1,-1-1 0,0 0 0,-1 0 1,0-1-1,-1 0 0,0-1 0,-1 1 1,0-2-1,6-21 0,-7 15 4,-1 0 0,-1 0 0,-1 0 1,-1 0-1,-1-1 0,0 1 0,-6-41 0,5 57 4,-1 0 1,0 0-1,0 0 1,-1 0-1,1 1 0,-1-1 1,0 1-1,0-1 0,-1 1 1,1-1-1,-1 1 0,0 0 1,0 0-1,0 1 0,-1-1 1,1 0-1,-1 1 0,-7-5 1,8 6-6,0 1 1,0 0 0,0 0 0,0 0 0,-1 0 0,1 0-1,0 1 1,0-1 0,0 1 0,-1 0 0,1 0-1,0 0 1,0 0 0,-1 1 0,1 0 0,0-1 0,0 1-1,0 0 1,0 0 0,0 0 0,0 1 0,0-1 0,0 1-1,0 0 1,1 0 0,-1 0 0,1 0 0,-1 0 0,-2 4-1,-7 6 22,0 0-1,1 2 0,-12 18 0,19-26-8,0 0-1,1 0 0,0 1 1,0-1-1,0 1 0,1 0 1,0 0-1,0 0 1,0 0-1,0 11 0,3-17-11,-1 1-1,0 0 0,1-1 1,0 1-1,-1 0 0,1-1 1,0 1-1,0-1 0,0 1 1,0-1-1,0 1 0,0-1 1,0 0-1,1 1 1,-1-1-1,0 0 0,1 0 1,-1 0-1,1 0 0,-1 0 1,3 1-1,43 18 28,-26-11-74,-9-4-14,-1 0 1,0 1 0,-1 0-1,0 1 1,0 0 0,0 1 0,-1 0-1,0 0 1,0 1 0,-1 0-1,0 1 1,-1-1 0,0 2-1,8 14 1,-14-21-275,1-1 1,0 1-1,0-1 0,1 1 0,-1-1 0,1 0 1,-1 1-1,1-1 0,0 0 0,5 3 0,-6-5-174,0 0-1,0 0 0,0 0 0,0-1 1,0 1-1,0 0 0,0-1 0,-1 0 0,1 0 1,0 1-1,1-1 0,-1 0 0,0 0 1,0-1-1,0 1 0,-1 0 0,1-1 1,0 1-1,0-1 0,0 0 0,0 0 0,0 1 1,2-3-1,18-13-9572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96 484 14734,'0'0'7671,"-11"2"-6395,8-2-1209,-1 1 1,0-1-1,1 1 1,-1 0-1,1 0 1,-1 0-1,1 1 0,-1-1 1,1 1-1,0 0 1,0 0-1,0 0 1,0 0-1,0 1 0,0-1 1,1 1-1,-1 0 1,1-1-1,-1 1 1,1 0-1,0 0 0,0 1 1,1-1-1,-1 0 1,1 1-1,-2 5 0,1-5-17,1 0 0,-1 0 0,1 0 0,0 0-1,1 0 1,-1 0 0,1 0 0,0 0 0,0 1-1,0-1 1,0 0 0,1 0 0,1 5 0,-2-7-36,1-1 1,0 1 0,0-1 0,0 0 0,0 1 0,1-1-1,-1 0 1,0 0 0,1 0 0,-1 0 0,0 0-1,1 0 1,-1 0 0,1 0 0,-1-1 0,1 1 0,0-1-1,-1 1 1,1-1 0,0 1 0,-1-1 0,1 0 0,0 0-1,0 0 1,-1 0 0,1 0 0,0 0 0,-1-1-1,1 1 1,0 0 0,-1-1 0,1 1 0,2-2 0,1 0-11,-1 1 0,0-1 0,0 1 0,0-1 0,1 0 0,-2-1 0,1 1 1,0-1-1,0 0 0,-1 0 0,0 0 0,0 0 0,0 0 0,0-1 0,0 0 1,0 1-1,-1-1 0,0 0 0,0 0 0,3-7 0,-1 0-31,-1-1 0,0 1 1,-1-1-1,0 0 0,0 1 0,-1-21 0,-1 32 22,0 0-1,0 0 1,0 0-1,0 0 1,0 0 0,0-1-1,0 1 1,0 0-1,0 0 1,0 0-1,0 0 1,0-1 0,0 1-1,-1 0 1,1 0-1,0 0 1,0 0-1,0 0 1,0 0 0,0-1-1,0 1 1,0 0-1,0 0 1,-1 0-1,1 0 1,0 0 0,0 0-1,0 0 1,0 0-1,0 0 1,0-1-1,-1 1 1,1 0-1,0 0 1,0 0 0,0 0-1,0 0 1,-1 0-1,1 0 1,0 0-1,0 0 1,0 0 0,0 0-1,0 0 1,-1 0-1,1 0 1,0 0-1,0 1 1,0-1 0,0 0-1,-1 0 1,1 0-1,0 0 1,0 0-1,0 0 1,0 0 0,0 0-1,0 0 1,0 1-1,-1-1 1,1 0-1,0 0 1,0 0 0,0 0-1,0 0 1,0 0-1,0 1 1,-9 9-144,5 2 146,1 1 0,0 0 0,1 0 0,1-1 0,-1 1 0,2 24 0,0-36 11,0-1 1,0 1-1,0 0 1,0 0-1,0 0 1,1 0-1,-1 0 1,0 0-1,0 0 1,1-1-1,-1 1 0,0 0 1,1 0-1,-1 0 1,0 0-1,1-1 1,0 1-1,-1 0 1,1-1-1,-1 1 1,1 0-1,0-1 0,-1 1 1,1-1-1,0 1 1,0-1-1,-1 1 1,1-1-1,0 1 1,0-1-1,0 0 1,0 0-1,-1 1 1,1-1-1,0 0 0,0 0 1,0 0-1,0 0 1,0 0-1,0 0 1,0 0-1,0 0 1,-1 0-1,1-1 1,0 1-1,1 0 0,2-1 24,0-1-1,-1 1 0,1 0 0,0-1 1,-1 0-1,1 1 0,-1-2 0,0 1 1,6-5-1,6-8-29,-1-1 1,-1-1-1,-1 0 0,-1-1 1,0 0-1,-1-1 0,-1 0 1,-1 0-1,10-34 0,-9 17-177,-1-1-1,-2-1 1,-2 1-1,0-56 1,-7 87-52,-4 12 142,-4 13 77,2 6 103,0 1 0,2 0 0,1 1 0,1 0 0,2 0 0,0 0 0,2 0 0,1 0 0,5 42 0,-3-59-85,0 0 0,0-1 1,1 1-1,0-1 0,1 1 1,0-1-1,1 0 0,9 14 1,-12-19-3,1 0 0,0-1 1,-1 1-1,1-1 1,0 0-1,1 0 0,-1 0 1,1 0-1,-1-1 1,1 1-1,0-1 0,0 0 1,0 0-1,0 0 1,0-1-1,0 1 0,0-1 1,1 0-1,-1 0 1,0-1-1,8 1 0,-10-2 8,1 1-1,-1-1 1,0 0-1,1 0 1,-1 0 0,0 0-1,0 0 1,0 0-1,0 0 1,0-1-1,0 1 1,0-1-1,-1 0 1,1 0-1,0 1 1,-1-1-1,1 0 1,-1 0-1,0 0 1,2-4-1,20-50 137,-21 48-133,10-31 73,-2 0-1,-2 0 1,5-68 0,-7-121-45,-6 196-39,-3 7-37,-5 34-120,-4 38 65,11-17 88,0 0-1,2 0 1,1 0-1,1-1 1,2 1-1,11 38 1,3-5 47,50 108 1,-60-156-18,-9-23-18,-9-21-34,-22-16 93,-1 1 0,-2 2-1,-76-72 1,110 113-76,0 1-1,0 0 1,0 0-1,0 0 1,0 0-1,0 0 1,-1-1 0,1 1-1,0 0 1,0 0-1,0 0 1,0 0-1,0-1 1,0 1-1,0 0 1,0 0 0,0 0-1,0 0 1,0-1-1,0 1 1,0 0-1,0 0 1,0 0-1,0 0 1,0-1 0,0 1-1,0 0 1,0 0-1,1 0 1,-1 0-1,0-1 1,0 1-1,0 0 1,0 0 0,0 0-1,0 0 1,0 0-1,1 0 1,-1-1-1,0 1 1,0 0-1,0 0 1,0 0 0,0 0-1,1 0 1,-1 0-1,0 0 1,0 0-1,0 0 1,0 0-1,1 0 1,-1 0 0,0 0-1,0 0 1,0 0-1,1 0 1,-1 0-1,0 0 1,0 0 0,0 0-1,1 0 1,24-3-1227,44 2-3061,-51 2 2630,69-2-9205,-44-3 3807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 7559,'0'0'16715,"-9"-5"-15423,2 2-1143,1 0 0,0 0 0,-1 1 0,1 0 0,-1 0 1,-8-1-1,12 3-129,0 0-1,0-1 1,0 2 0,0-1 0,1 0 0,-1 0 0,0 1 0,0-1 0,0 1 0,1 0-1,-1 0 1,1 0 0,-1 0 0,0 1 0,1-1 0,0 1 0,-1-1 0,1 1 0,0 0-1,0 0 1,0 0 0,0 0 0,-2 3 0,4-5-45,0 0 0,-1 1 0,1-1 0,0 0 0,0 1 0,-1-1 0,1 0 0,0 1 0,0-1 0,0 1 0,-1-1 0,1 0 0,0 1 0,0-1 0,0 1 0,0-1 0,0 1 0,0-1 0,0 0 0,0 1 0,0-1 0,0 1 0,0-1 0,0 1 0,0-1 0,0 0 0,1 1 0,-1-1 0,0 1 0,0-1 0,0 0 0,1 1 0,-1 0 0,17 6-592,33-2-432,-39-5 629,11 1 134,0 1 0,0 1 0,0 1 0,-1 1 0,1 1 0,31 13 0,-53-19 364,1 0-1,0 1 1,0-1 0,0 0 0,0 1-1,-1-1 1,1 1 0,0-1 0,-1 1-1,1-1 1,0 1 0,-1 0 0,1-1-1,0 1 1,-1 0 0,1-1 0,-1 1-1,1 0 1,-1 0 0,0 0 0,1-1-1,-1 1 1,0 0 0,0 0 0,1 0-1,-1 0 1,0 0 0,0 0 0,0-1-1,0 1 1,0 1 0,-1 0 78,0 0 0,0 0 0,0 0 0,0 0 0,-1-1 0,1 1 0,-1 0 0,1-1 0,-1 1 0,1-1 0,-1 0 0,-3 3 0,-56 27 2009,61-31-2152,-59 19 661,54-17-910,1-1 0,-1 0 1,0-1-1,1 1 0,-1-1 0,1 0 0,-1 0 0,0 0 0,1-1 0,-1 0 0,-6-1 1,11 1-45,-1 1 1,0-1-1,0 0 1,1 1 0,-1-1-1,0 0 1,1 1 0,-1-1-1,1 0 1,-1 0-1,1 0 1,-1 0 0,1 1-1,-1-1 1,1 0 0,0 0-1,0 0 1,-1 0-1,1 0 1,0 0 0,0 0-1,0 0 1,0 0 0,0 0-1,0 0 1,1-1-1,-1-15-6115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19763,'0'0'10634,"55"-38"-10634,-37 32 0,9-2-673,-2-1-1345,-4-3-1825,1-5-4870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13229,'0'0'5979,"7"12"-5248,3 8-484,0 1 0,-2 0 0,0 0 0,-1 1 0,-1 0 0,3 29 1,-3 2 216,-3-25-13,1 0 0,1-1 0,12 38 0,-17-63-419,1-1-1,-1 1 1,0-1-1,1 1 1,0-1-1,-1 1 1,1-1-1,0 1 1,0-1-1,0 0 1,0 0-1,0 1 1,0-1-1,0 0 1,0 0-1,0 0 0,0 0 1,1 0-1,-1 0 1,0-1-1,1 1 1,-1 0-1,1-1 1,1 2-1,-1-3 39,0 1 0,0 0-1,0-1 1,-1 1 0,1-1-1,0 1 1,0-1 0,-1 0-1,1 0 1,-1 0 0,1 0-1,0 0 1,-1 0 0,0 0-1,1-1 1,-1 1 0,2-2-1,6-8 323,-1-1-1,0 1 1,-1-1-1,7-15 1,3-11-184,-2-1 0,-1-1 0,-2 0 1,-2-1-1,-1-1 0,-3 1 0,-1-1 0,-2 0 1,-2 0-1,-6-62 0,1 83-1082,1 34-1192,0 33-2324,2-1-3217,-2-20 2311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0 571 9513,'0'0'11195,"9"-12"-8932,18-27-1084,-9 10-613,1 2 0,1 0 0,1 2 0,48-45 0,-66 68-568,-1 0 0,1 0 0,0 0 0,-1 0 0,1 1 0,0-1 0,0 1 0,1 0 0,-1 0 0,0 0 0,0 0 0,1 0 0,-1 1 0,0-1 0,1 1 0,-1 0 0,0 0 0,1 0 0,-1 1 0,0-1 0,1 1 0,4 1 0,-5 0 5,0 0-1,0 0 1,0 0-1,0 1 1,0-1-1,-1 1 0,0-1 1,1 1-1,-1 0 1,0 0-1,0 0 1,0 0-1,-1 1 1,1-1-1,-1 0 0,0 1 1,0-1-1,0 1 1,0-1-1,0 5 1,2 14 118,-1 0 0,-2 24 0,0-40-84,3-87 2257,0 53-2265,-2 0 0,0 0-1,-3 0 1,0 0 0,-12-54-1,19 105-344,-5-21 313,0 1 0,0-1 0,1 0 0,-1 0 0,1 1-1,0-1 1,-1 0 0,1 0 0,0 0 0,0 0 0,0 0 0,1 0 0,-1 0 0,0 0 0,1 0-1,-1-1 1,1 1 0,0 0 0,-1-1 0,1 1 0,2 0 0,0 1 7,0-1 0,0 1 0,0-1 0,0 0 0,1 0 0,-1-1 0,1 1 0,-1-1 0,1 0 1,-1-1-1,1 1 0,0-1 0,-1 1 0,1-2 0,0 1 0,-1 0 0,1-1 0,0 0 0,-1 0 0,1 0 0,-1-1 0,1 1 0,-1-1 1,0 0-1,0 0 0,0-1 0,6-3 0,-4 1 10,-1 1 0,0 0 0,0-1 1,0 0-1,-1 0 0,0-1 0,0 1 1,0-1-1,-1 0 0,1 0 0,-1 0 1,-1 0-1,1-1 0,-1 1 0,0-1 1,-1 0-1,1 1 0,-1-10 0,-1 15-12,-2-44 57,2 44-60,0 1 0,-1-1-1,1 0 1,0 0 0,0 0-1,0 0 1,-1 0 0,1 1-1,0-1 1,-1 0 0,1 0-1,-1 1 1,1-1 0,-1 0-1,1 0 1,-1 1 0,1-1-1,-1 1 1,0-1 0,1 0-1,-1 1 1,0-1 0,0 1-1,1 0 1,-1-1 0,0 1-1,0 0 1,0-1 0,1 1-1,-1 0 1,0 0 0,0 0-1,0-1 1,0 1 0,0 0 0,0 0-1,1 1 1,-1-1 0,0 0-1,0 0 1,0 0 0,0 0-1,0 1 1,1-1 0,-2 1-1,0 1-16,-1-1-1,2 1 1,-1 0-1,0 0 1,0 0-1,1 1 0,-1-1 1,1 0-1,-1 1 1,1-1-1,0 0 1,0 1-1,0 0 1,0-1-1,1 1 1,-1-1-1,0 5 1,-6 51-24,7-54 33,-1 8 6,0 2-7,0-1 1,1 1 0,0-1 0,4 25 0,-4-36 10,0 0 1,1-1 0,-1 1 0,1 0 0,-1 0-1,1-1 1,0 1 0,-1 0 0,1-1-1,0 1 1,0-1 0,0 1 0,0-1-1,0 0 1,1 1 0,-1-1 0,0 0-1,1 0 1,-1 0 0,1 0 0,-1 0 0,1 0-1,-1 0 1,1-1 0,0 1 0,-1 0-1,1-1 1,0 1 0,0-1 0,-1 0-1,1 0 1,0 1 0,0-1 0,-1 0-1,1-1 1,0 1 0,0 0 0,0 0 0,-1-1-1,1 1 1,0-1 0,-1 1 0,1-1-1,0 0 1,2-1 0,2-2 11,0 0 0,0 0 0,0 0 0,0-1 0,-1 0 0,0 0-1,0 0 1,0-1 0,0 0 0,-1 0 0,0 0 0,0 0 0,5-13 0,3-9 9,18-54-1,-7-32 49,-23 144-225,4 48 1,-3-53 137,0-13 45,0 1 0,1 0 0,0-1 0,1 0 0,6 17 0,-8-27-20,0 0 0,0 1 0,0-1 0,0 0 0,0 0 0,0 0 1,0 0-1,1 0 0,-1 0 0,1 0 0,-1-1 0,1 1 0,0 0 0,0-1 0,0 0 0,0 1 0,0-1 0,0 0 1,0 0-1,0 0 0,0 0 0,1 0 0,-1-1 0,0 1 0,1 0 0,-1-1 0,0 0 0,1 0 0,-1 0 0,0 0 1,1 0-1,-1 0 0,0-1 0,1 1 0,2-2 0,-3 2-122,0-1-1,0 0 1,0 0-1,-1 0 1,1 0-1,0 0 1,-1 0-1,1-1 1,-1 1 0,1-1-1,-1 1 1,0-1-1,0 1 1,0-1-1,0 0 1,0 1 0,0-1-1,0 0 1,0 0-1,-1 0 1,1 0-1,-1 1 1,1-1 0,-1-3-1,2-53-7445,-2 40 3957,0-24-5221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17617,'0'0'4003,"0"9"-3212,0-5-780,0 0 1,0 0 0,1-1-1,-1 1 1,1 0 0,0 0-1,0-1 1,0 1 0,1-1-1,-1 1 1,1-1 0,0 0-1,0 0 1,0 1 0,5 4 0,-4-5-331,1 0 1,-1-1 0,1 0 0,-1 1 0,1-1 0,0 0 0,0-1 0,0 1 0,0-1 0,0 0 0,6 1-1,10 1-2418,37 1-9404,-42-5 11747,-2-3 3708,-29 14 7386,0 5-5312,12-10-5274,-1 1-1,0 0 0,1 1 1,0-1-1,1 1 1,-1-1-1,1 1 0,1 0 1,-1 1-1,1-1 1,1 0-1,-1 1 0,0 9 1,3-16-112,-1-1 0,1 1 0,0-1 0,-1 1 0,1-1 0,0 1 1,0-1-1,-1 1 0,1-1 0,0 0 0,0 0 0,0 1 0,-1-1 0,1 0 0,0 0 0,0 0 0,0 0 1,0 0-1,-1 0 0,1 0 0,0 0 0,0 0 0,0 0 0,0-1 0,0 1 0,27-4-579,-6-1-567,58-9-1836,-75 13 2900,0 1 0,1-1 1,-1 1-1,0 1 0,1-1 0,-1 1 0,0 0 0,0 0 0,1 0 0,-1 1 0,9 4 1,-12-5 187,-1 0 0,1 0 0,-1 0 0,1 0 0,-1 0 0,0 1 0,0-1 0,1 0 1,-1 1-1,0-1 0,0 1 0,0-1 0,0 1 0,-1-1 0,1 1 0,0 0 0,-1-1 1,1 1-1,-1 0 0,0-1 0,1 1 0,-1 0 0,0 0 0,0 0 0,0-1 1,0 1-1,0 0 0,-1 0 0,1-1 0,0 1 0,-1 0 0,0 0 0,1-1 0,-1 1 1,0-1-1,0 1 0,0-1 0,0 1 0,0-1 0,-1 3 0,-4 3 441,0 1 0,-1-1-1,0 0 1,0 0 0,-14 10-1,-61 37 1452,75-50-1970,-1 0 1,0-1 0,0 1-1,0-2 1,0 1 0,0-1-1,-1 0 1,1-1 0,-10 1-1,17-2-79,1-1-1,-1 1 0,1 0 0,-1 0 1,1-1-1,-1 1 0,1 0 0,-1-1 1,1 1-1,-1 0 0,1-1 0,0 1 1,-1-1-1,1 1 0,0-1 0,-1 1 1,1-1-1,0 1 0,0-1 0,-1 1 0,1-1 1,0 1-1,0-1 0,0 1 0,0-1 1,0 1-1,0-1 0,0 0 0,0 1 1,0-1-1,0 1 0,0-1 0,0 1 1,0-2-1,4-22-2004,33-49-3866,-9 22 811,-1-5-1751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14894,'0'0'9849,"-6"12"-8615,0 3-890,0 1 0,1 0 1,0-1-1,2 2 0,0-1 1,0 0-1,1 21 0,2-21-225,0 0 0,2-1 0,0 1-1,1-1 1,0 0 0,2 0 0,5 16-1,-6-22-151,1 0-1,-1 0 0,1 0 1,1-1-1,0 0 0,0 0 1,0-1-1,1 0 0,0 0 1,1 0-1,-1-1 0,12 7 1,4-4-2712,-22-9 2468,-1 0 0,1 0 0,-1 0-1,1 0 1,-1 0 0,1 0 0,-1 0 0,1 0-1,-1 0 1,1-1 0,-1 1 0,1 0 0,-1 0-1,1 0 1,-1-1 0,1 1 0,-1 0-1,0-1 1,1 1 0,-1 0 0,1-1 0,-1 1-1,0 0 1,1-1 0,-1 1 0,0-1 0,0 1-1,1-1 1,3-14-7004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18353,'0'0'3588,"71"25"-3460,-24-20-96,18 0-64,16-2-673,13-1-352,9-2-929,7 0-3491,0 0-5862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29 453 20820,'0'0'6737,"-6"8"-6566,-15 25-129,21-32-40,-1-1-1,1 1 1,0-1-1,0 1 1,0-1-1,0 1 1,0-1 0,-1 1-1,1 0 1,0-1-1,0 1 1,1-1-1,-1 1 1,0 0-1,0-1 1,0 1-1,0-1 1,0 1-1,1-1 1,-1 1 0,0-1-1,0 1 1,1-1-1,-1 1 1,0-1-1,1 1 1,-1-1-1,1 1 1,-1-1-1,0 1 1,1-1-1,-1 0 1,1 1 0,-1-1-1,1 0 1,-1 0-1,1 1 1,0-1-1,-1 0 1,1 0-1,-1 0 1,1 0-1,-1 0 1,1 0-1,0 1 1,0-2 0,28 4-8,-28-3-2,2 0-10,0 0 0,-1-1-1,1 1 1,0-1 0,0 0 0,-1 0 0,1 0-1,0 0 1,-1 0 0,1 0 0,-1-1 0,0 1-1,1-1 1,-1 0 0,0 1 0,0-1 0,0 0-1,0 0 1,0-1 0,-1 1 0,1 0 0,-1-1-1,1 1 1,-1-1 0,0 1 0,0-1 0,0 1-1,0-1 1,0-3 0,2-4-48,-1 1-1,-1-1 0,1 0 1,-2 0-1,0 0 1,0 1-1,-2-15 1,2 25 64,0-1 1,0 0 0,0 0 0,-1 1 0,1-1-1,0 0 1,0 1 0,0-1 0,-1 0-1,1 0 1,0 1 0,0-1 0,-1 0-1,1 0 1,0 0 0,-1 0 0,1 1 0,0-1-1,0 0 1,-1 0 0,1 0 0,0 0-1,-1 0 1,1 0 0,0 0 0,-1 0-1,1 0 1,0 0 0,-1 0 0,1 0 0,0 0-1,-1 0 1,1 0 0,0 0 0,-1 0-1,1 0 1,0-1 0,-1 1 0,1 0 0,0 0-1,-1 0 1,1-1 0,0 1 0,0 0-1,-1 0 1,1 0 0,0-1 0,0 1-1,0 0 1,-1-1 0,1 1 0,0 0 0,0 0-1,0-1 1,0 1 0,0 0 0,0-1-1,-1 1 1,1 0 0,0-1 0,0 1-1,0 0 1,0-1 0,0 1 0,0 0 0,0-1-1,0 1 1,1-1 0,-15 24 6,11-13 89,0 1 0,1 0 1,0-1-1,0 1 1,1 0-1,1 0 1,0 0-1,0 0 0,3 12 1,-2-20-68,-1 0 0,1 0-1,0 0 1,0 0 0,0 0 0,0 0 0,0 0 0,1 0 0,0-1-1,-1 1 1,1-1 0,0 1 0,0-1 0,0 0 0,0 1 0,1-1-1,-1 0 1,1-1 0,-1 1 0,1 0 0,0-1 0,0 1 0,-1-1-1,1 0 1,0 0 0,0 0 0,0 0 0,0-1 0,0 1 0,1-1-1,-1 1 1,0-1 0,0 0 0,0-1 0,5 0 0,-4 1-7,0-1 1,0 0 0,0 0-1,0 0 1,-1 0-1,1-1 1,0 0 0,-1 1-1,1-1 1,-1 0-1,0-1 1,0 1 0,0-1-1,0 1 1,4-6-1,-1 1-16,-1 0-1,0 0 0,-1-1 0,1 1 0,-1-1 0,4-15 0,-1 3-73,-2 0 0,-1 0 0,0 0 0,-2-1-1,1-25 1,-3 41-14,0-15-188,-2 15 45,-2 11-119,0 7 507,0 0 0,1 0 0,1 0-1,0 0 1,1 0 0,0 1 0,1-1-1,2 26 1,-1-38-147,-1 0-1,1 0 0,-1 0 1,1-1-1,-1 1 1,1 0-1,-1 0 1,1 0-1,0-1 1,-1 1-1,1 0 0,0-1 1,0 1-1,0-1 1,-1 1-1,1-1 1,0 1-1,0-1 1,0 1-1,0-1 0,0 0 1,0 0-1,0 1 1,0-1-1,0 0 1,0 0-1,0 0 0,0 0 1,0 0-1,0 0 1,0 0-1,0-1 1,0 1-1,0 0 1,0 0-1,0-1 0,-1 1 1,1-1-1,0 1 1,0-1-1,1 0 1,3-1 24,-1 0 0,0-1 0,1 1 0,-1-1 1,0 0-1,-1 0 0,6-5 0,2-7-242,-2-1 0,0 1 0,0-2 0,-2 1 0,0-1 0,-1-1 0,0 1 0,3-25 0,-10 81 124,-1-23 306,2-1-1,0 0 1,3 23-1,-3-37-204,0 0 0,1 1 0,-1-1 0,0 0 0,1 1 1,-1-1-1,1 0 0,0 1 0,-1-1 0,1 0 0,0 0 0,0 0 0,0 1 0,0-1 0,0 0 1,0 0-1,0 0 0,0-1 0,0 1 0,0 0 0,0 0 0,1-1 0,-1 1 0,0 0 0,1-1 0,-1 0 1,0 1-1,1-1 0,-1 0 0,1 1 0,-1-1 0,0 0 0,1 0 0,-1 0 0,1 0 0,-1 0 1,1-1-1,-1 1 0,0 0 0,1-1 0,-1 1 0,0-1 0,1 1 0,-1-1 0,1-1 0,5 0 34,-1-1-1,0 0 0,0-1 0,0 0 0,0 0 1,-1 0-1,11-10 0,4-10-90,-1-1 0,-1-1 1,-2-1-1,20-40 0,-27 48-161,-2 0 0,0-1 0,0 0-1,-2 0 1,-1 0 0,0 0 0,1-36 0,-26 103-236,17-31 496,0 0 1,2 1-1,0-1 0,0 1 0,2-1 0,0 1 0,1-1 1,1 0-1,0 1 0,1-1 0,1 0 0,0 0 0,1 0 1,1-1-1,1 0 0,0 0 0,14 22 0,40 46-6,-36-53-428,-1 2 1,34 63-1,-53-86 466,-1 0 1,0 1-1,-1-1 0,0 1 1,0 0-1,-1-1 0,0 1 1,-1 0-1,0 1 0,-1-1 1,0 0-1,0 0 0,-1 0 0,0 0 1,-5 18-1,5-26-63,1 0 0,0 0-1,-1-1 1,0 1 0,1 0-1,-1 0 1,0-1 0,1 1-1,-1 0 1,0-1 0,0 1 0,-1-1-1,1 0 1,0 1 0,0-1-1,-1 0 1,1 1 0,-1-1-1,1 0 1,-1 0 0,1 0 0,-1-1-1,0 1 1,1 0 0,-1 0-1,0-1 1,0 1 0,1-1 0,-1 0-1,0 1 1,0-1 0,0 0-1,0 0 1,1 0 0,-1 0-1,0-1 1,0 1 0,0 0 0,1-1-1,-1 1 1,0-1 0,-2-1-1,-3-1-1,1-1 0,-1 0 0,0 0 0,1 0 1,0-1-1,0 0 0,0-1 0,-7-8 0,-6-9-73,2 0 1,0-2-1,2 1 1,-23-50 0,33 64-63,1-1 1,0 0-1,1 0 1,0 0-1,1 0 0,0 0 1,0-1-1,2 1 1,-1-1-1,1 1 1,1-1-1,0 1 1,1 0-1,0-1 1,5-14-1,-4 19 67,1 0 1,0 0-1,0 1 0,0-1 0,1 1 1,0 0-1,0 0 0,1 0 0,-1 1 1,1 0-1,0 0 0,1 0 0,-1 1 0,1 0 1,0 0-1,0 1 0,11-4 0,13-3-1008,1 1 0,61-10 0,-56 13-827,18-6-2984,-7 0-3482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1367 14157,'-5'4'637,"-15"12"-158,17-11 583,12-7 1549,41-22-668,57-36 1,-21 10-1128,552-292 2137,339-135-2730,-872 429-303,535-258-512,-628 300 342,13-8-2180,39-26 1,-38 18-3176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19218,'0'0'6,"1"13"586,3 24 246,0 12 579,12 51-1,-14-88-1232,1 0 0,0 0 0,1 0 0,1-1 1,0 1-1,0-1 0,1 0 0,0-1 0,1 1 0,9 10 0,-13-18-126,1 0-1,-1 0 0,1 0 1,-1 0-1,1 0 0,0 0 1,0-1-1,0 0 1,0 0-1,1 0 0,-1 0 1,0-1-1,1 0 1,-1 0-1,1 0 0,-1 0 1,1-1-1,0 0 1,-1 1-1,1-2 0,0 1 1,-1-1-1,1 1 1,-1-1-1,1 0 0,-1-1 1,1 1-1,-1-1 1,0 0-1,7-4 0,-4 1-6,0 1-1,0-1 1,-1-1-1,0 1 1,0-1-1,0-1 1,-1 1-1,0-1 1,0 1-1,-1-1 0,0-1 1,0 1-1,0-1 1,-1 1-1,0-1 1,2-11-1,-1-3-29,-1-1 0,-1 0 0,0 0 0,-2 0 0,-1 1 0,-5-31 0,4 39-168,-1 0-1,0 0 0,-1-1 0,-1 2 0,0-1 1,-1 1-1,0 0 0,-1 0 0,-1 0 0,-17-21 1,23 31-11,-1 1 1,0-1 0,1 1 0,-1-1-1,0 1 1,0 0 0,-1 0-1,1 0 1,0 1 0,-1-1 0,1 1-1,-1 0 1,1 0 0,-1 0 0,1 0-1,-1 1 1,0-1 0,0 1 0,1 0-1,-1 0 1,0 0 0,1 1 0,-7 1-1,-4 1-1566,1 2 0,-1 0 0,1 1-1,-22 13 1,7-4-3444,5-5-928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11659,'0'0'8040,"54"-30"-6727,-29 20-480,4 1-353,1 0-384,9 3-64,-7 5-704,-3 1-2371,-6 0-3684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5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86 11018,'-10'6'4960,"4"-2"-4568,-9 5 658,1 1-1,0 0 1,1 1 0,-18 19-1,28-27-899,0 0 0,0 0 0,0 1-1,1-1 1,0 0 0,0 1-1,0-1 1,0 1 0,0 0 0,1 0-1,0 0 1,-1 0 0,1 0 0,1 0-1,-1 0 1,1 0 0,-1 0 0,1 0-1,0 0 1,1 0 0,-1 0 0,1 0-1,0 0 1,0 0 0,0 0 0,0 0-1,4 8 1,-2-9-90,-1 0 0,1 0 0,0 0 0,0 0-1,0-1 1,1 1 0,-1-1 0,1 1 0,-1-1 0,1 0 0,0-1-1,-1 1 1,1-1 0,0 1 0,0-1 0,0 0 0,0-1 0,0 1-1,1-1 1,-1 0 0,0 0 0,0 0 0,5-1 0,1 1 68,1-1 1,0-1 0,0 0 0,-1-1-1,1 0 1,-1 0 0,19-9-1,-15 3-66,0 1-1,0-2 1,-1 0-1,0 0 0,19-21 1,-26 25 46,-1 0 0,0 0 1,-1-1-1,1 0 0,-1 0 0,-1 0 1,1 0-1,-1-1 0,0 0 1,-1 1-1,0-1 0,0 0 1,1-13-1,-3 18-80,0 0 1,0 0 0,0 0-1,-1 0 1,1 0-1,-1 0 1,0 0-1,0 0 1,0 1-1,0-1 1,0 0 0,0 0-1,-1 1 1,0-1-1,1 1 1,-1-1-1,0 1 1,-2-3-1,-1 1-6,0 0 0,1 1 0,-1-1 0,-1 1 0,1 0 0,0 1 0,-1-1 0,-10-2 0,3 1-254,-1 1 0,0 1 0,1 0 0,-1 0 0,0 2 0,0 0 0,-19 2 0,30-2-48,0 1 0,0 0-1,0 0 1,0-1 0,0 2 0,0-1 0,0 0-1,0 1 1,1-1 0,-1 1 0,-3 3-1,-11 17-6082,11-8-1426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0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3698 310 7399,'0'0'299,"-7"-8"128,-21-22 570,-2-3 434,-54-45 0,72 68-1349,-1 1-1,0 1 1,0 0 0,-1 0 0,0 1 0,0 1 0,-1 0 0,-26-6 0,-24 3-66,0 2 0,-1 4 0,-79 5 0,37-1 48,-430-37 377,244 9-91,101 19-338,0 9 0,1 9 0,-241 42 0,414-49-10,-135 21-104,-232 66-1,339-75 144,0 2 0,1 3 0,2 1 0,0 2 0,1 2 0,1 2 1,1 1-1,2 3 0,-37 37 0,66-59-23,2 0 0,-1 1 0,1 1-1,1-1 1,0 1 0,0 1 0,-6 14 0,11-21-19,0 0 0,1 1 1,-1-1-1,1 1 0,0-1 0,0 1 1,1-1-1,0 1 0,0 0 0,0-1 0,1 1 1,-1 0-1,1-1 0,1 1 0,-1-1 0,1 0 1,0 1-1,5 9 0,4 2 10,0-1-1,1 0 1,1-1-1,1 0 1,0-1 0,1 0-1,0-2 1,1 0-1,1 0 1,23 12 0,26 10 47,99 36 0,-150-64-55,125 49-4,3-7-1,1-6 0,2-6 1,2-6-1,182 12 1,-51-29 42,0-12 1,0-12-1,-2-12 1,288-62-1,-460 62-69,191-69 1,-247 73 71,-1-3 0,-1-1 0,-1-3 0,-1-2 0,77-62-1,-114 83 16,1-1 0,-1 0-1,-1-1 1,0 1-1,0-1 1,0-1-1,-1 1 1,-1-1-1,1 0 1,-2-1-1,1 1 1,5-22-1,-9 24-16,0 1-1,-1-1 1,0 0 0,0 0-1,0 0 1,-1 0-1,0 1 1,-1-1 0,1 0-1,-2 1 1,1-1-1,-1 1 1,0 0 0,0 0-1,-1 0 1,0 0-1,0 1 1,-1-1 0,-8-8-1,-5-3-66,0 1 0,-1 1 0,-1 0-1,0 2 1,-1 0 0,-1 1 0,0 1 0,-1 2-1,0 0 1,-1 1 0,0 1 0,0 2-1,-48-8 1,24 8-256,-1 2-1,0 2 1,0 2 0,0 2-1,0 2 1,-56 13-1,37 0-1043,1 3-1,-68 30 1,89-33-2111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0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 2050,'-4'-2'8476,"-2"3"-7412,6 13-993,1 0 1,1 0-1,0 0 0,1 0 1,1-1-1,0 0 1,1 0-1,0 0 1,1 0-1,0 0 1,1-1-1,16 20 1,-14-20-52,32 46 226,68 72 0,-65-81 375,-2 2 0,36 56 1,63 118 448,-73-112-806,-12-19 1,-4 3 1,-5 2-1,38 115 1,161 437 401,-175-450-652,-9 2-1,58 345 0,-78-326 9,32 189 4,-57-279-4,1 152 0,-21-118-3,-37 248 0,-63 159 4,103-572-24,-19 81 17,-4-1 0,-59 141 1,-93 143 49,148-313-63,22-41-27,-8 16-28,-1-1 0,-1-1 0,-1 0 0,-33 39 0,49-63 107,-10 7-1323,10-7 1022,-1-1 0,1 0 0,-1 1 0,1-1 0,-1 0 0,0 0 0,1 1 0,-1-1 0,1 0 0,-1 0-1,0 0 1,1 0 0,-1 1 0,0-1 0,1 0 0,-1 0 0,0 0 0,1-1 0,-1 1 0,0 0 0,1 0 0,-1 0 0,1 0 0,-1-1-1,0 1 1,1 0 0,-1 0 0,1-1 0,-1 1 0,0-1 0,-12-15-6198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0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12844,'-25'3'54,"22"-3"-34,1 0 0,0 0 1,-1 0-1,1 0 1,0 0-1,-1 1 0,1-1 1,0 1-1,0-1 0,0 1 1,-1 0-1,1 0 0,0 0 1,0 0-1,0 1 0,0-1 1,1 0-1,-1 1 1,0 0-1,1-1 0,-1 1 1,1 0-1,-1 0 0,1-1 1,0 1-1,-2 4 0,-10 25 185,2 1 0,-15 64-1,13-42 149,-17 59 53,-49 215-204,78-322-204,-2 5 18,1 1 0,0-1 0,1 1 0,1 0 1,0 13-1,1-22-10,-1-1 0,0 0 0,1 1 1,-1-1-1,1 0 0,0 0 0,0 0 0,0 0 0,0 0 1,0 0-1,0 0 0,0 0 0,1 0 0,-1 0 1,1 0-1,0-1 0,-1 1 0,1-1 0,0 1 1,0-1-1,0 0 0,0 0 0,0 0 0,0 0 1,0 0-1,0 0 0,0 0 0,1-1 0,-1 1 1,0-1-1,0 1 0,4-1 0,8 1 70,1-1 0,0-1 0,-1 0 0,1-1 0,-1-1 0,0 0 0,0-1 0,0 0 0,14-7 0,19-11 55,54-34 0,-61 33-107,307-173-3824,-231 128-151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17489,'0'0'1025,"-1"10"-545,-8 56 599,1-18-568,3 0 0,1 0 0,4 56 0,0-103-499,0 1 0,1 0 0,-1 0 0,1 0-1,-1 0 1,1-1 0,0 1 0,0 0 0,0-1 0,0 1 0,0-1 0,0 1 0,0-1 0,0 1 0,1-1-1,-1 0 1,1 1 0,-1-1 0,1 0 0,-1 0 0,1 0 0,0 0 0,-1 0 0,1-1 0,0 1 0,0 0-1,-1-1 1,1 0 0,0 1 0,0-1 0,0 0 0,0 0 0,0 0 0,-1 0 0,1 0 0,0 0 0,0 0-1,2-1 1,11-2 65,-1 1-1,1-2 1,23-8-1,-29 9-72,-1 0-12,1 0 0,0 0 0,0 1 0,0 1 1,1 0-1,-1 0 0,0 0 0,1 1 0,15 2 0,-22-1 11,0 0 0,0 0 0,0 0-1,0 0 1,0 0 0,-1 1 0,1-1 0,0 1-1,-1 0 1,1 0 0,-1 0 0,0 0-1,0 0 1,0 0 0,0 1 0,0-1 0,0 1-1,0 0 1,-1-1 0,1 1 0,-1 0 0,0 0-1,0 0 1,0 0 0,0 0 0,-1 0 0,1 0-1,-1 0 1,1 0 0,-1 0 0,-1 6 0,1-1 190,0 0 0,-1 1 0,0-1 0,0 0 0,-1 0 0,0 0 0,0 0 0,-1 0 0,0-1 0,-1 1 0,1-1 0,-1 0 0,-1 0 0,0 0 0,0 0 0,0-1 0,0 0 0,-1 0 0,0 0 1,0-1-1,-1 0 0,0 0 0,0-1 0,0 1 0,0-1 0,-1-1 0,1 0 0,-1 0 0,0 0 0,-8 1 0,9-3-162,0 1 0,-1-1 0,1 0 0,-1-1 0,1 0 0,0 0 0,-1 0 0,1-1 0,0 0 0,-1-1 0,1 1 1,-14-6-1,18 5-278,-1 0 1,1 0-1,-1 0 1,1 0-1,0 0 1,0-1-1,0 1 1,0-1-1,0 0 0,1 0 1,-1 0-1,1 0 1,0 0-1,0-1 1,0 1-1,0-1 1,0 1-1,1-1 1,0 0-1,0 1 1,0-1-1,0 0 1,0 0-1,1 0 1,0-7-1,0 7-395,0 1-1,1-1 1,0 1-1,0-1 0,0 1 1,0 0-1,1-1 1,-1 1-1,1 0 1,0 0-1,0 0 0,0 0 1,0 0-1,0 0 1,1 0-1,0 1 1,-1 0-1,4-3 0,17-16-8298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11403,'0'0'8152,"9"3"-5761,-5-1-2174,0 0-1,1-1 0,-1 0 1,1 1-1,-1-1 1,1-1-1,-1 1 1,1-1-1,0 1 0,-1-1 1,1-1-1,-1 1 1,1-1-1,0 1 1,-1-1-1,0-1 0,1 1 1,-1-1-1,1 1 1,-1-1-1,0 0 0,0-1 1,6-4-1,-4 2-167,0-1 0,-1 0-1,1 0 1,-1 0 0,4-8-1,-7 11-28,0 1-1,-1-1 1,1 0-1,-1 0 1,0 0 0,0 0-1,0 0 1,0 0-1,-1 0 1,1 0-1,-1-1 1,0 1 0,0 0-1,0 0 1,0 0-1,-1-4 1,1 6-15,-1 0 1,1 0-1,-1 0 1,0 0-1,1 0 1,-1 0-1,0 0 1,0 1-1,0-1 1,0 0-1,0 0 1,1 0-1,-1 1 0,0-1 1,-1 1-1,1-1 1,0 1-1,0-1 1,0 1-1,0 0 1,0-1-1,0 1 1,-1 0-1,1 0 1,0 0-1,0 0 0,0 0 1,-1 0-1,1 0 1,-2 1-1,-1-1-19,0 1 0,0-1 0,1 1 0,-1 0 0,0 0 0,0 1 0,1-1 0,-7 4 0,2 2 4,1 0 0,0 0 1,0 1-1,0 0 1,1 0-1,0 0 0,1 1 1,0 0-1,0 0 1,1 1-1,0-1 0,1 1 1,0-1-1,1 1 1,-1 0-1,2 0 0,0 1 1,0-1-1,1 13 0,0-21 14,0-1-1,0 1 1,0 0-1,0-1 1,0 1-1,0 0 0,1 0 1,-1-1-1,1 1 1,-1-1-1,1 1 0,0 0 1,0-1-1,0 1 1,-1-1-1,1 0 1,1 1-1,-1-1 0,0 0 1,0 0-1,0 1 1,1-1-1,-1 0 0,0 0 1,3 1-1,-1-1 5,0 0 1,1-1-1,-1 1 0,0-1 0,0 0 0,1 1 0,-1-1 1,0-1-1,0 1 0,1 0 0,-1-1 0,5-1 0,4-2 13,-1 0-1,1-1 0,-1 0 0,0-1 0,0 0 1,11-9-1,-7 3-14,-1-1 0,0 0 1,-1-1-1,-1-1 0,16-22 0,-22 28-17,-1-1 0,1 1 0,-2-1 0,1 0-1,-2-1 1,1 1 0,-1 0 0,-1-1 0,0 0 0,2-21-1,-20 66-351,10-17 418,0-1 0,2 0 0,0 1 0,1 0 0,1 0 0,0 0 0,1 0 0,1 0 0,3 20 0,-3-35-37,0 1 0,1-1 0,0 1 0,0-1 0,-1 1 0,2-1-1,-1 1 1,0-1 0,0 0 0,1 0 0,-1 0 0,1 0 0,-1 0 0,1 0 0,0 0-1,0 0 1,0-1 0,0 1 0,0-1 0,3 2 0,-1-1 3,1 0 0,-1-1 0,1 0 0,-1 0 0,1 0 0,-1 0 0,1-1 0,-1 0 0,1 0 0,7-1 0,0 0 8,0-1 0,-1-1-1,0 0 1,1-1 0,-2 0-1,1-1 1,0 0-1,11-7 1,-14 6-14,0 0 0,0-1 0,-1 1 0,0-1 0,-1-1 0,0 1 0,0-1 0,0 0 0,-1-1-1,0 1 1,-1-1 0,0 0 0,0 0 0,3-13 0,-13 53-76,1 0-1,1 1 1,1 43 0,3-72 67,0-1-1,1 1 1,-1 0 0,1-1 0,-1 1 0,1-1 0,0 1 0,0-1 0,0 1 0,0-1-1,1 0 1,-1 1 0,1-1 0,-1 0 0,1 0 0,0 0 0,0 0 0,-1 0-1,1 0 1,1-1 0,-1 1 0,0-1 0,0 1 0,1-1 0,-1 0 0,1 0 0,-1 0-1,1 0 1,-1 0 0,1-1 0,-1 1 0,6-1 0,-4 1 8,0-1 0,0 0 0,0 0 1,0 0-1,0 0 0,0-1 0,0 0 1,-1 0-1,1 0 0,0 0 0,0-1 1,-1 1-1,1-1 0,-1 0 0,1 0 0,-1 0 1,0 0-1,0-1 0,0 1 0,0-1 1,5-5-1,-4-1-1,0 0 0,-1 0-1,1 0 1,-2-1 0,1 1 0,-1-1 0,-1 0 0,0 1 0,0-1-1,-1 0 1,0 0 0,-1 1 0,0-1 0,0 0 0,-1 1 0,-1-1-1,1 1 1,-1-1 0,-1 1 0,0 0 0,-5-9 0,8 17-12,1 0 1,-1 1 0,1-1-1,-1 0 1,1 1 0,-1-1-1,1 1 1,-1-1 0,1 1-1,-1-1 1,0 1 0,1-1-1,-1 1 1,0-1 0,0 1-1,1 0 1,-1-1-1,0 1 1,0 0 0,1 0-1,-1 0 1,0-1 0,0 1-1,0 0 1,1 0 0,-1 0-1,0 0 1,0 1 0,0-1-1,1 0 1,-1 0 0,0 0-1,0 1 1,1-1 0,-1 0-1,0 0 1,0 1-1,1-1 1,-1 1 0,0-1-1,1 1 1,-1-1 0,1 1-1,-1-1 1,0 1 0,1 0-1,-1-1 1,0 2 0,1-1 2,-1 0 1,1 0 0,-1-1 0,1 1-1,-1 0 1,1 0 0,0 0 0,0 0-1,-1 0 1,1 0 0,0 0 0,0 0-1,0-1 1,0 1 0,0 0 0,0 0-1,0 0 1,0 0 0,0 0 0,0 0-1,1 0 1,-1 0 0,0 0 0,1 0 0,-1-1-1,0 1 1,1 0 0,-1 0 0,1 0-1,0-1 1,-1 1 0,1 0 0,0-1-1,-1 1 1,1 0 0,0-1 0,1 2-1,10 0-6,0 1 0,0-2 0,0 0-1,0 0 1,1-1 0,-1 0 0,0-1 0,0-1-1,1 0 1,-1 0 0,19-8 0,-16 5-153,-1-1 0,0 0 0,-1-1 1,24-16-1,-31 19 153,0-1 0,0 0 0,-1 0 1,0 0-1,1-1 0,-2 0 0,1 0 0,-1 0 1,0 0-1,0-1 0,4-11 0,-7 17 6,0 0-1,-1 0 1,1 0-1,-1 0 1,1 0 0,-1 0-1,1 0 1,-1 0-1,0 0 1,0 0-1,1 0 1,-1 0-1,0 0 1,0-1 0,0 1-1,0 0 1,0 0-1,-1 0 1,1 0-1,0 0 1,0 0-1,-1 0 1,1 0-1,-1-1 1,1 1 0,-1 0-1,1 1 1,-1-1-1,1 0 1,-1 0-1,0 0 1,0 0-1,1 0 1,-1 1 0,0-1-1,0 0 1,0 1-1,0-1 1,0 0-1,0 1 1,0-1-1,0 1 1,0 0 0,0-1-1,0 1 1,0 0-1,-1 0 1,1 0-1,-1-1 1,-2 1-15,1 1 1,0-1 0,-1 0-1,1 1 1,0 0-1,0-1 1,0 1-1,0 0 1,0 1-1,0-1 1,0 1-1,0-1 1,0 1 0,0 0-1,1 0 1,-3 2-1,-1 4 32,0 0 0,0 0 0,1 0 1,1 0-1,-1 1 0,1 0 0,1 0 0,0 0 0,0 0 0,1 1 0,0-1 0,0 1 0,1 0 0,0-1 0,1 1 0,0 0 0,1-1 1,1 11-1,-1-17-15,0 0 1,-1 0-1,1 0 1,0 0-1,1 0 1,-1 0-1,0 0 1,1 0-1,0-1 1,0 1-1,-1-1 1,2 1-1,-1-1 1,0 0 0,0 0-1,1 0 1,-1 0-1,4 2 1,0-1 89,-1 0 0,1 0 0,0-1 0,0 0 0,0 0 1,0-1-1,0 0 0,0 0 0,8 1 0,-6-2-250,1 0-1,-1-1 1,0 1-1,1-2 1,-1 1-1,14-5 1,-17 5-308,-1-1 0,0 0 0,0 0 0,0 0 0,0 0 1,0 0-1,-1-1 0,1 0 0,-1 0 0,1 0 0,-1 0 0,3-4 0,8-18-6024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8616,'16'48'11403,"2"2"-11275,0 2-64,1 5 0,-1-4-1121,-6-6-2306,-7-9-2242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103 374 13164,'0'-1'254,"0"0"-1,-1 0 0,1-1 0,-1 1 0,1 0 0,-1 0 0,0 0 0,1 0 0,-1 0 0,0 0 0,0 0 0,0 1 0,0-1 0,0 0 0,0 0 0,0 0 0,0 1 0,0-1 0,0 1 0,0-1 0,0 1 1,0-1-1,0 1 0,-1 0 0,1-1 0,0 1 0,0 0 0,0 0 0,-1 0 0,1 0 0,0 0 0,0 0 0,-1 0 0,1 0 0,-2 1 0,-1 0-89,1-1 1,0 0-1,0 1 0,-1-1 0,1 1 0,0 0 0,0 0 1,0 0-1,0 1 0,0-1 0,0 1 0,0-1 0,-3 4 1,4-3-136,0 0 0,0 0 0,1 0 0,-1 0 0,1 0 0,-1 0 0,1 0 0,0 0 0,0 1 0,0-1 0,0 1 0,0-1 0,1 1 0,-1-1 0,1 1 0,0-1 0,-1 1 0,1-1 0,0 1 0,0-1 0,1 1 0,-1-1 0,2 5 0,0-4-27,-1 0 0,2 0 1,-1 0-1,0-1 0,1 1 0,-1-1 0,1 1 0,0-1 0,-1 0 0,1 0 0,0 0 0,0-1 0,1 1 0,-1-1 0,0 1 0,7 0 0,0 2-36,0 0-1,-1 0 1,1 1-1,-1 0 1,0 1 0,-1 0-1,1 0 1,-1 1 0,0 0-1,-1 0 1,1 1-1,-2 0 1,1 0 0,-1 1-1,0-1 1,-1 2 0,0-1-1,0 0 1,-1 1-1,0 0 1,-1 0 0,0 0-1,-1 0 1,0 1 0,0-1-1,-1 1 1,-1-1-1,0 1 1,0-1 0,-1 1-1,0-1 1,-1 1 0,0-1-1,-1 0 1,0 0-1,0 0 1,-1 0 0,0 0-1,-1-1 1,-12 18 0,15-23 78,-1 1 0,0-1 0,-1 0 0,1 0 0,-1 0 0,0 0 0,0 0 0,0-1 0,0 0 0,-1 0 0,1 0 0,-1 0 0,0-1 0,1 1 0,-1-1 0,0-1 0,-1 1 0,1-1 0,-7 2 0,10-4-24,1 1 0,-1 0-1,1-1 1,-1 1-1,1-1 1,0 1-1,-1-1 1,1 0-1,-1 1 1,1-1-1,0 0 1,0 0-1,0 0 1,-1 0-1,1 0 1,0 0 0,0 0-1,0-1 1,0 1-1,1 0 1,-1-1-1,0 1 1,1 0-1,-1-1 1,0 1-1,1-1 1,0 1-1,-1-1 1,1 1 0,0-1-1,0 1 1,0-1-1,0-1 1,-2-60-105,2 59 87,3-24-76,1 0 0,1 0 0,2 1 0,12-35 0,50-109-145,-43 110 205,19-44-42,68-182 416,-123 328-74,1 1 0,2 0-1,2 0 1,1 0-1,3 0 1,1 1 0,7 43-1,-5-74-249,2 0 1,-1 0-1,2-1 0,-1 1 0,2-1 0,7 13 1,-11-20-30,1 0 0,-1-1 0,1 1 0,0 0 0,0-1 0,0 0 0,0 0 0,1 0 0,-1 0 0,1 0 1,0-1-1,0 1 0,0-1 0,0 0 0,0 0 0,0-1 0,1 1 0,-1-1 0,8 1 0,-11-2-22,-1 0 0,0 0 0,1 0 0,-1 0-1,1-1 1,-1 1 0,0 0 0,1 0 0,-1-1 0,1 1 0,-1 0-1,0 0 1,1-1 0,-1 1 0,0-1 0,0 1 0,1 0-1,-1-1 1,0 1 0,0 0 0,0-1 0,1 1 0,-1-1-1,0 1 1,0-1 0,0 1 0,0 0 0,0-1 0,0 1 0,0-1-1,0 1 1,0-1 0,0 1 0,0-1 0,0 1 0,0 0-1,0-1 1,0 1 0,-1-1 0,1 1 0,0-1 0,0 1 0,0 0-1,-1-1 1,1 1 0,0 0 0,-1-1 0,1 1 0,-13-24-348,-21-17-212,-3 2 0,-1 2 0,-53-40-1,90 77 610,0 0 0,1-1 0,-1 1 0,1 0 0,-1-1 0,1 1 0,0 0 0,-1-1 0,1 1 0,-1-1 0,1 1 0,-1 0 0,1-1 0,0 1 0,0-1 0,-1 0 0,1 1 0,0-1 0,0 1-1,-1-1 1,1 1 0,0-1 0,0 1 0,0-1 0,0 0 0,0 1 0,0-1 0,0 1 0,0-2 0,17-4 262,42 6-1154,-42 1 215,61-1-5155,-38 2 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15983,'0'0'6049,"-8"1"-4421,-1-1-1311,0 1 0,0 1 0,0 0 0,1 0 0,-11 4 0,17-5-284,-1 0 0,0 0 0,1 0 0,-1 0 0,1 0 0,0 1 0,-1-1 0,1 1 0,0 0 0,0-1 0,0 1 0,0 0 0,0 0 0,1 0 0,-1 0 0,0 1 0,1-1 0,0 0 0,-1 1 0,1-1 0,0 1 0,0-1 0,1 1 0,-1 0 0,0 4 0,1-5-63,1-1 1,-1 0 0,1 1-1,-1-1 1,1 0 0,0 0-1,0 1 1,0-1 0,0 0 0,0 0-1,0 0 1,0 0 0,0 0-1,0-1 1,0 1 0,0 0-1,1 0 1,-1-1 0,0 1-1,1-1 1,-1 1 0,0-1-1,1 1 1,-1-1 0,0 0 0,3 1-1,50 6-1458,-39-5 848,1 0 149,78 15-1673,-88-15 2185,0 0 0,0 0 0,0 0 0,0 1 0,-1 0 0,1 0 0,-1 0 0,1 0 0,-1 1 0,0 0 1,0 0-1,5 6 0,-9-8 86,-1-1 0,1 0 0,0 0 1,0 0-1,-1 1 0,1-1 1,-1 0-1,1 1 0,-1-1 0,1 0 1,-1 1-1,0-1 0,1 1 0,-1-1 1,0 0-1,0 1 0,0-1 1,-1 1-1,1-1 0,0 1 0,0-1 1,-1 0-1,1 1 0,-1 1 0,-1 0 55,0 0 0,0 0-1,0-1 1,0 1-1,0 0 1,-1-1-1,1 1 1,-1-1-1,-5 4 1,-1 0 12,0-1 1,-1 0-1,1 0 0,-1-1 1,-17 5-1,26-8-286,0-1-1,0 1 0,0-1 1,-1 1-1,1-1 0,0 0 1,0 0-1,-1 0 0,1 1 1,0-1-1,-1-1 0,1 1 1,0 0-1,0 0 0,-1 0 1,1-1-1,0 1 0,0 0 1,-1-1-1,1 1 0,0-1 1,0 0-1,0 1 0,0-1 1,0 0-1,0 0 0,0 1 1,0-1-1,0 0 0,-1-2 1,1 1-542,1 0 0,-1-1 0,1 1 0,0 0 0,0-1 0,0 1 0,0-1 1,0 1-1,0 0 0,1-1 0,-1 1 0,1 0 0,-1-1 0,1 1 1,0 0-1,0 0 0,2-3 0,14-23-10098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40 139 17040,'0'0'2595,"-20"67"-642,9-33-95,6-1-192,1-2-481,4-2-641,9-6-383,9-6-65,4-8-32,3-7-32,-2-2-449,-2-7-383,-5-11-994,-5-4-1025,-6-4-1121,-5-6-2177,0-7-2756</inkml:trace>
  <inkml:trace contextRef="#ctx0" brushRef="#br0" timeOffset="1">50 0 12684,'0'0'8520,"0"51"-8456,18-35-1057,7-2-1633,-1-2-2691,4-2-3844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66 321 14125,'0'0'4207,"-7"9"-2483,3-5-1643,-36 49 2904,38-50-2820,0 0 0,0 0 0,1 0 0,-1 0 0,1 1-1,0-1 1,0 0 0,0 1 0,0-1 0,1 1 0,-1-1 0,1 1 0,0-1-1,0 1 1,0-1 0,1 1 0,-1-1 0,1 1 0,1 3 0,0-5-144,-1 0-1,1-1 1,-1 1 0,1-1 0,0 1 0,0-1 0,-1 0 0,1 0 0,0 0-1,0 0 1,0 0 0,0 0 0,0 0 0,1-1 0,-1 1 0,0-1 0,0 1 0,0-1-1,1 0 1,-1 0 0,4 0 0,50-6 198,-45 2-249,-1 0 1,1 0 0,0-2 0,-1 1 0,0-1 0,-1-1 0,1 1-1,-1-2 1,0 1 0,-1-1 0,0-1 0,0 1 0,-1-1 0,0-1 0,-1 1-1,1-1 1,-2 0 0,5-12 0,-2 6 18,-2 0 0,0 0 1,-1-1-1,-1 0 0,0 0 0,-1 0 0,-1 0 1,-1 0-1,0 0 0,-1-1 0,-4-27 0,2 40 19,1 0-1,-1 0 0,0 1 1,0-1-1,0 1 0,0-1 1,-1 1-1,0 0 0,0 0 1,0 0-1,0 1 0,-1-1 1,1 1-1,-1-1 0,0 1 1,0 0-1,0 1 0,-1-1 1,1 1-1,-1-1 0,1 2 1,-1-1-1,0 0 0,1 1 1,-1 0-1,0 0 0,0 0 1,0 1-1,0-1 1,-6 1-1,6 0-1,0 0 1,0 0-1,0 0 1,0 1-1,0 0 1,0 0-1,0 0 1,0 0-1,0 1 1,1 0-1,-1 0 1,0 0-1,1 0 0,0 1 1,-1 0-1,1 0 1,0 0-1,0 0 1,1 1-1,-1-1 1,1 1-1,0 0 1,0 0-1,0 0 1,0 1-1,1-1 1,-1 1-1,1-1 1,-2 9-1,4-11-3,-1 1 0,1-1-1,0 1 1,1-1 0,-1 1 0,0-1-1,1 1 1,-1-1 0,1 1 0,0-1-1,0 0 1,0 1 0,0-1 0,0 0 0,0 0-1,1 1 1,-1-1 0,1 0 0,0-1-1,-1 1 1,1 0 0,0 0 0,0-1-1,0 1 1,3 1 0,8 6-88,1-1 1,28 13-1,-18-9-406,-11-6 46,-1 1 0,0 1 0,0 0 0,0 0 0,-1 1 0,16 18-1,-22-21 302,0 0-1,-1 1 1,0-1-1,0 1 0,-1 0 1,0 0-1,0 0 0,-1 1 1,1-1-1,-2 0 0,1 1 1,-1 0-1,0 15 1,0 1-2664,-1-6-3652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10025,'0'0'6460,"0"11"-4266,0-8-2035,1 17 923,0 1 0,1-1 0,1 0 0,8 28 0,-11-44-1019,1 0 0,0 0 0,1 0 0,-1 0 0,1-1 0,0 1-1,0 0 1,0-1 0,0 1 0,0-1 0,1 0 0,0 0 0,-1 0 0,1 0 0,0 0-1,1-1 1,-1 1 0,0-1 0,1 0 0,-1 0 0,1 0 0,0-1 0,0 1 0,0-1-1,-1 0 1,1 0 0,0 0 0,0 0 0,1-1 0,-1 1 0,0-1 0,4-1 0,4-1-50,-1-1 1,0 0-1,0-1 1,0 0 0,0-1-1,-1 0 1,1-1 0,-1 0-1,0 0 1,-1-1 0,0-1-1,0 0 1,11-12-1,-1 0-77,-2-1-1,0-1 0,-1-1 0,22-39 0,-38 63 74,0-1-1,0 0 1,0 1-1,0-1 0,0 0 1,0 1-1,0-1 1,0 1-1,1-1 1,-1 0-1,0 1 1,0-1-1,0 0 1,1 0-1,-1 1 1,0-1-1,0 0 1,1 1-1,-1-1 1,0 0-1,1 0 1,-1 1-1,0-1 0,1 0 1,-1 0-1,0 0 1,1 0-1,-1 0 1,0 1-1,1-1 1,-1 0-1,1 0 1,-1 0-1,0 0 1,1 0-1,-1 0 1,1 0-1,-1 0 1,0 0-1,1 0 1,-1-1-1,0 1 1,1 0-1,-1 0 0,1 0 1,-1 0-1,0-1 1,1 1-1,-1 0 1,0 0-1,0 0 1,1-1-1,-1 1 1,0 0-1,1-1 1,-1 1-1,0 0 1,0-1-1,0 1 1,1 0-1,-1-1 1,0 1-1,0 0 0,0-1 1,0 1-1,0 0 1,0-1-1,0 0 1,12 42 598,-8-24-336,-4-15-241,1-1 1,0 1 0,-1-1-1,1 0 1,0 1-1,0-1 1,0 0 0,0 0-1,0 1 1,1-1-1,-1 0 1,0 0-1,1 0 1,-1-1 0,0 1-1,1 0 1,-1 0-1,1-1 1,-1 1 0,1-1-1,1 1 1,1 0 28,1-1 0,-1 1 1,1-1-1,-1 0 0,1 0 1,-1-1-1,8 0 0,1-3 19,1 0-1,0 0 1,22-12-1,6-7-41,-32 16-112,0 1 0,0 0 0,1 1-1,0 0 1,0 0 0,0 1 0,0 1 0,1 0-1,13-2 1,-25 5 70,1 0 1,0 0-1,-1 0 0,1 1 0,-1-1 1,1 0-1,0 0 0,-1 1 0,1-1 1,-1 0-1,1 0 0,-1 1 0,1-1 1,-1 1-1,1-1 0,-1 0 0,0 1 1,1-1-1,-1 1 0,0-1 0,1 1 1,-1-1-1,0 1 0,1 0 0,-1-1 1,0 1-1,0-1 0,0 1 0,1 0 1,3 27 258,-5-26-214,1 1 0,0-1 0,0 0 0,0 0-1,0 0 1,0 0 0,1 0 0,-1 0 0,0 0 0,1 1 0,0-1 0,0 0 0,-1-1 0,1 1-1,0 0 1,0 0 0,1 0 0,-1 0 0,0-1 0,1 1 0,-1-1 0,1 1 0,1 1-1,0-3-39,-1 1-1,1-1 1,-1 0-1,0 0 1,1 0-1,-1 0 0,1-1 1,-1 1-1,1-1 1,-1 1-1,0-1 1,1 0-1,-1 0 0,0 0 1,0 0-1,0-1 1,0 1-1,0 0 0,0-1 1,0 1-1,0-1 1,0 0-1,1-2 1,15-24-3288,-10-2-4595,-7 8-279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18546,'0'0'5349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12780,'0'0'12951,"3"12"-11841,1 2-915,-1 2 107,1-1 1,1 0-1,6 15 0,-9-27-260,-1 1 0,1-1 1,0 0-1,0 1 0,0-1 0,0 0 0,0 0 1,1-1-1,-1 1 0,1 0 0,0-1 0,0 1 1,0-1-1,0 0 0,0 0 0,1 0 0,-1-1 0,1 1 1,6 1-1,0-1-54,0-1-1,0-1 1,0 0 0,0 0-1,1-1 1,-1 0 0,0-1-1,0 0 1,-1-1 0,1 0 0,0 0-1,-1-1 1,10-6 0,-3 2-21,-1-2 0,0 0 1,-1 0-1,0-1 1,-1-1-1,21-23 0,-33 34 12,-1 25 235,0-23-199,-1 0 0,1 1 1,0-1-1,0 0 1,0 0-1,0 1 1,0-1-1,0 0 0,1 0 1,-1 1-1,0-1 1,1 0-1,-1 0 1,0 0-1,1 0 0,0 1 1,-1-1-1,1 0 1,0 0-1,-1 0 0,1 0 1,0 0-1,0-1 1,0 1-1,0 0 1,0 0-1,0 0 0,0-1 1,2 2-1,0-2 9,0 0-1,0 0 1,0 0-1,0 0 1,0-1 0,0 1-1,0-1 1,0 0-1,0 0 1,0 0-1,0 0 1,3-2-1,16-8-58,-1-2-1,-1 0 1,36-29-1,-1-1-713,-30 33 385,-25 10 363,1 0-1,-1 0 1,1 0-1,-1 0 1,1 0-1,-1 0 1,1 0-1,-1 1 0,1-1 1,-1 0-1,1 0 1,-1 1-1,1-1 1,-1 0-1,1 0 1,-1 1-1,0-1 1,1 1-1,-1-1 1,0 0-1,1 1 0,-1-1 1,0 1-1,0-1 1,1 1-1,-1-1 1,0 1-1,2 5 54,-2 0 1,1 0-1,-1 0 0,0 0 0,0 0 1,-1 8-1,0-10-51,0 0-1,1 0 1,0 0 0,0 0-1,0 0 1,0 0 0,0-1-1,1 1 1,-1 0 0,1 0-1,0 0 1,3 6 0,-4-10-170,1 0 1,-1 1-1,0-1 1,1 0-1,-1 1 1,0-1-1,1 0 1,-1 1-1,1-1 1,-1 0-1,0 0 1,1 0-1,-1 0 1,1 1-1,-1-1 1,1 0-1,-1 0 1,1 0-1,-1 0 1,1 0-1,-1 0 1,1 0-1,-1 0 1,0 0-1,1 0 0,-1 0 1,1-1-1,-1 1 1,1 0-1,9-7-6973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10890,'0'1'259,"-1"1"0,2-1 0,-1 1 0,0-1 0,0 1 0,0-1 0,1 1-1,-1-1 1,0 1 0,1-1 0,0 0 0,-1 1 0,1-1 0,0 0 0,-1 1 0,1-1 0,0 0-1,0 0 1,0 0 0,0 0 0,0 0 0,1 0 0,1 2 0,-1-2-6,1 0 0,-1 0 0,1-1 0,0 1 0,-1 0 1,1-1-1,0 0 0,-1 0 0,1 1 0,0-1 0,-1-1 0,5 1 0,1-2 60,1 0 0,-1 0 0,1-1-1,-1 1 1,0-2 0,0 1 0,12-9-1,-3 1-73,-2-2 0,0 1 0,0-2 0,-1 0 0,22-30 0,-31 37-200,0 0-1,0-1 1,0 0-1,-1 0 1,0 0-1,-1-1 1,0 1-1,0-1 1,-1 0-1,0 1 1,-1-1-1,0 0 1,0 0-1,-1 0 1,0-11-1,-1 17-23,1 1 0,-1 0-1,1 0 1,-1-1 0,0 1 0,0 0-1,0 0 1,0 0 0,0 0 0,-1 0-1,1 0 1,0 0 0,-1 1-1,0-1 1,1 0 0,-1 1 0,0-1-1,0 1 1,0 0 0,0 0-1,0-1 1,0 1 0,0 0 0,0 1-1,0-1 1,0 0 0,-1 1 0,1-1-1,0 1 1,-1 0 0,1-1-1,0 1 1,-4 1 0,1-1-20,0 0 0,0 1 0,0-1 0,0 1 0,0 0 0,0 1 1,0-1-1,1 1 0,-1 0 0,1 0 0,-1 1 0,1-1 0,0 1 0,-7 5 0,6-3 15,0 0-1,0 1 1,1-1-1,0 1 1,0 0 0,0 0-1,1 1 1,0-1-1,0 1 1,0-1-1,1 1 1,0 0-1,-1 11 1,3-17-4,0 0 0,0 0 0,1 0 0,-1 0 0,0 0 0,1 0 0,-1 0 0,1 0 0,-1 0 0,1 0 0,0 0 0,-1 0 0,1-1 0,0 1 0,-1 0-1,1 0 1,0-1 0,0 1 0,0 0 0,0-1 0,0 1 0,0-1 0,0 1 0,0-1 0,0 0 0,0 1 0,0-1 0,0 0 0,0 0 0,0 1 0,0-1 0,0 0 0,0 0 0,0 0 0,1 0 0,-1-1 0,1 1 0,49-6 189,30-19-93,-65 18-268,0 2 0,0 0-1,1 0 1,0 2 0,0 0 0,0 0 0,0 2-1,31 1 1,-45 1 155,1-1-1,-1 1 0,0 0 1,0 0-1,0 0 0,-1 0 1,1 0-1,0 1 0,0-1 1,-1 1-1,1 0 0,0 0 1,-1 0-1,0 0 0,4 5 1,21 41 590,-6-6 843,-20-42-1370,-1 1 0,0-1 0,0 1 0,1-1 0,-1 0 0,0 1 0,1-1 0,-1 0 1,1 1-1,-1-1 0,0 0 0,1 0 0,-1 1 0,1-1 0,-1 0 0,1 0 0,-1 0 0,0 0 0,1 0 0,-1 1 0,1-1 0,-1 0 0,1 0 0,-1 0 0,1 0 0,-1 0 0,1-1 0,-1 1 0,1 0 0,-1 0 0,1 0 0,-1 0 0,0 0 0,1-1 0,-1 1 0,1 0 0,-1 0 0,1-1 0,-1 1 0,0 0 0,1 0 0,-1-1 0,0 1 0,1-1 1,-1 1-1,0 0 0,0-1 0,1 1 0,-1-1 0,0 1 0,0 0 0,0-1 0,1 1 0,-1-1 0,0 1 0,0-1 0,0 0 0,9-28 1003,-6 6-1034,-2 0-1,0-1 0,-2 1 0,0 0 0,-2 0 0,0 0 1,-1 0-1,-11-28 0,10 37-29,-2-10-2374,7 23 2156,0 1-1,1-1 0,-1 1 0,0-1 0,0 0 0,1 1 1,-1-1-1,0 1 0,1-1 0,-1 1 0,1-1 1,-1 1-1,1-1 0,-1 1 0,1-1 0,-1 1 0,1 0 1,-1-1-1,1 1 0,-1 0 0,1-1 0,0 1 0,-1 0 1,1 0-1,-1 0 0,1 0 0,0-1 0,-1 1 1,1 0-1,0 0 0,-1 0 0,1 0 0,1 1 0,20-4-6258,7 1-2338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11211,'0'0'1553,"4"-8"-37,-1 2-1216,1 1 1,-1-1-1,1 1 0,0-1 1,1 1-1,0 1 0,-1-1 0,1 1 1,1 0-1,-1 0 0,1 0 1,-1 0-1,1 1 0,0 0 0,7-2 1,5-2 155,0 0 0,0 2 0,0 0 0,1 1 0,0 1 1,-1 0-1,1 2 0,20 0 0,-38 1-430,0 0-1,0 1 1,0-1 0,1 0 0,-2 1-1,1-1 1,0 1 0,0-1-1,0 1 1,0-1 0,0 1 0,0-1-1,0 1 1,-1 0 0,1 0-1,0-1 1,0 1 0,-1 0 0,1 0-1,-1 0 1,1 0 0,-1 0-1,1 0 1,0 1 0,4 34 802,-13 32 295,-2-36-857,8-25-207,-1 0 0,1 0 0,1 0 0,-1 0 0,1 0-1,0 0 1,1 0 0,0 9 0,0-16-49,0 1 1,1-1-1,-1 1 1,0-1-1,1 1 1,-1-1-1,1 1 1,-1-1-1,1 1 1,-1-1-1,1 1 1,-1-1-1,1 0 1,-1 1-1,1-1 1,-1 0-1,1 1 1,0-1-1,-1 0 1,1 0 0,0 0-1,-1 0 1,1 1-1,0-1 1,-1 0-1,1 0 1,-1 0-1,1 0 1,0-1-1,-1 1 1,1 0-1,0 0 1,-1 0-1,1 0 1,0-1-1,0 1 1,24-9 240,-12 2-204,1-2-1,-1 1 1,-1-2 0,0 0-1,0 0 1,-1-1-1,0-1 1,12-16-1,-16 19-42,0 0 1,-1 0-1,0-1 0,-1 0 1,0 0-1,-1 0 0,1-1 1,-2 1-1,0-1 1,0 0-1,-1 0 0,1-14 1,-9 78-510,3-42 494,2 0 0,0 0 0,0 0 0,1 17 0,0-24 18,1-1 0,0 1 0,0 0 0,0-1 0,0 1 0,0-1 0,1 0 0,0 1 0,-1-1 0,1 0 0,0 0 0,1 0 0,-1 0 0,0-1 0,1 1 0,0 0-1,-1-1 1,5 3 0,-4-3 16,1 1-1,0-1 0,0 0 0,0 0 0,0-1 0,0 1 0,0-1 0,0 0 0,1 0 0,-1 0 0,0 0 0,1-1 0,-1 0 0,1 0 0,-1 0 0,1 0 0,-1-1 1,0 1-1,1-1 0,-1 0 0,0-1 0,0 1 0,0-1 0,0 0 0,0 0 0,7-4 0,-6 2 37,0 0-1,0 0 1,0 0-1,-1-1 1,0 1-1,0-1 1,0 0 0,0-1-1,-1 1 1,1 0-1,-1-1 1,-1 0-1,1 0 1,-1 0-1,0 0 1,0 0 0,-1 0-1,1-8 1,-1 6 31,2-70 561,-3 73-639,-1 0 0,1 0 0,-1 0 0,0 0 0,0 0 0,0 0 0,-1 0 0,1 0 0,-1 1 0,-1-1 0,1 0 0,-4-4 0,5 8-11,1 0 0,-1 1 0,1-1 0,-1 1 0,0-1 0,1 1 0,-1-1 0,0 1 0,0-1 0,1 1 0,-1 0 0,0-1 0,0 1 0,0 0 1,0 0-1,1-1 0,-1 1 0,0 0 0,0 0 0,0 0 0,0 0 0,0 0 0,1 0 0,-1 1 0,0-1 0,0 0 0,0 0 0,0 1 0,1-1 1,-1 0-1,0 1 0,0-1 0,1 1 0,-1-1 0,0 1 0,0-1 0,1 1 0,-1-1 0,1 1 0,-1 0 0,1-1 0,-1 1 0,1 0 0,-1 0 0,1-1 1,-1 1-1,1 0 0,-1 1 0,-3 18-2796,4-19 2467,0-1 0,0 1 0,0-1 1,0 1-1,1 0 0,-1-1 0,0 1 0,0-1 0,1 1 0,-1-1 1,0 1-1,1-1 0,-1 0 0,0 1 0,1-1 0,-1 1 1,1-1-1,-1 0 0,1 1 0,-1-1 0,0 0 0,1 0 0,0 1 1,-1-1-1,1 0 0,-1 0 0,1 0 0,-1 1 0,1-1 0,-1 0 1,2 0-1,8 0-6158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12556,'0'0'12727,"-1"13"-11916,-1-2-688,-3 24 620,-1 45 0,6-72-688,0-1-1,0 1 1,0 0 0,1 0 0,0 0-1,1-1 1,0 1 0,0-1 0,0 1-1,1-1 1,0 0 0,1 0 0,5 9 0,-8-15-128,0 1 1,0-1 0,-1 0-1,1 0 1,0 0-1,0 1 1,0-1 0,1 0-1,-1-1 1,0 1 0,0 0-1,0 0 1,1 0 0,-1-1-1,0 1 1,1-1-1,-1 1 1,1-1 0,-1 1-1,1-1 1,-1 0 0,1 0-1,-1 0 1,1 0 0,-1 0-1,1 0 1,-1 0-1,0 0 1,1 0 0,-1-1-1,1 1 1,-1-1 0,1 1-1,-1-1 1,0 1 0,1-1-1,-1 0 1,0 0 0,0 0-1,0 0 1,1 0-1,-1 0 1,0 0 0,0 0-1,1-2 1,2-2-1106,-1-1 1,1 0-1,-1 0 0,0 0 1,-1 0-1,1 0 0,-1-1 0,2-12 1,1-14-7023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11531,'0'0'13645,"2"75"-13741,-11-24-481,-9 11 289,-9 5-1826,-8-1-1602,-9-2-1729,-7-6-2210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12300,'0'0'6625,"9"5"-4608,-4-2-1770,1 0-1,0 0 1,0-1-1,0 0 0,0 0 1,0 0-1,1-1 0,-1 1 1,1-2-1,-1 1 1,0-1-1,1 0 0,-1 0 1,1-1-1,-1 1 0,1-1 1,-1-1-1,0 0 0,7-2 1,-3 0-24,1-1 0,-1 0 0,0 0 0,-1-1 0,15-12 0,-22 16-181,1 0-1,-1 0 1,0 0-1,0-1 0,0 1 1,0-1-1,0 0 1,0 0-1,-1 1 1,1-1-1,-1 0 0,0 0 1,0-1-1,0 1 1,0 0-1,0 0 1,-1 0-1,1-1 1,-1 1-1,0 0 0,0 0 1,0-1-1,-1-3 1,0 6-38,0 0 0,0 0 1,1-1-1,-1 1 0,0 0 0,0 0 1,0 0-1,0 0 0,0 0 1,0 1-1,-1-1 0,1 0 0,0 0 1,0 1-1,-1-1 0,1 1 0,0-1 1,-1 1-1,1 0 0,0-1 1,-1 1-1,1 0 0,0 0 0,-1 0 1,1 0-1,-1 0 0,1 0 1,-2 1-1,-43 6-107,39-4 92,0 1-1,1-1 1,-1 2 0,1-1 0,0 1-1,0 0 1,0 0 0,0 0 0,1 1-1,0 0 1,-7 12 0,8-14 11,1 0 0,0 1 0,1 0 0,-1 0 0,1 0 0,0 0 0,0 0 1,1 0-1,-1 0 0,1 1 0,1-1 0,-1 1 0,1-1 0,-1 0 0,1 1 0,1-1 0,1 10 1,-1-13 4,0-1 1,0 1 0,1 0 0,-1 0 0,1-1 0,-1 1 0,1-1 0,0 1 0,0-1 0,-1 0 0,1 1-1,0-1 1,0 0 0,0 0 0,0 0 0,0-1 0,1 1 0,-1-1 0,0 1 0,0-1 0,0 1-1,1-1 1,-1 0 0,0 0 0,5-1 0,3 1-18,1 0-1,-1-2 0,0 1 1,14-4-1,-1-4-334,-1-1-1,0 0 0,-1-2 0,38-27 1,-9 7 537,-49 31 163,-9 11-33,1-1 113,4-24-226,3 11-660,0-1-1,0 0 1,0 0-1,0 1 0,1-1 1,0 0-1,2-6 0,-1 9-438,-1 0-1,1 0 1,-1 0-1,1 0 1,0 0-1,0 0 0,-1 0 1,2 1-1,-1-1 1,0 1-1,0-1 0,0 1 1,1 0-1,-1 0 1,3-1-1,11-5-8887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1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159 207 12204,'0'0'6619,"-1"-8"-4051,-4-27-865,4 34-1649,1 0 0,-1 0 1,1 0-1,-1 0 0,0 0 1,0 0-1,1 0 0,-1 0 1,0 0-1,0 0 0,0 0 0,0 1 1,0-1-1,0 0 0,0 1 1,0-1-1,0 1 0,-1-1 1,1 1-1,0 0 0,0-1 0,0 1 1,-1 0-1,1 0 0,0 0 1,0 0-1,0 0 0,-1 0 1,1 0-1,0 0 0,0 1 0,-2-1 1,-34 12 69,30-7-46,0 0-1,1 1 0,0 0 0,1 0 1,-1 0-1,1 1 0,0-1 1,1 1-1,-1 1 0,1-1 0,1 0 1,-1 1-1,1 0 0,1 0 1,0 0-1,0 0 0,0 0 0,1 0 1,0 1-1,1 11 0,0-18-65,0-1-1,0 1 1,0-1-1,0 1 1,0-1 0,1 1-1,-1-1 1,0 0-1,1 1 1,0-1-1,-1 1 1,1-1 0,0 0-1,-1 0 1,1 1-1,0-1 1,0 0-1,0 0 1,0 0 0,0 0-1,0 0 1,1 0-1,-1 0 1,0 0-1,3 0 1,-1 0 9,0 0 0,1 0 0,-1 0 0,0-1 0,1 0 0,-1 1 0,1-1 0,-1 0 0,0-1 0,7 0 0,1-2 10,-1 1-1,0-2 1,0 1 0,0-1 0,-1-1 0,16-9 0,-4-1-95,-2-2 0,0 0 0,0-1 0,-2-1 0,18-24 1,-27 32 31,0 0 0,-1-1 0,0 0 1,-1 0-1,0-1 0,-1 1 1,-1-1-1,0 0 0,0-1 1,-2 1-1,3-18 0,-5 30 28,0 0 1,0 0-1,0 0 0,0 0 0,1 0 1,-1 0-1,-1 0 0,1 0 0,0 0 1,0 0-1,0 0 0,0 0 0,-1 0 1,1 0-1,0 0 0,-1 0 0,1 0 1,-1 0-1,1 0 0,-1 1 0,0-1 1,1 0-1,-1 0 0,0 0 0,-1 0 1,1 0 0,0 1 0,0 0 0,0 0 0,-1 0 0,1 1 1,0-1-1,0 0 0,0 0 0,0 1 0,0-1 0,0 0 0,0 1 0,0-1 1,0 1-1,0-1 0,0 1 0,0 0 0,-2 1 0,-3 3 17,0 0 0,0 1 0,1 0-1,-1 0 1,-5 9 0,4-4 60,1 1 0,0 0 0,1 0 0,0 0-1,1 0 1,0 1 0,-2 14 0,5-24-59,1 0 0,0 1 0,-1-1-1,1 0 1,0 1 0,0-1 0,1 0 0,-1 0-1,1 1 1,-1-1 0,1 0 0,0 0 0,0 0-1,1 0 1,-1 0 0,1 0 0,-1 0 0,1 0-1,0-1 1,0 1 0,0-1 0,0 1-1,1-1 1,-1 0 0,1 0 0,-1 0 0,1 0-1,0 0 1,-1-1 0,1 1 0,0-1 0,0 1-1,5 0 1,1 1-42,0-1 0,0 0-1,0-1 1,1 0 0,-1 0-1,0-1 1,1 0 0,-1-1 0,0 0-1,0 0 1,14-5 0,-17 5 3,1-2 1,-1 1 0,0-1 0,0 0 0,-1 0 0,1-1 0,0 1 0,-1-1-1,0 0 1,0-1 0,0 0 0,-1 1 0,0-1 0,0-1 0,0 1 0,6-11-1,-11 22 68,0 1 0,1-1 0,-1 0 0,2 1-1,-1-1 1,1 0 0,0 0 0,0 1-1,0-1 1,1 0 0,0 0 0,0 0 0,1 0-1,5 9 1,-7-14-46,-1 0-1,1 0 1,0 0 0,0 0-1,-1 0 1,1 0 0,0 0-1,0-1 1,0 1-1,0 0 1,0-1 0,1 1-1,-1-1 1,0 1 0,0-1-1,0 1 1,0-1 0,1 0-1,-1 1 1,0-1 0,0 0-1,0 0 1,1 0-1,-1 0 1,0 0 0,0 0-1,1-1 1,-1 1 0,0 0-1,0 0 1,0-1 0,0 1-1,1-1 1,-1 1-1,0-1 1,0 0 0,0 1-1,0-1 1,0 0 0,0 0-1,0 0 1,-1 0 0,1 1-1,0-1 1,0 0-1,-1 0 1,1-1 0,0 1-1,-1 0 1,1 0 0,0-2-1,2-4-14,0 0-1,0-1 1,0 0-1,-1 1 1,0-1-1,1-12 1,-3-30 24,0 39 4,0-1-1,0 1 0,1-1 0,0 1 1,4-16-1,-4 25-2,0 0 1,1 1-1,-1-1 1,1 0-1,-1 1 0,1-1 1,-1 1-1,1 0 1,0-1-1,-1 1 1,1 0-1,0 0 0,0 0 1,0 0-1,0 1 1,0-1-1,0 0 1,0 1-1,0-1 0,0 1 1,0 0-1,1 0 1,-1 0-1,0 0 0,4 0 1,62 7-765,-57-5 129,-9-2 51,6 1-522,-4-3-2897,-3-1-1520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18353,'0'0'2210,"59"32"-7943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95 14318,'-2'-5'5513,"-1"21"-4334,-1 25-905,4-39-252,-1 5 66,1 0-1,0 0 1,1 0-1,-1-1 0,2 1 1,-1 0-1,4 12 1,-3-17-59,-1 0 0,0-1 0,0 1 1,1-1-1,-1 1 0,1-1 0,0 0 1,-1 1-1,1-1 0,0 0 0,0 0 1,0 0-1,-1 0 0,1-1 0,0 1 1,0 0-1,0-1 0,0 1 0,1-1 1,-1 0-1,0 0 0,0 0 0,0 0 1,0 0-1,0 0 0,0 0 0,0-1 1,0 1-1,0-1 0,3-1 0,4-1 7,0 0 0,-1-1 0,1 0 0,-1 0-1,0-1 1,0 0 0,-1 0 0,1-1 0,-1 0-1,0 0 1,-1-1 0,8-10 0,37-30 59,-51 47-99,0-1 0,1 1 0,-1-1 0,1 1 0,0 0 0,-1 0 0,1-1 1,-1 1-1,1 0 0,-1 0 0,1 0 0,0 0 0,-1-1 0,1 1 0,-1 0 0,1 0 0,0 0 0,-1 0 0,1 0 0,-1 1 1,1-1-1,0 0 0,-1 0 0,1 0 0,-1 0 0,1 1 0,-1-1 0,1 0 0,0 1 0,-1-1 0,1 0 0,-1 1 1,0-1-1,1 0 0,-1 1 0,1-1 0,-1 1 0,0-1 0,1 1 0,-1-1 0,0 1 0,1-1 0,-1 1 0,0 0 0,0-1 1,1 2-1,9 33 21,-8-26 54,-1-3 7,1 1 0,0-1-1,1 1 1,-1-1 0,1 0 0,0 0 0,1 0 0,-1 0 0,1-1 0,9 10 0,-10-13-19,-1 0 1,0 0-1,1-1 1,-1 1 0,1-1-1,0 0 1,0 1-1,-1-1 1,1 0-1,0-1 1,0 1 0,0-1-1,0 1 1,0-1-1,0 0 1,0 0-1,0 0 1,0 0 0,0-1-1,0 1 1,0-1-1,-1 0 1,1 1 0,0-1-1,0-1 1,0 1-1,3-3 1,15-9 15,0 0 1,-2-2-1,0 0 0,0-2 1,-1 0-1,22-29 1,-5 8 10,-34 37-90,-1 0 1,1 0 0,0 0-1,-1 1 1,1-1 0,0 0-1,-1 0 1,1 0 0,0 1-1,0-1 1,0 0 0,-1 1-1,1-1 1,0 0 0,0 1-1,0-1 1,0 1 0,0 0-1,0-1 1,0 1 0,0 0-1,0 0 1,1 0 0,-1-1-1,0 1 1,0 0 0,0 0-1,0 1 1,0-1 0,1 0-1,0 2 10,-1 0 0,1 0-1,-1 0 1,0 0 0,0 0-1,0 0 1,0 0 0,0 0-1,-1 1 1,2 4 0,9 23 181,-10-29-174,-1 0-1,1 0 1,-1 0-1,1 0 1,0 0-1,0 0 1,0-1-1,-1 1 1,1 0-1,0 0 1,0-1-1,0 1 1,0-1-1,0 1 1,0-1-1,0 1 1,0-1-1,1 0 1,-1 1-1,0-1 1,0 0-1,0 0 1,0 0-1,2 0 1,5-2-171,0 0 0,0-1-1,0 0 1,-1-1 0,1 0 0,-1 0 0,0 0 0,0-1-1,0 0 1,11-11 0,21-13-3275,-19 15 1005,19-10-7743,-20 14 1705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71 9833,'1'-2'695,"0"-1"0,0 0 0,0 1 0,0-1 0,0 0 0,-1 0-1,0 0 1,1 0 0,-1 1 0,0-1 0,0 0 0,-1 0 0,1 0 0,-2-5-1,2 7-506,-1-1 1,1 1-1,-1 0 0,0-1 0,0 1 0,0 0 0,0 0 0,0-1 0,0 1 0,0 0 0,0 0 0,0 0 0,-1 0 1,1 0-1,0 1 0,-1-1 0,1 0 0,-1 1 0,1-1 0,-2 0 0,-1 0-142,1 1-1,-1 0 1,0 0 0,1 0-1,-1 0 1,0 0 0,1 1-1,-1-1 1,1 1 0,-1 0-1,1 0 1,-1 0-1,1 1 1,0-1 0,0 1-1,-1 0 1,1 0 0,0 0-1,1 0 1,-1 1 0,0-1-1,-2 4 1,-2 2 90,1-1 1,0 2 0,0-1-1,1 1 1,-5 9-1,8-14-70,1 0-1,-1 0 1,1 0-1,0 0 1,0 0 0,0 0-1,0 0 1,1 0-1,-1 0 1,1 1-1,0-1 1,0 0 0,1 0-1,-1 0 1,2 5-1,0-8-48,-1 1 0,1-1 1,-1 0-1,1 0 0,-1 0 0,1 0 0,0 0 0,-1 0 0,1 0 0,0-1 0,0 1 0,0-1 0,0 1 0,0-1 0,-1 0 1,1 1-1,0-1 0,0 0 0,0 0 0,0-1 0,3 1 0,46-6 173,-31 0-340,1-1 0,-1-1-1,0 0 1,0-2 0,-1 0 0,21-16 0,-30 17-2316,-8 0-5617,-2 5 641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71 14350,'0'0'4030,"0"-8"-1959,0-29-346,0 36-1636,0 0 1,0 0 0,0 0 0,-1 0 0,1 0-1,0 1 1,-1-1 0,1 0 0,-1 0 0,1 0-1,-1 0 1,1 1 0,-1-1 0,0 0 0,1 1 0,-1-1-1,0 0 1,1 1 0,-1-1 0,0 1 0,0-1-1,0 1 1,1-1 0,-1 1 0,0 0 0,0-1-1,0 1 1,0 0 0,0 0 0,0 0 0,0-1-1,-1 1 1,-29 3 490,30-3-563,-6 2-14,0 0 0,0 1-1,1 0 1,0 1 0,-1-1 0,1 1-1,1 0 1,-1 0 0,0 1-1,1 0 1,0 0 0,0 0-1,-5 8 1,1-1 32,1-1-1,-1 2 1,2-1 0,0 1-1,-8 22 1,13-31 12,0 1 0,1 0 1,-1 0-1,1 0 0,1-1 0,-1 1 0,1 0 1,-1 0-1,1 0 0,1 0 0,0 6 0,0-9-31,-1 0-1,1 0 0,0 0 1,0-1-1,0 1 0,1-1 0,-1 1 1,0-1-1,0 1 0,1-1 1,-1 1-1,1-1 0,-1 0 0,1 0 1,0 0-1,-1 0 0,1 0 1,0 0-1,0-1 0,0 1 0,0 0 1,-1-1-1,1 0 0,0 1 0,0-1 1,0 0-1,0 0 0,0 0 1,2 0-1,6-1 7,1 0-1,-1 0 1,0-1 0,0-1 0,-1 1 0,1-2-1,0 1 1,-1-1 0,0-1 0,0 0-1,0 0 1,-1 0 0,1-1 0,-1-1 0,-1 1-1,1-1 1,7-9 0,-7 7-7,0 0-1,-1 0 1,0-1 0,0 0 0,-1 0 0,0 0-1,-1-1 1,0 0 0,-1 0 0,0 0 0,-1 0-1,0-1 1,-1 0 0,2-17 0,-4 29-10,0 0-1,-1 0 1,1-1 0,0 1 0,0 0 0,0 0-1,0 0 1,-1 0 0,1 0 0,0-1 0,0 1-1,0 0 1,-1 0 0,1 0 0,0 0-1,0 0 1,-1 0 0,1 0 0,0 0 0,0 0-1,0 0 1,-1 0 0,1 0 0,0 0 0,0 0-1,-1 0 1,1 0 0,0 0 0,0 0 0,-1 0-1,1 0 1,0 0 0,0 0 0,0 0 0,-1 0-1,1 0 1,0 1 0,0-1 0,0 0 0,-1 0-1,1 0 1,0 0 0,0 1 0,0-1-1,0 0 1,-1 0 0,1 0 0,0 1 0,-6 7 38,1-1 1,0 1 0,0 1-1,1-1 1,0 1 0,0 0-1,1 0 1,0 0 0,0 0-1,1 0 1,1 1-1,-1-1 1,2 1 0,-1-1-1,1 1 1,3 17 0,-2-24-40,0-1 0,1 1 0,-1-1 0,1 1 0,0-1 0,0 1 0,0-1 0,0 0 0,0 0 0,1 0 0,-1 0 0,0-1 0,1 1 0,0 0 0,-1-1 0,1 0 0,0 0 0,0 0 0,-1 0 0,1 0 0,0 0 0,0-1 0,0 1 0,0-1 1,0 0-1,0 0 0,0 0 0,6-1 0,44-7-2663,-49 6 1711,1 1 0,-1-1-1,0 1 1,1-1 0,-1-1 0,0 1 0,4-4 0,16-17-10797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18770,'0'0'12492,"25"-50"-30525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16239,'0'0'8275,"1"10"-7672,1 5-490,0 0 0,1 0 0,1-1 0,0 1 0,1-1 1,1 0-1,0 0 0,1 0 0,0-1 0,14 19 0,-8-19-160,9 10-277,-14-7-3795,-8-16 3956,0 1 1,0-1-1,0 0 0,0 0 0,0 0 0,0 0 0,0 0 0,0 1 0,0-1 0,0 0 0,0 0 0,0 0 1,0 0-1,0 0 0,0 1 0,0-1 0,0 0 0,0 0 0,-1 0 0,1 0 0,0 0 0,0 0 1,0 1-1,0-1 0,0 0 0,0 0 0,0 0 0,0 0 0,0 0 0,-1 0 0,1 0 0,0 0 0,0 1 1,0-1-1,0 0 0,0 0 0,0 0 0,-1 0 0,1 0 0,0 0 0,0 0 0,0 0 0,0 0 0,0 0 1,-1 0-1,1 0 0,0 0 0,0 0 0,0 0 0,0 0 0,0 0 0,-1 0 0,1 0 0,0 0 0,0 0 1,0 0-1,0 0 0,0-1 0,0 1 0,-1 0 0,1 0 0,-14 0-8533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12684,'0'0'10570,"50"-26"-9705,-11 14-385,4 1-191,4 1-257,-6 1 0,-2 3-673,-2 2-1633,-12 3-1314,-9-1-3106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14990,'0'0'5798,"68"-10"-4485,-24-11-512,8-4-513,2 0-224,-2 2-64,-6 3-1153,-7 3-1922,-10 2-3267,-6 0-6342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18481,'0'0'961,"62"18"-320,-5-18 0,15-4-417,15-14-96,10-10-64,8-5-256,-1-8-2595,-14-4-4452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10186,'0'0'14798,"-5"8"-13837,5-8-956,-24 45 774,17-13-243,7-31-518,1-1 0,-1 1-1,0 0 1,0 0 0,0-1 0,0 1 0,0 0 0,1-1 0,-1 1 0,0 0 0,1-1 0,-1 1 0,1 0-1,-1-1 1,0 1 0,1 0 0,-1-1 0,1 1 0,0-1 0,-1 1 0,1-1 0,-1 0 0,1 1 0,0-1-1,-1 1 1,1-1 0,0 0 0,0 0 0,-1 1 0,1-1 0,0 0 0,1 0 0,14 2 1,1-2 1,-1 0 0,1 0-1,27-6 1,-24 3-246,-1 1 0,0 0 0,21 2 0,-36 1 220,-1 0 0,1 0 0,-1 0 0,1 0 0,-1 0 0,0 0 0,0 1 0,1 0 0,-1 0 0,0 0 0,0 0 1,-1 0-1,1 0 0,0 1 0,-1 0 0,1-1 0,-1 1 0,0 0 0,0 0 0,0 0 0,0 0 0,-1 0 0,1 1 0,1 5 1,-2-5 47,0 0 1,1 0-1,-2 0 1,1 0 0,0 1-1,-1-1 1,0 0 0,0 0-1,0 0 1,-1 0 0,1 1-1,-1-1 1,0 0 0,0 0-1,0 0 1,-1 0-1,1 0 1,-1-1 0,0 1-1,0 0 1,-4 4 0,-4 3-71,0-2 0,0 1 1,-1-2-1,0 1 1,0-1-1,-1-1 0,0 0 1,-1-1-1,1 0 0,-1-1 1,0 0-1,-1-1 0,1-1 1,-1 0-1,1-1 1,-23 2-1,33-4-359,0 0-1,1-1 1,-1 1 0,1 0 0,-1-1-1,1 1 1,-1-1 0,1 0 0,-1 0 0,1 0-1,0 0 1,-1-1 0,1 1 0,0 0-1,0-1 1,0 0 0,0 1 0,0-1-1,0 0 1,1 0 0,-1 0 0,0 0-1,1 0 1,0 0 0,-2-5 0,-11-23-6313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11275,'0'0'12524,"59"-36"-11275,-38 35-417,4 0-575,11 1-225,-2 0 0,3 0-320,-3-2-1282,6-3-1281,-8 1-1665,0-4-3331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 7175,'0'0'12075,"-11"6"-10831,3-2-1023,1 1-1,-1 0 1,1 0 0,0 1-1,1 0 1,-1 0 0,1 0-1,0 1 1,1 0 0,-1 0-1,1 1 1,1-1 0,0 1-1,-6 13 1,6-9 186,-1 1 0,2-1 0,0 1 0,0 0 0,1 0 0,1 0 0,0 0 0,2 26 0,0-35-354,-1 0 1,1 0-1,0 0 0,0 0 1,0 0-1,1 0 0,-1-1 1,1 1-1,0 0 0,0-1 1,1 1-1,-1-1 1,1 0-1,-1 0 0,1 0 1,0 0-1,0 0 0,0-1 1,1 1-1,-1-1 0,0 0 1,1 0-1,0 0 0,-1 0 1,1-1-1,0 1 1,0-1-1,0 0 0,0-1 1,0 1-1,8 0 0,-1 0-5,0-1 0,0 0 0,0 0 0,-1-1 0,1-1-1,0 0 1,-1 0 0,1-1 0,-1 0 0,0-1 0,0 0 0,0-1 0,10-6-1,-13 6-32,-1 0 0,1 0 0,-1 0 0,0-1 0,0 0 0,-1 0 0,0-1 0,0 0 0,0 0 0,-1 0 0,0 0 0,-1 0 0,1-1 0,-1 0 0,-1 0 0,1 0 0,1-15 0,-3 17-10,0 0 0,-1 1 0,0-1 0,0 0 0,0 0 0,-1 0 0,0 1-1,0-1 1,0 0 0,-1 1 0,1-1 0,-1 1 0,-1 0 0,1-1 0,-1 1 0,0 0 0,0 0 0,-1 1 0,-4-6 0,2 4-48,-1 0-1,1 1 1,-1 0 0,0 0-1,0 1 1,-1 0-1,1 0 1,-1 1 0,0 0-1,0 0 1,0 1 0,-16-3-1,15 3-222,1 1-1,-1 0 1,0 1-1,0 0 1,-15 2-1,21-2-38,1 1 0,0-1 0,-1 1 0,1 0 0,0 0 0,-1 0 0,1 0 0,0 0 0,0 1 0,-3 2 0,4-3-174,-1 0 0,1 1 0,0-1 1,0 1-1,0-1 0,0 1 0,0-1 1,1 1-1,-1 0 0,0-1 1,1 1-1,-1 0 0,1 0 0,0-1 1,-1 5-1,1 6-6723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16 123 12844,'0'0'8184,"2"11"-6999,9 215 3604,-11-224-4756,0 0 0,0 1 0,0-1 0,0 0 0,0 0 0,1 0 0,-1 1 0,1-1 0,-1 0 0,1 0 0,1 3 0,-1-5-11,-1 1 1,0-1-1,1 0 1,-1 0-1,0 1 0,0-1 1,1 0-1,-1 0 1,0 0-1,1 1 0,-1-1 1,1 0-1,-1 0 1,0 0-1,1 0 0,-1 0 1,0 0-1,1 0 1,-1 0-1,1 0 0,-1 0 1,0 0-1,1 0 1,-1 0-1,0 0 0,1 0 1,-1 0-1,1 0 1,-1 0-1,0 0 1,1-1-1,-1 1 0,0 0 1,1 0-1,-1-1 1,1 1-1,1-3 43,1 1 0,-1-1 0,1 0 1,-1 0-1,0 0 0,0 0 0,0 0 0,0-1 0,-1 1 0,1-1 1,1-6-1,1-9-42,-1 0 0,0-1 0,-2 1 0,0-1 0,-1 1 0,-1-1 0,-1 1 0,-1-1 0,0 1 0,-1 0 0,-2 0 0,0 1 0,0-1 0,-2 1 0,-10-18 0,0 13-124,10 24-105,5 13 70,3-11 136,1 1-1,-1-1 1,1 1-1,-1 0 1,1-1 0,0 1-1,1-1 1,-1 1-1,0-1 1,1 0-1,0 0 1,0 0 0,0 0-1,0 0 1,0 0-1,1 0 1,-1-1-1,1 1 1,0-1 0,0 1-1,0-1 1,0 0-1,0 0 1,0-1 0,0 1-1,1-1 1,-1 1-1,1-1 1,-1 0-1,7 1 1,-5-1 9,-1-1-1,1 1 1,-1-1 0,1 0 0,-1 0-1,0 0 1,1 0 0,-1-1-1,1 0 1,-1 0 0,0 0 0,0-1-1,1 1 1,-1-1 0,0 0-1,0 0 1,-1 0 0,1-1 0,0 1-1,-1-1 1,1 0 0,-1 0-1,0 0 1,0 0 0,4-6 0,4-12 107,-2 8-645,-6 40 93,-4 10 355,0-21 85,0-1-1,1 1 1,1 0 0,0-1-1,1 1 1,1-1-1,0 0 1,7 19 0,-9-32 6,0 0 0,0 0 0,1 0 1,-1 0-1,0 0 0,1 0 0,-1-1 0,1 1 1,0 0-1,-1-1 0,1 0 0,0 1 0,0-1 1,0 0-1,0 0 0,0 0 0,0 0 0,0 0 1,0 0-1,0-1 0,1 1 0,-1-1 0,0 0 1,0 1-1,1-1 0,-1 0 0,5-1 0,4-1-28,0 0-1,1-1 0,-1 0 1,17-8-1,-21 8-61,1 0 0,0 0 0,0 1 0,0 0 0,11-1-1,-5 16 80,-3-2 740,-10-11-715,-1 0 0,1 0 1,-1 0-1,0-1 0,1 1 0,-1 0 0,1 0 0,-1 0 0,1 0 1,-1-1-1,0 1 0,1 0 0,-1 0 0,0-1 0,1 1 0,-1 0 1,0 0-1,1-1 0,-1 1 0,0 0 0,0-1 0,1 1 0,-1-1 1,0 1-1,0 0 0,0-1 0,1 1 0,-1-1 0,0 1 0,0-1 1,0 1-1,0 0 0,0-1 0,0 1 0,0-2 0,3-12 26,-1 0-1,0 0 0,-1-1 0,0 1 1,-1 0-1,-1-1 0,0 1 0,-4-16 1,-2-49-499,7 79 182,2 0-4,1 1 0,0-1-1,-1 1 1,1 0 0,0 0 0,-1 0 0,1 0 0,-1 1-1,0-1 1,1 1 0,2 1 0,11 7-1514,29 1-4525,-20-10-684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178 140 12908,'-8'0'4677,"2"-1"-4264,-1 1 1,1 1-1,-1-1 0,1 1 1,-1 0-1,1 0 1,0 1-1,0 0 1,0 0-1,0 0 1,0 1-1,0 0 1,1 0-1,-1 0 1,1 1-1,0 0 0,0 0 1,0 0-1,-6 7 1,6-5-228,0 0 0,0 1 0,1-1 0,0 1-1,0 0 1,1 0 0,-1 1 0,1-1 0,1 1 0,0 0 0,-2 12 0,3-18-174,1 1 1,0-1-1,-1 1 1,1-1-1,1 1 1,-1 0-1,0-1 1,1 1-1,-1-1 1,1 1-1,0-1 1,-1 0-1,1 1 0,1-1 1,-1 0-1,0 1 1,0-1-1,1 0 1,-1 0-1,1 0 1,0 0-1,0 0 1,-1-1-1,1 1 1,0 0-1,1-1 1,-1 1-1,0-1 0,0 0 1,1 0-1,-1 0 1,0 0-1,1 0 1,-1-1-1,1 1 1,-1-1-1,1 1 1,4-1-1,0 1-9,0-1 0,0 1-1,-1-1 1,1-1 0,0 1 0,0-1 0,-1-1-1,1 1 1,-1-1 0,1 0 0,-1 0 0,0-1-1,0 0 1,0 0 0,0-1 0,0 1 0,-1-1-1,1 0 1,4-5 0,-2 0-2,-1 0 0,0 0-1,0-1 1,-1 1 0,0-2-1,0 1 1,-1 0 0,-1-1 0,0 0-1,4-17 1,0-3-2,-2-1-1,-1 1 1,2-57 0,-7 88 0,0 0 1,0 0 0,0-1-1,0 1 1,0 0 0,0 0-1,0 0 1,1 0 0,-1 0-1,0 0 1,0-1 0,0 1-1,0 0 1,0 0 0,0 0-1,0 0 1,0 0-1,0 0 1,0-1 0,0 1-1,0 0 1,0 0 0,0 0-1,0 0 1,0 0 0,0-1-1,0 1 1,0 0 0,0 0-1,-1 0 1,1 0 0,0 0-1,0 0 1,0-1 0,0 1-1,0 0 1,0 0-1,0 0 1,0 0 0,0 0-1,-1 0 1,1 0 0,0 0-1,0 0 1,0-1 0,0 1-1,0 0 1,-1 0 0,1 0-1,0 0 1,0 0 0,0 0-1,0 0 1,0 0 0,0 0-1,-1 0 1,1 0-1,0 0 1,0 0 0,0 0-1,0 0 1,-1 0 0,-6 12-55,-6 19-44,10-17-10,1 0 1,1 1-1,0-1 1,1 1-1,0-1 0,1 0 1,4 19-1,-3-25-573,1 1 0,0 0-1,0 0 1,1-1-1,5 10 1,-6-12-521,1 0 1,0-1-1,1 1 0,-1-1 0,1 0 1,0 0-1,9 6 0,11 4-6068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14414,'0'0'12235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47 15214,'0'0'3251,"1"-8"-1975,-1 5-1205,0-25 1343,-9 21-535,-11 14-248,6 3-606,1 1 1,0 1-1,0 0 0,2 0 0,-1 1 0,2 1 0,-1 0 1,-7 15-1,4-5 300,1 1 0,1 0 0,1 1 0,-9 33 1,18-51-223,0-1 1,1 0 0,-1 1 0,1 0-1,1-1 1,-1 1 0,1-1 0,1 1-1,1 10 1,-1-16-80,0 1 0,-1-1 0,2 1-1,-1-1 1,0 0 0,0 1 0,1-1 0,-1 0 0,1 0 0,0 0 0,0 0-1,0 0 1,0-1 0,0 1 0,0 0 0,0-1 0,0 0 0,1 1 0,-1-1-1,0 0 1,1 0 0,-1 0 0,1 0 0,0-1 0,-1 1 0,1-1-1,-1 0 1,6 0 0,13 1-39,-1-1-1,1-1 1,-1 0-1,1-2 1,-1-1 0,0 0-1,0-1 1,0-2-1,-1 0 1,0-1-1,0 0 1,-1-2-1,0 0 1,-1-1-1,0-1 1,0-1 0,-2 0-1,21-22 1,-30 29-336,-1-1 1,-1 0 0,1 0-1,-1 0 1,4-9-1,-6 13-196,-1 0-1,0 0 0,0 0 1,0 0-1,-1-1 0,1 1 0,-1 0 1,1 0-1,-1 0 0,0-1 1,0 1-1,0 0 0,-1 0 0,1 0 1,-1 0-1,-1-5 0,-15-12-9098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11243,'0'0'10917,"11"-8"-10175,17-8-374,0 1 1,0 2 0,1 0 0,55-14-1,-14 8-1527,86-10 0,-154 29-1238,-9 0-2208,0 2 2791,1-1 342,-21 7-4069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2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13837,'0'0'5509,"68"-15"-3651,4-15-609,17-10-800,15-5-385,8-2-64,-3 0-160,-9 2-1026,-14 3-1953,-19 3-5765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3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0 321 11627,'0'0'4740,"11"12"-3731,45 58 405,56 63 450,-101-122-1778,1 1 0,1-1 0,-1-1 0,2 0 0,0-1 0,0 0 0,0-1 0,19 7 0,-24-12 5,-1-1 1,0 0-1,1-1 0,-1 0 0,1 0 0,-1-1 0,1 0 0,0 0 1,-1-1-1,1 0 0,-1-1 0,0 0 0,1 0 0,-1-1 0,0 0 0,0 0 1,0-1-1,-1 0 0,1 0 0,-1-1 0,0 0 0,0 0 0,6-7 1,-4 4-73,0-1 0,0-1 0,-1 0 0,-1 0 0,0 0 0,0-1 0,-1 0 0,0 0 1,-1-1-1,0 0 0,-1 0 0,0 0 0,-1 0 0,0 0 0,1-16 0,-3 1-244,-1-1-1,-1 0 0,-1 0 1,-2 1-1,-1-1 0,-1 1 1,-11-33-1,-27-42-3419,23 73 915,19 28 2219,0-1-1,0 1 1,0 0-1,0 0 0,0 0 1,0 0-1,-1 1 0,1-1 1,0 0-1,-1 1 1,1 0-1,0 0 0,-3-1 1,-18 1-7075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9001,'0'0'5733,"44"-55"-4003,12 34-866,24 0-511,23 1-33,22 0-160,19 1-96,16 1-1249,1-2-4516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3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12620,'0'0'6438,"38"-47"-5893,24 20 95,19-6-320,10-3-191,7-1-97,-2-1 0,-3 1-64,-4 2-833,-14 0-1954,-12 2-2082,-15 3-3747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3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79 13837,'0'0'6070,"-10"-3"-5584,7 2-477,-1 0 0,1 1 1,-1-1-1,0 1 0,1 0 1,-1-1-1,1 2 0,-1-1 1,0 0-1,1 1 0,-1-1 1,1 1-1,-1 0 1,-4 2-1,2 1 37,-1 0 0,1 0 0,0 0 0,1 1 0,-1-1 1,1 1-1,0 1 0,-5 5 0,3-4 108,1 0 0,0 0 0,1 1 0,-1-1 1,1 1-1,1 0 0,0 1 0,0-1 0,0 1 0,1-1 0,1 1 1,-1 0-1,1 0 0,1 1 0,-1 14 0,2-22-145,0 0 0,1-1-1,-1 1 1,1 0 0,-1 0 0,1-1 0,0 1-1,-1 0 1,1-1 0,0 1 0,0-1-1,0 1 1,0-1 0,1 0 0,-1 1-1,0-1 1,0 0 0,1 0 0,-1 0 0,1 0-1,-1 0 1,4 1 0,0 0 21,0 0 0,1 0 0,-1-1 0,1 0 0,-1 0 0,1 0 0,8 0 0,2-2 34,0 0 1,-1 0-1,1-2 0,24-6 1,-17 2-40,-1-2 0,0 0 0,-1-1 1,0-2-1,25-17 0,-40 25-12,0 0-1,0 0 1,-1-1 0,1 0-1,-1 0 1,0 0-1,0-1 1,-1 0 0,0 0-1,0 0 1,0 0-1,-1-1 1,1 1 0,-2-1-1,1 0 1,-1 0-1,0 0 1,0 0 0,-1 0-1,1-14 1,-2 17-5,-1 1-1,0-1 1,0 0 0,0 1-1,0-1 1,0 1 0,-1-1-1,0 1 1,0 0-1,0 0 1,0-1 0,0 1-1,0 1 1,-1-1 0,1 0-1,-1 1 1,0-1 0,0 1-1,0 0 1,0 0 0,0 0-1,-1 0 1,1 0 0,0 1-1,-1 0 1,1-1 0,-7 0-1,-49-9-1409,5 9-3950,41 2-1075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5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10154,'0'0'5573,"23"46"-5765,17-46 512,10 0 64,7-2-288,3-11-1569,5-4-1089,-5-5 95,-8-3-479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5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13357,'0'0'325,"10"1"-586,122 9 936,-91-9-621,-1 1 0,-1 3 0,73 16 0,-109-20-52,0 0 1,0-1-1,-1 1 0,1 1 0,-1-1 1,1 0-1,-1 0 0,1 1 1,-1 0-1,0-1 0,0 1 0,0 0 1,0 0-1,0 0 0,0 0 0,0 1 1,-1-1-1,1 0 0,1 5 0,-3-5 64,1 0 0,-1 0 0,0 0 0,0 0 0,0 0 0,0 0 0,0 0 1,-1 0-1,1 0 0,0 0 0,-1 0 0,0 0 0,0 0 0,1 0 0,-1 0 0,0 0 0,0 0 0,-1-1 0,1 1 0,0 0 0,0-1 0,-1 1 0,1-1 0,-1 1 0,-3 1 0,-19 15 549,0-2-1,-1 0 1,-1-1 0,-29 11 0,-17 9-1231,7 7-3374,57-36-1616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14894,'0'0'3022,"2"9"-2083,1 5-563,9 47 267,-10-57-414,-1 1-1,0 0 1,1 0-1,0-1 1,0 1-1,1-1 1,-1 1 0,1-1-1,6 8 1,-7-11-141,-1-1 1,1 1-1,-1 0 1,1 0-1,-1-1 1,1 1-1,0 0 1,0-1-1,-1 0 1,1 1-1,0-1 0,-1 0 1,1 0-1,0 0 1,0 0-1,-1 0 1,1-1-1,0 1 1,0 0-1,-1-1 1,1 1-1,0-1 1,-1 0-1,1 0 1,-1 1-1,1-1 1,-1 0-1,1 0 1,-1 0-1,0-1 1,1 1-1,1-2 1,41-47 447,-39 44-501,3-6-1,-7 9-29,1 1 1,-1-1-1,1 1 1,-1-1-1,1 1 1,0-1-1,0 1 1,0 0-1,1 0 1,-1 0-1,0 0 1,1 0-1,-1 1 1,1-1-1,0 1 1,-1-1 0,1 1-1,0 0 1,4-1-1,-6 4 18,1-1 0,-1 1 0,1 0 0,-1 0 1,0-1-1,1 1 0,-1 0 0,0 0 0,0 1 0,0-1 0,-1 0 0,1 0 0,-1 0 0,1 0 0,-1 1 1,1-1-1,-1 0 0,0 3 0,8 25 264,-7-29-270,0 0 0,0 0-1,0 0 1,1 0 0,-1-1 0,0 1-1,0 0 1,0-1 0,1 1-1,-1-1 1,0 1 0,1-1 0,-1 1-1,0-1 1,1 0 0,-1 0 0,1 0-1,-1 0 1,0 0 0,1 0 0,-1 0-1,1 0 1,-1 0 0,0-1-1,1 1 1,-1 0 0,0-1 0,1 0-1,-1 1 1,0-1 0,3-1 0,38-29 396,-36 26-412,9-10 22,-12 11-24,1 0 0,-1 0 0,1 0 0,0 1 0,0 0 0,0 0 0,0 0 1,1 0-1,-1 1 0,1-1 0,-1 1 0,10-3 0,-13 6 17,0 0-1,0 0 1,0 1 0,0-1-1,-1 0 1,1 0 0,0 0-1,0 1 1,-1-1 0,1 0-1,-1 1 1,1-1-1,-1 0 1,0 1 0,1-1-1,-1 1 1,0-1 0,0 1-1,0-1 1,0 1 0,0-1-1,-1 2 1,1-1-34,0-1 1,0 1-1,0-1 0,-1 1 1,2-1-1,-1 1 0,0-1 1,0 1-1,0-1 0,1 1 1,-1-1-1,1 0 0,-1 1 1,1-1-1,-1 1 0,1-1 1,0 0-1,0 0 0,0 1 1,0-1-1,0 0 0,0 0 1,1 1-1,0-3-475,0 1 1,0-1-1,0 1 1,0-1-1,-1 0 1,1 0-1,0 0 0,0 0 1,-1-1-1,1 1 1,-1 0-1,1-1 1,-1 1-1,1-1 1,-1 1-1,0-1 0,0 0 1,0 1-1,0-1 1,1-2-1,3-3-2675,7-10-7022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0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14606,'0'0'9897,"-6"8"-9657,2-2-174,0 1-1,0 0 0,1 0 1,0 0-1,0 0 1,-3 13-1,6-18-48,-1 0-1,1-1 1,-1 1 0,1 0-1,0 0 1,0-1 0,0 1-1,0 0 1,0 0 0,0-1-1,1 1 1,-1 0 0,0 0-1,1-1 1,-1 1 0,1-1-1,0 1 1,0 0 0,-1-1-1,1 1 1,0-1 0,0 0-1,0 1 1,1-1 0,-1 0-1,0 1 1,0-1 0,1 0-1,-1 0 1,1 0 0,-1 0-1,1 0 1,-1-1 0,1 1-1,0 0 1,-1-1 0,1 1 0,0-1-1,-1 0 1,1 1 0,0-1-1,3 0 1,-2 0 1,1 1 1,0-1 0,-1 0-1,1 0 1,0 0 0,-1 0-1,1-1 1,0 1-1,-1-1 1,1 0 0,-1 0-1,1-1 1,-1 1 0,1-1-1,-1 1 1,0-1-1,0 0 1,0 0 0,0-1-1,0 1 1,0-1-1,-1 1 1,1-1 0,-1 0-1,0 0 1,0 0 0,0 0-1,0 0 1,0-1-1,-1 1 1,1 0 0,-1-1-1,0 1 1,0-1 0,0 0-1,-1 1 1,1-1-1,-1 0 1,0 1 0,0-7-1,0 9-10,0 1 1,0-1-1,0 0 0,0 1 0,0-1 0,0 0 1,0 1-1,0-1 0,-1 1 0,1-1 0,0 0 0,0 1 1,0-1-1,-1 1 0,1-1 0,0 1 0,-1-1 1,1 1-1,0-1 0,-1 1 0,1-1 0,-1 1 0,1-1 1,-1 1-1,1 0 0,-1-1 0,1 1 0,-1 0 1,1-1-1,-1 1 0,1 0 0,-1 0 0,0 0 0,1-1 1,-1 1-1,1 0 0,-1 0 0,0 0 0,1 0 0,-1 0 1,0 0-1,1 0 0,-1 0 0,1 0 0,-1 1 1,0-1-1,1 0 0,-1 0 0,0 1 0,-1-1-2,0 1-1,0 0 1,0 0-1,0 0 1,0 0-1,0 0 1,0 0-1,1 1 1,-1-1-1,0 1 1,1-1-1,-1 1 1,-1 2-1,1-2-7,1 1 0,-1 0 0,1 0-1,0 0 1,0 0 0,0 0 0,0 0 0,0 0-1,1 0 1,-1 0 0,1 1 0,0-1 0,0 5 0,0-6-133,1-1 0,-1 0 0,1 0 0,-1 1 1,1-1-1,0 0 0,0 0 0,-1 0 0,1 0 1,0 0-1,0 0 0,0 0 0,0 0 0,0 0 1,0 0-1,0-1 0,0 1 0,1 0 0,-1-1 1,0 1-1,0-1 0,1 1 0,-1-1 0,0 1 1,1-1-1,-1 0 0,0 0 0,1 0 0,-1 0 1,0 0-1,1 0 0,1 0 0,20-2-3490,1-9-1793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61 176 15310,'0'0'3892,"-9"10"-1943,-26 34-236,33-42-1610,0 1-1,0-1 0,1 1 1,-1-1-1,1 1 0,0 0 1,-1 0-1,2 0 0,-1-1 0,0 1 1,0 0-1,1 0 0,0 0 1,-1 0-1,1 4 0,1-5-76,-1-1-1,1 1 1,-1 0 0,1-1-1,-1 1 1,1-1-1,0 1 1,0-1-1,0 1 1,0-1-1,0 1 1,0-1-1,0 0 1,1 0 0,-1 0-1,0 1 1,1-1-1,-1 0 1,2 1-1,2 0-70,0 0 0,-1-1 0,1 1 0,0-1 0,0 0 0,0 0 0,0 0 0,0-1 0,0 0 1,0 0-1,0 0 0,0 0 0,-1-1 0,11-2 0,-9 0-13,1 0 0,-1 0 0,0 0 1,0-1-1,0 0 0,0 0 0,-1 0 1,1-1-1,-1 0 0,0 0 0,-1-1 0,1 1 1,-1-1-1,0 0 0,0 0 0,-1 0 1,0 0-1,4-13 0,-3 7 73,0 1 0,-1 0 0,-1-1 0,0 1-1,0-1 1,-1 0 0,-1 0 0,0 1 0,0-1 0,-4-20-1,3 28 35,0 1-1,-1-1 0,1 1 0,0 0 0,-1 0 0,0 0 0,0 0 0,0 0 0,0 0 0,0 0 0,-1 0 0,1 1 0,-1-1 0,0 1 1,0 0-1,0 0 0,0 0 0,0 0 0,0 1 0,-6-3 0,7 3-5,-1 0 1,1 0-1,-1 1 0,0-1 0,1 1 1,-1-1-1,0 1 0,0 0 0,1 0 1,-1 0-1,0 1 0,0-1 0,1 1 1,-1-1-1,1 1 0,-1 0 0,0 0 1,1 0-1,-1 0 0,1 0 0,0 1 1,-1-1-1,1 1 0,0 0 0,0-1 1,0 1-1,-2 3 0,2-3-16,0 0 0,0 0-1,1 0 1,-1 0 0,1 0 0,-1 0-1,1 1 1,0-1 0,0 0 0,0 1-1,0-1 1,0 1 0,1 0 0,-1-1-1,1 1 1,0-1 0,-1 1 0,1 0-1,1 4 1,0-5-31,0 0 0,0 0 1,0-1-1,1 1 0,-1 0 0,0 0 0,1-1 0,0 1 1,-1-1-1,1 1 0,0-1 0,0 0 0,-1 0 1,1 0-1,0 0 0,0 0 0,0 0 0,1 0 0,-1 0 1,0-1-1,0 1 0,0-1 0,3 0 0,16 4-572,-8-2 114,0 0 0,-1 1 1,0 1-1,1 0 1,18 9-1,-28-11 442,0 0-1,0 0 1,0 1 0,0-1 0,0 1-1,0-1 1,-1 1 0,1 0-1,-1 0 1,0 0 0,0 0 0,0 1-1,0-1 1,-1 0 0,0 1 0,1 0-1,-1-1 1,0 1 0,0 0-1,-1-1 1,1 1 0,-1 0 0,0 7-1,-1 37 1275,0-1-5139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11819,'0'0'7351,"0"9"-5990,3 34 106,1 0-1,12 46 0,-11-64-1297,2 0 0,1-1 0,0 0 0,2-1 0,16 29 1,-24-48-177,0-1 1,0 0 0,0 0 0,0-1 0,0 1 0,1 0-1,-1-1 1,1 1 0,0-1 0,-1 0 0,1 0 0,6 3-1,-9-6-141,1 0-1,-1 0 0,0 0 0,1 0 0,-1 0 0,0 0 0,0 0 0,0 0 0,0 0 0,0 0 0,0 0 1,0 0-1,0 0 0,0 0 0,-1 0 0,1 0 0,0 0 0,-1-1 0,-10-19-893,0 1 0,-1 1-1,-1-1 1,-1 2 0,-1 0-1,-26-25 1,31 33 1121,-19-17 391,6 6 3992,64 20-2775,-6 1-1667,52-1-2169,-30-4-4124,-23-1-1100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39 328 8232,'0'0'14910,"-6"10"-14227,0 0-552,1 0 0,1 0 0,-1 1 1,2-1-1,-5 18 0,8-26-110,-1 0 1,1 0 0,0 0-1,-1 0 1,1 0 0,0 0 0,1 0-1,-1 0 1,0 1 0,1-1-1,-1 0 1,1 0 0,-1 0-1,1 0 1,0-1 0,0 1-1,2 3 1,-1-3-10,-1-1 0,1 0 0,0 1 0,0-1 0,0 0 0,0-1 0,0 1 0,0 0 0,1 0 0,-1-1 0,0 1 0,0-1 0,0 0 0,1 0 0,-1 0 0,0 0 0,0 0 0,1 0 0,-1 0 1,0-1-1,4-1 0,-2 1-9,0 0 1,1-1-1,-1 0 1,0 0-1,0 0 1,0-1 0,-1 1-1,1-1 1,0 0-1,-1 0 1,0 0 0,0 0-1,0-1 1,0 1-1,0-1 1,-1 0-1,1 0 1,-1 0 0,2-5-1,2-4 13,-1 0-1,0 0 1,-1-1-1,2-15 1,-8 43 65,-1 0 0,2 0 0,0 0 0,1 0 0,2 27 0,-1-40-76,-1 1 0,0-1 0,1 1 0,-1-1 1,1 0-1,0 1 0,-1-1 0,1 0 0,0 0 0,0 1 1,0-1-1,0 0 0,0 0 0,0 0 0,0 0 0,0 0 0,0 0 1,0-1-1,0 1 0,1 0 0,-1 0 0,0-1 0,1 1 1,-1-1-1,1 1 0,-1-1 0,0 0 0,1 0 0,-1 1 0,1-1 1,-1 0-1,1 0 0,-1 0 0,1-1 0,-1 1 0,0 0 1,1 0-1,-1-1 0,1 1 0,-1-1 0,0 1 0,2-2 0,3 0-14,-1 0-1,0 0 0,0-1 0,0 1 0,0-1 0,-1-1 0,1 1 0,-1-1 1,8-7-1,-5 1-19,-1-1 0,0 0 1,0 0-1,-1-1 1,0 1-1,-1-1 1,-1-1-1,0 1 0,0 0 1,0-20-1,1-18 77,-5-66-1,-1 48-41,2 63-18,-1-22 114,-3 21 58,-4 14 92,1 5-190,1-1 1,0 1 0,1 0-1,1 0 1,0 0-1,1 1 1,-3 17 0,2 8 207,0 54 0,3-88-281,1 0 0,1 0 0,-1 0 0,1 0 0,0 0 0,0 0 0,0 0 0,1 0 1,-1 0-1,1 0 0,0-1 0,1 1 0,-1-1 0,1 0 0,0 0 0,0 1 0,0-2 0,1 1 0,-1 0 0,1-1 0,0 0 0,0 0 1,0 0-1,1 0 0,6 3 0,-5-3-746,0-2 0,-1 1 1,1 0-1,0-1 0,0 0 0,0-1 1,0 1-1,10-1 0,1-4-3482,-2-8-1211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14638,'0'0'6630,"-11"1"-4628,9-1-1931,-48 9 1852,48-8-1872,0 0 1,0-1 0,0 1 0,0 0 0,0 0-1,0 0 1,1 0 0,-1 1 0,0-1-1,1 0 1,-1 1 0,1-1 0,-1 1 0,1-1-1,-1 1 1,1 0 0,0 0 0,0-1-1,0 1 1,0 0 0,0 0 0,1 0-1,-1 0 1,0 0 0,1 0 0,0 1 0,-1 2-1,2-5-82,-1 1 0,0 0 0,1 0 0,0 0 0,-1 0-1,1 0 1,-1-1 0,1 1 0,0 0 0,0-1 0,-1 1 0,1 0 0,0-1-1,0 1 1,0-1 0,0 1 0,-1-1 0,1 1 0,0-1 0,0 0-1,0 0 1,0 1 0,0-1 0,0 0 0,0 0 0,0 0 0,0 0 0,0 0-1,2 0 1,40 0-1641,-33 0 936,4 0-29,-5-1 374,0 1-1,0 0 1,-1 0 0,1 1-1,0 0 1,0 0 0,-1 1 0,1 1-1,-1-1 1,1 1 0,7 5-1,-15-8 499,0 1 1,0-1-1,0 1 0,0 0 0,0-1 0,0 1 0,0 0 0,-1 0 1,1 0-1,0-1 0,0 1 0,-1 0 0,1 0 0,-1 0 0,1 0 0,-1 0 1,1 0-1,-1 1 0,0-1 0,1 0 0,-1 0 0,0 0 0,0 0 1,0 0-1,0 0 0,0 3 0,-1-2 147,1 0 0,-1 0 0,0 1 1,0-1-1,-1 0 0,1 0 0,0 0 0,-1 0 0,1 0 0,-1 0 1,-3 3-1,-4 2 208,0 0 0,0 0 0,-1-1 0,-11 5 0,-4 0-682,7-9-4807,12-2-3013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1 856 11755,'0'0'945,"19"8"-374,-4-2-469,1 0-1,-1-1 1,2 0-1,-1-1 0,0-1 1,1 0-1,-1-2 1,34 0-1,888-148-69,-795 118-443,656-117-747,406-40 3640,-239 45-1932,-10-57 1340,-943 195-1987,-1 0-597,1 0 0,-1-1 0,0 0 0,0-1 0,17-10 1,-10 1-3199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2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3331,'1'8'13708,"3"29"-7029,-1-13-6380,1 0 0,13 42 0,-16-65-275,-1 1-1,1-1 1,0 0 0,-1 1-1,1-1 1,0 0-1,0 0 1,0 0 0,-1 0-1,1 1 1,0-1-1,1-1 1,-1 1 0,0 0-1,0 0 1,0 0-1,1 0 1,-1-1 0,0 1-1,0-1 1,1 1-1,-1-1 1,1 0 0,-1 1-1,0-1 1,1 0-1,-1 0 1,1 0 0,-1 0-1,1 0 1,-1 0-1,1 0 1,-1 0 0,0-1-1,1 1 1,-1-1-1,0 1 1,1-1 0,-1 1-1,0-1 1,1 0-1,-1 0 1,0 1 0,0-1-1,2-2 1,4-2 56,0 0 1,-1-1 0,1 0-1,-1 0 1,0-1-1,5-7 1,-4 6 15,-1-1 0,0 0 0,-1 0 0,0 0 0,-1-1 0,1 1 0,-2-1 1,1 0-1,2-15 0,-6 25 192,0 43-251,-1-42-32,1-1-1,0 1 1,0 0-1,0 0 0,0-1 1,0 1-1,0 0 0,0 0 1,0-1-1,1 1 1,-1 0-1,0-1 0,0 1 1,1 0-1,-1-1 0,0 1 1,1 0-1,-1-1 1,0 1-1,1 0 0,-1-1 1,1 1-1,-1-1 1,1 1-1,-1-1 0,1 1 1,0-1-1,-1 0 0,1 1 1,0-1-1,-1 0 1,2 1-1,0-1 11,0 0-1,-1 0 1,1 0 0,0 0 0,0-1-1,0 1 1,0-1 0,-1 1-1,1-1 1,0 0 0,0 1 0,2-3-1,4-2 4,0 0-1,-1 0 0,1-1 0,9-10 0,31-49-284,-46 127-85,-2-60 374,0 0 0,0 0 0,0 0-1,0 0 1,0 0 0,0 0 0,1 0 0,-1 0 0,1 0 0,0 0 0,-1 0-1,1 0 1,0 0 0,0-1 0,0 1 0,0 0 0,0-1 0,0 1 0,1-1-1,2 3 1,-2-3-10,0 0-1,0-1 1,0 1 0,0-1-1,0 0 1,0 1-1,0-1 1,0 0-1,0 0 1,0-1-1,0 1 1,-1 0-1,1-1 1,0 1 0,0-1-1,0 1 1,0-1-1,0 0 1,0 0-1,-1 0 1,1 0-1,0 0 1,1-2 0,5-3-372,-1 0 1,0 0 0,0-1 0,-1 0 0,0 0 0,0 0 0,-1-1 0,0 0-1,0 0 1,6-13 0,-11 20 44,-5 31-395,-5 9-917,7-13-5212,3-18 262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11018,'0'0'10384,"0"11"-9979,1 7-217,0 1 0,2 0-1,0-1 1,1 1 0,7 18 0,42 99 228,-28-75-496,-31-79 172,4 13-143,1 0 0,-1 0 0,-1 0 0,1 1-1,-1-1 1,0 1 0,0-1 0,-5-5 0,-106-98-547,143 108 1036,-12 0-436,-2 1-65,-1-1 0,1 0-1,0-1 1,-1-1 0,1 0 0,-1-1 0,0-1 0,15-5 0,-28 9-75,0-1-1,0 1 1,-1 0 0,1-1 0,0 1 0,0-1 0,-1 1 0,1-1 0,0 1 0,-1-1 0,1 1 0,0-1-1,-1 0 1,1 1 0,-1-1 0,1 0 0,-1 0 0,1 1 0,-1-1 0,0 0 0,1 0 0,-1 0-1,0 0 1,0 1 0,1-1 0,-1 0 0,0 0 0,0 0 0,0 0 0,0 0 0,0 0 0,0 1 0,-1-1-1,1 0 1,0 0 0,0 0 0,-1-1 0,-11-10-4683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10314,'0'0'10121,"50"4"-9576,-25-6-641,-2-5-2435,0-1-6789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3683,'1'0'439,"-1"-1"-1,0 1 0,0-1 1,0 1-1,0-1 0,0 1 1,0-1-1,0 1 0,0-1 1,0 0-1,0 1 0,0-1 1,0 1-1,0-1 0,0 1 1,-1-1-1,1 1 0,0 0 1,0-1-1,0 1 0,-1-1 1,1 1-1,0-1 0,-1 1 1,1 0-1,0-1 0,-1 1 1,1-1-1,0 1 0,-1 0 1,0-1-1,0 2-301,1-1-1,-1 1 1,1 0-1,-1-1 1,1 1-1,0 0 1,-1-1-1,1 1 0,-1 0 1,1 0-1,0-1 1,0 1-1,0 0 1,-1 0-1,1 0 1,0-1-1,0 1 1,0 0-1,0 0 1,0 0-1,1 0 1,-2 6 56,1 0-1,1-1 1,-1 1 0,1 0 0,0-1-1,0 1 1,1-1 0,0 1-1,0-1 1,4 7 0,-4-11-153,-1 0 0,1 0 1,0 0-1,0 0 0,0-1 1,0 1-1,0-1 0,0 1 0,0-1 1,0 0-1,0 0 0,1 0 1,-1 0-1,0 0 0,1 0 0,-1-1 1,1 1-1,-1-1 0,1 0 0,-1 0 1,1 0-1,-1 0 0,1 0 1,-1 0-1,1-1 0,-1 1 0,1-1 1,-1 1-1,1-1 0,3-2 0,3-1-6,0 0-1,0-1 0,-1 0 1,1 0-1,-1-1 0,0 0 0,0-1 1,-1 1-1,9-11 0,9-8 56,-24 24-71,-1 1-1,1-1 1,0 0 0,0 1-1,-1-1 1,1 0 0,0 1-1,0-1 1,0 1 0,0-1-1,0 1 1,0-1 0,-1 1-1,1 0 1,0-1-1,0 1 1,0 0 0,0 0-1,0 0 1,0 0 0,0 0-1,0 0 1,0 0 0,0 0-1,0 0 1,0 0 0,0 1-1,0-1 1,2 1 0,17 22 944,-20-21-928,1 0 0,0 0 0,0 0 1,1 0-1,-1-1 0,0 1 0,1 0 0,-1-1 1,1 1-1,-1-1 0,1 1 0,0-1 1,0 0-1,-1 0 0,1 0 0,0 0 0,0 0 1,0 0-1,0 0 0,3 0 0,4-1-277,-1-1 0,1 0 0,-1 0 0,0-1 0,0 0-1,0-1 1,9-3 0,28-18-6818,-31 13 1205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 9289,'0'0'12556,"-2"8"-12044,1 5-294,0 1 0,0 1 0,2-1 0,0 0 0,0 0-1,1-1 1,1 1 0,0 0 0,1-1 0,0 1 0,1-1 0,1 0-1,0-1 1,1 1 0,15 20 0,-22-32-208,1 0 1,-1 0-1,1-1 0,-1 1 0,1 0 1,0 0-1,-1-1 0,1 1 0,0 0 0,0-1 1,0 1-1,-1-1 0,1 1 0,0-1 1,0 1-1,0-1 0,0 0 0,1 1 1,6-11 252,-8 7-276,0-1-1,0 1 1,0 0-1,0 0 1,0-1-1,-1 1 1,1 0-1,-1 0 1,0 0-1,-2-6 1,-1 2-100,-1 1 1,1-1-1,-1 1 1,0-1-1,-9-7 1,12 12 71,-1-1 1,0 1 0,1 0-1,-1 0 1,0 0-1,0 0 1,-1 0 0,1 1-1,0-1 1,-1 1-1,1 0 1,-1 0-1,1 0 1,-7 0 0,10 1 35,-1 0 1,1 0 0,0 0 0,0 0 0,-1 0 0,1 0 0,0 0-1,-1 1 1,1-1 0,0 0 0,-1 0 0,1 0 0,0 0 0,0 1 0,-1-1-1,1 0 1,0 0 0,0 1 0,0-1 0,-1 0 0,1 0 0,0 1-1,0-1 1,0 0 0,0 0 0,0 1 0,-1-1 0,1 0 0,0 1-1,0-1 1,0 0 0,0 1 0,0-1 0,0 0 0,0 1 0,0-1 0,0 0-1,0 1 1,0-1 0,0 0 0,0 0 0,1 1 0,-1-1 0,0 0-1,0 1 1,0-1 0,0 0 0,0 0 0,1 1 0,-1-1 0,0 0 0,0 0-1,1 1 1,-1-1 0,0 0 0,0 0 0,1 0 0,-1 1 0,0-1-1,0 0 1,1 0 0,-1 0 0,22 17-2,-12-14 11,1-1 1,0 0 0,0-1 0,-1 0 0,1-1 0,0 0 0,13-3-1,-18 3-21,-1-1-1,1 0 1,-1 0-1,1-1 0,-1 1 1,1-1-1,-1-1 1,0 1-1,0-1 0,0 0 1,0 0-1,-1 0 1,1 0-1,-1-1 0,6-6 1,-9 8 99,0-1 0,1 1 0,-1-1 0,0 0 0,0 1 0,-1-1 1,1 0-1,-1 0 0,1 0 0,-1 1 0,0-1 0,0 0 0,-1-5 0,1 0 681,-1 29-623,1-19-143,-1 0-1,1 0 1,0 0-1,0 0 1,0 1-1,0-1 1,0 0-1,0 0 1,1 0-1,-1 0 1,1 0-1,-1 0 1,1 0-1,0 0 1,0-1 0,0 1-1,0 0 1,0 0-1,0 0 1,0-1-1,0 1 1,1-1-1,-1 1 1,1-1-1,-1 0 1,1 1-1,0-1 1,1 1-1,5 4-87,0 0-1,0 0 1,0-1 0,0 0-1,1-1 1,0 0-1,0 0 1,0-1 0,0 0-1,0-1 1,1 0-1,-1 0 1,1-1-1,0 0 1,13-1 0,-22 0 100,1 0 1,0 0-1,0-1 1,-1 1 0,1-1-1,0 1 1,-1-1-1,1 1 1,-1-1 0,1 0-1,0 0 1,-1 0-1,0 0 1,1 0 0,-1 0-1,0-1 1,1 1-1,-1 0 1,0 0 0,2-4-1,-1 1 60,0 0 1,-1 0-1,1 0 0,-1 0 0,1-1 0,-1 1 0,0 0 1,0-6-1,-1 1 88,1 0 0,-1 0 0,-1 0 0,0 0 1,0 0-1,0 0 0,-6-16 0,4 19-112,1 0 0,-1 0-1,-1 0 1,1 0 0,-1 1 0,0 0 0,-1-1 0,1 1-1,-1 1 1,0-1 0,-7-5 0,11 10-126,49 7-2968,-39-5 1658,0 0-1,1 0 1,-1-1 0,16-1 0,1-3-5470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17649,'0'0'3843,"25"49"-3202,-11-36-449,5 0-96,-4-3-64,8 1-32,-7-4-801,-2-1-768,-5-2-161,-5-2-127,-15-1-11020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10634,'0'0'10730,"52"-18"-10570,-18 15-96,0-1-32,0 3-448,-6 1-1314,-3 0-1889,-10 0-1314,-7 0-1056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7559,'0'0'10154,"68"12"-9770,-38-24-320,2-3-160,2-2-897,-2 2-3011,-7-2-2081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11627,'0'0'8002,"12"-5"-6539,4-4-1322,0 0-1,0-1 1,-1 0-1,0-2 1,-1 0-1,0 0 1,-1-1 0,20-25-1,-22 23-36,0 1 0,-1-2 0,0 0 1,-2 0-1,0 0 0,0-1 0,-2 0 0,0-1 0,-1 0 0,-1 1 0,0-2 0,-2 1 0,2-23 1,-20 153 455,15-84-818,3 57 956,-1-80-969,-1 0 0,1 0 0,0 0 1,1 0-1,-1 0 0,1-1 0,0 1 0,0 0 0,0-1 0,1 0 0,-1 1 0,1-1 0,6 6 1,-2-6-3247,-2-3-2394,1-1-2417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14382,'0'0'3934,"-6"11"-3000,-7 18-514,1 1-1,1 0 1,2 0-1,1 1 0,1 0 1,-4 60-1,11-85 537,0-2-5112,2-11-1621,-2 5 5225,5-17-6179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15567,'0'0'6118,"47"41"-12140,-30-27-192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0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17585,'0'0'1868,"8"9"-1847,-4-3-13,1-1-1,0-1 1,0 1-1,0 0 1,0-1-1,0 0 1,1-1-1,0 1 1,0-1-1,0 0 1,0 0-1,0-1 1,1 0-1,8 2 1,135 19-523,-102-18 294,0 2 0,-1 2 0,77 26 0,-119-33 215,0 0-1,0 0 1,-1 1-1,1 0 1,-1-1 0,1 2-1,-1-1 1,0 0 0,6 8-1,-9-10 6,1 1 1,-1 0-1,0 0 0,0 0 0,0 0 0,0 0 0,-1 0 1,1 0-1,0 1 0,-1-1 0,1 0 0,-1 0 0,0 0 1,0 1-1,0-1 0,0 0 0,0 0 0,0 1 0,-1-1 0,1 0 1,-1 0-1,1 0 0,-1 0 0,0 0 0,-2 3 0,-2 5 72,-2 0-1,1-1 0,-1 0 0,0 0 0,-1-1 0,0 0 0,-13 10 0,-73 49 111,61-46-164,-286 177-172,178-121-2440,36-25-2818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 12908,'0'0'1725,"-7"-1"-535,2 0-1125,1 0 257,0 0 0,0 1 0,-1-1 0,1 1 0,0 0 0,0 0 0,-8 2 0,10-2-240,1 1 0,-1 0-1,1 0 1,-1-1-1,1 1 1,-1 0-1,1 0 1,-1 0-1,1 1 1,0-1 0,0 0-1,-1 0 1,1 1-1,0-1 1,0 1-1,0-1 1,1 1-1,-1-1 1,0 1-1,0-1 1,1 1 0,-1 0-1,1 0 1,0-1-1,-1 4 1,0 1-15,0-1 0,0 1 0,0 0 0,1-1 0,0 1 0,0 0 0,0-1 1,1 1-1,1 6 0,-1-11-51,0 1 0,0 0-1,0 0 1,0-1 0,0 1 0,0 0 0,0-1 0,1 1 0,-1-1 0,0 1 0,1-1-1,0 0 1,-1 0 0,1 0 0,0 0 0,-1 0 0,1 0 0,0 0 0,0 0 0,0-1-1,0 1 1,0-1 0,0 1 0,0-1 0,0 0 0,0 0 0,0 0 0,2 0 0,2 0-37,-1 1 1,0-1 0,0-1 0,0 1 0,0-1 0,1 0 0,-1 0 0,0 0 0,0-1 0,0 0 0,-1 0 0,1 0 0,7-4 0,-9 3 13,-1 1 0,1-1-1,-1 0 1,0 0 0,1 0 0,-1 0 0,0 0 0,-1 0 0,1-1 0,-1 1 0,1-1 0,-1 1 0,0-1 0,0 1 0,-1-1 0,1 0 0,-1 1 0,0-1 0,0-7 0,0 9 24,0 1-1,0-1 1,0 1 0,0-1-1,0 0 1,-1 1 0,1-1-1,-1 1 1,1-1 0,-1 1-1,0-1 1,1 1 0,-1-1 0,0 1-1,0-1 1,0 1 0,0 0-1,0 0 1,0 0 0,0-1-1,-1 1 1,1 0 0,0 0-1,-1 1 1,1-1 0,-1 0 0,1 0-1,-1 1 1,1-1 0,-1 1-1,1-1 1,-1 1 0,1 0-1,-1-1 1,0 1 0,1 0-1,-1 0 1,-1 0 0,-1 0-19,1 1 0,-1-1 1,1 0-1,0 1 0,-1 0 0,1 0 0,0 0 1,-1 0-1,1 1 0,0-1 0,0 1 1,0 0-1,0-1 0,1 1 0,-1 1 1,0-1-1,-3 5 0,2-2-84,0 1 0,1-1 0,0 1 0,0 0 0,0 0 0,1 0 0,0 1 0,-3 10 0,5-12-655,-1 0-1,1 0 1,0 0 0,0 1-1,0-1 1,1 0-1,0 5 1,7 9-4090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1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 15182,'0'0'4928,"-9"5"-3348,-28 13-710,36-17-840,0-1 0,0 1-1,0-1 1,-1 1 0,1 0 0,0 0-1,0-1 1,0 1 0,0 0 0,0 0-1,1 0 1,-1 0 0,0 0 0,0 0 0,1 1-1,-1-1 1,0 2 0,1-3-23,0 1 0,0 0 1,0-1-1,0 1 0,0-1 0,0 1 1,1-1-1,-1 1 0,0-1 0,0 1 1,1-1-1,-1 1 0,0-1 0,1 1 1,-1-1-1,0 1 0,1-1 0,-1 0 1,1 1-1,-1-1 0,1 1 0,-1-1 1,1 0-1,-1 0 0,1 1 0,33 8 246,-26-8-160,4-1-93,1 1 0,0-1 0,-1-1 0,21-4 0,-30 5 7,-1-1 0,0 1 0,0-1 0,1 0 0,-1 0 0,0 0 0,0 0-1,0 0 1,0 0 0,0-1 0,0 1 0,-1 0 0,1-1 0,0 0 0,-1 1 0,1-1 0,-1 0 0,1 0 0,-1 0 0,0 0 0,0 0 0,0 0-1,0 0 1,0 0 0,-1-1 0,1 1 0,0 0 0,-1 0 0,0-1 0,1 1 0,-1-4 0,0 5 10,-1 0 0,1 0 0,0 0 1,0 0-1,-1 0 0,1 0 0,0 0 0,-1 0 1,1 0-1,-1 1 0,1-1 0,-1 0 0,1 0 0,-1 0 1,0 0-1,1 1 0,-1-1 0,0 0 0,0 1 1,0-1-1,1 0 0,-1 1 0,-2-1 0,-31-9 314,-4 10-1763,9 5-3442,18 2-891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15567,'0'0'918,"5"-9"-555,5-4-226,0 0 0,1 1 0,0 0 0,0 0 0,1 2 0,1-1 0,0 2 0,23-14 0,-15 11-50,-12 6-56,0 0 0,1 1 0,0 0 0,0 1 0,0 0 0,19-4 0,-27 35 759,-15 24 445,10-43-944,1 1 0,-1 0 0,2-1 1,-1 1-1,1 0 0,0 16 0,1-24-269,1 0-1,-1 0 1,1-1 0,-1 1-1,1 0 1,0-1 0,-1 1-1,1 0 1,0-1 0,-1 1 0,1-1-1,0 1 1,0-1 0,-1 1-1,1-1 1,0 1 0,0-1-1,0 0 1,0 0 0,0 1 0,0-1-1,-1 0 1,1 0 0,0 0-1,0 0 1,0 0 0,0 0-1,0 0 1,0 0 0,0 0-1,0-1 1,0 1 0,0-1 0,35-7 409,-22 0-440,-1 0 0,-1 0 0,1-1 0,-1-1 1,-1 0-1,0 0 0,0-1 0,-1-1 0,0 0 0,-1 0 0,-1-1 0,0 0 0,0 0 0,5-17 1,-21 72 712,8-41-690,0 1 0,0-1 0,0 1 0,0 0 0,0-1 0,0 1 1,0-1-1,0 1 0,1-1 0,-1 1 0,0-1 0,1 1 1,0-1-1,-1 1 0,1-1 0,0 0 0,-1 1 0,1-1 0,0 0 1,0 1-1,0-1 0,0 0 0,1 0 0,-1 0 0,0 0 0,0 0 1,1 0-1,-1-1 0,0 1 0,1 0 0,-1 0 0,1-1 1,2 1-1,0 0 4,1 0 0,0-1 1,0 1-1,-1-1 0,1 0 1,0-1-1,0 1 1,-1-1-1,1 0 0,0 0 1,-1-1-1,1 1 0,-1-1 1,1 0-1,-1 0 0,0 0 1,0-1-1,0 0 0,0 1 1,0-1-1,-1-1 1,1 1-1,-1-1 0,0 1 1,0-1-1,0 0 0,0 0 1,-1 0-1,1 0 0,-1 0 1,0-1-1,-1 1 1,1-1-1,-1 0 0,0 1 1,0-1-1,0 0 0,-1 1 1,1-1-1,-2-9 0,1 14-18,0-1 0,0 1-1,0 0 1,0 0-1,0 0 1,0 0-1,0 0 1,0-1-1,-1 1 1,1 0 0,0 0-1,0 0 1,0 0-1,0 0 1,0 0-1,0 0 1,0-1 0,-1 1-1,1 0 1,0 0-1,0 0 1,0 0-1,0 0 1,-1 0 0,1 0-1,0 0 1,0 0-1,0 0 1,0 0-1,-1 0 1,1 0 0,0 0-1,0 0 1,0 0-1,0 0 1,0 0-1,-1 0 1,1 0 0,0 0-1,0 0 1,0 0-1,0 0 1,0 1-1,-1-1 1,1 0 0,0 0-1,0 0 1,0 0-1,0 0 1,0 0-1,0 0 1,-1 1 0,1-1-1,0 0 1,0 0-1,0 0 1,0 0-1,0 0 1,0 1-1,0-1 1,0 0 0,-8 8-27,8-7 30,-1 0-1,1-1 1,-1 1-1,1 0 1,-1 0 0,1 1-1,-1-1 1,1 0-1,0 0 1,0 0 0,0 0-1,0 0 1,-1 0-1,1 0 1,1 0 0,-1 0-1,0 0 1,0 1-1,0-1 1,0 0 0,1 0-1,-1 0 1,1 0-1,-1 0 1,1 0 0,-1 0-1,1 0 1,0 1-1,1-1 10,0 0 0,0 0 0,0 0 0,0 0 0,0 0 0,0 0 0,0 0 0,0 0 0,0-1 0,0 1 0,0-1 0,0 0 0,3 0 0,6 1 40,0-1-1,-1-1 1,1 0 0,20-5 0,-16 0-60,0 0 0,0-1 1,-1 0-1,0-1 0,-1-1 1,20-16-1,-31 24 14,-2 11 444,-1-8-396,1 0 0,0 1 0,-1-1-1,1 0 1,0 0 0,0 0 0,0 0 0,1 1 0,-1-1 0,0 0 0,1 0-1,-1 0 1,1 0 0,0 0 0,0 0 0,0 0 0,2 3 0,12-5-67,1-1 1,0-1-1,-1 0 0,1-1 1,-1-1-1,0 0 1,0-1-1,0-1 1,0 0-1,-1-1 0,0-1 1,-1 0-1,20-15 1,-34 23 16,1 1 0,0-1 0,0 0 0,0 1 0,-1-1 0,1 0 0,0 1 0,0-1 0,0 0 0,0 1 0,0-1 0,0 1 0,0-1 1,0 0-1,0 1 0,0-1 0,0 0 0,0 1 0,0-1 0,0 1 0,0-1 0,0 0 0,0 1 0,1-1 0,-1 0 0,0 1 0,0-1 1,0 0-1,1 1 0,-1-1 0,0 0 0,0 1 0,1-1 0,-1 0 0,0 0 0,1 1 0,-1-1 0,0 0 0,1 0 0,-1 0 0,1 1 0,20 7 295,-8-9-258,0-1-1,1 0 1,-1-1 0,0-1-1,0 0 1,-1 0-1,1-2 1,-1 1-1,16-12 1,44-17-516,-70 47-555,-2-9-5083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6919,'6'14'7142,"-1"1"-6597,0 4 896,3 6 129,1 1-577,-2 4 64,7 0-609,-7 3-384,0-2-32,4 1-672,0-5-802,-4-3-1024,-7-7-577,0-7-1377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5 161 13869,'0'0'1933,"-2"-10"-230,2 9-1681,-1-3 114,1 1 1,-1 0-1,1-1 1,-1 1-1,1-1 1,0 1-1,0-1 1,1 1-1,-1-1 0,1 1 1,0-1-1,0 1 1,0 0-1,0-1 1,0 1-1,1 0 1,-1 0-1,1 0 1,0 0-1,0 0 1,0 0-1,0 0 1,1 1-1,-1-1 1,1 1-1,0 0 1,3-3-1,7-3-76,0 0-1,0 1 0,1 1 1,0 0-1,0 1 1,0 0-1,1 1 0,0 1 1,-1 0-1,1 1 0,0 1 1,1 0-1,-1 1 1,0 0-1,21 4 0,-33-3-55,0 0-1,0-1 0,0 1 1,0 1-1,0-1 0,0 0 0,0 1 1,0-1-1,0 1 0,-1 0 1,1 0-1,-1 0 0,0 0 0,1 1 1,-1-1-1,0 0 0,0 1 1,0 0-1,-1-1 0,1 1 1,-1 0-1,1 0 0,-1 0 0,0 0 1,0 0-1,0 0 0,-1 0 1,1 0-1,-1 1 0,1-1 0,-1 0 1,0 4-1,-1-1 74,0 1 1,0-1-1,0 1 1,-1-1-1,0 0 1,0 0-1,0 1 1,-1-1-1,0-1 1,0 1-1,-1 0 1,0-1-1,0 0 0,-8 9 1,3-5 158,-4 5-716,14-13 428,-1 0-1,1-1 0,-1 1 1,1-1-1,0 1 1,-1 0-1,1-1 0,0 1 1,-1-1-1,1 0 1,0 1-1,-1-1 0,1 1 1,0-1-1,0 0 1,-1 0-1,1 1 0,0-1 1,0 0-1,0 0 1,0 0-1,-1 0 0,1 0 1,1 0-1,12 2-97,0 2 0,-1-1 0,0 2 1,0 0-1,0 0 0,13 8 0,-22-11 247,-1 0 1,0 0-1,0 0 1,0 0-1,0 1 1,0-1 0,0 1-1,0 0 1,-1 0-1,0 0 1,1 0-1,-1 0 1,0 0-1,0 1 1,-1-1-1,1 1 1,-1-1-1,0 1 1,0 0-1,0-1 1,0 1 0,0 0-1,-1 0 1,0 0-1,0-1 1,0 1-1,-1 4 1,0-5 58,0 0 1,-1 0-1,1 0 1,-1 0-1,0 0 1,0-1-1,0 1 1,-1-1-1,1 1 1,0-1-1,-1 0 1,0 0 0,1 0-1,-1 0 1,0 0-1,0-1 1,-5 3-1,-56 21 1490,51-20-1494,-1-1 1,0-1-1,0 0 0,0-1 1,0 0-1,-1-1 1,1-1-1,-21-2 1,33 2-216,1 0 0,-1-1 0,1 1 0,-1 0 0,1-1 0,-1 0 0,1 1 0,0-1 0,-1 0 0,1 0 0,0 1 0,-1-1 0,1 0 0,0 0 0,0-1 0,0 1 0,0 0 0,0 0 0,0 0 0,0-1 0,0 1 0,1 0 0,-1-1 0,0 1 0,1-1 0,-1 1 0,1-1 0,-1 1 0,1-1 0,0 1 0,0-1 0,0 0 0,0 1 0,0-1 0,0 1 0,0-1 0,0 1 0,1-1 0,-1 1 0,2-4 0,-1-1-791,2 0 0,-1 0-1,1 0 1,0 0 0,0 1-1,1-1 1,-1 1 0,7-7 0,13-11-4303,5-1-966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19282,'0'0'4965,"0"65"-4292,5-39-449,4 3-160,0-2-32,5 2-32,0-5 32,1-4-1057,1-3-993,-7-8-416,1-9-1954,-4 0-2147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14189,'0'0'5253,"-14"68"-4484,11-36 160,3 0-609,0 1-256,9-2-64,-1-1 96,9-4-448,-3-1-321,-5-4-319,0-4-482,-2-5-992,-4-6-2018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20 207 14157,'0'0'2525,"-4"-8"-555,2 3-1741,0 3-93,1-1 0,-1 0 0,1 1-1,-1-1 1,1 0 0,0 0 0,0 0-1,0 1 1,1-1 0,-1 0 0,1 0-1,0 0 1,0 0 0,0 0-1,0 0 1,0 0 0,0 0 0,1 0-1,0 0 1,-1 0 0,1 0 0,0 0-1,0 0 1,1 0 0,2-3 0,6-4-43,0 0 0,1 1 1,0 0-1,0 1 0,1 0 1,0 1-1,1 0 0,0 1 1,0 0-1,0 1 0,17-4 1,-5 3-98,0 0 1,1 2-1,-1 1 1,1 1 0,33 1-1,-56 1 6,0 0 0,0 0 0,0 1 0,-1-1 1,1 0-1,0 1 0,0 0 0,-1-1 0,1 1 0,0 0 0,-1 1 0,1-1 0,-1 0 0,1 1 0,-1-1 0,0 1 0,0 0 0,1 0 0,-1 0 0,0 0 0,-1 0 1,1 0-1,0 1 0,-1-1 0,1 0 0,-1 1 0,0-1 0,0 1 0,0 0 0,0-1 0,0 1 0,0 0 0,-1 0 0,1-1 0,-1 1 0,0 3 0,0 0 126,-1 0 0,1 0 1,-1 0-1,0 0 0,-1-1 0,0 1 0,1 0 0,-2-1 0,1 0 0,-1 1 0,0-1 0,0 0 0,0 0 0,0-1 0,-1 1 0,-7 6 0,0 0 67,-1-2 0,0 0 0,0 0-1,-1-1 1,0-1 0,0 0 0,-1-1 0,1 0 0,-26 6 0,38-12-1317,4 0-1157,38-9-8894,-12-3-844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107 191 12908,'0'0'8654,"-10"-2"-8243,7 1-385,1 0 1,-1 1-1,1-1 1,-1 0-1,0 1 1,1 0 0,-1 0-1,0 0 1,1 0-1,-1 0 1,0 0-1,1 1 1,-1-1-1,1 1 1,-1 0-1,1 0 1,-1 0 0,1 0-1,-1 0 1,1 0-1,0 1 1,-1-1-1,1 1 1,0-1-1,0 1 1,0 0-1,0 0 1,1 0-1,-1 0 1,1 0 0,-1 1-1,1-1 1,-1 0-1,0 5 1,-1-1 87,0 0 1,1 0 0,0 0 0,0 1 0,0-1-1,1 1 1,-1 11 0,2-16-96,0-1-1,0 1 1,0 0 0,0-1 0,1 1-1,-1-1 1,0 1 0,1 0 0,-1-1-1,1 1 1,-1-1 0,1 0 0,0 1-1,0-1 1,-1 1 0,1-1 0,0 0-1,0 0 1,0 1 0,1-1 0,-1 0-1,0 0 1,0 0 0,1 0 0,-1 0 0,0-1-1,1 1 1,-1 0 0,1-1 0,-1 1-1,1-1 1,-1 1 0,1-1 0,-1 0-1,1 1 1,2-1 0,3 0-5,0-1 0,-1 1 1,1-1-1,0-1 0,-1 1 1,1-1-1,-1 0 0,1 0 1,-1-1-1,0 0 0,0 0 0,0-1 1,-1 1-1,1-1 0,-1-1 1,0 1-1,0-1 0,0 0 1,-1 0-1,7-9 0,-4 5-33,-1 1-1,0-2 1,-1 1 0,0-1-1,0 0 1,-1 0-1,0 0 1,-1-1 0,0 1-1,-1-1 1,0 0-1,0-15 1,-1 25 25,-1 1 0,0-1 1,0 1-1,0-1 0,0 0 0,0 1 1,0-1-1,0 0 0,0 1 0,0-1 1,-1 1-1,1-1 0,0 0 0,0 1 1,0-1-1,-1 1 0,1-1 0,0 1 1,-1-1-1,1 1 0,0-1 0,-1 1 1,1-1-1,-1 1 0,0-1 0,-11 7 179,-9 23 12,18-22-136,1 0 0,-1 0-1,1 0 1,1 0 0,-1 0-1,0 14 1,2-20-38,-1 1-1,1-1 1,0 1 0,0 0 0,0-1 0,0 1-1,0 0 1,1-1 0,-1 1 0,0 0 0,1-1-1,-1 1 1,1-1 0,0 1 0,-1-1 0,1 1-1,0-1 1,0 1 0,0-1 0,0 0 0,0 1-1,0-1 1,0 0 0,1 0 0,-1 0 0,0 0-1,1 0 1,-1 0 0,1 0 0,-1 0 0,1-1 0,-1 1-1,1-1 1,1 1 0,4 0 11,-1-1 1,1 0 0,-1-1-1,1 0 1,-1 0-1,1 0 1,-1-1-1,0 1 1,1-2-1,-1 1 1,0-1-1,0 0 1,-1 0-1,1 0 1,0-1-1,-1 0 1,0 0-1,0 0 1,6-8 0,-5 6-53,0 0 1,-1-1-1,0 1 1,0-1-1,-1 0 1,0-1-1,0 1 1,-1-1-1,0 0 1,0 0-1,0 0 1,-1 0-1,-1 0 1,1 0-1,-1-9 1,-23 48-149,20-27 200,1 0 0,-1-1 0,1 1 0,0 0 0,1 0 0,-1 1 0,1-1 0,-1 0 0,1 0 0,0 0 0,1 0 0,-1 0 0,1 0 0,1 6 0,-1-8-10,0 0 0,0 0 0,0-1 0,1 1 1,-1 0-1,1-1 0,-1 1 0,1-1 0,-1 1 0,1-1 0,0 0 0,0 0 0,0 1 0,-1-1 0,1 0 0,0-1 0,0 1 0,1 0 0,-1-1 0,0 1 0,0-1 0,0 0 0,0 1 0,0-1 0,1 0 0,3-1 0,-1 0-10,0 0 0,1 0 0,-1-1 0,0 0-1,0 0 1,0 0 0,0 0 0,0-1 0,0 0 0,-1 0 0,1 0 0,-1-1 0,0 1 0,0-1 0,0 0-1,0 0 1,-1-1 0,0 1 0,5-9 0,4-6-84,-1-1 1,-1 0-1,11-29 1,-15 35-60,-12 39 110,-4 20 76,10-43-80,0 0-1,-1 1 1,1-1-1,0 1 1,0-1-1,1 1 1,-1-1 0,0 0-1,1 1 1,-1-1-1,1 0 1,0 1-1,0-1 1,0 0-1,0 0 1,0 0-1,0 0 1,1 0 0,-1 0-1,1 0 1,2 2-1,-2-2-391,1-1-1,0 1 1,0-1-1,0 0 1,0 0-1,0 0 1,0 0-1,0 0 1,0-1-1,0 1 1,1-1-1,-1 0 1,0 0-1,0 0 1,5-1-1,11-6-6123,1-10-4741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17040,'0'0'1239,"-11"2"117,5-1-1335,-58 16 2675,60-16-2541,1 0-1,-1 1 1,1-1 0,-1 1 0,1 0 0,-1 0-1,1 1 1,0-1 0,0 1 0,0-1 0,1 1 0,-1 0-1,1 0 1,-1 0 0,1 0 0,0 1 0,-2 3-1,4-6-154,0 0 0,0 0 0,0 0 0,0 0 1,0 0-1,0 0 0,1 0 0,-1 1 0,0-1 0,0 0 0,1 0 0,-1 0 0,1 0 0,-1 0 0,1 0 0,-1-1 0,1 1 0,0 0 0,0 0 0,-1 0 0,1 0 0,0-1 0,0 1 0,0 0 0,0-1 0,-1 1 0,1-1 0,0 1 0,0-1 0,0 1 0,1-1 0,-1 0 0,0 1 0,0-1 0,0 0 0,0 0 0,1 0 0,50 9-608,-46-8 372,44 4-1031,-29-4 1088,0 1 0,-1 1 0,0 1 0,22 6 0,-42-10 257,1 0 1,-1 0-1,1 1 1,-1-1-1,1 0 1,-1 0-1,1 0 0,-1 1 1,1-1-1,-1 0 1,1 1-1,-1-1 1,1 0-1,-1 1 1,1-1-1,-1 0 1,0 1-1,1-1 0,-1 1 1,0-1-1,1 1 1,-1-1-1,0 1 1,0-1-1,1 1 1,-1-1-1,0 1 0,0-1 1,0 1-1,0-1 1,0 1-1,0 0 1,0-1-1,0 1 1,0-1-1,0 1 0,0 0 1,-17 20 1828,-32 11-320,-78 36-457,39-30-4961,66-31-1897,7-5-5066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4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9769,'0'0'2013,"13"-6"-1837,18-5-138,0 1 0,0 1 1,1 2-1,0 1 0,36-2 1,594 6 1578,-294 10-1430,2734-9 1414,-3084 1-1560,1053 30 1435,-954-25-1252,-116-5-229,-1 0 0,0-1-1,1 1 1,-1 0 0,0 0 0,0-1 0,1 1 0,-1 0 0,0-1 0,1 1 0,-1-1 0,0 1-1,0 0 1,0-1 0,0 1 0,1-1 0,-1 1 0,0 0 0,0-1 0,0 1 0,0-1 0,0 1-1,0-1 1,0 1 0,0 0 0,0-1 0,0 1 0,0-1 0,-1 0 0,0-16-3974,-3 2 194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9:2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0 582 5637,'0'0'9385,"48"-51"-8520,24 12 416,26-9-448,18-6-513,20-2-192,10 0-63,1 5-98,-6 4-767,-16 5-321,-18-1-513,-18-4-2017,-27-1-5958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3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3908,'0'0'3560,"7"-2"-2914,55-7-153,90-11 157,573 8 3354,518 27-2344,-9-14-705,167-72-742,-883 39-153,-246 15 0,1072-38 2,-1296 55-58,1348 30 30,-396 29-13,673-29 27,-855-46-6,363-3 66,-1062 19-54,669 5 138,-1 33-150,2010 99 123,-2755-136-198,7-2-40,-1 2-1,1 2 1,-1 3-1,85 20 1,-128-22-3050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3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11275,'0'0'106,"10"3"359,25 6-101,1-2 1,-1-2-1,1-1 0,0-2 1,0-1-1,72-9 0,228-51 174,-250 40-396,220-36 560,2 12 1,523-3 0,511 72 126,-1176-21-611,430 26 57,229 3-113,-559-37 37,358 13 1076,-406 26-1184,-95-13-6,-129-24-971,1 0 1,0 0 0,0-1-1,0 0 1,0 0-1,-8-6 1,-5-6-4683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5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5093,'0'0'5119,"10"5"-4462,22 10-71,1-3 0,0 0 0,1-2 1,54 9-1,-5-14-457,-1-2 0,89-10-1,169-31 227,-105 10-258,1022-36 688,-1207 64-1170,31-1-3869,-61-3-284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7:1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2524 169 9097,'-390'-89'-484,"-8"31"994,329 49-382,27 3-82,0 2 0,-1 2 0,1 1 0,-1 3 0,1 1-1,-1 2 1,1 2 0,1 2 0,-1 2 0,2 1-1,-69 32 1,20 1-43,2 5-1,-139 104 1,-133 156 21,311-265 8,1 3-1,3 1 1,-67 97-1,99-128 24,1 0-1,2 1 0,-1 0 0,2 0 0,1 1 0,0 0 1,2 1-1,0-1 0,1 1 0,1 0 0,1 0 1,1 0-1,1 1 0,0-1 0,8 40 0,-3-43 90,1 0 0,0 0-1,2-1 1,0 0 0,1 0 0,0-1-1,2 0 1,-1-1 0,2 0 0,19 19-1,0-3-63,2-1 0,1-2 0,50 32 0,-26-26-123,1-2 1,2-3-1,1-2 1,1-3-1,1-3 1,1-3-1,1-3 1,93 10-1,61-6-396,269-12-1,-303-8 346,26 0 172,-1-9 1,246-43 0,-359 33 54,-2-4 0,134-52 0,-165 50-93,-2-4-1,-2-2 1,0-3-1,70-54 1,-101 66-31,-2-2 1,-1-1 0,-1-1 0,-2-1 0,0-1-1,-2-1 1,-1-1 0,-2-1 0,-1-1 0,16-38-1,-24 45-3,-1 0 0,-1 0 0,-1-1 0,-1 0 0,-2-1 0,0 1 0,-2-1 0,-1 1 0,-2-1 0,0 1 0,-2-1 0,-1 1 0,-1-1 0,-11-34 0,7 38 26,0 1 0,-2 0 0,-1 1 0,0 0-1,-2 1 1,0 0 0,-1 1 0,-2 1 0,-22-22 0,11 17 28,0 1 0,-1 1 0,-1 2 0,-1 1-1,-60-27 1,16 18-20,0 2 0,-2 4 0,-1 4 0,0 2 0,-96-5 0,48 11-771,1 6 0,-1 5-1,0 5 1,-206 39-1,133-4-2364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2 146 7207,'0'-8'1735,"-1"0"-1447,1-4 810,0 0 0,0 0 0,1 0 0,0 0 0,1 0 0,1 0 0,0 0 0,7-19-1,-10 31-1057,0 0-1,0 0 1,0 0-1,0 0 1,0 0-1,1-1 1,-1 1-1,0 0 1,0 0-1,0 0 1,0 0-1,0 0 1,0-1-1,0 1 1,0 0-1,1 0 1,-1 0-1,0 0 1,0 0-1,0 0 1,0 0-1,0 0 1,1 0-1,-1 0 1,0 0-1,0 0 1,0-1-1,0 1 1,1 0-1,-1 0 1,0 0-1,0 0 1,0 0 0,0 0-1,0 1 1,1-1-1,-1 0 1,0 0-1,0 0 1,0 0-1,0 0 1,1 0-1,-1 0 1,0 0-1,0 0 1,0 0-1,0 0 1,0 0-1,0 1 1,1-1-1,-1 0 1,0 0-1,0 0 1,0 0-1,0 0 1,0 0-1,0 1 1,0-1-1,0 0 1,0 0-1,0 1 1,6 17 527,1 26-263,4 164 455,-5-48-3451,-6-129-1819,-3-28-779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14414,'0'0'3726,"2"-8"-2263,-2 7-1446,0-1 32,0-1 0,0 1 0,0-1 1,1 1-1,-1 0 0,1-1 0,-1 1 1,1 0-1,0-1 0,0 1 1,0 0-1,0 0 0,0 0 0,1 0 1,-1 0-1,1 0 0,-1 0 0,1 1 1,0-1-1,0 0 0,-1 1 1,1 0-1,0-1 0,0 1 0,0 0 1,1 0-1,-1 0 0,0 0 0,0 0 1,1 1-1,-1-1 0,0 1 1,5-1-1,17-3 14,0 0 0,0 2 0,42 2 0,-59 0-89,-1 0-1,1 1 1,-1 0 0,1 0 0,-1 0 0,1 1-1,-1 0 1,0 1 0,0-1 0,0 1 0,0 0 0,0 1-1,-1-1 1,1 1 0,-1 0 0,0 1 0,0-1-1,6 9 1,-8-9 39,-1 1 0,0 0 0,0 0 0,0 0 0,0 0 0,-1 0-1,0 0 1,0 1 0,-1-1 0,1 0 0,-1 0 0,0 1 0,-1-1 0,1 0-1,-1 1 1,0-1 0,0 0 0,-1 0 0,0 0 0,0 0 0,0 0 0,-5 8 0,-5 9 559,-1 0 1,-2-2 0,-21 26 0,34-43-449,-1 1-12,0 1-14,-1 0-1,0 0 0,0-1 0,0 1 1,0-1-1,-1 0 0,1 0 0,-1 0 0,0-1 1,0 0-1,0 0 0,-1 0 0,-9 3 1,14-6-125,1 0 1,-1 0-1,1 0 1,-1 0-1,1 0 1,-1 0-1,1 0 1,-1 0-1,1 0 1,-1 0-1,1 0 1,0 0-1,-1-1 1,1 1-1,-1 0 1,1 0-1,0-1 1,-1 1-1,1 0 1,0-1-1,-1 1 1,1 0 0,0-1-1,-1 1 1,1 0-1,0-1 1,0 1-1,-1-1 1,1 1-1,0 0 1,0-1-1,0 1 1,0-1-1,-1 1 1,1-1-1,0 0 1,3-25-1871,18-23-3282,2 19-741,4 0-2648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99 11787,'-4'9'2392,"-5"11"-942,3-9-524,1 1 0,0 0 0,1 0 0,0 0 0,1 0 0,-4 25 1,7-37-917,1 1 1,-1-1 0,0 0-1,0 1 1,1-1 0,-1 0-1,0 1 1,0-1 0,1 0-1,-1 1 1,0-1 0,1 0-1,-1 0 1,1 0 0,-1 1-1,0-1 1,1 0 0,-1 0-1,1 0 1,-1 0-1,1 0 1,-1 1 0,0-1-1,1 0 1,-1 0 0,1 0-1,-1 0 1,1 0 0,-1-1-1,0 1 1,1 0 0,-1 0-1,1 0 1,-1 0 0,1 0-1,-1-1 1,1 1 0,17-7 235,-12 0-146,-1 0 1,0 0-1,0 0 0,0-1 0,-1 0 1,0 0-1,-1 0 0,0 0 1,0 0-1,2-11 0,10-59 801,-15 75-652,-1 9-258,0 1 0,1-1 0,-1 1 0,1-1 0,0 1 0,1-1 0,0 1 0,2 8 0,-3-14 12,0 0-1,1 0 1,-1 1-1,1-1 1,-1 0-1,1 0 1,0 0 0,-1 0-1,1 0 1,0 0-1,0 0 1,0 0-1,0-1 1,0 1-1,0 0 1,0 0-1,0-1 1,0 1-1,0-1 1,1 1-1,0 0 11,0-1 0,0 0 0,0 0 0,0 0 0,0 0 0,0 0 0,0-1 0,0 1-1,0-1 1,0 1 0,0-1 0,0 0 0,0 1 0,-1-1 0,1 0 0,3-2 0,2-3-35,0-1 0,0 1 0,0-1 1,-1 0-1,0 0 0,0-1 0,-1 0 0,0 0 1,-1 0-1,0-1 0,4-9 0,-9 25-81,-1 0-1,2 0 0,-1 0 1,1 0-1,0 1 1,2 11-1,-1 10 125,-2-22-13,4 25 39,-2-31-42,0 0-1,-1 0 1,1 0 0,0 0 0,0 0 0,0-1 0,0 1 0,0 0-1,0-1 1,0 1 0,0-1 0,0 1 0,0-1 0,0 1 0,0-1-1,0 0 1,1 0 0,-1 1 0,0-1 0,0 0 0,0 0 0,1 0 0,-1 0-1,0 0 1,2-1 0,4 0-15,0-1 1,-1 0-1,1 0 0,0 0 0,-1-1 0,1 0 1,-1 0-1,0 0 0,0-1 0,0 0 0,-1 0 1,6-6-1,-6 6-93,1-1 0,-1 1 0,1 0 0,-1 0 0,1 1 0,0 0 0,0 0 0,1 0 0,-1 1 0,1 0 0,-1 0 0,1 0 0,7 0 0,-13 2 94,-1 0 0,1 0 0,-1 1 0,1-1 0,0 0 0,-1 0 0,1 0 0,-1 1 0,1-1 0,0 0 0,-1 1 0,1-1 0,-1 0 0,1 1 0,-1-1 0,1 1 0,-1-1 0,1 1 0,-1-1 0,0 1 0,1-1 0,-1 1 0,0-1 1,1 1-1,-1-1 0,0 1 0,0 0 0,1-1 0,-1 1 0,0-1 0,0 1 0,0 0 0,0 0 0,1 32 17,0 4 181,-1-37-183,0 1 1,0 0-1,0 0 1,1 0-1,-1-1 1,0 1-1,0 0 1,1-1-1,-1 1 1,0 0 0,1 0-1,-1-1 1,1 1-1,-1-1 1,1 1-1,-1 0 1,1-1-1,-1 1 1,1-1 0,0 1-1,-1-1 1,1 1-1,0-1 1,-1 0-1,1 1 1,0-1-1,-1 0 1,1 0-1,0 1 1,0-1 0,1 0-1,3 0 58,-1-1 0,1 1-1,0-1 1,0 0 0,0 0-1,0-1 1,-1 1 0,1-1 0,-1 0-1,1-1 1,-1 1 0,0-1 0,0 1-1,0-1 1,0-1 0,0 1 0,-1 0-1,1-1 1,-1 0 0,6-8 0,-4 5-576,-1-1 0,1 1 0,-1-1-1,5-15 1,-7 16-902,0 0-1,0-1 0,-1 1 0,0-1 0,0-10 1,-1-12-6098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9545,'0'0'1890,"23"53"-1794,-3-45-1698,-1 1-4804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50 320 11499,'0'0'1244,"-6"10"763,4-7-1869,-3 4 285,0 0 0,1 1 1,-1 0-1,2 0 1,-1 0-1,1 0 1,0 1-1,1-1 1,0 1-1,0 0 1,1-1-1,-1 19 1,2-26-408,1 0 0,-1 0 0,1 0 0,-1 0 0,1 0 0,-1 0 0,1 0 0,0 0 0,-1 0 0,1 0 0,0 0 1,0 0-1,0-1 0,0 1 0,0 0 0,0-1 0,0 1 0,0 0 0,0-1 0,0 1 0,0-1 0,0 0 0,0 1 0,0-1 1,0 0-1,1 0 0,-1 0 0,0 1 0,0-1 0,0 0 0,0-1 0,1 1 0,-1 0 0,0 0 0,0 0 0,0-1 0,0 1 1,0-1-1,0 1 0,1-1 0,0 0 0,5-1 20,-1 0 0,0-1 0,1 0 0,-1 0 0,10-7 0,0-5-424,-1-1 0,0 0 0,-1-2 0,-1 1 1,-1-2-1,-1 0 0,0 0 0,-1-1 0,-1 0 0,-1 0 0,-1-1 0,-1 0 0,-1-1 0,4-29 0,-9 29-131,-4 26 103,3-3 391,1 0-1,-1 0 0,1 0 0,0 1 0,-1-1 0,1 0 0,0 1 1,0-1-1,-1 0 0,1 1 0,0-1 0,1 0 0,-1 1 0,0-1 1,0 0-1,0 1 0,1-1 0,-1 0 0,2 3 0,0-8 182,1 0-1,-1 0 1,1 0 0,-1-1-1,0 1 1,2-8-1,0-1 15,0-1 175,0 1 0,0-1 0,-2 0 0,3-24 0,-5 37 643,-2 2-935,1-1-1,-1 1 1,1 0-1,0 0 1,-1 0 0,1 1-1,0-1 1,0 0 0,0 0-1,0 1 1,0-1-1,0 0 1,0 1 0,0-1-1,1 1 1,-1 0-1,0 2 1,-12 30 233,12-34-280,-7 30 589,0 1 1,2 1 0,-4 54 0,6 100 1319,4-137-1724,-2-98 2068,1 31-2779,-1-1 1,-1 1 0,-7-25 0,11 45 452,0 0 0,1 1 1,-1-1-1,0 0 1,1 0-1,0 0 1,0 0-1,-1 0 0,1 0 1,0 0-1,0-1 1,1 1-1,-1-1 0,0 1 1,0-1-1,5 2 1,2 0 47,0 0 0,-1 0-1,1-1 1,0 0 0,11 0 0,-6 0 108,0-2 0,0 0 0,0 0 0,0-1 1,0-1-1,-1 0 0,20-6 0,-29 6-1,1 1 0,0-1 0,0 1 0,-1-1 0,1-1 0,-1 1-1,1-1 1,-1 1 0,0-1 0,0-1 0,0 1 0,-1 0 0,1-1 0,-1 0 0,1 0 0,-1 0 0,-1 0 0,1 0 0,-1-1 0,4-7 0,-6 12-72,0 0 1,0-1-1,0 1 1,0-1 0,0 1-1,1-1 1,-1 1-1,0 0 1,0-1-1,0 1 1,-1-1-1,1 1 1,0 0-1,0-1 1,0 1-1,0-1 1,0 1 0,0 0-1,-1-1 1,1 1-1,0-1 1,0 1-1,-1 0 1,1-1-1,0 1 1,0 0-1,-1 0 1,1-1-1,0 1 1,-1 0-1,1 0 1,0-1 0,-1 1-1,1 0 1,-1 0-1,1-1 1,-22 0 161,-19 13-141,35-9-29,0 0-1,0 1 0,0 0 1,0 0-1,1 0 0,0 1 0,0-1 1,0 1-1,0 0 0,1 1 1,0-1-1,0 1 0,0 0 1,1 0-1,0 0 0,0 0 0,1 1 1,-3 6-1,5-12-5,0 0 0,1 0 0,-1-1 0,0 1 1,0 0-1,0-1 0,1 1 0,-1-1 0,0 1 0,1 0 0,-1-1 0,1 1 0,-1-1 0,0 1 0,1-1 0,-1 1 1,1-1-1,-1 1 0,1-1 0,0 0 0,-1 1 0,1-1 0,-1 0 0,1 1 0,0-1 0,-1 0 0,1 0 0,0 1 1,-1-1-1,1 0 0,0 0 0,-1 0 0,1 0 0,0 0 0,0 0 0,1 0 0,34-1 35,-31 1-60,18-4-195,0-1 1,-1-1 0,0 0-1,0-2 1,32-16-1,-40 18 327,-13 6-49,-1 0 1,1-1-1,-1 1 0,0 0 0,1 0 1,-1-1-1,1 1 0,-1 0 0,0-1 1,1 1-1,-1-1 0,0 1 1,0 0-1,1-1 0,-1 1 0,0-1 1,0 1-1,0-1 0,1 1 0,-1-1 1,0 1-1,0-1 0,0 1 0,0-1 1,0 1-1,0-1 0,0 1 1,0-1-1,0 1 0,0-1 0,0 1 1,-1-1-1,1 1 0,0 0 0,0-1 1,0 1-1,-1-1 0,1 1 1,0-1-1,0 1 0,-1 0 0,1-1 1,0 1-1,-1-1 0,1 1 0,0 0 1,-1 0-1,1-1 0,-1 1 0,1 0 1,-1 0-1,1-1 0,-1 1 0,-27-20 275,25 18-155,-3-2-128,0 0 1,0 0-1,1-1 1,-11-11-1,16 16-58,-1-1 0,1 0-1,-1 1 1,1-1 0,-1 0-1,1 0 1,0 1 0,-1-1 0,1 0-1,0 0 1,-1 0 0,1 1-1,0-1 1,0 0 0,0 0-1,0 0 1,0 0 0,0 0-1,0 1 1,1-3 0,-1 2-25,1 0 0,0 0 0,0 0 0,0 0 0,-1 0 0,1 0 0,0 0 0,1 0 0,-1 0 0,0 1 0,0-1 0,0 0 0,0 1 0,0-1 0,1 1 0,-1-1 0,0 1 0,2-1 0,70-15-2282,6-2-3980,-29 2-1405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6598,'0'0'3219,"12"-2"-3080,59-4 427,138 7 1,-88 3-397,1009-57 396,270-30 2263,158-14-1190,-1437 85-1817,351-28 1517,-157 30-6493,-312 10 1919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17585,'1'0'90,"0"0"1,-1 1-1,1-1 0,-1 0 1,1 1-1,0-1 1,-1 0-1,1 1 1,-1-1-1,1 0 1,-1 1-1,0-1 1,1 1-1,-1-1 0,1 1 1,-1-1-1,0 1 1,1 0-1,-1-1 1,0 1-1,0-1 1,1 1-1,-1 0 0,0-1 1,0 1-1,0-1 1,0 1-1,0 0 1,5 26-218,-4-22 396,8 104 1212,-8-82-1346,0-1-1,2 0 1,1 0 0,1 0-1,1-1 1,12 32 0,-17-55-69,0 1 1,0-1-1,0 0 1,1 0 0,-1 0-1,0 0 1,1 0-1,0 0 1,-1 0-1,1 0 1,0-1 0,0 1-1,0 0 1,0-1-1,0 0 1,0 1 0,0-1-1,1 0 1,-1 0-1,0-1 1,1 1 0,-1 0-1,1-1 1,-1 1-1,1-1 1,-1 0 0,1 0-1,-1 0 1,1 0-1,-1 0 1,1 0 0,-1-1-1,0 1 1,1-1-1,-1 0 1,1 0 0,-1 0-1,0 0 1,3-1-1,6-4 204,0 0-1,-1-1 0,0 0 0,0-1 0,0 0 1,12-12-1,4-9-281,0-2-1,-2 0 1,-1-1 0,-2-1 0,-1-1 0,29-71-1,-46 86-3296,-4 19 2825,0-1-1,1 1 0,-1 0 0,0-1 1,0 1-1,0 0 0,0-1 0,0 1 1,0 0-1,0 0 0,1 0 0,-1 0 1,0 0-1,0 0 0,0 0 0,0 0 0,0 1 1,0-1-1,-1 1 0,-20 4-7405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9033,'0'0'5220,"5"47"-2401,11-33-1089,0-3-769,5 0-417,4-3-320,2-4-160,2-4-864,-1 0-1603,-4 0-2529,-1-10-866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9929,'0'0'10928,"-1"9"-10453,-4 29-213,5-37-251,0 0 0,0 0 0,0 0 0,1 0 0,-1 0 0,0 0 0,0 0 0,1 0 0,-1-1 0,0 1 0,1 0 0,-1 0 0,0 0 0,1 0 0,0-1 0,-1 1 0,1 0 0,-1-1 0,1 1 0,0 0 0,-1-1 0,1 1 0,0-1 0,0 1 0,-1-1 0,1 1 0,0-1 0,0 1 0,0-1 0,0 0 0,0 0 0,0 1 0,-1-1 0,1 0 0,0 0 0,0 0 0,0 0 0,0 0 0,0 0 0,0 0 0,0 0 0,0-1 0,0 1 0,0 0 0,-1 0 0,2-1 0,41-11 230,-6-5-414,-26 11-53,0 1 1,0 0 0,1 1 0,-1 0 0,1 0 0,0 2 0,0-1 0,18 0-1,-29 3 256,0 0-1,0 1 1,0-1-1,0 0 1,0 1-1,0-1 1,0 1-1,0-1 1,0 1-1,0-1 1,-1 1-1,1 0 1,0 0-1,0-1 1,-1 1-1,1 0 1,0 0-1,-1 0 1,1 0-1,-1 0 1,1-1-1,-1 1 1,1 0-1,-1 0 1,0 0-1,0 0 1,1 0-1,-1 1 1,0-1-1,0 1 1,0-1 5,0 0 0,0 0 0,0 1 0,0-1 0,0 0 0,1 0 0,-1 0 0,0 0 0,1 0 0,-1 0-1,1 0 1,-1 0 0,1 0 0,-1 0 0,1 0 0,0 0 0,-1 0 0,1 0 0,0-1 0,0 1 0,0 0 0,0-1 0,0 1 0,0 0 0,0-1 0,0 1 0,0-1 0,0 1 0,0-1 0,0 0 0,0 1 0,0-1 0,0 0 0,0 0-1,0 0 1,0 0 0,1 0 0,-1 0 0,0 0 0,0 0 0,0 0 0,0 0 0,0-1 0,2 0 0,5-2-829,-1 0-1,0-1 1,0 0-1,11-8 1,3-2-3797,0 2-806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12 12524,'0'0'7821,"-10"-3"-6957,6 2-817,-1 0 13,0-1 0,0 1 1,0 0-1,-1 0 1,1 0-1,0 1 1,0 0-1,-1 0 0,1 0 1,0 1-1,0 0 1,-1 0-1,1 0 0,0 0 1,0 1-1,0 0 1,0 0-1,1 0 1,-10 6-1,11-5-57,0-2 5,0 1 0,1 0 0,-1 0 0,1 0 0,-1 0 0,1 0 0,0 0 0,0 1 0,0-1 0,0 1 0,0-1 0,0 1 0,1 0 0,-1 0 0,1 0 0,0 0 0,0 0 0,-1 4 0,3-6-9,-1 0 0,1-1-1,-1 1 1,1-1 0,0 1 0,-1-1 0,1 1 0,0-1 0,-1 1 0,1-1-1,0 0 1,0 1 0,0-1 0,-1 0 0,1 0 0,0 0 0,0 1 0,0-1 0,0 0-1,-1 0 1,1 0 0,0 0 0,1-1 0,31 1-228,-25 0 63,142-11-6502,-149 11 6722,-1 0 0,1 0 0,-1 0 0,1 0 1,-1 0-1,1 0 0,-1 0 0,1 1 0,-1-1 0,1 0 0,-1 0 0,1 0 0,-1 0 0,1 1 0,-1-1 0,1 0 0,-1 1 0,0-1 0,1 0 0,-1 1 0,1-1 0,-1 0 0,0 1 0,1-1 0,-1 1 0,0-1 0,0 1 0,1-1 0,-1 0 0,0 1 0,0-1 0,0 2 1,-4 17 2450,-20 17 824,-33 8-142,54-41-3149,0-1 1,-1 0 0,1 0-1,-1-1 1,1 1 0,-1-1-1,0 0 1,0 1 0,0-2-1,0 1 1,1 0 0,-1-1-1,0 0 1,0 0 0,0 0-1,-5-1 1,8 0-253,0 0 1,0 1 0,0-1-1,0 0 1,1 0-1,-1 0 1,0 0-1,0 0 1,1 0-1,-1 0 1,0-1 0,1 1-1,-1 0 1,1 0-1,0 0 1,-1-1-1,1 1 1,0 0 0,0 0-1,0-1 1,0 1-1,0 0 1,0-2-1,4-32-7630,9 12-30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 12588,'0'0'8830,"-1"9"-7667,1-9-1136,-6 36 883,5-35-876,1 1 0,0-1 0,0 1 0,-1 0 0,1-1 0,0 1 0,0-1 0,0 1 0,1 0 0,-1-1 0,0 1 0,1-1 0,-1 1 0,0-1 0,1 1 0,0-1 0,-1 1 0,1-1 0,0 1 0,0-1 0,0 0 0,0 0 0,0 1 0,0-1 0,2 1 0,6 1 11,0-1 0,0-1 0,0 0 0,0 0 1,0-1-1,1 0 0,-1 0 0,0-1 0,0 0 1,10-3-1,19-6-438,40-16 0,-5 1-391,-60 22 823,-1 0 1,0 1-1,1 0 1,15 0-1,-27 2 13,0 0-1,-1 1 1,1-1-1,0 0 1,-1 0 0,1 1-1,0-1 1,-1 0-1,1 1 1,-1-1-1,1 0 1,0 1 0,-1-1-1,1 1 1,-1-1-1,1 1 1,-1-1-1,0 1 1,1-1-1,-1 1 1,0 0 0,1-1-1,-1 1 1,0 0-1,1-1 1,-1 1-1,0 0 1,0-1-1,0 1 1,0 0 0,0-1-1,0 1 1,0 0-1,0-1 1,0 2-1,-3 33 1695,1-22-1130,4-12-577,0 0 1,0-1-1,-1 1 1,1-1-1,0 0 1,0 1-1,0-1 1,0 0-1,-1 0 1,1 0-1,0 0 1,0-1-1,0 1 1,2-1-1,11-4-182,0 0 0,0-1 0,-1 0 0,28-17 0,5-3-1000,-37 22 890,38-17-100,-46 20 338,0 0 0,1 0 0,-1 0 0,0 1 0,0-1 0,1 1 1,-1 0-1,0-1 0,1 1 0,-1 0 0,1 1 0,-1-1 0,0 0 0,1 1 1,-1-1-1,4 2 0,-5-1 61,0 0 0,0 1 0,0-1 0,0 0 0,0 0 0,-1 1 0,1-1 0,-1 0 0,1 1 0,-1-1 0,1 1 0,-1-1 0,0 1 0,0-1 0,1 0 0,-1 1 0,0-1 0,0 1 0,-1 2 0,1-3-25,-1 1-1,1-1 1,0 0-1,0 0 0,0 0 1,0 1-1,0-1 1,0 0-1,0 0 0,0 0 1,0 1-1,0-1 1,1 0-1,-1 0 0,0 0 1,1 0-1,-1 0 1,1 0-1,0 1 0,-1-1 1,1 0-1,0-1 1,-1 1-1,1 0 0,0 0 1,0 0-1,0 0 1,0-1-1,0 1 0,0 0 1,0-1-1,0 1 1,0-1-1,0 1 0,2 0 1,0-1-308,1 1 1,-1-1-1,1 0 0,-1 0 1,0 0-1,1 0 0,-1-1 1,0 1-1,1-1 1,-1 0-1,0 0 0,6-3 1,9-11-4813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 14478,'0'0'3694,"-8"-1"-2408,2 0-1179,0 1-1,1-1 0,-1 1 0,0 1 0,1-1 0,-1 1 0,1 0 0,-1 0 0,1 0 0,-1 1 1,1 0-1,0 0 0,-1 0 0,1 1 0,1-1 0,-1 1 0,0 1 0,1-1 0,-1 1 0,1-1 1,0 1-1,0 0 0,-6 9 0,8-10-50,0 0 0,0 0 0,0 0 0,0 0 0,0 0 0,1 0 0,0 1 0,-1-1 0,1 1 0,0-1-1,1 1 1,-1-1 0,1 1 0,-1 0 0,1-1 0,0 1 0,1 0 0,-1-1 0,0 1 0,2 4 0,0-5-37,-1 0-1,1-1 0,0 0 1,-1 1-1,1-1 1,0 0-1,0 0 1,1 0-1,-1 0 1,0 0-1,1 0 0,-1-1 1,1 1-1,-1-1 1,1 0-1,0 0 1,0 0-1,-1 0 1,1 0-1,0 0 0,0-1 1,0 0-1,0 1 1,0-1-1,3 0 1,11 0-351,0 0 0,0 0-1,0-2 1,17-3 0,-21 2-1114,-1-1-1,1 0 0,-1 0 1,0-2-1,20-11 0,0-3-4633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14542,'0'0'2290,"-9"4"-475,-2 1-1456,0 1 0,0 0 1,1 1-1,0 0 0,0 1 0,-11 11 0,16-15-258,1 1-1,-1-1 1,1 1-1,0 1 1,0-1-1,0 0 0,1 1 1,0 0-1,0 0 1,0 0-1,1 0 0,0 0 1,0 0-1,1 1 1,-2 10-1,3-16-94,0-1 1,0 1-1,0 0 0,0 0 0,1 0 0,-1-1 0,0 1 1,0 0-1,0 0 0,1 0 0,-1-1 0,1 1 0,-1 0 1,0 0-1,1-1 0,-1 1 0,1 0 0,0-1 0,-1 1 0,1-1 1,-1 1-1,1-1 0,0 1 0,0-1 0,-1 1 0,2 0 1,27 2 172,-19-4-142,-1-1 1,1 0 0,-1-1-1,11-3 1,-6-1-111,-1 1-1,0-2 1,0 0-1,0-1 1,-1 0 0,0 0-1,-1-2 1,0 1-1,-1-1 1,0-1 0,15-23-1,-34 57 312,0 1-1,2 0 1,-5 24-1,12-45-205,-1 1-1,1-1 0,-1 1 0,1 0 1,0-1-1,0 1 0,0-1 0,0 1 0,0 0 1,1-1-1,-1 1 0,1-1 0,0 1 1,0-1-1,0 1 0,0-1 0,0 0 0,0 1 1,0-1-1,1 0 0,-1 0 0,1 0 1,0 0-1,0 0 0,2 2 0,0-2-266,0-1 0,-1 1 1,1-1-1,0 0 0,0 0 0,0 0 0,0 0 0,0-1 0,0 0 0,0 0 0,0 0 0,0 0 0,0 0 0,0-1 1,8-2-1,14-7-5712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10698,'0'0'9545,"-3"10"-8157,-6 22-322,2-16-724,2 0 1,0 1-1,1 0 1,1 0 0,0 0-1,2 0 1,-1 20-1,3-36-330,-1 1-1,1-1 1,-1 0-1,1 0 1,-1 0-1,1 0 0,0 0 1,0 0-1,0 0 1,0 0-1,-1 0 1,1 0-1,0 0 0,1 0 1,-1 0-1,0-1 1,0 1-1,0-1 1,0 1-1,1-1 0,-1 1 1,0-1-1,0 1 1,1-1-1,-1 0 1,3 0-1,40 2 218,-33-2-238,16-1-150,55 4-1349,-77-3 1438,-1 1 0,0-1 0,0 1 0,1 0 0,-1 1 0,0-1 0,0 1 0,0 0 0,0 0 0,-1 0 0,1 0 0,0 1 0,-1 0 0,0-1 0,5 6 0,-7-6 105,0-1 0,0 1 0,0 0 0,0 0 0,0 0 0,0 0 1,-1 0-1,1 0 0,-1 0 0,0 0 0,1 0 0,-1 0 0,0 0 0,0 0 0,0 0 0,0 0 0,-1 0 0,1 0 0,0 0 0,-1 0 0,0 0 0,1 0 0,-1 0 0,0 0 0,0 0 0,0 0 0,0 0 0,-1-1 0,1 1 0,0 0 0,-1-1 0,1 1 1,-1-1-1,1 0 0,-1 0 0,-2 2 0,-5 4 248,1-1 0,-1 0 0,0-1 0,0 0 0,-18 7 0,17-8-258,0-1 0,0 0 0,0-1 0,-1 0 0,1 0-1,0-1 1,-18-1 0,24 0-323,1-1 0,-1 1 0,1-1 0,-1 0 0,1 0 0,0 0 0,-1-1 0,1 1 0,0-1 0,-6-3 0,7 2-360,-1 1 1,1 0-1,-1-1 1,1 0-1,0 1 1,0-1-1,0 0 1,1 0-1,-1 0 1,1 0-1,-1 0 1,-1-7-1,-4-22-7547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10025,'0'0'7047,"50"-48"-4837,-30 37-544,3 3-257,6 1-704,-2 3-609,7 2-64,0 2-833,-1 0-1505,1-2-2210,0 1-3043</inkml:trace>
  <inkml:trace contextRef="#ctx0" brushRef="#br0" timeOffset="1">540 1 7303,'0'0'1153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7783,'-4'10'1935,"0"1"-1,1 0 0,1 0 0,0 0 0,0 0 1,1 20-1,-4 16 376,5-45-2306,0-1 0,0 0 0,0 1 0,0-1 0,0 0 0,0 1 0,0-1 0,0 1 0,1-1 0,-1 0-1,0 1 1,1-1 0,-1 0 0,1 0 0,0 1 0,-1-1 0,1 0 0,0 0 0,0 0 0,-1 0 0,1 0 0,0 0 0,0 0 0,0 0 0,0 0 0,1 0 0,-1-1 0,0 1 0,0 0-1,0-1 1,1 1 0,1 0 0,6 2-486,1-1-1,0 1 0,0-2 0,10 1 0,-13-1 23,1-1 0,-1 1 0,1 1 0,-1 0 0,0 0 0,13 5 0,-19-7 471,1 1 0,0 0-1,-1 0 1,1 0 0,-1 0 0,1 1-1,-1-1 1,0 0 0,0 1-1,1-1 1,-1 1 0,0-1 0,0 1-1,0-1 1,0 1 0,-1 0 0,1-1-1,0 1 1,-1 0 0,1 0-1,-1 0 1,0-1 0,1 4 0,-2-2 154,1 0 0,-1 0 0,0-1 1,0 1-1,0 0 0,0-1 1,0 1-1,0-1 0,-1 1 1,0-1-1,1 1 0,-1-1 0,-3 3 1,-6 5 589,0 0 0,0-2 0,0 1 0,-23 11 0,25-15-513,0 0-1,0-1 0,0 0 0,-1-1 0,1 0 0,-1-1 0,-16 3 0,23-5-502,0 0 0,0 0 0,0 0 0,0 0 0,0-1 0,0 1 0,0-1 0,0 0 0,0 0 0,0 0 0,0 0 0,-3-2 0,4 1-438,0 0 0,-1 0 1,1 0-1,0 0 0,0 0 0,0 0 0,1-1 0,-1 1 0,1-1 0,-1 1 1,1-1-1,0 1 0,0-1 0,-2-5 0,-7-25-11382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4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1 650 5477,'1086'-22'3190,"-647"10"-2189,2429-126 374,-2725 129-1368,2347-160 2136,-1433 93-1483,-132-4 157,550-28-1436,-1466 107 485,47 0-2492,78-13-1,-55-5-4564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10794,'0'0'6054,"60"-31"-4324,-35 25-161,9 3-384,0 0-768,6 3-385,-1 0-417,5 0-2337,-3 0-2948</inkml:trace>
  <inkml:trace contextRef="#ctx0" brushRef="#br0" timeOffset="1">690 26 14926,'0'0'5221,"-64"73"-2883,39-43-160,1 1-928,7 1-802,0-3-320,7-2-96,4-5-32,5-5 0,1-4-512,0-5-449,0-4-609,1-4-544,3 0-1537,-2-10-2819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 13453,'0'0'2060,"-11"-1"295,2 1-2052,0-1 1,0 2 0,0-1 0,0 1 0,0 1-1,0-1 1,-10 5 0,16-6-255,0 1-1,1 1 1,-1-1 0,1 0-1,0 1 1,-1-1-1,1 1 1,0-1 0,0 1-1,0 0 1,0 0 0,0 0-1,0 1 1,1-1 0,-1 0-1,1 0 1,0 1 0,-1-1-1,1 1 1,0-1 0,0 1-1,1 0 1,-1-1 0,0 1-1,1 0 1,0 0 0,0-1-1,0 1 1,0 0-1,0 0 1,0-1 0,2 7-1,-2-7-10,1 0-1,0 0 1,0 0-1,0-1 1,0 1-1,1 0 1,-1 0-1,0 0 1,1-1-1,-1 1 1,1-1-1,0 1 0,-1-1 1,1 0-1,0 1 1,0-1-1,0 0 1,0 0-1,0-1 1,0 1-1,0 0 1,0 0-1,0-1 1,1 0-1,3 1 1,60 4 529,-63-5-555,5 0 17,0-1-1,-1 1 1,1-2 0,-1 1 0,1-1-1,-1 0 1,1 0 0,-1-1 0,10-5 0,-14 7 9,-1-1 1,0 1-1,0-1 1,0 1-1,0-1 1,0 0-1,0 1 1,0-1-1,-1 0 1,1 0-1,-1 0 1,1-1-1,-1 1 1,0 0-1,0 0 1,0-1-1,0 1 1,0-1-1,0 1 1,-1-1-1,1 1 1,-1-1-1,0 1 1,0-1 0,0 0-1,0 1 1,0-1-1,0 1 1,-1-1-1,1 1 1,-1-1-1,-1-3 1,0 3-9,0 0 0,0 0-1,0 0 1,-1 0 0,1 0 0,-1 1 0,1-1 0,-1 1 0,0 0 0,0 0 0,0 0 0,0 0 0,-1 0 0,1 1-1,0-1 1,-1 1 0,1 0 0,-1 0 0,1 0 0,-1 1 0,0-1 0,1 1 0,-1 0 0,0 0 0,-4 0 0,1 0-27,0 0 1,0 0 0,0 1 0,0 0 0,0 0-1,0 0 1,0 1 0,1 0 0,-1 1 0,0 0-1,1 0 1,-10 6 0,12-7-51,1 1 0,-1 1 1,1-1-1,0 0 0,0 1 0,0 0 0,0-1 1,1 1-1,-1 0 0,1 1 0,0-1 0,1 0 1,-1 1-1,1-1 0,-1 1 0,1-1 0,1 1 0,-1-1 1,1 1-1,-1 0 0,1-1 0,1 1 0,-1 0 1,1-1-1,-1 1 0,1 0 0,1-1 0,1 5 1,-1-5-400,0 0 1,0 0 0,0-1 0,1 1 0,-1-1 0,1 1-1,0-1 1,5 4 0,-4-3-573,1-1-1,-1 0 1,1-1-1,0 1 1,0-1 0,-1 0-1,10 3 1,26 4-10417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56 6342,'-5'10'6353,"0"-4"-5304,-28 46 3476,31-49-4271,1-1 1,-1 1-1,1 0 1,0 0-1,-1 0 0,1 0 1,1 0-1,-1 0 1,0 0-1,1 0 0,-1 0 1,1 0-1,0 0 1,0 0-1,0 0 0,1 0 1,0 5-1,0-7-160,0 0 0,1 0-1,-1 0 1,0 0 0,1-1 0,-1 1-1,0 0 1,1-1 0,-1 0 0,1 1-1,-1-1 1,1 0 0,-1 1 0,1-1-1,-1 0 1,1 0 0,-1 0-1,1 0 1,-1-1 0,0 1 0,1 0-1,-1-1 1,3 0 0,34-11 721,-28 7-750,-1 0 1,0-1 0,-1 0 0,1 0-1,-1-1 1,0 0 0,7-9 0,-12 13-13,-1 0 0,0 1 0,1-1 0,-1 0 0,0 0 0,-1 0 0,1-1 0,0 1 0,-1 0 0,0-1 0,0 1 0,0-1 0,0 1 0,0-1 0,-1 0 0,1 1 1,-1-1-1,0 0 0,0 1 0,-1-1 0,1 0 0,-1 1 0,0-1 0,-1-3 0,1 4-61,-1 1 0,1 0 0,-1 0 0,1 0 1,-1 0-1,0 1 0,0-1 0,0 0 0,0 1 0,0 0 0,0-1 0,0 1 1,0 0-1,-1 0 0,1 0 0,0 0 0,-1 0 0,1 1 0,-1-1 0,1 1 1,-1-1-1,1 1 0,-1 0 0,1 0 0,-1 0 0,1 1 0,-1-1 0,-2 1 0,-1 0-239,-1 0 0,0 1 0,1-1-1,-1 1 1,1 1 0,0-1 0,0 1-1,0 0 1,-9 7 0,-27 27-6554,22-19-1308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3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676 145 8232,'-13'-9'1425,"-30"-15"81,-1 2-1,-1 1 0,-81-25 1,103 40-1127,1 1 0,-1 0 0,0 2 1,-36-1-1,50 5-349,0-1 1,0 1 0,1 0-1,-1 1 1,1 0 0,-1 1-1,1 0 1,0 0 0,0 0-1,0 1 1,0 1 0,1-1-1,0 1 1,0 0-1,-8 8 1,2 1-29,1 0 0,1 1 0,1 0 0,0 1 0,0 0 0,2 0 0,0 1 0,1 0 0,1 0 0,0 1 0,1 0-1,1 0 1,1 0 0,1 1 0,0-1 0,2 1 0,0-1 0,1 1 0,3 23 0,-1-27-10,0-1 0,0 1 0,2 0 0,0-1 0,0 0 0,1 0 0,1-1 0,0 1 1,1-1-1,16 19 0,-16-23-16,0-1 0,1 1 0,0-2 0,0 1 1,1-2-1,0 1 0,0-1 0,0-1 0,1 1 0,0-2 1,0 0-1,0 0 0,0-1 0,21 3 0,-12-3 56,0-2 0,0 0 0,0-1 0,0-1 0,0-1 0,0-1 0,0-1-1,0 0 1,-1-2 0,0 0 0,0-1 0,-1-1 0,1 0 0,23-17 0,-27 15 50,0 0 0,-1-1 1,-1-1-1,0 0 1,-1-1-1,0 0 0,-1-1 1,0 0-1,-1-1 1,-1 0-1,0-1 0,-2 0 1,1 0-1,-2-1 1,0 1-1,6-30 0,-9 29 112,0 0 1,-2-1-1,0 0 0,0 1 0,-2-1 0,0 0 0,-1 1 0,-1-1 0,-9-30 0,9 41-184,1 0 1,-1-1 0,-1 2 0,0-1 0,0 0-1,0 1 1,-1 0 0,1 0 0,-1 0 0,-1 0-1,1 1 1,-1 0 0,0 0 0,0 1 0,-1-1-1,1 1 1,-1 1 0,0-1 0,0 1 0,0 0-1,-1 1 1,1 0 0,-1 0 0,-12-1 0,9 1-142,1 2 0,-1-1 0,1 1 0,-1 1 0,1 0 0,-1 0 0,1 1 0,0 0 0,0 1 0,-19 7 0,21-5-443,-1-1-1,1 1 0,0 0 1,1 1-1,-1 0 0,1 0 1,-10 11-1,-3 8-3509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5701,'0'0'13101,"44"22"-12236,-31 6-321,-8 4-416,6 5 0,-6 1-96,4 0-160,-5-4-897,1-3-768,0-6-1122,-5-7-769,0-7-1985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11755,'0'0'6406,"61"26"-5381,-24-26 0,10-8-224,-1-6-481,1-3-224,-3 1-32,-10 0-544,-5 2-449,-13 4-320,-5 0-1218,-11 0-2497,-2 1-6311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14958,'0'0'6823,"56"-24"-5959,-21 17-607,14-3-193,-3 3-417,-1 1-1216,-4 1-1698,-9 3-1794,-7 2-1569</inkml:trace>
  <inkml:trace contextRef="#ctx0" brushRef="#br0" timeOffset="1">379 155 9001,'0'0'1190,"0"9"764,0-1-1274,0-1 1,1 1-1,0 0 1,0-1-1,0 1 1,1-1-1,5 13 1,-6-18-605,0 0-1,0 0 1,0 0 0,1 0 0,-1-1 0,1 1-1,-1 0 1,1 0 0,-1-1 0,1 1-1,0-1 1,0 0 0,0 1 0,0-1 0,0 0-1,0 0 1,0 0 0,0-1 0,0 1-1,0 0 1,1-1 0,-1 1 0,0-1 0,0 0-1,1 0 1,-1 0 0,0 0 0,1 0-1,-1 0 1,0-1 0,0 1 0,1-1 0,-1 1-1,0-1 1,0 0 0,3-1 0,5-3-5,0-1 1,0 1-1,0-2 1,-1 1-1,0-1 1,0-1-1,-1 0 1,10-11-1,-9 9-62,1 1 1,0-1-1,0 2 0,1 0 1,16-11-1,-26 19 6,-1 1 1,0-1-1,1 0 0,-1 0 1,0 0-1,1 0 0,-1 0 1,0 0-1,0 1 0,1-1 1,-1 0-1,0 0 1,0 0-1,1 1 0,-1-1 1,0 0-1,0 0 0,1 1 1,-1-1-1,0 0 0,0 0 1,0 1-1,0-1 0,0 0 1,1 1-1,-1-1 0,0 0 1,0 1-1,0-1 0,0 0 1,0 1-1,0-1 1,0 0-1,0 1 0,0-1 1,0 0-1,0 1 0,-1-1 1,2 17 565,-1-17-512,-16 121 2141,16-121-2239,0 0-1,1 1 0,-1-1 0,0 0 1,0 0-1,1 1 0,-1-1 1,0 0-1,0 1 0,1-1 1,-1 0-1,0 0 0,1 0 0,-1 1 1,0-1-1,1 0 0,-1 0 1,0 0-1,1 0 0,-1 0 0,0 1 1,1-1-1,-1 0 0,0 0 1,1 0-1,-1 0 0,1 0 1,-1 0-1,0 0 0,1 0 0,-1-1 1,0 1-1,1 0 0,-1 0 1,1 0-1,-1 0 0,0 0 1,1-1-1,-1 1 0,0 0 0,0 0 1,1 0-1,-1-1 0,18-8-1428,0-10-2124,0-6-3924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82 12844,'0'0'2712,"0"8"-1735,-2 35 25,0-22-291,0 0-1,2 0 0,1 0 0,5 34 1,-6-53-696,0-1 0,0 1 1,0-1-1,0 0 1,1 1-1,-1-1 0,0 0 1,1 1-1,0-1 1,-1 0-1,1 0 0,0 1 1,-1-1-1,1 0 1,0 0-1,0 0 1,0 0-1,0 0 0,0 0 1,0 0-1,0 0 1,0 0-1,1-1 0,-1 1 1,0 0-1,0-1 1,1 1-1,-1-1 0,0 1 1,1-1-1,-1 0 1,0 0-1,1 1 0,-1-1 1,1 0-1,-1 0 1,0 0-1,1-1 0,-1 1 1,1 0-1,-1 0 1,0-1-1,1 1 0,1-2 1,1 0 93,0 0 0,0-1 1,-1 1-1,1-1 0,-1 0 1,0 0-1,1 0 0,-1-1 0,-1 1 1,1-1-1,0 0 0,3-6 1,-2-2 176,0 0 0,-1 0 0,0 0 0,-1-1 0,-1 1 0,1-1 0,-2 1 0,-1-22 0,1 10-341,0 24 71,26 11-544,-22-10 534,-1 1 0,0-1-1,0 1 1,1-1 0,-1 0 0,1-1 0,-1 1 0,1 0 0,-1-1 0,1 0-1,-1 0 1,1 0 0,-1 0 0,1-1 0,0 1 0,-1-1 0,0 0 0,1 0-1,-1 0 1,1 0 0,-1-1 0,0 1 0,0-1 0,0 0 0,0 0 0,4-3-1,-3 1 59,-1-1-1,1 1 0,-1 0 0,0-1 0,0 1 1,-1-1-1,0 0 0,1 0 0,-1 0 1,-1 0-1,1-1 0,-1 1 0,0 0 0,0-1 1,-1 1-1,1-9 0,-1 14-61,0-1 0,0 1 0,0 0 0,0 0 1,0-1-1,0 1 0,0 0 0,0-1 0,0 1 0,0 0 0,0 0 0,0 0 0,-1-1 0,1 1 1,0 0-1,0 0 0,0-1 0,0 1 0,0 0 0,0 0 0,-1 0 0,1-1 0,0 1 0,0 0 0,0 0 1,-1 0-1,1 0 0,0-1 0,0 1 0,0 0 0,-1 0 0,1 0 0,0 0 0,0 0 0,-1 0 1,1 0-1,0 0 0,0 0 0,-1 0 0,1 0 0,-14 5 52,-10 13-18,16-8-26,0 1 0,1 0 0,0 0 0,1 1-1,0 0 1,1 0 0,0 0 0,1 1 0,1 0 0,0-1 0,0 1-1,-1 25 1,4-36-90,1 0-1,-1-1 1,0 1-1,0 0 1,1 0-1,-1 0 1,1-1-1,0 1 1,0 0-1,-1-1 1,1 1-1,0 0 1,0-1-1,0 1 1,1-1-1,-1 0 1,0 1-1,0-1 1,1 0-1,-1 0 1,1 0-1,-1 0 1,1 0-1,0 0 1,-1 0-1,1 0 1,0-1-1,-1 1 1,1-1-1,0 1 1,0-1-1,0 0 1,0 0-1,-1 1 1,1-1-1,3-1 1,2 1-887,0 0 0,0-1 0,-1 1 0,1-2 1,-1 1-1,1-1 0,-1 0 0,1 0 0,7-4 1,20-14-6118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 13741,'0'0'6315,"-11"-2"-4361,8 2-1889,-50-4 1137,50 4-1155,1 0-1,-1 1 0,1-1 1,-1 0-1,1 1 1,-1-1-1,1 1 0,-1 0 1,1 0-1,0 0 1,-1 0-1,1 0 1,0 0-1,0 1 0,0-1 1,0 1-1,0-1 1,0 1-1,0 0 0,1 0 1,-1 0-1,1 0 1,-3 4-1,4-6-101,0 1-1,0 0 0,0 0 1,1 0-1,-1 0 1,0-1-1,0 1 1,0 0-1,1 0 1,-1-1-1,0 1 1,1 0-1,-1-1 0,1 1 1,-1 0-1,1-1 1,-1 1-1,1 0 1,-1-1-1,1 1 1,0-1-1,-1 1 1,1-1-1,0 1 1,-1-1-1,1 0 0,0 1 1,0-1-1,-1 0 1,1 0-1,0 1 1,0-1-1,0 0 1,-1 0-1,2 0 1,40 9-596,-30-7 354,-2 1 188,0 0 0,0 0 1,0 1-1,0 0 0,0 1 0,-1 0 0,12 8 0,-19-12 183,0 1-1,-1-1 1,1 1 0,0-1-1,0 1 1,-1 0 0,1-1 0,-1 1-1,0 0 1,0 0 0,1 0-1,-1 0 1,0 0 0,0 1-1,-1-1 1,1 0 0,0 0 0,-1 1-1,0-1 1,1 0 0,-1 0-1,0 1 1,0-1 0,0 0-1,0 1 1,-1-1 0,1 0 0,-1 1-1,1-1 1,-1 0 0,0 0-1,0 0 1,0 0 0,0 0-1,0 0 1,0 0 0,-1 0 0,1 0-1,-3 3 1,-1 0-2,1 1 1,0-1-1,-1 0 1,0 0-1,-1 0 0,1-1 1,-1 0-1,1 0 1,-1-1-1,0 1 0,-1-1 1,1 0-1,0-1 1,-1 0-1,-9 3 0,15-6-331,0 0 0,1 1 0,-1-1 0,0 0 0,1 1 0,-1-1 0,0 0 0,1 0 0,-1 0 0,1 0 0,-1 0 0,1 1 0,0-1 0,-1 0 0,1 0 0,0 0 0,-1 0 0,1 0 0,0 0 0,0 0 0,0 0 0,0 0 0,0 0 0,0 0 0,0 0 0,1 0 0,-1 0 0,0 0 0,0 0 0,1 0 0,0-1 0,-1-3-912,5-29-5433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12364,'0'0'5039,"-3"10"-3304,-18 52 353,-33 113 2653,48-149-4451,1 0-1,1 1 0,1-1 0,2 52 0,1-72-303,1 0 1,0 0 0,0-1-1,1 1 1,-1 0 0,1-1 0,0 1-1,5 7 1,-6-11 1,0 0 0,0 0-1,1 0 1,-1 0 0,1 0 0,0-1-1,-1 1 1,1-1 0,0 1 0,0-1 0,0 1-1,0-1 1,0 0 0,0 0 0,0 0 0,1 0-1,-1 0 1,0-1 0,0 1 0,1-1 0,-1 1-1,5-1 1,-6 0 16,0-1 0,0 1 0,0 0-1,1-1 1,-1 1 0,0-1 0,0 0-1,0 1 1,0-1 0,0 0 0,0 1 0,0-1-1,0 0 1,-1 0 0,1 0 0,0 0-1,0 0 1,-1 0 0,1 0 0,0 0-1,-1 0 1,1-1 0,-1 1 0,0 0 0,1 0-1,-1 0 1,1-3 0,6-41-61,-6 34 3,1-94-366,-3 62 333,-7 54-316,-3 11 325,10-17 80,-1 0-1,1 0 1,0 0-1,0 0 1,0 0-1,1 0 0,-1 0 1,1 0-1,1 0 1,-1 0-1,1 0 1,0 0-1,0 0 1,3 9-1,-2-12 5,-1 0 0,1 1 0,0-1 0,0 0 0,0 0-1,1 0 1,-1-1 0,0 1 0,1 0 0,-1-1 0,1 0 0,0 1 0,-1-1 0,1 0 0,0 0 0,0-1 0,0 1 0,-1-1-1,1 1 1,0-1 0,0 0 0,0 0 0,0 0 0,0 0 0,0-1 0,4 0 0,1-1 0,0 0 0,0 0-1,-1 0 1,1-1 0,-1 0 0,0-1 0,0 1 0,0-2 0,0 1 0,-1-1-1,1 0 1,-1 0 0,0 0 0,5-8 0,-3 5-2,-1-1 0,0-1 0,0 1 0,-1-1 0,0 0 0,-1 0 0,0-1 0,0 0 0,3-13 0,-21 46-29,-40 78-25,50-94 57,1 0 0,0 1 0,1-1-1,-1 0 1,1 1 0,0 0 0,1-1 0,0 1-1,0 0 1,1 9 0,-1-15-22,1 0 0,-1 0 0,1 0-1,-1 0 1,1 0 0,-1 0 0,1-1 0,-1 1 0,1 0 0,0 0 0,-1-1 0,1 1-1,0 0 1,0-1 0,-1 1 0,1-1 0,0 1 0,0-1 0,0 1 0,0-1 0,0 0-1,0 1 1,0-1 0,0 0 0,0 0 0,0 0 0,0 1 0,0-1 0,0 0-1,0 0 1,0-1 0,0 1 0,0 0 0,0 0 0,0 0 0,-1-1 0,1 1 0,0 0-1,2-2 1,1 1-143,1-1-1,-1 1 0,1-1 1,-1 0-1,0-1 0,1 1 1,3-4-1,3-6-1025,0-1 0,-1 0-1,-1-1 1,0 1 0,-1-2-1,-1 1 1,0-1 0,-1 0-1,0-1 1,-1 1 0,-1-1 0,4-29-1,3-21-3166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52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3975 197 6470,'-428'-36'8648,"-215"13"-7858,509 27-902,0 5 0,1 6 0,1 6 0,1 6 0,-151 51 0,150-34 224,2 6 0,-167 88 0,230-100-161,1 3 0,1 3 0,3 2 0,2 4 0,-97 102 0,74-54 26,-120 186-1,-34 132-297,157-261 350,8 3-1,-88 280 1,137-354-45,3 1 0,3 0 0,5 1 0,3 1 0,4 0 0,4 0-1,14 117 1,-1-132 103,3-1 0,3-1 0,48 120 0,-15-74 52,85 143-1,-63-142-180,5-4 0,5-3 1,5-4-1,4-3 0,5-5 0,4-4 1,3-5-1,5-4 0,3-5 0,4-6 1,2-4-1,4-5 0,2-6 0,3-5 1,2-6-1,145 34 0,-80-40 122,344 30-1,204-54-78,-561-27 60,-1-7-1,0-8 1,261-70-1,-291 51-104,-2-7 0,-2-7 0,-3-6 0,183-109-1,-238 117-100,-3-3 0,-3-4-1,-3-4 1,-2-3 0,-3-3 0,-4-4-1,64-88 1,-89 101 86,-4-2-1,-1-1 1,-4-2 0,-3-2-1,-3 0 1,-3-3 0,-3 0-1,-4-1 1,-3-1 0,9-85-1,-18 62 334,-4-1 0,-4 1 0,-5 0 0,-4 0 0,-4 1 0,-4 0-1,-5 1 1,-3 1 0,-66-156 0,23 102-319,-7 3 1,-7 4-1,-5 3 1,-6 4-1,-6 5 1,-6 4-1,-5 4 0,-198-168 1,158 167 247,-6 8 0,-5 6 0,-4 7 0,-5 8 0,-3 7 0,-357-124 0,316 146 261,-1 9 0,-411-51 0,449 91-1370,0 9-1,-1 7 1,0 8 0,-191 33 0,31 22-3829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8040,'0'0'9998,"-1"10"-8076,-14 71 362,6-36-1137,1 1-1,-1 59 0,9-97-1124,-1 10-58,1-1 1,1 1-1,1 0 0,0 0 1,9 32-1,-7-64 299,-2-14-179,-3-139-330,0 169 252,0 9 6,1 0-1,0 0 1,0 0 0,1-1 0,0 1 0,4 12 0,-4-20-9,0 0 1,0-1 0,0 1-1,1 0 1,-1-1 0,1 1 0,0-1-1,0 1 1,0-1 0,0 0-1,0 0 1,0 0 0,1 0 0,-1 0-1,1 0 1,-1-1 0,1 1-1,0-1 1,-1 0 0,1 0-1,0 0 1,0 0 0,0 0 0,0-1-1,0 1 1,0-1 0,4 0-1,3 1 4,0-1 0,1 0 0,-1-1 0,0 0 0,0-1-1,1 0 1,-1 0 0,-1-1 0,1 0 0,0-1 0,-1 0-1,15-9 1,-18 9 1,1 0 0,-1-1 1,0 1-1,-1-2 0,1 1 0,-1 0 0,0-1 0,0 0 0,0 0 0,-1-1 0,0 1 1,-1-1-1,1 0 0,-1 0 0,0 0 0,-1-1 0,3-12 0,-5 20 1,0 0-1,0 0 0,-1 0 1,1 0-1,0 0 0,0 0 0,0 0 1,0 0-1,-1 0 0,1 0 1,0 0-1,0 0 0,0 0 1,0 0-1,-1 0 0,1 0 0,0 0 1,0 0-1,0 0 0,0 0 1,-1 0-1,1 0 0,0 0 1,0-1-1,0 1 0,0 0 1,0 0-1,-1 0 0,1 0 0,0 0 1,0 0-1,0-1 0,0 1 1,0 0-1,0 0 0,0 0 1,0 0-1,0-1 0,0 1 0,0 0 1,-1 0-1,1 0 0,0 0 1,0-1-1,0 1 0,0 0 1,0 0-1,0 0 0,0 0 1,1-1-1,-1 1 0,0 0 0,0 0 1,0 0-1,0 0 0,0-1 1,0 1-1,0 0 0,0 0 1,0 0-1,0 0 0,0 0 0,1-1 1,-17 19 330,-13 28 306,25-40-513,1 1 0,-1-1 0,2 1 0,-1 0 0,1 0 0,0 0 0,0 0 0,1 1 0,0-1 0,0 0 0,1 1 0,0-1 0,1 8-1,-1-13-116,1-1 0,0 1 0,-1-1 0,1 0 0,0 1 0,0-1-1,0 1 1,0-1 0,0 0 0,0 0 0,0 0 0,0 0 0,1 0-1,-1 0 1,0 0 0,1 0 0,-1 0 0,1 0 0,-1-1 0,1 1 0,-1 0-1,1-1 1,-1 0 0,1 1 0,0-1 0,-1 0 0,1 0 0,-1 0-1,1 0 1,0 0 0,-1 0 0,1 0 0,-1-1 0,1 1 0,2-1-1,2 0-36,-1 0 0,0 0 0,1-1 0,-1 1 0,0-1 0,1-1 0,-1 1 0,0-1 0,5-3 0,-6 2-261,0 0 0,0 0 0,-1-1 0,0 1 0,0-1 0,0 1 0,0-1 0,-1 0 0,0 0 0,0 0 0,0-1 0,2-10 0,-2-3-1946,0 0-1,0-26 1,-2 35 1231,1-40-5227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14125,'0'0'12652,"-10"48"-13004,26-44-1250,-2 2-1889,0 0-3716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11851,'0'0'8013,"-4"9"-5093,-4 4-2108,-17 37 1072,23-46-1851,1-1 0,0 1 0,0 0-1,0 0 1,0-1 0,0 1 0,1 0 0,0 0 0,0 0 0,0-1-1,0 1 1,2 8 0,-2-11-38,1 0-1,0 0 1,0 0 0,0 1-1,0-1 1,0 0-1,0 0 1,1 0 0,-1 0-1,0-1 1,0 1 0,1 0-1,-1 0 1,0-1-1,1 1 1,-1-1 0,1 1-1,-1-1 1,1 0-1,-1 0 1,1 1 0,-1-1-1,3 0 1,42 0-464,-34-1 176,59-3-501,13 0 5228,-73 3-4430,0 0-1,-1-1 0,1 0 0,0-1 1,10-4-1,-9 3-248,0 0 0,0 1 0,17-2 0,-10 4-283,-1 0 1,1 1 0,0 1 0,-1 0 0,1 1 0,-1 2-1,27 7 1,-64-22-19075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1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18321,'0'0'6855,"53"0"-6823,-44 0-1057,0-4-2114,-9-5-5093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 12524,'-8'-5'6755,"-10"4"-4467,-14 5-1017,26-2-1196,0 0 1,0 1 0,0-1 0,0 1-1,0 1 1,0-1 0,1 1 0,0 0-1,-1 0 1,2 0 0,-1 1-1,0 0 1,1 0 0,0 0 0,-4 7-1,8-12-80,0 1 0,0-1 0,0 1 0,0-1 0,0 1-1,0 0 1,0-1 0,0 1 0,0-1 0,1 1 0,-1-1 0,0 1-1,0-1 1,0 1 0,1-1 0,-1 1 0,0-1 0,1 0-1,-1 1 1,0-1 0,1 1 0,-1-1 0,1 0 0,-1 1 0,0-1-1,1 0 1,-1 0 0,1 1 0,-1-1 0,1 0 0,-1 0-1,1 0 1,-1 1 0,1-1 0,0 0 0,-1 0 0,1 0-1,0 0 1,28 4 40,-22-4-29,10 2-67,-1 0 0,0 1 0,1 1 0,-1 0-1,-1 1 1,1 1 0,18 9 0,-29-12 67,-1-1 0,1 1 0,-1 1 0,0-1 0,0 0 0,0 1 1,0 0-1,-1 0 0,1 0 0,-1 1 0,0-1 0,0 1 0,-1 0 0,1-1 0,-1 1 0,0 0 0,-1 0 1,1 1-1,-1-1 0,0 0 0,0 0 0,0 1 0,-1-1 0,0 1 0,-1 10 0,0-13 69,0 0-1,0 0 0,0 0 1,0 0-1,0 0 1,-1 0-1,1 0 0,-1-1 1,0 1-1,0 0 1,0-1-1,0 1 0,-1-1 1,1 0-1,0 0 1,-1 0-1,0 0 0,1 0 1,-1-1-1,0 1 1,0-1-1,0 0 0,0 1 1,0-1-1,0-1 0,0 1 1,-5 0-1,4 0-46,0 0-1,0 0 0,0-1 1,0 1-1,0-1 0,-1 0 1,1-1-1,0 1 1,0-1-1,0 1 0,0-1 1,1 0-1,-1-1 0,0 1 1,0-1-1,1 1 1,-1-1-1,0 0 0,1-1 1,0 1-1,-6-5 0,6 2-297,0 1 0,0-1-1,1 0 1,0 0-1,-1 0 1,2-1-1,-1 1 1,0 0-1,1-1 1,0 1 0,1-1-1,-1-7 1,1 0-1120,0-1 1,1 1-1,1 0 1,4-16-1,10-25-4461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13549,'0'0'1495,"-2"12"-139,-8 62 986,1-20-730,3 1 1,2 0-1,4 87 1,10-106-1529,-10-35-77,1 1 1,-1-1 0,1 0 0,0 0 0,-1 1 0,1-1 0,0 0 0,0 0 0,0 0 0,0 0 0,0 0 0,0 0 0,0-1 0,0 1 0,0 0 0,0 0 0,1-1 0,-1 1 0,0-1 0,0 1 0,1-1 0,-1 0 0,0 1 0,3-1 0,-4 0-27,1-1-1,0 1 1,-1 0 0,1-1 0,-1 1 0,1-1 0,0 0 0,-1 1-1,1-1 1,-1 1 0,1-1 0,-1 0 0,0 1 0,1-1-1,-1 0 1,0 0 0,1 1 0,-1-1 0,0 0 0,0 0 0,0 0-1,1 1 1,-1-1 0,0 0 0,0 0 0,0 0 0,-1 1 0,1-1-1,0-1 1,-2-30-1057,2 29 970,-2-10-254,-1 0-1,-1-1 0,0 1 0,-1 1 0,0-1 0,-8-14 0,4 11 61,2 0 0,-9-30-1,18 50 182,0 0 1,0 0-1,0 0 0,0 0 0,1 0 0,0-1 0,0 1 1,0-1-1,0 0 0,1 0 0,-1 0 0,1 0 1,5 3-1,2 1-1082,0-1 1,0 0 0,20 7-1,1-5-2546,1-5-2456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9 11371,'0'0'2439,"-7"-2"-245,5 1-2087,0 0 0,0 0 0,-1 0 0,1 1-1,0-1 1,0 1 0,0-1 0,0 1-1,-1 0 1,1-1 0,0 1 0,0 0-1,0 1 1,-1-1 0,1 0 0,0 1 0,0-1-1,0 1 1,0 0 0,0-1 0,0 1-1,0 0 1,0 0 0,0 1 0,0-1-1,0 0 1,0 1 0,1-1 0,-1 1 0,1-1-1,-1 1 1,1 0 0,-1-1 0,1 1-1,0 0 1,0 0 0,0 0 0,0 0-1,0 0 1,1 0 0,-1 3 0,-3 4 158,1 1 1,0-1 0,1 1 0,0-1-1,1 1 1,0 0 0,0 0 0,2 11-1,-1-20-259,0 0 0,0-1 0,0 1-1,0 0 1,0-1 0,0 1 0,0 0 0,1-1-1,-1 1 1,0 0 0,1-1 0,-1 1-1,0 0 1,1-1 0,-1 1 0,1-1-1,-1 1 1,1-1 0,-1 1 0,1-1 0,-1 1-1,1-1 1,-1 1 0,1-1 0,0 0-1,-1 1 1,1-1 0,-1 0 0,1 1 0,1-1-1,25-3 279,-19 1-206,-1-1 1,0 0 0,0 0-1,0-1 1,7-5 0,-6 2-75,0 0 0,0-1 1,0 0-1,-1-1 0,0 1 1,-1-1-1,0-1 0,-1 1 1,0-1-1,8-20 1,-14 52 266,0-17-544,1 1 0,-1-1-1,1 0 1,1 0 0,-1 0-1,1 1 1,2 7-1,-3-12 59,1 1-1,0-1 1,0 0-1,0 0 0,-1 0 1,1 0-1,0 0 0,1 0 1,-1 0-1,0 0 1,0 0-1,0 0 0,1-1 1,-1 1-1,0 0 1,0-1-1,1 1 0,-1-1 1,1 1-1,-1-1 0,0 0 1,1 0-1,-1 0 1,1 0-1,-1 0 0,1 0 1,-1 0-1,1 0 1,-1 0-1,0-1 0,1 1 1,-1 0-1,2-2 1,24-8-3795,3-9-1408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125 277 10698,'0'0'4751,"-9"10"-2856,-10 8-1199,2 1 0,-17 23 0,29-34-404,-1 0-1,1 0 1,0 1 0,1 0-1,0 0 1,0 0-1,1 0 1,0 0 0,0 1-1,-1 12 1,4-21-287,0 0-1,1-1 1,-1 1-1,0 0 1,0-1-1,0 1 1,0-1 0,1 1-1,-1-1 1,0 1-1,0 0 1,1-1-1,-1 1 1,0-1 0,1 1-1,-1-1 1,1 1-1,-1-1 1,1 0-1,-1 1 1,1-1-1,-1 0 1,1 1 0,-1-1-1,1 0 1,-1 1-1,1-1 1,0 0-1,-1 0 1,1 0 0,-1 0-1,1 0 1,0 1-1,-1-1 1,1 0-1,-1 0 1,1 0-1,0-1 1,-1 1 0,1 0-1,-1 0 1,1 0-1,0 0 1,-1-1-1,1 1 1,-1 0 0,1 0-1,-1-1 1,1 1-1,-1 0 1,1-1-1,0 0 1,33-18-151,-21 8-501,-1-1-1,0 0 1,-1-1-1,18-26 1,-24 31 462,0 1 1,-1-1-1,0 0 0,0-1 0,-1 1 1,0 0-1,0-1 0,-1 0 1,-1 0-1,2-13 0,-12 79 536,7-48-240,0 0 1,0 0 0,1 0-1,0 0 1,0 0 0,1 0-1,1 12 1,0-20-101,-1 0 0,0 0 0,1 0 0,-1 0 0,1-1 0,0 1 0,-1 0 0,1 0 1,0 0-1,-1-1 0,1 1 0,0 0 0,0-1 0,0 1 0,-1-1 0,1 1 0,0-1 0,0 1 0,0-1 0,0 1 0,0-1 0,0 0 0,0 0 0,0 0 0,0 1 0,0-1 1,0 0-1,0 0 0,0 0 0,0 0 0,0-1 0,0 1 0,0 0 0,0 0 0,0-1 0,0 1 0,2-1 0,36-16-4,-27 7-95,0 0-1,-1-1 1,0 0 0,-1-1-1,0 0 1,-1-1-1,0 0 1,-1 0 0,-1-1-1,0 0 1,6-16-1,3-20 900,21-99 1,-27 100-392,-10 74 451,-8 47-1,-3-20-633,1-12 352,2 1 0,2 1 0,1-1 0,2 64-1,4-98-566,0 0 0,0 0 0,0-1 0,1 1 0,4 9 0,-5-14-32,0 0 0,-1-1 0,1 1 1,0 0-1,0-1 0,0 1 1,0-1-1,0 1 0,0-1 0,0 1 1,1-1-1,-1 0 0,0 0 0,1 0 1,-1 0-1,1 0 0,0 0 0,-1 0 1,1 0-1,0 0 0,-1-1 0,1 1 1,0-1-1,2 1 0,-4-1 4,1-1-1,-1 1 1,1 0-1,-1-1 1,1 1 0,-1 0-1,1-1 1,-1 1-1,0-1 1,1 1-1,-1-1 1,0 1-1,1-1 1,-1 1 0,0-1-1,1 0 1,-1 1-1,0-1 1,0 1-1,0-1 1,0 0-1,0 1 1,0-1 0,0 1-1,0-1 1,0 0-1,0 0 1,0-26-87,0 21 46,1-16-324,-2 0 0,0 0 0,-2 1 0,0-1 0,-1 1 0,-2 0 0,-10-30 0,8 42 254,4 17 76,5 19 49,1-25-3,0 1 1,0-1-1,0 0 0,0 0 0,0 0 0,1 0 0,-1-1 1,0 1-1,1-1 0,-1 1 0,1-1 0,0 0 0,-1 0 1,1 0-1,0 0 0,0-1 0,0 1 0,0-1 0,0 1 1,4-1-1,2 1 15,1-1 0,-1 0 0,1-1 1,-1 0-1,12-2 0,-12 0-2,0-1 0,0 0 0,0 0 0,0-1 0,-1 0 0,0 0 0,0-1 0,0 0 0,-1 0 0,1-1 0,-2 0 0,1-1 0,-1 1 0,0-1 0,5-9 0,-4 5 147,0 1 1,-1-1-1,-1 0 1,0-1-1,0 1 1,-1-1-1,-1 0 1,0 0-1,-1 0 1,1-21 0,-3 34-162,0-1 1,1 1-1,-1 0 1,0-1-1,0 1 1,0 0-1,0-1 1,0 1-1,0-1 1,0 1-1,0 0 1,0-1-1,0 1 1,0 0-1,-1-1 1,1 1-1,0 0 1,0-1-1,0 1 1,0 0 0,0-1-1,-1 1 1,1 0-1,0 0 1,0-1-1,0 1 1,-1 0-1,1 0 1,0-1-1,-1 1 1,1 0-1,0 0 1,0 0-1,-1-1 1,1 1-1,0 0 1,-1 0-1,-11 8 126,-8 20 70,10-10-32,1 1 0,1 0-1,0 0 1,2 1-1,0 0 1,1 0 0,1 1-1,1-1 1,0 28 0,3-46-159,0 0 1,0 0-1,0 0 1,1-1-1,-1 1 1,0 0 0,1 0-1,0-1 1,-1 1-1,1 0 1,0-1-1,0 1 1,0 0-1,0-1 1,0 1 0,0-1-1,0 0 1,1 1-1,-1-1 1,0 0-1,1 0 1,-1 0-1,1 0 1,0 0 0,-1 0-1,1 0 1,0 0-1,-1-1 1,1 1-1,0-1 1,0 1-1,-1-1 1,1 0 0,0 0-1,0 0 1,0 0-1,0 0 1,-1 0-1,1 0 1,0 0-1,0-1 1,2 0 0,2 0-21,0 0 0,0-1 1,0 0-1,-1 0 0,1-1 1,0 0-1,-1 0 0,0 0 1,0 0-1,0-1 0,8-6 1,-8 3-35,0 0 0,-1 0 0,0 0 0,0-1 0,0 1 0,3-10 0,-4 9 29,1-1 0,-1 1 0,2 0 0,7-11 0,-10 55-38,-3-10 148,1-16-13,-1-1 0,1 1 0,1 0 0,0 0 0,0-1 0,5 18 0,-5-25-72,1 1-1,-1-1 1,0 1 0,1-1-1,0 0 1,0 1 0,0-1-1,-1 0 1,2 0 0,-1 0-1,0-1 1,0 1 0,1 0 0,-1-1-1,1 1 1,-1-1 0,1 0-1,0 0 1,-1 0 0,1 0-1,0-1 1,0 1 0,-1-1-1,1 0 1,0 1 0,0-1 0,0 0-1,3-1 1,-4 1-197,0 0 1,0 0-1,0 0 1,0 0-1,0 0 0,0 0 1,0-1-1,0 1 1,0-1-1,0 1 0,0-1 1,0 0-1,0 0 0,0 0 1,-1 0-1,1 0 1,3-3-1,-3 2-500,-1 0 0,0 0 0,0 0 1,0 0-1,0 0 0,0-1 0,0 1 0,0 0 0,-1 0 0,1-5 0,2-19-7501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12780,'0'0'7303,"5"50"-7079,8-34-96,-3-2-64,10 0-1537,-2-2-1858,0 0-1442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38 274 12332,'0'0'2658,"-5"10"-437,1-1-1858,0-1 85,0 0 1,0 0-1,1 1 1,0-1-1,0 1 1,1-1-1,0 1 0,1 0 1,0 0-1,0 10 1,2-17-435,-1-1 0,1 0 0,0 0 0,-1 0 0,1 0 0,0 0 0,0 0 0,0 0 0,0 0 0,0 0 0,0 0 0,0-1 0,1 1 0,-1 0 0,0-1 0,0 1 0,0-1 0,1 1 0,-1-1 0,0 0 0,1 1 0,-1-1 0,0 0 0,1 0 0,-1 0 0,0 0 0,1 0 0,2-1 0,41-3-4,-36 1-68,0 0-1,0 0 1,-1-1 0,1 0 0,-1-1-1,0 0 1,0 0 0,-1-1-1,0 1 1,0-2 0,0 1-1,0-1 1,-1 0 0,0 0-1,-1-1 1,0 0 0,0 0 0,0 0-1,-1 0 1,0-1 0,-1 0-1,4-16 1,0-1 205,-1-1 1,-2 0-1,0 0 0,-2-1 1,-1 1-1,-4-43 0,3 69-106,0 0 0,0 1 0,0-1-1,0 0 1,0 1 0,0-1 0,0 0 0,0 1-1,0-1 1,0 1 0,0-1 0,0 0-1,-1 1 1,1-1 0,0 1 0,0-1 0,-1 0-1,1 1 1,0-1 0,-1 1 0,1-1-1,-1 1 1,1-1 0,-1 1 0,1 0 0,-1-1-1,1 1 1,-1-1 0,1 1 0,-1 0-1,1 0 1,-2-1 0,-16 12 687,-12 30-223,20-25-137,1 0 1,1 0 0,-6 20-1,11-30-310,1 1-1,1-1 0,-1 1 1,1 0-1,0-1 0,0 1 0,1 0 1,0 0-1,0 0 0,1 0 1,2 11-1,-1-14-112,0 0 1,0 0-1,0-1 1,0 1 0,1-1-1,0 1 1,0-1-1,0 0 1,0 0-1,0 0 1,1 0-1,-1-1 1,1 1-1,0-1 1,0 0-1,-1 0 1,1 0-1,8 1 1,-2 1-187,0-1 0,0 0 0,1-1 0,-1 0-1,1-1 1,17 0 0,-26-1 262,-1 0-1,0 0 0,0-1 1,0 1-1,1 0 0,-1-1 0,0 1 1,0-1-1,0 1 0,0-1 1,0 0-1,0 1 0,0-1 1,0 0-1,1-1 0,2 0 260,-3 15-148,-1-12-117,-1 0 1,1-1-1,0 1 0,0 0 1,0-1-1,0 1 0,0 0 0,0 0 1,0-1-1,0 1 0,0 0 1,0-1-1,0 1 0,0 0 1,0-1-1,0 1 0,1 0 0,-1-1 1,0 1-1,1 0 0,-1-1 1,0 1-1,1-1 0,-1 1 1,1-1-1,-1 1 0,1-1 1,-1 1-1,1-1 0,-1 1 0,1-1 1,0 1-1,-1-1 0,1 0 1,-1 1-1,1-1 0,0 0 1,-1 0-1,1 0 0,0 1 0,-1-1 1,1 0-1,0 0 0,1 0 1,-1-1 25,1 0 1,0 1 0,-1-1 0,1 0 0,-1 0 0,1 0-1,-1 0 1,0 0 0,1-1 0,-1 1 0,0 0-1,0 0 1,0-1 0,0 1 0,0-1 0,0 1 0,1-3-1,11-36 166,-12 38-211,-1 0 0,1-1 0,0 1 1,-1 0-1,0-1 0,0 1 0,1-1 0,-1 1 1,-1-1-1,1 1 0,0 0 0,-1-1 0,1 1 1,-2-5-1,1 7 0,1 0 1,0-1-1,-1 1 0,1 0 1,-1 0-1,1 0 0,0 0 1,-1-1-1,1 1 0,-1 0 1,1 0-1,-1 0 0,1 0 1,-1 0-1,1 0 0,-1 0 1,1 0-1,0 0 0,-1 1 1,1-1-1,-1 0 0,1 0 1,-1 0-1,1 0 0,0 1 1,-1-1-1,1 0 1,0 0-1,-1 1 0,1-1 1,0 0-1,-1 1 0,1-1 1,0 0-1,-1 1 0,1-1 1,0 0-1,0 1 0,-1-1 1,1 1-1,0-1 0,0 0 1,0 1-1,-14 22-154,13-19 146,-2 3-13,0-1 0,1 2 0,0-1 0,0 0 0,1 0 0,0 1 0,0-1 1,1 0-1,0 1 0,0-1 0,2 11 0,-1-17 26,0 1 0,0-1 1,0 0-1,0 1 0,0-1 0,0 0 1,0 0-1,0 0 0,0 0 0,1 0 0,-1 0 1,1 0-1,-1 0 0,0-1 0,1 1 1,-1 0-1,1-1 0,0 1 0,-1-1 0,1 0 1,-1 1-1,1-1 0,0 0 0,2 0 1,44 1 47,-44-1-44,3-1 51,-1 0 0,1-1-1,-1 1 1,0-1 0,0-1-1,0 1 1,0-1 0,0 0-1,0 0 1,-1-1 0,1 1-1,-1-1 1,9-9 0,-14 12 67,1 0 0,0 0 0,-1-1 0,1 1 1,-1 0-1,0 0 0,1-1 0,-1 1 0,0 0 0,0 0 1,0-1-1,0 1 0,0 0 0,0-1 0,0 1 0,-1-2 1,1 2-127,0 1 0,0-1 0,-1 0 0,1 0 0,0 0 1,0 0-1,0 1 0,0-1 0,0 0 0,0 0 0,0 0 1,0 0-1,0 1 0,1-1 0,-1 0 0,0 0 0,1 0 1,-1 1-1,0-1 0,1 0 0,-1 0 0,1 1 0,-1-1 1,1 0-1,-1 1 0,1-1 0,0 1 0,-1-1 0,1 0 1,0 1-1,-1 0 0,1-1 0,0 1 0,0-1 0,-1 1 1,1 0-1,0-1 0,0 1 0,1 0 0,56-14-6317,-42 4 314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10858,'0'0'8414,"-1"11"-7475,0-5-786,-12 82 2026,-2 96 0,13-139-2174,0 38 253,3-77-474,-1 1 0,1-1-1,0 0 1,0 0 0,1 0-1,0 0 1,0 0-1,0 0 1,6 10 0,-8-15 114,0-1 1,1 1-1,-1-1 1,0 1 0,0-1-1,1 1 1,-1-1-1,0 1 1,1-1-1,-1 0 1,1 1 0,-1-1-1,0 1 1,1-1-1,-1 0 1,1 1-1,-1-1 1,1 0 0,-1 0-1,1 0 1,-1 1-1,1-1 1,-1 0 0,1 0-1,0 0 1,-1 0-1,1 0 1,-1 0-1,1 0 1,-1 0 0,1 0-1,0 0 1,-1 0-1,1 0 1,-1 0 0,1 0-1,-1-1 1,1 1-1,-1 0 1,1 0-1,-1-1 1,1 1 0,-1 0-1,1-1 1,-1 1-1,1 0 1,-1-1-1,0 1 1,1-1 0,-1 1-1,1-1 1,12-28-6466,-5-4-1147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 16207,'0'0'122,"0"0"0,0 0 0,1 0 0,-1 0 0,0-1-1,0 1 1,0 0 0,1 0 0,-1 0 0,0 0 0,0 0-1,1 0 1,-1 0 0,0 0 0,0 0 0,1 0 0,-1 0-1,0 0 1,0 0 0,0 0 0,1 0 0,-1 1 0,0-1 0,0 0-1,1 0 1,-1 0 0,0 0 0,0 0 0,0 0 0,1 1-1,-1-1 1,0 0 0,0 0 0,0 0 0,0 0 0,0 1-1,1-1 1,-1 0 0,0 0 0,0 1 0,0-1 0,0 0 0,0 0-1,0 0 1,0 1 0,0-1 0,0 0 0,0 0 0,0 1-1,0-1 1,0 0 0,0 0 0,0 1 0,0-1 0,0 0-1,2 29 1506,-8 31-1178,-2-19-130,-1 4-231,2 1 0,-2 64-1,9-109-85,0 0 0,0 0 0,0 0 0,0 0-1,0 0 1,0 0 0,0 0 0,0-1 0,0 1-1,0 0 1,1 0 0,-1 0 0,0 0 0,1-1 0,-1 1-1,0 0 1,1 0 0,-1 0 0,1-1 0,0 1-1,-1 0 1,1-1 0,-1 1 0,1-1 0,0 1 0,-1 0-1,1-1 1,0 1 0,0-1 0,1 1 0,0-1 11,0 0 1,0 0 0,0 0-1,0 0 1,0 0-1,0-1 1,0 1 0,0-1-1,0 1 1,0-1 0,0 0-1,3-1 1,4-3 46,0-1 0,0 1 0,-1-2 0,12-9 0,23-32 297,-1-3 1,66-105-1,-62 85-399,-43 65-302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12556,'0'0'1922,"0"55"800,0-32-544,7 1-928,5-6-386,4-4-383,2-3-321,5-8-576,6-3-1634,1-2-1410,-6-13-2273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11275,'0'0'1809,"-7"2"204,-7 3-1368,1 1 0,0 0 0,0 1 0,-16 11 0,25-16-495,-1 1 0,1 0 0,0 0 0,0 1 0,0-1 0,0 1 0,1 0 0,0 0 0,-1 0 0,1 0 0,1 1 0,-1-1 0,1 1 0,-1 0 0,1-1 0,1 1 1,-3 6-1,4-10-144,0-1 0,0 1 0,0-1 0,1 1 1,-1-1-1,0 1 0,0-1 0,0 1 0,0-1 1,0 0-1,0 1 0,1-1 0,-1 1 0,0-1 1,0 0-1,1 1 0,-1-1 0,0 1 1,0-1-1,1 0 0,-1 1 0,1-1 0,-1 0 1,0 0-1,1 1 0,-1-1 0,1 0 0,-1 0 1,0 0-1,1 1 0,-1-1 0,1 0 0,0 0 1,23 0 177,21-13 40,-30 6-211,0-1 0,0-1 0,-1 0 0,0-1 0,-1 0 0,0-1 0,0 0 0,12-16 0,-31 72 697,4-23-749,10-15-1876,-5-8 1073,0 1 0,0-1-1,1 0 1,-1 0-1,0 0 1,0 0 0,0-1-1,-1 1 1,6-4-1,16-9-6892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 8968,'0'0'14489,"-11"-2"-14121,4 1-335,0 0 0,-1 1-1,1 0 1,0 0 0,-1 0-1,-7 2 1,12-1-34,0-1-1,0 1 1,1 0 0,-1 0-1,0 0 1,0 0 0,1 0-1,-1 1 1,0-1 0,1 1-1,0 0 1,-1 0-1,1 0 1,0 0 0,0 0-1,0 0 1,0 1 0,0-1-1,1 0 1,-1 1-1,1 0 1,-2 3 0,3-6-33,0 1 1,0-1 0,0 1-1,0-1 1,0 1-1,0-1 1,1 1 0,-1-1-1,0 1 1,0-1-1,0 0 1,1 1 0,-1-1-1,0 1 1,1-1-1,-1 0 1,0 1-1,1-1 1,-1 0 0,0 0-1,1 1 1,-1-1-1,1 0 1,-1 0 0,0 1-1,1-1 1,-1 0-1,1 0 1,-1 0 0,1 0-1,-1 0 1,1 0-1,-1 0 1,1 0 0,-1 0-1,0 0 1,1 0-1,-1 0 1,1 0 0,-1 0-1,1 0 1,29 0-696,-23 0 314,47-2-2627,19 0-2561,-28 6 6001,-45-3-264,1-1 1,-1 0 0,1 0 0,-1 0 0,1 1 0,-1-1 0,1 0-1,-1 1 1,1-1 0,-1 0 0,1 1 0,-1-1 0,1 0 0,-1 1 0,0-1-1,1 1 1,-1-1 0,0 1 0,1-1 0,-1 1 0,0-1 0,0 1-1,1-1 1,-1 1 0,0 0 0,0-1 0,0 1 0,0-1 0,0 1 0,0-1-1,0 1 1,0 0 0,0-1 0,0 1 0,0-1 0,0 1 0,0 0 0,0-1-1,-1 1 1,1-1 0,0 1 0,0-1 0,-1 1 0,1-1 0,0 1-1,-1-1 1,1 1 0,-1-1 0,1 0 0,-1 1 0,-20 24 2612,5-13-1802,-1 0 0,0-2 0,-21 11 0,28-16-1121,0-1-1,0-1 1,-1 1 0,-11 1-1,35-15-19906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13485,'0'0'11088,"-7"8"-10325,3-4-704,0 0 66,0 1 0,0-1 0,0 1 0,0 0 0,1 1 0,0-1 1,0 0-1,0 1 0,1 0 0,0-1 0,0 1 0,0 0 0,1 0 0,0 0 0,-1 12 1,3-17-124,-1 0 0,1 0 1,-1 0-1,1 0 0,0 0 1,0 0-1,-1 0 0,1 0 1,0-1-1,0 1 0,0 0 1,0 0-1,0-1 1,0 1-1,0-1 0,0 1 1,0-1-1,0 1 0,1-1 1,-1 1-1,0-1 0,0 0 1,0 0-1,1 0 0,-1 0 1,0 0-1,0 0 0,0 0 1,2 0-1,44-2-36,-44 2 40,14-3-232,0-1-1,-1-1 1,1 0-1,-1-1 1,19-9-1,-22 8 85,1 1 1,0 0-1,0 1 0,0 1 0,1 0 1,0 1-1,21-1 0,-35 4 188,-1 0 1,1 1-1,0-1 0,-1 1 0,1-1 1,-1 1-1,1-1 0,-1 1 0,1 0 0,-1-1 1,0 1-1,1 0 0,-1-1 0,0 1 1,0 0-1,1-1 0,-1 1 0,0 0 0,0 0 1,0-1-1,0 1 0,0 0 0,0-1 1,0 1-1,0 0 0,0 0 0,0-1 0,0 1 1,-1 1-1,-3 35 753,2-23-182,3-13-596,-1 0 0,0 0 0,0 0 0,0 0 1,1 0-1,-1 0 0,1 0 0,-1 0 0,1-1 0,-1 1 0,1 0 1,-1 0-1,1 0 0,0 0 0,0-1 0,-1 1 0,1 0 0,0-1 0,0 1 1,0 0-1,0-1 0,-1 1 0,1-1 0,0 1 0,0-1 0,0 0 1,0 1-1,0-1 0,0 0 0,1 0 0,-1 0 0,0 0 0,0 0 0,0 0 1,0 0-1,0 0 0,0 0 0,0 0 0,0-1 0,0 1 0,0 0 1,2-1-1,55-17-258,-47 14 99,1 0-91,70-21-666,-74 23 906,0 0 1,0 1-1,0 0 1,0 1 0,0 0-1,0 0 1,1 0 0,9 3-1,15 13 673,-30-14-628,0 0 1,1 0 0,-1 0-1,1-1 1,-1 1 0,1-1-1,-1 0 1,1 0 0,0 0-1,0 0 1,-1-1-1,5 1 1,11-2-74,0-1-1,-1-1 0,23-6 1,4 0-8251,-36 7-2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9 9737,'-24'-8'7453,"-8"9"-4960,-25 15-1447,41-8-910,1 1 0,0 0 0,0 0 1,-25 23-1,34-27-137,0 0 1,1 0-1,0 1 0,0 0 1,0 0-1,1 0 1,0 0-1,0 1 0,0 0 1,1 0-1,0 0 1,1 0-1,-4 13 1,6-18-1,0-1 0,0 0 1,0 1-1,0-1 0,0 0 1,0 1-1,0-1 1,0 0-1,1 1 0,-1-1 1,0 0-1,1 1 0,0-1 1,-1 0-1,1 0 1,-1 0-1,1 1 0,0-1 1,0 0-1,0 0 0,0 0 1,0 0-1,0-1 1,0 1-1,0 0 0,2 1 1,1 0-55,0 0 0,0-1 1,1 1-1,-1-1 0,0 0 1,1-1-1,-1 1 0,8-1 0,2 0-490,0 0 0,0-2 0,0 1 0,22-7 0,-25 4-796,-1 0 0,1-1 0,-1-1 0,19-12 0,2-5-4035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8040,'0'0'12972,"-8"6"-12711,-1 1-211,0 1-1,0 1 0,1-1 0,0 1 1,1 1-1,-8 11 0,11-15 1,0 0 0,0 0 0,1 0 1,0 1-1,0-1 0,1 1 0,0 0 0,0 0 0,0 0 0,1-1 0,0 2 1,1-1-1,-1 13 0,2-19-40,0 0 0,0 0 0,-1-1 0,1 1 0,0 0 0,0 0 0,0 0 0,0-1 0,0 1 0,0-1 0,0 1 0,0-1 0,0 1 0,0-1 0,1 1 0,-1-1 0,0 0 0,0 0 0,0 1 0,0-1 0,1 0 0,-1 0 0,0 0 0,0 0 1,0-1-1,0 1 0,1 0 0,-1 0 0,2-2 0,38-8 164,-26 4-230,-1-2 0,-1 0 0,1 0 0,15-14 0,-23 17 54,0-1 0,0 1-1,0-1 1,0 0 0,-1 0 0,0-1 0,-1 1-1,0-1 1,0 0 0,4-10 0,-21 47 161,-9 25-290,15-15-3421,8-36-681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13901,'0'0'12876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10570,'0'0'5488,"10"-7"-3428,0 2-1659,0-1-1,0 1 0,0 0 0,1 1 1,18-4-1,-27 7-358,0 0 0,0 1 1,0-1-1,0 1 0,0-1 0,1 1 1,-1 0-1,0 0 0,0 0 0,0 0 1,0 0-1,0 1 0,0-1 1,0 1-1,0-1 0,0 1 0,0 0 1,0-1-1,0 1 0,0 0 0,0 0 1,-1 1-1,1-1 0,0 0 0,-1 1 1,1-1-1,-1 1 0,1-1 0,-1 1 1,0 0-1,1-1 0,-1 1 1,0 0-1,0 0 0,-1 0 0,1 0 1,0 0-1,-1 0 0,1 0 0,-1 0 1,1 0-1,-1 0 0,0 0 0,0 0 1,0 4-1,0-3-3,0 1 0,-1 0 0,1-1 0,-1 1 1,0-1-1,0 1 0,0-1 0,0 1 0,0-1 0,-1 1 0,0-1 1,0 0-1,0 0 0,0 0 0,0 0 0,-3 3 0,-51 41 302,48-42-276,0 0 0,0 1 0,1 1 0,0-1 0,0 1 0,1 0 1,-10 13-1,16-19-60,-1-1 1,1 1-1,-1 0 0,1-1 1,-1 1-1,1 0 1,0-1-1,-1 1 1,1 0-1,0 0 0,0 0 1,-1-1-1,1 1 1,0 0-1,0 0 1,0 0-1,0-1 1,0 1-1,0 0 0,0 0 1,1 0-1,-1-1 1,0 1-1,0 0 1,1 0-1,-1-1 0,0 1 1,1 0-1,-1 0 1,0-1-1,1 1 1,-1 0-1,1-1 0,0 1 1,-1-1-1,1 1 1,-1-1-1,1 1 1,0-1-1,-1 1 0,1-1 1,0 1-1,0-1 1,-1 0-1,1 0 1,1 1-1,44 3 75,-37-4-90,116-2-2450,-44-12-3295,-26 0-1538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44 14125,'-8'-2'2830,"4"1"-2638,0 0-1,0 0 1,0 0 0,-1 0 0,1 0 0,0 1 0,-1 0 0,1 0-1,0 0 1,-1 0 0,1 1 0,0-1 0,-1 1 0,1 0 0,0 1-1,0-1 1,0 1 0,0 0 0,0 0 0,0 0 0,1 0 0,-1 1-1,1-1 1,-1 1 0,1 0 0,0 0 0,0 0 0,0 1 0,1-1-1,-1 1 1,1-1 0,-3 7 0,3-8-169,0 1 1,1-1-1,0 0 1,-1 1-1,1-1 1,0 1-1,0 0 1,1-1-1,-1 1 0,0 0 1,1-1-1,0 1 1,-1 0-1,1 0 1,0-1-1,1 1 1,-1 0-1,0 0 1,1-1-1,-1 1 0,1 0 1,0-1-1,0 1 1,0 0-1,0-1 1,1 0-1,-1 1 1,1-1-1,-1 0 0,1 1 1,0-1-1,0 0 1,0 0-1,0-1 1,0 1-1,0 0 1,0-1-1,1 1 0,-1-1 1,1 0-1,-1 0 1,1 0-1,-1 0 1,1 0-1,4 1 1,6 1 12,1 0 0,-1-1 0,1-1 0,-1 1 0,1-2 1,0 0-1,0-1 0,15-3 0,-23 3 3,-1 0 1,1-1-1,-1 0 1,0 0-1,0 0 1,0-1-1,0 0 1,0 0-1,0 0 0,-1 0 1,0-1-1,1 1 1,-1-1-1,-1 0 1,1-1-1,0 1 1,-1-1-1,0 1 0,0-1 1,-1 0-1,1 0 1,1-6-1,-3 8-13,0 0 0,0-1 0,-1 1-1,1-1 1,-1 0 0,0 1 0,1-1 0,-2 1 0,1-1-1,0 0 1,-1 1 0,0-1 0,0 1 0,0 0-1,0-1 1,0 1 0,-1 0 0,1-1 0,-1 1-1,0 0 1,0 0 0,0 0 0,-1 1 0,1-1 0,-1 0-1,1 1 1,-1 0 0,0-1 0,0 1 0,0 0-1,0 1 1,0-1 0,0 0 0,-1 1 0,-2-1-1,1 0-224,0 0 0,1 0-1,-1 0 1,0 1-1,0 0 1,0 0 0,0 1-1,0-1 1,0 1-1,0 0 1,-9 1 0,12 0-131,0-1-1,0 1 1,1 0 0,-1-1 0,0 1 0,0 0 0,0 0-1,1 0 1,-1 1 0,0-1 0,1 0 0,-3 3 0,2-2-330,1 0 1,-1 1 0,1-1 0,0 0 0,-1 1-1,1-1 1,0 1 0,1-1 0,-1 1 0,0 0-1,0 3 1,0 12-6307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469 131 12556,'-3'-10'1169,"1"5"-955,1-1 0,-1 1 0,0 0 0,0 0 0,0 0 0,-1 0 0,0 1 0,0-1 0,0 1 0,-1 0 0,1 0 0,-1 0 0,0 0 0,0 0 0,0 1 0,-1 0 0,1 0 0,-1 0 0,0 0 0,1 1 0,-1 0 0,0 0 0,-10-3 0,6 5-76,0 0 1,-1 0-1,1 1 1,0 0 0,0 1-1,0 0 1,0 0-1,0 1 1,0 0 0,1 1-1,-1 0 1,1 0-1,0 1 1,0 0 0,1 0-1,-1 1 1,-8 8-1,-8 9 154,1 1 0,1 0 0,-28 43 0,37-49-104,1 1 0,1 0 0,1 1 1,1 0-1,0 0 0,2 1 1,-8 32-1,14-45-151,-1 0 0,2 0-1,-1 0 1,1 0 0,0 0 0,1 0 0,0 0 0,0 0 0,1 0 0,3 10-1,-2-13-22,-1 1 0,1-1-1,0 0 1,0 0 0,0 0-1,1-1 1,0 1 0,0-1-1,0 0 1,1 0-1,-1 0 1,1 0 0,0-1-1,0 0 1,8 4 0,2-1 22,0 0 0,0-1 1,1-1-1,-1 0 1,1-1-1,0-1 0,-1-1 1,1 0-1,0-1 0,0 0 1,0-2-1,0 0 1,26-6-1,-20 2 28,-1-1 1,1 0-1,-1-2 0,-1 0 1,0-1-1,0-1 1,-1-1-1,0-1 0,18-16 1,-26 18 43,0 0 0,-1 0 1,0-1-1,-1 0 1,0-1-1,-1 0 0,0 0 1,-1-1-1,-1 0 0,0 0 1,-1 0-1,4-17 0,-7 21-76,-1 1-1,1-1 0,-1 0 1,-1 1-1,0-1 0,0 1 1,-1-1-1,0 0 0,-1 1 0,0-1 1,0 1-1,-1 0 0,0 0 1,-1 0-1,0 0 0,0 0 1,-1 1-1,0 0 0,0 0 0,-8-8 1,2 5-129,-1 0 1,0 1 0,-1 1 0,0 0 0,0 0-1,-1 2 1,0-1 0,-1 2 0,1 0-1,-1 1 1,0 0 0,0 1 0,-1 1-1,0 0 1,1 1 0,-1 1 0,0 0 0,-21 3-1,24-2-183,0 1 0,0 1 0,1 0 0,-1 1 0,0 0 0,1 1 0,0 0 0,0 1 0,0 1 0,0 0 0,1 0 0,0 1 0,0 0 0,1 1 0,0 0 0,0 1 0,1 0 0,0 1 0,1 0 0,0 0 0,1 1 0,-11 17 0,15-20-582,0-1 0,1 1 1,-1-1-1,1 1 0,1 0 1,-1 0-1,2-1 1,-1 1-1,1 14 0,4 18-6056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13100,'0'0'10827,"-52"17"-10795,29 12 0,-6 4-32,3-2 32,2-3-32,7-3-160,1-4-577,5-5-384,5-3-865,5-6-480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47 10890,'0'0'2696,"-11"-5"-496,5 2-1965,-1-1 0,0 1 0,0 1 0,-1 0 1,1 0-1,0 0 0,-9-1 0,12 3-210,1 1 0,0-1-1,-1 0 1,1 1-1,-1-1 1,1 1 0,0 0-1,0 0 1,-1 0 0,1 1-1,0-1 1,0 1 0,0 0-1,1 0 1,-1 0-1,0 0 1,1 0 0,-1 1-1,1-1 1,-1 1 0,-2 4-1,0-1-15,1 1-1,1-1 1,-1 1-1,1 0 1,0 0-1,0 0 1,1 0-1,-2 9 1,4-14 21,-1 0 0,1-1 1,0 1-1,-1 0 1,1-1-1,0 1 1,0 0-1,0-1 0,0 1 1,1 0-1,-1-1 1,0 1-1,1-1 1,-1 1-1,1 0 0,0-1 1,-1 1-1,1-1 1,0 1-1,0-1 1,0 0-1,0 1 0,0-1 1,0 0-1,0 0 1,0 0-1,1 0 1,-1 0-1,0 0 0,1 0 1,-1 0-1,1 0 1,-1 0-1,1-1 1,-1 1-1,1-1 0,0 1 1,-1-1-1,1 0 1,3 1-1,0-1 69,1 0 0,-1 0 0,1 0 0,-1 0 0,1-1 0,-1 0-1,1 0 1,-1-1 0,0 1 0,0-1 0,1 0 0,-1-1 0,-1 1 0,1-1 0,0 0-1,-1 0 1,1-1 0,-1 1 0,0-1 0,0 0 0,0 0 0,-1 0 0,1 0 0,-1-1-1,0 0 1,0 0 0,-1 1 0,1-1 0,-1-1 0,0 1 0,-1 0 0,1 0 0,-1-1 0,0 1-1,0-1 1,-1 1 0,0-1 0,0 1 0,-1-8 0,1 12-94,0-1 0,0 0 1,-1 1-1,1-1 0,0 0 0,-1 1 1,0-1-1,1 1 0,-1-1 0,0 1 1,0-1-1,0 1 0,0 0 0,0-1 1,0 1-1,0 0 0,0 0 1,-1 0-1,1 0 0,0 0 0,-1 0 1,1 0-1,-1 0 0,1 0 0,-1 1 1,1-1-1,-1 1 0,0-1 0,1 1 1,-1 0-1,0-1 0,1 1 0,-1 0 1,0 0-1,1 0 0,-1 0 0,0 0 1,1 1-1,-1-1 0,-2 1 0,-2 0-30,0 0 0,0 1-1,1-1 1,-1 1-1,0 0 1,1 0 0,0 1-1,-1 0 1,1 0-1,-9 7 1,7-3-200,-1 1-1,2 0 1,-1 1 0,1 0-1,0 0 1,-8 18 0,10-17-732,0 1 1,1-1 0,-4 20-1,3 7-4317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45 9033,'0'0'10500,"-6"-1"-10206,-17-4-198,18 4-27,1-4 1567,-10-19 129,14 24-1756,0 0 0,0-1 0,0 1-1,0 0 1,0 0 0,0-1 0,0 1 0,0 0 0,0-1 0,0 1 0,0 0 0,0-1 0,0 1-1,0 0 1,0 0 0,0-1 0,0 1 0,-1 0 0,1-1 0,0 1 0,0 0 0,0 0 0,0 0-1,-1-1 1,1 1 0,0 0 0,0 0 0,-1-1 0,1 1 0,0 0 0,0 0 0,-1 0 0,1 0-1,0 0 1,0-1 0,-1 1 0,1 0 0,0 0 0,-1 0 0,1 0 0,0 0 0,-1 0 0,1 0-1,0 0 1,0 0 0,-1 0 0,1 0 0,0 0 0,-1 0 0,-19 12 132,-17 23-60,35-33-53,-1 1-1,1-1 0,0 1 1,-1-1-1,1 1 1,0 0-1,1 0 1,-1 0-1,1 0 0,-1 0 1,1 0-1,0 1 1,0-1-1,0 0 1,0 7-1,1-10-14,0 1-1,0 0 1,0 0-1,1 0 1,-1 0 0,0 0-1,1 0 1,-1-1-1,1 1 1,-1 0 0,1 0-1,-1-1 1,1 1 0,0 0-1,-1-1 1,1 1-1,0 0 1,0-1 0,-1 1-1,1-1 1,1 1-1,33 6 185,-18-7-111,1 0 0,31-6 0,-43 5-83,-1 0 0,1-1 0,-1 1 0,1-1 0,-1-1 1,0 1-1,0-1 0,0 0 0,0 0 0,0 0 1,-1-1-1,7-5 0,-10 8-15,-1 0 1,1 1-1,0-1 0,0 0 1,-1 1-1,1-1 1,-1 0-1,1 0 0,-1 1 1,1-1-1,-1 0 1,1 0-1,-1 0 0,0 0 1,1 0-1,-1 0 1,0 0-1,0 0 0,0 0 1,0 1-1,0-1 1,0 0-1,0 0 0,0 0 1,0 0-1,0 0 1,-1-1-1,0 0-68,0 1 0,0 0 1,0 0-1,0 0 0,0 0 0,-1 0 0,1 0 1,0 0-1,-1 0 0,1 0 0,0 1 0,-1-1 0,1 0 1,-4 0-1,-28-5-3263,6 4-3419,-3 1-3680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12492,'0'0'11109,"8"1"-10960,-6-1-142,0 0-1,-1 0 1,1 1-1,0-1 1,0 1-1,0-1 0,0 1 1,-1 0-1,1-1 1,0 1-1,-1 0 1,1 0-1,-1 0 0,1 0 1,-1 1-1,3 1 1,-3-1 8,0 1 0,-1-1 0,1 0 0,0 0 0,-1 0 0,0 0 0,1 0 0,-1 0 0,0 1 1,0-1-1,0 0 0,0 0 0,-1 0 0,1 0 0,-1 1 0,1-1 0,-1 0 0,0 0 0,-1 3 1,-4 8 85,0-1 0,-1 1 0,-1-1 0,0-1 0,-15 19 0,11-16-10,0 1 1,-12 22-1,24-36-80,-1-1-1,1 1 0,0-1 0,-1 1 0,1 0 1,0-1-1,0 1 0,-1 0 0,1-1 0,0 1 1,0 0-1,0-1 0,0 1 0,0 0 0,0-1 0,0 1 1,0 0-1,0-1 0,0 1 0,0 0 0,1-1 1,-1 1-1,0 0 0,0-1 0,1 1 0,-1-1 1,0 1-1,1 0 0,-1 0 0,21 7 186,39-9-61,-49 0-142,17-2-986,-1-1-1,29-8 1,17-8-6965,-32 7-1107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3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41 15214,'0'0'4730,"-8"-1"-3112,4 0-1525,1 1 0,-1 0 0,1 0 1,-1 0-1,1 0 0,0 1 0,-1-1 0,1 1 1,0 0-1,-1 0 0,1 0 0,0 1 1,0-1-1,0 1 0,0-1 0,0 1 0,0 0 1,0 0-1,1 0 0,-1 1 0,1-1 0,-1 1 1,1-1-1,0 1 0,-3 5 0,-8 10 414,1 0-1,-15 30 1,24-42-400,0 0-1,0 1 1,1-1-1,0 1 1,1-1-1,-1 1 0,1 0 1,0 0-1,1-1 1,0 1-1,0 0 1,1 9-1,0-15-96,-1 0 0,0 0-1,1 0 1,-1 0-1,1 0 1,-1 0 0,1 0-1,0 0 1,-1 0 0,1 0-1,0 0 1,0 0-1,0 0 1,0 0 0,0-1-1,0 1 1,0 0-1,0-1 1,0 1 0,0-1-1,0 1 1,2 0-1,35 3 187,-29-4-161,0-1 0,-1 0 0,1-1 0,0 0 0,0 0 0,9-4 0,-11 2-41,0 0 0,-1 0-1,1-1 1,-1 0 0,0 0-1,0-1 1,0 0 0,-1 0-1,0 0 1,0-1 0,-1 1-1,1-1 1,-1 0 0,-1 0-1,0-1 1,0 1 0,0-1-1,-1 0 1,0 1 0,0-1-1,-1 0 1,0 0 0,-1 0-1,1 0 1,-1 0 0,-1 0-1,0 0 1,0 0 0,-1 0-1,1 0 1,-5-9 0,5 14-150,0 1 0,0 0 0,0-1 0,0 1 0,-1 0 0,1 0 0,-1 0 0,1 0 0,-1 0 0,0 0 0,0 0 0,0 1 0,0-1 0,0 1 0,0 0 0,0-1 0,-1 1 0,1 0 1,0 0-1,-1 0 0,1 0 0,-1 1 0,1-1 0,-1 1 0,1 0 0,-1-1 0,-3 1 0,4 1-271,-1-1 0,1 1 0,-1 0 0,1-1 0,0 1 0,-1 0-1,1 0 1,0 1 0,0-1 0,0 0 0,-1 1 0,1 0 0,1-1 0,-1 1 0,0 0 0,0 0 0,1 0 0,-1 0-1,1 0 1,0 0 0,-1 1 0,1-1 0,0 0 0,0 1 0,0-1 0,1 0 0,-1 4 0,-1 15-6241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3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16367,'0'0'4228,"-46"38"-1921,19-12-321,-1 1-705,4 1-256,3 1-609,3-6-224,6-3-128,4-3-64,3-4-128,1-6-705,4-5-544,-1-11-8616,-5-9 2049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3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16 17072,'0'0'1623,"-11"2"352,5-1-1750,0 0 0,-1 0 1,1 1-1,0 0 0,0 0 0,0 0 0,1 1 0,-1 0 0,1 0 0,-1 1 0,1-1 0,0 1 1,0 0-1,1 1 0,-1-1 0,1 1 0,0 0 0,0 0 0,0 0 0,1 0 0,0 1 0,0-1 1,-3 8-1,5-11-202,1-1 0,-1 1 0,0-1 0,1 1 0,-1-1 0,1 1 0,-1 0 1,1-1-1,0 1 0,-1 0 0,1-1 0,0 1 0,0 0 0,1-1 0,-1 1 1,0 0-1,0-1 0,1 1 0,-1 0 0,1-1 0,0 1 0,-1-1 0,1 1 0,0-1 1,0 1-1,0-1 0,0 1 0,0-1 0,0 0 0,0 0 0,2 2 0,1-1 6,1-1-1,-1 1 0,1-1 1,0 0-1,-1-1 1,1 1-1,0-1 0,0 1 1,-1-2-1,8 0 0,-5 0-6,1 0-1,0-1 1,-1 0-1,1 0 1,-1-1-1,0 0 1,0 0-1,0-1 1,0 0-1,-1 0 1,1 0-1,9-10 1,-13 12-10,0-1-1,0 0 1,0 0 0,0 0-1,0 0 1,-1 0 0,1-1-1,-1 1 1,0-1 0,0 0-1,0 1 1,-1-1 0,1 0-1,-1 0 1,0 0 0,0 0-1,0-1 1,-1 1 0,1 0-1,-1 0 1,0 0 0,0-1-1,-1 1 1,0-7 0,-1 9-17,1 1 1,0-1 0,-1 0-1,1 1 1,-1-1 0,0 1-1,1-1 1,-1 1 0,0 0 0,0 0-1,0 0 1,0 0 0,0 0-1,0 0 1,0 0 0,0 1-1,0-1 1,0 1 0,0 0 0,0-1-1,-1 1 1,1 0 0,0 0-1,0 0 1,-4 1 0,0-1-42,-1 1 0,1 0-1,-1 0 1,1 0 0,0 0 0,0 1 0,-11 5 0,11-4-122,1 1 1,-1 1-1,1-1 0,1 1 0,-1 0 1,1 0-1,-1 0 0,1 0 0,1 1 1,-1 0-1,1 0 0,0 0 0,0 0 1,1 0-1,0 1 0,-2 8 1,3-9-563,0-1 0,0 1 1,1 0-1,-1-1 0,1 1 1,1 0-1,-1 0 0,1-1 1,0 1-1,0-1 0,1 1 1,3 7-1,9 10-5340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3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32 16560,'-8'4'2220,"0"0"-1746,-69 36 4620,69-35-4645,-1 0-1,1 1 1,0 0-1,0 1 1,1 0-1,0 0 0,-8 10 1,14-17-440,1 1 0,0-1 0,-1 1 0,1-1 1,-1 0-1,1 1 0,0-1 0,0 1 0,-1-1 0,1 1 1,0-1-1,0 1 0,-1-1 0,1 1 0,0 0 0,0-1 1,0 1-1,0-1 0,0 1 0,0-1 0,0 1 0,0-1 1,0 1-1,0 0 0,0-1 0,0 1 0,1-1 0,-1 1 1,0-1-1,0 1 0,1-1 0,-1 1 0,0-1 0,0 1 1,1-1-1,-1 1 0,1-1 0,-1 0 0,0 1 0,1 0 1,29 4 206,35-15-2,-54 7-190,0-1 0,-1-1-1,0 1 1,0-2 0,18-11 0,-25 15 11,-1 0 0,1 0 1,0 0-1,-1-1 0,0 1 0,1-1 0,-1 1 1,0-1-1,0 0 0,-1 0 0,1 0 0,-1 0 0,1 0 1,-1 0-1,0 0 0,0-1 0,0 1 0,0 0 1,-1 0-1,0-1 0,1 1 0,-1-1 0,-1-5 0,0 6-55,0 1-1,0 0 0,0-1 1,-1 1-1,1 0 0,-1 0 1,1 0-1,-1 0 0,0 0 1,0 1-1,0-1 0,0 0 0,0 1 1,0 0-1,0-1 0,-1 1 1,1 0-1,0 0 0,-1 0 1,1 0-1,-1 1 0,1-1 0,-1 1 1,1-1-1,-3 1 0,-35-4-2295,8 7-3622,19 1-201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8488,'0'0'6475,"5"-7"-4227,13-24-364,-18 31-1850,0 0 0,0 0-1,0 1 1,0-1-1,0 0 1,0 0-1,0 1 1,0-1 0,0 0-1,0 0 1,0 0-1,0 1 1,0-1-1,0 0 1,0 0 0,0 0-1,0 0 1,0 1-1,0-1 1,1 0-1,-1 0 1,0 0 0,0 0-1,0 1 1,0-1-1,0 0 1,1 0-1,-1 0 1,0 0 0,0 0-1,0 0 1,1 0-1,-1 1 1,0-1-1,0 0 1,0 0 0,1 0-1,-1 0 1,0 0-1,0 0 1,0 0-1,1 0 1,-1 0 0,0 0-1,0 0 1,0 0-1,1 0 1,-1 0-1,0 0 1,0-1 0,0 1-1,1 0 1,-1 0-1,0 0 1,0 0-1,0 0 1,0 0 0,1 0-1,-1-1 1,0 1-1,0 0 1,0 0 0,0 0-1,0 0 1,1-1-1,1 17 234,-2 280 1676,0-295-2002,0-1-1,0 0 1,0 0-1,-1 1 1,1-1-1,0 0 1,0 0 0,0 1-1,0-1 1,0 0-1,0 0 1,0 1 0,0-1-1,0 0 1,0 1-1,0-1 1,0 0-1,0 0 1,0 1 0,0-1-1,1 0 1,-1 0-1,0 1 1,0-1 0,0 0-1,0 0 1,0 0-1,0 1 1,1-1-1,-1 0 1,0 0 0,0 0-1,0 1 1,1-1-1,-1 0 1,0 0 0,0 0-1,1 0 1,-1 0-1,0 1 1,0-1-1,1 0 1,-1 0 0,1 0-1,3-13-6021,-4-7-677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9769,'0'0'12065,"12"0"-11270,145-2 496,12 0-5587,-163 2 2904,-25 1-13797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 0 9961,'0'0'6850,"-11"5"-5804,-7 3-720,1 1 1,0 1-1,1 1 0,-29 24 1,-67 70 1363,30-27-816,-560 433 1219,639-508-2029,-30 14-2114,32-16 1925,0-1 0,1 0 0,-1 0 0,0 0 0,1 0 0,-1 0 0,0 0 0,1-1 0,-1 1 0,0 0 0,1 0 0,-1 0 0,1-1 0,-1 1 0,0 0 0,1 0 0,-1-1 0,1 1 0,-1-1 0,1 1 0,-1-1 0,1 1 0,-1 0 0,1-1 0,0 0 0,-1 1 0,1-1 0,0 1 0,-1-1 0,1 1 0,0-1 0,-1 0 0,1 1 0,0-1 0,0 0 0,0 1 0,0-1 0,0 1 0,0-1 0,0 0 0,0 1 0,0-1 0,0 0 0,0 1 0,1-2 0,-3-28-5042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7719,'0'0'9001,"-32"46"-7240,37-38-351,13-3-449,11-1-193,5-1-191,10-1-289,-1-2-192,2 0-64,-9 0-448,-10 0-1186,-11 3-1312,-12 0-2243,-3 2-1794</inkml:trace>
  <inkml:trace contextRef="#ctx0" brushRef="#br0" timeOffset="1">1 282 11979,'0'0'7944,"68"30"-6983,-29-39-577,9-4-288,-5-3-256,5-2-1698,-3 1-2049,-6-1-1731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11179,'0'0'7335,"-34"47"-5990,9-17-448,-7 3-225,-2 2-63,5 0-1,3-5-95,2-5-353,7-8-128,6-5 0,6-10-672,5-12-3717,0-11-1664</inkml:trace>
  <inkml:trace contextRef="#ctx0" brushRef="#br0" timeOffset="1">15 13 13164,'0'0'6150,"39"60"-4740,-21-40 127,7-2-672,3 2-481,6-3-288,9-2 0,-2-3-1121,8-3-2210,-14-5-4388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6182,'0'0'15759,"60"-8"-15087,-20-1-159,2 0-385,8 3-128,2-2-416,2 3-962,-6-1-896,2 0-1537,-11-2-1859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12204,'0'0'5445,"-52"32"-5061,52-16 97,0 3-289,0 2-192,9 4-192,3 0-962,1 1-1216,-2 3-833,-4-3 256,-2-2-1761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118 388 11243,'0'0'8744,"63"-39"-8103,-26 31-289,4-2-192,6-2-96,3 3 0,-6 0-64,-1 1-352,-9 0-993,-9-2-1570,-9 0-641,-14-1 481,-2-1-4452</inkml:trace>
  <inkml:trace contextRef="#ctx0" brushRef="#br0" timeOffset="1">1 44 10282,'0'0'7207,"67"-39"-6247,-17 37-511,7 2-97,2-1-224,-1 0-96,-1 1 32,-7 0-608,-6 0-1122,-6 0-3683,-8 0-3139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3331,'0'0'10896,"-3"10"-8473,1 1-2038,-1-2 301,1 0 1,0 0-1,1 0 0,0 15 1,1-22-628,0 0 0,0 0 0,0-1 0,0 1 0,0 0 0,1-1 0,-1 1 0,1 0 0,-1-1 1,1 1-1,0 0 0,-1-1 0,1 1 0,0-1 0,0 1 0,0-1 0,0 0 0,0 1 0,1-1 0,-1 0 0,0 0 0,1 0 0,-1 0 0,0 0 0,1 0 0,-1 0 1,1 0-1,0-1 0,-1 1 0,1-1 0,0 1 0,3 0 0,4 0-41,1-1 0,0 0 0,-1-1 0,1 0-1,-1 0 1,1-1 0,-1 0 0,1 0 0,-1-1 0,0-1 0,0 0 0,0 0 0,-1 0 0,0-1 0,10-7 0,43-21-673,-60 33 673,-1 0 1,0 1-1,1-1 1,-1 0-1,0 0 1,1 1-1,-1-1 1,0 0 0,1 1-1,-1-1 1,0 0-1,0 1 1,1-1-1,-1 1 1,0-1 0,0 0-1,0 1 1,0-1-1,0 1 1,1-1-1,-1 1 1,0-1 0,0 0-1,0 1 1,0-1-1,0 1 1,0-1-1,0 1 1,0-1 0,-1 1-1,1-1 1,0 0-1,0 1 1,0-1-1,0 1 1,-1-1-1,1 0 1,0 1 0,0-1-1,-1 0 1,1 1-1,-1-1 1,-6 26 635,5-20-505,0-2-23,0 0 0,1 0 1,-1 0-1,1 0 1,0 0-1,0 1 1,1-1-1,-1 7 1,2-10-108,-1 0 1,1 0-1,-1 0 1,1 0-1,0 1 0,-1-1 1,1 0-1,0 0 1,0 0-1,0-1 1,0 1-1,0 0 1,0 0-1,0 0 1,0-1-1,0 1 0,0 0 1,0-1-1,0 1 1,1-1-1,-1 1 1,0-1-1,0 0 1,1 1-1,-1-1 0,0 0 1,0 0-1,1 0 1,-1 0-1,0 0 1,0 0-1,1-1 1,1 1-1,17-2-263,0-1-1,-1 0 1,1-1 0,-1-1-1,1-1 1,-2-1 0,27-13 0,27-9-1891,-72 29 2157,1 0-1,-1 0 1,1 0 0,-1 0-1,1-1 1,-1 1 0,1 0 0,-1 0-1,1 0 1,-1 0 0,1 0-1,-1 0 1,1 0 0,-1 1 0,1-1-1,-1 0 1,1 0 0,-1 0-1,1 0 1,-1 1 0,1-1 0,-1 0-1,1 1 1,-1-1 0,0 0-1,1 1 1,-1-1 0,1 0 0,-1 1-1,0-1 1,1 1 0,-1-1-1,0 0 1,0 1 0,1-1 0,-1 1-1,0-1 1,0 1 0,0-1-1,0 1 1,0-1 0,1 1 0,-1 0-1,0-1 1,0 1 0,0-1-1,0 1 1,-1-1 0,1 1 0,0-1-1,0 1 1,0-1 0,0 1-1,0-1 1,-1 1 0,1 0 0,-11 47 1809,4-18-768,7-29-1071,0 0 1,0 0-1,0-1 1,0 1-1,0 0 1,0 0-1,1-1 1,-1 1-1,0 0 1,1 0-1,-1-1 1,0 1-1,1 0 1,-1-1-1,1 1 1,-1-1-1,1 1 1,-1 0-1,1-1 1,-1 1-1,1-1 1,0 0-1,-1 1 1,1-1-1,0 1 1,-1-1-1,1 0 1,0 0-1,0 1 1,-1-1-1,1 0 1,0 0-1,0 0 1,-1 0-1,1 0 1,0 0 0,0 0-1,-1 0 1,1 0-1,1 0 0,1-1-641,1 1 0,-1-1 0,0 1 0,1-1 0,-1 0-1,0-1 1,0 1 0,5-3 0,9-11-8218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5125,'0'0'17969,"73"37"-17297,-30-37-127,0-11-193,7-6-224,0-1-63,-5 0-65,-6 4-897,-14 6-737,-5 6-1633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13196,'0'0'6727,"54"14"-5734,-17-23-449,11 0-416,2 1-96,-2 2-512,1 4-1698,-8 1-1634,-2 0-1248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77 13036,'0'0'4880,"-1"9"-4619,-3 20 317,-2 46 1,6-66-467,0-1 0,0 0 0,1 1 1,0-1-1,1 0 0,-1 0 1,2 0-1,-1 0 0,1 0 0,0 0 1,8 13-1,-9-19-78,0 0 0,0 0-1,-1-1 1,1 1 0,0-1 0,1 1 0,-1-1 0,0 0-1,0 0 1,0 0 0,1 0 0,-1 0 0,1 0 0,-1-1-1,0 1 1,1-1 0,-1 0 0,1 0 0,-1 0-1,1 0 1,-1 0 0,1 0 0,-1-1 0,1 1 0,-1-1-1,0 1 1,1-1 0,-1 0 0,0 0 0,1 0 0,-1-1-1,4-2 1,5-2 26,-1-1 0,1-1-1,-1 0 1,17-17 0,-13 9-66,-1-2 1,0 0 0,-2 0-1,0-1 1,-1-1 0,-1 0-1,0 0 1,-2-1 0,-1 1-1,0-2 1,2-21 0,-27 111 1590,-9 38-1011,25-94-480,1 0-1,1 0 0,0 0 1,0 0-1,2 0 0,2 24 1,-2-34-106,0 0 1,0 1-1,0-1 1,1 0-1,-1 0 1,0 0-1,1 0 1,-1 0-1,1 0 1,0-1-1,0 1 1,0 0-1,0-1 1,0 1-1,0-1 1,0 0-1,0 0 1,0 0-1,1 0 1,-1 0-1,0 0 1,1-1-1,-1 1 1,1-1-1,-1 1 1,0-1-1,1 0 1,-1 0-1,1 0 0,-1 0 1,5-2-1,-6 2-43,0 0 0,-1 0 0,1 0 0,0 0 0,-1 0 0,1-1-1,-1 1 1,1 0 0,0 0 0,-1-1 0,1 1 0,-1 0-1,1-1 1,-1 1 0,1-1 0,-1 1 0,1-1 0,-1 1-1,1 0 1,-1-1 0,0 0 0,1 1 0,-1-1 0,0 1 0,0-1-1,1 1 1,-1-1 0,0 0 0,0 1 0,0-1 0,0 0-1,0 1 1,1-1 0,-1 1 0,0-1 0,-1 0 0,1 1-1,0-1 1,0 0 0,0 1 0,0-1 0,0 1 0,-1-1 0,1 0-1,0 1 1,0-1 0,-1 1 0,1-1 0,-1 0 0,-19-26-2473,9 21 1844,1 0 0,-1 1 0,0 0 0,0 1 0,-1 0 0,1 1 0,-1 0-1,-12-2 1,-39 1 1491,6 9 3300,41-1-1924,22-1-981,29-5-856,81-17-2895,-38 7-6652,-50 7-440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19 12075,'0'0'6930,"-8"-3"-6439,2 1-413,3 1-45,1 0 0,-1 0 0,0 0-1,0 0 1,1 0 0,-1 1 0,0-1 0,0 1-1,0 0 1,0 0 0,0 0 0,0 0 0,0 0-1,0 1 1,1-1 0,-1 1 0,0 0 0,0 0-1,0 0 1,1 0 0,-1 0 0,-3 3 0,4-3 15,-5 4 168,0 0 0,0 1 0,0 0 0,1 0 0,0 1 0,0 0 0,0 0 0,1 0 0,0 1 0,1-1 0,-1 1 0,2 0 0,-1 1 0,-3 10 0,7-18-208,0-1-1,0 1 1,0-1-1,0 1 1,0 0 0,0-1-1,0 1 1,0-1 0,0 1-1,0-1 1,1 1-1,-1 0 1,0-1 0,0 1-1,0-1 1,1 1 0,-1-1-1,0 1 1,1-1-1,-1 1 1,0-1 0,1 0-1,-1 1 1,1-1 0,-1 1-1,1-1 1,-1 0-1,1 0 1,-1 1 0,1-1-1,-1 0 1,1 1 0,25 1 146,23-14 59,-40 7-240,0 1 0,-1-2-1,1 1 1,-1-1 0,0-1-1,-1 1 1,0-1 0,0 0-1,0-1 1,-1 0 0,0 0-1,0 0 1,-1-1 0,0 0-1,-1 0 1,7-19 0,-19 55-358,5-19 430,0 0 0,1 0 0,0 0 0,-2 16 0,3-21-21,1 0 1,0 0-1,0 0 1,0 0-1,0 0 0,1 0 1,-1 0-1,1 0 1,0 0-1,-1 0 1,1 0-1,0 0 1,1-1-1,-1 1 1,3 3-1,-2-5 0,0 1 0,-1-1 0,1 0-1,0 0 1,0-1 0,1 1 0,-1 0 0,0-1 0,0 1-1,0-1 1,0 0 0,0 1 0,1-1 0,-1 0 0,0-1-1,0 1 1,0 0 0,1 0 0,-1-1 0,0 0 0,0 1-1,4-3 1,3 0 6,0-1 0,-1-1 0,1 0-1,-1 0 1,0 0 0,0-1 0,8-8 0,-9 7-61,1 1 1,-1 0-1,1 1 1,0 0-1,1 0 1,-1 0-1,14-4 1,-20 9-48,-1-1 0,0 1 0,1 0 0,-1 0 0,1 0-1,-1 1 1,0-1 0,1 0 0,-1 0 0,0 1 0,1-1 0,-1 1 0,0-1 0,0 1 0,0-1 0,1 1 0,-1 0 0,0 0 0,0 0-1,0 0 1,0-1 0,0 1 0,0 0 0,0 1 0,0-1 0,1 2 0,-1-1-143,0-1 0,0 1 0,1-1 0,-1 1 0,1-1 0,-1 0 1,1 1-1,0-1 0,-1 0 0,1 0 0,0 0 0,0 0 0,0 0 0,0-1 0,3 2 0,1-1-517,-1-1 0,1 0 0,-1 0-1,1 0 1,0-1 0,-1 1 0,1-1-1,-1-1 1,0 1 0,1-1 0,-1 0 0,0 0-1,7-4 1,10-7-4371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8488,'0'0'9961,"14"13"-8557,28 21 102,1-1-1,78 45 1,32 0-682,56 32-408,-171-88-838,-1 3 0,-1 1 0,40 37-1,-26-8-2068,-25-15-3794,-19-27-1557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4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108 228 9161,'0'0'8984,"-8"0"-7756,2 1-1102,1-1 0,0 1 0,0 0 0,0 1-1,0-1 1,-1 1 0,2 0 0,-1 0 0,0 1 0,-5 3 0,7-4-75,0 0 1,0 0 0,1 0-1,-1 0 1,1 0-1,-1 1 1,1-1 0,0 1-1,0 0 1,0-1-1,1 1 1,-1 0-1,1 0 1,-1 0 0,1 0-1,0 1 1,0-1-1,0 0 1,1 0 0,-1 1-1,1 2 1,0-5-44,1 0 0,-1 0 0,1 0 1,0-1-1,-1 1 0,1 0 0,0-1 1,-1 1-1,1 0 0,0-1 0,0 1 1,0-1-1,0 1 0,0-1 0,-1 0 0,1 1 1,0-1-1,0 0 0,0 0 0,0 1 1,0-1-1,0 0 0,0 0 0,0 0 1,0 0-1,0 0 0,0-1 0,0 1 1,0 0-1,0 0 0,2-1 0,35-8-90,-25 3-293,-1-1-1,0-1 0,0 0 1,-1 0-1,0-1 0,0-1 1,14-16-1,-18 18 380,-1 0 0,1 0-1,-1-1 1,-1 1 0,0-1 0,0-1 0,0 1 0,-1-1 0,-1 1 0,5-21-1,-43 94 2757,15-6-1482,18-54-1154,1 0 1,1 0 0,-1 0 0,0 0-1,1 1 1,0-1 0,0 0-1,0 0 1,1 0 0,-1 0 0,1 0-1,2 8 1,-1-11-109,-1 1 0,0-1 0,1 0 0,-1 1 0,1-1 0,0 0 0,-1 0 0,1 0 0,0 0 0,0 0 0,0-1 0,0 1 0,-1 0 0,1-1 0,0 1 0,0-1 0,0 0 0,0 0 0,0 0 0,3 0 0,45-2 77,-48 2-100,8-2-216,1-1 0,-1 0 0,1 0 0,-1-1 0,0-1 1,0 1-1,-1-2 0,1 1 0,-1-1 0,0-1 0,12-11 0,-14 9 578,-10 8 667,-16 13-343,-7 22-203,25-33-439,0 1-1,0 0 1,0-1-1,0 1 1,0 0-1,1 0 1,-1 0-1,0 0 1,1-1-1,0 1 1,-1 0-1,1 0 1,0 0-1,0 0 1,0 0-1,0 0 1,1 0-1,-1 0 1,1 3-1,2-3-11,0-1-1,1 0 1,-1 0-1,0 0 0,0-1 1,0 1-1,1-1 1,-1 0-1,0 0 1,1 0-1,-1 0 1,0 0-1,1-1 1,4-1-1,-7 2-17,12-2-211,-1-2 1,0 0 0,0 0 0,0-1 0,0 0-1,-1-1 1,1-1 0,-2 0 0,1 0-1,-1-1 1,16-15 0,-12 9 17,0 0 1,-1-1 0,-1-1-1,0 0 1,-1-1-1,16-33 1,-23 41 225,0 1 0,0-1 0,-1 0 0,-1 0 0,0-1 0,0 1 0,1-16 0,-3 25-18,0-1 1,0 1-1,0 0 0,0-1 0,0 1 1,0-1-1,0 1 0,0 0 0,0-1 1,0 1-1,0-1 0,0 1 0,0 0 1,-1-1-1,1 1 0,0 0 0,0-1 1,0 1-1,-1 0 0,1-1 0,0 1 0,0 0 1,-1-1-1,1 1 0,0 0 0,0 0 1,-1-1-1,1 1 0,0 0 0,-1 0 1,1 0-1,0-1 0,-1 1 0,1 0 1,-1 0-1,1 0 0,0 0 0,-1 0 1,1 0-1,-1 0 0,-19 8 461,-15 19-9,23-14-115,1 0 1,0 1-1,1 0 1,-9 18-1,15-26-238,1 0 0,0 0-1,1 1 1,-1-1-1,1 1 1,0-1-1,1 1 1,0 0 0,0 0-1,0 0 1,1 0-1,0 0 1,1 8 0,0-13-114,0 0 0,-1 0 0,1 0 0,0 0 1,1 0-1,-1 0 0,0-1 0,0 1 0,1 0 1,-1-1-1,1 1 0,0-1 0,-1 1 0,1-1 1,0 0-1,0 0 0,0 1 0,0-2 0,0 1 1,0 0-1,0 0 0,0 0 0,0-1 0,3 1 1,57 6-1723,-55-7 1221,51 1-6740,-34-1-544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8360,'0'0'13773,"-9"4"-13394,8-4-374,-45 22 474,44-22-446,1 1 0,-1 0 0,1 0 0,-1 0 0,1 0 1,0 0-1,-1 0 0,1 0 0,0 0 0,0 1 0,0-1 1,0 1-1,0-1 0,0 0 0,0 1 0,0-1 0,0 1 0,1 0 1,-1-1-1,1 1 0,-1 0 0,1-1 0,0 1 0,-1 0 1,1-1-1,0 1 0,0 0 0,0 0 0,1-1 0,-1 1 1,0 0-1,1 0 0,-1-1 0,2 4 0,2-4-46,0 0 0,1 0 0,-1 0-1,0 0 1,1-1 0,-1 0 0,1 0 0,-1 0-1,1 0 1,4-2 0,1 2-445,14-1-599,-16 0 742,0 1 1,0 0 0,0 0-1,0 1 1,0 0 0,0 0-1,0 0 1,11 5 0,-18-6 339,-1 0-1,1 1 1,-1-1 0,1 0 0,-1 1 0,0-1 0,1 0 0,-1 1 0,1-1 0,-1 0 0,0 1-1,1-1 1,-1 1 0,0-1 0,0 1 0,1-1 0,-1 1 0,0-1 0,0 1 0,0-1 0,1 1 0,-1-1-1,0 1 1,0 0 0,0-1 0,0 1 0,0-1 0,0 1 0,0-1 0,0 1 0,0-1 0,-1 1 0,1-1-1,0 1 1,0-1 0,0 1 0,-1-1 0,1 1 0,0-1 0,0 1 0,-1-1 0,1 1 0,0-1 0,-1 1-1,1-1 1,-1 0 0,1 1 0,-1-1 0,1 0 0,0 1 0,-1-1 0,1 0 0,-1 0 0,1 1 0,-1-1-1,0 0 1,0 0 0,-32 17 1162,20-12-1120,0-1 0,0 0 0,-1-1 0,0-1 0,-15 1 0,-11-6-4136,23-6-4889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14286,'0'0'4649,"-4"9"-3352,-7 16-793,1 0 0,1 0-1,1 0 1,1 1-1,2 0 1,0 1 0,2-1-1,0 39 1,3-63-497,0-1 0,0 1 0,0 0 0,1-1 0,-1 1 0,1-1 0,-1 1 0,1 0 0,-1-1 0,1 0 0,0 1 0,0-1 0,0 1 0,0-1 0,0 0 0,0 0 0,0 1 1,0-1-1,0 0 0,1 0 0,-1 0 0,3 1 0,-1-1 13,1 1 0,0-1 0,-1 0-1,1 0 1,0 0 0,-1-1 0,1 0 0,0 1 0,6-2 0,10-1-93,-1-1 0,0-1 0,22-7 0,-26 7-269,-5 1 161,-4 1 104,1 0 0,0 0 0,0 0-1,1 1 1,-1 0 0,0 0 0,0 1 0,0 0 0,1 0-1,12 3 1,-19-3 93,0 1-1,-1-1 1,1 1-1,0-1 1,0 1 0,-1 0-1,1-1 1,-1 1-1,1-1 1,0 1 0,-1 0-1,1 0 1,-1-1-1,1 1 1,-1 0-1,0 0 1,1 0 0,-1 0-1,0-1 1,0 1-1,1 0 1,-1 0-1,0 0 1,0 0 0,0 0-1,0 0 1,0 0-1,0 0 1,0 0-1,-1-1 1,1 1 0,0 0-1,0 0 1,-1 0-1,1 0 1,0 0-1,-1-1 1,1 1 0,-1 0-1,1 0 1,-2 0-1,0 3 172,0-1-1,-1 1 1,0-1-1,0 0 1,0 0-1,0 0 1,-5 4-1,-6 0 62,-1 0-1,0-1 0,0 0 1,0-1-1,-1-1 0,0-1 1,0 0-1,0-1 0,0 0 1,-1-2-1,-26-1 0,41 1-284,0 0-1,1 0 1,-1 0-1,0-1 0,0 1 1,0 0-1,1-1 1,-1 0-1,0 1 1,0-1-1,1 0 0,-1 0 1,1 0-1,-1 0 1,-1-1-1,2 1-76,1 1 0,-1-1 0,1 0 0,-1 0 0,1 1 0,0-1 0,-1 0 0,1 0 0,0 1 0,0-1 0,-1 0 0,1 0 0,0 0 0,0 0 0,0 1 0,0-1 0,0 0 0,0 0 0,0 0 0,1 0 0,-1 1 0,0-1 0,1-1 0,0-1-392,1 0-1,-1 0 0,1 0 0,0 1 0,0-1 1,0 0-1,1 1 0,-1 0 0,1-1 1,-1 1-1,1 0 0,0 0 0,0 1 0,-1-1 1,5-1-1,29-9-4997,3 0-1190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11115,'0'0'13516,"-25"60"-12074,14-42-578,4-5-447,-2-1-353,9-4-96,0-5-673,9-9-8552,-6-9 2083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14157,'0'0'10875,"-4"9"-10352,-9 28-114,2 1-1,2 0 1,1 0 0,2 1-1,1 0 1,3 0 0,1 0-1,4 41 1,10-13-322,-9-54-59,0 1-1,-2-1 1,3 28 0,-3-36-231,3-10-569,5-13-1798,0-18-4722,-4 18 773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14 11755,'0'0'12935,"-9"-2"-12054,6 1-853,1 0 1,-1 0-1,0 0 1,0 1-1,1-1 1,-1 1-1,0-1 1,0 1-1,0 0 1,1 0-1,-1 1 1,0-1-1,0 1 0,0-1 1,1 1-1,-1 0 1,0 0-1,1 0 1,-1 0-1,1 0 1,-1 1-1,1-1 1,0 1-1,-1-1 1,1 1-1,0 0 1,0 0-1,0 0 1,0 0-1,1 0 0,-1 1 1,0-1-1,1 1 1,0-1-1,-2 5 1,2-5-10,-1-1 0,1 1 1,1-1-1,-1 1 0,0 0 0,0-1 1,1 1-1,-1 0 0,1 0 0,-1 0 1,1-1-1,0 1 0,-1 0 0,1 0 1,0 0-1,0 0 0,1 0 0,-1-1 1,0 1-1,1 3 0,0-4-5,0 0 1,0-1-1,0 1 0,0 0 0,0 0 0,0 0 1,0-1-1,0 1 0,0-1 0,1 1 0,-1-1 1,0 1-1,0-1 0,0 1 0,1-1 1,-1 0-1,0 0 0,1 0 0,-1 0 0,0 0 1,3 0-1,5-1 12,1 0-1,-1-1 1,0-1 0,0 1-1,0-1 1,16-8 0,8-7-420,-25 12 244,0 0 1,1 1-1,0 1 1,0 0-1,0 0 0,0 0 1,0 1-1,1 1 1,0-1-1,15 0 0,-24 3 158,0 0 1,-1 1-1,1-1 0,0 0 0,0 1 0,0-1 0,-1 1 0,1 0 0,0-1 0,-1 1 0,1 0 0,0-1 0,-1 1 0,1 0 0,-1-1 1,1 1-1,-1 0 0,0 0 0,1 0 0,-1 0 0,0 0 0,1-1 0,-1 1 0,0 0 0,0 0 0,0 0 0,0 0 0,0 1 1,0-1 2,0 0 1,0 1 0,0-1 0,1 0-1,-1 0 1,0 0 0,0 0 0,1 0-1,-1 0 1,1 0 0,-1 0 0,1 0 0,-1 0-1,1 0 1,-1 0 0,1-1 0,0 1-1,0 0 1,-1 0 0,1-1 0,0 1 0,0 0-1,0-1 1,2 2 0,-1-2-91,1 1-1,-1-1 1,1 0 0,-1 0-1,1 0 1,-1 0 0,0 0-1,1-1 1,-1 1 0,1-1-1,-1 0 1,1 0 0,-1 1 0,0-1-1,0-1 1,4-1 0,-2 0-1051,1-1 0,-1 1 0,0-1 0,-1 0 1,1 0-1,4-8 0,3-4-4801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 11563,'0'0'8493,"9"-3"-7153,29-10-256,-38 12-1059,1 1 1,0 0-1,0 0 1,-1-1-1,1 1 1,0 0-1,0 0 1,0 0-1,-1 0 1,1 0-1,0 0 1,0 0-1,-1 0 1,1 0-1,0 0 1,0 1-1,-1-1 1,1 0-1,0 0 0,0 1 1,-1-1-1,1 0 1,0 1-1,-1-1 1,1 1-1,0-1 1,-1 1-1,1-1 1,-1 1-1,1 0 1,-1-1-1,1 1 1,-1 0-1,0-1 1,1 1-1,-1 0 1,0-1-1,1 1 1,-1 0-1,0 0 1,0-1-1,0 1 0,1 0 1,-1 0-1,0-1 1,0 1-1,0 0 1,0 0-1,0 0 1,-1-1-1,1 1 1,0 1-1,-9 39 1278,-22 21 516,25-54-1661,1 0 0,0 0-1,1 1 1,0-1-1,0 1 1,1 0 0,0 0-1,1 1 1,-3 14-1,6-23-140,0-1-1,-1 1 0,1 0 0,0-1 1,-1 1-1,1-1 0,0 1 0,0-1 1,-1 1-1,1-1 0,0 0 0,0 1 1,0-1-1,0 0 0,0 0 0,-1 0 1,1 0-1,0 1 0,0-1 0,0 0 1,0-1-1,0 1 0,1 0 0,31-1 375,-28 1-291,10-1-59,0-1-1,0-1 1,-1 0 0,1-1-1,25-11 1,-32 12-328,-1 0 1,0-1-1,0 0 1,0 0-1,0 0 1,-1-1-1,1 0 1,-1 0-1,0-1 1,-1 1-1,1-1 1,5-10 0,-10 15 51,-1 0 0,1 0 1,-1 0-1,1 0 0,-1 0 1,0-1-1,0 1 1,1 0-1,-1 0 0,0-1 1,0 1-1,0 0 0,0 0 1,0-1-1,-1 1 1,1 0-1,0 0 0,0-1 1,-1 1-1,1 0 1,-1 0-1,1 0 0,-1 0 1,0 0-1,1 0 0,-1 0 1,0 0-1,0 0 1,0 0-1,0 0 0,1 0 1,-1 0-1,0 1 1,-1-1-1,1 0 0,0 1 1,0-1-1,0 1 0,0-1 1,0 1-1,-1 0 1,1-1-1,-1 1 0,-10-4-1073,0 1-1,0 0 0,-19-1 1,18 2 519,-31-5-2611</inkml:trace>
  <inkml:trace contextRef="#ctx0" brushRef="#br0" timeOffset="1">1 60 8648,'0'0'7623,"50"2"-6277,-13-2-129,6 0-448,2 0-513,-3-5-128,-6 0-32,-4-2-160,-12 1-929,-11-2-1025,-9-1-3011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9737,'0'0'7623,"43"-46"-6758,-18 30-737,2-1-2850,-2 1-8104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86 12204,'0'0'6747,"4"-8"-3907,13-28-859,-17 36-1926,0 0 1,0-1-1,1 1 0,-1-1 1,0 1-1,0-1 1,0 1-1,0-1 0,0 1 1,0-1-1,0 1 1,0-1-1,0 1 0,0-1 1,0 1-1,0-1 1,0 1-1,0-1 0,0 1 1,0-1-1,-1 1 1,1-1-1,0 1 0,0-1 1,-1 1-1,1 0 1,0-1-1,-1 1 0,1-1 1,0 1-1,-1 0 1,0-1-1,-18-5 616,-23 9-469,33 1-207,-1-1 0,1 1-1,1 1 1,-1-1 0,0 1 0,1 1 0,0 0-1,0 0 1,-10 12 0,12-13 0,0 1 1,1 0-1,-1 0 1,2 1-1,-1 0 0,1-1 1,0 2-1,0-1 0,1 0 1,0 1-1,0 0 1,-2 8-1,5-15 7,1-1-1,-1 1 1,0 0 0,0-1 0,1 1 0,-1-1-1,0 1 1,1 0 0,-1-1 0,0 1-1,1-1 1,-1 1 0,1-1 0,-1 0-1,1 1 1,-1-1 0,1 1 0,-1-1 0,1 0-1,-1 1 1,1-1 0,0 0 0,-1 0-1,1 1 1,0-1 0,-1 0 0,1 0-1,0 0 1,-1 0 0,1 0 0,-1 0 0,1 0-1,0 0 1,-1 0 0,1 0 0,0 0-1,-1-1 1,1 1 0,1 0 0,30-7 156,-19 1-112,0-1 0,1 0 0,-2-1 0,1-1 0,-1 0 0,16-16 0,-6 4 2,0-2-1,20-29 1,-29 34-44,-13 18-80,-21 39-247,12-20-287,2 1 0,-7 25 1,12-36-294,0 0 1,1 0-1,1 1 0,0 12 1,4-11-2958,9-7-2669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 12748,'0'0'17617,"-11"40"-17585,17-40-160,10-4-641,-6-8-1377,1-2-2434,-4-3-4453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13036,'0'0'5478,"68"65"-3909,-34-36 65,9 10-225,3 2 0,5 6-672,1 4-321,-2-3-191,-3-2-97,-6-5-64,-6-4-705,-5-6-608,-6-5-481,-9-5-608,-8-9-1474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7175,'0'0'13992,"-10"1"-13693,3 0-275,-1 1 0,1-1 1,0 1-1,0 1 0,0-1 1,1 1-1,-1 0 0,1 1 1,0 0-1,-1 0 1,2 0-1,-1 1 0,0 0 1,1 0-1,-9 11 0,5-5 80,1-1 0,1 2 0,0-1 0,0 1 0,-7 20 0,11-25-76,1-1 0,0 1 0,1-1 0,-1 1 0,1-1 0,1 1-1,-1 0 1,1-1 0,0 1 0,1 0 0,-1 0 0,1-1 0,2 8 0,-1-11-25,0 0 1,0 0 0,0 0 0,0 0 0,1 0 0,-1-1-1,1 1 1,0-1 0,-1 0 0,1 0 0,0 0 0,0 0 0,0 0-1,1-1 1,-1 1 0,0-1 0,1 0 0,-1 0 0,0 0-1,1-1 1,-1 1 0,8-1 0,3 2-1250,0-1 1,0-1-1,0 0 1,21-4-1,-6-4-5619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54 8712,'0'0'11766,"-9"0"-10495,-23 0-460,26 1 455,10-1-925,16-7 59,36-40 75,-56 47-987,0 14-13165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14189,'0'0'9471,"-8"8"-9055,-42 49 285,46-52-583,0 0 0,1 0 1,-1 1-1,1 0 0,1 0 0,-1-1 0,1 2 1,0-1-1,0 0 0,1 0 0,-2 12 0,4-18-113,-1 1-1,0-1 0,1 1 0,-1-1 1,0 1-1,1 0 0,-1-1 0,1 0 0,-1 1 1,1-1-1,-1 1 0,1-1 0,0 1 1,-1-1-1,1 0 0,-1 0 0,1 1 1,0-1-1,-1 0 0,1 0 0,0 0 0,-1 0 1,1 1-1,0-1 0,-1 0 0,1 0 1,0 0-1,1-1 0,28 1-193,-22 0-27,15 0-514,-14-1 576,-1 0 0,1 1 0,0 0 0,-1 1 0,1 0 0,0 0 0,-1 1-1,1 0 1,-1 0 0,0 1 0,11 5 0,-18-7 175,0-1 0,0 1 1,0 0-1,0 1 0,0-1 0,0 0 0,0 0 0,0 0 0,0 0 1,0 1-1,0-1 0,-1 0 0,1 1 0,-1-1 0,1 1 1,-1-1-1,1 1 0,-1-1 0,0 1 0,0-1 0,0 1 0,0-1 1,0 1-1,0-1 0,0 1 0,0-1 0,0 1 0,-1-1 0,1 1 1,-1-1-1,1 0 0,-1 1 0,0-1 0,1 0 0,-1 1 1,0-1-1,0 0 0,0 0 0,-1 2 0,-3 3 221,-1 1-1,1-1 1,-1 0-1,0-1 1,-12 9 0,7-6-147,-47 28 878,55-34-1115,0-1 1,0 1-1,-1-1 1,1 0-1,0 0 1,0-1-1,-1 1 1,1-1-1,0 1 1,-1-1-1,1 0 1,-1 0-1,1 0 1,0-1-1,-1 1 1,1-1-1,-4-1 1,6 1-338,-1-1 0,1 1 0,0 0 1,-1-1-1,1 1 0,0-1 0,0 1 0,0-1 1,0 1-1,0-1 0,0 0 0,0 1 0,1-1 1,-1 0-1,1 0 0,-1 0 0,1-2 0,-1 1-714,-5-23-10199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10250,'0'0'9032,"66"-24"-7751,-42 24-544,1 0-481,1 0-160,1 3-448,-2 3-1922,4 0-2691,-1-1-4740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366 185 17296,'0'0'1570,"-45"35"704,17-12-897,-1 3 545,-1 1-545,5 2-544,7-4-577,7-2-224,6-1-32,5-6-384,0-3-801,0-6-352,0-5-193,5-2-192,1-6-4068,-3-10 2435,3-6-96</inkml:trace>
  <inkml:trace contextRef="#ctx0" brushRef="#br0" timeOffset="1">264 35 10186,'0'0'2829,"-9"-6"209,5 3-2831,1 0-3,0 1 0,0-1 0,-1 1 0,1 0 0,-1 0 0,0 0 0,1 0 0,-1 0 0,0 1 0,0 0 0,0 0 0,0 0 0,0 0 0,0 1-1,0-1 1,-1 1 0,1 0 0,0 0 0,0 1 0,0-1 0,0 1 0,0 0 0,0 0 0,-5 2 0,-3 4 145,0 1-1,0 0 1,1 1-1,0 0 1,1 0 0,-18 22-1,22-24-147,0 1 0,0-1-1,1 1 1,0 1-1,1-1 1,0 1-1,0 0 1,0 0-1,1 0 1,1 0 0,-2 12-1,4-20-187,0 0-1,0 1 1,0-1-1,1 0 1,-1 1-1,0-1 1,1 0-1,-1 1 1,1-1-1,0 0 1,-1 1 0,1-1-1,0 0 1,0 0-1,0 0 1,0 0-1,0 0 1,0 0-1,0 0 1,0 0-1,0 0 1,0-1-1,0 1 1,1 0 0,-1-1-1,0 1 1,0-1-1,1 1 1,-1-1-1,0 1 1,1-1-1,-1 0 1,1 0-1,-1 0 1,3 0-1,59 0 172,-54 0-178,0-2-39,1 1 1,-1-1-1,0-1 1,0 0-1,0 0 1,0-1-1,0 0 1,0 0-1,-1-1 1,14-10-1,-17 11 1,0 1 0,-1-1 0,1 0 0,-1-1 0,0 1 0,0-1 0,0 0 0,0 0 0,-1 0 0,0 0 0,0-1 0,0 1 0,-1-1 0,0 0 0,0 0 0,0 1 0,1-12 0,-3 15 26,0 1 1,0-1-1,0 1 1,0-1-1,0 0 1,-1 1-1,1-1 1,0 1 0,-1-1-1,0 1 1,1-1-1,-1 1 1,0 0-1,1-1 1,-1 1-1,0 0 1,0-1 0,0 1-1,0 0 1,0 0-1,-1 0 1,1 0-1,-2-1 1,0 0-7,0 1-1,0-1 1,-1 1 0,1 0 0,-1 0-1,1 0 1,-1 0 0,1 1 0,-1-1 0,-3 1-1,-3 0-6,0 1-1,1 0 1,-1 0-1,1 1 0,-1 0 1,1 0-1,-11 5 1,12-3 0,0 1 1,1 0-1,0 0 1,0 0-1,0 1 0,1 0 1,0 0-1,0 1 1,0 0-1,-7 13 1,10-15-227,0 0 1,1 0-1,-1 0 1,1 0-1,1 0 1,-1 1-1,1-1 1,-1 7-1,2-9-209,0 1 0,0-1-1,0 0 1,0 1 0,0-1-1,1 0 1,0 1 0,0-1-1,0 0 1,0 0 0,0 0-1,1 0 1,-1 0 0,3 4-1,14 12-4766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4:5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21 9641,'0'0'9465,"-10"8"-6625,-69 55 2306,79-62-5127,-1-1 0,1 0 0,-1 1-1,0-1 1,1 1 0,-1-1 0,1 1-1,-1-1 1,1 1 0,-1-1 0,1 1-1,0 0 1,-1-1 0,1 1 0,0 0-1,-1-1 1,1 1 0,0 0 0,0-1-1,-1 1 1,1 0 0,0-1 0,0 1 0,0 0-1,0 0 1,0-1 0,0 1 0,0 0-1,1 1 1,0-1-9,0-1 0,-1 1 0,1 0 0,0-1 0,0 1 0,0-1 0,0 1 0,0-1 0,1 0 0,-1 1 0,0-1 0,0 0 0,0 0 0,0 0 0,0 0-1,2 0 1,2 0-21,-1 0-1,1 0 0,-1 0 0,1-1 0,-1 0 1,1 0-1,-1 0 0,0 0 0,7-4 0,-9 4 13,0 0 0,0-1 1,0 0-1,0 1 0,0-1 0,0 0 0,0 0 0,0 0 0,-1 0 0,1 0 0,-1 0 0,0-1 1,1 1-1,-1 0 0,0-1 0,0 1 0,-1-1 0,1 1 0,0-1 0,-1 1 0,0-1 1,1 1-1,-1-1 0,0 0 0,0 1 0,-1-1 0,1 1 0,-1-1 0,0-3 0,-1 4 4,1-1-1,-1 0 1,0 1-1,0-1 0,0 1 1,0 0-1,-1 0 1,1 0-1,0 0 0,-1 0 1,0 0-1,1 1 1,-1-1-1,0 1 0,0 0 1,0 0-1,0 0 1,0 0-1,0 0 0,0 1 1,0-1-1,0 1 1,-6 0-1,5 0-17,1 0-1,-1 0 1,0 0 0,1 0-1,-1 1 1,0-1 0,1 1-1,-1 0 1,0 0 0,1 0-1,-1 1 1,1-1-1,-5 4 1,-6 15-2030,12 11-4541,5-19-1717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3846 352 6054,'0'0'1820,"-8"-3"-758,7 3-1061,-21-9 548,0-1-1,0-1 1,1-1 0,-23-17-1,35 23-437,0 0 0,0 0 0,-1 0 0,0 1-1,1 1 1,-2-1 0,1 2 0,0-1-1,-18-2 1,-10 1-143,-55-2 0,2 0 93,-162-33 239,-155-15 580,-511 52-315,421 10-260,313-9-296,-4 0-117,-205 22-1,355-14 121,0 1 0,1 1 0,0 3 0,0 1 0,-35 17 0,51-19-3,1 1 0,0 1 0,1 1-1,0 0 1,1 2 0,0 0 0,2 1 0,0 1 0,-22 28-1,33-37-26,1 1-1,0 0 1,0 0-1,1 1 0,1-1 1,-1 1-1,2 0 1,-1-1-1,1 1 0,1 1 1,0-1-1,0 14 1,1-15 18,0-1 1,1 1-1,0 0 1,0-1-1,1 1 0,0-1 1,1 0-1,0 0 1,0 0-1,1 0 1,0 0-1,0 0 1,1-1-1,10 13 0,7 1 98,2 0-1,0-1 0,2-1 0,0-2 0,0 0 0,2-2 0,38 16 0,18 1 51,113 29 0,-34-22-52,258 28-1,174-26-51,-260-32 10,1-14-1,387-56 0,-684 55-42,58-6 87,0-5 0,-1-4 0,101-36 0,-167 45 1,-1-1 0,-1-1-1,0-1 1,0-2 0,40-33 0,-52 36 4,-1 0 0,0-2 1,-1 0-1,0-1 0,-2 0 1,0-1-1,0 0 0,-2-1 1,12-28-1,-16 32-57,-1-1 0,0 1-1,-2-1 1,1 0 0,-2 0-1,0 0 1,-1-1 0,0 1 0,-2 0-1,-3-31 1,1 34-37,0 1 0,-1-1 0,-1 0 0,0 1 0,0 0 0,-1 0 1,-1 0-1,0 1 0,0 0 0,-1 1 0,-1-1 0,0 1 0,-17-15 0,2 7-18,-1 1 0,0 1 0,-1 1-1,-1 1 1,-1 1 0,1 2 0,-2 1 0,0 1 0,-40-7 0,-19 0-373,-167-6 1,-348 25-6575,439 2 2333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7643 9801,'0'0'6,"-9"-8"111,6 5-135,-1-1 1,1 1-1,0 0 0,0-1 1,0 0-1,1 0 0,-1 0 1,1 0-1,0 0 0,0 0 1,0-1-1,0 1 1,1 0-1,0-1 0,0 0 1,0 1-1,1-1 0,-1 0 1,1 1-1,0-1 0,0 0 1,1 1-1,-1-1 0,1 0 1,3-8-1,15-41-124,3 1 1,2 1-1,3 1 1,40-59-1,-31 50-52,285-460-3018,188-247 2708,1292-1505 3056,-397 786-712,110 115 393,-1084 1037-275,-303 245-1602,205-107-1,-136 109-3163,-172 73 315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9:0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38 276 8808,'0'0'582,"9"0"-37,177-2 895,289-43-1,-208 15-1345,540-91 23,-716 105-95,435-43 357,-501 57-326,-84 10-484,-96 25-1,51-8-402,-1053 142 156,854-155 798,173-10 7,1 6 0,-153 28 1,272-34-115,-46 13 156,53-15-185,1 1 0,0 0 0,-1 0 0,1 0 0,-1 0 0,1 1 0,0-1 0,0 1 0,0-1 0,0 1-1,0 0 1,0 0 0,0 0 0,1 0 0,-1 0 0,1 0 0,-2 4 0,2 4-1361,7-3-1474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8 255 192,'6'-229'23169,"-19"465"-23057,13-234-116,0-1 1,0 1-1,0-1 1,0 1-1,0-1 1,1 1-1,-1-1 1,0 1-1,1-1 1,-1 1-1,1-1 1,-1 0-1,1 1 1,0-1-1,1 2 1,-2-3 8,1 1 0,-1-1-1,1 1 1,0-1 0,-1 0 0,1 1 0,-1-1-1,1 0 1,0 0 0,-1 0 0,1 1 0,0-1-1,-1 0 1,1 0 0,0 0 0,-1 0-1,1 0 1,0 0 0,-1 0 0,1 0 0,0 0-1,-1-1 1,2 1 0,2-2 59,-1 1-1,1-1 1,-1 0-1,0 0 1,1-1-1,-1 1 1,0-1-1,0 1 1,-1-1-1,4-3 1,37-52 1022,63-106 1,-106 164-1081,0-1-1,0 1 1,0 0 0,0 0 0,0-1 0,0 1 0,0 0 0,0 0-1,0 0 1,0-1 0,0 1 0,0 0 0,0 0 0,0 0 0,1-1-1,-1 1 1,0 0 0,0 0 0,0 0 0,0-1 0,0 1 0,1 0-1,-1 0 1,0 0 0,0 0 0,0 0 0,1-1 0,-1 1 0,0 0-1,0 0 1,0 0 0,1 0 0,-1 0 0,0 0 0,0 0 0,0 0-1,1 0 1,-1 0 0,0 0 0,0 0 0,1 0 0,-1 0 0,0 0-1,0 0 1,0 0 0,1 0 0,-1 0 0,0 0 0,0 0 0,1 1-1,-1-1 1,0 0 0,0 0 0,0 0 0,0 0 0,1 0 0,-1 0-1,0 1 1,0-1 0,0 0 0,0 0 0,0 0 0,1 1 0,-1-1-1,4 27 218,-3 51-61,-1-61-143,0-17-19,0 1 0,0-1 0,0 1-1,0-1 1,0 1 0,0-1 0,0 1-1,0-1 1,0 1 0,0 0 0,0-1-1,0 1 1,0-1 0,0 0 0,0 1 0,1-1-1,-1 1 1,0-1 0,0 1 0,1-1-1,-1 1 1,0-1 0,1 0 0,-1 1-1,0-1 1,1 0 0,-1 1 0,1-1-1,-1 0 1,0 1 0,1-1 0,-1 0-1,2 1 1,15-9 111,20-27 223,-33 31-285,30-37 198,-25 30-237,-1 0-1,2 0 1,-1 1 0,1 0 0,1 1-1,16-12 1,-26 21-16,0-1 0,0 1 0,0 0 0,0 0 0,0-1 0,-1 1 0,1 0 0,0 0 0,0 0 0,0 0 0,0 0 0,0 0 0,0 0 0,0 0 0,0 0 0,0 1 0,0-1 0,0 0 0,0 1 0,0-1 0,0 0 0,0 1 0,0-1 0,-1 1 0,1 0 0,0-1 0,0 1 0,-1 0 0,1-1 0,0 1 0,-1 0 0,1 0 0,-1-1 0,1 1 0,-1 0 0,1 0 0,-1 0 0,1 0 0,-1 0 0,0 0 0,0 0 0,1 0 0,-1 0 0,0 0 0,0 0 0,0 1 0,6 54 48,-6-51-53,0 1-211,2 31-124,5-23-3319,-6-14 3481,-1 0 0,1 0 1,-1 0-1,0-1 0,1 1 0,-1 0 1,1 0-1,-1-1 0,0 1 1,1 0-1,-1 0 0,0-1 0,1 1 1,-1 0-1,0-1 0,0 1 0,0-1 1,1 1-1,-1 0 0,0-1 0,0 1 1,0-1-1,0 1 0,1 0 1,-1-1-1,0 1 0,0-1 0,0 1 1,0-1-1,0 1 0,0-1 0,0 1 1,0 0-1,-1-1 0,2-4-1489,4-19-5240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179 321 14606,'0'0'5675,"-10"1"-5355,3-1-234,1 1-1,0 0 1,0 1 0,0-1-1,0 1 1,0 1 0,0-1 0,0 1-1,0 0 1,1 0 0,0 0 0,0 1-1,-1 0 1,2 0 0,-1 0-1,-5 7 1,-1 2 588,0 2 0,-18 30 0,27-42-604,-1 1 0,1 0-1,1 0 1,-1 0 0,0 0 0,1 0-1,0 0 1,0 0 0,0 0 0,1 0-1,-1 1 1,1-1 0,0 0 0,0 0-1,1 1 1,-1-1 0,1 0 0,2 7-1,-2-10-48,0 0-1,0 1 0,1-1 0,-1 0 1,0 0-1,1 0 0,-1 0 0,1 0 0,0 0 1,-1-1-1,1 1 0,0 0 0,-1-1 1,1 1-1,0-1 0,-1 0 0,1 1 1,0-1-1,0 0 0,0 0 0,-1 0 1,1 0-1,0-1 0,0 1 0,2-1 0,2 0 60,0 0 0,0 0-1,-1-1 1,1 0 0,0 0-1,8-4 1,-2-3-49,0-1 1,0-1-1,-1 1 0,-1-2 1,0 0-1,0 0 0,-1 0 1,-1-1-1,0-1 0,-1 0 1,0 0-1,-1 0 0,-1 0 1,7-29-1,-43 99-650,27-48 642,2 1 0,-1-1 0,1 1 1,0 0-1,1 0 0,0-1 1,1 1-1,0 0 0,1 12 0,-1-18 7,1 0-1,0 0 0,-1-1 0,1 1 0,0-1 0,0 1 1,1 0-1,-1-1 0,0 0 0,1 1 0,0-1 1,-1 0-1,1 0 0,0 0 0,0 0 0,0 0 0,1 0 1,-1-1-1,0 1 0,1-1 0,-1 1 0,1-1 1,-1 0-1,1 0 0,-1 0 0,1 0 0,0-1 1,0 1-1,-1-1 0,1 1 0,0-1 0,5-1 0,0 1 62,1-2 0,-1 1 0,1-1 0,-1 0 0,0-1 0,0 0 0,0 0 0,0-1 0,0 0 0,-1 0 0,0-1 0,0 0 0,0 0 0,-1-1 0,1 0 0,8-10 0,6-8-60,-1 0 0,-1-2 0,18-31 0,-17 23-17,-1-2-1,14-37 0,-26 54-121,-1 0 0,0 0 0,-2 0 0,0-1 0,2-39 0,-6 59 102,0-1 1,1 0 0,-1 0-1,0 0 1,0 0-1,0 0 1,0 0 0,0 0-1,-1 0 1,1 0-1,0 1 1,0-1 0,-1 0-1,1 0 1,0 0-1,-1 0 1,1 1 0,-1-1-1,1 0 1,-1 0-1,1 1 1,-1-1 0,0 0-1,1 1 1,-1-1 0,0 1-1,1-1 1,-1 1-1,-1-2 1,0 2-11,1 0 1,-1 0-1,0 0 0,0 0 1,1 1-1,-1-1 1,0 0-1,1 1 0,-1-1 1,1 1-1,-1-1 0,0 1 1,1 0-1,-3 1 1,-4 3-35,0 1 0,0 0 0,0 1 0,-11 11 0,0 5 111,0 0 1,2 2 0,-27 51 0,37-63-37,1 1 1,1 0-1,0-1 1,1 2 0,1-1-1,0 0 1,0 1-1,2 0 1,0-1 0,1 17-1,0-26-10,1-1 0,0 1-1,0-1 1,1 1 0,-1-1-1,1 0 1,0 1 0,0-1 0,0 0-1,1 0 1,0 0 0,-1-1-1,1 1 1,1 0 0,-1-1-1,0 0 1,1 0 0,-1 0-1,1 0 1,0-1 0,0 1 0,0-1-1,1 0 1,-1 0 0,7 1-1,4 2-629,1-1 0,-1-1 0,1 0 0,0-1 0,0 0 0,18-2 0,12-1-5172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752 1 11563,'0'0'2183,"-12"7"-239,-53 41 1225,-88 81 0,35-26-1340,-31 18-751,-5 4-1198,54-41-3870,103-90-5592,16-17 613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14734,'0'0'7495,"-19"57"-7911,29-47-2595,5-3-3748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23 281 14157,'0'0'3267,"-5"8"-2701,2-3-438,1 1 0,-1 0 0,1 0-1,0 0 1,1 0 0,0 0 0,-1 0-1,2 0 1,-1 9 0,1-14-91,0 1 1,0 0-1,0 0 0,1 0 1,-1-1-1,1 1 0,-1 0 1,1 0-1,-1-1 0,1 1 1,0 0-1,0-1 0,0 1 1,0-1-1,0 1 0,0-1 1,0 1-1,1-1 0,-1 0 1,1 0-1,-1 0 0,0 1 1,1-1-1,0-1 0,-1 1 0,1 0 1,0 0-1,-1-1 0,1 1 1,0-1-1,0 1 0,-1-1 1,1 0-1,0 1 0,0-1 1,0 0-1,0 0 0,-1 0 1,1-1-1,0 1 0,0 0 1,1-1-1,2-1 117,-1 1-1,0 0 1,1-1 0,-1 0-1,0 0 1,0 0-1,0 0 1,-1-1 0,1 1-1,0-1 1,-1 0-1,0 0 1,0 0 0,0-1-1,0 1 1,0-1 0,-1 0-1,5-7 1,2-6 156,-1 0 0,0 0 0,5-20 0,-6 11-4,-1 0-1,-1-1 1,-1 1 0,-2-1 0,0 0 0,-4-43-1,2 69-292,0 0-1,0 0 0,0-1 1,0 1-1,0 0 0,0 0 1,-1-1-1,1 1 0,0 0 1,-1 0-1,1 0 0,-1 0 1,1-1-1,-1 1 0,1 0 1,-1 0-1,0 0 0,1 0 1,-2-1-1,1 2-8,1 0 1,-1 0 0,0 0-1,1 1 1,-1-1-1,1 0 1,-1 0-1,0 0 1,1 0 0,-1 1-1,1-1 1,-1 0-1,1 1 1,-1-1 0,1 0-1,-1 1 1,1-1-1,-1 0 1,1 1-1,-1-1 1,1 1 0,0-1-1,-1 1 1,1-1-1,-1 2 1,-22 43-50,14-17 52,1 1 0,2 1 0,0-1 0,2 1 0,0 43 0,4-70-3,0 0-1,0 0 0,0 0 0,0 0 0,0 0 0,1 0 1,-1 0-1,1 0 0,0-1 0,-1 1 0,2 0 0,-1 0 0,0-1 1,0 1-1,1-1 0,0 1 0,-1-1 0,1 1 0,0-1 1,0 0-1,0 0 0,0 0 0,1 0 0,-1 0 0,0-1 1,1 1-1,0-1 0,-1 1 0,1-1 0,0 0 0,-1 0 1,1 0-1,0-1 0,0 1 0,0-1 0,0 1 0,0-1 1,0 0-1,0 0 0,4-1 0,0 1 18,1-1-1,-1-1 1,0 1 0,0-1-1,0-1 1,-1 1-1,1-1 1,-1 0 0,1-1-1,-1 1 1,0-1 0,0 0-1,-1-1 1,1 0 0,-1 0-1,6-6 1,-4 2 24,0 0-1,-1 0 1,0 0 0,0-1 0,-1 0-1,0 0 1,-1 0 0,0-1 0,-1 0-1,0 1 1,0-1 0,1-18 0,-20 52-211,12-15 145,1 0 0,0 1-1,0-1 1,1 0-1,0 1 1,0-1 0,1 1-1,0 0 1,1 0 0,0-1-1,0 1 1,3 12 0,-2-19 18,-1-1 1,1 1-1,0-1 1,0 0 0,0 1-1,0-1 1,1 0-1,-1 0 1,0 0 0,0 0-1,1 0 1,-1 0-1,1 0 1,-1-1 0,0 1-1,1 0 1,0-1 0,-1 1-1,1-1 1,-1 0-1,1 1 1,0-1 0,-1 0-1,1 0 1,-1 0-1,1 0 1,0 0 0,-1 0-1,1-1 1,0 1-1,-1-1 1,1 1 0,2-2-1,3 0 22,-1 0 1,0 0-1,1-1 0,-1 0 0,0 0 1,11-7-1,-10 3-1,1 0 0,-1 0 0,-1 0 0,1-1 0,-1 0-1,-1 0 1,1 0 0,-1-1 0,-1 0 0,0 0 0,0 0 0,0 0 0,-1-1 0,-1 0 0,0 1-1,2-20 1,-4 29-21,0 0 0,0-1-1,0 1 1,-1 0 0,1 0-1,0 0 1,0 0 0,0 0 0,0 0-1,-1 0 1,1 0 0,0 0-1,0-1 1,0 1 0,-1 0-1,1 0 1,0 0 0,0 0 0,0 0-1,0 0 1,-1 0 0,1 0-1,0 0 1,0 0 0,0 0-1,-1 1 1,1-1 0,0 0-1,0 0 1,0 0 0,0 0 0,-1 0-1,1 0 1,0 0 0,0 0-1,0 0 1,0 1 0,0-1-1,-1 0 1,1 0 0,0 0 0,0 0-1,0 0 1,0 1 0,0-1-1,0 0 1,0 0 0,0 0-1,0 1 1,-1-1 0,1 0-1,0 0 1,0 0 0,0 0 0,0 1-1,0-1 1,-8 12-60,3-1 80,0 1-1,1 1 1,1-1-1,-3 17 0,6-27-8,-1 0 0,1 0-1,-1 0 1,1 0 0,0 0 0,0 0-1,0 0 1,0 0 0,0 1 0,0-1-1,1 0 1,-1 0 0,1 0-1,-1 0 1,1 0 0,0 0 0,0 0-1,0 0 1,0 0 0,0-1 0,0 1-1,0 0 1,1-1 0,-1 1-1,0-1 1,1 1 0,0-1 0,-1 1-1,1-1 1,0 0 0,0 0 0,0 0-1,-1 0 1,5 1 0,5 0 42,0-1 0,0-1 0,0 1 0,0-2 0,0 0 0,0 0 0,19-5 1,-22 4-169,-1 1 1,0-2-1,0 1 1,-1-1-1,1 0 1,0-1-1,-1 1 1,0-1-1,0 0 1,0-1-1,0 0 1,8-9-1,-12 12-286,-1 0-1,0 0 0,0 0 1,0 0-1,0 0 0,0 0 1,-1 0-1,1 0 0,-1 0 0,1 0 1,-1 0-1,0 0 0,0 0 1,0-1-1,0 1 0,0 0 1,0 0-1,-1 0 0,1 0 1,-1 0-1,1-1 0,-1 1 0,0 0 1,0 0-1,-1-2 0,-15-22-7335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14958,'0'0'6598,"68"-6"-6694,-29 11-1473,1-2-1890,1 2-2275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86 14990,'0'0'3438,"-8"3"-940,-2 0-2022,1 1-1,-1 0 0,1 1 0,1-1 0,-11 8 0,16-9-382,0-1 1,0 0-1,0 1 0,0 0 0,0 0 0,1-1 0,-1 1 0,1 1 1,0-1-1,0 0 0,0 1 0,0-1 0,1 1 0,-1-1 0,1 1 1,0 0-1,0 0 0,0-1 0,0 8 0,2-9-135,-1-1 0,1 0 0,0 0 0,0 0 0,0 1 0,0-1 0,0 0 0,0 0 0,0 0 0,0 0-1,0-1 1,0 1 0,0 0 0,1 0 0,-1-1 0,0 1 0,1 0 0,-1-1 0,0 0 0,1 1 0,-1-1 0,1 0 0,-1 0 0,1 1-1,2-1 1,46 4-1321,-43-4 1178,37 1-957,-32-2 841,0 1 1,0 0 0,0 1-1,0 0 1,0 1 0,0 0-1,20 8 1,-30-10 312,-1 0 0,1 1 0,-1 0 0,0-1 1,1 1-1,-1 0 0,1-1 0,-1 1 0,0 0 0,0 0 0,1 0 0,-1 0 0,0 1 0,0-1 1,0 0-1,0 0 0,0 1 0,-1-1 0,1 0 0,0 1 0,-1-1 0,1 1 0,-1-1 1,1 1-1,-1-1 0,1 1 0,-1-1 0,0 1 0,0 0 0,0-1 0,0 1 0,0-1 0,0 1 1,-1-1-1,1 1 0,0 0 0,-1-1 0,1 1 0,-1-1 0,1 0 0,-1 1 0,0-1 0,0 1 1,0-1-1,0 0 0,0 0 0,0 1 0,0-1 0,-2 1 0,-3 5 290,-1-1-1,1 0 0,-2 0 1,1 0-1,-1-1 0,1 0 1,-10 3-1,6-3-146,0-1 0,0 0 0,0-1 0,-1-1-1,1 1 1,-1-2 0,1 0 0,-14 0 0,24-1-193,0 0 1,0 0 0,1 0-1,-1 0 1,0 0 0,1 0-1,-1 0 1,0 0 0,1-1-1,-1 1 1,1 0 0,-1 0 0,0-1-1,1 1 1,-1 0 0,1-1-1,-1 1 1,1-1 0,-1 1-1,1 0 1,-1-1 0,1 1-1,-1-1 1,1 0 0,-1 1-1,1-1 1,0 1 0,0-1 0,-1 0-1,1 1 1,0-1 0,0 1-1,-1-1 1,1 0 0,0 1-1,0-1 1,0 0 0,0 0-1,0 1 1,0-1 0,0 0 0,0 1-1,1-1 1,-1 0 0,0 1-1,0-1 1,0 1 0,1-1-1,-1 0 1,0 1 0,1-1-1,-1 1 1,0-1 0,1 1-1,-1-1 1,2 0 0,-1-3-80,2 1-1,-1 0 1,0-1 0,1 1 0,-1 0 0,1 0-1,0 0 1,4-3 0,15-4 114,1 0 0,44-11 0,-52 17 41,0 0 0,0 0 1,-1-1-1,0-1 0,0-1 0,0 0 1,-1-1-1,1 0 0,19-17 1,-31 23 69,-1 1 1,0 0-1,1 0 1,-1-1-1,0 1 1,0-1-1,0 1 1,0-1-1,0 1 1,0-1-1,-1 0 1,1 1-1,-1-1 1,1 0-1,-1 0 1,1 0-1,-1 1 1,0-1-1,0 0 1,0 0-1,0 0 1,0-2-1,-1 3-60,0 0 0,1 0 0,-1 0 0,0 0 0,0 1 0,1-1 0,-1 0 0,0 0 0,0 0 0,0 1 0,0-1 0,0 0 0,0 1 0,0-1 0,0 1 0,-1 0 0,1-1 0,0 1 0,0 0 0,0-1-1,-1 1 1,1 0 0,0 0 0,0 0 0,0 0 0,-1 0 0,1 0 0,0 1 0,0-1 0,0 0 0,0 1 0,-2-1 0,2 1-51,-1-1 1,1 1-1,-1-1 0,1 1 0,-1 0 1,1-1-1,0 1 0,-1 0 0,1 0 0,0 0 1,0 0-1,-1 0 0,1 0 0,0 0 1,0 1-1,0-1 0,0 0 0,1 0 1,-1 1-1,0-1 0,1 1 0,-1-1 1,0 1-1,1-1 0,0 1 0,-1-1 1,1 1-1,0-1 0,0 1 0,0-1 1,0 1-1,0 0 0,0-1 0,0 1 0,0-1 1,1 1-1,-1-1 0,1 1 0,-1-1 1,1 1-1,0-1 0,-1 1 0,1-1 1,0 0-1,0 1 0,0-1 0,0 0 1,0 0-1,0 0 0,0 0 0,0 0 1,1 0-1,-1 0 0,0 0 0,1 0 0,-1-1 1,3 2-1,26 4 30,0-2 1,0-1-1,0-2 0,47-3 1,-10 0-533,-92-28 3483,0 12-2144,-34-32 3,56 47-868,0 0 0,0 0 0,0 0-1,0-1 1,1 0 0,-1 1 0,1-1-1,0 0 1,0 0 0,1 0-1,-1 0 1,1-1 0,-2-6 0,3 9-35,0 1 1,0 0-1,1 0 1,-1 0-1,0 0 1,1 0 0,-1 0-1,0 0 1,1 0-1,-1 0 1,1 0-1,0 0 1,-1 0-1,1 0 1,0 0 0,0 0-1,-1 0 1,1 1-1,0-1 1,0 0-1,0 0 1,0 1 0,0-1-1,0 1 1,0-1-1,0 1 1,0 0-1,1-1 1,39-9-2119,-28 8 1253,28-9-3292,6-2-4051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3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20563,'0'0'1762,"-23"76"-1506,23-35-128,0 4 33,7 1-97,5-2-32,5-5-32,-5-5-160,4-4-673,-5-8-961,-4-7-576,-7-9-1602,-4-6-993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69 369 9545,'-7'-11'1842,"4"7"-1694,-7-11 1074,1 1 1,0-2-1,-10-23 0,17 34-944,0 0 0,0 0 0,1 0 0,0 0 0,0 0 0,0 0 0,0 0 0,1 0 0,0-1 0,0 1 0,0 0 0,1 0 0,0 0 0,0 0 0,0-1 0,1 1 0,-1 1 0,1-1 0,3-5-1,3-1 12,0 0 0,1 0 0,1 1 0,0 0 0,0 1-1,1 0 1,0 0 0,1 1 0,0 1 0,0 0 0,20-8-1,-11 6-190,0 1-1,1 1 1,0 1-1,1 0 1,-1 2-1,30-1 0,-48 4-104,0 1 0,0 0-1,0 0 1,0 0 0,0 0-1,0 1 1,0-1-1,0 1 1,-1 0 0,1 1-1,0-1 1,0 0 0,-1 1-1,1 0 1,-1 0-1,1 0 1,-1 1 0,0-1-1,4 4 1,-4-1 14,0-1-1,0 1 1,-1-1 0,0 1-1,0 0 1,0 0-1,0 0 1,-1 0 0,0 0-1,0 1 1,0-1-1,-1 0 1,1 0 0,-2 7-1,1-2 39,-1 0-1,0-1 1,-1 0 0,0 1-1,0-1 1,-1 0-1,0 0 1,-1 0-1,0 0 1,0-1-1,-1 1 1,0-1-1,-8 10 1,-6 3-862,0 0 1,-1-1-1,-27 20 1,60-44-11382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13389,'0'0'9118,"9"-6"-8040,5-5-752,0 1 0,-1-2-1,13-14 1,-22 22-172,1-1 0,-1 0 0,0 0 0,-1 0 0,1-1 0,-1 1 0,0-1 0,-1 0 0,1 1 0,-1-1 0,0 0 0,0-1 0,1-11 0,-5 18-129,0 1 0,0-1 0,1 1-1,-1 0 1,0 0 0,1 0 0,-1 0 0,1 0-1,-1 0 1,1 0 0,-1 0 0,1 0-1,-1 2 1,-8 9-42,1 0-1,1 1 0,0 0 1,1 0-1,0 0 1,1 1-1,0 0 0,2 0 1,-6 25-1,10-39 13,0 1 0,0-1 0,0 1 0,0-1 0,1 1 0,-1-1 0,0 1 0,0-1 0,0 1 0,1-1 0,-1 0 0,0 1 1,1-1-1,-1 1 0,0-1 0,1 0 0,-1 1 0,1-1 0,-1 0 0,0 1 0,1-1 0,-1 0 0,1 0 0,-1 1 0,1-1 0,-1 0 0,1 0 0,-1 0 0,1 0 0,-1 0 0,1 0 0,-1 0 0,1 0 0,-1 0 0,1 0 0,-1 0 0,1 0 0,-1 0 0,1 0 0,-1 0 0,1 0 0,-1-1 1,1 1-1,-1 0 0,1 0 0,-1-1 0,1 1 0,27-11 40,11-9-116,-2-2-1,0-1 1,44-38 0,-81 61 68,0 0 1,0 0 0,0 0 0,0 0 0,0 0 0,0 0-1,0-1 1,0 1 0,0 0 0,0 0 0,0 0 0,0 0-1,0 0 1,0 0 0,0 0 0,0 0 0,0 0 0,0 0-1,0 0 1,-1 0 0,1 0 0,0 0 0,0 0 0,0-1-1,0 1 1,0 0 0,0 0 0,0 0 0,0 0 0,0 0-1,0 0 1,0 0 0,0 0 0,1 0 0,-1 0 0,0 0-1,0 0 1,0 0 0,0-1 0,0 1 0,0 0 0,0 0-1,0 0 1,0 0 0,0 0 0,0 0 0,0 0 0,0 0-1,0 0 1,-11 4-173,10-3 175,-1 0-1,1-1 1,0 1-1,0 0 1,-1 0-1,1 0 1,0 0-1,0 0 1,0 0-1,0 0 1,0 0-1,0 0 1,1 0-1,-1 1 0,0-1 1,1 0-1,-1 1 1,0-1-1,1 0 1,-1 2-1,28-7-47,-13-5 123,0 0 1,-1 0-1,-1-2 1,1 1-1,-2-2 1,1 1-1,-2-2 1,0 1-1,0-2 1,13-24-1,-28 98-91,5-60 26,-1 10-4,-1-1 1,2 1 0,-1 0 0,1 0 0,1-1 0,2 15 0,-3-21 3,1-1 1,0 0-1,0 0 0,0 1 1,1-1-1,-1 0 1,0 0-1,1 0 0,-1 0 1,1-1-1,0 1 0,-1 0 1,1-1-1,0 1 0,0-1 1,0 1-1,0-1 0,0 0 1,1 0-1,-1 0 0,0 0 1,1-1-1,-1 1 0,0 0 1,1-1-1,-1 0 0,1 1 1,-1-1-1,0 0 1,5-1-1,4 1 88,-1 0 0,0-1-1,1 0 1,-1-1 0,0 0 0,0 0 0,16-7-1,-23 7-229,0 1-1,0-1 1,0 1-1,0-1 0,-1 0 1,1 0-1,-1-1 0,1 1 1,-1 0-1,0-1 0,4-5 1,-5 6-341,1-1 1,-1 1-1,-1-1 0,1 0 1,0 1-1,0-1 0,-1 0 1,0 0-1,1 1 0,-1-1 1,0 0-1,0 0 0,-1 1 1,1-1-1,-1 0 0,0-4 1,-8-14-7344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18129,'0'0'5349,"46"44"-4836,-23-31-449,9-1-513,1 2-1697,1 1-1409,-1 0-3043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16335,'-10'5'1308,"1"0"-772,1-1 0,-1 2 0,1-1 0,0 1 0,1 1 0,-1-1 0,-11 15 0,16-17-391,0 1 0,-1-1 0,1 1 0,1 0 0,-1-1 0,1 2 0,0-1-1,0 0 1,0 0 0,1 1 0,0-1 0,0 0 0,0 1 0,1-1 0,-1 1 0,1-1 0,1 1 0,0 6 0,0-9-132,1 0-1,-1-1 1,1 1 0,-1 0 0,1-1 0,0 1 0,0-1 0,0 0 0,1 0 0,-1 1 0,0-2-1,1 1 1,-1 0 0,1 0 0,0-1 0,0 1 0,-1-1 0,1 0 0,0 0 0,0 0-1,0 0 1,0-1 0,0 1 0,1-1 0,-1 1 0,3-1 0,1 1 13,0-1 0,0 1 0,0-1 0,0-1 1,0 1-1,0-1 0,0 0 0,0-1 0,-1 0 0,1 0 0,6-3 1,-8 1 17,0 0 1,0 0 0,-1-1 0,0 0 0,0 0-1,0 0 1,-1 0 0,0-1 0,0 1 0,0-1 0,0 0-1,-1 0 1,0 0 0,0 0 0,-1 0 0,0 0-1,1-7 1,-2 9-14,1 0 0,-1-1 0,0 1 0,0 0 0,-1-1 0,1 1 0,-1 0 0,0-1 0,0 1 1,0 0-1,-3-6 0,2 8-33,1 0 0,0 0 0,-1 0 0,1 0 0,-1 0 0,0 0 0,1 1 0,-1-1 0,0 1 1,0-1-1,0 1 0,0 0 0,0-1 0,-1 1 0,1 0 0,0 1 0,0-1 0,-1 0 0,1 1 1,-1-1-1,-2 1 0,4-1-29,-1 1 0,0 0 1,1 0-1,-1 0 0,1 0 0,-1 1 1,0-1-1,1 0 0,-1 1 0,1-1 1,-1 1-1,1 0 0,-1-1 1,1 1-1,0 0 0,-1 0 0,1 0 1,0 0-1,0 0 0,-1 0 0,1 0 1,0 0-1,0 0 0,0 1 1,0-1-1,1 0 0,-1 1 0,0-1 1,0 1-1,1-1 0,-1 3 1,-1 0-282,1 1 1,0 0 0,0-1 0,1 1 0,-1 0 0,1 0 0,0-1-1,0 1 1,1 6 0,0-10 135,-1 0 1,0 0-1,1 0 0,-1 0 1,1 1-1,-1-1 0,1 0 0,0 0 1,-1 0-1,1 0 0,0 0 0,0-1 1,-1 1-1,1 0 0,0 0 0,0 0 1,0-1-1,0 1 0,0 0 0,0-1 1,0 1-1,0-1 0,1 1 1,0-1-1,31 5-4421,0-5-314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84 126 15278,'0'0'3540,"-9"5"-2120,3-3-1275,1 1 1,1 0-1,-1 1 1,0-1-1,1 1 1,0-1-1,-1 2 1,2-1 0,-1 0-1,0 1 1,1-1-1,0 1 1,0 0-1,0 0 1,1 0-1,0 1 1,0-1-1,0 1 1,0-1-1,1 1 1,0-1-1,0 1 1,1 0-1,-1-1 1,1 1-1,2 11 1,-2-14-127,1 0 1,0 0 0,0-1-1,1 1 1,-1-1-1,0 1 1,1-1-1,0 1 1,-1-1 0,1 0-1,0 0 1,0 0-1,0 0 1,1 0-1,-1 0 1,0-1 0,1 1-1,-1-1 1,1 1-1,-1-1 1,1 0-1,0 0 1,0 0-1,-1-1 1,1 1 0,0 0-1,0-1 1,0 0-1,4 0 1,1 1 45,-1-1 0,1 0 0,-1-1 0,1 0 0,-1 0 0,1-1 0,-1 1 0,0-2 0,1 1 0,9-5 0,-8 1-10,0 0 0,-1 0 0,1-1-1,-1 0 1,0 0 0,-1-1-1,0 0 1,0-1 0,-1 1-1,0-1 1,0-1 0,-1 1-1,5-11 1,-4 4 5,0-1 0,-2 1-1,1-1 1,-2 0 0,0 0 0,-1 0 0,-1-24-1,0 40-55,-1 0 0,0 0 0,0 0 0,0 0 0,0 0 0,0 0 0,0 0 0,-1 0 0,1 0 1,0 0-1,0 0 0,-1 0 0,1 0 0,-1 1 0,1-1 0,-1 0 0,1 0 0,-1 0 0,0 0 0,1 0 0,-2 0 0,1 1 3,1-1 0,-1 1 0,0 0 1,0 0-1,1 0 0,-1 0 0,0 0 1,0 0-1,0 0 0,1 0 0,-1 0 0,0 0 1,0 0-1,1 0 0,-1 1 0,0-1 1,0 0-1,1 0 0,-1 1 0,-1 0 0,-2 2 8,0 0 0,0 0-1,0 0 1,1 0 0,-1 1 0,1-1-1,-5 7 1,3-1 22,-1 0 0,1 0 1,1 0-1,-1 1 0,2 0 0,-1 0 0,1 0 1,1 0-1,0 0 0,-1 11 0,3-16-25,0-1-1,0 0 1,0 0-1,1 0 1,-1 0-1,1 0 1,0 0-1,1 0 1,-1 0-1,0 0 0,1 0 1,0-1-1,0 1 1,0-1-1,1 1 1,-1-1-1,1 0 1,0 0-1,-1 0 1,1 0-1,1 0 1,-1-1-1,0 1 1,1-1-1,-1 0 1,1 0-1,0 0 1,5 1-1,4 2-362,0-1 0,1 0-1,26 3 1,-12-5-2924,0-1-3293,-7-1-5192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8168,'0'0'6438,"0"62"-4388,2-30-545,0 8 289,-2 5-417,0 10-608,0 5-193,-2 5-351,0-3-129,2-6-64,0-11-1153,0-12-1153,10-19-961,0-14-2115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5 187 16944,'0'0'892,"-1"9"170,-2 30 224,3-38-1227,0 0-1,0 0 1,0 0-1,0 0 1,0 1-1,1-1 1,-1 0-1,0 0 1,1 0-1,-1 0 1,1 0-1,-1 0 1,1 0-1,0 0 1,-1 0-1,1 0 1,0 0-1,0 0 1,0-1-1,0 1 1,-1 0-1,1 0 1,0-1-1,0 1 1,0-1-1,1 1 1,-1-1-1,0 1 1,0-1-1,1 1 1,36 2 1096,-31-3-771,5-1-122,0 0 0,0-1 0,0 0 0,0-1 0,-1 0 0,1-1 0,-1 0 0,0-1 0,0 0 0,16-11 0,-15 9-145,0-1 0,-1-1 0,1 0 0,-2-1 0,1 0 0,-1 0 0,-1-1-1,13-19 1,-20 27-84,0-1-1,0 0 0,0 1 1,-1-1-1,1 0 1,-1 0-1,0 0 0,0 0 1,0 0-1,-1-1 0,0 1 1,1 0-1,-1 0 1,-1 0-1,1 0 0,-1-5 1,0 6-15,0 1 1,0 0 0,0-1 0,0 1 0,-1 0-1,1 0 1,-1 0 0,1 0 0,-1 0-1,0 0 1,0 0 0,0 0 0,0 1-1,0-1 1,0 1 0,0-1 0,0 1-1,-1 0 1,1 0 0,0 0 0,-1 0 0,1 0-1,-1 0 1,1 1 0,-1 0 0,-3-1-1,-2 0-34,0 1 0,-1 0 0,1 1 0,0 0 0,0 0 0,0 1 0,-1 0 0,2 0-1,-1 1 1,0 0 0,0 0 0,1 1 0,0 0 0,0 0 0,0 1 0,0-1 0,1 2 0,-11 9 0,12-10 5,0 1 0,0 0 0,0 0 0,0 0 0,1 0 0,0 1 1,1 0-1,-1 0 0,1 0 0,1 0 0,-1 0 0,1 0 0,0 1 1,1-1-1,0 1 0,0 0 0,1-1 0,0 1 0,0 0 0,2 12 0,-1-16 7,1 0-1,-1-1 0,1 0 0,0 1 0,-1-1 0,2 0 1,-1 0-1,0 0 0,0 0 0,1 0 0,0 0 0,0-1 1,0 1-1,0-1 0,0 0 0,0 0 0,0 0 0,1 0 0,-1 0 1,1-1-1,-1 0 0,1 1 0,4 0 0,9 2-20,0-1-1,0 0 0,30 0 1,-15-2-1317,0-1 0,45-6 0,-13-10-4727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117 374 15246,'0'-11'1211,"-3"-28"3388,2 38-4522,1 0 1,-1 1-1,1-1 0,-1 0 0,1 0 0,-1 0 0,0 1 0,1-1 1,-1 0-1,0 1 0,1-1 0,-1 0 0,0 1 0,0-1 0,0 1 1,0 0-1,0-1 0,0 1 0,1-1 0,-1 1 0,0 0 0,0 0 1,0 0-1,0 0 0,0-1 0,0 1 0,0 1 0,0-1 0,0 0 1,0 0-1,0 0 0,0 0 0,0 1 0,0-1 0,0 0 0,-2 2 1,-1 0-77,-1 0 0,1 1 1,-1 0-1,1 0 1,0 0-1,0 1 0,0-1 1,1 1-1,-1 0 1,1 0-1,0 0 0,0 1 1,0-1-1,1 1 0,-1-1 1,-1 6-1,1-3-17,0 0 0,0 0 0,1 0-1,0 0 1,0 1 0,1-1 0,0 1-1,0-1 1,1 1 0,0 13 0,1-20 12,-1 0 1,1 0-1,-1 0 1,1 0-1,-1-1 1,1 1-1,-1 0 1,1 0-1,0 0 1,-1-1-1,1 1 1,0 0-1,0-1 1,0 1-1,-1-1 1,1 1-1,0-1 1,0 1-1,0-1 1,0 1-1,0-1 1,0 0-1,0 0 1,0 1-1,0-1 1,0 0-1,0 0 1,0 0-1,0 0 1,0 0-1,0 0 1,0-1-1,0 1 1,0 0-1,0 0 1,2-1-1,37-15 235,39-51 36,-78 67-267,-1 0 0,1 0 0,-1 0 0,1 0 0,-1 0 0,0 0 0,1 0 0,-1 0 0,1 0 0,-1 0 0,1 0 0,-1 0 0,0 0 0,1 1 0,-1-1 0,1 0 0,-1 0 0,0 0 0,1 1 0,-1-1 0,0 0 0,1 1-1,-1-1 1,0 0 0,0 0 0,1 1 0,-1-1 0,0 1 0,0-1 0,1 0 0,-1 1 0,0-1 0,0 0 0,0 1 0,0-1 0,0 1 0,0-1 0,1 1 0,-1-1 0,0 0 0,0 1 0,0-1 0,0 1 0,-1-1 0,1 1 0,0-1 0,0 0 0,0 1 0,0 0 0,0 33-54,0-26 109,-1 31 19,-1 0-1,-2 0 1,-2 0-1,-1-1 1,-2 1-1,-2-2 1,-1 1 0,-33 66-1,44-102-41,0 1 8,0-1 0,0 0 0,0 1 0,-1-1 0,1 0 0,-1 1 0,1-1 0,-1 0-1,0 0 1,0 0 0,0-1 0,0 1 0,0 0 0,-1-1 0,1 0 0,0 1-1,-1-1 1,-2 1 0,4-2-27,1-1 0,-1 0 0,0 0 0,1 1 0,-1-1 0,1 0 1,-1 0-1,1 0 0,-1 0 0,1 0 0,-1 1 0,1-1 0,0 0 0,0 0 0,-1 0 0,1 0 0,0 0 0,0 0 0,0 0 0,0 0 0,0 0 0,0 0 0,1 0 0,-1 0 0,1-2 0,-1-1 33,1-13-63,1 0 0,0 0 0,2 0 0,0 0 1,1 1-1,0 0 0,2 0 0,0 0 0,0 1 1,1 0-1,1 0 0,1 1 0,17-20 0,15-14-4,3 2 0,60-48 0,-101 91 43,0 0 0,0-1 0,0 1 0,-1-1 0,1 0 1,-1 0-1,0 0 0,0 0 0,0-1 0,0 1 1,-1-1-1,3-8 0,-6 13-42,-1 1 1,1-1-1,-1 1 1,1-1-1,0 1 0,-1 0 1,1 0-1,0 0 1,-1 0-1,1 0 1,0 0-1,0 0 0,0 0 1,-2 3-1,0-1 1,1 1 0,0 0 0,-1 0 0,1 0 1,1 0-1,-1 1 0,1-1 0,0 0 0,0 1 0,0-1 0,0 1 0,1-1 0,-1 1 0,1-1 0,1 1 0,0 7 0,-1-11 17,1 1 1,-1-1-1,1 0 1,0 0-1,-1 0 1,1 0-1,0 0 0,-1 0 1,1 0-1,0 0 1,0 0-1,0 0 0,0-1 1,0 1-1,0 0 1,0-1-1,0 1 1,0 0-1,0-1 0,0 1 1,1-1-1,-1 0 1,2 1-1,0-1 28,1 0-1,0 0 1,-1 0-1,1 0 1,0-1-1,-1 1 1,1-1 0,-1 0-1,1 0 1,-1-1-1,6-2 1,5-3 41,-1 0 0,-1-1 0,1-1 0,-1 0 0,-1 0-1,0-1 1,0-1 0,-1 0 0,0 0 0,-1-1 0,-1-1 0,14-24 0,-12 19 7,-2-1 0,0 0 1,-2 0-1,0 0 0,0-1 0,-2 1 0,-1-1 1,0 0-1,-1-22 0,-2 42-82,-1 0 0,1 0-1,-1 0 1,0 0 0,1 0 0,-1 0 0,1 0-1,-1 0 1,1 0 0,-1 0 0,1 0 0,-1 0-1,1 1 1,-1-1 0,0 0 0,1 0-1,-1 0 1,1 1 0,0-1 0,-1 0 0,1 1-1,-1-1 1,1 0 0,-1 1 0,1 0 0,-9 12-19,2 0 0,0 1 0,0 0 1,2 0-1,0 1 0,-4 17 0,4-17 22,0 0-41,1 1 0,-3 27 0,6-41 41,1 0 1,-1 1 0,1-1-1,0 0 1,-1 0 0,1 0-1,0 0 1,1 0 0,-1 0-1,0 0 1,1 1 0,-1-1-1,1 0 1,-1 0-1,1 0 1,0 0 0,0-1-1,0 1 1,0 0 0,0 0-1,0 0 1,1-1 0,-1 1-1,1-1 1,-1 1 0,1-1-1,-1 1 1,1-1 0,0 0-1,0 0 1,1 1 0,4-1 17,0 0 1,0-1-1,-1 0 0,1-1 1,0 1-1,-1-1 1,1 0-1,-1-1 0,1 0 1,-1 0-1,0 0 1,1-1-1,-1 0 0,0 0 1,-1 0-1,1-1 1,-1 0-1,1 0 0,-1 0 1,0-1-1,5-6 1,7-7 75,-1 0 1,-1-1-1,-1 0 0,20-36 1,-19 28 89,0-2-1,-1 1 1,-2-1 0,-1-1 0,9-42 0,-84 236-233,59-147 43,1 0 0,0 1 0,2-1 0,0 1 0,1 0 0,2 32 0,-1-45 9,0 0 0,1 1-1,0-1 1,0 0 0,0 0 0,1 0 0,0 0-1,-1 0 1,2-1 0,-1 1 0,1 0 0,-1-1 0,1 0-1,0 0 1,1 0 0,-1 0 0,1 0 0,0-1-1,0 1 1,0-1 0,0 0 0,0 0 0,1-1-1,0 1 1,-1-1 0,1 0 0,8 3 0,-13-5 4,0 0 0,1 0 0,-1 0 0,0 0 0,0 0 0,0 0 1,0 0-1,0 0 0,1 0 0,-1 0 0,0 0 0,0 0 0,0 0 1,0 0-1,0 0 0,1 0 0,-1 0 0,0 0 0,0 0 0,0 0 1,0 0-1,0 0 0,0 0 0,1-1 0,-1 1 0,0 0 0,0 0 1,0 0-1,0 0 0,0 0 0,0 0 0,0 0 0,1 0 0,-1-1 1,0 1-1,0 0 0,0 0 0,0 0 0,0 0 0,0 0 0,0 0 1,0-1-1,0 1 0,0 0 0,0 0 0,0 0 0,0 0 0,0 0 1,0-1-1,0 1 0,0 0 0,0 0 0,0 0 0,0 0 0,0-1 1,-5-12-41,-9-11-365,-5 0-129,0 1 0,-2 0-1,-1 2 1,0 0 0,-1 1-1,-33-20 1,57 40 554,-1-1 0,1 1 0,0-1 1,-1 1-1,1-1 0,-1 1 0,1-1 0,0 1 0,-1 0 0,1-1 0,0 1 1,0 0-1,-1-1 0,1 1 0,0 0 0,0 0 0,-1 0 0,1 0 0,0 0 0,0 0 1,-1 0-1,1 0 0,0 0 0,0 0 0,-1 0 0,1 1 0,1-1 0,34-1 32,28 5 45,-40-2-1093,1-1 0,0-1 1,26-3-1,-35-5-2999,-13-5-2669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13901,'-6'0'1409,"6"4"-63,0 3-674,15-1-576,4-2-1024,3-2-4742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12172,'0'0'2220,"0"-8"476,0-25-256,0 33-2298,0-1-1,0 0 1,0 1 0,0-1 0,0 0 0,0 0-1,0 1 1,0-1 0,0 0 0,0 1-1,0-1 1,1 0 0,-1 1 0,0-1 0,0 0-1,1 1 1,-1-1 0,1 1 0,-1-1 0,0 1-1,1-1 1,0 0 0,10 7 821,5 20-367,-13-18-531,0-1 0,0 0 0,1-1-1,0 1 1,1-1 0,-1 0-1,1 0 1,1 0 0,-1 0 0,1-1-1,0 0 1,0 0 0,0-1 0,10 6-1,-10-7-38,0-1-1,1 0 1,-1-1-1,0 1 1,1-1 0,-1 0-1,1 0 1,-1-1-1,1 0 1,-1 0-1,1-1 1,-1 0-1,1 0 1,-1 0-1,1-1 1,-1 0 0,11-5-1,3-2 36,-1-2 0,0 0 0,27-21 0,8-6 79,-54 39-149,1-1-1,0 0 1,-1 1-1,1-1 1,0 0-1,-1 1 1,1-1-1,-1 1 1,1-1-1,-1 1 1,1-1-1,-1 1 1,1-1-1,-1 1 0,1-1 1,-1 1-1,0 0 1,1-1-1,-1 1 1,0 0-1,1-1 1,-1 1-1,0 0 1,0-1-1,0 1 1,0 0-1,0 0 1,0-1-1,0 1 1,0 0-1,0-1 1,0 1-1,0 1 0,4 44 107,-2-31-94,-2-12-31,0 0 0,1 1 1,-1-1-1,1 0 0,0 0 0,0 0 0,0 0 0,0 0 0,0-1 0,1 1 1,-1 0-1,1 0 0,0-1 0,0 1 0,0-1 0,0 0 0,0 0 1,0 1-1,1-1 0,-1-1 0,1 1 0,5 3 0,-4-4-109,-1 0 0,1 0 0,0-1 0,0 1 0,0-1 0,0 0 0,0 0-1,0 0 1,0-1 0,0 1 0,-1-1 0,1 0 0,0 0 0,0 0 0,-1-1 0,1 1 0,-1-1 0,7-4-1,10-6-1551,0-1 1,-1-1-1,0-1 0,-2-1 0,31-33 0,-41 40 1389,0 0 0,0-1 1,-1 0-1,8-17 0,-16 37 5064,-16 75-1552,12-52-2255,2 1 1,1-1 0,3 45-1,-5 56-821,4-129-87,0 1 1,-1 0-1,0-1 0,0 1 0,0-1 0,-1 0 1,1 0-1,-1 0 0,0 0 0,-1 0 1,1-1-1,-1 1 0,0-1 0,0 0 1,-1 0-1,1 0 0,-1-1 0,0 0 0,1 0 1,-2 0-1,1 0 0,0-1 0,0 0 1,-1 0-1,1 0 0,-7 1 0,10-3-18,1 0 0,0-1 0,0 1-1,0 0 1,0 0 0,0-1-1,0 1 1,0-1 0,0 1 0,0-1-1,0 1 1,0-1 0,0 1 0,1-1-1,-1 0 1,0 0 0,0 1-1,0-1 1,1 0 0,-1 0 0,1 0-1,-1 0 1,0 0 0,1 0 0,0 0-1,-1 0 1,1 0 0,-1 0 0,1 0-1,0 0 1,0 0 0,0 0-1,0 0 1,0 0 0,0 0 0,0 0-1,0 0 1,0-1 0,0 1 0,1-1-1,8-53-190,-2 38 126,0 0 1,1 0-1,1 0 0,1 1 1,11-15-1,66-77 0,-47 61 73,-6 7-35,-21 27 23,-1 0 1,0 0-1,-1-1 1,-1-1-1,0 0 0,-1-1 1,-1 1-1,11-28 0,-19 43-27,0 0-1,0 0 1,0 0-1,0 0 1,0 0-1,0 0 1,0 0-1,0 0 1,0 0-1,1-1 1,-1 1-1,0 0 0,0 0 1,0 0-1,0 0 1,0 0-1,0 0 1,0 0-1,0-1 1,0 1-1,0 0 1,0 0-1,0 0 1,0 0-1,0 0 0,0 0 1,0-1-1,0 1 1,0 0-1,0 0 1,0 0-1,0 0 1,0 0-1,0 0 1,0-1-1,-1 1 1,1 0-1,0 0 0,0 0 1,0 0-1,0 0 1,0 0-1,0 0 1,0 0-1,0 0 1,0-1-1,-1 1 1,1 0-1,0 0 0,0 0 1,0 0-1,0 0 1,0 0-1,0 0 1,-1 0-1,1 0 1,0 0-1,0 0 1,0 0-1,0 0 1,0 0-1,0 0 0,-1 0 1,1 0-1,0 0 1,-10 9-59,-11 17-28,14-15 97,1 0-1,0 1 1,1 0-1,0 0 1,0 0 0,2 1-1,-1-1 1,2 1-1,-3 21 1,5-33-14,0 0 0,0 0 1,0 0-1,0 0 0,0 0 0,1 0 1,-1 0-1,0 0 0,0-1 0,1 1 1,-1 0-1,0 0 0,1 0 0,-1 0 0,1-1 1,-1 1-1,1 0 0,-1 0 0,1-1 1,0 1-1,-1 0 0,1-1 0,0 1 1,-1-1-1,1 1 0,0-1 0,0 1 0,1-1 1,0 1-76,1 0-1,0-1 1,-1 0 0,1 1 0,-1-1 0,1 0 0,-1-1-1,1 1 1,0 0 0,2-2 0,4 0-418,-1 0 0,0-1 0,1 0 1,-2-1-1,12-6 0,-3-2-1747,-1 0 1,-1 0 0,14-16-1,7-15-4936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17072,'0'0'3027,"-8"11"-2098,-2 2-528,1 0 0,1 1 0,0 0 0,1 0 0,1 1 0,0 0 0,-7 30 0,7 12 172,2-1 0,3 1-1,2-1 1,16 102 0,-9-83-506,-6-27 49,-1-35 112,-2-33 175,-2-9-354,-1 0 0,-2 0-1,0 1 1,-12-31-1,-7-28-82,24 86 12,1 0 1,0 0 0,0 0 0,0 1 0,0-1 0,0 0 0,0 0-1,0 0 1,0 0 0,0 1 0,0-1 0,0 0 0,1 0-1,-1 0 1,0 1 0,1-1 0,-1 0 0,0 0 0,1 1 0,-1-1-1,1 0 1,-1 1 0,1-1 0,-1 0 0,1 1 0,1-2-1,26-7-1034,48 10-2004,-51 0 1518,-2-1 808,60-3-3823,-78 2 4267,1 1 0,-1-1 0,0-1 1,0 1-1,0-1 0,0 0 0,0 0 0,-1 0 0,1-1 0,-1 0 0,1 0 0,7-6 0,-11 8 433,0 1 0,-1-1 0,1 1-1,0-1 1,0 0 0,-1 1-1,1-1 1,-1 0 0,1 1-1,0-1 1,-1 0 0,1 0 0,-1 1-1,0-1 1,1 0 0,-1 0-1,0 0 1,1 0 0,-1 0-1,0 0 1,0 0 0,0 0 0,0 1-1,0-1 1,0 0 0,0 0-1,0 0 1,0 0 0,0 0-1,0 0 1,-1 0 0,1 0 0,0 0-1,-1 1 1,1-1 0,0 0-1,-1 0 1,1 0 0,-1 1-1,0-1 1,1 0 0,-1 0 0,0 1-1,1-1 1,-2 0 0,0 0-23,0 0-1,1 1 1,-1-1 0,0 1 0,1 0 0,-1-1 0,0 1 0,1 0 0,-1 0 0,0 0 0,1 0-1,-1 1 1,0-1 0,1 0 0,-1 1 0,0-1 0,1 1 0,-1-1 0,1 1 0,-1 0-1,1 0 1,-1-1 0,1 1 0,0 0 0,-1 1 0,0 0 0,-3 2 3,1 1-1,0-1 1,0 1 0,1 0 0,-1 0-1,1 0 1,0 1 0,0-1 0,1 1 0,0 0-1,0-1 1,0 1 0,1 0 0,-1 0-1,2 0 1,-1 0 0,1 1 0,-1-1 0,2 7-1,0-12-107,0 1 0,-1-1-1,1 0 1,0 0-1,0 0 1,0 0-1,0 0 1,1 0 0,-1 0-1,0 0 1,0-1-1,0 1 1,1 0-1,-1-1 1,0 1-1,1-1 1,-1 1 0,1-1-1,-1 1 1,0-1-1,1 0 1,-1 0-1,1 0 1,-1 0 0,1 0-1,-1 0 1,1 0-1,-1-1 1,1 1-1,1-1 1,2 0 38,1 0 0,-1 0 0,0 0 0,0-1 0,0 0 0,0 0 0,5-3 0,-4 0-29,-1 1-1,1-1 1,-1-1 0,0 1 0,-1-1-1,7-9 1,15-19-201,-28 39 57,0 0-1,0 0 1,0 0-1,1 0 1,0 0 0,0 0-1,-1 7 1,0-1-81,-2 32-2030,11-23-1281,-7-19 3074,1 0 0,0-1 0,0 1 0,0 0-1,-1 0 1,1 0 0,0-1 0,0 1 0,0-1 0,1 1 0,-1-1 0,0 1 0,0-1 0,0 1 0,0-1-1,2 0 1,17 1-10073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6598,'0'0'14526,"3"13"-13656,9 129 3352,-4-37-2225,-7-87-1904,2 0 0,0-1 0,11 31 0,-13-43-90,1-1 1,0 1-1,1-1 1,-1 1-1,1-1 1,0 0-1,0 0 1,4 4-1,-5-6 0,0-1 0,-1 1 0,1-1 1,0 0-1,0 0 0,0 0 0,0 0 0,0 0 0,0 0 0,0 0 0,0-1 0,0 1 0,0-1 0,0 0 0,1 1 0,-1-1 1,0 0-1,0 0 0,3-1 0,-2 1-24,0-1 1,0 0 0,0 0-1,0-1 1,-1 1 0,1 0-1,0-1 1,-1 0 0,1 1-1,-1-1 1,0 0 0,1 0-1,-1-1 1,0 1-1,0 0 1,1-3 0,30-51-802,-10 17 516,-23 39 303,0-1-1,1 1 1,-1 0-1,0 0 1,0 0-1,1 0 0,-1 0 1,0 0-1,1 0 1,-1 0-1,0 0 1,0 0-1,1 0 1,-1 0-1,0 0 0,0 0 1,1 0-1,-1 0 1,0 0-1,1 0 1,-1 0-1,0 0 0,0 0 1,1 1-1,-1-1 1,0 0-1,0 0 1,0 0-1,1 0 1,-1 1-1,0-1 0,0 0 1,0 0-1,1 0 1,-1 1-1,0-1 1,0 0-1,0 0 0,0 1 1,0-1-1,0 0 1,0 0-1,0 1 1,1-1-1,-1 0 1,0 1-1,0-1 0,0 0 1,0 0-1,0 1 1,0-1-1,-1 1 1,11 28-283,2 3 77,-11-30 177,1 0 0,0 0-1,0-1 1,0 1 0,1 0 0,-1-1 0,0 0-1,1 1 1,-1-1 0,1 0 0,-1 0 0,1-1-1,-1 1 1,1 0 0,0-1 0,-1 1 0,6-1-1,50-5-985,-17 0 614,-35 12 766,-5-6-317,0 0-1,-1 0 1,1 0-1,0 0 1,0 1-1,0-1 1,0 0 0,0-1-1,0 1 1,0 0-1,1 0 1,-1 0-1,0-1 1,3 2 0,4 0 33,1-1 1,0 0-1,-1 0 1,1-1 0,0 0-1,0-1 1,-1 0-1,1 0 1,-1-1 0,17-4-1,-25 5-234,1 0-1,0 1 1,0-1-1,0 0 1,-1 1-1,1-1 1,0 0-1,-1 0 1,1 0-1,0 1 1,-1-1-1,1 0 1,-1 0-1,0 0 1,1 0-1,-1 0 1,0 0-1,1 0 1,-1 0-1,0 0 1,0-2-1,-5-15-6100,-12-1-4820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13229,'0'0'4099,"48"-11"-2978,-16 0-896,4 0-738,3-6-6277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13773,'0'0'8744,"0"74"-8327,0-25 191,0 0-127,5 4-353,2-6-96,6-6 0,1-8-64,1-7-1185,-5-9-673,5-12-897,-12-5-2273,-3-10-1507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25 14350,'0'0'7046,"67"-25"-6181,-34 25-32,1 0-481,4 5-256,-1 3-64,-1 1-480,-9-1-1346,-9-1-1409,-13-2-3203</inkml:trace>
  <inkml:trace contextRef="#ctx0" brushRef="#br0" timeOffset="1">1 200 12684,'0'0'5573,"73"22"-3875,-28-22-1,10 0-864,0 0-673,-1 0-256,-9-4-1601,-13 2-2467,-11-2-1890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14125,'0'0'4004,"59"20"-2851,-16-20-192,1 0-576,3-8-257,-2 3-673,-4-2-2690,-2-2-2883</inkml:trace>
  <inkml:trace contextRef="#ctx0" brushRef="#br0" timeOffset="1">621 0 13261,'0'0'5285,"-60"54"-5061,31-22 96,-5 6-128,0 0-96,4 0-64,-2-3 0,0-5-608,14-9-1122,7-9-2338,4-11 161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558 116 6983,'0'-9'4051,"0"5"-3792,0 0 0,0-1-1,-1 1 1,1 0-1,-1 0 1,0 0-1,0 0 1,0 0-1,-1 0 1,0 0 0,1 0-1,-1 1 1,0-1-1,-1 0 1,1 1-1,-1 0 1,1 0-1,-1 0 1,0 0 0,0 0-1,-1 0 1,1 1-1,0-1 1,-1 1-1,0 0 1,1 0-1,-1 0 1,0 1 0,-5-2-1,-4 0-199,-1 1 1,1 0-1,-1 1 1,1 1-1,-1 0 0,0 1 1,1 0-1,-1 1 1,1 1-1,0 0 0,0 0 1,0 2-1,0-1 0,0 2 1,1 0-1,0 0 1,0 1-1,1 1 0,-11 8 1,1 1 30,1 0-1,1 1 1,0 1 0,1 1 0,2 1 0,0 0 0,1 1 0,-22 43 0,31-52-48,0 1 1,1-1 0,0 1 0,1 0-1,1 0 1,0 0 0,1 0-1,-1 24 1,3-33-39,1 0 1,-1 0-1,1 0 0,0 0 0,0 0 0,0 0 1,1 0-1,-1-1 0,1 1 0,0 0 0,1-1 0,-1 0 1,1 1-1,0-1 0,0 0 0,0 0 0,0-1 1,1 1-1,0-1 0,0 1 0,0-1 0,0 0 1,0-1-1,0 1 0,1-1 0,-1 0 0,9 3 0,8 1 57,-1-1-1,0-1 1,1-1-1,0-1 1,0-1-1,0 0 1,0-2-1,33-5 1,-24 1 85,-1-1 0,0-1 0,0-2 0,-1-1 0,40-19-1,-48 18 22,0-1-1,0-1 0,-1 0 1,-1-1-1,0-1 0,-1-1 0,17-21 1,-28 31-93,0-1 1,-1 0 0,0-1-1,0 1 1,-1-1 0,0 0-1,0 0 1,-1 0 0,0-1 0,0 1-1,-1-1 1,0 0 0,-1 1-1,0-1 1,0 0 0,-1 0-1,0 0 1,0 0 0,-1 0 0,-1 1-1,-3-16 1,2 16-131,-1 1-1,0 0 1,-1 0-1,0 0 1,0 0 0,0 1-1,-1 0 1,0 0-1,0 0 1,0 1 0,-1 0-1,0 0 1,0 1 0,0-1-1,0 2 1,-1-1-1,0 1 1,1 0 0,-12-2-1,6 1-264,-1 0-1,0 1 0,0 1 1,0 0-1,0 1 0,0 0 1,0 1-1,0 1 0,0 0 1,-25 6-1,33-4-168,-1 0 0,1 0-1,0 0 1,0 1 0,0 0-1,1 0 1,0 0 0,-1 1 0,2-1-1,-1 1 1,0 1 0,1-1-1,0 1 1,0-1 0,1 1 0,-1 0-1,1 0 1,-3 10 0,-6 24-4486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12107,'0'0'7303,"50"31"-6726,-27-10-129,4 1-288,1-3-127,5 1-578,-3-4-1153,-1-4-2337,-1-7-2788</inkml:trace>
  <inkml:trace contextRef="#ctx0" brushRef="#br0" timeOffset="1">492 57 11147,'0'0'5957,"68"16"-5669,-40-15-223,4-1-130,-3 0-671,-6 0-1955,-7 0 289,-9-4-225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11403,'0'0'7559,"80"12"-6726,-28-12-481,4-5-192,1 0-128,-2 0-32,-5 2-320,-3 2-833,-12-2-2787,-1 1-1633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16560,'0'0'5701,"-9"68"-5285,9-38-223,0 0-161,8 0 32,-1-2-96,3 0-929,1-4-1345,-6-5-2691,-5-3-4548</inkml:trace>
  <inkml:trace contextRef="#ctx0" brushRef="#br0" timeOffset="1">1 244 15278,'0'0'4100,"80"1"-2850,-35-3-226,7-7-287,3 0-352,-3-1-321,-2-1-32,-11-1-609,-7 0-1121,-9 1-319,-12-1-1827,-6-5-256,-5-2-4548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4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11819,'0'0'11595,"67"0"-10282,-11 0-768,6 0-385,1 0-96,-1 6-32,-6 2-576,-10 1-1731,-8 0-1856,-13-1-2820,-6 0-2082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5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3395,'0'0'9684,"-4"8"-5862,0-1-3202,0 0 0,1 0-1,0 0 1,0 0-1,1 1 1,-3 10 0,5-16-509,0 0 1,-1 0-1,1 0 1,0 0-1,1 1 1,-1-1-1,0 0 1,1 0-1,-1 0 1,1 0 0,-1 0-1,1 0 1,0 0-1,0 0 1,0 0-1,0 0 1,0 0-1,1 0 1,-1-1-1,0 1 1,1 0 0,-1-1-1,1 1 1,0-1-1,0 0 1,-1 0-1,1 1 1,0-1-1,0 0 1,0-1-1,0 1 1,4 1 0,0 0-69,1 0 0,-1 0 1,1 0-1,0-1 0,0 0 1,-1-1-1,1 0 1,0 0-1,0 0 0,0-1 1,-1 1-1,1-2 1,0 1-1,10-5 0,-5 1-8,-1-1 1,1 0-1,-1 0 0,-1-2 0,0 1 0,18-18 0,-7 11 65,-21 14-87,0 0 0,0 0 1,1 0-1,-1 0 0,0 0 0,0 0 0,1 0 0,-1 1 1,0-1-1,0 0 0,1 0 0,-1 0 0,0 0 1,0 0-1,1 0 0,-1 0 0,0 0 0,0 1 1,0-1-1,1 0 0,-1 0 0,0 0 0,0 1 1,0-1-1,1 0 0,-1 0 0,0 0 0,0 1 1,0-1-1,0 0 0,0 0 0,0 1 0,0-1 0,0 0 1,0 0-1,1 1 0,-1-1 0,0 0 0,0 0 1,0 1-1,-8 45 1519,2-10-838,6-36-678,0 1-1,0 0 1,0 0-1,1 0 0,-1-1 1,0 1-1,1 0 1,-1-1-1,0 1 1,1 0-1,-1 0 1,1-1-1,0 1 0,-1-1 1,1 1-1,-1-1 1,1 1-1,0-1 1,-1 1-1,1-1 1,0 1-1,0-1 1,-1 0-1,1 1 0,0-1 1,0 0-1,0 0 1,-1 0-1,1 1 1,0-1-1,0 0 1,1 0-1,36 0 284,-28-1-222,6-1-139,0-1 0,-1 0 0,0-1 0,1 0 0,-1-2 0,-1 0 0,1 0 0,20-14 0,-18 11-342,1 0 0,1 1 0,-1 0 0,26-6 0,-44 14 400,1 0 0,-1 0 0,0 0 0,1 0 0,-1 0 0,0 0 0,1 0 1,-1 0-1,1 0 0,-1 0 0,0 0 0,1 0 0,-1 0 0,0 0 0,1 0 0,-1 0 0,1 0 0,-1 0 1,0 0-1,1 1 0,-1-1 0,0 0 0,1 0 0,-1 0 0,0 1 0,0-1 0,1 0 0,-1 0 0,0 1 0,1-1 1,-1 0-1,0 1 0,0-1 0,1 1 0,-3 16-150,-17 25-89,14-30 211,3-9-27,-6 20-2087,7-2-3566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8:5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19250,'0'0'4036,"28"47"-2851,-20-17-480,2 6-353,5 0-192,-1 1-96,6-1-288,-6-3-2755,2-3-2466,-4-7-8488</inkml:trace>
  <inkml:trace contextRef="#ctx0" brushRef="#br0" timeOffset="1">51 612 16944,'0'0'7047,"59"11"-26682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39:4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0 9321,'-92'5'-3963,"57"-2"3742,-69 18 1,82-15 327,1 1-1,0 1 1,1 1 0,-1 0 0,2 2-1,-1 0 1,2 1 0,-25 20 0,42-31-110,0-1 0,0 1 0,0 0 1,0-1-1,0 1 0,0 0 0,0 0 1,0 0-1,1 0 0,-1 0 1,0 0-1,0 0 0,1 0 0,-1 0 1,1 0-1,-1 0 0,1 0 0,-1 1 1,1-1-1,0 0 0,0 0 0,-1 0 1,1 1-1,0-1 0,0 0 1,0 0-1,0 1 0,1-1 0,-1 0 1,0 0-1,0 0 0,1 1 0,-1-1 1,1 0-1,-1 0 0,1 0 1,-1 0-1,1 0 0,0 0 0,-1 0 1,1 0-1,0 0 0,0 0 0,0 0 1,0 0-1,0-1 0,0 1 1,0 0-1,0-1 0,0 1 0,0-1 1,0 1-1,0-1 0,2 1 0,11 5-49,0 0-1,0-1 1,26 5-1,-15-4 24,304 132-40,-231-91 17,2-5 0,142 39 1,-160-63-62,1-4 1,136 5 0,173-20 62,-205-3 111,436 22 56,-517-12-150,1-5 0,-1-5 0,0-4 0,168-36 0,-89-8 108,43-10 21,-190 55-78,1 0 1,0 3 0,77 1 0,-106 5-71,0 0 0,0 1 1,0 0-1,-1 0 1,0 1-1,1 1 0,15 9 1,25 12-711,8-6-471,2-4-950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3:4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7271,'0'0'2093,"-8"3"-1704,-24 10-100,114-9 437,-48-1-552,0 2 1,-1 1-1,0 2 1,55 19-1,36 9-128,-63-24-50,0-3 0,1-3 0,72-2 1,188-21 44,-24 0 98,776 19 604,-378 3 244,89 15-47,463-13 10,-263-42-667,5 4 145,-816 23-184,-110 7-219,-24 0-720,61-8 0,-86 7-410,-1-1-1,1-1 1,-1-1 0,19-8-1,11-11-5930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3:4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6566,'11'1'2643,"418"11"-1354,13-32-721,-32 1 372,2460-137 3405,-2088 97-3075,754-77-762,-1421 121-3481,121-31-1,-138 17-976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3:4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6438,'0'0'1425,"4"-9"-1067,6-13 254,2 1 0,0 1 1,1 0-1,1 1 0,20-22 0,-30 37-540,17-19 375,1 2 0,24-18 0,-39 33-363,0 2 0,0-1 0,1 1-1,-1 0 1,1 0 0,0 1 0,0 0 0,0 1 0,0-1 0,1 2 0,-1-1 0,9 0 0,-13 2-56,0 1 1,-1-1-1,1 1 1,0 0 0,-1 0-1,1 0 1,-1 0-1,0 0 1,1 1 0,-1-1-1,0 1 1,0 0-1,0 0 1,0 1 0,0-1-1,0 0 1,-1 1-1,1 0 1,-1-1 0,1 1-1,-1 0 1,3 6-1,4 8 136,0 1-1,-2 0 0,8 24 1,5 10 57,-18-48-145,0-1-1,0 0 1,0 1 0,0-1 0,0 0 0,1 0 0,0 0-1,-1 0 1,1-1 0,0 1 0,1-1 0,-1 1 0,0-1 0,1 0-1,-1-1 1,1 1 0,-1 0 0,1-1 0,0 0 0,0 0-1,-1 0 1,1 0 0,0-1 0,0 0 0,0 1 0,0-1 0,0-1-1,0 1 1,0-1 0,0 1 0,-1-1 0,1 0 0,0 0-1,5-3 1,9-3 251,0-1 1,-1-1-1,0 0 0,0-1 0,24-20 0,13-15-156,-1-2 0,-3-3 0,-1-1 0,71-100 0,-95 111-2745,-25 41 2457,0-1 0,0 1-1,0 0 1,0-1-1,1 1 1,-1-1-1,0 1 1,0-1-1,1 1 1,-1-1-1,0 1 1,1-1 0,-1 1-1,0-1 1,1 1-1,-1-1 1,1 0-1,-1 1 1,1-1-1,-1 0 1,1 1 0,-1-1-1,1 0 1,-1 1-1,1-1 1,0 0-1,-1 0 1,1 0-1,-1 0 1,1 0-1,-1 0 1,1 0 0,1 0-1,24-1-4974,6-6-3498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 2 15439,'0'0'4495,"-8"-1"-3161,4 0-1240,-1 1 0,0 0-1,1 1 1,-1-1 0,0 1-1,1 0 1,-1 0 0,1 0-1,-1 1 1,1 0 0,0 0-1,0 0 1,-1 0 0,2 0 0,-6 4-1,-66 56 1040,40-30-802,-197 156 1468,-156 136-1457,381-317-135,-16 11-3515,23-18 3163,-1 0 1,1 0-1,-1 1 1,1-1-1,-1 0 1,0 0-1,1 0 1,-1-1-1,1 1 1,-1 0-1,1 0 1,-1 0-1,1 0 1,-1 0-1,1 0 1,-1-1-1,1 1 1,0 0-1,-1-1 1,1 1-1,-1 0 1,1 0-1,0-1 1,-1 1-1,1-1 1,-1 1 0,1 0-1,0-1 1,0 1-1,-1-1 1,1 1-1,0-1 1,0 1-1,0-1 1,-1 1-1,1-1 1,0 1-1,0-1 1,0 1-1,0-1 1,0 1-1,0-1 1,0 1-1,0-1 1,0 1-1,0-1 1,-5-29-5734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3:5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13196,'0'-9'513,"2"-6"-105,0 1 0,1 0 0,1 0 0,0 1 0,1-1 0,0 1 0,1 0 0,1 0-1,0 1 1,0 0 0,15-18 0,57-65 1295,-71 87-1643,-1 1 0,1 0 0,0 0-1,0 0 1,1 1 0,0 1 0,0 0 0,1 0-1,15-6 1,-24 11-55,-1 0 0,1-1 1,0 1-1,0 0 0,0 0 0,0 0 0,0-1 0,0 1 1,0 0-1,0 0 0,0 1 0,0-1 0,0 0 1,0 0-1,0 0 0,0 1 0,0-1 0,0 0 0,0 1 1,0-1-1,-1 1 0,1-1 0,0 1 0,0-1 0,0 1 1,-1 0-1,1-1 0,0 1 0,-1 0 0,2 1 0,-1 1 35,0 0 0,0-1-1,0 1 1,0 0-1,0 0 1,-1 0-1,1 0 1,-1 0-1,0 0 1,0 4-1,-1 9 201,-1 1-1,-7 28 0,-2-10-170,-1 0 0,-20 38 0,19-46 44,1 0 1,1 1-1,2 1 1,-8 35-1,17-62-96,-1 0 0,1 1 0,-1-1 0,1 1 0,0-1 0,-1 0 0,1 1 0,0-1-1,1 1 1,-1-1 0,0 0 0,1 1 0,-1-1 0,1 0 0,0 0 0,0 1 0,0-1-1,0 0 1,0 0 0,0 0 0,1 0 0,-1 0 0,1 0 0,-1 0 0,3 2 0,0-3-9,-1 0 1,0 0-1,1 0 1,-1 0-1,1-1 1,-1 1-1,1-1 1,-1 0-1,1 0 1,-1 0-1,1-1 1,-1 1-1,1-1 1,-1 0-1,1 0 1,-1 0-1,4-2 1,20-8 51,-1-1 0,-1-2-1,0 0 1,28-22 0,11-6-39,-40 27-508,70-39-60,-44 35-2489,-1 12-4393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3:5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10154,'0'0'5701,"55"-23"-3651,-10-15-384,10-12-225,9-5-576,4-5-513,-5 4-288,-4 11 0,-17 13-544,-9 17-705,-12 13-897,-12 2-1250,-9 8-671,0 10-4453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3:5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13453,'0'0'4975,"13"-12"-3865,9-8-741,81-70 1563,-91 81-1800,0-1 1,1 2 0,0 0 0,0 1 0,1 0-1,28-10 1,-40 16-133,0 1 0,0-1 0,0 1 1,1-1-1,-1 1 0,0 0 0,0 0 0,1 0 0,-1 0 0,0 0 0,0 1 0,0-1 0,0 1 1,1-1-1,-1 1 0,0 0 0,0 0 0,0 0 0,0 0 0,0 0 0,-1 0 0,1 0 0,3 3 1,-3 0 10,1-1 0,-1 0 0,0 1 0,-1-1 0,1 1 0,-1-1 0,1 1 0,-1 0 0,0 0 0,-1-1 0,1 1 0,0 6 0,-1 10 43,0-1 0,-2 0 0,0 1 1,-6 25-1,-3-5 371,-1-1 1,-3 0 0,-31 61 0,52-110-398,0 0 1,1 0 0,0 1 0,1 0-1,0 0 1,0 0 0,1 1 0,0 0-1,1 1 1,-1 0 0,1 1 0,1 0-1,-1 0 1,16-5 0,-21 9-58,1 0 0,-1 0 0,0 1 0,1-1 0,-1 2-1,1-1 1,-1 0 0,1 1 0,0 0 0,-1 0 0,1 1 0,-1-1 0,1 1 0,-1 1 0,1-1 0,-1 1-1,0 0 1,0 0 0,0 0 0,0 1 0,0-1 0,0 1 0,-1 1 0,1-1 0,-1 1 0,0-1 0,0 1-1,0 0 1,-1 1 0,1-1 0,-1 1 0,5 9 0,-3-6 34,-1 0 0,0 0 0,-1 0 1,0 1-1,0 0 0,-1 0 0,0 0 0,-1 0 0,0 0 0,0 0 0,-1 0 0,0 0 1,0 0-1,-1 0 0,-3 12 0,1-9 191,-1 1-1,-1-1 1,0 0 0,0 0 0,-1 0-1,-1 0 1,0-1 0,-1-1-1,-16 19 1,11-15 4,0 0 0,-2-2 0,1 0 0,-2 0 0,1-1 0,-2-1 0,1-1 0,-1 0 0,-1-1 0,1-1 0,-1-1 0,0 0 0,-1-2 0,-31 5 0,41-8-222,0 0 0,0-1 0,0 1 0,0-2 0,0 1 0,0-2 0,1 1 0,-1-1-1,0 0 1,1-1 0,-1 0 0,1 0 0,-12-7 0,19 9-88,0 1 0,0-1 0,0 0 0,0 1 0,0-1 1,1 0-1,-1 1 0,0-1 0,1 0 0,-1 0 0,1 0 0,-1 0 0,0 0 0,1 0 1,0 0-1,-1 0 0,1 0 0,0 0 0,-1 0 0,1 0 0,0 0 0,0 0 0,0 0 1,0 0-1,0 0 0,0 0 0,0 0 0,0 0 0,1 0 0,-1 0 0,0 0 1,0 0-1,1-1 0,23-27-6078,-21 26 5510,23-24-6919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0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18 547 4356,'0'0'7661,"-4"8"-5718,-10 23-171,16-25 359,8-8-1448,10-8-187,97-89 218,187-208-1,-297 300-725,12-13-334,37-42 439,-53 57-519,1 0 0,-1 0 0,1 0 0,-2 0 0,1 0 0,0-1 0,-1 1 1,0-1-1,0 0 0,1-9 0,-3 6-3151,-2 2-1478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12107,'0'0'3262,"-8"11"-1938,-2-1-1078,5-4-166,0 0-1,1 0 1,-1 0-1,1 0 1,1 1-1,-1-1 1,1 1-1,0 0 1,-3 9-1,-47 125 618,-12 34 641,58-153-1218,2 0 0,0 0 0,2 1 0,0 0 0,2 43 0,0-64-115,1 0 1,1 0 0,-1 0-1,0 0 1,0 0 0,1 0-1,-1 0 1,1 0 0,0 0-1,0 0 1,0 0 0,0 0-1,0 0 1,0 0 0,0 0-1,0-1 1,1 1 0,-1-1-1,1 1 1,-1-1 0,1 1-1,0-1 1,3 2 0,-2-2 19,1 0 0,-1 0 0,1 0 0,0 0 0,-1-1 0,1 1 0,0-1 0,0 0 0,0 0 0,-1-1 0,1 1 0,5-2 0,11-4 156,0 0 0,0-2 0,32-17 0,-46 22-138,203-91 911,-33 16-5864,-124 52-519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0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12460,'0'0'6998,"-6"11"-6640,0 3-252,0 0-1,1 0 1,1 0 0,0 1-1,1 0 1,-2 21-1,4-31-81,1 0 0,0 0 0,0 0-1,1 0 1,-1 0 0,1 0 0,0 0-1,1 0 1,-1 0 0,1 0 0,4 7-1,-4-9-4,0-1 0,-1 1-1,2-1 1,-1 0 0,0 0 0,0 0-1,1 0 1,-1 0 0,1 0-1,0-1 1,-1 0 0,1 1 0,0-1-1,0 0 1,0 0 0,0 0-1,0-1 1,0 1 0,0-1 0,0 1-1,5-1 1,0-1 126,0 0-1,1 0 0,-1 0 1,0-1-1,-1 0 1,1 0-1,0-1 1,-1 0-1,1-1 1,-1 0-1,0 0 1,0 0-1,10-9 1,1-2 308,0-1 1,-1-1 0,20-26 0,-37 42-431,1 0-1,-1 0 0,1 0 0,-1 0 0,1 0 0,-1 0 1,1 1-1,0-1 0,-1 0 0,1 0 0,0 1 0,0-1 0,-1 0 1,1 1-1,0-1 0,0 1 0,0-1 0,0 1 0,0 0 1,0-1-1,0 1 0,0 0 0,1-1 0,3 29 2,-5-23-18,0-1 0,1 0 0,-1 1 1,1-1-1,0 0 0,0 0 1,0 1-1,0-1 0,1 0 0,0 0 1,4 7-1,-5-11-2,-1 1 0,1 0 1,0 0-1,0-1 0,0 1 1,-1 0-1,1-1 0,0 1 0,0-1 1,0 1-1,0-1 0,0 0 0,0 1 1,0-1-1,1 0 0,-1 0 0,0 1 1,0-1-1,2 0 0,0-1 20,-1 1 1,1-1-1,0 0 0,0 0 0,-1 0 0,1 0 1,-1 0-1,1 0 0,-1-1 0,5-3 1,40-33 395,-37 28-411,0 0 0,1 1 0,1 0 0,-1 1 0,2 1 0,-1 0 0,1 0 0,21-7 0,-33 13-9,1 1 0,-1 0-1,1-1 1,-1 1-1,0 0 1,1 0-1,-1 0 1,1 0-1,-1 0 1,1 0-1,-1 1 1,1-1-1,-1 0 1,0 1-1,1-1 1,-1 1-1,0 0 1,1-1-1,-1 1 1,0 0-1,0 0 1,0-1 0,0 1-1,1 0 1,-1 0-1,0 1 1,-1-1-1,1 0 1,0 0-1,0 0 1,0 0-1,-1 1 1,2 1-1,0 5 4,1 0-1,-1 0 1,-1 1-1,1-1 1,-1 9-1,-1-10 0,1-1 0,0 1-1,0-1 1,0 0 0,1 1-1,2 5 1,-3-11 9,0 0-1,0 1 1,0-1-1,0 0 1,0-1-1,1 1 1,-1 0-1,0 0 1,0 0-1,1-1 1,-1 1 0,0-1-1,1 1 1,-1-1-1,1 1 1,-1-1-1,0 0 1,1 0-1,-1 1 1,1-1-1,-1 0 1,1 0-1,-1-1 1,1 1-1,-1 0 1,1 0-1,-1-1 1,0 1 0,1-1-1,-1 1 1,0-1-1,1 0 1,1-1-1,45-27 435,-47 28-436,36-33 76,-30 27-109,0 0 0,0 0 0,0 1 0,1 0 0,0 0 0,1 1 0,9-5 0,-18 10 11,1 0 0,-1-1 0,1 1 0,-1 0 0,1 0 0,-1 0 0,1 0-1,0 0 1,-1 0 0,1 0 0,-1 0 0,1 0 0,0 0 0,-1 0 0,1 0 0,-1 0 0,1 0 0,-1 0 0,1 1 0,0-1 0,-1 0 0,1 0 0,-1 1 0,1-1 0,-1 0 0,1 1 0,-1-1 0,0 0 0,1 1 0,-1-1 0,1 1 0,-1-1 0,0 1-1,1-1 1,-1 1 0,0-1 0,0 1 0,1-1 0,-1 1 0,0-1 0,0 1 0,0 0 0,0-1 0,1 2 0,0 35 47,0-10-1088,-1-26 746,1-1 0,0 1 0,0 0-1,0-1 1,0 1 0,-1-1 0,1 1 0,0-1 0,0 0-1,0 1 1,0-1 0,0 0 0,0 0 0,0 0 0,0 0-1,0 0 1,0 0 0,0 0 0,0 0 0,0 0 0,0 0 0,0 0-1,0-1 1,0 1 0,0 0 0,0-1 0,0 1 0,1-1 0,15-13-6542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0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16976,'-10'6'1943,"3"-2"-1657,-16 8 815,0 1 0,1 1 0,0 1 0,1 1 0,-20 20 0,43-35-1196,1 0 1,0 0-1,0 0 1,0-1-1,0 1 0,-1-1 1,1 0-1,0 0 0,0 0 1,5-1-1,36-6-931,-31 4 796,0 0 0,0 1 0,0 1 0,0 0 0,22 2 0,-32 0 223,0-1 0,0 1 1,0 0-1,-1 0 0,1 0 0,0 0 0,0 0 0,0 1 1,-1-1-1,1 1 0,-1 0 0,1-1 0,-1 1 1,0 1-1,0-1 0,0 0 0,0 0 0,0 1 1,0-1-1,-1 1 0,1 0 0,-1-1 0,0 1 1,1 0-1,-1 0 0,-1 0 0,1 0 0,0 0 0,0 4 1,-1-1 219,1 1-1,-1-1 1,-1 0 0,1 0 0,-1 1 0,0-1 0,0 0 0,-1 0 0,0 0 0,0 0 0,0 0 0,-1-1 0,0 1 0,0-1 0,0 0 0,-1 1-1,0-1 1,-7 7 0,6-7-104,1 0 0,-1 0-1,0-1 1,0 0-1,-1 0 1,1-1-1,-1 1 1,0-1 0,0 0-1,0-1 1,0 1-1,-1-1 1,1-1 0,0 1-1,-1-1 1,0 0-1,-11 0 1,17-2-272,0 0-1,0 1 1,0-1 0,0 0-1,0 0 1,0 0 0,0 0-1,0 0 1,0 0 0,0 0-1,0 0 1,1 0 0,-1-1-1,1 1 1,-1 0 0,1 0-1,-1-1 1,1 1 0,0 0 0,-1-1-1,1 1 1,0 0 0,0-1-1,0 1 1,0 0 0,0-1-1,0 1 1,1-2 0,3-44-7577,9 9-865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11627,'0'0'9193,"9"7"-7853,30 22-214,-37-28-1065,0-1 1,0 1-1,0 0 0,0-1 1,0 1-1,0-1 0,0 0 1,0 1-1,0-1 0,0 0 1,0 0-1,0-1 1,0 1-1,0 0 0,0-1 1,0 1-1,0-1 0,0 0 1,0 1-1,0-1 0,0 0 1,-1 0-1,4-2 0,33-30 680,-36 30-674,3-2 1,0-1 0,0 0 0,-1 0 0,0 0 0,3-7 1,-5 10-43,-1 1 0,0-1 0,0 1 0,0-1 0,0 1 1,-1-1-1,1 0 0,-1 1 0,0-1 0,0 0 1,1 0-1,-2 1 0,1-1 0,0 0 0,-1 0 0,-1-4 1,2 5-20,-1 1 0,0 0 0,-1 0 0,1 0 0,0 0 0,0 0 0,0 0 1,-1 0-1,1 0 0,0 1 0,-1-1 0,1 0 0,0 1 0,-1-1 0,1 1 0,-1 0 0,1-1 1,-1 1-1,1 0 0,-1 0 0,1 0 0,-1 0 0,-2 0 0,0 1-19,-1-1-1,1 0 0,-1 1 1,1 0-1,0 0 0,-1 0 1,-5 3-1,5-1 16,0 1 1,0 0-1,0 0 0,0 0 1,1 1-1,-1 0 0,1-1 1,0 2-1,1-1 0,-1 0 1,1 1-1,0-1 1,-4 13-1,4-9 30,0 0-1,0 0 1,1 0 0,0 1 0,1-1-1,0 1 1,0 0 0,2 17 0,-1-24-30,1-1 1,-1 1-1,1 0 1,0-1-1,0 1 1,0-1-1,0 1 1,0-1-1,1 1 0,-1-1 1,1 0-1,-1 0 1,1 1-1,0-1 1,0 0-1,0-1 1,0 1-1,0 0 1,5 2-1,-2-1-24,1-1-1,0 1 0,0-1 0,0 0 1,0-1-1,0 1 0,0-1 1,10 0-1,-1 0-568,0-1 0,-1-1 0,1 0 1,0-1-1,-1-1 0,27-8 0,-26 5-1519,-1 0 1,-1-1-1,26-18 0,-4-2-4889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15182,'0'0'6342,"9"47"-5253,-9-13 257,1 5-193,3 3-352,-4 0-193,0-2-192,4-2-223,-1-2-161,4-4 0,-1-6-513,4-3-672,1-9-961,2-8-384,4-6-961,-1-5-2723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13741,'0'0'7378,"2"8"-6679,5 44 1176,-1 1 0,-3 92 0,-3-124-1815,0-20-54,-1 1-1,1-1 1,0 0-1,0 0 1,0 0-1,0 0 1,0 0-1,0 0 1,0 0-1,1 0 1,-1 0-1,0 0 1,1 0-1,-1 0 1,0 0-1,1 0 1,-1 0-1,1 0 1,0 0-1,-1 0 1,1-1-1,0 1 1,-1 0-1,1 0 1,0-1-1,0 1 1,0 0-1,-1-1 1,1 1-1,0-1 0,0 1 1,0-1-1,0 1 1,0-1-1,0 0 1,0 0-1,0 1 1,0-1-1,0 0 1,0 0-1,1 0 1,-1 0-1,0 0 1,0 0-1,0 0 1,0-1-1,0 1 1,0 0-1,0-1 1,0 1-1,0 0 1,1-2-1,11-3-94,0-1-1,0-1 0,18-12 1,4-2-511,-33 20 584,0 0 0,0 0 0,0 0 0,0 0 0,1 0 0,-1 0 0,0 1 0,0-1 0,1 1 0,-1 0 0,0 0 0,1 0 0,-1 0 0,0 0 1,1 0-1,-1 0 0,0 1 0,0-1 0,1 1 0,-1 0 0,0 0 0,0 0 0,0 0 0,0 0 0,0 0 0,0 0 0,0 1 0,0-1 0,0 1 0,-1-1 0,1 1 0,0 0 0,-1 0 0,0-1 0,1 1 0,-1 0 0,0 0 0,0 1 0,0-1 0,1 3 0,-1 0 80,0-1 0,-1 1 0,1-1 0,-1 1 0,0 0 0,0-1 0,0 1 0,-1 0 0,0-1 0,0 1 0,0-1 0,0 1 0,-1-1 0,1 0 0,-1 0 0,0 1 0,-1-1 0,1 0 0,-1-1 0,-2 5 0,1-3 10,-1-1 1,1 0 0,-1 1 0,0-2-1,0 1 1,0 0 0,0-1 0,0 0-1,-1 0 1,0-1 0,1 0 0,-1 0-1,0 0 1,0 0 0,0-1 0,0 0-1,0 0 1,-1-1 0,1 0-1,0 0 1,-10-1 0,15 0-227,0 1 1,0 0 0,0-1-1,0 1 1,-1-1-1,1 1 1,0-1-1,0 1 1,0-1-1,0 0 1,1 0-1,-1 1 1,0-1 0,0 0-1,0 0 1,1 0-1,-1 0 1,0 0-1,1 0 1,-1 0-1,1 0 1,-1 0-1,1 0 1,-1 0-1,1-1 1,0 1 0,0 0-1,-1 0 1,1 0-1,0-1 1,0 1-1,0 0 1,0 0-1,1 0 1,-1 0-1,0-1 1,0 1 0,1 0-1,-1 0 1,1 0-1,-1 0 1,1 0-1,0-1 1,1-2-928,0 0 0,0 0 1,0 0-1,1 0 0,0 0 1,0 1-1,0-1 0,0 1 1,0 0-1,5-3 0,17-10-8471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11915,'0'0'8104,"59"33"-6150,-6-21-417,13 6-384,13 3-448,6 6-353,4 5-256,-2 5-96,-7 3-864,-12 3-1250,-16-2-865,-12-6-2146,-13-9-3043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15567,'0'0'9379,"-9"0"-8316,1 0-934,1 0 0,-1 1-1,1 0 1,0 0 0,0 1 0,0 0 0,-13 5 0,17-6-142,-1 1-1,1 0 0,-1 0 1,1 0-1,0 0 0,-1 0 0,1 1 1,0 0-1,1-1 0,-1 1 1,0 0-1,1 1 0,0-1 1,0 0-1,0 1 0,0-1 1,0 1-1,1-1 0,-3 8 1,4-10-46,0 0 1,0-1-1,0 1 1,1 0-1,-1-1 0,0 1 1,0 0-1,0-1 1,1 1-1,-1-1 1,0 1-1,0 0 1,1-1-1,-1 1 1,1-1-1,-1 1 1,1-1-1,-1 1 0,0-1 1,1 1-1,0-1 1,-1 1-1,1-1 1,-1 0-1,1 1 1,-1-1-1,1 0 1,0 0-1,-1 1 1,1-1-1,0 0 1,-1 0-1,1 0 0,0 0 1,-1 0-1,2 0 1,32 3-843,-27-3 610,43 1-920,-35-2 1094,0 1 0,0 0 0,-1 1 0,1 0 0,-1 1 0,1 1 0,-1 1 0,20 7 0,-33-11 164,0 0 0,0 1 0,0-1 0,-1 1 0,1-1-1,0 1 1,-1-1 0,1 1 0,0-1 0,-1 1 0,1 0-1,0-1 1,-1 1 0,1 0 0,-1 0 0,1-1 0,-1 1-1,0 0 1,1 0 0,-1 0 0,0 0 0,0-1 0,1 1-1,-1 0 1,0 0 0,0 0 0,0 2 0,-1-1 92,1 0 1,-1 0 0,0 0 0,0 0 0,0 0-1,0 0 1,0-1 0,0 1 0,0 0-1,-1 0 1,-1 1 0,-48 38 2417,47-38-2444,-3 3-154,0-1-1,0 0 1,0-1-1,0 0 1,-1 0-1,0 0 1,0-1-1,0 0 1,0-1-1,0 1 1,-1-2-1,-11 2 1,19-3-152,1-1 0,-1 1 0,0-1 0,0 1 0,1-1 0,-1 1 1,1-1-1,-1 1 0,0-1 0,1 0 0,-1 1 0,1-1 0,0 0 0,-1 1 0,1-1 0,-1 0 1,1 0-1,0 0 0,0 1 0,-1-1 0,1 0 0,0 0 0,0 0 0,0 0 0,0 1 0,0-1 0,0 0 1,0 0-1,0 0 0,1 0 0,-1 1 0,0-1 0,0 0 0,1 0 0,-1 1 0,0-1 0,2-1 1,10-36-5904,5 4-369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13805,'0'0'4559,"-6"8"-2867,-2 4-1221,0 0 0,1 0 0,1 1-1,0 0 1,0 0 0,2 0 0,0 1-1,0 0 1,1 0 0,-2 21 0,5-17-432,0-1 1,2 0-1,0 1 1,1-1-1,0 0 1,11 30-1,3-2 50,28 49-1,-46-94-91,1 0-1,0 0 1,0 0-1,0 0 1,0 0-1,0 0 1,0 0-1,0 0 0,0-1 1,0 1-1,0 0 1,0 0-1,0 0 1,-1 0-1,1 0 1,0 0-1,0 0 1,0 0-1,0 0 1,0 0-1,0 0 0,0 0 1,0 0-1,0 0 1,0 1-1,0-1 1,-1 0-1,1 0 1,0 0-1,0 0 1,0 0-1,0 0 1,0 0-1,0 0 1,0 0-1,0 0 0,0 0 1,0 0-1,0 0 1,0 0-1,0 0 1,0 0-1,0 0 1,0 1-1,0-1 1,0 0-1,0 0 1,0 0-1,0 0 0,0 0 1,0 0-1,0 0 1,0 0-1,0 0 1,-14-8-40,-13-14-45,-184-149-99,211 171 221,0 0 1,0 0 0,0 0-1,-1 0 1,1 0-1,0 0 1,0 0-1,-1 0 1,1-1 0,0 1-1,0 0 1,0 0-1,0 0 1,-1 0-1,1 0 1,0-1-1,0 1 1,0 0 0,0 0-1,-1 0 1,1-1-1,0 1 1,0 0-1,0 0 1,0-1 0,0 1-1,0 0 1,0 0-1,0 0 1,0-1-1,0 1 1,0 0 0,0 0-1,0-1 1,0 1-1,0 0 1,0 0-1,0-1 1,0 1 0,0 0-1,0 0 1,0 0-1,0-1 1,1 1-1,-1 0 1,0 0 0,0 0-1,0-1 1,0 1-1,0 0 1,1 0-1,-1 0 1,0 0 0,0-1-1,0 1 1,1 0-1,-1 0 1,24-5 585,45 4-848,-54 1 420,10 1-329,3-1-265,45-5 0,-62 4-898,-1-2 0,1 1 0,-1-1-1,13-6 1,17-11-8709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123 138 7976,'0'0'955,"8"-11"444,-1 2-948,32-49 2556,-36 53-2055,-1 1-1,0-1 1,-1 0-1,1 1 1,-1-1-1,0 0 1,0 0-1,0-7 1,-1 11-853,-1 0-1,1 1 1,-1-1 0,0 0 0,1 1 0,-1-1-1,0 1 1,1-1 0,-1 1 0,0-1-1,0 1 1,1-1 0,-1 1 0,0 0 0,0-1-1,0 1 1,0 0 0,1 0 0,-1-1 0,0 1-1,0 0 1,0 0 0,0 0 0,0 0-1,0 0 1,0 1 0,1-1 0,-1 0 0,0 0-1,0 0 1,0 1 0,0-1 0,1 0-1,-2 1 1,-35 11 303,20-2-309,-1 0-1,-25 21 1,39-28-104,0 0 0,1 0 0,-1 1 0,1-1 0,-1 1 0,1-1 0,0 1 0,0 0 0,1 0 0,-1 1 0,1-1 0,0 0 0,0 1 0,0 0 0,1-1 0,-2 9 0,4-12-10,1 0-1,-1 0 0,0 0 1,1 0-1,-1 0 1,0-1-1,1 1 0,-1-1 1,1 1-1,0-1 0,-1 1 1,1-1-1,-1 0 1,1 0-1,-1 0 0,1 0 1,0 0-1,-1 0 0,1 0 1,-1 0-1,4-1 1,2 0-27,215-8-1255,-220 9 1262,0-1 0,0 1 0,0 0 0,0 0 0,0 1-1,0-1 1,0 0 0,0 1 0,0-1 0,0 1 0,0-1-1,0 1 1,-1 0 0,1 0 0,0 0 0,0 0-1,-1 0 1,1 1 0,-1-1 0,1 0 0,-1 1 0,0-1-1,1 1 1,-1-1 0,0 1 0,0-1 0,0 1-1,1 3 1,-1-3 57,-1 1-1,0-1 1,0 0-1,0 1 1,0-1-1,-1 1 1,1-1-1,-1 0 1,1 1-1,-1-1 1,0 0-1,0 0 1,0 0-1,0 1 1,0-1-1,0 0 1,-1 0-1,1 0 1,-1-1-1,0 1 1,1 0-1,-1-1 1,-2 3-1,-14 12 216,0-1-1,-1-1 0,0-1 0,-1 0 0,-1-1 1,0-1-1,-35 12 0,56-23-249,0 0 0,-1 0 0,1 0-1,-1 0 1,1 0 0,-1 0 0,1 0 0,0 0 0,-1 0-1,1 0 1,-1 0 0,1 0 0,0 0 0,-1 0 0,1-1-1,-1 1 1,1 0 0,0 0 0,-1 0 0,1-1 0,0 1-1,-1 0 1,1 0 0,0-1 0,-1 1 0,1 0 0,0-1-1,0 1 1,-1-1 0,1 1 0,0 0 0,0-1 0,0 1-1,-1 0 1,1-1 0,0 1 0,0-1 0,0 1 0,0-1 0,0 1-1,0 0 1,0-1 0,0 1 0,0-1 0,0 1 0,0-1-1,4-23-1452,-4 23 1416,5-16-1371,0-1-1,2 2 1,11-24-1,8-18-2743,-2-10-559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8840,'0'0'12070,"2"10"-11103,2 29-256,-2-21-522,0 0 1,0 1-1,11 33 0,88 232-131,-106-293-96,0 1-1,0 0 0,-1 1 1,0-1-1,0 1 0,-13-11 1,-59-49-328,74 64 373,4 3-11,0 0 0,0 0 1,0 0-1,0 0 1,-1-1-1,1 1 0,0 0 1,0 0-1,0 0 1,0 0-1,0 0 1,0 0-1,0 0 0,0 0 1,0 0-1,0-1 1,-1 1-1,1 0 0,0 0 1,0 0-1,0 0 1,0 0-1,0 0 0,0 0 1,0-1-1,0 1 1,0 0-1,0 0 1,0 0-1,0 0 0,0 0 1,0 0-1,0-1 1,0 1-1,0 0 0,0 0 1,0 0-1,0 0 1,0 0-1,1 0 1,-1-1-1,0 1 0,0 0 1,0 0-1,0 0 1,0 0-1,0 0 0,0 0 1,0 0-1,0 0 1,0 0-1,1-1 1,-1 1-1,0 0 0,0 0 1,0 0-1,0 0 1,0 0-1,1 0 0,13-3-103,25 3 21,-32 0 51,97 2-1694,-15 0-2652,-1-4-6426,-56-5 8381,-25 1 6384,-5-4 5689,-7 11-5412,-13 13-2993,15-10-1051,0 1 0,0-1 0,0 1 0,0 0 0,1-1 1,0 1-1,0 1 0,0-1 0,1 0 0,0 0 0,0 1 0,0-1 0,0 0 0,1 9 1,1-13-182,-1 0 1,1-1 0,0 1 0,-1 0-1,1 0 1,0 0 0,0 0-1,0-1 1,0 1 0,-1 0 0,1-1-1,0 1 1,0-1 0,0 1 0,1-1-1,-1 1 1,0-1 0,0 0 0,0 0-1,0 1 1,0-1 0,0 0 0,0 0-1,1 0 1,-1 0 0,0 0-1,0 0 1,1-1 0,37-4 195,-25 0-332,0 0 0,0-1 1,0-1-1,-1 0 0,13-10 0,-15 10-524,0-1 0,1 2-1,0 0 1,0 0 0,1 1 0,23-7 0,-36 12 630,1 0 0,-1 0 1,1 0-1,0 0 0,-1 0 0,1 0 0,-1 0 0,1 0 0,-1 0 1,1 0-1,-1 0 0,1 0 0,0 0 0,-1 0 0,1 1 0,-1-1 1,1 0-1,-1 0 0,1 1 0,-1-1 0,1 0 0,-1 1 0,1-1 1,-1 0-1,0 1 0,1-1 0,-1 0 0,0 1 0,1-1 0,-1 1 1,0-1-1,1 1 0,-1-1 0,0 1 0,0-1 0,0 1 0,1 0 0,-1 27 447,-1-6 252,1-22-664,0 0 1,0 1-1,0-1 0,0 1 0,1-1 1,-1 1-1,0-1 0,0 0 0,0 1 1,0-1-1,0 0 0,1 1 1,-1-1-1,0 1 0,0-1 0,0 0 1,1 1-1,-1-1 0,0 0 0,1 0 1,-1 1-1,0-1 0,1 0 1,-1 0-1,0 1 0,1-1 0,-1 0 1,0 0-1,1 0 0,-1 0 0,1 0 1,-1 1-1,1-1 0,5-1 13,-1 0 1,1 0-1,-1 0 0,0-1 0,1 0 0,-1 0 0,0 0 1,0-1-1,0 1 0,-1-1 0,1 0 0,0-1 0,-1 1 1,0-1-1,0 0 0,0 0 0,0 0 0,-1 0 0,5-9 1,5-5-372,-2 0 1,0-1 0,14-36-1,-18 38 306,-1-1-1,-1 0 1,-1 1 0,0-2-1,-1 1 1,0-23 0,-4 49 275,0-1 0,-1 0 1,0-1-1,0 1 1,-4 8-1,-6 21 301,10-26-357,0 1-1,1-1 0,0 1 0,0 0 0,1 0 1,1-1-1,0 1 0,3 14 0,-4-23-178,1 1-1,0-1 1,0 1 0,0-1-1,0 1 1,1-1-1,-1 0 1,0 0 0,1 1-1,0-1 1,-1 0-1,1 0 1,0 0 0,0-1-1,0 1 1,1 0-1,-1-1 1,0 0 0,0 1-1,1-1 1,-1 0-1,1 0 1,-1 0 0,1 0-1,0-1 1,-1 1-1,1-1 1,-1 0 0,1 1-1,0-1 1,-1 0-1,1-1 1,0 1 0,-1 0-1,1-1 1,0 1-1,4-3 1,-2 1-67,1 0 0,-1 0 0,0 0 0,0-1 0,0 0 0,0 0 0,0 0 0,0-1 0,-1 0 0,0 1-1,1-2 1,5-7 0,-2 2-64,-1 0 0,0 0 0,-1-1 0,10-21 0,-20 39 448,2 2 0,-1-1 0,1 0 0,0 0 0,1 1 0,-1 15 0,2-22-306,0 0 1,0 0 0,0 0 0,0 1-1,0-1 1,1 0 0,-1 0 0,1 0-1,0-1 1,-1 1 0,1 0-1,0 0 1,0 0 0,0 0 0,0-1-1,1 1 1,-1 0 0,0-1 0,1 1-1,-1-1 1,1 0 0,-1 1 0,1-1-1,0 0 1,0 0 0,-1 0 0,1 0-1,0 0 1,0-1 0,0 1 0,0 0-1,0-1 1,0 0 0,0 1 0,4-1-1,0 1-40,1-1-1,-1 1 0,1-1 0,0 0 1,-1-1-1,1 0 0,0 0 1,-1 0-1,0-1 0,1 0 1,-1 0-1,0-1 0,0 0 1,0 0-1,0 0 0,-1-1 0,1 1 1,-1-1-1,0-1 0,0 1 1,0-1-1,-1 0 0,1 0 1,-1 0-1,0-1 0,-1 1 1,0-1-1,1 0 0,-2 0 0,3-7 1,-4 12 79,-8 38 586,6-33-729,-1 0 1,1 0-1,0 0 1,1 1-1,-1-1 1,1 0-1,0 0 1,0 1-1,1 5 1,0-8-957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12204,'0'0'704,"11"10"-287,3 4 95,9 3-384,2 2-96,2 0-1121,0-2-1986,-2-1-3811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52 9353,'0'0'4879,"-5"11"-3165,-2 2-1053,1 1 0,0 0 1,2 1-1,-1-1 1,2 1-1,0 0 0,0 0 1,1 23-1,1-20-557,2 1-1,0-1 1,1 1-1,8 33 1,-7-40-76,-1-1-1,0 1 1,0-1 0,-1 20 0,-1-30 126,0-14 167,0 3-308,1 0 0,1 0 0,0 0 0,0 0 0,1 1 0,0-1 0,0 1 0,1 0 0,1 0 0,0 0 0,0 1 0,11-15 1,10-8 118,0 1 1,32-25-1,-31 30 1,37-44 0,-62 66-126,1 0 0,-1-1 0,0 1 0,0-1 0,0 1 1,0-1-1,0 0 0,-1 1 0,1-6 0,-2 8-2,0 1 0,0-1 0,0 0 0,0 0 1,0 0-1,0 0 0,0 1 0,-1-1 0,1 0 0,0 0 0,-1 0 0,1 1 0,0-1 0,-1 0 0,1 0 0,-1 1 0,0-1 0,1 0 0,-1 1 0,1-1 0,-1 1 0,0-1 0,1 1 0,-1-1 0,0 1 0,0-1 0,1 1 0,-1 0 1,0-1-1,0 1 0,0 0 0,0 0 0,1 0 0,-1 0 0,0-1 0,0 1 0,0 0 0,0 0 0,0 1 0,1-1 0,-1 0 0,0 0 0,-1 1 0,-4-1 50,1 2-1,-1-1 0,1 1 1,0-1-1,-1 2 0,1-1 1,0 0-1,0 1 1,0 0-1,1 0 0,-1 1 1,1-1-1,-1 1 0,1 0 1,0 0-1,1 0 0,-6 8 1,6-8 47,-1 0 1,1 1-1,0-1 1,0 1-1,1 0 1,-1 0-1,1 0 1,0 0-1,1 1 0,-1-1 1,1 0-1,0 1 1,0-1-1,1 1 1,-1-1-1,1 1 1,0-1-1,2 8 1,-1-11-85,0 0 1,0 0 0,0 1 0,1-1 0,-1 0-1,1 0 1,0-1 0,-1 1 0,1 0 0,0-1 0,0 1-1,0-1 1,0 1 0,0-1 0,0 0 0,0 0-1,1 0 1,-1 0 0,0 0 0,1 0 0,-1-1-1,1 1 1,-1-1 0,3 0 0,67 2-722,-56-3-271,-15 1 715,1 1-1,-1-2 1,1 1 0,-1 0-1,1 0 1,-1 0-1,1-1 1,-1 1-1,1 0 1,-1-1 0,1 0-1,-1 1 1,0-1-1,1 0 1,-1 0 0,0 0-1,0 1 1,3-4-1,-4 3-225,1 0 0,-1 0 0,1 0 0,-1 0 0,1 0 0,-1 0 0,0 0 0,0 0 0,1-1 0,-1 1 0,0 0 0,0 0 0,0 0 0,0-1 0,-1-1 0,-3-17-12477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12908,'0'0'5189,"59"-34"-3940,-18 17-448,5 2-705,-1-1-1217,1 2-6214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105 412 14606,'0'0'6593,"4"9"-6123,-2-4-404,0 0 1,0 0-1,-1 0 1,0 0-1,0 0 1,0 1-1,-1-1 1,0 0-1,0 0 1,0 1-1,-1 5 1,-2 4-7,-1-1 1,0 1 0,-9 20-1,-22 43 1,21-51-45,2 2-1,0-1 1,-9 39-1,48-94-260,0-14 244,-2-2 0,-2 0 1,-2-1-1,-2-1 0,-1-1 1,-3-1-1,13-68 0,-43 190-183,3-24 580,2 0-1,2 1 1,2 0-1,3 85 1,13-83-435,-3-35 253,-7-19-193,0 0-1,1 0 0,-1 1 0,0-1 0,0 0 1,1 0-1,-1 0 0,0 0 0,0 0 0,0 0 0,1 0 1,-1 0-1,0 0 0,0 0 0,1 0 0,-1 0 0,0 0 1,0 0-1,1-1 0,-1 1 0,0 0 0,0 0 0,0 0 1,1 0-1,-1 0 0,0 0 0,0-1 0,0 1 0,1 0 1,-1 0-1,0 0 0,0 0 0,0-1 0,0 1 0,0 0 1,1 0-1,-1 0 0,0-1 0,0 1 0,0 0 0,0 0 1,0-1-1,0 1 0,0 0 0,0 0 0,0 0 0,0-1 1,0 1-1,0 0 0,0 0 0,0-1 0,0 1 0,0 0 1,0 0-1,0-1 0,0 1 0,-1 0 0,4-12 4,1 1 0,0-1 0,0 1 0,1 0-1,1 1 1,0-1 0,0 1 0,9-11 0,-12 17-45,1 1 1,-1-1-1,1 1 1,0-1-1,0 1 1,0 0 0,1 0-1,-1 1 1,1 0-1,-1-1 1,1 1 0,0 1-1,0-1 1,0 1-1,0 0 1,0 0-1,0 0 1,0 1 0,0 0-1,0 0 1,10 1-1,-13 0-2,1 0 0,-1 0-1,0 1 1,0-1-1,1 0 1,-1 1-1,0 0 1,0 0 0,0 0-1,-1 0 1,1 0-1,0 0 1,-1 0-1,1 0 1,-1 0 0,0 1-1,0-1 1,0 1-1,0-1 1,0 1-1,0-1 1,-1 1 0,1 0-1,-1-1 1,0 1-1,0-1 1,0 1-1,0 0 1,0-1 0,-1 1-1,1 0 1,-1-1-1,1 1 1,-1-1-1,-2 5 1,3-7 44,0 0 1,0 1-1,-1-1 1,1 1-1,0-1 1,-1 0-1,1 1 1,0-1-1,-1 0 1,1 1-1,0-1 1,-1 0-1,1 0 0,-1 1 1,1-1-1,0 0 1,-1 0-1,1 0 1,-1 1-1,1-1 1,-1 0-1,1 0 1,-1 0-1,1 0 1,-1 0-1,1 0 0,-1 0 1,1 0-1,-1 0 1,1 0-1,-1 0 1,0-1-1,-10-13 323,-3-26-174,14 38-154,-12-37 52,7 24-86,1-1 0,0 0 1,1 0-1,-3-29 0,7 45 6,0-1 0,-1 1-1,1-1 1,0 0 0,-1 1 0,1-1 0,0 1-1,-1 0 1,1-1 0,0 1 0,0 0-1,-1-1 1,1 1 0,0 0 0,0 0-1,0 0 1,0 0 0,-1 0 0,1-1 0,0 2-1,0-1 1,0 0 0,0 0 0,-1 0-1,1 0 1,0 0 0,0 1 0,1-1 0,28 6-83,-29-5 90,14 2 7,0 1 0,1-2 0,-1 0 0,1 0 0,0-2 0,-1 0 0,1-1 0,0 0 0,18-5 0,-27 4 20,0 0 0,0-1 0,0 0 0,0 0 0,-1-1 0,1 0 0,-1 0 0,0 0 0,0-1-1,0 0 1,-1 0 0,1-1 0,-1 1 0,0-1 0,-1 0 0,0 0 0,0-1 0,0 0-1,-1 1 1,0-1 0,3-9 0,-2 5 110,-1-1 0,-1 1-1,0-1 1,1-12 0,-3 20-114,1 0 1,-1 0 0,0-1 0,0 1-1,-1 0 1,1 0 0,-1-1 0,0 1-1,0 0 1,0 0 0,-1 0 0,1 0-1,-1 0 1,-2-3 0,3 6-26,1 0 0,-1 1 1,1-1-1,0 1 0,-1-1 1,1 1-1,-1-1 0,0 1 1,1-1-1,-1 1 0,1 0 1,-1-1-1,0 1 0,1 0 1,-1-1-1,0 1 0,1 0 1,-1 0-1,0 0 0,0 0 0,1-1 1,-1 1-1,0 0 0,1 0 1,-1 0-1,0 1 0,0-1 1,1 0-1,-1 0 0,0 0 1,1 0-1,-1 1 0,0-1 1,1 0-1,-1 1 0,0-1 1,1 0-1,-1 1 0,1-1 1,-1 1-1,1-1 0,-1 1 1,1-1-1,-1 1 0,1 0 0,-1-1 1,1 1-1,0-1 0,-1 2 1,-17 36-171,17-34 175,-8 22-9,2 1 0,1 0-1,1 1 1,1-1 0,1 1-1,2 0 1,3 49-1,-1-74 17,-1 0-1,1 0 0,0 0 1,0 0-1,0 0 0,0 0 0,0 0 1,1 0-1,-1 0 0,1-1 1,0 1-1,0-1 0,0 1 0,0-1 1,0 0-1,0 0 0,1 0 0,-1 0 1,1 0-1,-1 0 0,1-1 1,0 1-1,0-1 0,0 0 0,0 1 1,0-2-1,0 1 0,0 0 1,0 0-1,0-1 0,0 0 0,0 0 1,0 0-1,0 0 0,1 0 0,2-1 1,-1 1 10,1-1 0,-1 0 0,1 0 0,-1 0 0,0 0 0,0-1 0,1 0 0,-1 0 1,0 0-1,-1-1 0,1 0 0,0 0 0,-1 0 0,1 0 0,-1-1 0,0 0 0,0 0 0,-1 0 0,1 0 1,2-5-1,-2 0 15,0 1 1,-1-1 0,0 0 0,0 0 0,-1 0-1,-1 0 1,1 0 0,-2 0 0,1-1 0,-1 1-1,0 0 1,-3-13 0,3 23-32,0-1-1,0 0 1,0 0 0,0 1 0,-1-1-1,1 0 1,0 0 0,0 1-1,-1-1 1,1 0 0,0 0 0,0 0-1,-1 1 1,1-1 0,0 0-1,0 0 1,-1 0 0,1 0 0,0 0-1,-1 0 1,1 0 0,0 0-1,0 1 1,-1-1 0,1 0 0,0 0-1,-1 0 1,1 0 0,0-1-1,-1 1 1,1 0 0,0 0 0,-1 0-1,1 0 1,0 0 0,0 0-1,-1 0 1,1 0 0,0-1 0,0 1-1,-1 0 1,1 0 0,0 0-1,0-1 1,-1 1 0,1 0 0,0 0-1,0-1 1,0 1 0,-1 0-1,1 0 1,0-1 0,0 1 0,0 0-1,0-1 1,0 1 0,0 0-1,0-1 1,0 1 0,0 0 0,0 0-1,0-1 1,0 1 0,0 0-1,0-1 1,0 1 0,0-1 0,-10 23-61,9-17 62,0-1 0,0 1 0,1-1 1,0 1-1,-1 0 0,2 0 1,-1-1-1,1 1 0,-1-1 1,1 1-1,1 0 0,1 5 1,-2-8 6,1 0 0,-1 1 0,1-1 1,0 0-1,0 0 0,0 0 0,0-1 1,0 1-1,0 0 0,0-1 0,1 1 1,-1-1-1,0 0 0,1 0 0,-1 0 1,1 0-1,0 0 0,-1 0 0,1-1 1,-1 1-1,1-1 0,4 0 0,2 1 24,0-1-1,0 0 0,0-1 0,0 0 1,0-1-1,0 0 0,0 0 1,0 0-1,-1-1 0,1-1 0,-1 1 1,0-1-1,10-7 0,-13 7-47,0 0-1,0 1 1,0-1 0,-1-1-1,0 1 1,0-1-1,0 0 1,0 1 0,-1-2-1,1 1 1,-2 0 0,1-1-1,0 1 1,-1-1-1,0 0 1,0 0 0,-1 0-1,0 0 1,0 0-1,0-11 1,-1 16 2,1 1 1,-1-1-1,0 0 0,0 0 1,0 0-1,0 1 0,0-1 1,0 0-1,0 0 0,-1 1 0,1-1 1,0 0-1,0 0 0,-1 1 1,1-1-1,0 0 0,-1 1 1,1-1-1,0 0 0,-1 1 1,1-1-1,-1 0 0,1 1 1,-1-1-1,0 1 0,0-1 0,-15 7-311,-15 29 190,25-24 191,0 0 1,0 1 0,-6 20 0,11-27-9,-1 1-1,1-1 1,0 0 0,0 1 0,0-1 0,1 1-1,0-1 1,0 1 0,1-1 0,-1 0 0,3 9-1,-2-12-24,1 0-1,-1 0 0,1 0 0,-1 0 0,1 0 1,-1 0-1,1-1 0,0 1 0,0-1 0,0 1 1,0-1-1,0 0 0,0 1 0,1-1 0,-1 0 1,0-1-1,0 1 0,1 0 0,-1-1 0,1 1 1,-1-1-1,0 0 0,1 0 0,4 0 0,1 0 27,0 0 0,0 0 0,0-1 0,0 0 0,-1 0-1,15-5 1,-15 3-47,1-1-1,0 1 0,-1-2 1,1 1-1,-1-1 0,-1 0 1,1-1-1,-1 1 1,0-1-1,0-1 0,0 1 1,-1-1-1,0 0 1,0 0-1,-1 0 0,0-1 1,0 0-1,-1 0 0,0 0 1,2-8-1,1-11-139,0-1 0,-2 0-1,-2 0 1,0-48-1,-2 76 138,0 0-1,0 0 0,-1 0 0,1 0 0,0 0 0,0 1 1,0-1-1,0 0 0,-1 0 0,1 0 0,0 0 0,0 0 0,0 0 1,-1 0-1,1 0 0,0 0 0,0 0 0,0 0 0,0 0 1,-1 0-1,1 0 0,0 0 0,0 0 0,0 0 0,-1-1 1,1 1-1,0 0 0,0 0 0,0 0 0,0 0 0,0 0 0,-1 0 1,1 0-1,0-1 0,0 1 0,0 0 0,0 0 0,0 0 1,0 0-1,-1 0 0,1-1 0,0 1 0,0 0 0,0 0 0,0 0 1,0 0-1,0-1 0,0 1 0,0 0 0,0 0 0,0 0 1,0-1-1,-8 18-92,3 3 166,2 1 0,1-1 0,0 1 1,2 0-1,3 31 0,-4-50-63,1 0 0,0 0 0,1 0 0,-1 0 0,0 0 0,0 0 0,1 0 0,-1 0 0,1 0 0,0 0 0,0 0 0,0-1 0,-1 1 0,2 0 0,-1 0 0,0-1 0,0 1 0,0-1 0,1 1 0,-1-1 0,1 1 0,-1-1 0,1 0 0,0 0 0,-1 0 0,1 0 0,0 0 0,0 0 0,0 0 0,0 0 0,0-1 0,0 1 0,0-1 0,0 0 0,0 1 0,0-1 0,0 0 0,0 0 0,0 0 0,0 0 0,0-1 0,3 0 0,1 0 15,1-1-1,-1 0 1,1 0-1,-1-1 1,0 0-1,0 0 1,0 0-1,0-1 1,-1 1-1,1-2 0,7-7 1,0-3-13,-1-1 0,0-1 0,-2 0 0,0-1 0,-1 0 0,14-37 0,26-118-150,-48 170 135,7-28-4,-1-1-1,-2 1 1,1-46 0,-25 116-461,11-5 513,3 0-1,0 0 1,2 0 0,2 0 0,1 1-1,2-1 1,1 0 0,14 63-1,8-13 4,-23-76-43,1-1 0,1 0 1,-1 0-1,1 0 0,0 0 0,1-1 1,0 0-1,10 11 0,-22-49-184,-21-13-391,-2 2 1,-2 1-1,-2 2 1,-45-42-1,5 5 808,63 61 48,13 9 179,26 4 209,-14 4-756,154 11 831,-84-3-2336,0-5-5315,-59-4-740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18 457 13837,'-16'6'2470,"14"-2"616,32-6-1350,209-51 1725,-86 15-2155,622-95-1628,-353 68-4556,-3-17-3428,-344 65 8085,104-39-1,-131 35-2821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12588,'0'0'6950,"-11"47"-6757,27-14-65,8 6-64,4 6-32,1 3-160,1 1-2146,-1-2-4325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14606,'0'0'1441,"25"55"1090,-3-15-97,3 5-704,6 6-129,1-1-640,5-2-449,-1-3-191,1 0-193,3-3-64,-5-3-192,-3-3-513,-3-3-384,-6-5-512,-6-4-321,-5-5-704,-5-8-1218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4:1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13068,'0'0'9193,"34"-38"-22934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8904,'0'0'774,"10"2"-651,6-1 10,0 0 0,0 0-1,0-2 1,0 0 0,0-1-1,23-5 1,91-20 177,1 5 0,176-5-1,-191 19-213,1135-35 1751,10 55-1025,-400-3-430,213-2-191,-587-20-8,-114 1 164,347-29-160,-678 38 49,-41 3 1179,-27 0 27,23 0-1541,0 0 0,0 0 0,-1 1 0,1-1-1,0 1 1,0 0 0,0 0 0,0 0 0,1 0-1,-1 0 1,0 1 0,0-1 0,-3 4 0,-9 4-4903,4-5 705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9961,'0'0'1335,"8"-5"-1404,15-7 57,1 0 1,1 2-1,0 0 1,40-9 0,121-19-89,-94 21 80,397-72 524,-341 70-241,199-2 1,-191 22-199,720-28 601,-807 20-648,1017-67 156,26 120-136,821-37 314,-40 26 545,-487 18-490,-756-35-360,741 84 9,-207-8-54,489-27 257,644 35 150,-1690-64-332,1245 98 363,-922-73 200,-553-42-84,-207-10-740,261 49 0,-440-59-547,0 1 1,-1 1-1,1 0 1,-1 1-1,0 0 0,14 7 1,-13 5-4982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13 391 10025,'0'0'4426,"-3"-8"-2360,1 3-1875,0 0 0,1 0 0,-1-1 0,1 1 1,0 0-1,1-1 0,-1 1 0,1 0 0,0-1 0,0 1 0,1-1 0,0 1 0,0 0 1,0-1-1,0 1 0,1 0 0,0 0 0,0 0 0,4-8 0,11-10 183,0 1 0,1 0 0,2 1 1,0 1-1,1 1 0,1 1 0,0 1 0,2 0 0,0 2 0,1 1 0,0 1 0,1 1 0,53-16 0,-79 28-374,7-2 3,0 0-1,0 0 1,0 1-1,0 0 1,11 1-1,-17 0-2,0 0 0,1 0 0,-1 1-1,0-1 1,1 0 0,-1 1 0,0-1 0,0 1 0,1-1 0,-1 1 0,0 0 0,0-1-1,0 1 1,0 0 0,0 0 0,0 0 0,0 0 0,0 0 0,0 0 0,0 0-1,0 0 1,-1 0 0,1 0 0,-1 1 0,1-1 0,0 0 0,-1 0 0,0 1-1,1-1 1,-1 0 0,0 1 0,0-1 0,0 2 0,1 6 26,-1 1 1,0-1-1,-1 1 1,-1-1-1,1 1 1,-1-1-1,-1 0 1,1 0-1,-2 0 0,1 0 1,-6 8-1,-9 17 65,-32 43 0,41-63-78,-91 115 285,64-86 163,2 2 1,-35 61-1,52-67-179,16-39-277,1 1 0,-1 0 0,1 0 0,-1 0-1,1 0 1,0 1 0,-1-1 0,1 0 0,0 0 0,0 0 0,0 0 0,0 0 0,0 0 0,0 0 0,0 0-1,0 1 1,0-1 0,0 0 0,1 0 0,-1 0 0,0 0 0,1 0 0,-1 0 0,1 0 0,-1 0 0,1 0-1,-1 0 1,1 0 0,0-1 0,0 1 0,-1 0 0,1 0 0,0 0 0,1 0 0,5 1 10,0-1-1,0 0 1,0-1 0,0 0 0,0 0 0,0 0-1,0-1 1,0 0 0,0 0 0,0 0 0,8-4-1,79-32 88,-75 29-88,50-23-352,104-42 701,-84 48-2854,-71 22 311,1 0 0,31-1 0,-36 5-2405,-11 3-1191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11179,'0'0'7591,"53"-11"-5798,1-18 33,10-8-256,13-5-577,3-2-449,-5 5-448,-3 10-96,-15 10-865,-16 11-1153,-13 5-1153,-13 3-2402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14221,'0'0'6593,"12"-6"-4852,17-8-734,3-3-223,1 2 0,0 1 0,1 2 0,70-17 0,-102 29-784,1-1 0,-1 1 0,1 0 0,-1-1 0,1 1 0,-1 0 0,1 1 0,-1-1-1,1 0 1,-1 1 0,0-1 0,1 1 0,-1 0 0,1 0 0,-1 0 0,0 0 0,0 0 0,0 0 0,0 1 0,0-1 0,0 1 0,0 0 0,0-1 0,0 1 0,-1 0 0,1 0-1,-1 0 1,1 0 0,-1 0 0,0 0 0,0 1 0,0-1 0,0 0 0,0 1 0,0-1 0,-1 0 0,1 1 0,-1-1 0,0 1 0,1-1 0,-1 1 0,0-1 0,-1 1 0,1 3-1,-2 8 33,0 1 0,0 0-1,-2 0 1,0-1 0,0 0-1,-8 16 1,-29 40 171,33-58-9,0 0 0,1 0 1,0 1-1,-9 25 0,16-38-195,0 0-1,0 0 1,1 1-1,-1-1 0,0 0 1,0 0-1,1 0 1,-1 0-1,0 0 0,0 0 1,1 1-1,-1-1 1,0 0-1,1 0 1,-1 0-1,0 0 0,0 0 1,1 0-1,-1 0 1,0 0-1,1 0 0,-1 0 1,0-1-1,0 1 1,1 0-1,-1 0 0,0 0 1,0 0-1,1 0 1,-1 0-1,0-1 1,0 1-1,1 0 0,-1 0 1,0 0-1,0-1 1,56-29-90,-40 20-224,1 1 0,1 0 0,-1 1 0,1 0 0,1 2 0,-1 0 0,1 1 0,25-3 0,-34 7 132,-1 1-1,1-1 1,0 2-1,-1-1 0,1 1 1,0 1-1,-1-1 1,1 2-1,-1-1 1,12 6-1,-17-6 148,-1 0-1,1 1 1,0 0 0,-1 0-1,1 0 1,-1 0-1,0 0 1,0 1-1,0-1 1,0 1-1,-1 0 1,1 0 0,-1 0-1,0 0 1,0 0-1,-1 1 1,1-1-1,-1 0 1,0 1-1,0-1 1,0 1 0,-1-1-1,0 9 1,0-2 307,-1-1 0,-1 1 1,0-1-1,0 0 0,-1 0 0,0 0 1,-1 0-1,0-1 0,0 1 0,-1-1 1,-1 0-1,1 0 0,-1-1 0,-9 10 1,-11 12 939,-2-1 1,-41 34-1,48-45-857,-1-1 0,-1-2-1,-30 17 1,43-27-327,0 0 0,0 0-1,0-2 1,-1 1 0,1-1-1,-1-1 1,0 0-1,0 0 1,1-1 0,-1 0-1,-12-2 1,19 1-131,0-1 0,1 0 1,-1 0-1,1 0 0,-1-1 0,1 1 0,-1-1 0,1 0 0,0 0 1,0 0-1,0 0 0,0-1 0,0 1 0,0-1 0,1 1 1,-1-1-1,1 0 0,-1 0 0,1-1 0,0 1 0,1 0 1,-1 0-1,1-1 0,-1 0 0,1 1 0,0-1 0,0 1 1,-1-8-1,0-8-2040,0 1 0,0-1 0,2 1 0,3-30 1,6-20-11278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19538,'0'0'5734,"4"72"-5222,10-29 225,11 6-545,0 0-160,9 0 0,0-6-32,5-7-224,-5-6-1217,0-8-1186,-11-10-640,-9-6-2210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16271,'0'0'7592,"84"-17"-6087,-22-15-800,17-6-449,5-4-224,-4 1 32,-7 7-769,-10 9-1729,-20 11-1698,-20 11-3363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0 294 16752,'0'0'5990,"81"-23"-4197,-26-14-351,11-5-514,-2-2-703,4 2-225,-5 11-417,-8 3-1793,-10 6-2819,-11-3-6630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21 257 12844,'0'0'11638,"-3"9"-10554,-3 25-628,1 1 1,1-1 0,2 0 0,3 61 0,0-92-456,-1 0 0,0 0-1,1 0 1,-1 0 0,1-1 0,0 1-1,0 0 1,0-1 0,0 1-1,1 0 1,-1-1 0,1 0-1,-1 1 1,1-1 0,0 0 0,0 0-1,0 0 1,0 0 0,0 0-1,1 0 1,4 3 0,-3-4 0,1 1 1,-1-1 0,1 0 0,0 0 0,-1 0-1,1-1 1,0 0 0,-1 0 0,1 0 0,0 0-1,0-1 1,5-1 0,9-2 3,0-2 0,0-1 0,0 0 1,-1-1-1,19-12 0,-21 11-21,38-20-145,-51 28 148,0-1 1,1 1 0,-1 0-1,0 0 1,1 0-1,-1 1 1,0-1 0,1 1-1,-1 0 1,1 0-1,-1 0 1,0 0 0,1 1-1,3 0 1,-5 0 7,-1 1 0,1-1 0,0 1 0,-1-1 0,1 1 0,-1 0 0,1-1 0,-1 1 0,0 0 0,1 0 0,-1 0 0,0 0 1,-1 0-1,1 0 0,0 0 0,0 1 0,-1-1 0,1 0 0,-1 0 0,0 0 0,0 1 0,0-1 0,0 0 0,0 4 0,-7 57 332,4-45-260,-2 0 1,-1 0 0,0 0 0,-1-1-1,0 0 1,-2 0 0,0-1 0,-1 0-1,0-1 1,-2 0 0,1 0 0,-21 18-1,29-31-209,0 0-1,0 0 0,0 0 1,0 0-1,-1 0 0,1-1 1,0 1-1,-1-1 0,1 0 0,-1 0 1,0 0-1,1-1 0,-1 1 1,0-1-1,-7 0 0,7-1-369,0 1-1,1-1 1,-1 0-1,0-1 0,0 1 1,1-1-1,-1 1 1,1-1-1,-1 0 0,1 0 1,0-1-1,0 1 1,0-1-1,0 1 0,-3-4 1,-27-37-9156</inkml:trace>
  <inkml:trace contextRef="#ctx0" brushRef="#br0" timeOffset="1">24 217 16143,'0'0'5125,"47"-53"-3075,-15 35-320,5 1-1154,2-1-320,10 0-191,-3-1-65,4 2-993,-4 0-1922,1-1-2466,-2-4-5702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1 12940,'0'0'2269,"-11"5"59,-18 14-1328,0 1 1,1 2 0,2 0-1,-40 44 1,2-4-255,-8 3-450,-118 115 661,78-49-5151,101-111 1823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10090,'0'0'8231,"0"49"-6405,-4-13 416,-7 10-320,-3 10-673,5 6-384,-1 1-545,-1 0-256,5-7-288,3-10-897,3-12-961,0-15-769,0-13-512,0-19-6630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3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 2626,'0'0'12519,"-10"-1"-8590,4-1-3729,4 1-83,-1 1-1,0-1 1,0 0 0,1 1-1,-1-1 1,0 1-1,0 0 1,0 0 0,1 0-1,-1 0 1,0 0 0,0 1-1,0-1 1,1 1-1,-1 0 1,0 0 0,1 0-1,-1 0 1,1 0 0,-1 1-1,1-1 1,-1 1-1,1-1 1,0 1 0,0 0-1,0 0 1,0 0-1,-3 4 1,-2 7 13,2-1 0,-1 1 0,1 1 0,1-1 0,0 0 0,-1 16 0,3-20-77,1-1 0,0 1-1,0-1 1,1 1 0,0-1-1,1 1 1,0-1 0,0 0 0,1 1-1,0-1 1,4 11 0,-3-15-35,-1-1 0,1 0 0,0 0-1,0 0 1,0 0 0,0 0 0,0-1 0,0 0 0,1 1 0,-1-1-1,1 0 1,0 0 0,0-1 0,0 1 0,0-1 0,0 0 0,0 0 0,0 0-1,0-1 1,0 0 0,0 1 0,0-1 0,8-1 0,0 0 71,0 0 0,-1 0 0,1-1 1,-1-1-1,0 0 0,1 0 0,12-7 0,-12 4-46,0-1-1,-1 0 0,0-1 1,0 0-1,-1 0 0,0-1 1,12-15-1,-17 18 53,0-1-1,0 0 1,0 0 0,-1 0-1,0 0 1,-1-1 0,0 1-1,0-1 1,0 0 0,-1 0-1,0 0 1,1-16 0,-3 21-45,0 0 0,0 0-1,0 0 1,0 1 0,-1-1 0,1 0 0,-1 0 0,0 0 0,0 0 0,0 1-1,0-1 1,0 0 0,-1 1 0,1-1 0,-1 1 0,1-1 0,-1 1 0,0 0-1,-3-3 1,1 2-15,0 0 0,0 0-1,-1 1 1,1 0 0,0 0 0,-1 0-1,1 0 1,-1 1 0,0 0 0,1 0-1,-6-1 1,-1 1-30,0 0 0,1 1 0,-1 1 0,0-1-1,1 2 1,-1-1 0,1 1 0,-1 1 0,1 0 0,-15 7 0,15-5-10,0 1 1,1 0 0,0 1-1,0 0 1,0 1-1,1 0 1,0 0 0,1 0-1,0 1 1,-8 13-1,12-17-152,-1 1 0,1-1 0,1 1 0,-1 0 0,1 0 0,0-1 0,0 1 0,1 1 0,0-1 0,0 0-1,0 0 1,1 0 0,0 1 0,0-1 0,1 0 0,-1 0 0,1 0 0,1 0 0,-1 0 0,4 8 0,-3-10-323,1 0-1,-1 0 1,1-1 0,0 1 0,0-1 0,0 0 0,0 0 0,0 0 0,1 0-1,0-1 1,-1 1 0,1-1 0,0 0 0,0 0 0,6 1 0,29 12-6941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4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57 116 18706,'-7'11'2557,"0"-4"-1943,3-2-289,-1 0 0,1 1 0,0-1 1,0 1-1,0 0 0,1 0 0,0 0 0,0 0 1,1 0-1,-1 1 0,-1 9 0,5-15-299,-1 0 0,1 0-1,0 0 1,0 0 0,0 0 0,0 0 0,0-1-1,0 1 1,0 0 0,0-1 0,0 1 0,0-1-1,0 1 1,0-1 0,0 0 0,0 1 0,0-1-1,1 0 1,-1 0 0,0 0 0,0 0-1,0 0 1,0 0 0,1 0 0,-1 0 0,0 0-1,0-1 1,0 1 0,0 0 0,2-1 0,42-9 162,-33 5-145,0-1 0,-1 0 0,0-1 0,0 0 0,0 0 1,-1-1-1,11-12 0,-18 18 60,0 0 1,-1-1-1,1 0 1,-1 0-1,1 0 1,-1 0-1,0 0 0,0 0 1,0 0-1,-1-1 1,1 1-1,-1-1 1,0 1-1,0-1 1,0 0-1,0 1 0,-1-1 1,1 0-1,-1 0 1,0 0-1,0 1 1,0-1-1,-1 0 1,1 0-1,-1 1 0,0-1 1,0 0-1,0 1 1,-3-6-1,1 6-75,0 0-1,0 0 1,0 0 0,0 0-1,-1 0 1,1 1-1,-1-1 1,0 1 0,1 0-1,-1 0 1,0 0-1,0 1 1,0-1-1,-1 1 1,1 0 0,0 0-1,-8 0 1,-6-1-188,0 1-1,-34 2 1,27 8-980,17 0-1970,11 2-6108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4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15535,'0'0'9769,"41"-65"-9257,2 35-319,9-2-97,5 1-128,0 3-1314,-5 1-2113,-4 2-3523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4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14542,'0'0'993,"-6"77"320,17-41-512,12 7-225,8 1-191,-1 0-289,7 0-32,4-3-32,-1-4-417,-6-7-2241,-8-8-3140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4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30 423 16944,'-5'-11'1900,"1"5"-1641,1 0 0,0 0 0,0-1 0,1 0 0,-1 1 0,2-1 0,-1 0 0,1 0 0,0 0 0,0 0 0,1 0-1,0 0 1,0 0 0,1 0 0,0 0 0,0 0 0,0 0 0,1 0 0,4-10 0,2 0-98,1 1 0,0 1 0,1 0 0,1 0 1,0 1-1,1 0 0,1 1 0,0 0 0,1 1 1,0 1-1,0 0 0,2 1 0,21-12 0,-14 11-169,0 0 0,0 2-1,1 1 1,0 1-1,1 0 1,-1 2 0,1 1-1,0 1 1,27 1-1,-47 1-6,0 1 0,0 0 0,0 1-1,-1-1 1,1 1 0,0 0 0,0 0-1,-1 1 1,1-1 0,-1 1 0,1 0-1,-1 0 1,0 0 0,0 1 0,0-1-1,6 6 1,-7-4 21,-1-1-1,1 1 1,-1 0-1,0 0 1,0 0-1,0 0 1,-1 0-1,0 0 1,0 0-1,0 0 1,0 0-1,0 1 1,-1-1-1,0 0 1,0 1-1,0-1 1,0 0-1,-2 9 1,-1-2 131,0 0 0,0 0 0,-1 0 0,0 0 0,-1-1 0,0 0 0,-1 0 0,0 0 0,-10 12 0,-76 80 2023,68-77-1719,23-25-460,0 1-1,0 0 0,0-1 1,1 1-1,-1 0 0,0-1 0,0 1 1,1 0-1,-1 0 0,1-1 0,-1 1 1,1 0-1,-1 0 0,1 0 1,-1 0-1,1 0 0,0 0 0,0 0 1,-1 0-1,1 0 0,0 0 1,0 0-1,0 0 0,0 0 0,0 0 1,0 0-1,1 1 0,0-1-140,0 0-1,0-1 0,0 1 1,0 0-1,0-1 0,0 1 1,0-1-1,0 1 0,1-1 1,-1 0-1,0 1 0,0-1 1,0 0-1,1 0 0,-1 0 1,0 0-1,3 0 0,59-9-8283,-28-2 1338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4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35 198 2787,'0'0'19890,"-6"8"-17941,-19 26-924,24-34-1011,1 0-1,0 0 1,-1 1 0,1-1-1,0 0 1,0 1 0,0-1-1,-1 0 1,1 1 0,0-1-1,0 0 1,0 1 0,0-1-1,0 0 1,0 1 0,-1-1-1,1 0 1,0 1 0,0-1 0,0 1-1,0-1 1,0 0 0,0 1-1,1-1 1,-1 0 0,0 1-1,0-1 1,0 0 0,0 1-1,0-1 1,0 0 0,1 1-1,-1-1 1,0 0 0,0 1-1,1-1 1,-1 0 0,0 0-1,0 1 1,1-1 0,-1 0-1,0 0 1,0 1 0,1-1 0,-1 0-1,0 0 1,1 0 0,0 1-1,16 0 197,-14-1-129,11-1-34,-1 1 0,1-2 1,0 0-1,-1-1 0,0 0 0,1-1 1,-1-1-1,-1 0 0,1 0 1,-1-1-1,18-12 0,-12 6 167,-1-1 0,0 0 0,-1-1 1,0-1-1,-1-1 0,22-29 0,-31 55 983,-4-5-1317,1 0 1,0 0-1,0 0 0,0 0 0,0 0 0,1-1 1,4 5-1,-7-8 30,0 0 0,0 0 1,0 0-1,1-1 1,-1 1-1,0 0 0,1-1 1,-1 1-1,1-1 0,-1 1 1,0-1-1,1 0 1,-1 0-1,1 0 0,-1 1 1,1-1-1,-1-1 0,1 1 1,-1 0-1,1 0 1,-1 0-1,1-1 0,-1 1 1,0-1-1,1 1 1,-1-1-1,0 0 0,1 0 1,-1 1-1,0-1 0,0 0 1,1 0-1,-1 0 1,0 0-1,0 0 0,0 0 1,-1-1-1,3-1 0,3-5-973,0 0 0,0 0 0,0 0 0,-1-1 0,0 0 0,-1 0 0,5-14 0,1-12-4675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4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39 233 13613,'0'0'6192,"-6"7"-4377,1 0-1607,1-1 0,1 1 0,-1 0 0,1 0 0,0 0 0,1 1-1,0-1 1,0 1 0,0-1 0,1 1 0,0 0 0,1-1-1,0 1 1,0 10 0,1 3-165,1 0 0,0 0 0,1 0 0,2 0 1,0 0-1,1-1 0,1 0 0,1 0 0,0-1 0,2 0 0,0 0 0,1-1 0,19 23 0,-29-39-84,1 0-1,-1-1 0,1 1 1,-1 0-1,1-1 0,0 1 1,0-1-1,0 1 0,0-1 1,0 0-1,0 0 0,0 0 1,0 0-1,1 0 0,-1 0 1,0-1-1,0 1 0,1-1 1,-1 1-1,5-1 0,-6-1 26,1 1-1,0-1 0,0 0 1,0 0-1,-1 0 0,1 0 1,0 0-1,-1 0 0,1-1 1,-1 1-1,0 0 0,1-1 1,-1 1-1,0-1 1,0 1-1,0-1 0,0 0 1,0 1-1,0-1 0,0 0 1,-1 0-1,1 0 0,0 0 1,-1 0-1,1-2 0,4-29-228,-1-1-1,-1 1 1,-1-1-1,-6-51 1,-1 51 298,2 33-20,1 21 9,2-9 19,0 0 0,1 0 1,0 1-1,1-1 0,0 0 1,1 0-1,6 15 0,-8-23-55,1 0 1,-1 1-1,1-1 0,0 0 0,0 0 0,1 0 0,-1-1 0,0 1 0,1 0 1,0-1-1,0 0 0,-1 0 0,1 1 0,1-2 0,-1 1 0,0 0 0,0-1 0,1 1 1,-1-1-1,1 0 0,-1 0 0,1 0 0,-1-1 0,1 1 0,0-1 0,-1 0 1,6 0-1,-5-1 43,1 0 0,0 0 0,-1-1 0,1 0 0,-1 1 0,1-1 0,-1-1 0,0 1 0,1-1 0,-1 1 0,-1-1 0,1 0 0,0-1 0,-1 1 0,0-1 0,1 1 0,-1-1 0,-1 0 0,1 0 0,-1-1 0,1 1 0,-1 0 0,3-10 0,1-2 97,0-1 1,-1 0-1,0-1 1,-2 1-1,3-26 1,-4 10 26,-2-1 1,0 1-1,-9-48 1,7 66-269,-1 0 1,0 0-1,-2 1 1,0 0-1,0 0 1,-1 0-1,-1 1 1,0 0-1,-18-25 1,24 37 79,1 0 1,-1 0-1,0 0 1,1 0-1,-1 0 1,0 0-1,0 0 1,0 1-1,0-1 1,1 0-1,-1 0 1,0 1-1,0-1 0,-1 1 1,1-1-1,0 1 1,0-1-1,0 1 1,0 0-1,0-1 1,-1 1-1,1 0 1,0 0-1,0 0 0,-2 0 1,2 1 4,0-1 1,0 1-1,0 0 1,0 0-1,0 0 1,0 0-1,0 0 1,0 0-1,0 0 1,1 1-1,-1-1 1,0 0-1,1 0 1,-1 1-1,1-1 1,-1 0-1,1 1 1,0 1-1,-3 11 5,1 0 0,0 0 0,2 16 0,-1-26 13,1 10 11,0 0 1,1 0 0,0 0-1,1 0 1,1 0 0,0-1 0,1 1-1,0-1 1,1 0 0,0 0-1,1 0 1,1 0 0,0-1-1,1 0 1,0-1 0,1 0-1,0 0 1,19 16 0,-10-11-52,1-1 1,0 0 0,28 14 0,-38-23-13,1-1 1,1-1-1,-1 1 1,1-2-1,-1 1 0,1-1 1,0-1-1,0 0 1,15 0-1,-23-6 890,-10-5-407,-13-9-64,1 4-254,-1 0 0,-30-15-1,41 24-132,-1 1 0,1 0-1,-1 0 1,0 1 0,0 1-1,0-1 1,0 2-1,-15-2 1,25 3 11,0 0 1,0 0-1,0 0 1,-1 0-1,1 0 0,0 0 1,0 0-1,0 0 1,-1 0-1,1-1 0,0 1 1,0 0-1,-1 0 1,1 0-1,0 1 0,0-1 1,0 0-1,-1 0 0,1 0 1,0 0-1,0 0 1,0 0-1,-1 0 0,1 0 1,0 0-1,0 0 1,0 0-1,-1 1 0,1-1 1,0 0-1,0 0 1,0 0-1,0 0 0,0 1 1,-1-1-1,1 0 0,0 0 1,0 0-1,0 1 1,0-1-1,0 0 0,0 0 1,0 0-1,0 1 1,0-1-1,0 0 0,0 0 1,0 0-1,0 1 1,0-1-1,0 0 0,0 0 1,0 1-1,0-1 0,0 0 1,0 0-1,0 0 1,0 1-1,0-1 0,0 0 1,0 0-1,0 0 1,1 1-1,12 9-19,2-6 42,0 0 0,0-2 0,0 0-1,0-1 1,1 0 0,-1-1 0,0-1 0,1-1-1,-1 0 1,0-1 0,0 0 0,15-6-1,-14 3-14,0-1 0,0 0 0,0-1 0,-1-1 0,-1 0 0,1-1 0,23-22 0,-30 25 96,-2-1-1,1 1 0,-1-1 1,0-1-1,0 1 0,-1-1 1,0 0-1,-1 0 0,0-1 1,-1 1-1,1-1 0,-2 0 1,0 0-1,3-19 0,-5 23-57,0 0 0,0 0 0,0 0 0,0-1 0,-1 1 0,0 0-1,0 0 1,-1 0 0,0 0 0,-4-10 0,5 14-35,0 1 0,0-1 0,0 1 0,0 0 0,0-1 1,-1 1-1,1 0 0,0 0 0,-1 0 0,1 0 0,0 0 0,-1 0 0,1 0 0,-1 1 0,1-1 1,-1 0-1,-2 0 0,1 1-5,0 0 0,0 0 0,0 0 0,0 0 0,0 0 1,0 1-1,0 0 0,0-1 0,0 1 0,0 0 0,0 0 0,1 1 0,-5 1 1,2 1-3,-1 1 0,1-1 0,0 1 0,0 0 0,0 1 0,1-1 0,0 1 0,0 0 1,0 0-1,1 0 0,0 0 0,0 1 0,0-1 0,-2 12 0,2-10 1,1 0 1,0 0-1,0 1 0,1-1 0,0 1 1,1-1-1,-1 1 0,2-1 0,-1 1 0,1-1 1,1 0-1,2 10 0,-1-12 1,0-1-1,0 0 1,0 0-1,1 0 1,0-1-1,0 1 1,0-1-1,0 0 1,1 0-1,0 0 1,0-1 0,0 1-1,0-1 1,0 0-1,1-1 1,0 0-1,-1 1 1,1-2-1,11 3 1,8 2-137,0-2 0,-1-1-1,35-1 1,-54-2 57,134-2-2380,-117 0 678,0-1-1,25-7 0,23-13-7767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5:4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2089 8520,'-131'78'4143,"97"-55"-3992,0 1 0,2 2-1,-46 45 1,76-69-123,0 0 0,0 0-1,0 0 1,1 0 0,-1 0 0,1 0 0,-1 1 0,1-1-1,0 1 1,0-1 0,0 1 0,0-1 0,-1 4 0,24-10 2075,0-8-1351,0-1-1,-1 0 1,29-25 0,-10 7-289,1223-838 2706,-841 587-2665,425-253 106,-583 387-293,369-146 0,-493 245-194,12-5-4902,-152 54 4624,-1-3-4654,-27 3-3439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46:0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37 233 6342,'0'0'1292,"-8"2"-635,-20 7 126,60-12 227,159-46 354,-137 33-1281,1 1 0,107-12-1,772-30 943,386 28-575,-1224 29-430,501-25-23,-115 2 11,1073 54-8,-263-27 24,-607-12-15,1671 25 23,-1728-9-41,564 19-14,-992-17 23,1749 83 0,-1402-68 0,711 20 0,670-45 96,-1199-24-72,-379 10-16,-21-1 241,473 0 794,-699 23-845,0 5 0,120 31 1,-45 4-2850,-138-36-621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72 12268,'0'0'4740,"9"-53"-2978,-7 38-225,-2 11-352,-3 27-800,-5 11-161,-2 9-128,0 10 32,3 8 192,1 1 33,-1-3-97,5 1-192,2-7-32,0-8-801,0-11-1249,0-15-2113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744 192 13581,'-9'-16'304,"-1"1"1,-1 1 0,0 0-1,0 0 1,-1 1-1,-1 1 1,0 0-1,-1 0 1,0 2 0,-18-11-1,21 15-158,-1 0 0,0 1-1,0 1 1,-1 0 0,1 0-1,-1 1 1,0 1 0,0 0 0,0 1-1,0 0 1,0 1 0,0 0-1,0 1 1,-21 5 0,16-1-66,0 1 1,0 0-1,0 1 1,1 1-1,1 1 1,-1 1-1,1 0 1,1 1-1,-21 18 1,15-9 251,0 0 0,1 2 0,1 0 0,1 1 0,-21 37 0,30-45-189,1 1 1,1 0-1,0 0 1,1 1-1,1 0 0,0 0 1,2 0-1,-3 20 1,6-30-126,-1 1 1,1-1 0,0 0 0,1 0 0,0 0 0,0 0 0,0 0-1,1 0 1,0 0 0,0 0 0,1 0 0,0-1 0,0 1 0,1-1-1,0 0 1,0 0 0,0 0 0,1-1 0,-1 1 0,1-1 0,1 0 0,7 6-1,3-1 50,0-1-1,1-1 0,0 0 0,0-2 0,1 0 0,0 0 1,0-2-1,0 0 0,30 2 0,-13-4-14,0-1-1,1-1 1,-1-2-1,40-8 1,-58 7 10,0-1 0,-1-1 0,1-1 0,-1-1 0,0 0 0,0-1 0,-1 0 0,0-1 0,-1-1 0,0 0 0,-1-1 0,0-1 0,0 0 0,20-27 0,-24 28-56,-1-1-1,0 0 0,-1 0 1,-1-1-1,0 0 1,-1 0-1,0 0 1,-1-1-1,0 1 0,-1-1 1,-1 0-1,0 0 1,-1 0-1,0-1 1,-1 1-1,-1 0 0,0 0 1,-6-24-1,5 32-178,1 0 1,-2 0-1,1 1 0,0-1 0,-1 1 0,0 0 0,-1 0 0,1 0 1,-1 0-1,0 0 0,0 1 0,0-1 0,0 1 0,-1 0 0,-10-6 1,7 5-456,0 1 0,-1 0 1,1 1-1,-1 0 0,0 0 0,0 1 1,0 0-1,0 0 0,-18 0 1,-26 1-5172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 1 17136,'0'0'929,"-54"41"705,12-6-385,-11 12-96,-10 6 384,-4 6-512,-8 2-640,0 3-65,3-5-128,7-6-96,8-10-64,12-7 32,11-11-352,9-12-1089,9-13-1314,4 0-1665,7-24-4228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3876,'0'0'17632,"-9"3"-17060,7-1-538,-1-1 1,0 0-1,1 1 1,-1 0 0,1-1-1,-1 1 1,1 0 0,0 0-1,0 1 1,0-1-1,0 0 1,0 1 0,0-1-1,1 1 1,-1-1 0,1 1-1,-2 5 1,-1 6 235,1 1 0,0-1 0,-1 17-1,-21 324 2945,25-355-3202,0 0 0,0 0 0,0 0 1,1 1-1,-1-1 0,0 0 0,0 0 0,0 0 0,0 0 0,0 0 0,0 1 0,0-1 0,0 0 0,1 0 0,-1 0 0,0 0 0,0 0 1,0 0-1,0 1 0,0-1 0,1 0 0,-1 0 0,0 0 0,0 0 0,0 0 0,0 0 0,1 0 0,-1 0 0,0 0 0,0 0 0,0 0 1,0 0-1,1 0 0,-1 0 0,0 0 0,0 0 0,0 0 0,0 0 0,1 0 0,-1 0 0,0 0 0,0 0 0,0 0 0,0 0 1,1-1-1,-1 1 0,0 0 0,0 0 0,0 0 0,0 0 0,0 0 0,1 0 0,-1 0 0,0-1 0,0 1 0,0 0 0,0 0 0,0 0 1,0 0-1,0-1 0,0 1 0,0 0 0,0 0 0,0 0 0,8-12 190,-2 0-1,0 0 1,0-1 0,-1 0-1,-1 0 1,0 0 0,3-16-1,4-13-111,-3 16-60,2-8-99,1 1 0,1 1 0,28-51 0,-37 78 36,1 0-1,0 1 1,0 0 0,1 0-1,-1 0 1,1 1-1,0 0 1,-1-1-1,2 2 1,-1-1 0,0 0-1,0 1 1,1 0-1,0 0 1,-1 1-1,1 0 1,0 0 0,-1 0-1,1 1 1,7-1-1,-6 1 1,0 0 0,0 0 0,-1 1 0,1 0 0,0 0 0,-1 0 0,1 1 0,-1 0 0,1 0 0,-1 1 0,0-1-1,0 1 1,0 1 0,0-1 0,-1 1 0,1 0 0,5 7 0,-9-10 37,-1 0 0,1 1 0,-1-1 0,0 1-1,0-1 1,0 1 0,0-1 0,0 1 0,0 0 0,0-1 0,0 1-1,-1 0 1,1 0 0,-1 0 0,1 0 0,-1 0 0,0-1 0,0 1-1,0 0 1,0 0 0,0 0 0,0 0 0,0 0 0,-1 0 0,1 0 0,-1-1-1,1 1 1,-1 0 0,0 0 0,0 0 0,1-1 0,-1 1 0,0 0-1,-1-1 1,1 1 0,0-1 0,0 0 0,-1 1 0,1-1 0,-1 0-1,1 0 1,-1 0 0,1 0 0,-1 0 0,0 0 0,0 0 0,-3 1 0,-6 3 126,-1 0 0,0 0 0,0-2 0,-1 1 0,-21 2 0,10-3-112,0-2 0,0 0-1,0-1 1,0-2 0,-35-6 0,-15-12-2698,92 22-3367,14-4 3105,-7 1 603,24 1-2989,5 0-4158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11883,'0'0'8937,"52"67"-6823,-7-34-225,10-1-703,8-1-418,6 1-287,2-1-257,-6-3-224,-4-5-224,-13-2-1089,-10-7-1186,-16-3-1601,-9-7-3811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13741,'0'0'6951,"31"54"-5158,-9-30 65,8 0-705,7-1-736,7 0-161,5-1-192,-1-5 0,3 0-801,-8-5-512,-6-2-320,-7-1-417,-7 0-1378,-8-5-2401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1 17328,'0'0'4260,"-75"74"-3042,30-30 159,-10 6-384,-7 4-545,-2 2-63,0 1-193,5-2-64,7-7-32,10-5 64,12-9-576,16-11-994,13-10-1344,21-13-13261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8:2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6546 729 2883,'-17'-9'13735,"-1"-2"-12420,-44-24-1425,-97-41 0,-38 10-3680,-260-51 1,-214-4 4237,517 96-262,-1168-168 1475,-12 118-1192,1177 79 589,0 8 1,-256 52-1,301-38-893,2 5-1,2 4 1,1 6-1,-142 74 1,194-84-173,2 2 0,1 3 0,1 1-1,2 3 1,2 2 0,-76 88 0,87-85-49,3 1 0,2 2 0,2 1 0,2 1 0,2 1 0,3 1 0,-28 97 1,32-81 23,4 1 1,3 0 0,-3 86 0,12-110 25,3-1 0,1 1 0,3-1 1,1 0-1,2 0 0,17 50 0,-11-57-18,2-1 0,2 0-1,1-1 1,2-1 0,1-1-1,1-1 1,2-2 0,1 0-1,2-1 1,51 41 0,-13-19 100,3-3 0,1-3 0,2-3 0,83 35-1,6-10 269,3-6 0,312 71 0,362-1 27,-462-97 121,1-16-1,645-52 1,-761 4 43,-1-11 0,-2-11 0,-3-12 0,432-168 1,-291 42-387,-332 154-128,-2-4 1,-2-3-1,104-93 0,-143 115-13,-1-1-1,-1-1 1,0-1-1,-2 0 1,-1-1-1,24-52 1,-32 60-2,-2-1 1,0 0-1,-1-1 1,-1 1-1,0-1 1,-1 0 0,-2 0-1,0 0 1,-1 0-1,0 0 1,-7-35-1,1 28-4,-2-1 1,-1 1-1,-2 1 0,0 0 0,-1 0 0,-2 1 0,0 1 1,-1 0-1,-25-27 0,-2 2-1,-3 2-1,-97-78 1,44 53-604,-3 3 0,-3 5 0,-3 5-1,-140-55 1,21 27-2970,-273-64-1,208 78-380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52:0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3458 1 13837,'-160'45'-1266,"-121"30"276,220-63 1018,0-2 0,-105 3-1,-36-17 344,-67 1 71,225 6-395,1 1 0,1 2-1,-1 2 1,-50 17 0,29-1-79,1 2-1,2 4 1,-109 69 0,-158 140-284,184-128 334,20-20 118,-399 324 989,461-358-844,2 4 0,2 1 0,4 4 0,2 1 0,-75 131-1,110-166-287,2 1 0,1 0 0,2 1 0,1 0 0,1 0 0,2 2 1,2-1-1,-3 60 0,8-66-51,2-1 1,2 0-1,0 0 1,2 1-1,1-2 1,1 1-1,1-1 1,2 0-1,1-1 1,0 0-1,22 34 1,1-11-108,2-1 0,2-2 0,1-2 0,3-1 0,2-2 0,1-2 0,54 35 1,28 10-213,217 106 1,-192-120 375,4-7 0,2-6 0,3-8-1,198 36 1,-15-30 10,348 12-1,74-57 236,-560-23-70,347-67 1,297-155 68,-22-71-139,-813 300-103,509-221-15,-454 191 164,-2-3 0,-2-3-1,-2-2 1,-2-4 0,70-68 0,-111 95-28,-1-1 0,-1 0 0,-1-2 0,-1 0 0,-1-1 0,-1-1 0,21-53-1,-31 65-3,0 0-1,-1-1 0,-1 0 0,-1 0 1,0 0-1,-1 0 0,0-1 0,-1 1 0,-1 0 1,-1 0-1,0 0 0,0 0 0,-2 0 1,0 0-1,-1 1 0,0 0 0,-9-17 0,-12-16 9,-3 1 0,-1 2 0,-2 1 0,-46-47-1,-165-147 292,201 198-406,-96-84-156,-5 6 0,-186-116 0,204 157 17,-3 6-1,-3 5 0,-180-62 0,122 68 154,-2 7-1,-392-51 1,320 79-1541,-462 19 1,501 23 344,-269 56 0,-214 85-2061,495-107 1215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29:2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4049 278 6470,'-106'-51'3838,"-230"-98"449,286 132-4192,-1 2 0,0 1 1,0 3-1,-1 3 0,-54-3 0,-33 9 14,-1 6 0,1 6-1,1 6 1,-166 42 0,135-15 325,2 8 1,-316 144-1,362-134-410,3 6-1,2 4 0,4 6 0,3 4 0,-176 171 0,208-171-1,2 3 0,5 2 0,4 4 0,3 3 0,5 3 0,3 2 0,-60 153 0,87-170 38,4 0 1,3 2-1,3 1 0,-8 112 0,19-80-84,4 1 1,21 188-1,-7-220-4,3-1-1,4-1 1,4 0 0,3-2 0,4 0-1,4-2 1,3-2 0,3-1 0,3-2-1,4-2 1,2-2 0,4-2 0,3-2-1,2-3 1,3-2 0,112 86-1,-64-71 39,4-4 0,3-5-1,2-5 1,209 77-1,-100-63-6,402 82 0,-370-115-54,1-11 0,2-11 1,285-15-1,-345-17 65,0-9-1,-1-8 1,209-59 0,-158 16-333,462-197 1,-579 206 84,-4-5 1,-2-6-1,-4-5 0,-3-6 0,115-103 1,-172 128 247,-2-2 0,-2-3 0,-4-3 1,-2-2-1,-4-2 0,-3-2 0,-3-2 1,-3-2-1,56-151 0,-81 175 8,-1-2 0,-3 0-1,-3 0 1,-2-1-1,-2 0 1,-3 0 0,-2 0-1,-3-1 1,-2 1 0,-2 1-1,-3-1 1,-3 1 0,-1 1-1,-4 1 1,-1 0-1,-3 1 1,-2 1 0,-59-92-1,21 56 5,-3 3-1,-5 3 0,-2 2 1,-5 4-1,-2 4 0,-125-87 1,3 23 237,-377-187 1,295 188 56,-6 12-1,-350-98 1,387 153-286,-3 10 0,-2 12 0,-262-13-1,164 47-2168,-703 71 0,813-33-962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29:5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85 4869,'0'0'10639,"-5"2"-9956,3-2-624,0 0 1,1 1-1,-1-1 0,0 1 0,0-1 0,1 1 0,-1 0 0,0 0 0,1 0 0,-1 0 0,1 0 1,-1 0-1,-1 2 0,55-2 3160,-28 0-2940,-1 2 1,1 0 0,36 11-1,29 4-297,-6-11 169,126-7-1,28 2-3,-69 14-93,176 6 47,653-35-37,433-75 470,-1280 70 141,189-48 0,-339 66-381,-32 1-4239,19 7-251,-4 4-2621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2:4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13645,'0'0'1479,"10"5"-2301,37 12 839,0-2 0,1-2 1,59 7-1,-49-9-12,57 8 317,0-5 0,196-2 1,236-40 1327,-281 9-1304,944-131 866,-830 90-603,4 33 1366,-383 26-1950,-1 1 0,1 0 0,0 0 0,-1 0 0,1 0 1,-1 0-1,1-1 0,0 1 0,-1 0 0,1 0 0,0 0 1,-1 1-1,1-1 0,-1 0 0,1 0 0,0 0 1,-1 0-1,1 1 0,-1-1 0,1 0 0,0 0 0,-1 1 1,1-1-1,-1 0 0,1 1 0,-1-1 0,1 1 0,-1-1 1,0 1-1,1-1 0,-1 1 0,1-1 0,-1 1 0,0-1 1,0 1-1,1-1 0,-1 1 0,0 0 0,0-1 0,0 1 1,1 0-1,-1-1 0,0 1 0,0-1 0,0 1 0,0 0 1,0-1-1,-1 2 0,16-24-4467,-3-12-2850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2:4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58 108 4292,'0'0'4794,"-9"-6"-2963,-26-20-657,34 26-1069,0-1 0,0 0 0,0 0-1,0 1 1,0-1 0,0 0 0,0 0 0,1 0-1,-1 0 1,0 0 0,1 0 0,-1 0-1,1 0 1,-1 0 0,1 0 0,-1-3-1,1 4-84,0-1 1,0 1-1,0-1 0,0 1 0,0-1 0,1 1 0,-1-1 0,0 1 0,0-1 0,1 1 0,-1-1 0,0 1 0,1 0 0,-1-1 0,0 1 0,1 0 0,-1-1 0,1 1 0,-1 0 0,0-1 0,1 1 0,-1 0 0,1 0 0,-1-1 0,1 1 1,39-8-213,-34 8 340,141-11 771,240 13 0,-322 0-814,1504-11 2228,-1531 7-2590,-29 0-516,-9-1-217,-17-3-1576,-34-4-2025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2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12011,'15'-6'64,"127"-40"417,1 5 0,233-35 0,324-4-533,-426 53 199,-177 17-98,900-86 508,2 52 278,-511 59-301,-373-4-393,0 5-1,135 36 1,-190-39-926,-20-10-2626,-11-3-1645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18642,'0'0'5295,"-9"12"-4964,1-2-213,1 1-1,1 0 1,-1 0-1,2 1 1,-1 0-1,2 0 0,-1 0 1,2 0-1,0 1 1,0-1-1,-1 19 1,3-16-79,2 50-25,-2-63-1,1 0-1,0-1 1,0 1 0,1-1 0,-1 1 0,0-1-1,1 1 1,-1-1 0,0 1 0,1-1-1,0 1 1,-1-1 0,1 0 0,0 1 0,0-1-1,0 0 1,0 1 0,0-1 0,0 0 0,0 0-1,0 0 1,0 0 0,0 0 0,1 0-1,-1 0 1,0-1 0,1 1 0,-1 0 0,1-1-1,-1 1 1,1-1 0,1 1 0,-1-2 15,-1 1 0,0-1 0,0 0 1,0 0-1,0 0 0,0 0 0,1 0 0,-2 0 1,1 0-1,0 0 0,0 0 0,0 0 1,0-1-1,-1 1 0,1 0 0,-1 0 0,1-1 1,-1 1-1,1-1 0,-1 1 0,0 0 1,0-1-1,1-1 0,5-39 110,-6 42-136,3-19-91,-1-1 0,0 1 0,-2-1 1,0 1-1,-1-1 0,-2 1 0,-4-22 1,6 39-3,36 17-699,-11-6 201,0-2 1,41 9 0,13-8-5404,-37-8-1637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3:0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7495,'0'0'1623,"-4"8"-1586,-10 27-31,13-34-2,1 0-1,0 0 1,0 0 0,0 0 0,0 0 0,0 0 0,0 0 0,0 0 0,0 0-1,0-1 1,0 1 0,1 0 0,-1 0 0,0 0 0,0 0 0,1 0 0,-1 0 0,1 0-1,-1-1 1,1 1 0,-1 0 0,1 0 0,0-1 0,-1 1 0,1 0 0,0-1-1,0 1 1,-1-1 0,2 2 0,25 9 213,-24-10-187,29 7 12,2-1 1,-1-2 0,1-2 0,0 0-1,41-4 1,16 2 37,88 15 854,-2 8 0,232 61 1,-287-60-65,186 15 1,124-20-380,-257-14-390,408 44 82,53 3 135,619-66-51,-2-56 822,-841 41-998,990-41-16,-454 3 37,-448 33 219,-498 33-592,-1 0 0,1-1 0,-1 1 0,1 0 0,-1-1 0,1 1 0,0-1 0,-1 1 0,0-1 0,1 1 0,-1-1 0,1 0 0,-1 0 0,0 0 0,0 0 0,1 0 0,-1 0 0,0 0 0,0 0 0,0-1 0,0 1 0,0 0 0,-1-1 0,1 1 0,0 0 0,1-4 0,8-16-6951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3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10378,'13'2'-401,"59"6"531,-1-4-1,87-5 1,157-25 910,15-1-355,607 21 473,-532 8-949,34-5 93,463 7 1104,-808-2-1536,0 5 1,165 32-1,-245-33-779,-12-5-2117,-17-1-641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9097,'8'1'-502,"61"14"715,2-3 1,-1-3-1,1-4 1,1-2-1,-1-4 1,0-2 0,83-16-1,174-52-178,48-9-6,-250 59-24,132-4 1,442 15 498,-152 6-37,572-49 733,-268 8-328,884 90-333,-1611-34-505,527 38 779,-1-49-459,-576-7-1089,86-18 0,-8-14-3208,-35 1-3018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6:0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14894,'0'0'2141,"9"0"-1976,103 0 1212,665 29-255,-599-6-1338,434 33 3715,-12-100-2120,-281 11-1328,-241 26-494,1 3 0,-1 4 0,113 13 0,-112 6-6572,-58-12-154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6:0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14189,'0'0'-10,"10"4"-108,33 10 526,1-3 0,0-1-1,1-2 1,58 2 0,196-5 525,-187-6-728,1905-103 5048,-1491 39-5031,-178 14-5260,-206 30-2067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7:0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5349,'0'0'4047,"9"4"-3706,11 2-147,0-1 0,0 0-1,0-2 1,1 0 0,-1-1-1,36-2 1,116-9 1595,323-58 0,3-2-1406,21 59 62,-110 5 429,87-2-562,-463 7-742,-13-2-2693,-4-6-1553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7:4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6438,'0'0'7538,"10"7"-6609,-3-2-764,0-1 1,0 0-1,1 0 1,-1-1-1,1 0 1,0 0-1,0-1 1,0 0-1,0 0 1,0-1-1,0 0 1,0 0-1,13-1 1,175-19 952,33-2-779,1044-43 1540,-70 79-1667,-585 5-200,798 14 116,388 98 188,-1460-99-167,319-8 158,-1-42 231,-273 3-267,-54 7-138,-334 7 374,-35-17-1334,33 15 363,-1 1 1,1 0-1,-1-1 0,1 0 1,-1 1-1,1-1 1,0 0-1,0 1 0,0-1 1,0 0-1,0 0 1,0 0-1,1 0 0,-1 0 1,1 0-1,-1 0 1,1 0-1,-1-3 0,1-15-6465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0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0 890 7944,'0'0'6929,"9"-5"-6465,627-368 604,-70 43-566,-449 254-272,43-25-252,-150 96-852,-30 16-4135,-13 4 1464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0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3 13741,'0'0'165,"-8"0"428,-2-1-344,7 1-120,0-1 0,-1 1 0,1 0 0,0 0 0,0 0 0,-1 0 0,1 1-1,-6 0 1,6 1-11,1 1 0,-1-1 0,0 1-1,1-1 1,-1 1 0,1 0-1,0 0 1,0 0 0,0 0 0,0 0-1,0 0 1,-2 6 0,-5 9-47,-243 402 452,242-403-502,1 0 0,0 0-1,1 1 1,1 0 0,1 0 0,1 1-1,0 0 1,-2 23 0,7-40-26,0 0 0,0 0 0,0 0 1,1 0-1,-1 0 0,1 0 0,-1 0 0,1 0 0,0 0 1,0 0-1,0 0 0,0 0 0,0 0 0,0-1 0,0 1 0,1 0 1,-1-1-1,0 1 0,1-1 0,0 0 0,-1 1 0,1-1 1,0 0-1,-1 0 0,1 0 0,0 0 0,0 0 0,0-1 1,0 1-1,0 0 0,0-1 0,0 0 0,0 1 0,0-1 1,0 0-1,4 0 0,7 1 28,-1-1-1,0-1 1,1 0 0,-1 0-1,14-4 1,17-8 4,-1-2 0,0-2 0,50-28 0,-20 10-23,164-73-616,-77 42-3244,-64 31 189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12236,'0'0'6043,"-1"11"-5606,-3 15-212,-4 27 506,-1 78-1,9-117-612,0 0 0,1-1 0,0 1 0,1 0 0,1-1 0,0 1 0,1-1 0,0 0 0,1 0 0,0-1 0,12 19 0,-16-29-49,1 1-1,0-1 1,-1 1 0,1-1-1,0 0 1,1 0-1,-1 0 1,0 0 0,0 0-1,1 0 1,-1 0 0,1-1-1,0 0 1,-1 1 0,1-1-1,0 0 1,0 0 0,0-1-1,0 1 1,0 0 0,0-1-1,0 0 1,0 0-1,0 0 1,0 0 0,0 0-1,0 0 1,0-1 0,0 0-1,-1 1 1,1-1 0,0 0-1,0-1 1,0 1 0,-1 0-1,1-1 1,-1 1 0,1-1-1,2-3 1,4-2 141,0 0 1,-1-1 0,0 0-1,-1 0 1,0-1 0,0 0 0,-1 0-1,0-1 1,6-13 0,-6 9-78,-1-1 1,-1-1-1,0 1 1,-1 0-1,0-1 1,-1 0-1,-1 0 0,-1-19 1,0 28-120,0 0 0,-1 0 1,0 0-1,0 0 0,0 0 0,-1 1 1,0-1-1,-1 0 0,1 1 0,-1 0 0,0 0 1,-1-1-1,1 2 0,-1-1 0,-1 0 1,1 1-1,-1 0 0,0 0 0,0 0 0,-11-7 1,16 11-25,-1 0 0,0 1 1,1-1-1,-1 1 0,0-1 0,0 1 1,1-1-1,-1 1 0,0-1 1,0 1-1,0 0 0,0 0 1,1-1-1,-1 1 0,0 0 1,0 0-1,0 0 0,0 0 0,0 0 1,0 0-1,0 0 0,1 0 1,-1 0-1,0 1 0,0-1 1,0 0-1,0 1 0,0-1 0,1 0 1,-1 1-1,0-1 0,0 1 1,1-1-1,-1 1 0,0-1 1,0 1-1,1 0 0,-1-1 1,1 1-1,-1 0 0,1 0 0,-1-1 1,1 1-1,-1 0 0,1 0 1,0 0-1,-1 1 0,1-1 3,-1 1-1,1 0 1,0-1-1,0 1 1,0 0-1,0-1 0,0 1 1,1-1-1,-1 1 1,0 0-1,1-1 1,-1 1-1,1-1 0,0 1 1,-1-1-1,1 1 1,0-1-1,0 1 1,0-1-1,0 0 0,0 0 1,0 1-1,0-1 1,0 0-1,2 1 1,3 1 26,-1-1 0,1 1 0,-1-1 0,1 0 1,0-1-1,0 1 0,0-1 0,0 0 0,0-1 0,0 0 1,0 0-1,1 0 0,-1 0 0,0-1 0,0 0 0,0-1 1,7-1-1,42-22-1245,-10-9-4331,-41 27 1430,-4 0-2727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54 6566,'0'0'17927,"-8"-2"-17484,4 1-436,1 0 0,-1 0 0,0 1 0,1 0 0,-1 0 0,0 0 0,1 0 0,-1 0 0,0 1 0,1-1 0,-1 1 0,1 0 0,-1 0 0,1 1 0,-1-1 0,1 1 0,0-1 0,0 1 0,-1 0 0,1 0 0,1 1 0,-1-1 0,0 1 0,0-1 0,1 1 0,0 0 0,-1 0 0,1 0 0,0 0 0,1 0 0,-1 0 0,0 1 0,1-1 0,-2 5 0,2-5 40,0 0 0,-1 0-1,1 0 1,0 0 0,0 0 0,1 0-1,-1 0 1,1 0 0,-1 0 0,1 1 0,0-1-1,0 0 1,1 0 0,-1 0 0,0 0-1,1 0 1,0 0 0,0 1 0,0-1-1,0-1 1,0 1 0,1 0 0,-1 0-1,1 0 1,0-1 0,0 1 0,0-1-1,0 1 1,0-1 0,0 0 0,1 0-1,-1 0 1,1 0 0,-1 0 0,1-1 0,0 1-1,0-1 1,0 0 0,0 0 0,0 0-1,0 0 1,0 0 0,0 0 0,0-1-1,0 0 1,0 0 0,1 0 0,-1 0-1,0 0 1,0 0 0,0-1 0,0 1-1,5-3 1,-3 2 41,-1-1 0,1 0-1,-1-1 1,1 1 0,-1-1-1,0 1 1,0-1 0,0-1-1,-1 1 1,1 0 0,-1-1-1,1 0 1,-1 0 0,0 0-1,-1 0 1,1 0 0,-1-1-1,0 1 1,0-1 0,2-5-1,-2 5-75,0-1 0,0 0 0,0 0-1,-1-1 1,0 1 0,0 0-1,0 0 1,-1-1 0,0 1 0,0 0-1,0 0 1,-1-1 0,0 1-1,-1 0 1,-2-10 0,-14-5-593,17 20 426,0 1 0,1-1 1,-1 0-1,0 1 0,1-1 1,-1 0-1,0 1 1,0-1-1,0 1 0,1-1 1,-1 1-1,0 0 0,0-1 1,0 1-1,0 0 0,0-1 1,0 1-1,0 0 1,0 0-1,0 0 0,0 0 1,0 0-1,0 0 0,0 0 1,-1 1-1,2-1-19,0 1 0,-1-1 0,1 1 0,0-1-1,0 1 1,0-1 0,0 1 0,0-1 0,0 1 0,0-1 0,0 1-1,0-1 1,0 1 0,0-1 0,0 1 0,0-1 0,0 1 0,1-1-1,-1 1 1,0-1 0,0 1 0,0-1 0,1 1 0,-1-1 0,0 1-1,1-1 1,-1 0 0,0 1 0,1-1 0,-1 1 0,1-1 0,-1 0-1,1 1 1,0-1 0,16 14-2497,46 11-4311,-25-16 2786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133 236 8488,'0'0'7666,"-8"-3"-5803,0-1-1726,1 0-22,-1 1-1,0 0 1,0 0 0,0 1-1,0-1 1,-9 0-1,15 3-108,0 0-1,0 0 0,0 0 0,1 0 0,-1 0 1,0 1-1,0-1 0,0 0 0,0 1 0,0 0 1,1-1-1,-1 1 0,0 0 0,1 0 0,-1 0 1,0 0-1,1 0 0,-1 0 0,1 0 0,0 1 1,-1-1-1,1 0 0,0 1 0,0-1 0,0 1 1,0 0-1,0-1 0,0 1 0,0 0 0,1-1 1,-1 1-1,0 0 0,1 0 0,0 0 0,-1 0 1,1 2-1,-1-1 20,1-1 0,-1 1 0,1-1 0,-1 1 0,1 0 0,0-1 0,0 1 0,0 0 0,0-1 0,1 1 0,-1-1 0,1 1 0,-1 0 0,1-1 0,0 1 0,0-1 0,0 0 0,1 1 0,-1-1 0,0 0 0,1 0 0,0 0 0,3 4 0,-2-5-9,0 1-1,0-1 1,0 0-1,0 0 0,0 0 1,0 0-1,0-1 0,0 1 1,1-1-1,-1 0 1,0 0-1,1 0 0,-1 0 1,0 0-1,0-1 0,0 0 1,1 0-1,-1 1 1,0-2-1,3 0 0,2-2 7,1 0 0,-1-1 0,0 0 0,0-1 0,-1 1 0,1-1 0,-1-1 0,0 1 0,7-10 0,15-14 89,-29 30-113,1 0-1,-1 0 1,0 0-1,0 0 1,0 0-1,1 0 1,-1 0-1,0 0 1,0 0 0,1 0-1,-1 0 1,0 0-1,0 0 1,0 0-1,1 0 1,-1 0-1,0 0 1,0 0-1,0 0 1,1 1-1,-1-1 1,0 0-1,0 0 1,0 0-1,0 0 1,1 0-1,-1 1 1,0-1 0,0 0-1,0 0 1,0 0-1,0 1 1,0-1-1,0 0 1,0 0-1,1 0 1,-1 1-1,0-1 1,0 0-1,0 0 1,0 1-1,0-1 1,0 0-1,0 0 1,0 0-1,0 1 1,0-1 0,0 0-1,-1 0 1,1 0-1,0 1 1,0-1-1,0 0 1,0 1-1,0 19 71,0-17-10,4 145 1265,-6 130 829,1-259-1911,-1-1 0,-1 1 0,0-1-1,-1 1 1,-1-1 0,-1-1 0,-13 27 0,19-44-226,0 0 1,0-1-1,0 1 0,0 0 0,0 0 0,0-1 1,0 1-1,0 0 0,0 0 0,0-1 0,0 1 1,0 0-1,0 0 0,0-1 0,0 1 1,0 0-1,0 0 0,-1-1 0,1 1 0,0 0 1,0 0-1,0 0 0,0-1 0,-1 1 0,1 0 1,0 0-1,0 0 0,0 0 0,-1 0 1,1-1-1,0 1 0,0 0 0,-1 0 0,1 0 1,0 0-1,0 0 0,-1 0 0,1 0 1,0 0-1,0 0 0,-1 0 0,1 0 0,0 0 1,0 0-1,-1 0 0,1 0 0,0 0 0,0 0 1,-1 0-1,1 0 0,0 1 0,0-1 1,0 0-1,-1 0 0,1 0 0,0 0 0,0 0 1,0 1-1,-1-1 0,1 0 0,0 0 0,0 0 1,0 1-1,0-1 0,-1 0 0,-2-22 268,3-23-489,1 0 1,3 0 0,1 1-1,3-1 1,1 1 0,2 1-1,2 0 1,2 1 0,2 0-1,2 1 1,1 1 0,42-62-1,9-28 346,-60 107-55,-10 20-52,0 0 1,0 0 0,0 0-1,-1-1 1,0 1 0,1 0-1,-1 0 1,0 0 0,0 0-1,-1-5 1,-6-2 329,6 10-363,0 0 0,0 0 1,0 1-1,1-1 1,-1 0-1,0 1 1,0-1-1,1 0 0,-1 1 1,0-1-1,0 1 1,1 0-1,-1-1 1,1 1-1,-1-1 1,1 1-1,-1 0 0,1 0 1,-1-1-1,0 2 1,-9 15 113,1 1 1,0 0 0,1 0 0,1 0 0,1 1-1,1 0 1,0 1 0,1-1 0,2 1-1,0-1 1,1 1 0,0 0 0,4 22 0,-3-40-111,0 1 0,1-1 0,0 0 0,-1 1 0,1-1 0,0 0 0,0 1 0,1-1 0,-1 0 0,0 0 0,1 0 0,-1 0 0,1 0 0,-1-1 0,1 1 0,0 0 0,0-1 0,0 1 0,0-1 0,2 2 0,1-1 3,0 0 0,-1-1 0,1 1-1,0-1 1,0 0 0,0 0 0,0 0 0,1-1-1,6 0 1,-1 0-567,0-1 1,0 0-1,1-1 0,-1-1 1,0 0-1,-1 0 0,1-1 1,12-6-1,-17 6-905,1 0-1,-1-1 1,0 0-1,0-1 1,7-8 0,8-8-5406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14446,'0'0'6342,"-6"53"-3844,1-31-416,1-2-641,4-3-768,0-5-577,9-4-64,6-5-608,1-3-2467,2-10-4260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9 296 12684,'0'0'5797,"0"9"-5417,-4 35 214,2-19-214,0 1 0,1 0 0,5 38 0,-4-62-362,0 0 1,1 1 0,-1-1 0,1 0 0,-1 0 0,1 0 0,0 0 0,0 0 0,0 0 0,0 0 0,0-1 0,1 1 0,-1 0 0,0 0 0,1-1 0,-1 1 0,1-1-1,0 0 1,-1 1 0,1-1 0,0 0 0,0 0 0,0 0 0,0 0 0,0 0 0,0 0 0,0-1 0,0 1 0,0-1 0,1 0 0,-1 1 0,0-1 0,0 0 0,0 0 0,0 0-1,1 0 1,-1-1 0,0 1 0,0-1 0,3 0 0,3-2 54,1 1-1,-1-1 1,1-1 0,-1 0 0,0 0-1,0-1 1,-1 1 0,11-9-1,-7 3 25,0 0 0,-1 0 0,0-1 0,0 0 0,-1-1 0,-1 0 0,0 0 0,0-1 0,-2 0 0,1 0 0,4-18 0,-15 110 1414,4-78-1502,0 0 1,0-1-1,0 1 1,0 0-1,0-1 1,0 1 0,0 0-1,0-1 1,0 1-1,0-1 1,1 1-1,-1 0 1,0-1-1,0 1 1,1-1 0,-1 1-1,0-1 1,1 1-1,-1-1 1,1 1-1,-1-1 1,1 1-1,-1-1 1,1 1-1,-1-1 1,1 0 0,-1 1-1,1-1 1,-1 0-1,2 1 1,20-4 371,19-21 388,-28 13-667,-1-2-1,-1 1 1,0-1-1,-1-1 1,-1 0-1,0 0 0,10-23 1,-20 43-167,1 0 0,-1 0 0,1 0 0,0 0 1,0-1-1,1 10 0,1 6 86,-3-13-8,1-1-1,1 1 1,-1-1-1,1 1 0,1-1 1,-1 1-1,5 9 1,-6-15-6,1-1 1,0 1-1,1 0 0,-1-1 1,0 1-1,0-1 1,1 1-1,-1-1 1,0 0-1,1 1 1,0-1-1,-1 0 0,1 0 1,0 0-1,-1 0 1,1 0-1,0-1 1,0 1-1,0 0 1,0-1-1,0 0 0,0 1 1,0-1-1,0 0 1,0 0-1,0 0 1,0 0-1,0 0 1,0-1-1,-1 1 0,1 0 1,0-1-1,2 0 1,0-1 1,0 1 0,0-1-1,0 1 1,0-1 0,-1 0 0,1 0 0,0-1 0,-1 1 0,0-1 0,0 0 0,0 0-1,5-6 1,29-46-443,-24 34-16,-6 98-1381,-7-76 1830,0 0-1,0 0 1,1 1-1,-1-1 1,1 0-1,-1 0 1,1 0-1,-1 0 1,1 1-1,-1-1 1,1 0-1,0 0 1,0 0 0,-1 0-1,1 0 1,0-1-1,0 1 1,0 0-1,0 0 1,0-1-1,0 1 1,0 0-1,1-1 1,1 2 0,-1-2 1,1 0 0,-1 0 0,1 0 0,-1 0 0,0 0 0,1 0 1,-1 0-1,1-1 0,-1 1 0,0-1 0,1 0 0,2-1 0,2-1-37,0-1 0,0 0 0,0 0 0,0-1 0,-1 0 0,11-10 0,-6 2-229,0-2 0,-1 0-1,0 0 1,-1-1-1,-1 0 1,0 0-1,-2-1 1,1 0 0,4-26-1,0-10 518,6-95 0,-22 194 267,2-30-360,1 0 1,1 0 0,0 0 0,1 0 0,0 0 0,2 0 0,0 0-1,0 0 1,2-1 0,0 1 0,8 20 0,9 5-230,1-1 0,38 52-1,-74-110-474,-10-15-228,-2 1 0,-1 1 1,-2 2-1,-42-35 1,61 57 592,-10-10 2845,20 16-2628,0 1-1,-1-1 0,1 1 1,0-1-1,0 1 0,0-1 0,0 1 1,0-1-1,0 1 0,0-1 1,0 1-1,0 0 0,0-1 0,0 1 1,1-1-1,-1 1 0,0-1 1,0 1-1,0-1 0,0 1 1,1-1-1,-1 1 0,0 0 0,1-1 1,-1 1-1,0 0 0,1-1 1,-1 1-1,0 0 0,1-1 0,-1 1 1,0 0-1,1 0 0,-1-1 1,1 1-1,-1 0 0,1 0 1,-1 0-1,1 0 0,-1-1 0,0 1 1,1 0-1,-1 0 0,1 0 1,-1 0-1,2 0 0,74-19 158,9-4-867,-36-1-2993,-35 9-817,-11-4-4906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14798,'0'0'4100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14862,'0'0'3732,"2"13"-2713,7 34 296,-1 1-530,1 1 1,3-2-1,2 0 1,24 56 0,-37-102-756,-1 1 1,1-1 0,0 1 0,-1-1 0,1 0 0,0 1 0,0-1 0,0 0 0,0 1 0,1-1 0,-1 0 0,0 0 0,0 0 0,1 0 0,-1 0 0,0 0 0,1-1 0,-1 1 0,1 0 0,-1-1 0,1 1 0,0-1 0,-1 0-1,3 1 1,-2-1 50,1-1 0,-1 1 0,1-1-1,-1 0 1,0 0 0,0 0 0,1 0-1,-1 0 1,0 0 0,0-1 0,0 1-1,0-1 1,0 1 0,2-4 0,8-8 289,0-1 1,-2 0-1,16-26 1,-19 29-523,127-244-442,-131 249 483,-2 5-135,4-17-1676,-5 18 1729,0 0 0,0 0 0,0-1 0,0 1 0,0 0 0,0 0 0,0-1 1,0 1-1,0 0 0,0 0 0,0-1 0,-1 1 0,1 0 0,0 0 0,0-1 1,0 1-1,0 0 0,-1 0 0,1 0 0,0-1 0,0 1 0,0 0 0,-1 0 1,1 0-1,0 0 0,0 0 0,-1-1 0,1 1 0,0 0 0,0 0 0,-1 0 1,1 0-1,0 0 0,0 0 0,-1 0 0,1 0 0,-13 0-9096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11627,'0'0'4324,"3"58"-2530,10-48-513,5-4-704,3-3-225,8-1-224,3-2-384,2 0-1762,-1-11-2050,1-5-1954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108 364 13741,'0'0'6865,"-10"4"-6294,2-1-425,0 1-1,0-1 1,0 2-1,1-1 1,0 1-1,-12 10 1,16-13-110,1 1 0,-1-1 0,0 1 1,1 0-1,0 0 0,0 0 1,0 0-1,0 0 0,0 0 0,0 0 1,1 1-1,0-1 0,-1 1 0,1-1 1,1 1-1,-1-1 0,0 1 0,1-1 1,0 1-1,0 0 0,0-1 1,1 7-1,0-10-33,-1 1 0,1 0 0,0 0 0,-1 0 0,1 0 0,0 0-1,0-1 1,0 1 0,0 0 0,0-1 0,0 1 0,0-1 0,0 1 0,0-1 0,0 1 0,0-1 0,0 0 0,0 0 0,0 1 0,1-1 0,-1 0 0,0 0 0,0 0 0,0 0 0,0 0 0,0 0 0,3-1 0,33-7 127,-30 4-138,1 0 0,-2 0 0,1-1-1,0 0 1,-1 0 0,0 0 0,0-1 0,0 0-1,-1 0 1,5-8 0,3-5-26,-2 0 0,13-29 0,-28 103-500,2-47 571,0 1 0,1 0-1,0-1 1,0 1-1,1 0 1,1 14 0,0-21-25,-1-1 1,1 1-1,-1 0 1,1-1-1,0 1 1,-1 0-1,1-1 1,0 1-1,0-1 1,0 1-1,0-1 1,1 1-1,-1-1 1,0 0-1,0 0 1,1 0-1,-1 0 1,1 0-1,-1 0 1,1 0-1,-1 0 1,1 0-1,0-1 1,-1 1-1,1-1 1,0 1-1,0-1 1,-1 1-1,1-1 1,0 0-1,0 0 1,0 0-1,-1 0 1,1 0-1,0-1 1,0 1-1,2-1 1,3-1 2,0 0 0,-1 0 1,1-1-1,-1 1 0,1-1 1,-1-1-1,0 1 0,0-1 0,0 0 1,-1-1-1,1 1 0,-1-1 1,0 0-1,-1-1 0,1 1 1,-1-1-1,0 0 0,6-10 0,4-10-73,-1-1 0,-1 0 0,8-29 0,-10 25-101,0 0 0,-2 0-1,-2 0 1,-1-1-1,-1 0 1,-1-51 0,-3 83 159,0 0 0,0-1-1,0 1 1,0 0 0,0-1 0,0 1 0,0 0 0,0-1 0,-1 1 0,1 0 0,0-1 0,0 1 0,0 0 0,-1-1-1,1 1 1,0 0 0,0 0 0,-1-1 0,1 1 0,0 0 0,-1 0 0,1 0 0,0-1 0,-1 1 0,1 0 0,0 0-1,-1 0 1,1 0 0,0 0 0,-1 0 0,1 0 0,0 0 0,-1 0 0,1 0 0,-1 0 0,1 0 0,0 0 0,-1 0-1,1 0 1,0 0 0,-1 0 0,1 0 0,0 0 0,-1 0 0,1 1 0,0-1 0,-1 0 0,1 0 0,0 0 0,-1 1-1,1-1 1,0 0 0,0 0 0,-1 1 0,1-1 0,0 0 0,0 1 0,0-1 0,-1 0 0,1 1 0,0-1 0,0 1-1,-18 18-127,-10 21 338,2 1 0,-24 52 1,40-71-83,1-1 1,1 2 0,1-1 0,1 1 0,1 0 0,-4 38-1,9-58-120,0 0-1,0 1 0,0-1 1,0 0-1,0 0 0,1 1 0,-1-1 1,1 0-1,0 0 0,0 0 1,0 0-1,0 0 0,0 0 1,1 0-1,0 0 0,-1 0 1,1-1-1,0 1 0,0-1 1,1 1-1,-1-1 0,0 0 0,1 0 1,-1 0-1,1 0 0,0 0 1,0-1-1,-1 1 0,5 1 1,1-1-118,1 0 0,-1 0 0,1-1 1,-1 0-1,1 0 0,0-1 1,0 0-1,-1-1 0,1 0 0,8-2 1,-7 1-915,-1 0 0,0-1 0,0-1 0,17-8 0,3-5-4960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12908,'0'0'5429,"7"13"-4089,0 6-792,0 0-1,-1 0 1,-1 0 0,-1 1-1,0 0 1,1 31-1,-7 30 410,1-43-621,5 75-1,-4-111-331,0 1 0,1-1 0,-1 0-1,0 0 1,1 0 0,-1 0-1,1 1 1,0-1 0,-1 0-1,1 0 1,0 0 0,0 0 0,0 0-1,1-1 1,-1 1 0,0 0-1,1 0 1,-1-1 0,1 1 0,0-1-1,-1 0 1,1 1 0,3 1-1,-3-3 20,0 0-1,1 0 1,-1 0 0,0 0-1,1 0 1,-1 0-1,0 0 1,1-1-1,-1 1 1,0-1-1,0 0 1,1 0 0,-1 1-1,0-1 1,0-1-1,0 1 1,3-3-1,7-5 62,0-1 0,0 0 0,-1-1 0,-1 0 0,11-15 0,5-11 47,31-59 1,-47 77-463,0-1 0,-2 0-1,-1 0 1,0-1 0,4-25-1,-11 44-126,-2-6-4134,-10 7-1766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13100,'0'0'6791,"18"47"-5734,-7-39-513,5 0-351,-2 1-129,2 1-32,0-1-193,-3-1-1152,1-2-737,-7-4-1409,0-2-321,-1-5-3074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11659,'0'0'9572,"-4"9"-8665,-1 2-531,1 1-1,0-1 0,1 1 0,-3 17 1,5-27-355,1 0 0,-1 0 0,1 1 0,-1-1 0,1 0 1,0 0-1,0 0 0,0 0 0,0 0 0,1 0 0,-1 0 0,1 0 1,-1 0-1,1 1 0,-1-2 0,1 1 0,0 0 0,0 0 1,0 0-1,0 0 0,0 0 0,1-1 0,-1 1 0,1-1 1,-1 1-1,1-1 0,-1 1 0,1-1 0,0 0 0,-1 0 0,1 0 1,0 0-1,0 0 0,0 0 0,0 0 0,0 0 0,0-1 1,0 1-1,4-1 0,-1 0 4,0 0 1,0-1-1,0 0 1,0 0 0,0 0-1,-1-1 1,1 0-1,0 0 1,-1 0-1,1 0 1,-1-1-1,0 1 1,0-1-1,0 0 1,0-1-1,0 1 1,-1 0 0,1-1-1,-1 0 1,0 0-1,0 0 1,2-6-1,1 1 17,0 0 0,-1-1 0,0 0-1,0-1 1,3-13 0,-9 37 144,0 0 0,1 0 1,0 0-1,4 25 0,-3-35-303,-1-1 0,1 1 0,0-1 0,0 1 0,0-1 0,0 0 1,0 1-1,1-1 0,-1 0 0,1 0 0,-1 0 0,1 0 0,4 4 0,-5-5-325,1 0 0,0 0 0,0-1 0,0 1 0,0 0 0,0-1 0,0 1 0,0-1 0,0 1 0,0-1 0,0 0 0,0 0 0,0 0 0,1 0 0,-1 0 0,0-1 0,0 1 0,0-1 0,0 1 0,2-2 0,7-5-11874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165 229 12236,'0'0'6769,"-6"-8"-5045,4 6-1677,1 0-9,0-1 0,-1 1-1,1 0 1,-1 0 0,0 0 0,0 0-1,0 0 1,0 0 0,0 0-1,0 1 1,0-1 0,0 1-1,-1-1 1,1 1 0,-1 0-1,1 0 1,-1 0 0,1 0 0,-1 0-1,1 1 1,-1-1 0,0 1-1,1 0 1,-1 0 0,0 0-1,0 0 1,1 0 0,-1 0-1,0 1 1,1-1 0,-1 1-1,1 0 1,-1 0 0,-2 1 0,0 1 59,0 0 1,0 0 0,0 1 0,0 0 0,1 0 0,0 0 0,-1 0 0,2 1-1,-1-1 1,0 1 0,1 0 0,0 0 0,0 1 0,0-1 0,1 0-1,0 1 1,0 0 0,0-1 0,1 1 0,0 0 0,0 0 0,0 0 0,1 7-1,0-12-88,0 1 0,0-1 0,0 1 0,0-1 0,1 1 0,-1-1 0,0 1-1,1-1 1,-1 0 0,1 1 0,0-1 0,-1 1 0,1-1 0,0 0 0,0 0-1,0 0 1,0 1 0,0-1 0,0 0 0,0 0 0,0 0 0,0 0 0,1-1-1,0 2 1,2 0 50,0-1-1,-1 0 1,1 0-1,0 0 1,-1 0-1,1 0 1,0-1-1,0 0 1,6 0-1,-1 0 56,-1-1 0,0 0 0,1 0 0,-1-1-1,0 0 1,0-1 0,0 0 0,14-7 0,-8-1-74,0-1 0,-1 0 0,0-1 0,0-1 0,-2 0 1,0-1-1,0 0 0,-2 0 0,1-1 0,-2 0 0,0-1 1,-2 0-1,1 0 0,-2-1 0,0 1 0,-1-1 1,-1 0-1,1-25 0,-4 42-38,0 1 1,0 0-1,0-1 0,1 1 1,-1 0-1,0-1 0,0 1 1,0 0-1,0-1 0,0 1 1,0 0-1,0-1 0,0 1 1,0-1-1,0 1 0,0 0 1,0-1-1,-1 1 1,1 0-1,0-1 0,0 1 1,0 0-1,0-1 0,0 1 1,-1 0-1,1-1 0,0 1 1,0 0-1,-1 0 0,1-1 1,0 1-1,0 0 0,-1 0 1,1 0-1,0-1 0,-1 1 1,1 0-1,0 0 0,-1 0 1,1 0-1,0 0 1,-1 0-1,1-1 0,0 1 1,-1 0-1,1 0 0,-1 0 1,1 0-1,0 0 0,-1 0 1,1 0-1,0 1 0,-1-1 1,1 0-1,0 0 0,-1 0 1,1 0-1,0 0 0,-1 1 1,1-1-1,0 0 0,-1 0 1,-18 17-50,11-5 77,-1 0-1,1 1 0,1-1 1,0 1-1,1 1 1,1 0-1,0-1 0,0 2 1,2-1-1,0 0 0,0 1 1,1-1-1,1 1 0,1 0 1,0 14-1,1-25-12,0 0 0,0 0 0,0 0 0,0-1 0,1 1 0,-1-1 0,1 1 0,0-1-1,0 1 1,0-1 0,1 0 0,-1 0 0,1 0 0,0 0 0,-1-1 0,1 1 0,0-1 0,1 0 0,-1 0 0,0 0 0,1 0-1,-1 0 1,1-1 0,-1 1 0,1-1 0,0 0 0,0 0 0,-1 0 0,1-1 0,0 0 0,0 1 0,0-1 0,0 0 0,0-1-1,0 1 1,-1-1 0,1 0 0,0 0 0,0 0 0,-1 0 0,1-1 0,0 1 0,-1-1 0,0 0 0,1 0 0,4-4 0,-2 0 15,0 0 0,0 0 1,0-1-1,-1 1 0,0-1 1,-1-1-1,1 1 1,-1-1-1,-1 1 0,1-1 1,-1 0-1,-1 0 1,1-1-1,0-8 0,-26 40-74,20-18 73,0 0 0,1 0 1,-1 0-1,1 1 0,1 0 0,-1-1 1,1 1-1,-1 0 0,2 0 1,-1-1-1,1 10 0,0-13-18,0 0 0,0 0 0,0 0 0,1 0-1,-1 0 1,1 0 0,-1 0 0,1 0 0,0 0-1,0 0 1,0 0 0,0 0 0,0 0 0,1 0 0,-1-1-1,0 1 1,1 0 0,-1-1 0,1 1 0,0-1-1,-1 0 1,1 0 0,0 1 0,0-1 0,0 0 0,0-1-1,0 1 1,0 0 0,0 0 0,0-1 0,0 1-1,0-1 1,3 0 0,4 1 3,-1-1 1,1 0-1,0-1 1,-1 0-1,1 0 0,-1-1 1,1 0-1,-1 0 1,0-1-1,0 0 0,0-1 1,0 0-1,-1 0 1,1-1-1,-1 1 0,0-2 1,-1 1-1,1-1 1,-1 0-1,0 0 0,0-1 1,-1 1-1,0-1 1,0-1-1,-1 1 0,0-1 1,4-8-1,-7 13-686,-5 16 437,-5 28 202,9-37 27,0-1 0,0 1 0,0-1 0,1 1 0,0-1 0,-1 1 1,2-1-1,-1 0 0,0 1 0,0-1 0,1 0 0,0 0 0,0 0 0,0 0 0,0 0 0,0 0 0,0-1 1,1 1-1,-1-1 0,1 1 0,0-1 0,0 0 0,-1 0 0,6 2 0,37 11-1860,3-11-3493,-1-5-3505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14382,'0'0'5530,"2"11"-4692,3 39 588,-1 51 0,3 48 456,-5-129-1725,1 1 0,1-1 1,1 0-1,14 39 0,-17-56-198,-1 0 0,1 0-1,-1 0 1,1 0 0,0 0 0,0 0-1,1 0 1,-1 0 0,1-1 0,-1 1-1,1-1 1,0 0 0,0 0 0,0 0-1,0 0 1,0 0 0,0-1 0,0 1-1,6 1 1,-5-3-283,-1 1 0,0-1 0,1 0 0,-1 0 0,0 0 0,0 0 0,1-1 0,-1 0 0,0 1 0,0-1 0,0 0 0,1 0 0,-1-1 1,0 1-1,0-1 0,-1 1 0,1-1 0,0 0 0,-1 0 0,5-4 0,18-20-5634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16848,'-8'4'1201,"-9"2"-639,-1 1 200,1 1-1,-25 14 0,38-21-693,1 1-1,0 0 1,0 0 0,0 0 0,1 1 0,-1-1 0,0 1 0,1-1-1,-1 1 1,1 0 0,0 0 0,0 0 0,0 0 0,1 0 0,-1 0-1,1 1 1,-1-1 0,1 0 0,0 1 0,-1 6 0,3-9-62,0 1-1,-1 0 1,1-1 0,0 1 0,0-1 0,0 0-1,0 1 1,0-1 0,0 0 0,0 0 0,0 1 0,0-1-1,1 0 1,-1 0 0,1 0 0,-1 0 0,0-1-1,1 1 1,0 0 0,-1-1 0,1 1 0,-1-1 0,1 1-1,0-1 1,-1 0 0,1 1 0,0-1 0,-1 0-1,1 0 1,2-1 0,5 2 49,0-1-1,0 0 1,0 0 0,13-3 0,-15 1 14,0-1 0,-1 1 0,1-1 0,-1-1 0,0 1 0,1-1 0,-2 0 0,1-1 0,0 1 0,-1-1 0,0 0 0,0 0 0,0-1 0,3-6 0,-12 22 47,-1 0 0,1 0 1,1 0-1,0 1 0,0 0 0,1-1 0,0 1 0,1 0 0,1 0 0,-1 0 0,3 14 1,-2-23-140,1 0 1,0-1-1,-1 1 1,1 0 0,0-1-1,0 1 1,0-1 0,0 1-1,0-1 1,0 1-1,0-1 1,1 0 0,-1 0-1,0 0 1,1 1 0,-1-1-1,1 0 1,0-1 0,-1 1-1,1 0 1,0 0-1,-1-1 1,1 1 0,0-1-1,0 1 1,-1-1 0,1 0-1,0 0 1,0 0-1,0 0 1,-1 0 0,1 0-1,2-1 1,1 1-411,0-1 0,-1 1 0,1-1 0,0-1 0,-1 1 0,0-1 0,1 1 0,-1-1 0,0 0 0,0-1 0,0 1 0,4-4-1,13-18-5310,-2-5-2616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17232,'0'0'1372,"-3"9"-379,-6 21 118,1 0 0,1 1 0,-5 58 0,11-73-1011,1 0 0,0 0-1,1 0 1,1 0 0,0-1 0,1 1-1,1-1 1,0 1 0,2-1 0,6 16-1,-5-18-91,-6-10 2,0 0 0,1 1 0,-1-1 0,1 0 0,0 0 0,0-1 0,0 1 0,0 0 0,0-1 0,4 4 0,-5-49 759,-2 33-890,0-1 0,0 1 1,-2 0-1,1 0 0,-6-14 0,7 19 15,-1 0 0,0 0 0,-1 0 0,1 0 0,-1 0 0,0 1 0,0 0 0,0-1 0,-1 1 0,1 0-1,-1 0 1,-6-4 0,10 8 95,0 0-1,-1 0 1,1 0 0,0 0-1,0 0 1,0 0-1,-1 0 1,1 0 0,0 0-1,0 0 1,-1 0-1,1 0 1,0 0 0,0 1-1,0-1 1,-1 0-1,1 0 1,0 0-1,0 0 1,0 0 0,0 1-1,-1-1 1,1 0-1,0 0 1,0 0 0,0 1-1,0-1 1,0 0-1,0 0 1,0 0 0,-1 1-1,1-1 1,0 0-1,0 0 1,0 1-1,0-1 1,0 0 0,0 0-1,0 0 1,0 1-1,0-1 1,0 0 0,0 0-1,0 1 1,1-1-1,-1 0 1,0 0 0,0 0-1,0 1 1,0-1-1,0 0 1,0 0-1,0 0 1,1 1 0,-1-1-1,0 0 1,0 0-1,0 0 1,0 0 0,1 1-1,-1-1 1,10 19-205,-5-16 40,0 0 0,1 0 0,-1 0 0,0 0 0,1-1 0,0 0 0,0 0 0,0-1 0,0 0 0,0 0-1,0 0 1,0 0 0,0-1 0,0 0 0,0-1 0,10-1 0,-8 1 53,-1 0 0,0-1 0,0 0 1,0-1-1,0 0 0,0 0 0,-1 0 0,1-1 0,-1 0 0,0 0 0,0 0 0,0-1 0,6-6 0,4-4 35,-9 16 741,-10 30 1233,-2 4-1737,5-33-141,0 1 0,1-1-1,-1 1 1,1-1 0,0 1 0,0-1 0,0 0 0,0 1 0,0-1 0,0 0 0,0 0 0,1 0 0,2 4-1,-3-6-16,-1 1 0,1-1-1,-1 1 1,1-1 0,-1 1 0,1-1-1,0 1 1,-1-1 0,1 1-1,0-1 1,-1 0 0,1 1-1,0-1 1,0 0 0,-1 0-1,1 0 1,0 0 0,0 1-1,-1-1 1,1 0 0,0 0 0,0 0-1,-1 0 1,1-1 0,0 1-1,0 0 1,-1 0 0,1 0-1,0-1 1,0 1 0,-1 0-1,1-1 1,0 1 0,-1 0-1,1-1 1,0 1 0,-1-1 0,1 1-1,-1-1 1,1 0 0,-1 1-1,1-1 1,-1 1 0,1-1-1,-1 0 1,0 1 0,1-2-1,8-14-271,-8 14 335,0 0 1,0 0-1,-1 1 0,1-1 0,0 1 0,0-1 1,0 1-1,0-1 0,1 1 0,-1-1 0,0 1 0,1 0 1,-1 0-1,1 0 0,-1 0 0,1 0 0,-1 0 1,1 0-1,0 0 0,-1 1 0,1-1 0,0 1 1,0-1-1,0 1 0,-1 0 0,1-1 0,0 1 1,0 0-1,0 0 0,2 1 0,8-2-13,0 0-1,1 0 0,-1-1 1,0 0-1,-1-1 1,1-1-1,0 0 1,-1-1-1,0 0 1,0 0-1,0-1 1,-1 0-1,0-1 1,0-1-1,-1 1 0,0-1 1,0-1-1,14-17 1,-22 25-4,-17 40-240,9-24 544,1 1-1,1-1 1,0 1-1,1 0 1,1 0-1,0 1 1,2-1-1,-1 30 1,2-45-328,1 1 1,-1 0 0,0-1 0,0 1-1,1-1 1,-1 1 0,1 0 0,-1-1-1,1 1 1,0-1 0,0 1 0,0-1-1,0 0 1,0 1 0,0-1 0,0 0-1,0 0 1,0 1 0,0-1 0,1 0-1,-1 0 1,0-1 0,1 1 0,-1 0-1,1 0 1,-1-1 0,1 1-1,-1 0 1,1-1 0,0 0 0,-1 1-1,1-1 1,0 0 0,-1 0 0,1 0-1,0 0 1,-1 0 0,1 0 0,2-1-1,0 1-109,0-1-1,1 0 0,-1 0 0,0 0 0,0 0 1,0-1-1,0 1 0,0-1 0,-1 0 0,1-1 1,0 1-1,-1 0 0,1-1 0,5-5 0,-6 3-474,0-1-1,1 1 0,-2 0 0,1-1 1,-1 1-1,1-1 0,1-11 0,2-23-5231,-5-5-2798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13901,'0'0'8558,"1"9"-8254,-1-6-295,0 0 0,0 0 0,0 0 0,1 0 0,-1 0 0,1 0 0,0-1 0,0 1 0,0 0 0,0 0 1,0-1-1,0 1 0,1-1 0,0 1 0,-1-1 0,1 0 0,0 0 0,0 1 0,0-1 0,0 0 0,1-1 0,-1 1 0,0 0 0,1-1 0,-1 1 0,1-1 0,0 0 0,-1 0 1,1 0-1,0 0 0,0 0 0,5 0 0,61 16-719,100 9-8639,-144-23 8720,-36 3 9792,-25 16-8275,22-14 96,13-7-993,0-1-1,-1 1 1,1 0 0,0-1-1,0 1 1,0 0 0,0 0-1,0 0 1,0 0 0,0-1-1,1 1 1,-1 0 0,0 1 0,0-1-1,1 0 1,-1 0 0,0 0-1,1 0 1,-1 1 0,0 1-1,2-2-37,-1 0-1,0 0 0,0 0 1,1 0-1,-1 0 0,1 0 0,-1 0 1,1 0-1,-1-1 0,1 1 0,-1 0 1,1 0-1,0-1 0,0 1 1,-1 0-1,1-1 0,0 1 0,0 0 1,0-1-1,1 1 0,8 4-479,1 0-1,0-1 1,20 5-1,-18-5 409,-2-1-25,0 1 0,0 1 1,0 0-1,-1 0 0,13 10 1,-21-14 203,-1 0 0,1 0 0,-1 1 0,1-1 0,-1 0 0,0 1 0,0-1 0,0 1 0,1-1 0,-2 1 0,1 0 0,0-1 0,0 1 0,0 0 0,-1 0 0,1 0 0,0 2 0,-1-3 91,-1 1 0,1 0 1,-1 0-1,1-1 1,-1 1-1,1 0 0,-1-1 1,0 1-1,0-1 0,0 1 1,0-1-1,0 1 0,0-1 1,0 0-1,0 1 1,-1-1-1,1 0 0,0 0 1,-1 0-1,1 0 0,-1 0 1,-2 1-1,-49 21 2217,50-22-2371,0 0-1,-1 0 1,1 0 0,-1 0 0,0-1-1,1 1 1,-1-1 0,1 0 0,-1 0-1,0 0 1,1-1 0,-1 1 0,-5-3-1,8 3-162,0-1-1,0 0 0,1 1 1,-1-1-1,0 0 1,1 0-1,-1 0 0,1 0 1,-1 0-1,1 1 1,-1-1-1,1 0 0,-1 0 1,1 0-1,0 0 1,0 0-1,-1 0 0,1-1 1,0 1-1,0 0 0,0 0 1,0 0-1,0 0 1,0 0-1,1 0 0,-1 0 1,0 0-1,0 0 1,1 0-1,-1 0 0,1-1 1,16-30-8735,4 9-2614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1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7303,'0'0'9022,"1"9"-6625,-1 90 2429,0-98-4796,1 0 0,-1 0 0,1 0 0,-1 1 0,1-1 0,-1 0 0,1 0 0,0 0 0,0 0 0,0 0 0,-1 0 0,1-1 0,0 1 0,0 0 0,0 0 0,0-1-1,1 1 1,-1 0 0,0-1 0,0 1 0,0-1 0,0 0 0,1 1 0,-1-1 0,0 0 0,0 0 0,1 1 0,-1-1 0,2 0 0,43-1 179,-38 0-127,3 0-104,-1-1 0,1 0 0,-1-1 0,1 0 0,-1-1 0,0 0 0,0 0 0,-1-1 0,1 0 0,-1-1 0,0 0 0,0-1 0,-1 0 0,0 0 0,0 0 0,6-10 0,-6 8-104,0-1 0,-1 0 0,-1 0 1,0-1-1,0 0 0,-1 0 0,0 0 0,-1 0 1,-1-1-1,1 0 0,-2 0 0,0 0 0,1-23 1,-2 33 113,-1-1 0,0 1 0,0 0 0,-1 0 0,1 0 0,0 0 0,-1 0 1,1-1-1,-1 1 0,0 0 0,0 0 0,0 0 0,0 0 0,0 1 0,0-1 0,-2-3 0,2 4 5,-1 1-1,1-1 0,0 0 0,0 0 0,0 1 0,-1-1 0,1 1 0,0-1 0,0 1 0,-1-1 0,1 1 0,-1 0 0,1 0 0,0 0 0,-1 0 0,1 0 0,0 0 0,-1 0 0,-1 1 0,-2 0 44,1 0 1,-1 1-1,1-1 1,0 1 0,0 1-1,0-1 1,0 0-1,0 1 1,0 0-1,1 0 1,-1 0-1,1 0 1,-6 8-1,5-5 78,0 0-1,0 1 1,1 0 0,0 0-1,0 0 1,0 0-1,1 0 1,0 1-1,1-1 1,-1 1 0,2-1-1,-1 9 1,1-13-94,0 1 0,0-1 0,0 1 0,1-1 0,-1 0 1,1 1-1,0-1 0,0 0 0,0 1 0,1-1 0,-1 0 0,1 0 1,0 0-1,-1 0 0,1 0 0,1-1 0,-1 1 0,0 0 0,1-1 1,-1 0-1,1 0 0,0 1 0,0-1 0,0-1 0,0 1 0,0 0 1,0-1-1,4 2 0,7 1-163,0-1 1,0 0-1,1-1 1,-1 0-1,0-2 0,1 1 1,-1-2-1,21-2 1,-4-2 75,-1-2 0,55-19 0,-84 25 80,0 1 1,-1-1 0,1 1-1,0 0 1,0-1-1,-1 1 1,1 0 0,0-1-1,0 1 1,-1 0 0,1 0-1,0 0 1,0 0-1,0 0 1,-1 0 0,1 0-1,0 0 1,0 0-1,0 0 1,0 0 0,-1 1-1,1-1 1,0 0 0,0 0-1,-1 1 1,1-1-1,0 1 1,-1-1 0,1 0-1,0 1 1,-1 0-1,1-1 1,0 1 0,-1-1-1,1 1 1,-1 0 0,1-1-1,-1 2 1,2 33 781,-3-17-701,1-10-78,-1-1 0,2 0 0,-1 0 0,1 0 0,0 0 1,1 0-1,0 0 0,3 8 0,-4-13-3,0 0 0,1 0 1,-1 0-1,1 0 0,-1 0 0,1-1 1,0 1-1,0-1 0,-1 1 0,1-1 0,0 0 1,0 0-1,0 0 0,1 0 0,-1 0 0,0 0 1,0 0-1,0-1 0,1 1 0,-1-1 1,0 0-1,1 1 0,-1-1 0,0 0 0,1 0 1,-1-1-1,0 1 0,5-1 0,-5 0 10,0 0 0,0 0 0,0 0-1,0 0 1,0 0 0,0-1-1,0 1 1,0-1 0,-1 1 0,1-1-1,0 0 1,-1 1 0,1-1 0,-1 0-1,0 0 1,0 0 0,0 0 0,0 0-1,0 0 1,0 0 0,0-1 0,-1 1-1,1 0 1,-1 0 0,1-1 0,-1-2-1,5-63 438,-5 67-455,-2-110 123,3 110-140,-1 0 1,0 0-1,1 1 1,-1-1-1,0 0 1,1 0-1,-1 1 1,1-1-1,-1 0 1,1 1-1,-1-1 0,1 1 1,0-1-1,-1 1 1,1-1-1,0 1 1,0-1-1,-1 1 1,1-1-1,0 1 1,0 0-1,-1 0 1,1-1-1,0 1 1,0 0-1,0 0 1,1 0-1,33-5-1074,-22 4 55,34-7-3645,5-7-4538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7239,'0'0'3011,"1"-8"-1138,-1 0-1277,-1 5-375,1 0-1,0 1 1,0-1 0,0 0 0,0 0 0,1 1 0,-1-1 0,1 0 0,0 0-1,-1 1 1,3-4 0,4 30 1920,15 201 346,-7-48-2113,-14-164-359,0-8-7,-1 1-1,1 0 1,-1-1-1,2 1 1,-1-1-1,1 1 1,3 8-1,-4-14 8,-1 0 1,0 0-1,1 0 1,-1 0-1,1 0 0,-1 0 1,1-1-1,-1 1 0,1 0 1,-1 0-1,1 0 1,-1-1-1,0 1 0,1 0 1,-1 0-1,0-1 0,1 1 1,-1 0-1,0-1 1,1 1-1,-1-1 0,0 1 1,1 0-1,-1-1 0,0 1 1,0-1-1,0 1 0,0 0 1,1-1-1,-1 1 1,0-1-1,0 1 0,0-1 1,0 1-1,0-1 0,0 1 1,0-1-1,0 1 1,0-1-1,6-24 662,-1-3-477,-2 1 1,0-1-1,-2 0 0,-1 0 1,-2 0-1,0 1 1,-2-1-1,-1 0 0,-1 1 1,-2 0-1,0 1 1,-20-42-1,21 60-275,5 16-157,4 18 59,-1-23 171,0 0 0,0 0 1,0-1-1,1 1 0,-1 0 1,1-1-1,-1 1 1,1-1-1,0 1 0,0-1 1,0 0-1,0 0 0,0 0 1,1 0-1,-1 0 0,1 0 1,-1 0-1,1-1 1,0 0-1,-1 1 0,1-1 1,0 0-1,0 0 0,0-1 1,0 1-1,0 0 0,0-1 1,0 0-1,5 0 1,-2 0 17,0-1 0,0 0 0,0 0 0,-1-1 0,1 0 0,-1 0 0,1 0 0,-1 0 0,0-1 0,1 0 0,-1 0 1,-1-1-1,1 1 0,6-7 0,1-2 118,-1-1 0,0 0-1,-1-1 1,0 0 0,-1-1 0,-1 0 0,-1 0 0,0-1 0,0 0-1,-2 0 1,0 0 0,4-29 0,-20 138-297,3 170 0,8-232 169,0-21 18,0 0 0,1 0 0,0 0 0,1 0 0,0 0 0,0-1 0,8 19 0,-9-26-27,0 1 1,0-1-1,1 1 1,-1-1-1,1 0 1,0 0-1,0 0 0,0 0 1,0 0-1,0 0 1,0 0-1,0 0 0,0-1 1,1 1-1,-1-1 1,1 0-1,-1 0 0,1 0 1,0 0-1,-1 0 1,1 0-1,0-1 0,0 1 1,-1-1-1,1 0 1,0 0-1,0 0 0,0 0 1,-1 0-1,1-1 1,0 1-1,3-2 1,-3 1-188,-1 0 0,0 1 1,0-1-1,1 0 0,-1-1 1,0 1-1,0 0 1,0-1-1,-1 1 0,1-1 1,0 1-1,0-1 0,-1 0 1,2-2-1,8-19-5955,-11 10-486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15631,'0'0'4639,"0"12"-3876,7 112 703,-5-109-1325,0-1 0,1 0 0,0 0 0,1 0 0,0 0 0,1-1 1,12 23-1,-16-35-186,-1 0 0,0-1 0,0 1 0,1 0 1,-1-1-1,0 1 0,1-1 0,-1 1 0,1 0 0,-1-1 0,1 1 1,-1-1-1,1 1 0,-1-1 0,1 0 0,-1 1 0,1-1 1,0 0-1,-1 1 0,1-1 0,0 0 0,-1 1 0,1-1 1,0 0-1,-1 0 0,1 0 0,0 0 0,-1 0 0,1 0 1,0 0-1,0 0 0,-1 0 0,2 0 0,-1-1-210,0 0-1,0-1 1,0 1-1,0 0 1,0 0 0,0-1-1,0 1 1,0 0-1,0-1 1,-1 1-1,1-1 1,-1 1-1,1-4 1,8-51-7072,-9 26 2597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7687,'0'0'7058,"10"8"-5766,31 22 170,-39-29-1326,0 0-1,1 0 0,-1 0 0,1 0 1,-1-1-1,1 1 0,0-1 1,-1 1-1,1-1 0,-1 0 1,1 0-1,0 0 0,-1 0 1,1-1-1,-1 1 0,1-1 1,-1 1-1,1-1 0,-1 0 1,1 0-1,-1 0 0,1-1 0,-1 1 1,0 0-1,0-1 0,0 1 1,0-1-1,2-2 0,6-5 329,-2 0-1,1 0 0,-2-1 0,9-11 0,-14 18-302,1-2-45,1 1-1,-1-1 1,0 0 0,0 0-1,-1-1 1,0 1 0,1 0-1,-2-1 1,1 0 0,-1 1-1,0-1 1,0 0 0,0 1-1,-1-11 1,0 16-109,0-1 0,-1 1 0,1-1-1,0 1 1,0 0 0,-1-1 0,1 1 0,0 0 0,-1-1 0,1 1-1,-1 0 1,1-1 0,0 1 0,-1 0 0,1 0 0,-1 0 0,1-1 0,-1 1-1,1 0 1,-1 0 0,1 0 0,-1 0 0,1 0 0,0 0 0,-1 0-1,1 0 1,-1 0 0,1 0 0,-1 0 0,1 0 0,-1 0 0,1 0 0,-1 1-1,1-1 1,-1 0 0,1 0 0,-1 1 0,-18 6-87,12-1 71,1-1 0,-1 1-1,1 0 1,1 1-1,-1-1 1,1 1-1,0 0 1,1 0-1,0 1 1,-4 9-1,-4 10-18,-12 46 0,19-59 52,2 0-1,0 0 1,1 1 0,0-1-1,1 16 1,1-27-19,0 0 1,0-1-1,0 1 1,0 0 0,0-1-1,1 1 1,-1 0-1,1-1 1,0 1-1,0-1 1,0 1 0,0-1-1,0 1 1,1-1-1,-1 0 1,1 0 0,-1 0-1,1 0 1,0 0-1,0 0 1,0 0-1,0 0 1,0-1 0,0 1-1,1-1 1,-1 1-1,0-1 1,1 0-1,-1 0 1,1 0 0,-1 0-1,1-1 1,5 2-1,1-2-53,1 0-1,-1-1 1,1 1-1,-1-2 0,0 1 1,1-1-1,-1-1 1,0 0-1,0 0 0,-1-1 1,1 0-1,-1 0 1,13-10-1,39-34-3028,-14-7-3330,-21 14 321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16944,'0'0'4052,"-5"8"-3257,1 3-676,-1 0 0,1 1 0,1 0 0,0 0 0,0 0 0,2 1 0,-2 12 0,2 100 1109,2-66-1037,1-15 5,1 1 0,2-1 0,19 76 0,-16-100-100,-5-36-64,-5-36-368,-4 17-16,-2-1-1,-2 1 1,-1 1 0,-16-35-1,27 71 386,0 0-1,0 0 0,0 0 1,1 0-1,-1 0 0,0 0 1,1 0-1,0 0 1,-1-1-1,1 1 0,0 0 1,0 0-1,0-1 0,0 1 1,0 0-1,2 1 0,0 0 12,1 0 0,0 1 0,0-2 0,0 1-1,0 0 1,1-1 0,-1 0 0,1 0 0,-1 0-1,1-1 1,0 1 0,0-1 0,-1 0 0,1 0 0,0-1-1,0 0 1,0 1 0,0-2 0,0 1 0,0-1 0,0 1-1,0-1 1,-1-1 0,1 1 0,0-1 0,-1 1-1,1-1 1,-1-1 0,1 1 0,-1-1 0,5-3 0,0 0 43,1-1 1,-1-1-1,0 1 1,0-1 0,-1-1-1,-1 0 1,1 0-1,-1 0 1,-1-1 0,1 0-1,-2 0 1,7-15-1,-11 23-78,-1 1 1,1 0-1,0 0 0,-1 0 0,1 0 0,-1 0 0,0-1 0,1 1 0,-1 0 1,0 0-1,0 0 0,0-1 0,0 1 0,0 0 0,0-1 0,0 1 0,0 0 1,-1 0-1,1 0 0,0-1 0,-1 1 0,1 0 0,-1 0 0,1 0 0,-1 0 0,1 0 1,-1-1-1,0 1 0,0 1 0,1-1 0,-1 0 0,0 0 0,0 0 0,0 0 1,0 0-1,-2 0 0,1 0-17,0 1 0,0 0 0,0 0 0,0 0 0,0 0-1,0 0 1,0 1 0,1-1 0,-1 0 0,0 1 0,0-1 0,0 1 0,0 0 0,0 0 0,1 0 0,-1 0 0,0 0 0,1 0 0,-1 0 0,1 0 0,-1 1 0,1-1 0,-2 2-1,-5 8 26,1 0-1,0 1 1,0-1-1,1 1 0,0 1 1,1-1-1,1 1 0,0 0 1,1 0-1,0 0 0,1 0 1,0 0-1,1 1 0,1-1 1,1 17-1,0-26 16,-1 0-1,1 0 1,1 0-1,-1 0 1,0 0 0,1-1-1,0 1 1,0 0-1,0-1 1,0 1 0,1-1-1,-1 0 1,1 0-1,0 0 1,0 0 0,0 0-1,0-1 1,1 1-1,-1-1 1,0 0 0,1 0-1,0 0 1,0 0-1,-1-1 1,1 1 0,0-1-1,0 0 1,5 0-1,-4 0-166,-1 1 0,1-2 0,-1 1 0,1 0 0,-1-1 0,1 0 1,-1 0-1,1 0 0,-1-1 0,1 0 0,-1 0 0,0 0 0,1 0 0,-1 0 0,0-1 0,0 0 0,0 0 0,0 0 0,0 0 0,0-1 0,-1 0 0,1 1 0,-1-1 0,1-1 0,-1 1 0,3-4 0,2-17-3527,-7-3-2360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19186,'0'0'5125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3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28 12844,'0'0'10469,"2"15"-9781,-2 29-382,-2 1 0,-1-1-1,-10 45 1,9-66-231,1 47-1,3-69-66,0 0-1,0 0 0,0 0 0,0 0 1,0-1-1,0 1 0,1 0 0,-1 0 1,0 0-1,0 0 0,1 0 1,-1 0-1,1-1 0,-1 1 0,1 0 1,-1 0-1,1 0 0,-1-1 0,1 1 1,0 0-1,-1-1 0,1 1 1,0-1-1,-1 1 0,1-1 0,0 1 1,0-1-1,0 1 0,0-1 0,-1 0 1,1 1-1,0-1 0,0 0 0,0 0 1,0 0-1,0 0 0,0 1 1,0-1-1,0-1 0,0 1 0,0 0 1,-1 0-1,1 0 0,0 0 0,0-1 1,0 1-1,1-1 0,2 0 35,1 0-1,-1-1 1,0 0-1,0 0 1,0 0-1,0 0 0,-1 0 1,1-1-1,4-4 1,2-4-86,-1 0 0,-1-1 0,10-17 1,12-16-829,-27 103-852,-3-55 1735,0 0-1,0 0 1,1-1 0,-1 1 0,0 0-1,1 0 1,0 0 0,0-1-1,0 1 1,0 0 0,0-1-1,1 1 1,-1-1 0,1 0-1,-1 1 1,1-1 0,0 0-1,0 0 1,0 0 0,0 0-1,0 0 1,1 0 0,-1-1 0,0 1-1,1-1 1,-1 0 0,1 1-1,0-1 1,-1 0 0,1-1-1,0 1 1,3 0 0,0 0 58,1 0 1,-1-1 0,1 0 0,-1 0-1,1 0 1,-1-1 0,0 0 0,1 0 0,-1-1-1,0 0 1,0 0 0,0 0 0,11-7-1,1-3-8,0-1 0,-1-1 0,0 0 0,-2-2-1,0 0 1,0 0 0,-2-2 0,0 1 0,-1-2-1,0 0 1,-2 0 0,0-1 0,-1 0 0,-2-1-1,0 1 1,-1-2 0,6-37 0,-31 98-371,2-8 294,8-11 24,2 0 1,0 1-1,2 0 0,0 0 0,1 0 0,-1 24 1,4-36 9,1 0 0,0-1 1,1 1-1,0 0 1,0-1-1,1 1 1,0-1-1,0 0 1,1 0-1,0 1 1,1-2-1,0 1 0,0 0 1,0-1-1,1 0 1,0 0-1,12 12 1,-13-15 7,0 1-1,0-2 1,1 1 0,-1 0 0,1-1-1,0 0 1,0 0 0,0 0 0,0-1-1,1 0 1,-1 0 0,1 0 0,-1 0-1,1-1 1,0 0 0,11 1 0,-17-3-25,1 1 1,0-1 0,-1 1 0,1-1 0,0 1 0,-1-1 0,1 1-1,-1-1 1,1 0 0,-1 1 0,0-1 0,1 0 0,-1 1 0,1-1-1,-1 0 1,0 0 0,0 1 0,1-1 0,-1 0 0,0 0 0,0 1-1,0-1 1,0 0 0,0 0 0,0 0 0,0 1 0,0-1 0,0 0-1,0 0 1,-1 1 0,1-1 0,0 0 0,-1 0 0,1 1 0,0-1-1,-1 0 1,1 1 0,0-1 0,-1 0 0,-15-33-536,-1 15-706,0 1-1,-2 1 1,0 0-1,0 1 0,-35-21 1,-33-12-1079,3 9 5489,140 39 1075,-11-1-3622,7 2-585,183-6 617,-192 2-4589,68-16 0,-29-3-12647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13261,'8'0'-38,"247"12"1202,15 2 16,519-46-187,-616 13-83,1165-102 1324,-8 39-1017,-1292 79-1147,20-1 469,105 5 0,-157-1-938,0 1 1,0 0-1,0 1 0,0-1 1,0 1-1,0 0 1,0 1-1,8 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1:5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1710 106 7559,'-150'-12'652,"-157"10"0,161 3-354,93 0-265,0 3 0,1 1 1,-1 3-1,1 2 0,1 3 1,0 1-1,-93 42 1,105-39 1,2 2 1,0 2 0,1 1 0,1 2 0,1 1-1,1 2 1,2 1 0,0 2 0,2 0 0,2 2-1,1 2 1,1 0 0,2 1 0,1 2 0,2 0-1,-29 77 1,35-74-34,1 0 0,3 0-1,1 1 1,2 0 0,-4 85 0,11-107-16,1 1 0,1-1 1,1 1-1,0-1 0,1 0 1,1 0-1,1 0 0,1-1 1,0 1-1,2-2 0,0 1 1,1-1-1,0-1 0,1 0 1,14 15-1,-1-7 7,2 0 0,0-2-1,2-1 1,0-1 0,1-2 0,1-1 0,55 24 0,-31-20-2,2-2 1,0-2 0,101 16-1,-83-24 26,-1-4 0,1-4 1,-1-2-1,1-4 0,-1-3 0,0-3 0,-1-3 0,0-3 0,-1-4 0,97-42 0,-58 14 24,-3-5 0,-2-5 0,-3-4-1,-3-5 1,149-131 0,-232 185 48,-1-1 0,0 0 0,-1 0 0,0-2 0,12-19 1,-22 29 47,0 0 0,-1 0 0,0-1 0,0 1 0,-1-1 1,0 1-1,0-1 0,-1 0 0,0 0 0,0 1 0,0-1 1,-1 0-1,-1 0 0,1 0 0,-1 0 0,-4-14 0,-2 0-34,-1 0 1,-1 1-1,-1 0 0,-1 0 0,-1 1 0,-14-18 0,-10-10-26,-48-49 0,34 47-56,-2 3 1,-1 2-1,-3 2 1,-1 2-1,-2 3 0,-2 3 1,-1 3-1,-68-26 1,68 35-42,0 2 0,-2 3 1,0 3-1,0 3 0,-2 2 1,1 4-1,-1 2 1,-111 8-1,146 0-13,-1 1 1,2 1-1,-1 1 1,1 2-1,0 1 1,1 2-1,0 1 1,1 0-1,-42 29 1,48-27-230,2 1 0,0 1 1,0 1-1,2 1 0,0 0 1,1 1-1,1 1 1,1 1-1,1 0 0,1 1 1,-17 42-1,-6 38-2156,7-8-406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13 188 4837,'0'0'11210,"-13"-4"-10964,66 13 527,-20-1-676,72 7 5,0-4 1,121-4-1,217-25 500,-237 7-198,1025-62-45,755-27 248,-1908 99-599,295-14 22,-548 11-1162,-415 35 1223,209-5-81,-1553-58-1312,855-2 1323,938 32-14,-189 7 18,329-5-32,-1 0 1,1 0-1,-1 0 0,1 0 0,0 1 0,-1-1 1,1 0-1,0 0 0,-1 1 0,1-1 0,0 1 1,0-1-1,0 1 0,-1 0 0,1-1 0,-2 3 0,3-3-2,1 1-1,-1-1 0,0 1 1,0-1-1,0 1 0,0-1 1,1 1-1,-1-1 0,0 1 0,0-1 1,1 1-1,-1-1 0,1 0 1,-1 1-1,0-1 0,1 0 1,-1 1-1,1-1 0,-1 0 0,0 1 1,1-1-1,-1 0 0,1 0 1,-1 1-1,1-1 0,0 0 1,47 18-441,70 7 436,1-5 0,192 7 0,-222-21 18,1080 46 6,-233-15 226,845 16-1832,-1506-67-3711,-160-4-688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1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2095 7079,'7'-8'1617,"304"-273"-1266,-134 129-83,-31 20-45,208-178 267,-274 247 153,3 4 1,145-78-1,-83 68 96,2 6 1,3 7-1,228-54 0,-286 87-370,0-4-1,-2-3 0,-2-5 1,-1-3-1,-1-5 1,-3-2-1,119-87 0,-13-26-286,-121 80-2764,-66 76 2204,0-1 0,0 1-1,0-1 1,0 0-1,-1 0 1,1 1 0,-1-1-1,0 0 1,1 0-1,-2 0 1,1-1 0,1-4-1,-2 5-2510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1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0 13036,'0'0'812,"-1"12"-1010,-1 13 238,-1-1-1,-1 0 1,-1 0-1,-12 33 1,-18 19-10,-4-2-1,-61 89 1,47-81 275,-48 100 0,99-176-252,-23 59 690,24-63-724,0 0 1,1-1 0,-1 1-1,1 0 1,-1 0 0,1 0-1,0 0 1,0-1-1,0 1 1,0 0 0,0 0-1,0 0 1,0 0 0,1 0-1,-1-1 1,1 1-1,-1 0 1,1 0 0,0-1-1,-1 1 1,1 0 0,0-1-1,0 1 1,0-1-1,1 1 1,-1-1 0,0 1-1,0-1 1,1 0-1,2 2 1,3 0 45,-1-1-1,1-1 0,0 1 1,0-1-1,0-1 1,0 1-1,0-1 1,0 0-1,9-2 1,65-12 409,-80 14-467,134-37-67,140-59-1,-105 34-1969,-35 15-532,-1 1-1090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89 12876,'0'0'3993,"-11"-5"-2076,-35-18-727,44 23-1163,1-1 0,-1 1 0,1 0-1,-1 0 1,1-1 0,-1 1 0,1 0 0,-1 0 0,1 0-1,-1 0 1,1 1 0,-1-1 0,1 0 0,-1 1-1,1-1 1,0 1 0,-1-1 0,1 1 0,-1-1-1,1 1 1,0 0 0,0 0 0,-1 0 0,1 0-1,0 0 1,0 0 0,0 0 0,0 0 0,0 0 0,0 1-1,1-1 1,-2 2 0,-1 0 38,-3 7-49,0 0-1,1 1 0,0-1 0,0 1 1,1 0-1,1 0 0,-1 0 0,2 1 1,0-1-1,0 1 0,1-1 0,1 1 1,1 22-1,-1-34-14,-1 1 1,1 0-1,0 0 0,0 0 0,0 0 1,0 0-1,0 0 0,1 0 1,-1-1-1,0 1 0,0 0 0,1 0 1,-1 0-1,0 0 0,1-1 1,-1 1-1,1 0 0,-1 0 0,1-1 1,-1 1-1,1 0 0,-1-1 1,1 1-1,0 0 0,-1-1 1,1 1-1,0-1 0,1 1 0,-1 0 6,1-1-1,0 0 1,-1 0-1,1 0 1,-1 0-1,1-1 1,0 1-1,-1 0 1,1-1-1,-1 1 1,1-1-1,-1 1 1,1-1-1,1-1 1,4-2 41,0 0-1,0-1 1,-1 1 0,0-1 0,8-8 0,-3 0 224,-1 0-1,0-1 1,0 0 0,-2 0 0,1-1 0,-2 0 0,0-1 0,-1 1 0,-1-1 0,0-1-1,-1 1 1,-1-1 0,3-28 0,-7 52-298,0 1 0,-1-1 0,1 1-1,-1-1 1,-4 8 0,-4 19-52,5-4 70,2-1 0,0 1 0,4 56 0,-2-84 4,1 0 0,0 0-1,0 0 1,1 0 0,-1 0 0,0 0-1,0 0 1,1-1 0,-1 1 0,1 0-1,0 0 1,0 0 0,-1-1-1,1 1 1,0-1 0,0 1 0,1 0-1,-1-1 1,0 0 0,0 1 0,1-1-1,-1 0 1,1 1 0,-1-1 0,1 0-1,-1 0 1,1 0 0,0-1 0,0 1-1,-1 0 1,1-1 0,0 1 0,0-1-1,0 1 1,0-1 0,-1 0 0,1 0-1,0 0 1,3 0 0,0-1 10,0 0 1,-1 0 0,1-1 0,0 1-1,-1-1 1,1 0 0,-1-1 0,0 1-1,1-1 1,-1 0 0,0 0 0,-1 0-1,1 0 1,4-6 0,3-6-23,0-1 0,-1-1 0,-1 1 0,-1-2 0,0 1 0,-1-1 0,-1 0 0,-1-1 0,5-29 0,-17 230-310,7-181 335,0 0 0,-1 0 0,1 0 1,0 0-1,0 0 0,0 0 0,0 0 0,0 0 0,0 0 0,0 0 1,0 0-1,1 0 0,-1 0 0,0 0 0,0 0 0,1 0 1,-1 0-1,1 0 0,-1 0 0,1 0 0,-1 0 0,1 0 1,0-1-1,-1 1 0,1 0 0,0-1 0,0 1 0,-1 0 0,1-1 1,0 1-1,0-1 0,0 1 0,0-1 0,0 1 0,0-1 1,0 0-1,0 1 0,0-1 0,0 0 0,0 0 0,0 0 1,0 0-1,0 0 0,0 0 0,0 0 0,0 0 0,0 0 0,0 0 1,0-1-1,0 1 0,0 0 0,0-1 0,0 1 0,0-1 1,-1 1-1,1-1 0,0 1 0,0-1 0,1 0 0,4-3 124,0 0-1,0 0 0,-1 0 0,1 0 0,-1-1 0,0 0 1,6-8-1,3-10 17,-2 0 0,0 0 0,16-48 0,-3 5 120,-23 124-798,-5-2 25,1-37-160,1 0-1,2 31 0,0-49 465,-1 0-1,0-1 1,0 1 0,1 0 0,-1-1 0,0 1-1,1 0 1,-1-1 0,0 1 0,1 0 0,-1-1-1,1 1 1,-1-1 0,1 1 0,-1-1 0,1 1-1,0-1 1,-1 0 0,1 1 0,-1-1 0,1 1 0,0-1-1,0 0 1,-1 0 0,1 1 0,0-1 0,-1 0-1,1 0 1,0 0 0,0 0 0,-1 0 0,1 0-1,0 0 1,0 0 0,-1 0 0,1 0 0,0 0 0,0-1-1,-1 1 1,1 0 0,0-1 0,-1 1 0,2-1-1,10-6-4347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12460,'0'0'6545,"-6"8"-4138,-30 39 1042,80-40-3727,-22-4-408,-1 0-1,36 11 1,-50-12 637,0 1 1,0-1 0,0 1 0,0 1 0,0-1 0,-1 1 0,1 0 0,-1 1-1,0 0 1,-1 0 0,8 7 0,-12-11 67,0 1 0,0-1 0,0 1 0,0-1 0,0 1 0,-1-1 0,1 1 0,0 0 0,-1-1 0,1 1 0,-1 0 0,1-1 0,-1 1 0,0 0 0,0 0-1,0-1 1,0 1 0,0 0 0,0 0 0,0 0 0,-1-1 0,1 1 0,-1 0 0,1-1 0,-2 3 0,0-1 102,0 1-1,-1-1 1,1 1-1,-1-1 1,0 0-1,0 0 1,0-1-1,0 1 1,-1-1-1,-5 4 1,-5 1 298,0 0 0,0 0-1,-1-1 1,-24 5 0,28-8-310,1-1 0,-1 0 0,-20 0 0,1-9-2615,29 6 1991,-1 0 0,1 1 0,0-1 0,0 0 0,-1 0 0,1 0-1,0-1 1,0 1 0,0 0 0,0 0 0,0-1 0,0 1 0,0 0 0,1-1 0,-1 1 0,0-2 0,-5-20-14486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9513,'0'0'11115,"29"70"-9994,-29-15-641,4 3-384,-4 1-32,1-1-32,5-5-32,3-5 0,-6-6-192,6-8-1057,-2-9-1410,-7-10-1825,0-11-2434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13100,'0'-9'2098,"0"1"-1742,0 1-1,1-1 0,0 0 0,0 1 0,1-1 0,0 0 1,1 1-1,-1 0 0,2 0 0,-1 0 0,1 0 1,0 0-1,0 1 0,6-8 0,3 0-143,1 1 0,0 1 0,1 0 0,0 1 0,1 1 0,0 0 0,0 1 1,1 0-1,1 2 0,-1 0 0,1 1 0,0 1 0,0 0 0,1 2 0,0 0 0,-1 1 0,25 0 0,-37 2-214,0 0 0,0 1 0,0 0-1,1-1 1,-1 2 0,0-1 0,0 1 0,0 0 0,-1 0-1,1 1 1,0 0 0,7 5 0,-9-5-1,0 0 0,-1 0 0,0 1 0,0-1 0,0 1 1,0 0-1,0 0 0,-1 0 0,0 0 0,1 0 0,-2 0 0,1 1 0,0-1 0,-1 1 1,0 0-1,0-1 0,0 7 0,0 1 65,0 0 1,-1 0-1,-1 0 1,0 0-1,-1 0 0,0 0 1,-1 0-1,0 0 1,-1-1-1,0 1 0,-7 13 1,-8 9 449,-1-1 0,-29 36 0,49-68-524,0-1 1,0 0 0,0 1-1,0-1 1,0 1-1,0-1 1,0 0-1,0 1 1,0-1 0,0 1-1,0-1 1,0 0-1,0 1 1,0-1-1,0 0 1,0 1 0,0-1-1,1 0 1,-1 1-1,0-1 1,0 0 0,0 1-1,1-1 1,-1 0-1,0 1 1,1-1-1,-1 0 1,0 0 0,0 1-1,1-1 1,-1 0-1,0 0 1,1 0-1,-1 1 1,0-1 0,1 0-1,-1 0 1,1 0-1,-1 0 1,0 0 0,1 0-1,-1 0 1,1 0-1,-1 0 1,0 0-1,1 0 1,-1 0 0,0 0-1,1 0 1,-1 0-1,1 0 1,-1 0-1,1-1 1,37 2-632,-22-1 328,-2 2 109,0 0 0,-1 1 0,1 1-1,-1 0 1,0 1 0,0 0 0,0 1 0,-1 1 0,0 0 0,0 0-1,16 15 1,-23-18 162,0 1-1,0 0 0,0 0 1,0 1-1,-1-1 0,0 1 0,0 0 1,-1 0-1,0 0 0,5 14 1,-7-15 89,0-1 1,0 1-1,0 0 1,-1 0-1,0 0 1,0 0-1,0 0 1,-1 0-1,1 0 1,-1 0-1,0 0 1,-1-1-1,1 1 1,-1 0-1,0-1 1,0 1-1,-3 4 1,-1 0 255,-1-1 0,0 1 0,0-1 0,-1 0 0,0-1 0,0 0 0,-1 0 0,0 0 0,0-1 0,0-1 0,-17 8 0,7-5 55,-1 0 0,1-1 1,-2-2-1,1 1 0,-24 1 0,23-4-272,-1-2 0,1 0 0,0-1 0,-1-2 0,-20-3 0,35 4-206,1 0 1,-1-1 0,1 1-1,-1-2 1,1 1 0,0 0-1,0-1 1,0 0 0,1-1-1,-1 1 1,1-1 0,-1 0-1,1 0 1,1-1 0,-1 0-1,0 0 1,1 0 0,0 0-1,0 0 1,-3-7 0,7 10-77,-1 0 0,0 1 1,0-1-1,1 0 0,-1 1 1,1-1-1,0 0 0,-1 0 0,1 1 1,0-1-1,0 0 0,0 0 1,0 1-1,0-1 0,1 0 1,-1 0-1,0 1 0,1-1 0,0 0 1,-1 1-1,1-1 0,0 0 1,0 1-1,1-3 0,2 0-1353,0 0 0,0 0 0,0 0 0,1 0-1,10-5 1,-15 9 1505,23-16-6969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6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40 137 17617,'0'0'3171,"-6"8"-2280,1-1-764,1 1 1,0 0-1,0 0 0,1 0 1,0 1-1,0-1 0,1 1 1,0 0-1,0 0 0,1-1 0,1 1 1,-1 11-1,1-19-120,0 29 291,1 1 0,6 31 1,-6-53-251,1 0 1,0-1-1,1 1 1,0-1-1,0 1 1,1-1-1,0 0 1,0-1-1,1 1 1,0-1 0,10 12-1,-13-17-36,-1 0 0,1 0 0,0 0 0,0 0 0,0-1 0,1 1 0,-1-1 0,0 1 0,0-1 0,1 0 0,-1 0 0,1 0 0,-1 0-1,1-1 1,-1 1 0,1-1 0,0 1 0,-1-1 0,1 0 0,0 0 0,-1 0 0,1 0 0,2-1 0,0-1 27,0 1-1,-1-1 1,1 0-1,-1-1 1,0 1-1,0-1 1,0 0-1,0 0 1,0 0-1,-1-1 1,6-5-1,5-9 51,-1-1-1,0-1 0,-2 0 0,11-22 1,-6 3-11,16-55 0,-16 45-85,-11 91-719,-5-8 740,5 69-13,-3-93 19,-1 1 0,1-1 1,1 1-1,0-1 0,0 0 0,1 0 0,7 13 0,-10-21-5,1 0 1,-1 1-1,0-1 0,1 0 0,-1 0 0,1 0 0,-1 0 1,1 0-1,0 0 0,0-1 0,0 1 0,0 0 0,0-1 1,0 0-1,1 1 0,-1-1 0,0 0 0,1 0 1,-1-1-1,1 1 0,-1 0 0,1-1 0,-1 1 0,1-1 1,-1 0-1,1 0 0,0 0 0,-1 0 0,1 0 0,-1-1 1,1 1-1,-1-1 0,1 0 0,-1 1 0,5-4 0,-1 1 72,-1 0-1,0-1 1,0 1-1,0-1 1,0-1-1,-1 1 1,0-1-1,1 0 0,-2 0 1,1 0-1,-1 0 1,1 0-1,3-11 1,-1 0 78,-1-1 0,-1 0 0,0 0 0,-1-1 0,0-27 1,-6-89 481,2 120-626,-1 1 0,0-1-1,-1 0 1,-1 1-1,-7-18 1,11 28-59,-1 0 1,0 1-1,0-1 0,-1 1 0,1-1 1,-1 1-1,1-1 0,-1 1 1,0 0-1,1-1 0,-1 1 0,0 0 1,-1 0-1,1 1 0,0-1 1,0 0-1,-1 1 0,1-1 0,-1 1 1,1 0-1,-1 0 0,0 0 1,0 0-1,1 0 0,-1 1 0,0-1 1,0 1-1,0 0 0,1 0 0,-1 0 1,0 0-1,-5 1 0,6 0-208,-1 0 0,1 0 0,-1 0 0,1 0 0,0 1 0,0-1 0,-1 1 0,1 0 0,0 0 0,0-1 0,1 1 0,-1 0 0,0 1 0,1-1 0,-3 4 0,-10 21-5955,9-15-494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2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4932 77 7111,'-898'-42'2811,"251"10"-2494,-632 29-241,580 11 83,657-8-152,-144 0 43,-189 25 1,320-18-46,1 2 1,0 3 0,0 2 0,1 2 0,1 2 0,1 3-1,0 2 1,-48 31 0,72-36-9,2 0-1,0 2 1,2 0 0,0 2-1,1 1 1,1 0 0,-24 35-1,36-44 1,0 0-1,1 0 0,1 1 1,0 0-1,0 1 0,2-1 1,0 1-1,1 0 0,1 1 1,0-1-1,1 0 0,0 1 1,2-1-1,0 1 0,4 25 1,-1-28-10,1-1 1,1 0-1,0 0 1,1-1-1,0 0 1,1 0-1,0 0 1,1-1-1,1 0 1,-1 0 0,2-1-1,12 11 1,10 8 83,2-2 1,57 36 0,-27-26-31,1-4 0,1-2 1,2-3-1,2-3 0,0-3 0,88 16 0,443 39 184,448-49-199,2-65 21,-89 1-24,1873-6 516,-1283 70-438,-1024-8 27,599-56 0,-1036 30-79,501-49 245,-449 34-369,-1-6 0,154-51 0,31-45-123,-279 100 207,-1-1 1,-1-2 0,-2-3 0,65-53-1,-101 75-10,-1 0-1,0 0 1,0-1-1,-1 1 0,0-2 1,0 1-1,7-15 1,-12 20-1,1 0 0,-1 0 0,0 1 0,0-1 0,-1 0 0,1 0 0,0 0 1,-1 0-1,0 0 0,0 0 0,0 0 0,0 0 0,0 0 0,-1 0 0,1 0 0,-1 0 1,0 0-1,0 0 0,0 1 0,0-1 0,0 0 0,-1 0 0,1 1 0,-1-1 0,1 1 1,-1-1-1,0 1 0,0 0 0,-4-3 0,-7-5 45,0 1 0,-1 0 0,0 1 0,0 1 0,-1 0 0,0 1 1,-26-7-1,-119-20 120,129 27-153,-779-98-12,-7 48 4,-1054-3-30,-2 52-7,1502 7 34,-760-43-15,908 31 26,-760 9-200,562 39-3340,228-14 17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8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14958,'0'0'8643,"8"11"-7591,-7-9-1003,3 4 60,1 1-1,-1-1 1,-1 1 0,1 0 0,-1 0-1,0 0 1,-1 1 0,0-1 0,0 1-1,-1-1 1,0 1 0,1 10-1,-5 25 463,-1 0 0,-14 63 0,9-65-187,2 2 1,-2 62 0,9-103-362,0 0 0,0 1 0,0-1 0,0 0 0,1 0 0,-1 0 0,0 0 0,1 0 0,0 0 0,0 0 0,-1 0 0,1-1 0,0 1 0,0 0 0,1 0 0,-1-1 0,0 1 0,1 0 0,-1-1 0,1 1 0,-1-1 0,1 0 0,0 0 0,2 2 0,1-1 35,-1 0 0,1-1 0,0 1-1,0-1 1,0 0 0,0-1 0,0 1 0,0-1-1,10 0 1,8-3 109,-1 0 0,0-2 0,35-11-1,419-111-1959,-468 125 1195,-6 2 113,0 0 0,0 0 0,0-1 0,0 1 0,1-1 0,-1 0 1,0 0-1,0 0 0,0 0 0,-1 0 0,4-2 0,-3-4-6188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0 686 11659,'0'0'6214,"4"-10"-5072,17-60-198,-3 0-1,-3-1 0,-3-1 1,-3 0-1,-3-1 1,-6-107-1,0 175-897,-5-31 247,5 34-259,0 1 0,0 0 0,0-1 1,0 1-1,-1 0 0,1 0 0,-1-1 1,1 1-1,-1 0 0,1 0 0,-1 0 1,0 0-1,0 0 0,1 0 0,-1 0 1,0 0-1,0 0 0,0 0 0,0 0 1,0 0-1,0 0 0,-2 0 0,2 3-48,0 0-1,0 0 1,0 0-1,1 1 1,-1-1-1,1 0 1,-1 0-1,1 1 1,0-1 0,0 0-1,0 1 1,0-1-1,0 0 1,1 5-1,-1-1-8,4 60-1,2 0 0,18 72 0,-2-11 85,-18-89-13,3 0 0,1 0 1,24 69-1,-32-106-134,1 0 0,-1 0 0,0-1 1,0 1-1,1 0 0,-1-1 1,0 1-1,1 0 0,-1-1 1,1 1-1,-1 0 0,1-1 1,-1 1-1,1-1 0,-1 1 0,1-1 1,-1 1-1,1-1 0,0 1 1,-1-1-1,2 1 0,7-11-2617,-2-26-2141,-5-4-1520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14670,'0'0'5135,"0"11"-4083,0 6-725,2 79 1462,-1-91-1734,-1 1-1,1 0 1,0-1 0,0 1-1,1-1 1,0 1 0,0-1-1,0 0 1,0 0 0,1 0-1,0 0 1,0 0 0,0 0 0,6 6-1,-8-11-50,0 1-1,0 0 1,0 0-1,0-1 0,0 1 1,0-1-1,0 1 1,0-1-1,0 1 1,0-1-1,1 0 1,-1 1-1,0-1 0,0 0 1,0 0-1,0 0 1,1 0-1,-1 0 1,0 0-1,0 0 1,0 0-1,1 0 1,-1-1-1,0 1 0,1-1 1,1-1 21,-1 1 0,1-1 0,-1 0 0,0 1 0,1-1 0,-1 0 1,0-1-1,-1 1 0,1 0 0,2-4 0,2-4 197,0-2 0,-1 1 1,8-21-1,-7-4 327,0 1 0,-1-39 0,-4 63-304,-1 14-135,6 75-124,-5-73 11,-1 1 1,2 0-1,-1-1 0,0 0 0,1 1 0,0-1 0,1 0 0,-1 0 0,1 0 0,0 0 0,6 8 1,-8-13 3,1 1 1,-1 0 0,0 0-1,1-1 1,-1 1 0,1-1-1,-1 1 1,1-1 0,-1 0 0,1 1-1,-1-1 1,1 0 0,-1 0-1,1 0 1,0 0 0,-1-1-1,1 1 1,-1 0 0,1-1-1,-1 1 1,1 0 0,-1-1 0,1 0-1,-1 1 1,0-1 0,1 0-1,-1 0 1,0 0 0,0 0-1,2-2 1,42-39 94,-34 31-84,5-1 48,0-3 183,-16 14-231,0 0 0,0 0 0,0 1 0,0-1 0,0 0 0,0 0 0,0 0-1,0 0 1,0 0 0,-1 0 0,1 1 0,0-1 0,-1 0 0,1 0 0,0 0 0,-1 1-1,1-1 1,-1 0 0,1 1 0,-1-1 0,0 0 0,1 1 0,-1-1 0,0 1 0,1-1-1,-2 0 1,0-1 60,-38-38 662,37 37-677,1 1 1,0-1 0,0 1 0,1-1-1,-1 0 1,0 0 0,1 1 0,0-1 0,0 0-1,0-1 1,0 1 0,0 0 0,0 0-1,1 0 1,-1-4 0,5 2-194,0 1 0,0-1 1,0 1-1,1 0 0,0 0 0,-1 0 1,1 1-1,1 0 0,-1 0 0,10-5 0,0 0-1146,-12 6 822,-1 1-1,1-1 1,-1 0-1,1 0 1,-1 0 0,0 0-1,0 0 1,0 0 0,3-5-1,0-16-8121,-5 6-4556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17328,'0'0'4613,"44"-19"-4261,-4 8-192,-1-4-96,6-3-448,-8-3-3716,-6-2-8200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8648,'0'0'9721,"6"-12"-8984,4-11-581,-1 0-1,-1-1 1,0 0-1,-2 0 1,-1 0 0,3-30-1,-8 42 100,0-40 1020,0 50-1178,0-1 0,0 1 0,-1 0-1,1-1 1,-1 1 0,0 0 0,1-1 0,-1 1-1,0 0 1,0 0 0,-1 0 0,1 0 0,0 0-1,-1 0 1,1 0 0,-1 0 0,-2-2 0,3 4-89,1-1 1,-1 1 0,1 0 0,-1 0-1,1-1 1,-1 1 0,0 0 0,1 0-1,-1 0 1,1-1 0,-1 1 0,0 0-1,1 0 1,-1 0 0,0 0 0,1 0-1,-1 0 1,1 1 0,-1-1 0,0 0-1,1 0 1,-1 0 0,0 0 0,1 1-1,-1-1 1,1 0 0,-1 1 0,1-1-1,-1 0 1,1 1 0,-1-1 0,1 1-1,-1-1 1,1 1 0,0-1 0,-1 1-1,1-1 1,-1 1 0,1-1 0,0 1 0,0-1-1,-1 1 1,1 0 0,0-1 0,0 1-1,0-1 1,0 1 0,0 0 0,0-1-1,0 1 1,0 0 0,-5 39-206,5-37 221,-2 19-26,0 2-16,2-1 0,1 27 0,-1-46 11,1 1 0,-1-1 1,1 0-1,0 1 0,0-1 1,1 1-1,-1-1 1,1 0-1,0 0 0,0 0 1,0 0-1,0 0 0,1 0 1,0-1-1,0 1 1,0-1-1,5 5 0,-6-7 13,0 0-1,0 0 1,0 0 0,0 0-1,1 0 1,-1-1-1,0 1 1,0-1-1,1 1 1,-1-1-1,0 0 1,1 0 0,-1 0-1,0 0 1,1 0-1,-1-1 1,0 1-1,1-1 1,-1 1-1,0-1 1,0 0 0,0 0-1,0 0 1,1 0-1,-2 0 1,1-1-1,0 1 1,0 0-1,0-1 1,0 0 0,2-3-1,6-6 127,0 0 0,-1-1 0,14-23 0,-17 24-74,13-23 136,-13 23-80,0 0 1,0 0-1,1 1 1,0 0-1,10-10 1,-16 19-116,0 0 0,0 0 0,0 1 1,0-1-1,0 0 0,0 0 0,0 1 1,0-1-1,0 0 0,0 1 0,0-1 1,0 1-1,0 0 0,0-1 0,0 1 1,1 0-1,-1 0 0,0-1 0,0 1 1,0 0-1,0 0 0,1 0 0,-1 1 1,0-1-1,0 0 0,0 0 0,1 1 1,-1-1-1,0 0 0,0 1 0,0-1 1,0 1-1,0 0 0,0-1 0,0 1 1,1 1-1,3 3 65,0 1 0,0 0 0,-1-1 0,0 2 0,4 8-1,-5-11-29,-1 1 0,0-1-1,1 0 1,0 0-1,0 0 1,0 0 0,6 4-1,-8-7 9,1 0-1,0 0 1,0 0 0,0-1-1,0 1 1,-1 0-1,1-1 1,0 0 0,0 1-1,0-1 1,0 0 0,0 0-1,0 0 1,0 0-1,0-1 1,0 1 0,0 0-1,0-1 1,0 0-1,0 1 1,0-1 0,0 0-1,-1 0 1,1 0 0,0 0-1,0 0 1,-1 0-1,1 0 1,-1-1 0,1 1-1,-1-1 1,3-2-1,4-7 171,1-1-1,-1 0 0,11-23 0,-2 6-213,-16 26-4,1 1 0,0-1 0,0 1 0,0-1 0,1 1 0,-1 0 0,0 0 0,1 0 0,-1 0 0,1 0 0,5-2 0,-7 4 3,1-1 0,-1 1 0,1 0-1,-1-1 1,1 1 0,-1 0 0,1 0 0,-1 0 0,1 0 0,-1 0 0,1 1-1,-1-1 1,0 0 0,1 1 0,-1-1 0,1 1 0,-1-1 0,2 2-1,3 3 0,0 0 0,0 0-1,0 1 1,-1 0 0,0 0-1,0 0 1,6 10 0,19 22 89,-29-38-144,-1 0-1,1 1 1,-1-1-1,1 0 1,-1 0-1,1 0 1,-1 1-1,1-1 1,-1 0-1,1 0 1,0 0-1,-1 0 0,1 0 1,-1 0-1,1 0 1,-1 0-1,1 0 1,0 0-1,-1 0 1,1 0-1,-1 0 1,1-1-1,-1 1 1,1 0-1,-1 0 1,1-1-1,-1 1 0,1 0 1,-1-1-1,1 1 1,-1 0-1,0-1 1,1 1-1,-1-1 1,1 1-1,-1 0 1,0-1-1,0 1 1,1-1-1,-1 1 0,0-1 1,0 0-1,1 1 1,-1-1-1,0 1 1,0-1-1,0 1 1,0-1-1,0 1 1,0-1-1,0 0 1,0 1-1,0-1 0,0 0 1,4-34-6825,-4 11-814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15150,'0'0'737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5317,'0'8'11563,"1"22"-9461,1 0 0,7 35 0,-3-34-1102,2-1-1,15 40 1,-13-45-837,143 339 966,-149-354-1019,-3-8-77,1 1 1,-1 0-1,0 0 1,1 0-1,-1-1 1,1 1-1,0-1 1,0 1 0,0-1-1,0 0 1,3 2-1,-12-42 1275,-5 16-1276,-1 1-1,-1 0 0,-1 0 1,-1 2-1,0 0 1,-35-31-1,-26-30-438,77 79 401,-1 1-1,1-1 0,0 1 0,0-1 1,0 0-1,0 1 0,0-1 1,-1 1-1,1-1 0,0 1 1,0-1-1,1 1 0,-1-1 0,0 1 1,0-1-1,0 0 0,0 1 1,0-1-1,0 1 0,1-1 1,-1 1-1,0-1 0,0 1 0,1-1 1,-1 1-1,0 0 0,1-1 1,-1 1-1,1-1 0,-1 1 1,0 0-1,1-1 0,-1 1 0,1 0 1,-1 0-1,1-1 0,-1 1 1,1 0-1,0 0 0,28-15-127,-19 10 136,68-45 50,-50 32-254,0 0-1,53-24 1,-79 41 156,0 0 1,1 0 0,-1 0 0,1 1 0,-1-1-1,1 1 1,0-1 0,-1 1 0,1 0 0,-1 0 0,5 1-1,-6-1 37,0 0 0,0 0 1,0 1-1,0-1 0,0 1 0,0-1 0,-1 1 0,1-1 0,0 1 0,0 0 0,0-1 0,0 1 0,-1 0 0,1 0 0,0-1 0,-1 1 1,1 0-1,0 0 0,0 2 0,1 3 16,-1 0 0,1 0 0,-1 0 0,0 0 0,-1 1 0,0-1 0,0 10 0,0-6-15,0 94 371,0-104-362,-1 1 1,1-1-1,0 1 1,0-1-1,0 1 0,0 0 1,0-1-1,0 1 1,0-1-1,0 1 0,0-1 1,0 1-1,0-1 1,0 1-1,1-1 0,-1 1 1,0 0-1,0-1 1,1 1-1,-1-1 0,0 0 1,0 1-1,1-1 0,-1 1 1,1-1-1,-1 1 1,0-1-1,1 0 0,-1 1 1,1-1-1,-1 0 1,1 0-1,-1 1 0,1-1 1,-1 0-1,1 0 1,-1 0-1,1 1 0,-1-1 1,1 0-1,-1 0 1,1 0-1,-1 0 0,1 0 1,0 0-1,-1 0 1,1 0-1,-1 0 0,1 0 1,-1-1-1,1 1 1,-1 0-1,1 0 0,-1 0 1,1-1-1,-1 1 1,1 0-1,-1-1 0,1 1 1,-1 0-1,0-1 0,1 1 1,0-1-1,27-27 204,-21 16-221,-1 0 1,0 0-1,-1 0 1,0-1-1,-1 0 0,0 0 1,-1 0-1,-1-1 1,0 1-1,0-21 1,-2 33-193,0 48-422,0-45 625,0 14 25,0 0-1,1 0 0,1 0 0,0 0 1,6 22-1,-7-35 1,0 0 0,0-1 0,0 1 0,0 0 0,1-1-1,-1 1 1,1-1 0,-1 0 0,1 1 0,0-1 0,0 0 0,0 0 0,0 0 0,0 0 0,0-1 0,1 1-1,-1-1 1,0 1 0,1-1 0,-1 0 0,1 0 0,0 0 0,-1 0 0,1 0 0,0 0 0,0-1-1,0 0 1,-1 1 0,1-1 0,0 0 0,0 0 0,0-1 0,0 1 0,-1 0 0,1-1 0,0 0 0,0 0-1,-1 0 1,5-2 0,-2 1 36,-1 0 0,1-1 0,0 0-1,-1 0 1,0 0 0,0 0 0,0-1 0,0 1-1,-1-1 1,1 0 0,-1 0 0,0-1-1,0 1 1,0-1 0,-1 1 0,1-1 0,-1 0-1,0 0 1,-1 0 0,1 0 0,-1 0 0,0 0-1,0-8 1,0 4-18,0-1 1,0 1-1,-1 0 0,0 0 1,-1 0-1,0-1 0,-1 1 0,0 0 1,0 0-1,-1 1 0,0-1 0,-6-12 1,8 19-50,-1-1 0,1 1 1,-1 0-1,0 0 1,1 0-1,-1 0 1,0 0-1,0 0 0,-1 0 1,1 1-1,-3-3 1,-4 7-254,7 16 105,2-17 163,0-1 1,0 0-1,1 0 1,-1 0-1,0 1 1,1-1-1,-1 0 1,1 0-1,0 0 1,-1 0-1,1 0 1,0 0-1,0 0 1,0 0-1,-1 0 1,1 0-1,0 0 1,0-1-1,0 1 1,1 0-1,-1-1 1,0 1-1,0 0 1,0-1-1,0 0 1,0 1-1,1-1 1,-1 0-1,0 1 1,0-1-1,1 0 1,-1 0-1,0 0 1,0 0 0,1 0-1,1-1 1,0 1 13,-1 0 0,1-1 0,-1 1 1,1-1-1,-1 1 0,1-1 1,-1 0-1,1 0 0,-1 0 1,0 0-1,0-1 0,1 1 1,-1-1-1,0 1 0,0-1 1,0 0-1,2-3 0,1-7 13,-1-1 0,0 0 1,-1 0-1,0-1 0,-2 1 0,1 0 0,-1-1 0,-2-16 0,1 25-71,-1 38 35,0-19 143,1 0 0,0 0-1,1 0 1,1-1 0,4 23 0,-4-32-119,-1 0 1,1 0 0,0 0 0,0-1 0,0 1 0,0-1-1,0 1 1,1-1 0,0 0 0,-1 0 0,1 0 0,1 0-1,-1-1 1,0 1 0,1-1 0,-1 0 0,1 0 0,-1 0-1,1 0 1,0 0 0,0-1 0,0 0 0,7 2 0,2-1-188,0 0 1,0-1 0,0 0 0,0-1-1,23-2 1,-36 1 7,1 1 0,0 0 0,0 0 0,-1-1 1,1 1-1,0 0 0,-1-1 0,1 1 0,0-1 0,-1 1 0,1-1 0,0 1 0,-1-1 0,1 0 0,-1 1 1,1-1-1,-1 0 0,0 1 0,1-1 0,-1 0 0,0 0 0,1 1 0,-1-1 0,0 0 0,0 0 1,1 1-1,-1-1 0,0 0 0,0-1 0,-2-26-6826,2 28 6939,-6-26-8548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15278,'-9'-2'10667,"13"2"-10635,12 4 128,5 0 0,6 1-32,-2-1-288,3 0-993,6 0-1121,-5 0-193,-1 2-383,-3 0-2532,-7-3 642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110 418 9321,'0'0'9225,"-7"7"-8126,2-2-903,0-1 0,0 1 0,1 0 0,0 0 0,0 1-1,0-1 1,0 1 0,1 0 0,0 0 0,1 0 0,-1 0-1,1 0 1,0 0 0,1 1 0,-2 11 0,2-10 66,0 1 0,1-1-1,0 1 1,1-1 0,0 1 0,0-1 0,1 1 0,0-1 0,5 14-1,-6-20-244,1 1 0,-1-1 0,1 0 0,0 1 0,0-1 0,0 0 0,0 0 0,0 0 0,0-1-1,0 1 1,1 0 0,-1-1 0,0 1 0,1-1 0,0 0 0,-1 0 0,1 0 0,0 0 0,-1-1-1,1 1 1,0-1 0,0 1 0,0-1 0,-1 0 0,1 0 0,0 0 0,0-1 0,0 1 0,-1-1-1,1 1 1,0-1 0,4-2 0,-2 1 14,0 0-1,-1 0 0,1-1 1,0 1-1,-1-1 0,0 0 1,0-1-1,0 1 0,0-1 1,-1 0-1,1 0 0,-1 0 1,0 0-1,0 0 0,0-1 1,4-9-1,-1-1 23,1 0 0,-2 0-1,0-1 1,4-18 0,-5 8-56,-1 0 0,0 0 0,-2 0 0,-2-1 0,0 1 0,-1 0 0,-2 0 0,-1 0 0,0 0 0,-2 0 0,-1 1 0,-2 1 0,0-1 0,-1 1 0,-19-29 0,27 49 10,1 0 0,-1 0 0,0 0 0,0 0 1,-1 1-1,1 0 0,-1-1 0,1 1 1,-1 1-1,0-1 0,0 0 0,0 1 1,-1 0-1,1 0 0,0 0 0,-1 1 0,1-1 1,-6 0-1,7 2 0,0 0 1,0 1-1,0-1 1,0 1-1,0-1 0,0 1 1,0 0-1,0 0 1,0 0-1,0 1 0,0-1 1,0 1-1,1-1 1,-1 1-1,1 0 1,-1 0-1,1 0 0,0 0 1,0 0-1,0 1 1,0-1-1,0 1 0,0-1 1,1 1-1,-1 0 1,1 0-1,0 0 0,-1 3 1,-1 0-8,0 0 0,1 0-1,0 0 1,0 1 0,0-1 0,1 1 0,0-1 0,0 1 0,1 0-1,0-1 1,0 1 0,0-1 0,1 1 0,0 0 0,0-1-1,1 0 1,0 1 0,0-1 0,0 0 0,1 0 0,0 0 0,0 0-1,1 0 1,-1-1 0,1 1 0,0-1 0,1 0 0,-1 0 0,1-1-1,0 1 1,0-1 0,1 0 0,-1-1 0,10 6 0,76 28-166,-72-30-21,0 0-1,0 1 1,0 1-1,29 19 1,-43-24 170,0-1-1,-1 1 1,0 1 0,0-1 0,0 1 0,0-1 0,0 1 0,-1 0 0,0 0-1,0 1 1,-1-1 0,1 1 0,-1-1 0,0 1 0,-1 0 0,1 0-1,-1-1 1,0 1 0,-1 0 0,0 10 0,0-13 7,1 4 37,-1 0-1,0 1 1,0-1 0,-1 0-1,0 0 1,-1 0-1,1 0 1,-1 0 0,-6 12-1,17-60-5605,-5 13 2286,6-9-2740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38 725 15983,'0'0'3096,"2"8"-603,-1-2-2038,1-1 0,0 0-1,0 0 1,1 0-1,0 0 1,-1 0 0,2-1-1,-1 1 1,6 5-1,-8-8-368,1-1-1,-1 0 0,1 1 1,0-1-1,0 0 0,0 0 1,0 0-1,0 0 0,0 0 1,0 0-1,0 0 0,0-1 1,0 1-1,0-1 0,0 0 1,1 1-1,-1-1 0,0 0 0,0 0 1,0 0-1,1-1 0,-1 1 1,0-1-1,0 1 0,0-1 1,0 1-1,0-1 0,0 0 1,0 0-1,0 0 0,0 0 1,2-3-1,0 1-38,0-1-1,0 1 1,-1-1-1,0 0 1,0 0-1,0 0 1,0-1-1,0 1 1,-1-1-1,0 1 1,0-1 0,0 0-1,-1 0 1,1 0-1,-1 0 1,-1 0-1,1 0 1,-1 0-1,1 0 1,-1 0-1,-1 0 1,1 0 0,-1 0-1,-1-8 1,1 9-79,0 0 0,1 0 0,-1 0 0,-1 1 0,1-1 0,0 0-1,-1 0 1,0 1 0,0-1 0,0 1 0,0 0 0,-1-1 0,1 1 0,-1 0 0,0 1 0,0-1 0,0 0 0,0 1 0,0-1 0,0 1 0,-1 0 0,1 0 0,-1 0 0,0 1 0,1-1 0,-1 1 0,0 0 0,0 0 0,0 0 0,-7 0 0,7 2 15,1 0-1,0 0 1,-1 0-1,1 0 1,0 0 0,0 1-1,0 0 1,0-1 0,0 1-1,0 0 1,0 1 0,1-1-1,-1 0 1,1 1 0,-1-1-1,1 1 1,0 0 0,0 0-1,0 0 1,1 0-1,-1 0 1,-1 6 0,-3 3 14,2 1 1,-1 0 0,2-1-1,-4 24 1,5-29 37,2 1 1,-1-1 0,1 1-1,0-1 1,0 1-1,1-1 1,0 0 0,0 1-1,1-1 1,0 0 0,3 8-1,-4-12-25,1 0 1,0 0-1,1 0 0,-1 0 0,0 0 0,1 0 1,-1-1-1,1 1 0,0-1 0,0 0 1,0 0-1,0 0 0,0 0 0,1 0 0,-1-1 1,1 1-1,-1-1 0,1 0 0,-1 0 1,1 0-1,0-1 0,-1 1 0,6-1 0,-2 1 9,-1-1-1,1 0 0,0-1 0,0 1 0,-1-1 1,1-1-1,0 1 0,-1-1 0,1 0 0,-1-1 0,0 1 1,0-1-1,0 0 0,11-8 0,-9 4-4,1-1 0,-1 0 1,0 0-1,-1-1 0,1 0 0,-2 0 0,0-1 0,7-12 0,0-6-30,-2 0 0,0-2 1,-2 1-1,-1-1 0,7-52 0,-6-4-155,-2-125 0,-14 166 112,7 44 58,0 1-1,0-1 0,-1 0 1,1 0-1,0 1 0,0-1 1,-1 0-1,1 1 0,0-1 1,-1 0-1,1 1 0,-1-1 1,1 0-1,-1 1 0,1-1 0,-1 1 1,0-1-1,1 1 0,-1-1 1,0 1-1,1 0 0,-1-1 1,0 1-1,1 0 0,-1-1 1,0 1-1,0 0 0,1 0 1,-1 0-1,0 0 0,0-1 1,1 1-1,-1 0 0,0 0 1,0 1-1,0-1 0,1 0 0,-1 0 1,0 0-1,0 0 0,1 1 1,-1-1-1,0 0 0,1 1 1,-1-1-1,0 0 0,1 1 1,-1-1-1,0 1 0,1-1 1,-1 1-1,1 0 0,-1 0 1,-3 3 2,1 0 1,-1 0-1,1 1 1,0-1 0,1 1-1,-1 0 1,1 0-1,0 0 1,0 0 0,1 0-1,-1 0 1,1 1-1,-1 6 1,0 7 95,0 0 1,2 31 0,2-31-85,1 1 1,1-1 0,1 0-1,0-1 1,1 1 0,2-1 0,0-1-1,0 1 1,2-1 0,0-1 0,1 1-1,0-2 1,18 19 0,-27-32-11,0 0-1,0 1 1,0-1 0,1 0 0,-1 0 0,0-1-1,1 1 1,-1 0 0,1-1 0,0 0 0,-1 1-1,1-1 1,0 0 0,0 0 0,0-1 0,0 1-1,5 0 1,-5-1 11,-1-1 1,0 1-1,1-1 0,-1 0 0,1 0 1,-1 0-1,0 0 0,0 0 0,1 0 1,-1 0-1,0-1 0,0 1 0,0-1 0,-1 0 1,1 1-1,0-1 0,1-2 0,4-7 26,0 1 1,-1-1-1,0-1 0,-1 1 0,0-1 0,6-24 0,1-21-45,-2-1-1,-3-1 1,-3 0 0,-3-80-1,-1 132-12,-5-56-52,5 59 43,-1 0 1,0 1 0,0-1 0,0 0 0,-1 1 0,1-1 0,-1 1 0,0 0 0,0 0-1,0-1 1,0 1 0,0 1 0,-1-1 0,-2-3 0,4 6 18,1-1 0,-1 1 0,0-1 0,0 1 0,0-1 0,0 1 0,0-1-1,0 1 1,0 0 0,0 0 0,1-1 0,-1 1 0,0 0 0,0 0 0,0 0 0,0 0 0,0 0 0,0 0 0,0 0 0,0 0 0,0 1 0,0-1 0,0 0 0,0 1 0,0-1 0,0 0 0,0 1 0,0-1-1,1 1 1,-1 0 0,0-1 0,0 1 0,1-1 0,-1 1 0,0 0 0,1 0 0,-1-1 0,0 1 0,1 0 0,-1 0 0,1 0 0,0 0 0,-1 0 0,1 0 0,0 0 0,-1 1 0,-14 48-57,12-31 87,1 1 0,1 0 0,0 0 0,2 0 0,0-1 0,2 1 0,0 0 0,1-1 0,1 0 0,0 0 0,11 24 0,5 2 5,1-1 1,3-1-1,40 55 0,-62-93-17,-1-3-6,-1 1 1,1-1 0,-1 0-1,1 1 1,0-1 0,0 0-1,0 0 1,0 0 0,0-1-1,1 1 1,-1 0 0,1-1-1,2 2 1,-4-4 13,-1 1-1,1-1 1,-1 0 0,1 1-1,-1-1 1,1 0 0,-1 1-1,1-1 1,-1 0 0,0 0-1,1 1 1,-1-1-1,0 0 1,0 0 0,0 1-1,1-1 1,-1 0 0,0 0-1,0 0 1,0 0 0,0 1-1,0-1 1,-1 0-1,1 0 1,0 0 0,0 1-1,0-1 1,-1 0 0,0-1-1,-4-30 100,0 16-166,-2 1 0,1-1 0,-2 1 0,0 0 0,-1 1 0,0 0 0,-1 0 0,-1 1 0,0 0 0,-23-19 0,34 31-36,43 7-118,-22-3 232,0-1 1,-1-1 0,1-1 0,0-1-1,0-1 1,0 0 0,25-8-1,-33 7-32,0-1-1,0 0 1,-1-1-1,1 0 1,-1-1-1,0-1 1,-1 0-1,0 0 1,0-1-1,0 0 1,-1-1-1,10-12 1,-17 19-6,-1 0 0,0 0 0,0 0 1,-1-1-1,1 1 0,0 0 0,-1-1 1,0 1-1,1-1 0,-1 0 0,0 1 0,0-1 1,0 0-1,-1 0 0,1 0 0,-1 0 0,0 1 1,1-1-1,-1 0 0,0 0 0,-1 0 0,1 0 1,0 0-1,-1 0 0,0 1 0,-1-5 1,0 5-12,0-1 0,0 0 0,-1 1 0,1 0 0,-1-1 0,0 1 0,0 0 0,0 0 0,0 1 0,0-1 0,0 1 0,0-1 0,0 1 0,0 0 0,-1 0 0,1 0 0,-1 1 0,1-1 0,0 1 0,-8 0 0,5-1 37,-1 1-1,1 0 1,-1 0-1,1 1 0,-1 0 1,1 0-1,-1 0 1,1 1-1,0 0 1,0 0-1,-1 0 0,2 1 1,-1 0-1,0 0 1,0 1-1,1 0 1,0 0-1,0 0 1,0 0-1,0 1 0,1 0 1,0 0-1,0 0 1,0 0-1,0 1 1,1-1-1,0 1 0,0 0 1,1 0-1,-1 0 1,1 0-1,1 1 1,-1-1-1,1 1 1,0-1-1,0 1 0,1 10 1,0-14-7,1 0 0,-1 0 0,0 0 0,1-1 0,0 1 0,0 0 0,0 0 0,0 0 0,0-1-1,0 1 1,1-1 0,-1 1 0,1-1 0,0 1 0,0-1 0,0 0 0,0 0 0,4 4 0,-1-3-16,1 1 0,-1-1 0,1 0 1,0-1-1,-1 1 0,1-1 0,0 0 0,10 1 0,-2-1-504,-1 0 0,1-1 1,18-1-1,27-8-5258,-18-8-2571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11691,'0'0'7015,"2"8"-6380,16 193 880,-10-82-1589,-6-102-288,2 39-1672,-8-26-4821,-2-25 2595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2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10378,'0'0'2322,"13"2"-1452,106 7 24,194-9 1,-124-3 44,1169 18 193,-178-34-245,562 7 2134,-1012 57-3547,-721-44 475,-1-1-280,-4 1-86,-1 0-1,1-1 0,-1 1 0,1-1 0,-1 0 0,1 0 0,-1-1 0,1 1 0,-1-1 1,7-1-1,-7-9-3661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20 294 10890,'-5'-14'1722,"-5"-6"1163,7 18-932,2 12 531,2 12-2219,2 0 1,1 0 0,0 0-1,2-1 1,0 0 0,1 0-1,2 0 1,0-1 0,1-1-1,0 1 1,2-1 0,18 22-1,-27-37-188,1 0-1,-1 0 1,1-1-1,0 1 1,0-1-1,0 0 1,0 0-1,0-1 1,1 1-1,-1-1 1,1 0-1,0 0 1,-1 0-1,1-1 1,0 0-1,0 0 1,0 0-1,7 0 1,-7-1 56,-1-1 0,1 0 0,-1 0-1,0 0 1,0 0 0,0-1 0,1 1 0,-1-1 0,-1 0 0,1 0 0,0-1 0,0 1 0,-1-1 0,1 0 0,-1 0-1,0 0 1,0 0 0,0-1 0,-1 1 0,1-1 0,2-4 0,4-8 57,-1-1 0,-1 1 0,0-1 0,-1-1 0,-1 1 0,-1-1 0,0 0 0,2-29 0,-4 14-18,-2 1-1,-1-1 1,-1 1-1,-7-32 1,8 52-163,-2 1 0,1 0 0,-1 0 1,-1 0-1,0 0 0,0 0 0,-1 1 1,0 0-1,-1 0 0,0 0 0,-1 1 1,0 0-1,-1 0 0,-9-9 0,16 17-43,-1 0-1,1 0 1,0 0-1,-1 0 1,1 0-1,0 0 0,-1 1 1,1-1-1,-1 1 1,0-1-1,1 1 0,-1-1 1,1 1-1,-1 0 1,1-1-1,-1 1 0,0 0 1,1 0-1,-1 1 1,0-1-1,1 0 1,-1 0-1,1 1 0,-1-1 1,1 1-1,-1-1 1,1 1-1,-1 0 0,1-1 1,-1 1-1,1 0 1,0 0-1,-1 0 0,1 0 1,0 0-1,0 1 1,0-1-1,0 0 1,0 0-1,0 1 0,0-1 1,0 1-1,1-1 1,-2 3-1,-9 36-2461,13-3-3349,7-24 1574,6-4-1430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176 204 14125,'0'0'3166,"3"-9"-48,-1 5-2875,0-1 143,-1-1-1,1 1 1,-1 0-1,0 0 0,0-1 1,0 1-1,-1-6 1,0 8-300,-1 1 1,1 0-1,-1 0 1,1 0 0,-1-1-1,0 1 1,0 0 0,0 0-1,0 0 1,0 0 0,0 1-1,0-1 1,-1 0 0,1 0-1,-1 1 1,1-1 0,-1 1-1,0-1 1,0 1 0,0 0-1,1 0 1,-1-1 0,0 1-1,-3 0 1,1-2-82,0 2 1,-1-1 0,1 0-1,0 1 1,-1 0 0,1 0-1,-1 0 1,1 1 0,-1-1-1,0 1 1,1 0 0,-1 1-1,1-1 1,-1 1 0,1 0-1,-1 0 1,1 0 0,-1 0-1,1 1 1,0 0 0,0 0-1,0 0 1,0 0 0,0 1-1,-4 3 1,5-3-20,-1 1 1,0 0-1,1 0 0,0 0 0,0 1 1,0-1-1,1 1 0,0 0 1,-1 0-1,2-1 0,-1 1 0,0 0 1,1 1-1,0-1 0,0 0 0,1 0 1,-1 0-1,1 1 0,0-1 0,1 0 1,1 10-1,-2-13 11,1 1 0,0 0 0,0 0 0,0 0 0,0 0 0,0-1 0,0 1 0,1-1 0,-1 1 1,1-1-1,0 1 0,0-1 0,0 0 0,0 0 0,0 0 0,0 0 0,0 0 0,5 2 0,-2-1 8,0-1 1,0 0-1,0 0 0,0-1 0,0 1 1,1-1-1,-1 0 0,0-1 0,10 1 1,-5-1 21,0-1 0,1 0 0,-1 0 0,-1-1 0,1-1 0,0 1 0,0-1 0,-1-1 0,0 0 0,16-9 0,-16 6 76,0 0 1,-1-1-1,0 0 1,0-1 0,-1 0-1,0 0 1,0-1-1,9-17 1,-13 22-78,-1 0-1,1-1 1,-1 1 0,0-1-1,0 1 1,0-1 0,-1 0-1,0 0 1,0 0 0,-1 0-1,0 0 1,0 1 0,0-1-1,0 0 1,-1 0 0,0 0-1,-1 0 1,-3-10 0,4 13-161,-1 1 0,0-1 0,1 1 0,-1 0 0,0-1 0,-1 1 0,1 0 0,0 0 0,-1 0 0,1 0 0,-1 1 0,0-1 0,1 1 0,-1-1 0,0 1 1,-4-1-1,-30-4-6284,37 6 6268,0 0-1,0 0 1,-1 0 0,1 0-1,0 0 1,0 0-1,0 0 1,-1 0-1,1 0 1,0 0-1,0 0 1,0 0-1,-1 0 1,1 0 0,0 0-1,0 0 1,0 1-1,0-1 1,0 0-1,-1 0 1,1 0-1,0 0 1,0 0-1,0 0 1,0 1-1,0-1 1,0 0 0,-1 0-1,1 0 1,0 0-1,0 1 1,0-1-1,0 0 1,0 0-1,0 0 1,0 0-1,0 1 1,0-1 0,0 0-1,0 0 1,0 0-1,0 1 1,0-1-1,0 0 1,0 0-1,0 0 1,0 1-1,0 0-1268,0 5-5915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2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5189,'0'0'16133,"4"11"-15076,149 360 3379,-147-358-4442,-1-2 109,0 0-1,1 0 1,0 0 0,10 11-1,-15-20-157,1 0-1,0 0 0,-1 0 1,1 0-1,0-1 0,0 1 1,0 0-1,1-1 0,-1 0 1,0 1-1,1-1 0,-1 0 1,0 0-1,1 0 0,-1-1 1,1 1-1,0-1 0,-1 1 1,1-1-1,-1 0 0,1 0 1,0 0-1,-1 0 0,1 0 1,3-1-1,-4 0-366,0 0-1,-1 0 1,1-1-1,0 1 1,0 0 0,-1-1-1,1 1 1,-1-1-1,0 1 1,1-1-1,-1 0 1,0 1-1,0-1 1,0 0 0,0 0-1,0 0 1,0 0-1,-1 0 1,1 0-1,-1 0 1,1-3 0,1-1-1592,5-17-6917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16560,'0'0'5253,"0"8"-4757,4 19-61,1 0 0,1 0 0,2 0 0,14 34 0,8 27 711,-24-65-816,-4-14-155,0 1 0,1 0-1,0 0 1,0-1-1,1 1 1,1-1-1,-1 0 1,1-1 0,11 15-1,-15-22-133,0 0-1,0 0 1,0-1-1,0 1 1,0 0-1,0 0 1,0-1-1,0 1 1,0-1 0,1 1-1,-1-1 1,0 1-1,0-1 1,0 0-1,1 0 1,-1 0-1,0 1 1,0-1-1,1 0 1,-1-1-1,0 1 1,0 0-1,1 0 1,1-1 0,-1 0 43,0 0 0,0-1 0,1 1 0,-1 0 1,0-1-1,0 0 0,-1 0 0,1 1 0,0-1 1,0 0-1,1-3 0,4-6 139,-1 0-1,-1 0 1,8-21 0,-6 6-310,-2 0 0,0 0 1,-2 0-1,-1 0 0,-1-1 0,-1 1 1,-1-1-1,-2 1 0,-1 0 0,0 0 1,-16-48-1,20 73-60,0 0 1,0 1-1,-1-1 0,1 0 1,0 0-1,0 1 0,0-1 0,0 0 1,-1 0-1,1 1 0,0-1 1,-1 0-1,1 1 0,0-1 1,-1 1-1,1-1 0,-1 0 0,1 1 1,-1-1-1,1 1 0,-1-1 1,0 1-1,1-1 0,-1 1 1,0 0-1,1-1 0,-1 1 0,0 0 1,1-1-1,-1 1 0,0 0 1,0 0-1,0 0 0,0 1-232,0 0-1,-1 0 1,1 0 0,0 0-1,0 1 1,0-1 0,1 0-1,-1 1 1,0-1-1,0 1 1,1-1 0,-1 1-1,0 2 1,-13 61-9303,13-64 9292,-4 39-6225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4644,'0'0'2307,"5"55"-322,8-36 33,3-7 257,0-4 159,2-4-224,3-4-737,-3 0-736,0 0-641,-2 0-128,2-4-1377,-8-5-2691,5-3-4580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14029,'0'0'5146,"-10"1"-3250,1 1-1556,0 0 1,0 1-1,1 0 1,-1 0-1,1 1 1,0 0-1,-13 8 1,17-9-307,0-1-1,0 1 1,0 0 0,1 0 0,0 0-1,-1 0 1,1 1 0,0-1-1,1 1 1,-1 0 0,0 0 0,1 0-1,0 0 1,0 0 0,1 0 0,-1 1-1,1-1 1,0 1 0,0-1-1,-1 7 1,3-9-35,-1-1 1,1 0-1,-1 0 0,1 0 0,0 0 1,0 0-1,0 0 0,-1 0 0,1 0 1,0 0-1,0 0 0,0 0 0,1-1 1,-1 1-1,0 0 0,0-1 0,0 1 1,0-1-1,1 1 0,-1-1 0,0 0 1,0 1-1,1-1 0,-1 0 0,0 0 1,1 0-1,-1 0 0,0 0 0,0 0 1,2-1-1,54 0 61,-45 0-113,54-9-405,-54 7 372,-1 0 1,1 1-1,0 0 1,-1 1-1,1 1 1,0 0-1,0 0 1,17 4-1,-28-4 106,0 1-1,0-1 0,0 1 1,0-1-1,-1 1 1,1 0-1,0 0 0,0-1 1,-1 1-1,1 0 0,0 0 1,-1 0-1,1 0 1,-1 0-1,1 0 0,-1-1 1,1 1-1,-1 1 0,0-1 1,1 0-1,-1 0 1,0 0-1,0 0 0,0 0 1,0 0-1,0 0 0,0 0 1,0 0-1,0 0 1,0 0-1,0 0 0,-1 0 1,1 0-1,-1 2 0,-16 35 1513,8-26-1029,0-1 0,0 0-1,-1-1 1,-21 17 0,25-23-591,0 0 1,1-1 0,-1 0 0,0 0 0,-10 4-1,13-6-297,-1 0 0,1-1 0,-1 1 0,1-1 0,0 1-1,-1-1 1,1 0 0,-1 0 0,1-1 0,-1 1 0,-4-2 0,-7-6-6918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54 617 7239,'0'0'6310,"-8"-2"-3956,6 2-2331,0 0 77,0 0 0,0 0 0,1-1 0,-1 1 0,0 0-1,0-1 1,1 1 0,-1-1 0,0 0 0,0 1 0,1-1-1,-1 0 1,1 0 0,-1 0 0,1 0 0,-1 0 0,1 0-1,0-1 1,-1 1 0,1 0 0,0-1 0,0 1 0,0-1 0,0 1-1,0-1 1,1 0 0,-1 1 0,0-1 0,1 0 0,-1 1-1,1-1 1,-1 0 0,1 0 0,0 0 0,0 1 0,0-1 0,0 0-1,0 0 1,0 0 0,0 1 0,1-1 0,-1 0 0,1 0-1,0-2 1,6-9 200,0 1-1,0 0 0,1 0 0,1 0 1,0 1-1,0 0 0,1 1 1,1 0-1,0 1 0,0 0 0,0 0 1,1 2-1,1-1 0,-1 1 1,18-6-1,-28 12-291,0 1-1,0-1 1,0 1 0,-1-1-1,1 1 1,0 0 0,0-1-1,0 1 1,0 0 0,0 1-1,0-1 1,0 0 0,0 0-1,0 1 1,0-1 0,0 1-1,0 0 1,0 0 0,0-1-1,-1 1 1,1 0 0,0 1-1,-1-1 1,1 0 0,0 0-1,-1 1 1,0-1 0,1 1-1,-1-1 1,0 1 0,0-1-1,0 1 1,0 0 0,0 0-1,0-1 1,0 1 0,-1 0 0,1 0-1,0 0 1,-1 0 0,0 0-1,1 4 1,0 10 55,0 0 0,-1-1 0,0 1 1,-4 23-1,3-32-47,-13 54 17,11-49-40,-1 0 1,2 0-1,-1 1 0,0 17 1,3-30 4,1 0-1,-1 0 1,0 0 0,0 0 0,0 0 0,0 0-1,0 1 1,1-1 0,-1 0 0,0 0-1,0 0 1,0 0 0,0 0 0,1 0 0,-1 0-1,0 0 1,0 0 0,0 0 0,0 0 0,1 0-1,-1 0 1,0 0 0,0 0 0,0 0-1,0 0 1,1 0 0,-1 0 0,0 0 0,0 0-1,0 0 1,0 0 0,1-1 0,-1 1-1,0 0 1,0 0 0,0 0 0,0 0 0,0 0-1,1 0 1,-1-1 0,0 1 0,0 0 0,0 0-1,0 0 1,0 0 0,0 0 0,0-1-1,0 1 1,0 0 0,0 0 0,0 0 0,0-1-1,10-11 50,-1 0-1,-1-1 1,0-1-1,-1 1 1,11-29-1,21-80 20,-33 102-26,-2 3 28,2-9-459,-3 24-2,0 16-114,-2 8 446,-1-8 90,1 1-1,0-1 1,1 1-1,1-1 1,0 1-1,1-1 1,0 0-1,1-1 1,14 27-1,-18-38 14,0 0 0,0-1-1,0 1 1,0-1 0,0 1-1,1-1 1,-1 1 0,1-1-1,-1 0 1,1 1 0,0-1-1,-1 0 1,1 0 0,0 0-1,0-1 1,0 1 0,0 0-1,-1-1 1,1 1 0,0-1-1,0 1 1,0-1 0,0 0-1,0 0 1,0 0 0,0 0-1,0-1 1,0 1 0,0 0-1,0-1 1,0 1 0,0-1-1,0 0 1,0 1 0,0-1-1,-1 0 1,1 0 0,0 0-1,-1-1 1,1 1 0,0 0-1,-1-1 1,0 1 0,1-1-1,1-2 1,5-5 136,-1 0-1,0-1 1,0 0 0,-1 0-1,-1-1 1,6-14 0,-4 7-124,-2 0 1,0-1-1,-1 0 1,-1 0-1,1-22 1,-3 29-30,-1 0 1,0 0-1,-1 0 1,0 0-1,-1 0 1,0 1-1,-1-1 1,-1 1-1,-5-15 1,8 24-32,0 0 1,0 0-1,0 0 0,0-1 1,-1 1-1,1 0 1,-1 0-1,1 1 0,-1-1 1,0 0-1,1 1 1,-1-1-1,-3-1 1,4 2-1,1 1 0,-1 0 1,0 0-1,1 0 0,-1 0 1,1 0-1,-1 0 1,0 0-1,1 0 0,-1 0 1,0 0-1,1 0 1,-1 1-1,1-1 0,-1 0 1,0 0-1,1 1 0,-1-1 1,1 0-1,-1 0 1,1 1-1,-1-1 0,1 1 1,-1-1-1,1 1 1,-1-1-1,1 0 0,0 1 1,-1 0-1,0 0 0,-1 4-21,-1 0-1,1 0 1,0 1-1,0-1 0,1 1 1,0-1-1,-1 1 0,2 0 1,-1 5-1,0-2 38,1 1 0,0-1 0,0 1 0,1-1 1,0 0-1,1 0 0,4 16 0,-5-22-2,0-1 1,0 0-1,1 1 0,-1-1 1,1 0-1,-1 0 1,1 0-1,0 0 0,0-1 1,0 1-1,0 0 1,0-1-1,0 1 0,0-1 1,0 0-1,1 0 0,-1 0 1,0 0-1,1 0 1,-1 0-1,1 0 0,-1-1 1,1 0-1,-1 1 1,1-1-1,-1 0 0,1 0 1,0 0-1,-1-1 1,1 1-1,-1 0 0,5-2 1,-3 0 10,1 1 0,-1-1-1,0 0 1,1 0 0,-1 0 0,0 0 0,0-1 0,-1 0 0,1 0 0,-1 0-1,1 0 1,-1 0 0,0-1 0,0 1 0,0-1 0,-1 0 0,1 0 0,-1 0-1,0 0 1,2-7 0,1-1-27,-1 0 1,0 0-1,-1 0 0,0 0 0,-1-1 0,0-16 0,-5-7-378,-2 26-86,-4 25 28,6-2 402,0 0 0,1-1 0,1 1 0,0 0 0,1 0 0,0 0 0,4 22 0,-4-34 29,0 1 0,1-1 0,-1 1 0,0-1 0,1 1 0,-1-1 0,1 1 0,0-1 1,-1 0-1,1 1 0,0-1 0,0 0 0,0 0 0,0 0 0,0 1 0,0-1 0,0 0 1,0 0-1,1-1 0,-1 1 0,0 0 0,1 0 0,-1 0 0,0-1 0,1 1 0,-1-1 1,1 1-1,-1-1 0,1 0 0,-1 0 0,1 1 0,-1-1 0,1 0 0,-1 0 0,1 0 1,-1-1-1,1 1 0,-1 0 0,1 0 0,2-2 0,8-1-339,0-2 0,-1 1 0,1-2 0,12-7 0,4-1-215,-24 12 543,0-1 0,0 1 1,0-1-1,0 0 0,0 0 1,0 0-1,-1 0 0,0-1 1,1 0-1,-1 1 0,-1-1 1,1 0-1,0-1 0,-1 1 1,0 0-1,0-1 0,0 1 1,-1-1-1,0 0 0,1 1 1,0-10-1,0-7-1605,0 0 0,-1-1 0,-2-33 1,-5 6-2830,-9-6-1783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10474,'0'12'886,"-1"18"304,1 1-1,2-1 1,1 0-1,2 0 1,8 32 0,-4-38-1063,2 1 0,0-1 0,1 0 0,2-1 0,0-1 0,2 0 1,0-1-1,1-1 0,1-1 0,29 25 0,-23-14-1632,-46-60 1976,-2 2 1,0 0-1,-2 2 1,-1 1 0,-52-38-1,66 55 110,10 6-377,0 0-1,-1 0 0,1 0 1,0 0-1,0 0 0,0-1 1,0 1-1,0-1 0,1 0 1,-1 0-1,-2-4 1,8 6-197,0 0 1,-1 0-1,1 0 1,0 0 0,0 1-1,0-1 1,-1 1 0,1 0-1,0 0 1,0 0 0,3 0-1,-2 0-2,15 0-160,33-2-1303,-24-6-4339,-27 4 496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15439,'0'0'9384,"54"-35"-11337,-20 33-802,5 2-2338,-5 0-4260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16111,'0'0'6001,"6"31"-6039,-7-13 134,1-12-71,0-1 0,0 1 0,0-1 0,0 1 0,1-1 0,0 0 0,0 1 0,2 5 0,-2-9-22,1 0 0,-1 0 0,0-1 1,1 1-1,-1-1 0,1 1 1,-1-1-1,1 0 0,0 1 0,0-1 1,0 0-1,-1 0 0,1 0 1,0-1-1,0 1 0,0 0 0,0-1 1,0 1-1,1-1 0,-1 0 1,0 1-1,0-1 0,0 0 0,0 0 1,3-1-1,20 0-177,-15 1-17,0-1 1,0 2-1,0-1 0,1 1 1,-1 1-1,12 3 0,-19-4 200,-1 0-1,1 0 1,-1 0-1,0 0 0,0 1 1,1 0-1,-1-1 1,0 1-1,0 0 0,-1 0 1,1 0-1,0 0 0,0 0 1,-1 0-1,0 0 1,1 1-1,-1-1 0,0 1 1,0-1-1,0 1 1,0-1-1,-1 1 0,1-1 1,-1 1-1,0 0 1,1-1-1,-1 1 0,-1 5 1,1-4 169,0-1 1,-1 1-1,1 0 0,-1 0 1,0-1-1,0 1 1,0 0-1,-1-1 0,1 0 1,-1 1-1,0-1 1,0 0-1,0 0 0,0 1 1,0-2-1,-1 1 1,0 0-1,1 0 0,-1-1 1,0 0-1,0 1 1,0-1-1,-1 0 0,1-1 1,0 1-1,-1 0 1,1-1-1,-1 0 0,1 0 1,-7 1-1,7-1-171,-1 1 0,0-1 0,0 0 0,0 0 0,0-1 0,0 1 0,0-1 0,0 0 0,0 0 0,0 0 0,0-1 0,-5 0 0,7 0-257,1 0 0,-1 0 1,1 0-1,0 0 0,-1 0 0,1-1 0,0 1 0,0 0 1,0-1-1,0 1 0,0-1 0,0 1 0,0-1 0,1 1 1,-1-1-1,0 1 0,1-1 0,-1 0 0,1 0 0,0 1 1,-1-1-1,1 0 0,0 1 0,0-1 0,0 0 0,0 0 0,1 1 1,-1-1-1,1-1 0,2-23-5991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3205 0 7431,'-345'39'3168,"-630"35"-1206,872-74-1608,-378 6 302,2 35-454,144 18 327,262-42-385,1 3 0,-105 44 0,162-57-163,0 0 1,0 1-1,1 0 0,0 2 1,-23 19-1,32-24 10,0 0 0,0 1 0,1-1 0,-1 1 0,1 0 0,0 1 0,1-1 0,-1 1 0,1 0 0,1 0 0,-1 0 0,1 0 0,1 0 0,-1 0 0,0 9 0,1-5-8,1 0 0,0-1 0,1 1 0,0 0 0,1 0 0,0-1 0,0 1 0,1-1 1,1 1-1,0-1 0,8 15 0,-3-10 20,0-2 0,1 1 0,0-2-1,1 1 1,0-1 0,26 20 0,0-6 36,0-1-1,2-2 1,1-2 0,74 27-1,19-1 93,182 41 0,146 3-56,220-15-40,4-57-2,-591-18-32,387 13 67,493-6 184,-864-15 61,0-4-1,135-33 1,-189 30-220,1-2 1,-2-3 0,0-2 0,-1-3 0,99-59-1,-133 69-73,-1-1-1,0 0 0,-1-1 1,-1-1-1,-1-1 0,0 0 0,-1-1 1,22-37-1,-30 43 23,0 1 0,-2-1 0,1 0 0,-2 0-1,0-1 1,0 1 0,-1-1 0,-1 0 0,0 0 0,-1 0 0,0 0 0,-2 0 0,1 0 0,-2 0 0,0 0 0,-5-20 0,2 19 30,-1 1 1,-1 0 0,0 0 0,-1 1 0,-1 0-1,1 0 1,-2 1 0,0 0 0,0 1 0,-2 0-1,-22-18 1,6 8-62,-1 2 0,-2 0 0,1 2 0,-39-15 1,-10 2 7,-2 4 1,-1 3-1,-162-24 1,-259 4 173,502 43-192,-979-6 564,329 58-3516,356-23-3536,157-19-1040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142 386 3267,'0'0'20804,"-7"13"-20329,1-5-375,1-1 13,1 0 0,-1 1-1,1-1 1,0 1 0,1 0-1,0 0 1,0 1-1,0-1 1,1 0 0,1 1-1,-2 13 1,3-21-108,1 1-1,-1-1 1,1 1-1,-1-1 1,1 0 0,0 1-1,-1-1 1,1 0 0,0 0-1,0 1 1,0-1 0,0 0-1,0 0 1,0 0-1,0 0 1,0 0 0,0 0-1,0 0 1,1-1 0,-1 1-1,0 0 1,1-1 0,-1 1-1,0-1 1,1 1-1,-1-1 1,1 0 0,-1 1-1,1-1 1,-1 0 0,1 0-1,-1 0 1,1 0 0,-1-1-1,1 1 1,-1 0-1,0 0 1,3-2 0,3 1 23,0 0 1,0-1 0,0 0 0,0 0 0,-1-1-1,1 0 1,6-4 0,-3-1-30,1-1-1,-1 0 1,-1 0-1,0-1 1,0 0-1,-1-1 1,0 0 0,-1 0-1,-1-1 1,1 0-1,-2 0 1,0 0-1,0-1 1,-1 0 0,0 0-1,-2 0 1,1 0-1,-1 0 1,-1-1 0,-1-18-1,0 20 5,0 0 0,-1 1 0,0-1 0,-1 0 0,-1 1 0,0-1 0,0 1 0,-1 0 0,0 0 0,-1 0 0,-1 1 0,1-1 0,-2 1 0,1 0 0,-1 1 0,-1 0 1,0 0-1,0 1 0,0 0 0,-1 0 0,-1 1 0,1 0 0,-15-8 0,19 13-9,0 0 1,0 0 0,0 0 0,0 1-1,0 0 1,0 0 0,0 0 0,0 1-1,0 0 1,0-1 0,-1 2 0,1-1-1,0 1 1,0 0 0,0 0 0,0 0-1,0 1 1,0-1 0,0 1 0,1 0-1,-1 1 1,1-1 0,-1 1 0,1 0-1,0 0 1,0 1 0,-7 6 0,7-6 10,1 0 1,-1 1 0,1-1-1,0 1 1,0 0-1,0 0 1,1 0 0,-1 0-1,1 0 1,1 1 0,-1-1-1,1 1 1,0-1 0,0 1-1,0 0 1,1-1 0,0 1-1,0 0 1,0-1 0,1 1-1,0 0 1,0-1 0,0 1-1,1-1 1,3 9 0,-1-7-19,1 0 1,-1 0 0,1 0 0,1-1 0,-1 0-1,1 0 1,0 0 0,0-1 0,1 0-1,-1 0 1,15 8 0,10 3-615,50 18-1,-33-15-421,-20-7 540,-8-4-400,0 1 0,25 16 0,-39-21 176,0 0 1,0 1 0,-1-1 0,1 2 0,-1-1 0,0 0-1,-1 1 1,1 0 0,-1 0 0,6 13 0,-7-15-2642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102 531 11915,'0'0'2835,"-10"-3"-278,-29-11-598,37 14-1898,1 0-1,-1 0 1,1 0-1,-1 0 0,1 0 1,-1 0-1,1 1 1,-1-1-1,1 0 1,-1 1-1,1-1 1,-1 1-1,1 0 0,0-1 1,-1 1-1,1 0 1,0 0-1,0 0 1,0 0-1,-1 0 1,1 0-1,0 0 0,0 0 1,1 1-1,-1-1 1,0 0-1,0 1 1,0-1-1,1 0 1,-1 1-1,1-1 0,-1 3 1,-10 46 795,10-43-772,0-1 1,1 1-1,0 0 1,0 0-1,1 0 0,-1-1 1,2 1-1,-1 0 1,1-1-1,3 10 1,-3-14-68,-1 0 0,1 1 0,0-1 0,0 0 0,0 0 1,0 0-1,0 0 0,0 0 0,0-1 0,1 1 0,-1-1 1,1 1-1,-1-1 0,1 0 0,0 0 0,-1 0 0,1 0 1,0 0-1,0-1 0,-1 0 0,1 1 0,0-1 0,0 0 1,0 0-1,0 0 0,0-1 0,3 0 0,0 0 18,-1-1 1,0 1-1,0-1 0,0-1 0,0 1 1,0-1-1,0 1 0,-1-1 0,1-1 0,-1 1 1,0-1-1,0 1 0,0-1 0,0 0 0,-1-1 1,1 1-1,-1-1 0,0 1 0,-1-1 0,1 0 1,3-10-1,-3 7-74,1-1 1,-1 1-1,-1-1 0,0 0 1,0 0-1,0 0 0,-1 0 1,-1 0-1,0 0 0,0 0 1,0 0-1,-4-16 1,4 24 27,0 1 1,0-1 0,0 1 0,0-1 0,0 1 0,0-1 0,0 1 0,0-1 0,-1 1 0,1-1 0,0 1 0,0-1 0,0 1 0,-1 0 0,1-1-1,0 1 1,0-1 0,-1 1 0,1 0 0,0-1 0,-1 1 0,1-1 0,-1 1 0,1 0 0,0 0 0,-1-1 0,1 1 0,-1 0 0,1 0 0,-1-1 0,1 1-1,-1 0 1,1 0 0,-1 0 0,1 0 0,-1 0 0,1 0 0,-1 0 0,1 0 0,-1 0 0,1 0 0,-1 0 0,1 0 0,-1 0 0,1 0 0,-1 1 0,1-1-1,-1 0 1,1 0 0,-1 0 0,1 1 0,-1-1 0,1 0 0,0 1 0,-1-1 0,1 0 0,0 1 0,-1-1 0,1 1 0,-1 0 0,-16 26-380,14-17 497,0 1 0,0-1 0,1 0 0,1 1-1,0-1 1,0 1 0,1 0 0,1-1 0,1 12 0,-2-20-75,1 1 0,0 0 0,-1-1 0,1 1 1,0-1-1,1 1 0,-1-1 0,0 1 0,1-1 0,-1 0 0,1 0 1,0 1-1,0-1 0,0-1 0,0 1 0,0 0 0,0 0 0,0-1 0,1 1 1,-1-1-1,1 0 0,-1 1 0,1-1 0,-1-1 0,1 1 0,0 0 1,-1 0-1,1-1 0,0 0 0,-1 1 0,1-1 0,0 0 0,0 0 0,-1-1 1,1 1-1,0-1 0,0 1 0,3-2 0,0 0 19,1 0 0,-1-1 1,1 0-1,-1 0 0,0 0 0,0-1 0,0 0 0,-1 0 1,1 0-1,-1-1 0,0 0 0,0 0 0,-1 0 0,1 0 0,-1-1 1,5-9-1,2-3-30,-1-1 1,-1 0-1,0 0 1,7-26-1,-9 21-167,-1-1 1,-1 0-1,-1 0 1,-2-1-1,0 1 0,-1-1 1,-2 1-1,-1-1 1,-1 1-1,-9-42 1,10 61 98,-1 0 1,1-1-1,-1 1 1,-1 0-1,1 0 1,-7-7 0,10 12 34,-1 0 0,1 0 0,-1 0 1,0 0-1,0 0 0,1 1 0,-1-1 0,0 0 1,0 1-1,0-1 0,0 1 0,0-1 0,0 1 1,0-1-1,0 1 0,0 0 0,0-1 1,0 1-1,0 0 0,0 0 0,0 0 0,0 0 1,-1 0-1,1 0 0,0 0 0,0 0 1,0 0-1,0 0 0,0 1 0,0-1 0,0 0 1,0 1-1,0-1 0,0 1 0,0-1 0,0 1 1,0-1-1,0 1 0,0 0 0,1 0 1,-1-1-1,0 1 0,0 0 0,1 0 0,-1 0 1,1 0-1,-1 0 0,0 1 0,-4 6 51,0 1 0,1 0 0,0 0 0,0 0 0,1 0 0,0 1 0,1-1 0,0 1 0,-1 14 0,-2 95 755,5-102-755,1 4-22,0 0 1,1-1 0,2 0-1,0 1 1,0-1 0,2-1-1,1 1 1,0-1 0,2 0-1,0 0 1,1-1 0,14 19-1,-23-34-32,1-1 0,0 1-1,0-1 1,0 1-1,0-1 1,1 0 0,-1 0-1,1 0 1,-1 0 0,1 0-1,0-1 1,0 1-1,0-1 1,0 0 0,0 0-1,0 0 1,0 0 0,0 0-1,0 0 1,0-1-1,0 0 1,5 0 0,-4 0 36,-1-1 0,0 0 0,0 0 0,0-1 1,0 1-1,0 0 0,-1-1 0,1 0 0,0 0 0,-1 0 1,1 0-1,-1 0 0,0 0 0,1-1 0,-1 1 0,0-1 1,0 1-1,-1-1 0,1 0 0,-1 0 0,3-4 0,4-14 113,-1 0 0,0 0 0,-2 0 0,0-1-1,-2 0 1,2-26 0,-5-134 9,-1 149-150,0 24 10,-6-100-99,6 99 76,-1 0-1,0-1 1,0 1 0,-1 0-1,-1 0 1,1 1 0,-11-18-1,14 26 17,0 1-1,0-1 0,0 1 0,0 0 1,0-1-1,0 1 0,-1 0 0,1-1 1,0 1-1,0 0 0,0-1 0,-1 1 1,1 0-1,0-1 0,0 1 0,-1 0 1,1-1-1,0 1 0,-1 0 0,1 0 1,0 0-1,-1-1 0,1 1 0,0 0 1,-1 0-1,1 0 0,0 0 1,-1 0-1,1-1 0,-1 1 0,1 0 1,0 0-1,-1 0 0,1 0 0,-1 0 1,1 0-1,0 0 0,-1 1 0,1-1 1,-1 0-1,1 0 0,0 0 0,-1 0 1,1 0-1,0 1 0,-1-1 0,1 0 1,0 0-1,-1 0 0,1 1 1,0-1-1,-1 0 0,1 1 0,0-1 1,0 0-1,-1 1 0,1-1 0,0 0 1,0 1-1,0-1 0,0 0 0,-1 1 1,1 0-1,-6 24-28,4 9 33,2 0 0,1 0 0,2 0 0,1-1 0,1 1 0,2-1 0,1 0 0,2-1 0,2 0 0,0 0 0,20 34 0,-31-64-5,0 0 0,0-1 0,0 1 0,0 0 0,0-1 0,0 1 0,0-1 0,0 1 0,1-1 0,-1 1 0,1-1 0,-1 0 0,1 0 0,0 0 0,-1 0 0,3 1 0,-3-2 7,-1 0-1,1 0 1,0 0-1,0 0 0,-1 0 1,1 0-1,0 0 1,0 0-1,-1-1 1,1 1-1,0 0 0,0-1 1,-1 1-1,1 0 1,0-1-1,-1 1 0,1-1 1,-1 1-1,1-1 1,-1 1-1,1-1 1,-1 1-1,1-1 0,-1 1 1,1-1-1,0-1 1,1-3-21,1 0 0,-1 0 0,0 0 0,-1 0 0,1 0 0,-1-1 1,0 1-1,-1 0 0,1-9 0,0-20-376,-2-49-1278,1 77 1607,-1 0 0,0 0 0,-1-1 1,1 1-1,-1 0 0,-1 0 0,1 0 0,-1 0 1,0 1-1,-4-7 0,7 11 72,0 1 0,0 0 0,0 0 0,0 0 0,0-1 0,0 1 0,-1 0 0,1 0 0,0 0 0,0-1 0,0 1 0,0 0 0,0 0 0,0 0 0,-1 0 0,1-1 0,0 1 0,0 0 0,0 0 0,0 0 0,-1 0 0,1 0 0,0 0 0,0 0 0,0 0 0,0-1 0,-1 1 0,1 0-1,0 0 1,0 0 0,0 0 0,-1 0 0,1 0 0,0 0 0,0 0 0,-1 0 0,1 0 0,0 0 0,0 0 0,0 1 0,-1-1 0,1 0 0,0 0 0,0 0 0,0 0 0,0 0 0,-1 0 0,1 0 0,0 1 0,-3 13 186,5 20 278,-1-29-439,0-1 0,0 0-1,0 1 1,1-1 0,0 0 0,-1 0 0,1 0-1,1 0 1,-1 0 0,1 0 0,-1-1 0,1 1-1,0-1 1,0 0 0,1 0 0,-1 0 0,1 0 0,-1 0-1,1-1 1,0 1 0,0-1 0,0 0 0,0-1-1,0 1 1,1-1 0,-1 1 0,0-1 0,1-1-1,-1 1 1,1-1 0,-1 1 0,1-1 0,-1 0-1,1-1 1,-1 1 0,1-1 0,-1 0 0,0 0-1,1 0 1,-1-1 0,0 0 0,0 1 0,0-1 0,0-1-1,0 1 1,0-1 0,3-3 0,24-28 74,-27 27-26,2 0 0,-1 1 1,1 0-1,10-9 1,-16 61 272,-2-37-236,-5 34 337,7-42-439,0 0 1,-1 0-1,1 0 1,0 0-1,0 0 1,0 0 0,0 0-1,0 0 1,0 0-1,1 0 1,-1 0-1,0 0 1,1 0-1,-1 0 1,0 0-1,1 0 1,-1 0-1,1-1 1,-1 1-1,1 0 1,-1 0-1,1 0 1,0-1-1,0 1 1,-1 0-1,1-1 1,0 1-1,0 0 1,0-1-1,-1 1 1,1-1-1,0 0 1,2 1-1,5-1 89,1 0-1,-1 0 0,0-1 1,1-1-1,-1 1 1,0-1-1,1-1 0,-1 0 1,0 0-1,-1 0 1,1-1-1,-1 0 0,1 0 1,11-11-1,-5 4-706,0 0-1,0-2 0,-1 0 0,-1 0 0,21-29 1,-26 29-2463,-8 6-2066,-3 6-2538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0 776 8072,'1'1'314,"-1"0"0,1 0 1,0 0-1,-1 0 0,1 0 1,0-1-1,0 1 0,0 0 1,0 0-1,0-1 0,0 1 0,0 0 1,0-1-1,0 1 0,0-1 1,0 1-1,0-1 0,0 0 1,0 1-1,1-1 0,-1 0 1,0 0-1,0 0 0,0 0 1,1 0-1,-1 0 0,0 0 1,2-1-1,-1 0-33,1 0 0,-1 0 1,1-1-1,-1 0 0,0 1 1,1-1-1,-1 0 0,0 0 0,0 0 1,-1 0-1,4-5 0,5-10 177,0 0 1,13-34-1,-19 43 218,33-81 1314,39-147-1,-64 187-1647,-2 0 1,-3 0-1,-1-1 1,-2-93-1,-6 138-364,0 12-71,-1 17-102,13 176 6,-6-172 14,1-1 0,1 0 0,1 0 1,2-1-1,13 31 0,-20-53-39,0 1 1,0-1 0,1 0-1,0 0 1,0 0-1,0 0 1,0-1-1,0 1 1,1-1-1,-1 0 1,6 3-1,-8-5 6,1 0-1,0 0 1,0 0 0,0 0-1,0-1 1,1 1-1,-1-1 1,0 1 0,0-1-1,0 0 1,0 0-1,0 0 1,0 0-1,1 0 1,-1-1 0,0 1-1,0-1 1,0 1-1,0-1 1,0 0 0,0 1-1,0-1 1,0 0-1,0-1 1,-1 1 0,1 0-1,2-2 1,25-30-4677,-5-14-1414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43 8360,'0'0'8077,"-5"10"-6855,-1 4-956,1 0 0,1 1 0,0 0 0,1 0 0,1 0 0,0 0 0,0 24 0,2 7 386,9 69 1,-7-101-467,1 0-1,0 0 1,1 0 0,1 0-1,0-1 1,9 16 0,-13-26-138,1 0 1,-1-1-1,1 1 1,0 0-1,0-1 1,0 0-1,1 1 1,-1-1-1,1 0 1,-1 0-1,1 0 1,-1-1-1,1 1 1,5 2-1,-5-4 10,-1 1 0,1-1 0,-1 0 0,1 0 1,-1 0-1,1 0 0,-1-1 0,1 1 0,-1-1 0,1 1 0,-1-1 0,1 0 0,-1 0 0,0 0 0,0 0 0,1 0 0,-1-1 0,0 1 0,0 0 0,0-1 0,3-3 0,3-4 219,0 1-1,-1-1 1,1 0-1,-2-1 1,0 0 0,0 0-1,-1 0 1,0-1-1,0 0 1,-1 0-1,4-22 1,-3 11 8,-1 1 0,-2-2 0,0 1 0,-1 0 0,-3-32 0,0 44-237,0 1-1,0-1 0,0 0 0,-1 1 1,-1 0-1,0 0 0,0 0 1,-1 0-1,0 0 0,0 1 1,-9-11-1,10 14-168,-1 0 1,0 0-1,0 0 0,0 1 1,0-1-1,-1 1 0,1 0 0,-1 1 1,0 0-1,-1-1 0,1 2 1,0-1-1,-1 1 0,1 0 1,-1 1-1,-13-3 0,18 4-11,0 0 1,0 0-1,1 0 0,-1 1 0,0-1 1,0 0-1,1 1 0,-1-1 0,0 1 1,0-1-1,1 1 0,-1 0 1,1 0-1,-1 0 0,1 0 0,-1 0 1,1 0-1,-1 0 0,1 0 0,0 1 1,0-1-1,0 0 0,0 1 0,0-1 1,0 1-1,0-1 0,0 1 0,0 0 1,1-1-1,-1 1 0,0 3 0,-1 4-1294,0 1-1,1 0 1,0-1-1,1 17 1,0-17-91,0 18-3469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11627,'0'0'9001,"20"77"-7912,-15-29-161,-5 7-383,0 5-385,0 0-64,0 0-32,-5-7-32,0-8 0,1-9-32,-1-13-96,5-10-1121,-6-13-1506,1 0-1537,-4-21-3042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 14638,'0'0'1543,"-7"10"101,2-4-1491,0 1 0,0 0 1,1 0-1,0 0 0,1 1 1,0-1-1,0 1 0,0 0 0,1 0 1,0-1-1,1 2 0,0-1 1,-1 10-1,2-10-67,1 1 0,0 0 0,0 0 0,1-1 0,0 1 0,0-1 0,1 0 0,0 1 0,8 12 0,-10-18-36,0-1 0,1 0 0,-1 0 1,1 0-1,0 0 0,-1 0 1,1 0-1,0 0 0,0-1 0,0 1 1,0-1-1,1 1 0,-1-1 1,0 0-1,1 0 0,-1 0 0,1 0 1,-1 0-1,1-1 0,-1 1 1,1-1-1,-1 1 0,1-1 1,0 0-1,-1 0 0,1 0 0,-1-1 1,1 1-1,-1-1 0,1 1 1,0-1-1,-1 0 0,0 0 0,1 0 1,-1 0-1,0 0 0,4-3 1,0 0 73,-1 1 1,0-1-1,-1 0 1,1-1-1,-1 1 1,0-1-1,0 0 1,0 0-1,-1 0 1,0 0 0,0-1-1,0 0 1,-1 1-1,4-12 1,-3 8-23,-1 0 1,1-1-1,-2 1 1,0-1-1,0 0 1,0 1-1,-1-1 1,-1 0-1,-1-9 1,1 16-108,0 0-1,0-1 1,0 1 0,0 0-1,-1 0 1,0 0 0,1 1-1,-1-1 1,0 0 0,0 1-1,0-1 1,-1 1 0,1 0-1,-1-1 1,1 1 0,-1 0-1,0 1 1,0-1 0,0 0-1,0 1 1,0 0 0,0-1-1,0 1 1,0 1 0,0-1-1,-4 0 1,4 0-78,0 1 1,1-1-1,-1 1 1,0 0-1,0 0 1,1 0-1,-1 1 0,0-1 1,1 1-1,-1-1 1,0 1-1,1 0 0,-1 0 1,1 0-1,-1 0 1,1 1-1,0-1 0,-1 1 1,1-1-1,0 1 1,0 0-1,0 0 1,0 0-1,0 0 0,1 0 1,-1 0-1,0 0 1,1 1-1,0-1 0,-1 1 1,0 4-1,-1 2-339,0 0 0,1 0 0,1 0 1,-1 1-1,2-1 0,-1 1 0,1-1 0,0 0 0,3 16 0,-1-19-174,-1 0-1,1-1 1,0 1 0,0 0 0,1-1-1,-1 0 1,1 1 0,1-1 0,-1 0-1,5 5 1,20 17-3723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65 100 13741,'0'0'4570,"-9"12"-3193,3-4-1176,-1 1 1,1-1 0,1 1-1,0 1 1,0-1-1,1 1 1,0 0-1,0 0 1,1 0-1,1 0 1,-3 17-1,7 38 1151,-2-63-1305,0-1 1,0 1-1,0-1 0,1 1 1,-1-1-1,1 0 0,-1 1 1,1-1-1,-1 1 0,1-1 0,0 0 1,0 0-1,0 1 0,-1-1 1,1 0-1,2 2 0,-2-3-15,0 0 0,0 0 0,0 0 0,0 0 1,0 0-1,0 0 0,0 0 0,0 0 0,0-1 0,0 1 0,0 0 0,0-1 0,0 1 0,0 0 0,0-1 0,0 1 0,0-1 0,0 1 0,-1-1 0,1 0 0,0 1 0,0-1 1,-1 0-1,1 0 0,0 1 0,-1-1 0,1 0 0,0-1 0,4-5 105,0 1-1,-1-1 1,0 0 0,0 0 0,0 0 0,-1 0-1,0-1 1,0 0 0,-1 1 0,0-1-1,0 0 1,-1 0 0,0 0 0,-1 0 0,1 0-1,-3-15 1,1 12-381,-1-1 1,0 0-1,-1 0 0,-6-15 1,4 15-1234,-1 0 1,0 0-1,-13-18 1,6 10-5101,3 4-3203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7911,'0'0'11660,"47"-33"-10027,-17 19-640,-1-2-737,1-3-160,8-5-96,-3-2-2114,-1-4-2050,-5-4-4484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17969,'0'0'5093,"-3"71"-4517,6-24 1,6 8-129,2 2-288,3 3-95,1-2-33,1-5-32,0-7-289,0-8-1088,0-12-1121,-7-13-2659,2-13-5766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45 205 18289,'0'0'2803,"-1"9"-2045,-5 51-13,3 108-1,3-167-746,0 1 0,0-1 0,0 1 0,0-1 0,0 1-1,1-1 1,-1 1 0,1-1 0,-1 1 0,1-1 0,-1 0 0,1 1-1,0-1 1,0 0 0,0 1 0,0-1 0,0 0 0,0 0-1,0 0 1,0 0 0,0 0 0,0 0 0,1 0 0,-1 0-1,0-1 1,1 1 0,-1 0 0,0-1 0,1 1 0,-1-1 0,1 0-1,-1 1 1,1-1 0,-1 0 0,1 0 0,-1 0 0,1 0-1,1 0 1,8-1-32,0-1-1,0 0 1,-1 0-1,18-7 1,8-1-67,-31 9 69,9-1-47,0 1 0,0 0-1,16 2 1,-28-2 69,0 1 1,0 0-1,0 0 1,0 1-1,0-1 1,-1 0-1,1 0 1,0 1-1,0 0 1,-1-1-1,1 1 1,0 0-1,-1-1 0,1 1 1,0 0-1,-1 0 1,1 1-1,-1-1 1,0 0-1,1 0 1,-1 1-1,0-1 1,0 1-1,0-1 1,0 1-1,0-1 1,0 1-1,0 0 1,0-1-1,-1 1 1,1 0-1,-1 0 1,1 1-1,-1 5 75,-1-1 0,0 1 1,0-1-1,0 1 0,-1-1 0,0 0 0,-1 1 1,1-1-1,-2 0 0,1-1 0,-1 1 0,0-1 0,0 1 1,0-1-1,-1 0 0,-6 5 0,7-6-106,-1 0 0,0-1-1,0 0 1,0 0 0,0 0 0,-1-1-1,0 1 1,1-2 0,-1 1 0,0 0-1,0-1 1,-1 0 0,1-1 0,0 1-1,-1-1 1,1 0 0,0-1 0,-1 0-1,-8 0 1,-17-11-3007,3-15-3588</inkml:trace>
  <inkml:trace contextRef="#ctx0" brushRef="#br0" timeOffset="1">0 158 14798,'0'0'5541,"54"-43"-3555,-29 27-769,9-1-896,5 3-257,4-2-32,0 1-577,1 3-1729,1 0-2851,1-1-5509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1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 4773,'0'0'37,"-9"4"582,1-2 22,1 0 137,1 0 1,-1 0 0,1 0 0,0 1 0,0 0 0,0 0-1,0 1 1,-10 7 0,16-10-708,-1-1 1,1 0-1,0 1 0,0-1 1,0 0-1,0 1 0,0-1 1,0 0-1,-1 1 0,1-1 1,0 0-1,0 1 0,0-1 1,0 0-1,0 1 0,0-1 0,0 0 1,1 1-1,-1-1 0,0 0 1,0 1-1,0-1 0,0 0 1,0 1-1,0-1 0,1 0 1,-1 1-1,0-1 0,0 0 1,1 0-1,-1 1 0,0-1 1,0 0-1,1 0 0,-1 1 1,0-1-1,0 0 0,1 0 1,-1 0-1,0 0 0,1 1 0,-1-1 1,0 0-1,1 0 0,-1 0 1,0 0-1,1 0 0,0 0 1,20 5 265,-17-4-101,69 10 260,1-3 0,0-3 0,112-7 0,-143 1-297,334-25 897,3-1-1017,450 26 202,22-1 788,-152-4 397,-325 4-583,-372 2-880,15 0 39,1 0 0,0-2 0,0 0 1,33-8-1,-52 10-28,1 0 0,-1 0 1,1 0-1,-1 0 0,0 0 1,1 0-1,-1 0 0,0 0 1,1 0-1,-1 0 0,1 0 1,-1 0-1,0-1 0,1 1 1,-1 0-1,0 0 0,1 0 1,-1-1-1,0 1 0,1 0 1,-1 0-1,0-1 0,0 1 1,1 0-1,-1-1 0,0 1 1,0 0-1,0-1 0,0 1 1,1 0-1,-1-1 0,0 1 1,0 0-1,0-1 0,0 1 1,0-1-1,-13-6 120,-24 0-900,-5 5-4524,21 0-860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429 121 15439,'0'0'1665,"-15"51"129,-4-14-257,6 7 1,-3 2-705,6 2-385,2-3-288,7-5-160,1-6 0,0-9-480,0-8-1058,0-11-1473</inkml:trace>
  <inkml:trace contextRef="#ctx0" brushRef="#br0" timeOffset="1">138 1 14286,'-9'0'2124,"5"0"-1987,-1 0-1,0 1 1,0-1 0,0 1-1,0 0 1,1 1 0,-1-1-1,0 1 1,1 0-1,0 0 1,-1 0 0,1 1-1,0-1 1,0 1 0,0 0-1,0 0 1,1 1-1,-1-1 1,1 1 0,0 0-1,0-1 1,0 1 0,1 1-1,-1-1 1,1 0-1,-2 6 1,-1 4-33,1 1 0,0-1 0,1 0 0,0 1 0,1 0 0,1-1 0,1 1 0,1 24 0,0-34-76,-1-1 1,0 0 0,1 1-1,0-1 1,0 0-1,0 0 1,1 1 0,-1-1-1,1 0 1,0 0-1,0-1 1,0 1-1,1 0 1,-1-1 0,1 1-1,0-1 1,0 0-1,0 0 1,0 0 0,1 0-1,-1-1 1,1 1-1,0-1 1,0 0-1,0 0 1,0 0 0,0-1-1,0 1 1,0-1-1,0 0 1,1 0 0,6 0-1,-2-1 38,-1 0 0,1 0 0,-1-1 0,1 0 0,-1-1 0,1 0 0,-1-1 0,0 1 0,0-1 0,0-1 0,0 0 0,-1 0 0,1 0 0,-1-1 0,0 0 1,-1 0-1,7-7 0,-8 7 11,0-1 1,0 1 0,-1-1 0,1 0 0,-1 0 0,-1 0 0,1 0 0,-1-1 0,-1 0-1,1 1 1,-1-1 0,0 0 0,0 0 0,-1 0 0,0-1 0,0 1 0,-1 0-1,0 0 1,0-1 0,-3-12 0,1 15-51,0-1 0,0 0 0,0 1 0,-1 0 0,0 0-1,0 0 1,-1 0 0,0 0 0,1 0 0,-2 1 0,1 0 0,0 0 0,-1 0-1,0 0 1,1 1 0,-1 0 0,-1 0 0,-7-4 0,10 6-57,0-1-1,0 1 1,-1-1 0,1 1 0,0 0-1,0 0 1,-1 1 0,1-1 0,-1 1-1,1-1 1,0 1 0,-1 0 0,1 1-1,-1-1 1,1 0 0,0 1 0,-1 0-1,1 0 1,0 0 0,0 0 0,-1 0-1,1 1 1,0-1 0,0 1 0,0 0-1,1 0 1,-1 0 0,0 0 0,1 1-1,-1-1 1,1 1 0,0-1 0,-2 5-1,-1 1-205,1 0 0,1 1-1,-1 0 1,1 0 0,1 0-1,0 0 1,0 0 0,1 0-1,0 0 1,1 12 0,0-13-394,0 0-1,1 1 1,1-1 0,3 16 0,-3-19-121,0 0-1,0 0 1,0 0-1,1-1 1,-1 1-1,1-1 1,0 0 0,5 6-1,20 13-6727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195 117 13837,'-9'10'2845,"-2"1"-1852,1-3 15,0 1 0,1 1 0,1-1 1,-1 2-1,-12 21 0,20-32-986,1 0 0,0 0 0,0 0 0,0 1 0,-1-1 0,1 0 0,0 0 0,0 1 0,0-1 0,0 0 0,-1 0 0,1 1 0,0-1 0,0 0 0,0 0 0,0 1 0,0-1 0,0 0 0,0 1 0,0-1 0,0 0 0,0 0 0,0 1 0,0-1 0,0 0 0,0 1 0,0-1 0,0 0 0,0 0 0,0 1 0,0-1 0,1 0 0,-1 1 0,0-1 0,0 0 0,0 0 0,0 1 0,1-1 0,-1 0 0,0 0 0,0 0 0,0 1 0,1-1 0,-1 0 0,0 0 0,0 0 0,1 0 0,17-6 305,18-19-199,-29 18-104,-1-1 1,-1 1-1,0-1 1,0 0-1,0 0 1,-1-1-1,0 0 1,-1 1-1,4-14 1,-6 19-15,0 0-1,-1 0 1,1 0 0,-1 0-1,1 0 1,-1 0 0,0 0 0,-1 0-1,1 0 1,0 0 0,-1 0-1,1 0 1,-1 0 0,0 0 0,0 0-1,-1 0 1,1 0 0,0 0-1,-1 1 1,0-1 0,1 1 0,-1-1-1,0 1 1,0 0 0,-1-1-1,1 1 1,0 0 0,-1 0 0,1 1-1,-1-1 1,0 1 0,-3-3-1,-3 1-251,1 0 0,-1 1-1,0 0 1,-1 0 0,1 1-1,0 0 1,-12 0 0,-36 8-5363,25 6-1441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172 344 17264,'0'0'1234,"-9"-2"-284,6 1-898,-1 0 37,0 0 1,0 0 0,0 0-1,0 0 1,0 1 0,0-1-1,0 1 1,0 0 0,-1 0-1,1 1 1,0-1 0,0 1-1,0 0 1,0 0 0,0 0-1,1 1 1,-1-1 0,0 1-1,0 0 1,1 0-1,-1 0 1,-5 5 0,3 1-102,-1 0 0,1 0-1,0 1 1,0-1 0,1 1 0,1 0 0,-1 1 0,2-1 0,-1 1 0,1 0 0,1 0 0,-1 0 0,2 0 0,0 0 0,0 1-1,0-1 1,1 0 0,3 15 0,-4-24 10,1 0 0,0-1-1,0 1 1,0 0 0,0 0-1,0 0 1,0 0 0,0 0-1,1-1 1,-1 1 0,0 0-1,0 0 1,1 0 0,-1-1-1,0 1 1,1 0 0,-1 0-1,1-1 1,-1 1 0,1 0 0,-1-1-1,1 1 1,0-1 0,-1 1-1,1-1 1,0 1 0,-1-1-1,1 1 1,0-1 0,0 1-1,-1-1 1,1 0 0,0 0-1,0 1 1,0-1 0,0 0-1,-1 0 1,1 0 0,0 0 0,0 0-1,0 0 1,0 0 0,-1 0-1,1 0 1,0 0 0,0 0-1,0-1 1,0 1 0,-1 0-1,1-1 1,1 0 0,2-1 45,0 0 1,0-1 0,0 1-1,0-1 1,0 0 0,-1 0-1,0 0 1,5-6-1,14-24 433,-1-2-1,-1 0 0,-2-1 0,-2-1 0,-2-1 0,-1 0 0,-2-1 0,-1 0 0,8-74 1,-16 96-307,-1 8-101,0 0 0,0-1 0,0 1 0,-1 0 0,-1 0 0,-2-16 1,3 25-72,-1-1 1,1 1 0,-1 0-1,1 0 1,-1 0 0,1 0 0,0 0-1,-1 0 1,1 0 0,-1 0-1,1 0 1,-1 0 0,1 0 0,-1 0-1,1 0 1,0 0 0,-1 0-1,1 1 1,-1-1 0,1 0 0,0 0-1,-1 0 1,1 1 0,-1-1-1,1 0 1,0 1 0,-1-1 0,1 0-1,0 1 1,0-1 0,-1 0-1,1 1 1,0-1 0,0 0-1,-1 1 1,1-1 0,0 1 0,0-1-1,0 0 1,0 1 0,0 0-1,-4 14-35,0 1-1,2 0 0,0 0 0,0 0 0,2 0 0,1 26 0,0-8-4,-1 3 17,2 73 28,-1-98-5,1-1 0,0 0 0,0 0 0,1 0 0,1-1 0,0 1 0,7 14 0,-10-23-29,0 0-1,0 0 0,0 0 0,0 0 0,0 0 0,1-1 0,-1 1 0,1 0 1,-1-1-1,1 1 0,0-1 0,0 1 0,-1-1 0,1 0 0,0 0 0,0 0 1,0 0-1,0 0 0,1 0 0,-1-1 0,0 1 0,0-1 0,0 1 0,0-1 1,1 0-1,-1 0 0,0 0 0,0 0 0,1 0 0,-1 0 0,0-1 0,0 1 0,0-1 1,1 1-1,-1-1 0,0 0 0,0 0 0,0 0 0,0 0 0,0 0 0,2-3 1,2 0-627,0 0 1,-1-1 0,0 0 0,0 0-1,6-7 1,13-28-8148,-14 15-1934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73 17809,'0'0'833,"-5"9"186,5-8-1010,-19 41 1567,17-16-475,3-25-1076,-1-1-1,0 1 1,1 0 0,-1-1 0,1 1 0,-1 0 0,1-1-1,-1 1 1,1-1 0,-1 1 0,1-1 0,0 1 0,-1-1 0,1 1-1,0-1 1,0 1 0,-1-1 0,1 0 0,0 0 0,0 1-1,-1-1 1,1 0 0,0 0 0,0 0 0,0 0 0,-1 0-1,1 0 1,1 0 0,1-1 27,0 0 0,0 0 0,0 0 0,0 0 0,0-1-1,0 0 1,0 1 0,-1-1 0,1 0 0,0 0 0,-1 0 0,0-1-1,0 1 1,0-1 0,0 1 0,0-1 0,0 1 0,0-1 0,-1 0-1,1 0 1,-1 0 0,0 0 0,0 0 0,0 0 0,-1-1 0,1-2 0,1 3-7,-1-1 1,0 1-1,0 0 1,-1-1-1,1 1 1,-1-1-1,1 1 1,-1-1-1,0 1 1,-1-1-1,1 1 1,0-1-1,-1 1 1,0 0-1,0-1 1,0 1 0,0 0-1,-1 0 1,1-1-1,-1 1 1,0 0-1,0 0 1,-3-4-1,3 6-42,0-1 0,0 1 0,0-1 0,0 1-1,-1 0 1,1 0 0,0 0 0,0 0 0,-1 1 0,1-1 0,-1 0-1,1 1 1,-1 0 0,1 0 0,0-1 0,-1 1 0,1 1 0,-1-1-1,1 0 1,-1 1 0,1-1 0,-1 1 0,-2 1 0,2 0-12,0 0 0,0 0 0,0 1 1,1-1-1,-1 1 0,1 0 0,-1 0 1,1 0-1,0 0 0,0 0 0,1 0 1,-1 0-1,-2 7 0,-1 7-39,0 0 0,1 0 0,1 0 0,1 0 0,-1 23 1,3-29-85,0 1 0,1-1 1,0 0-1,1 0 0,0 0 1,4 12-1,-6-22-25,1 1 0,0 0 0,-1 0 0,1-1 0,0 1 0,0-1 0,0 1-1,0-1 1,1 1 0,-1-1 0,0 1 0,1-1 0,-1 0 0,0 0 0,1 0 0,0 0 0,-1 0 0,4 1 0,-3-1-168,0-1 0,0 0 1,1 0-1,-1 0 0,0 0 1,1-1-1,-1 1 0,0 0 1,1-1-1,-1 0 0,0 0 1,0 1-1,0-1 0,0 0 1,0-1-1,0 1 0,0 0 1,0-1-1,2-1 0,26-27-5173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13613,'0'0'1676,"-6"10"129,-4 7-1163,1 1 1,1 0 0,0 0 0,2 0 0,0 1 0,1 0 0,1 0 0,-4 38 0,8-56-628,0 0-1,0 0 1,0 1 0,0-1-1,0 0 1,0 1-1,0-1 1,0 0 0,1 1-1,-1-1 1,0 0-1,1 1 1,-1-1 0,1 0-1,0 0 1,-1 0-1,1 0 1,0 1-1,-1-1 1,1 0 0,0 0-1,2 1 1,29 2 153,-22-4-122,75-10-368,-70 7 153,0 1-1,0 0 0,1 1 0,-1 0 0,0 1 0,22 4 0,-37-4 181,1 0-1,0 0 0,0 1 0,-1-1 0,1 0 1,0 1-1,-1-1 0,1 1 0,-1-1 0,1 1 1,0-1-1,-1 1 0,1-1 0,-1 1 0,0 0 1,1-1-1,-1 1 0,1 0 0,-1-1 0,0 1 1,0 0-1,1 0 0,-1-1 0,0 1 0,0 0 0,0 0 1,0-1-1,0 1 0,0 0 0,0 0 0,0-1 1,0 1-1,0 0 0,0 0 0,0 0 0,-1-1 1,1 1-1,0 0 0,0-1 0,-1 1 0,1 0 1,-1-1-1,1 1 0,-1 0 0,1-1 0,-1 1 1,1-1-1,-1 1 0,0 0 0,-25 32 441,21-27-543,-1 0 0,0 0 0,0-1 0,0 1-1,0-2 1,-1 1 0,0-1 0,0 0 0,0 0 0,0 0-1,-1-1 1,1-1 0,-1 1 0,-9 1 0,3-7-2732,8-12-2686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3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17585,'0'0'128,"0"55"1217,0-17 160,0 4-544,1 1-480,10 0-129,2 3-192,3-6-96,0 2-64,0-4-1025,-2-5-1729,-3-6-3428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4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17681,'0'-9'1532,"0"4"-1342,0 0 0,0 0-1,1 0 1,0 0 0,-1 0 0,2 0 0,-1 1 0,1-1 0,-1 0-1,1 1 1,0-1 0,1 1 0,-1 0 0,1 0 0,0 0 0,0 0-1,0 0 1,1 0 0,-1 1 0,1 0 0,0 0 0,7-5 0,9-3-55,0 0 0,1 2 0,0 0 1,0 2-1,1 0 0,0 1 0,0 2 1,0 0-1,1 1 0,-1 1 0,28 2 1,-47-1-142,0 1 0,0 0 0,0 0 0,-1 1 0,1-1 0,0 0 0,0 1 0,-1 0 0,1-1 0,0 1 0,-1 0 0,1 1 0,-1-1 0,1 0 0,-1 1 0,0-1 0,1 1 0,-1 0 0,0 0 0,0 0 0,3 3 0,-3-1 21,0 0 1,-1 1-1,1-1 1,-1 0-1,0 0 1,0 1-1,0-1 1,-1 0-1,0 1 1,0-1-1,0 1 1,0-1-1,-2 7 1,1-2 78,-2 1 0,0-1 0,0 1 0,0-1 0,-1 0 0,-1 0-1,-9 14 1,-8 20 52,21-42-285,32-2-991,-15 0 689,-1 1 0,1 0 0,-1 1 0,1 1 0,18 4-1,-30-5 450,-1 0-1,0 0 0,0 1 0,0-1 0,0 1 1,0-1-1,0 1 0,0 0 0,0 0 0,-1 0 1,1 1-1,-1-1 0,1 1 0,-1-1 0,0 1 1,0 0-1,0 0 0,0 0 0,-1 0 0,1 0 1,-1 0-1,0 0 0,0 1 0,0-1 0,0 0 0,-1 1 1,1-1-1,-1 0 0,0 5 0,0 0 325,0-1 0,0 1 0,-1-1-1,0 0 1,0 0 0,-1 1 0,0-1 0,0 0-1,-1 0 1,0 0 0,0-1 0,0 1 0,-6 7-1,1-4 0,0-1-1,-1 1 0,0-1 0,-1-1 0,1 0 0,-23 14 0,18-13-107,0-1 0,0-1-1,-20 8 1,29-13-238,-1 0 0,1-1 0,-1 1-1,0-1 1,0 0 0,1-1 0,-1 1 0,0-1 0,0 0 0,0-1-1,1 1 1,-11-3 0,14 1-121,0 1 1,-1 0-1,1-1 0,0 1 0,0-1 0,1 0 0,-1 1 1,0-1-1,0 0 0,1 0 0,-1 0 0,1 0 0,0-1 1,0 1-1,0 0 0,0 0 0,0-1 0,0 1 0,0-1 1,1 1-1,-1-1 0,1 1 0,0-1 0,0 1 0,0-1 1,0 1-1,1-4 0,-1-4-1229,1 0-1,0 0 1,1-1 0,0 1-1,5-14 1,10-16-6301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19923,'0'0'4324,"16"51"-3267,-9-16-352,4 3-257,3 5-288,-1-2-96,3-1-32,0-5-192,-2-2-1153,6-11-1121,-8-11-1282,-1-10-4292</inkml:trace>
  <inkml:trace contextRef="#ctx0" brushRef="#br0" timeOffset="1">220 1 18610,'0'0'-96,"5"77"544,8-36 161,6-2-225,4 0-256,2-1-96,6-1-416,-12 1-1923,-1-1-2017,-9-5-3139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4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16848,'5'-10'1303,"-1"1"-992,1 1 0,0 0 1,0 0-1,1 0 1,0 1-1,0 0 0,0 0 1,1 1-1,0-1 1,1 2-1,-1-1 0,1 1 1,0 0-1,10-4 1,10-2-213,1 2 1,1 0-1,-1 3 1,1 0-1,0 2 1,1 0-1,-1 3 1,1 0-1,-1 2 0,34 6 1,-61-7-107,0 0 0,0 1 0,1-1 0,-1 1 0,0 0 0,0 0 0,0 0-1,0 0 1,0 1 0,0-1 0,0 1 0,-1 0 0,1 0 0,-1 0 0,1 0 0,-1 0 0,1 0 0,-1 1 0,0-1 0,0 1 0,0-1 0,-1 1 0,1 0 0,-1 0 0,1 0-1,-1 0 1,0 0 0,0 0 0,1 6 0,-2-3 132,0-1 0,-1 1 0,1 0 0,-1-1 0,-1 1-1,1-1 1,-1 1 0,0-1 0,0 0 0,0 0 0,-1 0 0,0 0 0,0 0-1,0 0 1,0-1 0,-6 6 0,-11 12 188,-1-1-1,0 0 1,-2-2-1,0-1 1,-1-1 0,-1-1-1,-1-1 1,-49 21-1,38-27-661,19-10-1520,4-7-3381,9-1-1124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2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1179 13132,'0'0'4095,"14"-2"-3001,10-3-574,0-1-1,0-1 0,-1-1 1,0-1-1,-1-1 0,34-21 1,321-220 963,-99 61-1322,113-55 131,-54 35-1466,-117 64-3224,-137 87-662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2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1679 234 7751,'-15'-11'961,"-26"-17"-321,-1 1-1,-1 3 0,-75-31 0,57 34-139,0 3-1,-1 3 1,-113-14-1,135 26-306,-1 1 0,1 2-1,-1 2 1,1 1 0,0 3-1,0 1 1,-43 13 0,29-3-98,1 3 1,1 2 0,1 3 0,1 1 0,1 3-1,-88 68 1,115-78-66,0 0 1,2 1-1,0 1 0,2 1 0,0 1 0,1 0 0,2 2 0,0-1 1,2 2-1,0 0 0,2 1 0,1 0 0,1 0 0,1 1 1,-5 43-1,9-35-63,3 0 0,1 0 0,1 1 0,2-1 0,2 0 0,1 0 0,2 0 0,2-1 0,1-1 0,1 1 0,2-2 0,1 0 0,2-1 0,1 0 0,2-1 0,0-1 0,3-2 1,0 0-1,1-1 0,2-1 0,1-1 0,54 37 0,-51-44-140,0-2 1,2-1-1,0-1 1,0-2-1,2-2 1,-1-1 0,1-1-1,0-2 1,65 4-1,-34-8 103,1-3-1,0-2 1,-1-4 0,84-19-1,-72 9 540,0-4 1,-1-3-1,-1-4 0,-2-2 1,100-59-1,-138 69-161,-2-2-1,0-2 0,-2-1 1,-1-1-1,0-1 0,-2-2 1,-2-1-1,-1-1 0,-1-1 1,-1-1-1,-2-2 1,28-60-1,-35 60-218,-2 0 1,-1 0-1,-2-1 0,-1 0 0,-2-1 1,-2 1-1,-1-1 0,-2-38 1,-1 57-173,-2-1 1,0 1 0,-1 0-1,-1 0 1,-1 0 0,0 0-1,-1 1 1,-1 0 0,-1 0-1,0 1 1,-1 0 0,-1 0 0,0 1-1,-1 0 1,-1 1 0,0 0-1,-28-22 1,21 22-564,-1 1 0,0 1 0,-1 0 0,0 2 0,-37-13 0,2 6-1983,-62-11 0,34 11-2021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3:2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10730,'0'0'390,"-10"2"122,-1-1-333,7-1-84,0 0 1,0 1-1,0-1 0,0 1 1,0 0-1,0 0 1,1 0-1,-1 0 0,0 1 1,-6 3-1,10-4-75,-1-1 0,1 0-1,-1 0 1,1 1 0,-1-1-1,0 0 1,1 1 0,0-1-1,-1 1 1,1-1 0,-1 1-1,1-1 1,-1 1 0,1-1-1,0 1 1,-1-1 0,1 1 0,0 0-1,0-1 1,-1 1 0,1-1-1,0 1 1,0 0 0,0-1-1,0 1 1,0 0 0,0-1-1,0 1 1,0 0 0,0-1-1,0 1 1,0 0 0,0-1 0,1 1-1,-1-1 1,0 1 0,0 0-1,1-1 1,-1 1 0,0-1-1,1 1 1,-1-1 0,0 1-1,1-1 1,-1 1 0,1-1-1,-1 1 1,1-1 0,-1 0 0,1 1-1,-1-1 1,1 0 0,0 1-1,0-1 1,36 20-101,-37-20 88,28 12-1,1-3 0,0 0 0,1-2 0,0-1 0,39 3 0,157-2 47,-137-6-46,369 11 38,227 3 177,380-37 23,-465 6-212,2463 9 31,-2775 19 91,372 65-1,-461-48-2639,347 8 0,-375-37-349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4:3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6438,'0'0'7565,"7"-8"-7544,-5 6-21,1-1 2,0 0 0,0 0 0,1 0 0,-1 0 0,1 0-1,0 1 1,-1-1 0,1 1 0,0 0 0,0 1 0,0-1 0,1 1 0,-1-1-1,0 1 1,1 0 0,8 0 0,703 4 40,-238 2-89,1406 14 159,-27-2 343,-188-4 494,-875 2-884,1359 16 569,-2117-31-840,120-5 624,-140 4-839,1-2 0,-1 0 0,0-1 1,0 0-1,0-1 0,0-1 0,15-8 0,-3-6-3220,-7-4-2818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5285,'0'0'10970,"-4"8"-10660,-20 53 446,2 0 0,3 2 0,3 0 0,3 1 0,2 0 0,4 1 0,-1 68 0,8-131-730,0 0-1,0-1 1,0 1-1,0 0 0,1 0 1,-1-1-1,0 1 1,1 0-1,-1-1 0,1 1 1,-1 0-1,1-1 1,0 1-1,0-1 0,0 1 1,0-1-1,0 1 1,0-1-1,0 0 0,0 1 1,1-1-1,-1 0 1,0 0-1,1 0 0,-1 0 1,4 1-1,-1 0 38,0-1-1,0-1 1,0 1-1,0 0 1,0-1-1,1 0 0,-1 0 1,0 0-1,0-1 1,0 1-1,5-2 1,9-2-241,1-2-1,-1 0 1,-1-1 0,19-10 0,-21 9-1465,-1-1 0,0 0-1,0-1 1,19-18 0,-10 2-3402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13196,'0'0'5926,"10"4"-4586,12 5-736,0 0 0,-1 1-1,0 1 1,0 1 0,23 18 0,-40-26-586,1 0 1,-1 0 0,1 0-1,-1 0 1,-1 1 0,1 0-1,0 0 1,-1 0 0,0 0-1,-1 0 1,1 0 0,-1 1-1,0 0 1,0-1 0,0 1-1,-1 0 1,0 0 0,0 0-1,-1-1 1,0 1 0,0 0-1,0 0 1,0 0 0,-1 0-1,0 0 1,0 0 0,-1 0-1,-3 8 1,0-4-62,0 1 0,-1-1 0,0-1 0,-1 1 0,0-1-1,-1 0 1,-15 14 0,16-17-653,0 0 1,0 0-1,0-1 0,-1 0 0,0 0 0,-9 3 0,-8-1-5357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30 13196,'0'0'9348,"-13"-6"-8296,4 1-907,6 3-119,-1-1 1,0 1 0,1 0 0,-1 1 0,0-1 0,0 1 0,0-1 0,0 1 0,0 0 0,0 1 0,0-1 0,0 1 0,0 0-1,-1 0 1,1 0 0,0 0 0,0 1 0,0-1 0,-7 3 0,-8 6 10,0 0 0,0 1-1,-22 16 1,35-22-29,1 0-1,0 0 1,-1 0 0,1 1-1,1 0 1,-1 0 0,1 0-1,0 0 1,0 1-1,0 0 1,1-1 0,0 1-1,0 1 1,-3 7 0,6-12-17,0-1 0,0 0 1,0 0-1,0 1 0,0-1 1,1 0-1,-1 0 1,0 1-1,1-1 0,-1 0 1,0 0-1,1 0 1,0 1-1,-1-1 0,1 0 1,0 0-1,-1 0 0,1 0 1,0 0-1,0 0 1,0 0-1,0-1 0,0 1 1,0 0-1,0 0 1,0-1-1,0 1 0,0-1 1,1 1-1,-1-1 0,0 1 1,0-1-1,0 0 1,1 1-1,-1-1 0,2 0 1,58 5-523,-43-5 313,-6 1 107,-1 0 0,1 0 0,-1 1 0,0 1 0,0 0 0,0 1 0,16 6 0,-25-9 101,0 1 1,0-1-1,0 1 0,0-1 0,0 1 0,0 0 1,0-1-1,0 1 0,0 0 0,-1 0 0,1 0 1,-1 1-1,0-1 0,0 0 0,1 0 0,0 4 0,-2-3 33,1 0 0,-1 1 0,0-1 0,0 0-1,0 0 1,-1 0 0,1 1 0,-1-1-1,1 0 1,-1 0 0,0 0 0,0 0-1,-1 0 1,1 0 0,-1 0 0,-2 4 0,-6 5 299,0 0 0,-1 0 0,0-1 0,-1 0 0,0-1 0,-1-1 0,0 0 0,-1 0 0,0-2 0,0 1 0,0-2 1,-1 0-1,0-1 0,0 0 0,0-1 0,-1-1 0,-28 3 0,43-6-428,0 0 1,0 0-1,0 0 0,0-1 1,0 1-1,0 0 1,0 0-1,0-1 0,0 1 1,0-1-1,0 1 0,1-1 1,-1 1-1,0-1 0,0 0 1,0 1-1,1-1 0,-1 0 1,0 0-1,0 1 1,1-1-1,-1 0 0,1 0 1,-1 0-1,1 0 0,-1 0 1,1 0-1,0 0 0,-1 0 1,1 0-1,0 0 0,0 0 1,0 0-1,0 0 1,0 0-1,0 0 0,0 0 1,0 0-1,0 0 0,0 0 1,0 0-1,1 0 0,-1 0 1,0 0-1,1 0 0,-1 0 1,1-1-1,1-4-1277,0-1-1,1 1 1,0-1-1,0 1 1,0 0-1,5-6 1,15-16-7180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15214,'0'0'1415,"9"1"85,-3-1-1283,-2 1-67,0 0 0,0-1 0,0 1 1,0-1-1,0 0 0,0 0 0,0-1 0,0 1 0,0-1 0,0 0 0,0 0 0,0 0 0,-1-1 0,1 1 0,0-1 0,-1 0 0,1 0 0,-1 0 0,1-1 0,-1 1 0,4-5 0,-2 2-77,0-1 1,-1 1-1,0-1 0,0 0 1,-1-1-1,0 1 0,0 0 1,0-1-1,-1 0 0,1 0 1,-2 1-1,1-1 0,-1-1 1,1-10-1,-2 17-67,0 0 0,0 0 0,0 1 0,-1-1 0,1 0 0,0 1 0,0-1 0,0 0 0,-1 1 0,1-1 0,0 1 0,0-1 0,-1 0 0,1 1 0,-1-1 0,1 1 0,0-1 0,-1 1 0,1-1 0,-1 1 0,1-1 0,-1 1 0,0 0 0,1-1 0,-1 1 0,1 0 0,-1-1 0,0 1 0,1 0 0,-1 0 0,0 0 0,1-1 0,-1 1 0,0 0 0,1 0 0,-1 0 0,0 0 0,1 0 0,-1 0 0,0 0 0,1 1 0,-1-1 0,0 0 0,-1 1 0,-1-1-19,0 1 0,0 0 1,0 0-1,-1 1 0,1-1 0,0 1 0,0-1 0,-5 5 1,1 2 83,-1 0 0,1 0 1,1 0-1,-1 1 0,1 0 1,1 0-1,0 1 1,0 0-1,1-1 0,0 2 1,1-1-1,0 0 0,0 1 1,1-1-1,1 1 1,0 0-1,0-1 0,2 22 1,0-29-61,0-1 0,0 0 0,0 0 0,0 0 0,0 0 0,0 0 0,0 0 0,1 0 0,-1 0 0,1 0 0,0 0 0,-1-1 0,1 1 0,0-1 0,0 1 1,0-1-1,0 0 0,0 0 0,0 0 0,1 0 0,-1 0 0,0 0 0,0-1 0,1 1 0,-1-1 0,0 1 0,1-1 0,-1 0 0,0 0 0,1 0 0,3-1 0,2 1 33,1 0 0,-1-1 0,1 0 0,-1-1 0,0 0 0,0 0-1,15-7 1,-8 0-98,-1 1 0,-1-2 0,1 0 0,-2-1 0,1 0 0,-2-1 0,1 0 0,-2-1-1,0 0 1,0 0 0,-1-1 0,-1-1 0,0 1 0,7-22 0,-27 67-129,9-24 256,-1 0 1,2 0 0,-1 1-1,1-1 1,0 1-1,0 0 1,-1 14 0,3-21-66,1 0 0,-1-1 0,0 1 0,0 0 1,0 0-1,1 0 0,-1 0 0,0-1 0,1 1 1,-1 0-1,1 0 0,-1 0 0,1-1 0,-1 1 1,1 0-1,0-1 0,-1 1 0,1-1 0,0 1 1,0 0-1,-1-1 0,1 0 0,0 1 1,0-1-1,-1 1 0,1-1 0,0 0 0,0 0 1,0 1-1,0-1 0,0 0 0,0 0 0,0 0 1,-1 0-1,1 0 0,0 0 0,0 0 0,0 0 1,0-1-1,0 1 0,0 0 0,-1 0 0,3-1 1,40-16 414,-23 4-370,-1 0-1,-1-2 0,0 0 0,-1-1 1,-1-1-1,-1 0 0,0-2 0,15-23 1,-13 14-37,-1 0-1,-2-1 1,0 0 0,-2-1 0,11-44 0,-33 110-35,-1 0 313,1 1 1,2 0-1,-6 65 1,14-83-187,1 1 1,0-1 0,2 1 0,1-1 0,0 0-1,8 21 1,-9-31-106,0 0 1,1 0-1,0 0 0,1-1 1,0 0-1,0 0 0,1 0 1,0-1-1,0 1 0,1-1 1,-1-1-1,2 1 0,-1-1 1,15 8-1,-22-13-5,0-1-1,0 0 0,0 0 1,0 0-1,0 0 1,0 0-1,0 0 1,1 1-1,-1-1 1,0 0-1,0 0 1,0 0-1,0 0 1,0 0-1,0 0 1,0 0-1,1 0 1,-1 1-1,0-1 1,0 0-1,0 0 1,0 0-1,0 0 1,1 0-1,-1 0 0,0 0 1,0 0-1,0 0 1,0 0-1,1 0 1,-1 0-1,0 0 1,0 0-1,0 0 1,0 0-1,0 0 1,1 0-1,-1 0 1,0-1-1,0 1 1,0 0-1,0 0 1,0 0-1,0 0 1,1 0-1,-1 0 1,0 0-1,0 0 0,0-1 1,0 1-1,0 0 1,0 0-1,0 0 1,0 0-1,0 0 1,1 0-1,-1-1 1,0 1-1,0 0 1,0 0-1,0-1 1,-6-12-103,-15-17-376,-38-48-2189,13 22-3539,-65-63 0,50 66 5447,48 44 1528,-5-3 3009,17 10-1091,11 4 309,11 3-2216,-1 0 0,1-1 0,30 0 0,-26-3-1078,0-1 0,41-6 0,-63 6-88,0 0 1,0-1-1,0 0 1,0 0 0,0 0-1,0 0 1,0 0-1,0-1 1,0 1-1,-1-1 1,1 0-1,0 1 1,-1-1 0,1 0-1,-1-1 1,4-3-1,1-16-6561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17264,'0'0'2883,"50"28"-2755,-14-28-3107,5-4-10505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67 14798,'2'-1'396,"0"-1"0,-1 0 0,1-1-1,-1 1 1,1 0 0,-1 0 0,0-1 0,0 1 0,0-1-1,0 1 1,-1 0 0,1-1 0,-1 0 0,1 1 0,-1-1-1,0 1 1,0-5 0,-1 6-282,0 0 0,1-1 0,-1 1 0,0 0 0,0 0 0,0 0 0,0-1 0,0 1 0,0 0 0,0 0 0,0 0 0,-1 1 0,1-1 0,0 0 0,0 0 0,-1 1 0,1-1 0,-1 1 0,1-1 0,0 1 0,-1-1 0,1 1 0,-1 0 0,1 0 0,-1 0 0,1 0 0,-1 0 0,1 0 0,-1 0 0,1 0 0,-3 1 0,-4 1-109,0-1 0,0 2 0,0-1 0,0 1 0,1 0-1,-1 1 1,1-1 0,-1 2 0,1-1 0,1 1 0,-1 0 0,1 0 0,0 1 0,0 0 0,0 0 0,1 0 0,0 1 0,-7 11 0,4-6 37,1-1 0,0 1 1,1 0-1,1 1 1,0 0-1,1 0 1,0 0-1,0 0 0,2 0 1,-3 25-1,6-36-58,-1 0 0,0 1 0,1-1 0,-1 0 0,1 0-1,0 0 1,0 0 0,-1 0 0,2 0 0,-1 0 0,0 0-1,0 0 1,0 0 0,1 0 0,-1 0 0,1-1-1,0 1 1,-1-1 0,1 1 0,0-1 0,0 0 0,0 0-1,0 0 1,0 0 0,0 0 0,0 0 0,0 0 0,1-1-1,-1 1 1,0-1 0,0 1 0,1-1 0,-1 0 0,4 0-1,7 0-500,-1 1-1,0-2 0,0 0 0,0 0 0,17-6 1,27-14-3231,0-10-2759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15663,'-11'9'1751,"-22"18"421,-47 52 1,71-70-1791,0 1 0,1 0-1,0 0 1,1 1 0,0 0-1,1 0 1,0 1 0,0 0-1,2 0 1,-1 0 0,-2 17 0,6-28-372,1 1 0,0 0 0,0 0 0,0 0 0,0-1-1,0 1 1,0 0 0,1 0 0,-1-1 0,1 1 0,-1 0 0,1 0 0,-1-1 0,1 1 0,0-1 0,0 1 0,0-1 0,0 1 0,0-1 0,0 1 0,0-1 0,0 0 0,1 1 0,-1-1 0,1 0 0,1 1 0,1 0 4,1 0 0,-1 0-1,0-1 1,1 0 0,-1 0-1,1 0 1,0 0 0,-1-1-1,1 0 1,6 0 0,3-1-51,1-1 1,-1 0 0,0-1-1,1 0 1,-1-1-1,14-7 1,-15 6-108,-1-2 0,0 0 0,0 0 0,-1-1-1,0 0 1,0-1 0,-1 0 0,0-1 0,0 0 0,-2-1 0,1 0-1,-1 0 1,-1-1 0,0 0 0,0 0 0,6-18 0,-13 30 165,0 0-1,0 0 1,0 0 0,0 0 0,0 1 0,-1-1 0,1 0-1,0 0 1,0 0 0,0 0 0,0 0 0,0 0-1,-1 0 1,1 0 0,0 0 0,0 0 0,0 1 0,0-1-1,0 0 1,-1 0 0,1 0 0,0 0 0,0 0 0,0 0-1,0 0 1,-1 0 0,1 0 0,0-1 0,0 1 0,0 0-1,0 0 1,-1 0 0,1 0 0,0 0 0,0 0-1,0 0 1,0 0 0,0 0 0,-1 0 0,1 0 0,0-1-1,0 1 1,0 0 0,0 0 0,0 0 0,0 0 0,0 0-1,0-1 1,0 1 0,-1 0 0,1 0 0,0 0 0,0 0-1,0 0 1,0-1 0,0 1 0,0 0 0,0 0-1,-13 11 150,-2 7 88,1 0 0,1 1 0,-15 27 0,23-37-117,1-1-1,0 1 1,0 0 0,1 0-1,1 0 1,-1 1-1,1-1 1,1 0 0,0 1-1,0 18 1,2-26-185,0 0 0,-1-1 0,1 1 0,0-1-1,0 1 1,0-1 0,1 1 0,-1-1 0,0 1 0,1-1 0,-1 0 0,0 0 0,1 0 0,-1 0 0,1 0 0,0 0 0,-1 0-1,1 0 1,0-1 0,-1 1 0,1 0 0,0-1 0,0 0 0,0 1 0,0-1 0,-1 0 0,1 0 0,0 0 0,0 0 0,0 0-1,2-1 1,5 1-1123,0-1 0,0 0 0,0 0 0,0-1 0,11-3 0,13-12-6729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19474,'0'0'3876,"-48"52"-1249,37-40-1442,8-1-929,3-9-480,9-2-2883,5-9-3908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2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3425 411 9513,'-270'-135'1190,"196"93"-879,-2 3 0,-1 3 0,-138-42 0,117 57-88,-2 3 0,-109-4-1,-207 8-304,297 12 35,1-1 45,-333 6-3,384 2 16,0 3 0,1 3 0,0 3 0,-108 38 1,131-36 19,1 2 1,1 1 0,0 3-1,2 1 1,1 2 0,0 1 0,2 3-1,2 0 1,0 2 0,2 2-1,2 1 1,0 1 0,3 2 0,1 0-1,2 2 1,-22 48 0,17-24-34,2 1 0,4 2 0,2 0 0,3 2 0,4 0 0,2 1 0,-4 105 0,16-153 97,1-1 0,1 0 1,1 0-1,0 0 0,2-1 1,0 1-1,1-1 0,1 0 1,1-1-1,1 0 0,0 0 1,1 0-1,1-1 0,1-1 1,0 0-1,2-1 0,-1 0 1,2-1-1,0 0 0,27 18 1,-1-6 25,0-1 1,2-3 0,0-1 0,2-2-1,0-3 1,90 22 0,293 27 67,-119-36-1209,468-17 0,-214-77 1236,-9-49 433,116-59 310,-517 123-917,-1-6-1,181-96 1,-293 131-121,0-2 0,-2-2 0,0-2 1,-2-1-1,-2-2 0,0-1 0,47-57 0,-67 71 97,-2-1-1,0 0 0,-1 0 0,-1-1 0,0-1 0,-2 0 1,0 0-1,-2 0 0,0-1 0,-1 0 0,-1 0 0,-1-1 1,-1 1-1,-1-1 0,0 1 0,-2-1 0,-1 1 0,-5-27 1,4 31 36,-2 1 1,0 0-1,-1 1 1,-1-1-1,0 1 1,-1 0-1,0 1 1,-17-21-1,9 15 54,-2 1-1,0 0 0,-1 1 0,-42-29 0,14 17-28,-2 2 0,-2 2-1,0 3 1,-75-25 0,8 13-105,-1 5 0,-182-23 0,-251 6-4396,453 40 2921,-98-7-1713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12332,'0'0'11669,"10"-4"-10430,30-15-809,-2-1 0,0-2 0,38-30 0,107-91-511,-181 142 86,107-97-427,-133 142 17,5-17 427,-50 86 218,63-103-222,1 1 0,0 0-1,1 1 1,1-1 0,0 1-1,0-1 1,1 1 0,-1 19-1,3-29-80,0 0-1,0 0 0,1 0 0,-1-1 0,0 1 0,1 0 1,0-1-1,-1 1 0,1 0 0,0-1 0,0 1 0,0-1 1,0 1-1,0-1 0,0 1 0,0-1 0,1 0 0,-1 1 1,0-1-1,1 0 0,-1 0 0,1 0 0,-1 0 0,1 0 1,0-1-1,-1 1 0,1 0 0,0-1 0,-1 1 0,1-1 1,0 0-1,0 1 0,0-1 0,-1 0 0,1 0 0,0 0 1,0 0-1,0-1 0,2 0 0,4 1-524,-1-1 0,0-1 0,0 1 0,0-1-1,0 0 1,0 0 0,-1-1 0,1 0 0,8-6 0,22-22-5920,-2-7-3010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12332,'-6'8'3838,"1"-2"-3683,-17 23 1573,-34 56 0,51-76-1300,0 1 0,0-1 0,1 1-1,1 0 1,-1 0 0,2 1 0,-1-1-1,2 0 1,-1 1 0,1 0-1,1 18 1,1-27-400,-1 1 1,0-1-1,1 1 0,0-1 0,-1 1 0,1-1 0,0 0 1,0 1-1,1-1 0,-1 0 0,0 0 0,1 0 1,-1 0-1,1 0 0,0 0 0,0 0 0,0 0 0,0-1 1,0 1-1,2 1 0,1-1 42,-1 0 0,1 0 0,-1 0 0,1-1 0,-1 0 0,1 0-1,0 0 1,0-1 0,-1 1 0,8-1 0,-4-1 12,0 1-1,0-1 1,0 0 0,-1-1-1,1 0 1,0 0 0,-1-1-1,1 0 1,-1 0-1,0 0 1,0-1 0,0 0-1,6-6 1,-7 3-36,0 0 0,-1 0-1,0-1 1,0 1 0,-1-1 0,0 0 0,0 0 0,-1-1-1,0 1 1,0-1 0,-1 0 0,0 1 0,-1-1 0,0 0-1,-1 0 1,1 0 0,-2-13 0,0 17-92,1 0-1,-1 1 1,1-1 0,-1 1-1,-1-1 1,1 1 0,0-1-1,-1 1 1,0 0 0,0 0 0,-1 0-1,1 0 1,-1 0 0,0 0-1,1 1 1,-2-1 0,1 1 0,0 0-1,-1 0 1,1 0 0,-1 0-1,0 1 1,0-1 0,0 1-1,0 0 1,-1 1 0,1-1 0,-1 1-1,1-1 1,-1 1 0,1 0-1,-1 1 1,1-1 0,-8 1 0,-29 1-7092,31 4-1713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0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7911,'0'0'9172,"12"-9"-8275,5-6-520,0 2 0,1 0 0,0 1 1,1 1-1,1 1 0,0 0 0,0 2 1,37-11-1,-56 19-373,0 0 0,-1-1 0,1 1 0,0 0 0,0 0 0,0 0 0,-1 0 0,1 0 0,0 0 0,0 0 0,0 0 0,0 0 0,-1 1 0,1-1 0,0 0-1,0 0 1,-1 1 0,1-1 0,0 0 0,0 1 0,-1-1 0,1 1 0,0-1 0,-1 1 0,1 0 0,-1-1 0,1 1 0,0-1 0,-1 1 0,1 0 0,-1-1 0,1 2 0,-1 1 17,1-1-1,-1 1 1,0-1 0,1 1 0,-1-1-1,-1 1 1,1-1 0,0 1-1,-1-1 1,1 0 0,-2 4 0,-28 68 448,26-66-432,-4 8 60,2-5 28,1 0-1,0 0 1,0 0 0,1 1-1,1-1 1,0 1 0,-3 23-1,6-34-110,0 0 0,0 0-1,0 0 1,0 0 0,0 0-1,0 0 1,1 0 0,-1 0-1,0 0 1,1 0-1,-1 0 1,1 0 0,-1-1-1,1 1 1,-1 0 0,1 0-1,-1 0 1,1-1 0,0 1-1,0 0 1,-1-1-1,1 1 1,0-1 0,0 1-1,0-1 1,-1 1 0,1-1-1,2 1 1,0 0 13,1 0 0,-1-1 0,1 1 0,-1-1 0,1 0 0,-1 0 0,1 0 0,5-1-1,2-1 32,0 0-1,-1-1 0,1 0 0,16-8 0,-9 2-147,0-2 1,-1 0-1,0-1 0,-1 0 1,-1-1-1,0-1 0,0-1 0,-2 0 1,20-28-1,-27 31 275,-15 18-146,-16 20 15,20-19 59,0 0-1,1 0 1,0 0 0,0 1 0,0 0 0,1-1 0,1 1 0,-1 0 0,1 1-1,0-1 1,1 0 0,0 1 0,0 14 0,2-22-98,-1 1 1,1-1-1,0 1 1,0-1-1,0 1 1,0-1-1,0 0 0,0 1 1,0-1-1,0 0 1,1 0-1,-1 0 1,0 0-1,1 0 1,-1 0-1,1-1 1,-1 1-1,1 0 0,-1-1 1,1 1-1,-1-1 1,1 1-1,0-1 1,-1 0-1,1 0 1,0 1-1,-1-1 0,1-1 1,0 1-1,3 0 1,2-1 56,0 1 0,0-1 1,0 0-1,0-1 0,14-4 1,-12 1-37,-1 0 0,1 0 0,-1-1 1,0 0-1,0-1 0,-1 0 0,1 0 0,-2-1 1,1 1-1,-1-1 0,0-1 0,-1 1 0,0-1 1,0 0-1,-1 0 0,0-1 0,0 1 0,-1-1 1,-1 0-1,0 1 0,0-1 0,0-14 1,-1 23-36,-1 1 0,0-1 0,0 1 1,0-1-1,0 1 0,0-1 0,0 1 1,0-1-1,0 0 0,0 1 0,0-1 1,0 1-1,0-1 0,-1 1 0,1-1 1,0 1-1,0-1 0,-1 1 0,1-1 1,0 1-1,0-1 0,-1 1 1,1-1-1,-1 1 0,1 0 0,0-1 1,-1 1-1,1 0 0,-1-1 0,1 1 1,-1 0-1,0-1 0,-16 9-22,-13 27 358,26-22 26,11-14 5,-6 0-338,0 0 1,0 0-1,0 0 0,0 0 1,0 0-1,0 0 0,0 0 0,0 0 1,0 0-1,-1-1 0,1 1 0,0 0 1,-1-1-1,1 1 0,-1 0 1,0-1-1,1 0 0,4-2-565,-4 3-26,0 1-1,0-1 0,0 1 1,0-1-1,0 0 0,0 0 1,0 1-1,0-1 0,0 0 1,0 0-1,0 0 0,-1 0 1,1 0-1,0 0 0,-1 0 1,1 0-1,0-2 0,-1-9-8700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19 167 12236,'-2'2'257,"1"-1"0,-1 0 0,1 1 0,-1-1 0,1 1 0,0-1 1,0 1-1,0 0 0,0 0 0,0-1 0,0 1 0,1 0 1,-1 0-1,0 0 0,1 0 0,-1 0 0,1 3 0,0-4-103,0 0-1,1 0 1,-1 0-1,0 0 1,1 0-1,-1 0 1,1 0-1,-1 0 1,1 0-1,0 0 1,-1 0-1,1 0 1,0-1-1,0 1 1,-1 0-1,1 0 1,0-1-1,0 1 1,0 0-1,0-1 1,0 1-1,1 0 1,3 0 37,0 1 0,0 0 0,0-1 0,0 0 0,1 0 0,-1-1 1,0 0-1,0 0 0,0 0 0,1 0 0,7-2 0,8-5-89,-1-2-1,1 0 0,-2-1 1,1-1-1,-2 0 1,1-2-1,-2 0 1,0-1-1,0-1 0,18-22 1,-27 30-34,-18 22-73,-17 26 326,22-30-195,2-5 9,-1 1 0,1 0-1,1 0 1,-1 0 0,-1 10 0,4-16-122,0 0 0,0 0-1,0 0 1,0 0 0,0 0 0,0 0 0,0 0 0,0 0 0,0 0 0,1 1 0,-1-1 0,0 0 0,1 0 0,-1 0 0,1 0 0,-1 0 0,1 0 0,-1-1 0,1 1 0,0 0 0,-1 0 0,1 0 0,0 0 0,0-1 0,0 1 0,0 0 0,0-1 0,0 1 0,-1-1 0,1 1 0,0-1 0,1 1 0,-1-1 0,0 0 0,0 0 0,0 1 0,0-1 0,0 0 0,0 0 0,0 0 0,0 0 0,0 0 0,2-1 0,17 1 48,0-1 0,32-7 1,-33 5-194,0 0 1,0 2-1,21-1 1,-39 2 126,0 0 0,0 1 1,0-1-1,1 0 0,-1 0 0,0 0 1,0 1-1,0-1 0,0 1 0,0-1 1,0 1-1,0-1 0,0 1 0,0-1 1,0 1-1,0 0 0,0 0 0,-1-1 1,1 1-1,0 0 0,0 0 0,-1 0 1,1 0-1,-1 0 0,1 0 0,0 1 1,4 31 650,0 0 427,-5-33-1054,0 0 0,0 1 0,0-1 0,1 0 0,-1 1-1,0-1 1,0 0 0,0 0 0,0 1 0,1-1 0,-1 0 0,0 1 0,0-1 0,1 0 0,-1 0 0,0 0 0,1 1 0,-1-1 0,0 0 0,0 0 0,1 0-1,-1 0 1,0 1 0,1-1 0,-1 0 0,0 0 0,1 0 0,-1 0 0,1 0 0,-1 0 0,0 0 0,1 0 0,-1 0 0,0 0 0,1 0 0,-1 0 0,0 0 0,1 0-1,-1-1 1,0 1 0,1 0 0,-1 0 0,0 0 0,1 0 0,-1-1 0,0 1 0,0 0 0,1 0 0,-1-1 0,0 1 0,0 0 0,1 0 0,-1-1 0,0 1-1,0 0 1,0-1 0,0 1 0,1 0 0,-1-1 0,0 0 0,11-21 406,-8 1-353,0-1 0,0-42 0,-3 41-115,2 0-1,4-31 0,-5 53-24,0-1-1,-1 0 0,1 1 1,0-1-1,0 1 1,0-1-1,0 1 0,0 0 1,0-1-1,1 1 0,-1 0 1,0 0-1,1 0 0,-1 0 1,1 0-1,-1 0 1,1 0-1,-1 0 0,1 1 1,0-1-1,-1 1 0,1-1 1,0 1-1,-1 0 0,1-1 1,3 1-1,-2 0-581,-1-1 1,1 1-1,0-1 0,-1 0 0,1 0 1,-1 0-1,1 0 0,-1-1 0,1 1 1,2-3-1,4-8-5922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13741,'0'0'4292,"55"38"-4292,-14-26-2915,4-2-3619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119 255 13357,'-8'4'3662,"-7"2"-3100,-40 19 1764,52-23-1905,-1-1-1,1 1 0,0 0 1,0 1-1,0-1 1,0 1-1,0-1 1,0 1-1,0 0 1,1 0-1,-1 0 1,-1 4-1,4-7-399,0 1 0,0-1 0,0 1 0,0 0 0,0-1 0,0 1 0,0-1 0,0 1 0,0-1 0,1 1 0,-1-1 0,0 1-1,0-1 1,1 1 0,-1-1 0,0 1 0,1-1 0,-1 0 0,1 1 0,-1-1 0,0 1 0,1-1 0,-1 0 0,1 0 0,-1 1 0,1-1 0,-1 0-1,1 0 1,-1 1 0,1-1 0,-1 0 0,1 0 0,-1 0 0,1 0 0,0 0 0,-1 0 0,1 0 0,-1 0 0,1 0 0,-1 0 0,1 0 0,-1 0-1,1 0 1,0 0 0,0-1 0,31-1 79,-18-1-110,1-1 0,-1 0-1,0-1 1,0-1 0,-1 0 0,0-1 0,0 0 0,0-1 0,19-16 0,-10 6-211,-1-1 0,-1-1 0,0-1-1,18-26 1,6-18 13,-40 59 237,-1 0 0,0 0 0,0-1 0,-1 1-1,1 0 1,-1-1 0,-1 0 0,1 1-1,0-9 1,-14 23 639,4 2-579,1 2 0,0-1 1,0 1-1,1 0 1,1 0-1,0 1 1,0 0-1,2-1 1,-1 2-1,2-1 1,-1 0-1,2 0 0,0 20 1,1-24-164,0-1 0,1 0 0,0 0-1,0 0 1,1 0 0,0 0 0,1-1 0,0 1 0,0 0 0,6 10-1,-6-14-320,0 0 0,0 0 0,1 0-1,-1 0 1,1 0 0,0-1-1,0 0 1,0 0 0,0 0 0,1 0-1,-1-1 1,1 1 0,0-1-1,0 0 1,-1 0 0,1-1 0,8 2-1,22-1-9677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81 111 14606,'0'0'2989,"1"-10"-352,0-28-373,0 37-2232,-1 0 0,0 1 0,0-1 1,0 0-1,0 1 0,0-1 0,0 1 0,0-1 0,0 0 0,0 1 1,0-1-1,0 0 0,0 1 0,-1-1 0,1 1 0,0-1 1,0 0-1,-1 1 0,1-1 0,0 1 0,-1-1 0,1 1 0,-1-1 1,1 1-1,0-1 0,-1 1 0,1-1 0,-1 1 0,1 0 1,-1-1-1,0 1 0,1 0 0,-1-1 0,1 1 0,-1 0 0,0 0 1,1 0-1,-1 0 0,1-1 0,-1 1 0,0 0 0,1 0 1,-1 0-1,0 0 0,1 0 0,-1 0 0,0 1 0,1-1 0,-1 0 1,1 0-1,-1 0 0,0 1 0,1-1 0,-1 0 0,1 0 1,-1 1-1,1-1 0,-2 1 0,-26 23-71,23-17 46,1 0 0,1 1 1,-1 0-1,1-1 0,0 1 0,1 0 1,0 1-1,0-1 0,1 0 1,0 13-1,0-18 8,1 0-1,0-1 1,1 1 0,-1 0 0,0 0 0,1-1-1,0 1 1,0 0 0,-1-1 0,2 1 0,-1-1-1,0 1 1,0-1 0,1 0 0,-1 1 0,1-1-1,0 0 1,0 0 0,-1 0 0,1 0 0,1 0-1,-1-1 1,0 1 0,0-1 0,1 1-1,-1-1 1,1 0 0,-1 0 0,1 0 0,-1 0-1,1 0 1,0 0 0,-1-1 0,5 1 0,6 0 37,0-1 0,0 0 0,0-1 0,0 0 0,0-1 0,0-1 0,-1 0 0,1 0 0,-1-1 0,0-1 0,0 0 0,0-1 0,-1 0 0,15-10 0,-16 9-48,-1 0 0,0 0 0,0-1 0,-1-1 0,0 1 0,-1-1 0,1 0 0,-2-1 0,1 1 0,-1-2 0,-1 1 0,0 0 0,0-1 0,-1 0 0,-1 0 0,3-14 0,-5 25-3,-1 0-1,0-1 0,0 1 0,0 0 1,0-1-1,0 1 0,1 0 0,-1-1 0,0 1 1,0-1-1,0 1 0,0 0 0,0-1 1,0 1-1,0 0 0,0-1 0,0 1 0,-1 0 1,1-1-1,0 1 0,0 0 0,0-1 0,0 1 1,0 0-1,-1-1 0,1 1 0,0 0 1,0 0-1,0-1 0,-1 1 0,1 0 0,0 0 1,0-1-1,-1 1 0,1 0 0,0 0 1,-1-1-1,-13 7-8,-13 19 29,20-15 74,-1 0 1,2 0 0,-1 1 0,2 0-1,-1 0 1,2 1 0,-1-1-1,2 1 1,-1 0 0,2 0 0,-1 0-1,2 0 1,-1 21 0,2-30-83,0 0-1,1 0 1,0 0 0,-1 0 0,1 0 0,0 0 0,0 0 0,1 0 0,-1 0-1,1 0 1,-1-1 0,1 1 0,0-1 0,0 1 0,0-1 0,0 0 0,1 1-1,-1-1 1,0 0 0,1-1 0,0 1 0,-1 0 0,1-1 0,0 1 0,0-1-1,0 0 1,0 0 0,0 0 0,0-1 0,0 1 0,0-1 0,3 1 0,1 0 7,-1-1 0,0 1 0,1-1 0,-1 0 0,0-1 0,1 0 1,-1 0-1,0 0 0,0-1 0,0 1 0,0-2 0,0 1 1,0-1-1,0 0 0,6-4 0,-3 0-38,-1 0 0,0-1-1,0 1 1,-1-2 0,0 1 0,0-1 0,-1 0-1,0-1 1,-1 1 0,0-1 0,0 0 0,-1 0-1,-1-1 1,0 1 0,0-1 0,2-14-1,-5 25 17,0 0-1,0 0 1,-1 0-1,1 1 0,0-1 1,0 0-1,0 0 0,0 0 1,0 0-1,0 0 0,0 0 1,0 0-1,0 0 0,0 0 1,0 0-1,-1 0 1,1 0-1,0 0 0,0 0 1,0 1-1,0-1 0,0 0 1,0 0-1,0 0 0,0 0 1,-1 0-1,1 0 0,0 0 1,0 0-1,0 0 1,0 0-1,0 0 0,0 0 1,0-1-1,-1 1 0,1 0 1,0 0-1,0 0 0,0 0 1,0 0-1,0 0 0,0 0 1,0 0-1,0 0 1,0 0-1,-1 0 0,1 0 1,0 0-1,0 0 0,0-1 1,0 1-1,0 0 0,0 0 1,0 0-1,0 0 0,0 0 1,0 0-1,0 0 1,0 0-1,0-1 0,0 1 1,0 0-1,0 0 0,0 0 1,0 0-1,-11 14-56,-7 19 74,17-30 13,0 1 1,0-1 0,0 0-1,0 1 1,1-1-1,-1 1 1,1-1 0,0 1-1,0-1 1,0 1 0,0-1-1,1 0 1,0 1 0,-1-1-1,1 1 1,0-1 0,1 0-1,-1 0 1,0 1 0,1-1-1,0 0 1,0 0 0,0-1-1,2 4 1,1-3-1,0 0 0,-1 0 0,1 0 0,0 0 0,0-1 0,0 0 0,1 0 0,-1-1 0,0 1 0,1-1 0,-1 0 0,1-1 1,-1 1-1,10-1 0,-4-1-13,-1 1 0,0-1 0,0-1 0,1 1 0,-1-2 0,-1 0 0,1 0 0,0 0 0,14-9 0,-19 9-25,0 1 0,0-1 0,-1-1 0,1 1-1,-1-1 1,0 1 0,0-1 0,-1 0 0,1-1-1,-1 1 1,1-1 0,-1 1 0,-1-1 0,1 0-1,-1 0 1,0 0 0,0 0 0,0-1-1,1-7 1,-3 13 4,0 0 0,0-1 0,0 1 1,0 0-1,0-1 0,1 1 0,-1 0 0,0-1 0,0 1 0,0 0 0,0-1 0,0 1 0,0 0 0,0-1 0,0 1 0,-1 0 0,1 0 1,0-1-1,0 1 0,0 0 0,0-1 0,0 1 0,0 0 0,-1-1 0,1 1 0,0 0 0,0 0 0,0-1 0,-1 1 0,1 0 0,0 0 0,0 0 1,-1-1-1,1 1 0,0 0 0,-1 0 0,1 0 0,0 0 0,0 0 0,-1-1 0,-15 7-132,-14 17 87,23-14 112,1-1 1,0 1 0,0 1-1,0-1 1,1 1-1,1 0 1,-1 0-1,2 1 1,-1-1-1,2 1 1,-4 20 0,6-27-47,-1 0 0,1-1 0,0 1 0,1 0 0,-1-1 0,1 1 0,-1 0 0,1-1 0,0 1 0,0-1 0,1 1 0,-1-1 0,1 1 0,-1-1 0,1 0 0,0 0 0,0 0 0,1 0 0,-1 0 0,1 0 0,-1-1 0,1 1 0,0-1 0,0 0 0,0 0 0,0 0 0,0 0 0,1 0 0,-1-1 0,1 1 0,-1-1 0,1 0 0,-1 0 0,1 0 0,0-1 0,-1 1 0,1-1 0,4 0 0,-6 1-268,1-1 1,0 1 0,0-1-1,0 1 1,0-1 0,0 0-1,0 0 1,0 0 0,0-1-1,0 1 1,0-1 0,0 0-1,0 1 1,0-1 0,0-1-1,0 1 1,-1 0 0,1-1-1,0 1 1,-1-1 0,0 0-1,1 0 1,-1 0 0,0 0-1,3-4 1,12-26-5727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19122,'0'0'4773,"-28"55"-4613,54-44 96,6-1-576,10-2-1634,4-3-1505,-1-1-2211,-3 0-1793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 7015,'0'0'7842,"-9"3"-3556,-24 10-2209,-83 35 2995,115-48-5044,0 0 1,-1 1 0,1 0-1,0-1 1,0 1 0,0 0-1,0-1 1,0 1 0,1 0 0,-1 0-1,0 0 1,0 0 0,0 0-1,1 0 1,-1 0 0,0 0-1,0 1 1,1-1-39,0-1 0,0 1-1,0 0 1,1-1 0,-1 1 0,0-1 0,0 1-1,0-1 1,1 1 0,-1-1 0,0 0 0,1 1-1,-1-1 1,0 1 0,1-1 0,-1 0-1,0 1 1,1-1 0,-1 0 0,1 1 0,-1-1-1,1 0 1,-1 1 0,1-1 0,-1 0 0,1 0-1,45 12-1511,-38-11 1175,5 2-186,117 28-2575,-114-27 2978,-1 2 0,0 0 0,0 1 1,0 0-1,27 19 0,-40-25 167,0 0-1,0 1 1,0-1 0,0 1 0,0-1-1,-1 1 1,1 0 0,0 0-1,-1 0 1,1 0 0,-1 0-1,0 0 1,0 0 0,0 0-1,0 0 1,0 1 0,0-1-1,0 0 1,-1 1 0,1-1-1,-1 1 1,0-1 0,0 0-1,0 4 1,-1-3 131,0-1 0,0 1 1,0 0-1,-1-1 0,1 1 0,-1-1 1,1 1-1,-1-1 0,0 0 0,0 0 0,0 0 1,0 0-1,-1 0 0,1 0 0,-1-1 1,1 1-1,-4 1 0,0 0 32,-1 1 0,0-1 0,0 0 0,0-1-1,0 0 1,-1 0 0,1-1 0,0 1 0,-1-2 0,1 1 0,-1-1-1,1 0 1,-1 0 0,1-1 0,-11-2 0,16 2-279,0 0 1,0 0-1,1-1 1,-1 1-1,0 0 1,1 0-1,-1-1 1,1 1-1,-1-1 1,1 1-1,0-1 1,-1 0-1,1 0 1,0 1-1,0-1 1,1 0-1,-1 0 1,0 0-1,0 0 1,1 0-1,-1 0 1,1 0-1,0 0 1,0 0-1,0-1 1,0 1-1,0 0 0,0 0 1,1-3-1,-1 2-186,1-1 0,0 1-1,0-1 1,0 1 0,0 0-1,0-1 1,1 1-1,-1 0 1,1 0 0,0 0-1,0 0 1,0 1 0,0-1-1,1 0 1,-1 1 0,1-1-1,3-1 1,4-2 91,0 1-1,1 0 1,0 1 0,0 0-1,1 1 1,19-4 0,79-3 169,-77 8 204,57-10-1,-82 10-64,33-9 1041,-40 11-1005,1-1 0,-1 1 0,1-1 1,-1 1-1,1-1 0,-1 0 1,1 0-1,-1 0 0,0 0 1,1 0-1,-1 0 0,0 0 1,0 0-1,0-1 0,0 1 0,0 0 1,0-1-1,0 1 0,0-1 1,0-1-1,-1 2-111,-1 0 0,1 0 0,0 0 0,-1 0 0,1 0 0,-1 0 0,1 1 0,-1-1 0,1 0 0,-1 0 0,1 0 0,-1 0 0,0 1 0,0-1 0,1 0 0,-1 1 0,0-1 0,0 1 0,0-1 0,0 1 0,0-1 0,0 1 0,0-1 0,0 1 0,0 0 0,0 0 0,0-1 0,0 1 0,0 0 0,0 0 0,-2 0 0,-39-4 119,40 4-135,1 0-40,-17-1 11,0 0-1,1 2 0,-23 3 0,36-3-22,0 0 0,0 0 0,0 0 0,0 0 0,0 1 0,0 0 0,1-1 0,-1 2 0,-3 1 0,6-3 0,0 0 0,-1 1 0,1-1 0,0 0 0,0 0 0,0 1 0,0-1 0,0 1 0,0-1 0,1 1 0,-1-1 0,0 1 0,1-1 0,-1 1 0,1 0 0,0-1 0,-1 1 0,1 0 0,0-1 0,0 1 0,0 0 0,1 2 0,-1-2 9,1 0 0,0-1 0,-1 1 0,1 0 0,0-1 0,0 1 0,0 0 0,0-1 0,0 1 0,1-1-1,-1 0 1,0 1 0,1-1 0,-1 0 0,1 0 0,-1 0 0,1 0 0,0 0 0,-1 0 0,1 0-1,0-1 1,3 2 0,45 10-118,-41-10 73,24 4 47,1-1 1,0-2-1,0-1 0,-1-2 0,1-1 1,47-7-1,-75 6 162,0 1 0,-1-1 1,1 0-1,-1 0 0,0 0 0,0-1 1,0 0-1,0 0 0,0 0 0,0-1 0,-1 1 1,0-1-1,0 0 0,0 0 0,0-1 1,0 1-1,-1-1 0,4-7 0,-5 8-61,-1 1 0,1-1 0,-1 0 0,0 0 0,-1 0-1,1 1 1,0-1 0,-1 0 0,0 0 0,0 0 0,0 0 0,-1 0-1,1 0 1,-1 0 0,0 1 0,0-1 0,0 0 0,-1 0 0,1 1-1,-1-1 1,0 1 0,0-1 0,0 1 0,0 0 0,-1 0 0,1 0-1,-5-4 1,-14-13-846,7 5-1670,44 19 33,51 9-6220,-26-10-902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8264,'0'0'13773,"-20"60"-13101,20-30 257,0 4-480,11-1-353,5-2-96,2-1-1057,0-4-993,2-6-1441,-13-6-3172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5512 398 10634,'0'0'1543,"0"-10"-1346,3-34-117,-3 41-79,-1 1-1,1 0 0,0 0 0,-1-1 0,0 1 1,1 0-1,-1 0 0,0 0 0,0-1 0,0 1 0,0 0 1,0 0-1,-1 1 0,1-1 0,-1 0 0,1 0 1,-1 1-1,0-1 0,1 0 0,-1 1 0,0 0 0,0 0 1,-2-2-1,-52-20-26,44 19 63,-96-27 681,0 4-1,-160-17 0,199 34-744,-1173-115-400,-8 92 1340,959 38-877,0 13 0,2 13 0,-379 89 0,548-90 330,-120 47 1,189-56-132,1 1 1,0 2 0,2 3-1,-79 58 1,111-73-200,1 1 0,1 0 0,1 1 0,0 0 0,0 1 0,1 1 0,-18 31 0,27-40-34,0 0-1,0-1 1,0 1-1,1 0 1,0 1 0,0-1-1,1 0 1,0 0-1,0 1 1,1-1-1,0 1 1,0-1 0,1 0-1,0 1 1,0-1-1,1 0 1,0 0-1,0 0 1,0 0 0,1 0-1,0 0 1,1 0-1,6 9 1,4 3 41,2-1-1,0 0 1,1-2 0,0 0 0,2 0 0,0-2 0,0 0-1,41 20 1,-1-5 141,123 41 0,-52-32-133,0-5 0,253 27 0,275-22 4,897-27 819,-1141-12-302,438-17 307,-5-54-236,-351-18-599,-420 70-32,-1-3-1,-2-4 0,-1-2 1,97-56-1,-148 73 51,-2 0-1,1-2 0,-1 0 1,-1-2-1,-1 0 1,0 0-1,15-22 0,-26 31 4,-1 0 0,-1 0-1,0 0 1,0-1 0,0 0 0,-1 1-1,0-1 1,0 0 0,-1-1 0,0 1-1,0 0 1,-1-1 0,-1 1 0,1-1-1,-1 1 1,0-1 0,-1 1-1,0-1 1,-1 1 0,1 0 0,-2-1-1,1 1 1,-5-8 0,0 2-21,0 2 0,-1-1 0,-1 1 0,0 0 0,0 1 1,-2 0-1,1 1 0,-1 0 0,-1 0 0,-22-14 0,-6-1-38,-2 2-1,-49-20 1,-4 5-10,-2 4 0,0 5 1,-119-20-1,-308-19-19,267 50-1478,-55-5-3366,235 13-1940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12940,'0'0'2814,"5"-8"-594,-2 3-1978,0 0 0,0 1 0,1-1 0,-1 1-1,1 0 1,0 0 0,0 0 0,1 0 0,-1 1 0,1 0-1,0 0 1,0 0 0,0 1 0,0-1 0,0 1 0,0 0-1,1 1 1,-1-1 0,10-1 0,3 0 137,1 1 0,-1 0 0,0 2-1,0 0 1,1 0 0,31 7 0,-46-7-380,1 1-1,-1 0 0,0 0 1,1 0-1,-1 1 1,0 0-1,0-1 0,0 1 1,0 1-1,0-1 1,-1 1-1,1-1 0,-1 1 1,1 0-1,-1 0 1,0 0-1,0 1 1,0-1-1,-1 1 0,1 0 1,-1 0-1,0 0 1,0 0-1,0 0 0,-1 0 1,1 0-1,-1 0 1,0 1-1,0-1 0,0 1 1,-1-1-1,0 8 1,0-7 29,-1-1 1,1 1-1,-1-1 0,0 1 1,-1-1-1,1 0 1,-1 0-1,1 1 0,-1-1 1,-1 0-1,1-1 1,-1 1-1,1 0 0,-1-1 1,-5 5-1,-4 3 430,0 0 1,-28 17-1,-10 9 264,106-28-3102,-51-8 2250,13 2-358,1 1-1,30 11 1,-45-14 416,1 1 0,-1 0 0,0 1 0,0-1 0,0 1 1,0-1-1,4 6 0,-7-7 51,1 0 0,-1 0 1,0 1-1,0-1 0,0 0 0,-1 1 1,1-1-1,0 1 0,-1-1 0,1 1 1,0-1-1,-1 1 0,0 0 0,1-1 1,-1 1-1,0 0 0,0-1 1,0 1-1,0-1 0,0 4 0,-2-2 126,1 0 0,0 0 0,-1 0 0,0 0 0,1-1 0,-1 1 0,0-1 0,-1 1-1,1-1 1,0 1 0,-1-1 0,1 0 0,-1 0 0,0-1 0,1 1 0,-1 0 0,0-1 0,-6 2-1,-59 21 1715,65-23-1744,-67 13 864,64-13-1100,0-1-1,1 1 1,-1-1-1,1 0 0,-1-1 1,0 1-1,1-1 0,-1 0 1,1 0-1,-9-4 1,13 5-174,1-1 0,-1 1 0,0-1-1,0 0 1,1 0 0,-1 1 0,0-1 0,1 0 0,-1 0 0,1 0 0,-1 0 0,1 0 0,-1 0 0,1 0 0,-1 0 0,1 0 0,0 0 0,0 0 0,0 0 0,0 0 0,-1 0 0,1 0 0,1 0 0,-1-2 0,0-14-7641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76 166 16464,'0'0'2429,"7"-2"629,-1-1-2626,-1 1 0,0-1 0,1 0 0,-1-1-1,-1 1 1,1-1 0,0 0 0,6-7-1,-9 9-401,-1 0 0,1 0 0,-1 0 0,1 0 0,-1 0 0,1-1-1,-1 1 1,0 0 0,0-1 0,0 1 0,-1-1 0,1 1 0,0-1 0,-1 1-1,0-1 1,1 0 0,-1 1 0,0-1 0,-1 0 0,1 1 0,0-1 0,-1 1-1,1-1 1,-1 1 0,0-1 0,-2-4 0,1 4-90,-1 1 0,1-1 0,-1 1 0,0-1 0,0 1 0,0 0 0,0 0 0,0 1-1,0-1 1,0 1 0,-1-1 0,1 1 0,0 0 0,-1 0 0,1 1 0,-1-1 0,1 1 0,-1-1 0,0 1 0,1 0 0,-1 1 0,1-1 0,-5 1 0,5-1 44,0 0 0,0 1 0,1-1 0,-1 0 0,0 1 0,1-1 0,-1 1 0,1 0 0,-1 0 0,1 0 0,-1 0 0,1 1-1,0-1 1,-1 1 0,1-1 0,0 1 0,0 0 0,0 0 0,0 0 0,0 0 0,1 0 0,-1 0 0,1 0 0,-1 1 0,1-1 0,0 0 0,0 1 0,0-1 0,0 1 0,0 0 0,0 4 0,1-5 7,1 1-1,-1-1 1,1 1-1,0-1 1,0 0 0,0 1-1,0-1 1,1 0-1,-1 0 1,1 0-1,-1 0 1,1 0 0,0 0-1,-1 0 1,1 0-1,0-1 1,0 1-1,0-1 1,1 0 0,-1 1-1,3 0 1,59 26-538,-50-23 313,27 10-454,68 17-1,-88-28 1362,1-1 0,38 2-1,-59-5-542,0 0-1,0 0 1,1-1-1,-1 1 1,0 0-1,0-1 1,0 1 0,0 0-1,0-1 1,0 1-1,0-1 1,0 0-1,0 1 1,0-1 0,0 0-1,0 1 1,0-1-1,0 0 1,0 0-1,-1 0 1,1 0-1,0 0 1,-1 0 0,2-2-1,0-1 24,-1 0 0,0 0 0,0 0 0,0-1 0,0 1 0,0 0 0,-1-6 0,0 0-92,0 0 0,0 1 0,-1-1 0,-1 1 0,0-1 0,-3-9 0,3 13-124,-1 1-1,1-1 1,-1 1-1,0-1 1,-1 1-1,1 0 1,-1 0-1,0 0 1,0 1-1,-1 0 1,1-1-1,-1 1 1,0 1-1,0-1 1,0 1 0,-1 0-1,-8-4 1,14 7 49,0 0 1,0 0 0,0 0 0,-1 0 0,1 0 0,0 0 0,0 0-1,0 0 1,-1 0 0,1 0 0,0 0 0,0 0 0,-1 0-1,1 0 1,0 0 0,0 0 0,0 0 0,-1 0 0,1 0 0,0 0-1,0 0 1,0 0 0,-1 0 0,1 0 0,0 1 0,0-1-1,0 0 1,0 0 0,-1 0 0,1 0 0,0 0 0,0 1 0,0-1-1,0 0 1,0 0 0,-1 0 0,1 1 0,0-1 0,0 0-1,0 0 1,0 0 0,0 1 0,3 11-140,12 10 140,-7-15 19,0-1-1,1 0 0,-1-1 1,1 0-1,1 0 0,-1-1 1,1 0-1,0-1 0,-1 0 1,2 0-1,10 1 1,11 0-26,0-2 0,40 0 1,-65-3 26,1 0 1,-1 0 0,0 0 0,0-1-1,0 0 1,0 0 0,0 0-1,0-1 1,8-5 0,-12 6-4,0 1 0,0-1 0,0 0 0,-1 0 0,1 0 0,0-1 0,-1 1 0,0 0 1,0-1-1,0 0 0,0 1 0,0-1 0,0 0 0,-1 0 0,1 0 0,-1 0 0,0 0 0,0 0 0,0-1 0,0 1 0,0 0 0,-1-4 0,0 7-9,0-1 0,0 0-1,-1 1 1,1-1-1,0 1 1,-1-1-1,1 1 1,0-1-1,-1 1 1,1-1 0,-1 1-1,1 0 1,-1-1-1,1 1 1,-1 0-1,1-1 1,-1 1 0,0 0-1,1-1 1,-1 1-1,1 0 1,-1 0-1,0 0 1,1 0-1,-1 0 1,1 0 0,-1 0-1,0 0 1,1 0-1,-1 0 1,0 0-1,1 0 1,-1 0 0,1 0-1,-1 0 1,0 1-1,1-1 1,-1 0-1,1 1 1,-1-1 0,-27 11-226,22-5 271,0-1 0,1 1 1,-1 0-1,1 1 0,0-1 1,1 1-1,0 0 0,0 0 0,-3 8 1,5-10 16,0 0 0,0-1-1,1 1 1,-1 1 0,1-1 0,0 0 0,1 0 0,-1 0 0,1 0 0,0 1-1,0-1 1,1 0 0,0 0 0,0 1 0,2 5 0,-1-8-38,0 1 1,1-1 0,-1 0-1,1 0 1,0 0-1,0-1 1,0 1 0,0-1-1,1 1 1,-1-1-1,1 0 1,-1 0-1,1-1 1,0 1 0,0-1-1,0 0 1,-1 0-1,1 0 1,0 0-1,0-1 1,8 1 0,8 0 21,0 0 1,40-4-1,-47 2-129,1-2 0,-1 0 1,0-1-1,1 0 0,-2-1 0,1 0 0,0-1 0,18-12 1,-26 15 6,1-1 1,-1 0 0,1 0-1,-1 0 1,-1-1 0,1 0-1,-1 1 1,1-2 0,-2 1-1,1 0 1,0-1 0,-1 0-1,0 0 1,0 0 0,-1 0-1,0 0 1,0 0 0,0-1-1,1-10 1,-3 16 42,0-1 0,0 1-1,1 0 1,-1 0 0,0 0 0,0 0-1,-1-1 1,1 1 0,0 0 0,0 0-1,0 0 1,-1 0 0,1 0-1,-1 0 1,1 0 0,-1 0 0,1 0-1,-1 0 1,0 0 0,1 0 0,-1 0-1,0 0 1,0 0 0,1 0 0,-1 1-1,0-1 1,0 0 0,0 1 0,0-1-1,0 0 1,0 1 0,0 0 0,0-1-1,-1 1 1,1-1 0,0 1 0,0 0-1,0 0 1,0 0 0,0 0 0,-1 0-1,1 0 1,0 0 0,0 0-1,0 0 1,0 0 0,-2 1 0,-1 0 59,0 0 0,0 0 0,0 1-1,0-1 1,1 1 0,-1 0 0,0 0 0,1 0 0,-1 1 0,1-1 0,0 1 0,-4 3 0,4-2-146,1 0-1,-1 0 1,1 0-1,-1 0 1,1 0-1,0 1 1,1-1-1,-1 1 1,1 0-1,0-1 1,0 1 0,0 0-1,0 8 1,3-6-4157,5-5-3010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20179,'0'0'4292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161 276 6470,'0'0'6550,"-3"-9"-4452,3 6-2001,-1 1-1,1-1 0,-1 0 0,0 0 0,0 1 1,0-1-1,0 1 0,-1-1 0,1 1 0,-1-1 1,0 1-1,1 0 0,-1 0 0,0 0 0,0 0 1,0 0-1,-1 0 0,1 1 0,0-1 0,-1 0 1,1 1-1,-1 0 0,1 0 0,-1 0 0,0 0 1,1 0-1,-1 0 0,0 1 0,0-1 1,0 1-1,1 0 0,-1 0 0,0 0 0,0 0 1,0 1-1,1-1 0,-1 1 0,0-1 0,0 1 1,1 0-1,-1 0 0,0 0 0,1 0 0,-1 1 1,-2 1-1,0 2-7,0-1 1,0 1 0,1 0-1,-1 0 1,1 1 0,1-1-1,-1 1 1,1 0 0,0 0-1,0 0 1,-4 13 0,6-18-62,1 1 0,-1 0 1,0 0-1,1 0 1,-1 0-1,1 0 1,0 0-1,-1 0 1,1 0-1,0 0 0,0 0 1,0 0-1,1 0 1,-1 0-1,0 0 1,1 0-1,0 0 1,-1-1-1,1 1 1,0 0-1,0 0 0,0 0 1,0-1-1,0 1 1,0 0-1,0-1 1,1 1-1,-1-1 1,0 0-1,1 1 1,0-1-1,-1 0 0,1 0 1,0 0-1,-1 0 1,1 0-1,0 0 1,0 0-1,0-1 1,0 1-1,0-1 0,0 1 1,3-1-1,9 1 30,1-1 0,-1-1 0,1 0 0,-1-1 0,0 0 0,1-1 0,-1-1 0,0 0 0,-1-1 0,1-1 0,-1 0 0,0 0 0,18-14 0,-10 7 60,-1-1 0,0-2 0,-2 0 0,0-1 0,0 0 0,-2-2 1,19-26-1,-30 37 7,0-1 0,0 0 0,-1 0 1,0 0-1,0 0 0,-1-1 0,-1 0 0,1 1 1,-2-1-1,2-14 0,-3 23-118,0 0 1,1 0-1,-1-1 0,0 1 1,0 0-1,-1 0 0,1-1 1,0 1-1,0 0 0,0 0 1,-1-1-1,1 1 0,-1 0 1,1 0-1,-1 0 0,1 0 1,-1 0-1,0 0 0,1 0 1,-1 0-1,0 0 0,0 0 0,0 0 1,0 0-1,0 0 0,0 0 1,0 1-1,-1-2 0,-1 2-2,0-1 0,0 0 0,0 1 0,1-1 0,-1 1 0,0 0 0,0 0 0,0 0 0,0 0 0,0 1 0,-5 1-1,-3 1 12,0 0-1,0 1 0,0 0 0,1 1 1,-15 10-1,11-6-19,-69 54 589,77-59-519,1 0 0,0 1 0,0 0-1,1 0 1,0 1 0,0-1 0,0 1-1,0 0 1,1 0 0,0 0 0,0 1-1,-2 8 1,5-14-61,0 0 0,0 0 0,0 0 0,0 0 0,0 0 0,0 0 0,0 0 0,1 0 0,-1 0 0,0 0 0,1 0 0,-1 0 0,0 0 0,1 0 0,0 0 1,-1 0-1,1 0 0,-1 0 0,1 0 0,0 0 0,0 0 0,-1-1 0,1 1 0,0 0 0,0-1 0,0 1 0,0 0 0,0-1 0,0 0 0,0 1 0,0-1 0,0 1 0,0-1 0,0 0 0,0 0 0,2 1 0,47 2 60,-41-3-76,26-1-450,0-1 0,49-11 1,-79 12 461,0 0 0,-1 0 0,1 1 0,0-1 0,0 1 0,-1 0 0,1 0 0,0 1 0,0-1 1,-1 1-1,8 2 0,-10-1 24,-1-1 0,1 1 1,0-1-1,-1 1 0,1 0 1,-1 0-1,1-1 0,-1 1 1,0 0-1,0 0 0,0 0 1,0 1-1,0-1 0,0 0 0,0 0 1,-1 0-1,0 1 0,1-1 1,-1 0-1,0 1 0,0-1 1,0 0-1,0 1 0,-1 2 1,-6 123 342,7-127-449,0 0 0,0 0 0,1 0 0,-1 0 0,0 0 0,0 0 0,0 0 0,1 0 0,-1-1 0,0 1 0,1 0 0,-1 0 0,1 0 0,-1 0 0,1 0 0,-1-1 1,1 1-1,0 0 0,-1 0 0,1-1 0,1 2 0,23 2-5921,-3-7-1712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11050,'0'0'15017,"-2"10"-14670,1-2-346,-1-2 100,1 0 0,1 0 0,-1 0 0,1 0 1,0 0-1,1 10 0,0-14-69,-1 0 1,1 0-1,0 0 1,0 0-1,0 0 1,0 0-1,0 0 1,0 0-1,0-1 1,0 1-1,1 0 1,-1-1-1,1 1 1,-1-1-1,1 0 0,0 1 1,-1-1-1,1 0 1,0 0-1,0 0 1,0 0-1,0 0 1,0-1-1,0 1 1,0 0-1,4 0 1,11 0-30,0 0 1,0 0-1,0-2 1,-1 0-1,1-1 1,0-1-1,-1 0 1,1-1-1,-1-1 1,28-12-1,-12 6-148,-31 10 139,1 0 0,-1 1 0,0-1 0,1 1-1,-1-1 1,0 1 0,1 0 0,-1 0 0,1-1 0,-1 1 0,1 0 0,-1 0-1,0 0 1,1 1 0,-1-1 0,1 0 0,-1 0 0,0 1 0,1-1 0,2 2-1,4 19 210,-7-19-184,-1 0 0,0 0 0,0-1-1,0 1 1,1 0 0,-1-1 0,1 1 0,-1-1 0,1 1 0,0 0 0,0-1-1,0 0 1,0 1 0,0-1 0,0 1 0,0-1 0,0 0 0,0 0 0,0 0 0,1 0-1,-1 0 1,1 0 0,-1 0 0,0 0 0,1 0 0,0 0 0,-1-1 0,1 1-1,-1-1 1,1 1 0,2-1 0,3 1-75,0 0 0,0-1 0,0 0-1,0 0 1,0 0 0,0-1 0,0 0 0,0-1 0,0 1-1,0-1 1,-1-1 0,12-5 0,-14 6-512,0 0 1,0-1 0,-1 0-1,1 0 1,-1 0-1,1 0 1,-1 0-1,0-1 1,0 0-1,0 1 1,-1-1-1,0 0 1,3-6-1,8-21-7285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20916,'0'0'7847,"50"-8"-18929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15919,'0'0'609,"-5"64"-545,-6-28 0,4-3 32,-3-2 0,4-6 0,3-4-192,3-6-1922,0-8-1441,0-4-257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13453,'0'0'1046,"5"-10"-678,-1 3-304,1-1-1,-1 2 0,1-1 0,0 0 0,1 1 1,0 0-1,0 0 0,0 1 0,0 0 1,1 0-1,0 0 0,0 1 0,0 0 0,1 0 1,-1 1-1,1 0 0,0 0 0,9-2 1,35-9 279,2 2 0,0 3 0,0 2 0,1 2 0,0 3 1,78 6-1,-129-4-331,1 0 0,-1 1 0,1-1 0,-1 1 1,1 0-1,-1 1 0,0-1 0,1 1 0,-1 0 0,0 0 1,0 0-1,0 1 0,0-1 0,-1 1 0,1 0 0,-1 0 0,1 0 1,2 5-1,-4-5 51,1 1 1,-2 0-1,1 0 1,0 0-1,-1 0 1,0 0-1,0 0 0,0 1 1,-1-1-1,1 0 1,-1 0-1,0 1 1,0-1-1,0 0 1,-1 1-1,0-1 1,0 0-1,0 0 0,-3 8 1,-1 2 196,-2 0 0,0 0-1,-1-1 1,0 0 0,-1 0 0,0 0 0,-1-2 0,-13 14 0,-11 7 1167,-54 40 1,64-54-821,-1-1 0,-37 19 0,52-31-551,-1 0 0,0-1 0,0 0 0,0 0 0,0-2 0,-1 1 0,1-1 0,-1-1 0,-14 0 0,24-1-160,0 0 0,0 0 1,0 0-1,0 0 0,0-1 0,0 1 0,1-1 0,-1 0 1,0 1-1,0-1 0,0 0 0,0 0 0,1 0 0,-1 0 1,1 0-1,-1 0 0,0-1 0,1 1 0,0-1 0,-1 1 1,1-1-1,-1-2 0,1 3-192,0-1-1,1 0 1,-1 0-1,1 0 1,-1 0-1,1 0 1,0 0-1,0 0 1,0 0-1,0 0 1,0 1-1,0-1 1,1 0-1,-1 0 1,1 0-1,-1 0 1,1 0 0,0 0-1,-1 1 1,1-1-1,0 0 1,0 0-1,0 1 1,1-1-1,-1 1 1,0-1-1,1 1 1,-1 0-1,1-1 1,-1 1-1,1 0 1,3-2 0,20-13-4045,8-1-671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12236,'0'0'1596,"10"2"342,-5 0-1657,0-1 0,0 0 0,1 0 0,-1 0 0,0-1 0,1 0 0,-1 0 0,0 0 0,1-1 0,-1 1 0,0-1 1,0-1-1,0 1 0,1-1 0,-1 0 0,0 0 0,-1 0 0,1-1 0,0 1 0,-1-1 0,0 0 0,6-5 0,3-5-97,-1 0-1,0 0 1,10-16-1,-19 25-176,-1 1 0,1-1 0,-1 1 0,0-1 0,0 0 1,0 1-1,-1-1 0,1 0 0,-1 0 0,0 0 0,0-1 0,-1 1 0,1 0 0,-1 0 0,0 0 0,0 0 1,0-1-1,0 1 0,-2-5 0,1 8-29,0 0 0,1 0 1,-1-1-1,0 1 0,0 0 1,0 1-1,0-1 0,0 0 0,0 0 1,0 0-1,-1 1 0,1-1 0,0 0 1,0 1-1,-1-1 0,1 1 1,0-1-1,-1 1 0,1 0 0,0 0 1,-1 0-1,1-1 0,0 1 0,-1 0 1,1 1-1,0-1 0,-1 0 1,1 0-1,0 1 0,-1-1 0,-1 1 1,-2 0-31,-1 1 0,1 0 1,0 0-1,0 0 0,0 0 1,-8 7-1,6-4 63,1 0 0,0 1 0,1 0 0,-1 0 0,1 1-1,0 0 1,1 0 0,-1 0 0,1 0 0,1 0 0,0 1 0,0 0 0,0 0 0,1 0 0,0 0 0,0 0 0,1 0 0,0 0 0,1 0 0,0 16-1,1-22 9,-1 0-1,0 1 0,1-1 0,-1 0 0,1 0 0,0 1 1,-1-1-1,1 0 0,0 0 0,0 0 0,1 0 0,-1 0 1,0 0-1,1 0 0,-1 0 0,1-1 0,0 1 0,-1 0 1,1-1-1,4 3 0,-1-1 7,0-1 0,0 0 0,1 0 1,-1 0-1,1 0 0,0-1 0,-1 0 0,9 1 1,2-1-6,0-1 1,0-1-1,0 0 1,0-1-1,25-6 1,-23 3-114,0-2 0,0 0 0,0-1 0,-1-1 0,18-13 0,-24 16 16,-1-2-1,-1 1 1,0-1 0,0-1 0,0 1 0,-1-2 0,0 1 0,-1-1 0,7-12 0,-39 54 77,20-22 265,1 0 1,0 1 0,0 0-1,1 0 1,0 0 0,1 0 0,0 0-1,0 16 1,2-26-248,0 0 0,0 0 1,0 1-1,1-1 0,-1 0 0,0 0 0,0 0 0,1 1 1,-1-1-1,1 0 0,-1 0 0,1 0 0,0 0 0,-1 0 1,1 0-1,0 0 0,-1 0 0,1 0 0,0 0 0,0 0 1,0 0-1,0-1 0,0 1 0,0 0 0,0-1 0,0 1 1,2 0-1,1 0 18,0 0 0,0 0 0,-1 0 0,1-1 1,0 1-1,0-1 0,0 0 0,8-1 0,0-1-90,-1 0-1,0-1 1,0 0-1,0 0 1,17-9-1,-13 4-583,-2-1-1,1 0 1,-2 0-1,1-2 1,-1 1-1,-1-2 1,1 1-1,-2-2 1,17-23 0,-31 43 657,1 0 1,0 1-1,1-1 1,0 1-1,0 0 1,0-1 0,1 10-1,0-15 58,1 0 1,0 0-1,0 0 0,0 0 0,0 0 1,0 0-1,0 0 0,0 0 0,1 0 0,-1-1 1,1 1-1,0 0 0,-1 0 0,1 0 1,0 0-1,0-1 0,0 1 0,0 0 0,0-1 1,1 1-1,-1-1 0,0 1 0,1-1 0,-1 0 1,1 0-1,-1 1 0,1-1 0,0 0 1,-1 0-1,1-1 0,0 1 0,0 0 0,0-1 1,0 1-1,0-1 0,0 1 0,2-1 0,6 0-90,0 0-1,0-1 1,0-1-1,0 0 0,0 0 1,0-1-1,-1 0 0,1 0 1,-1-1-1,0-1 0,0 0 1,0 0-1,-1 0 0,0-1 1,0-1-1,0 1 0,-1-1 1,11-12-1,1-2-264,-1-1 0,-1-1 0,0-1 0,-2 0 0,17-38 0,-25 49 296,-1-1 0,-1-1 0,0 1 0,-1-1 0,0 0 0,-1 0 0,1-23 0,-4 38-7,0 0-1,0 0 0,0 0 0,0-1 0,0 1 1,0 0-1,0 0 0,0 0 0,0-1 0,0 1 1,0 0-1,0 0 0,0 0 0,0-1 0,0 1 0,0 0 1,0 0-1,0 0 0,0 0 0,-1-1 0,1 1 1,0 0-1,0 0 0,0 0 0,0 0 0,0-1 1,0 1-1,-1 0 0,1 0 0,0 0 0,0 0 1,0 0-1,0 0 0,-1 0 0,1 0 0,0 0 0,0-1 1,0 1-1,-1 0 0,1 0 0,0 0 0,0 0 1,0 0-1,-1 0 0,1 0 0,-11 6 223,-7 13-59,7-1 131,2 1 0,0 0 0,1 0 0,1 1 0,1 0 1,1 0-1,0 1 0,2-1 0,0 1 0,1 0 0,2 0 0,2 34 0,-1-48-284,0-1 0,1 0-1,0 0 1,0 0-1,0 0 1,1 0 0,0 0-1,0-1 1,0 1-1,1-1 1,0 0 0,8 9-1,-3-6-27,1 0 0,-1 0-1,1-1 1,1 0 0,17 8 0,-27-15 55,-3-4-81,0 1 1,0 0-1,-1-1 1,1 1-1,-1 0 1,1 0-1,-1 1 1,0-1-1,-4-2 1,-2-5-188,8 9 200,-34-39-130,-2 1 0,-66-55 0,104 94 186,-1 0 0,0 0 0,0 0 0,0 0-1,1 1 1,-1-1 0,0 0 0,0 0 0,0 0-1,0 0 1,1 0 0,-1 0 0,0 0 0,0 0-1,0 0 1,1-1 0,-1 1 0,0 0 0,0 0-1,0 0 1,0 0 0,1 0 0,-1 0 0,0 0-1,0 0 1,0 0 0,0 0 0,0-1 0,1 1-1,-1 0 1,0 0 0,0 0 0,0 0 0,0 0-1,0-1 1,0 1 0,0 0 0,0 0 0,1 0-1,-1 0 1,0-1 0,0 1 0,0 0 0,0 0-1,0 0 1,0-1 0,0 1 0,0 0 0,0 0-1,0 0 1,0-1 0,0 1 0,0 0 0,0 0-1,-1 0 1,1 0 0,0-1 0,0 1 0,0 0-1,0 0 1,0 0 0,0 0 0,0 0 0,0-1-1,-1 1 1,1 0 0,0 0 0,0 0 0,0 0-1,29-3 544,35 6-359,-40-1-395,97 7-350,-43-14-8310,-53-1-85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13613,'0'0'7933,"-9"6"-6054,2-1-1605,1 0-2,-1 0 0,1-1 0,-1 0 0,-1 0 0,1-1 1,0 1-1,-1-2 0,0 1 0,1-1 0,-12 2 0,18-4-827,40 1-3940,-20-1 3842,1 2 1,-1 0-1,0 1 0,0 1 1,0 1-1,-1 0 0,33 15 1,-50-20 756,0 1 1,1 0 0,-1-1-1,0 1 1,0 0-1,0-1 1,0 1-1,0 0 1,0 0 0,0 0-1,0 0 1,0 0-1,-1 0 1,1 0-1,0 0 1,-1 0-1,1 0 1,0 1 0,-1-1-1,0 0 1,1 0-1,-1 1 1,0-1-1,1 0 1,-1 1 0,0-1-1,0 0 1,0 0-1,-1 3 1,0-1 125,0-1 0,0 0 0,-1 1-1,1-1 1,-1 0 0,0 0 0,0 0 0,0 0 0,0 0 0,0 0 0,0 0 0,0-1 0,-4 3 0,-3 1 197,-1 1 0,0-2 1,0 1-1,-1-2 1,1 1-1,-17 2 0,26-5-500,-1-1 0,0 1 0,0-1-1,1 0 1,-1 0 0,0 0-1,1 0 1,-1 0 0,0 0 0,0-1-1,1 1 1,-1-1 0,0 1-1,1-1 1,-1 1 0,1-1 0,-1 0-1,1 0 1,-1 0 0,1 0-1,-1 0 1,1 0 0,-2-1 0,2-1-717,0 0 0,0 1 0,0-1 0,1 0 0,-1 0 0,1 0 0,-1 0 0,1 1 0,0-1 1,0 0-1,0 0 0,1 0 0,0-4 0,3-15-11104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6566,'0'0'-2210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1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59 292 5061,'0'0'11408,"-5"9"-9582,-8 11-1198,5-7 259,-1 1-1,-12 27 1,21-40-880,-1 0 0,1 0 1,0 0-1,-1 0 0,1 0 0,0 0 0,0 0 1,0 0-1,0 0 0,0 0 0,0 0 0,0 0 1,0 0-1,0 0 0,1 0 0,-1-1 0,0 1 0,0 0 1,1 0-1,-1 0 0,1 0 0,-1 0 0,1-1 1,-1 1-1,1 0 0,0 0 0,1 1 0,0-1 13,0 1 1,1-1-1,-1 1 0,1-1 0,0 0 0,-1 0 1,1 0-1,0 0 0,5 0 0,8 1 67,0 0 0,27-2 0,-35 0-78,2-1-31,1 0 0,-1-1 0,0 0 1,1-1-1,-1 0 0,0 0 0,-1-1 0,1-1 1,-1 0-1,0 0 0,0 0 0,0-1 1,-1-1-1,0 1 0,0-1 0,0-1 0,-1 0 1,10-13-1,-7 8 17,-1-1 1,0 0-1,-1 0 0,-1-1 1,0 0-1,-1 0 0,-1 0 1,0-1-1,-1 0 0,-1 0 1,2-20-1,-4 30-9,0-1 0,-1 1 0,0 0 0,-1 0 0,0 0 1,1-1-1,-2 1 0,1 0 0,-4-10 0,4 15-2,0 0 0,1 0-1,-1 0 1,0-1 0,0 1 0,0 0 0,0 0 0,0 1-1,0-1 1,0 0 0,0 0 0,0 0 0,0 1 0,-1-1 0,1 0-1,0 1 1,0-1 0,-1 1 0,-1-1 0,0 1-10,0 0 0,0 0 0,0 0 0,0 1 0,0-1-1,-1 1 1,1-1 0,0 1 0,1 0 0,-1 0 0,0 1 0,-3 1 0,-4 3 46,1 0 0,-1 1 0,1 0 1,0 1-1,1 0 0,0 0 0,0 1 0,-11 17 0,4-5 537,2 1 0,-22 46 1,32-62-383,1 1 0,-1 0 1,1 0-1,0 0 1,1 0-1,0 0 1,0 1-1,0-1 1,1 9-1,0-14-159,1 0-1,-1 0 1,1 0-1,-1 0 1,1 1 0,0-1-1,0 0 1,0-1-1,0 1 1,0 0 0,0 0-1,0 0 1,1-1-1,-1 1 1,1 0 0,-1-1-1,1 1 1,0-1-1,-1 0 1,1 0 0,0 0-1,0 1 1,0-2-1,0 1 1,0 0 0,0 0-1,0-1 1,0 1-1,0-1 1,0 1 0,1-1-1,-1 0 1,4 0-1,5 0-404,1-1 0,0-1 0,-1 0-1,1 0 1,-1-1 0,0 0-1,0-1 1,0 0 0,0-1-1,-1 0 1,0-1 0,0 0-1,0-1 1,-1 0 0,0 0 0,0-1-1,-1 0 1,10-12 0,0 0-1014,-1-2 1,-1 0 0,21-36 0,1-23 544,-36 78 971,11-38 434,-13 40-253,1 0 0,-1-1 0,0 1 0,0 0 0,0 0 0,0-1 0,0 1 0,0 0 0,0-1 0,0 1 0,0 0 0,-1-1 1,1 1-1,0 0 0,-2-3 0,1 4-146,1 0 1,-1 0-1,0-1 0,0 1 1,0 0-1,0 0 1,0 0-1,0 0 1,1 0-1,-1 0 1,0 0-1,0 0 0,0 0 1,0 1-1,0-1 1,0 0-1,1 0 1,-1 1-1,0-1 0,0 1 1,1-1-1,-1 1 1,0-1-1,0 1 1,1-1-1,-1 1 1,-1 1-1,-20 17 260,15-12-203,0 2 1,0-1-1,1 1 0,0 0 1,0 0-1,1 0 0,0 1 0,1 0 1,0 0-1,0 0 0,1 0 1,1 1-1,0-1 0,0 1 1,0 21-1,2-19-450,1 0 1,0 0-1,1 0 1,1-1-1,0 1 0,1 0 1,0-1-1,7 14 1,13 35-5468,-18-34-726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12 8104,'0'0'13623,"-10"-3"-13335,7 2-276,0 0 6,1 0-1,-1 0 1,1 0 0,-1 0-1,0 0 1,1 1 0,-1-1-1,0 1 1,0 0 0,0 0-1,1 0 1,-1 0 0,0 0-1,0 1 1,0-1 0,1 1-1,-1 0 1,0 0 0,1 0-1,-1 0 1,1 0 0,-1 0-1,1 1 1,-1-1-1,1 1 1,0 0 0,0 0-1,0-1 1,0 1 0,0 1-1,-3 3 1,3-2 2,-1 0 0,1 0-1,0 1 1,0-1 0,0 0 0,1 1 0,-1 0-1,1-1 1,0 7 0,1-10-11,0 0-1,0 0 1,0 0 0,1 1-1,-1-1 1,0 0 0,1 0-1,-1 0 1,1 0 0,-1 0-1,1 0 1,-1 0 0,1 0-1,0 0 1,0 0 0,-1 0-1,1 0 1,0 0 0,0-1-1,0 1 1,0 0 0,0-1-1,0 1 1,0 0 0,0-1-1,0 1 1,0-1 0,1 0-1,-1 1 1,0-1 0,0 0-1,0 0 1,0 0 0,1 0-1,-1 0 1,0 0 0,0 0-1,0 0 1,3-1 0,13 0 80,1-1 0,-1-1 0,1 0 0,19-8 0,-23 7-150,-1 0 0,1 1 0,-1 0 0,1 1 0,0 0 0,0 1 0,26 2 0,-38 0 93,0-1 0,0 1 0,0 0 0,0 0 0,0 0 0,0 0 0,0 0 0,0 0 0,-1 0 0,1 1 0,0-1 0,-1 1 0,1-1 0,-1 1-1,0 0 1,1-1 0,-1 1 0,0 0 0,0 0 0,1 4 0,-1-4-18,0 0 0,0 0 0,0-1 0,0 1 0,0 0 0,0 0 0,0-1 0,1 1 0,-1 0 0,1-1 0,-1 1-1,1-1 1,-1 0 0,1 1 0,0-1 0,0 0 0,0 0 0,0 0 0,0-1 0,0 1 0,0 0 0,0-1 0,0 1 0,3 0-1,1-1-481,0 0-1,0 0 1,0 0-1,0-1 1,0 0-1,0 0 1,-1 0-1,1-1 1,0 0-1,-1 0 0,0 0 1,6-4-1,21-14-6374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80 16848,'0'0'1420,"-11"10"-849,7-6-504,-21 18 1281,1 2 0,-21 28 0,43-51-1259,1 1 0,-1 0 0,1-1 0,0 1 0,0 0 0,0 0 1,0 0-1,0 0 0,0 0 0,1 0 0,-1 0 0,1 0 0,-1 0 1,1 0-1,0 0 0,0 1 0,-1-1 0,2 0 0,-1 2 0,1-2-71,-1-1 0,1 0 0,0 0-1,0 0 1,-1 0 0,1 0 0,0 0-1,0 0 1,0 0 0,0 0-1,0 0 1,1-1 0,-1 1 0,0 0-1,0-1 1,0 1 0,1-1 0,-1 1-1,0-1 1,0 0 0,1 1 0,1-1-1,4 1-61,1-1 0,0 1 0,0-2 1,-1 1-1,1-1 0,0 0 0,-1-1 0,1 1 0,9-5 0,2-3-176,1-2 0,-2 0 1,1-1-1,-2-1 0,0 0 1,0-1-1,-1-1 0,-1-1 0,-1 0 1,0-1-1,-1-1 0,16-27 1,-28 44 300,-1 1 0,1-1 0,0 0 0,0 0 0,-1 0 0,1 1 0,-1-1-1,1 0 1,-1 0 0,1 0 0,-1 0 0,1 0 0,-1 0 0,0 0 0,1 0 0,-1 0 0,0-1 0,0 1 0,0 0 0,0 0 0,0 0 0,0 0 0,0 0 0,-1 0 0,1 0 0,0 0 0,0 0 0,-1 0 0,0-2 0,0 3-21,-1 1 0,0-1 0,1 0 0,-1 1 0,1-1 0,-1 1 0,1-1 0,-1 1 0,1 0 0,0-1 0,-1 1 0,1 0 0,0 0 0,0 0 0,-1 0 0,1 0 0,0 1 0,0-1 0,0 0 0,-1 2-1,-8 9 137,0 0 0,1 1-1,0 0 1,1 1-1,-10 20 1,15-27-138,1-1 0,-1 1 1,1 0-1,0 0 1,1 1-1,0-1 1,0 0-1,0 0 1,1 1-1,0-1 1,1 0-1,-1 1 1,1-1-1,3 8 0,-3-11-116,0-1 0,1 0 0,0 0 0,0 0-1,0 0 1,0 0 0,0 0 0,0 0-1,1-1 1,-1 1 0,1-1 0,0 1-1,0-1 1,0 0 0,0 0 0,0 0-1,0-1 1,0 1 0,5 0 0,30 8-3087,1-8-3676,8-5-8895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8616,'0'0'11019,"-8"8"-10213,4-3-626,-1 0 0,1 1 1,1-1-1,-1 1 1,1 0-1,0 0 0,0 0 1,1 0-1,-1 1 0,-1 9 1,4-13-139,-1-1-1,1 1 1,0 0 0,0-1 0,0 1 0,0 0 0,0-1 0,0 1 0,1 0-1,0-1 1,-1 1 0,1-1 0,0 1 0,0-1 0,0 1 0,1-1-1,-1 1 1,1-1 0,-1 0 0,1 0 0,0 0 0,-1 0 0,1 0 0,0 0-1,0-1 1,1 1 0,-1 0 0,0-1 0,1 0 0,-1 1 0,0-1 0,1 0-1,-1-1 1,1 1 0,3 1 0,8 1-101,1 0 0,0-1-1,0 0 1,0-1 0,0 0 0,0-2 0,0 0 0,-1 0-1,1-1 1,0-1 0,0-1 0,27-10 0,-20 5-308,-1-1 1,1 0 0,-2-2 0,0 0-1,0-2 1,-1 0 0,27-26-1,-47 88 2252,1-47-1806,-1 1 1,1-1-1,0 1 0,0-1 0,0 1 1,0 0-1,0-1 0,0 1 1,0-1-1,1 1 0,-1-1 1,0 1-1,1-1 0,0 1 0,-1-1 1,1 1-1,0-1 0,0 0 1,-1 1-1,1-1 0,0 0 1,0 0-1,1 1 0,-1-1 1,0 0-1,2 1 0,0-1-25,1 0 0,0 0-1,0 0 1,0-1 0,0 1 0,0-1-1,1 0 1,5-1 0,7 1 43,11-2-727,0-2 0,0-1 0,0 0 0,46-18 0,-38 12-1081,-1 1-1,40-4 0,-26 11 1627,-39 4 51,0-1 0,0-1 0,0 1 0,-1-2 1,1 1-1,0-1 0,0-1 0,12-4 1,-4-4-3864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62 11627,'0'0'11995,"-8"3"-10948,-24 12-535,31-14-528,0-1-1,1 1 0,-1-1 1,0 1-1,1-1 1,-1 1-1,0 0 1,1-1-1,-1 1 1,1 0-1,-1 0 0,1-1 1,0 1-1,-1 0 1,1 0-1,0 0 1,-1 0-1,1-1 0,0 1 1,0 0-1,0 0 1,0 0-1,0 0 1,0 0-1,0 0 1,0-1-1,0 1 0,0 2 1,9 21-642,-7-21 659,25 52-872,-10-19 328,15 40 0,-28-66 395,-1 1-1,0-1 1,-1 1-1,0 0 1,-1 0-1,0 0 0,0 0 1,-3 18-1,1-22 253,0-1-1,-1 0 0,0 0 0,0 0 1,-1 0-1,0 0 0,0-1 0,0 1 1,0-1-1,-1 0 0,0 0 1,0 0-1,-1 0 0,1-1 0,-1 1 1,0-1-1,0 0 0,0-1 0,-1 1 1,1-1-1,-1 0 0,0-1 1,0 1-1,0-1 0,0 0 0,0-1 1,0 0-1,-8 1 0,12-2-66,1 0 0,-1 0 0,1 0 0,-1 0 0,1-1 0,-1 1 0,1 0 0,0-1 0,-1 0 0,1 1 0,0-1 0,-1 0 0,1 1 0,0-1 0,0 0 0,0 0 0,0 0 0,0 0 0,0 0 0,0 0 0,-2-3 0,1 1-20,0-1-1,1 0 1,-1 0 0,1 1 0,0-1-1,0 0 1,0 0 0,0-5 0,-1-8-412,2-1 1,2-33-1,-1 47 240,1-10-89,0 0 0,2 0-1,-1 0 1,2 0-1,0 1 1,0 0-1,2 0 1,-1 1-1,1-1 1,1 1 0,14-16-1,12-11 1002,72-63 0,-46 47 844,-50 40-829,-16 10-203,4 5-562,-1 1 1,0-1-1,1 1 0,-1 0 0,0-1 0,1 1 0,-1 0 0,1 1 1,0-1-1,-5 3 0,-3 4-16,0 0 0,1 1 0,0 0-1,0 0 1,1 1 0,-13 19 0,18-24 25,0 1 0,0-1 0,0 1 0,0 0 0,1 0 0,0 0 0,0 1 0,1-1 0,0 0 0,0 1 0,0-1 0,1 1 0,0-1 0,0 0 0,2 9 0,-1-12-59,0 0 0,0-1 0,0 1 0,0 0 0,1-1 0,-1 0 0,1 1 0,-1-1 0,1 0 0,0 0 0,0 0 0,0 0 0,0 0 0,0 0 0,1 0 0,-1-1 0,0 1 0,1-1 0,0 0 0,-1 0 0,1 0 1,-1 0-1,1 0 0,4 0 0,4 2-1064,0-2 0,0 0 1,0 0-1,0-1 1,12-1-1,31-6-7760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12684,'0'0'7548,"-3"10"-7265,1-2-210,-22 85 2525,22-83-2339,0-1 0,1 0 0,0 1 0,1-1 0,0 1 0,0-1 0,1 1 0,4 17 0,-4-24-239,1-1-1,-1 1 1,1 0-1,0-1 0,0 1 1,1-1-1,-1 0 0,0 1 1,1-1-1,-1 0 0,1-1 1,0 1-1,-1 0 0,1-1 1,0 1-1,0-1 0,0 0 1,0 0-1,0 0 0,1-1 1,4 2-1,9 0-73,0 0 0,28-1 0,-41-1 4,45-2-1051,-33 1 656,0 0 1,0 1-1,0 0 0,0 2 1,27 5-1,-41-7 452,-1 0-1,1 0 0,-1 1 1,1-1-1,-1 1 0,1-1 1,-1 1-1,1 0 1,-1 0-1,0-1 0,0 1 1,1 0-1,-1 0 0,0 0 1,0 0-1,0 1 1,0-1-1,0 0 0,0 0 1,0 1-1,0-1 1,0 2-1,-1-1 63,0-1 1,0 0-1,0 1 0,0-1 1,-1 0-1,1 1 1,-1-1-1,1 0 0,-1 0 1,1 0-1,-1 1 0,0-1 1,1 0-1,-1 0 1,0 0-1,0 0 0,0 0 1,0 0-1,0 0 1,-1 0-1,-6 5 358,0 0-1,-1-1 1,1 0 0,-1-1-1,-14 6 1,0-3-51,-1-1 0,0-2 0,0 0 0,0-1 0,-1-1 0,-25-2 0,47 0-475,0-1 1,-1 1 0,1-1-1,1 1 1,-1-1-1,0 0 1,0 0-1,0 0 1,0 0-1,0-1 1,1 1-1,-1-1 1,1 1 0,-1-1-1,1 0 1,0 0-1,-1 0 1,1 0-1,0-1 1,0 1-1,-1-4 1,2 5-180,0-1 0,1 0-1,-1 1 1,1-1 0,-1 1 0,1-1 0,0 0-1,-1 0 1,1 1 0,0-1 0,0 0 0,0 1-1,1-1 1,-1 0 0,0 1 0,1-1 0,-1 0-1,1 1 1,-1-1 0,1 1 0,0-1 0,0 1-1,0-1 1,0 1 0,0-1 0,0 1 0,0 0-1,0-1 1,0 1 0,1 0 0,-1 0 0,0 0-1,1 0 1,-1 0 0,1 1 0,-1-1 0,4-1-1,26-11-5107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225 335 18674,'0'0'2413,"-8"-4"-775,-2 0-1433,-1 0 0,0 1 0,0 0 0,0 1 0,0 0 0,0 0 0,0 1 0,-22 1 0,28 1-197,1-1 1,0 0-1,0 1 1,0 0-1,0-1 0,0 2 1,0-1-1,0 0 1,0 1-1,0 0 1,1 0-1,-1 0 1,0 0-1,1 1 1,0-1-1,0 1 1,0 0-1,0 0 0,0 0 1,0 0-1,1 1 1,-1-1-1,1 1 1,0-1-1,0 1 1,0 0-1,1 0 1,0 0-1,-2 6 0,2-8 1,1 0-1,0-1 0,-1 1 0,1 0 0,0 0 0,0-1 0,0 1 0,0 0 0,1 0 0,-1 0 0,0-1 0,1 1 0,-1 0 0,1-1 0,0 1 0,-1 0 0,1-1 0,0 1 0,0-1 0,0 1 0,0-1 0,0 1 0,1-1 0,1 2 0,1 0 6,0-1 0,-1 0-1,1 0 1,0 0 0,0 0 0,0-1 0,1 0-1,-1 0 1,0 0 0,6 0 0,4 1-82,0-2 0,0 0 0,-1 0 0,1-1 0,0-1 1,14-3-1,-16 0-189,1 1 0,-1-1 1,0-1-1,-1 0 0,1-1 1,17-14-1,-23 16 230,0 1-1,-1-1 1,0 0 0,1 0 0,-2-1 0,1 1-1,-1-1 1,0 0 0,0 0 0,0-1-1,-1 1 1,0-1 0,3-12 0,-6 19 39,0 0-1,0 0 1,0 1 0,0-1 0,0 0 0,0 0 0,-1 0 0,1 1 0,0-1 0,0 0-1,0 0 1,-1 0 0,1 0 0,0 0 0,0 1 0,0-1 0,-1 0 0,1 0-1,0 0 1,0 0 0,-1 0 0,1 0 0,0 0 0,0 0 0,-1 0 0,1 0 0,0 0-1,0 0 1,-1 0 0,1 0 0,0 0 0,0 0 0,-1 0 0,1 0 0,0 0 0,0-1-1,0 1 1,-1 0 0,1 0 0,0 0 0,0 0 0,0 0 0,-1-1 0,1 1 0,0 0-1,0 0 1,0 0 0,0 0 0,0-1 0,-1 1 0,1 0 0,0 0 0,0-1 0,0 1-1,0 0 1,0 0 0,0-1 0,0 1 0,0 0 0,0 0 0,0 0 0,0-1-1,0 1 1,0 0 0,0 0 0,0-1 0,-15 14 238,12-10-113,0 1 0,0 0 0,1 0 0,-1 0 0,1 0 0,0 0 0,0 0 0,1 1 0,-1-1 0,1 1 0,0-1 0,0 1 0,0-1 0,1 1 0,-1 0 0,2 7 0,-1-10-92,1 1 1,0-1-1,0 1 1,0-1-1,0 0 1,0 0-1,0 1 1,1-1-1,-1 0 1,1 0-1,-1 0 1,1-1-1,0 1 1,0 0-1,0-1 1,0 1-1,0-1 1,0 1-1,0-1 1,0 0-1,1 0 1,-1 0-1,0 0 1,1 0-1,-1-1 1,1 1-1,-1-1 1,1 0-1,-1 1 1,1-1-1,2 0 1,2 0-186,0 0-1,-1 0 1,1-1-1,0 0 1,0 0 0,-1 0-1,1-1 1,-1 0-1,1-1 1,-1 1 0,0-1-1,0 0 1,0 0 0,0-1-1,-1 0 1,1 0-1,-1 0 1,0-1 0,0 0-1,-1 0 1,1 0 0,-1 0-1,0-1 1,-1 0-1,1 0 1,2-6 0,-9 18 346,1 0 0,0 0 0,0 1 0,0-1 1,1 1-1,-1 11 0,1-16-157,1 0-1,0 0 0,0 0 1,1 0-1,-1 0 1,0 0-1,1 0 1,-1 0-1,1 0 1,0 0-1,-1 0 0,1-1 1,0 1-1,0 0 1,0 0-1,1-1 1,-1 1-1,0-1 1,1 1-1,-1-1 0,0 1 1,1-1-1,0 0 1,-1 0-1,1 0 1,0 0-1,0 0 1,0 0-1,-1 0 0,1 0 1,0-1-1,0 1 1,0-1-1,3 1 1,4 0-96,0 0 1,0-1 0,0 1-1,0-2 1,-1 1 0,1-1-1,0-1 1,0 0 0,0 0-1,-1 0 1,1-1 0,14-8-1,-17 8-92,0 0 0,0-1 0,0 0 0,-1 0 0,0 0-1,0-1 1,0 0 0,0 0 0,0 0 0,-1 0 0,0-1 0,-1 0-1,1 0 1,-1 0 0,0 0 0,0 0 0,2-9 0,-5 15 139,0 0 1,-1 0-1,1 0 1,0 0-1,0 0 1,0 0 0,0 0-1,-1 0 1,1 0-1,0 0 1,0 0-1,0 1 1,0-1-1,-1 0 1,1 0 0,0-1-1,0 1 1,0 0-1,-1 0 1,1 0-1,0 0 1,0 0 0,0 0-1,0 0 1,-1 0-1,1 0 1,0 0-1,0 0 1,0 0-1,0 0 1,0-1 0,-1 1-1,1 0 1,0 0-1,0 0 1,0 0-1,0 0 1,0-1-1,0 1 1,0 0 0,0 0-1,0 0 1,-1 0-1,1-1 1,0 1-1,0 0 1,0 0-1,0 0 1,0-1 0,0 1-1,0 0 1,0 0-1,0 0 1,0 0-1,0-1 1,0 1 0,1 0-1,-1 0 1,0 0-1,0 0 1,0-1-1,0 1 1,0 0-1,0 0 1,0 0 0,0 0-1,0 0 1,1-1-1,-1 1 1,-10 7 131,10-7-117,-3 3 120,0 0 0,1 1 0,0-1-1,0 1 1,0 0 0,0 0-1,0-1 1,1 1 0,0 0-1,-1 0 1,1 7 0,0-10-99,1 1 1,0-1-1,1 0 1,-1 1-1,0-1 1,0 0-1,1 0 0,-1 1 1,0-1-1,1 0 1,-1 0-1,1 1 1,0-1-1,-1 0 1,1 0-1,0 0 1,0 0-1,0 0 1,0 0-1,-1 0 1,2 0-1,-1 0 0,0-1 1,0 1-1,0 0 1,0-1-1,0 1 1,0 0-1,1-1 1,-1 0-1,0 1 1,1-1-1,-1 0 1,0 1-1,1-1 1,-1 0-1,0 0 0,0 0 1,3-1-1,10 1-93,0-1-1,0-1 1,-1 0-1,1-1 1,0 0-1,-1-1 1,0-1-1,0 0 1,0-1-1,-1 0 1,1-1-1,-1 0 1,-1-1-1,0 0 1,15-14-1,-8 5-145,-1 0 0,0-1-1,-1-1 1,-1 0 0,-1-1 0,-1 0 0,-1-1-1,11-26 1,-19 39 140,-1-1 0,0 0 0,0 0 0,-1-1 0,0 1 0,0 0 0,-1-1 0,-1 1 0,0-15 0,0 24 70,0-1 0,0 1 0,0-1 1,0 0-1,0 1 0,0-1 0,0 1 0,0-1 0,0 0 0,0 1 0,0-1 0,-1 1 0,1-1 0,0 1 0,0-1 1,-1 1-1,1-1 0,-1 1 0,1-1 0,0 1 0,-1-1 0,1 1 0,-1-1 0,1 1 0,-1 0 0,1-1 0,-1 1 1,1 0-1,-1 0 0,1-1 0,-1 1 0,1 0 0,-1 0 0,1 0 0,-1 0 0,0-1 0,1 1 0,-1 0 0,1 0 1,-1 0-1,0 0 0,1 0 0,-1 1 0,1-1 0,-1 0 0,0 0 0,1 0 0,-1 0 0,1 1 0,-1-1 0,1 0 1,-1 1-1,1-1 0,-1 0 0,1 1 0,-1-1 0,1 0 0,-1 1 0,0 0 0,-27 28 75,21-16 110,0 0-1,0 1 0,2 0 0,0 0 0,0 0 1,1 1-1,1-1 0,-2 29 0,4-33-130,1 0 0,0-1-1,1 1 1,0 0 0,0 0 0,1-1-1,0 1 1,1-1 0,0 1 0,1-1-1,0 0 1,0 0 0,1-1-1,9 14 1,-1-6-111,1 0 0,27 24 0,-34-34-131,1 0-1,-1-1 1,1 0-1,0 0 1,0 0-1,1-1 1,0 0 0,13 3-1,-22-7 184,0 1-1,0-1 1,1 0 0,-1 0-1,0 0 1,1 0 0,-1 0-1,0 0 1,0 1 0,1-1-1,-1 0 1,0 0 0,0 0-1,1 0 1,-1 0 0,0 0-1,1 0 1,-1 0 0,0 0-1,1 0 1,-1 0 0,0 0-1,0-1 1,1 1-1,-1 0 1,0 0 0,0 0-1,1 0 1,-1 0 0,0-1-1,0 1 1,1 0 0,-1 0-1,0 0 1,0-1 0,0 1-1,1 0 1,-1 0 0,0 0-1,0-1 1,0 1 0,1-1-1,-8-12-155,-18-13-425,-32-15 762,-2 2-1,-2 2 1,-77-33-1,124 63 311,13 7-429,1 0 0,-1 0 0,1 0 0,-1 0 0,1 0 1,-1-1-1,1 1 0,0 0 0,-1 0 0,1 0 0,-1 0 1,1-1-1,0 1 0,-1 0 0,1 0 0,0-1 0,-1 1 1,1 0-1,0-1 0,-1 1 0,1 0 0,0-1 0,0 1 0,-1 0 1,1-1-1,0 1 0,0-1 0,0 1 0,0-1 0,0 1 1,-1 0-1,1-1 0,0 1 0,0-1 0,0 0 0,18-4 687,42 4-985,-49 1 392,150 4-111,2 0-4050,-99-4-1330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37 6694,'-20'4'7688,"6"-3"-2243,39-1-4709,14 0 674,18-1-321,15-4-769,8-2-256,6 3-64,-4-1-480,-4 4-1026,-10-3-1793,-16-3-1633,-13 0-1539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14670,'0'0'1954,"40"49"-865,-12-25-385,4 2 97,-1 1 384,-3 0-448,-3-3-481,-7 0 97,-11-1 127,-7-1-96,-2 0 65,-16-1-65,-8 1-192,-6-5-64,1-8-1313,4-5-1537,8-4-4581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13677,'0'0'5189,"-9"73"-4228,-9-40-289,-11 0 193,-1 2-512,-9-2-257,1-1-64,4-6 64,4-3-32,5-10 0,12-5-160,8-8-737,5-8-1025,5-19-3747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0 446 12716,'0'0'2312,"14"0"-471,65-10 138,0-2-1,151-47 1,-137 34-1589,757-210 168,-560 154-571,-233 62-291,-55 15-643,-11 4 244,8 0 559,-151 0-8782,73 0 3897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15310,'0'0'2221,"-8"12"-1911,-47 55 1357,31-41-350,1 2-1,-23 37 1,41-57-1246,1 0-1,-1 0 1,1 0 0,1 1 0,0 0 0,0 0 0,1 0 0,0 0-1,0 0 1,1 0 0,0 0 0,1 1 0,1 15 0,8-1-401,0 0-4849,-14-22-3865</inkml:trace>
  <inkml:trace contextRef="#ctx0" brushRef="#br0" timeOffset="1">0 214 15503,'0'0'6694,"73"-16"-5637,-33 14-128,-1 2-641,4-1-224,-2 1-32,-5-2-352,3 2-1218,-7 0-1024,-3 0-1986,-8 0-1922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13741,'0'0'4986,"-9"12"-4313,6-7-591,-47 79 1599,46-77-1558,0 1-1,1-1 0,0 1 0,0 0 0,1 0 0,0 1 1,0-1-1,1 0 0,0 0 0,1 1 0,0 9 0,0-17-106,1 1 0,0-1 0,0 1 0,-1-1-1,1 0 1,0 1 0,0-1 0,0 0 0,0 0-1,0 0 1,0 0 0,1 0 0,-1 0 0,0 0-1,0 0 1,1 0 0,-1-1 0,1 1 0,-1 0-1,1-1 1,-1 1 0,1-1 0,-1 0 0,1 0-1,-1 1 1,1-1 0,-1 0 0,1 0 0,1-1-1,53-2 291,-28-5-747,-1 0 0,0-2-1,0-1 1,-1-1 0,46-30 0,-23 15 387,-18 14 459,-21 15 153,-12 14 101,-28 27 536,25-38-1012,1 0 0,0 1-1,0-1 1,0 1 0,1 0-1,-1 0 1,2 0 0,-1 0-1,-2 10 1,6-16-366,-1 1-1,1-1 1,0 1 0,0-1 0,0 0-1,0 1 1,0-1 0,0 0-1,0 0 1,0 0 0,0 1 0,0-1-1,0 0 1,0 0 0,0-1-1,0 1 1,0 0 0,-1 0 0,1 0-1,0-1 1,0 1 0,0 0-1,1-1 1,19-13-4696,8-8-3027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18610,'-10'3'950,"-10"4"-849,-4-1 772,1 2 1,0 1 0,1 0 0,0 2 0,-26 16 0,47-26-872,0-1 0,0 0 0,1 1 0,-1-1 1,0 1-1,1-1 0,-1 1 0,0-1 0,1 1 1,-1-1-1,0 1 0,1 0 0,-1-1 1,1 1-1,-1 0 0,1-1 0,0 1 0,-1 0 1,1 0-1,0-1 0,-1 1 0,1 0 0,0 0 1,0 0-1,0 0 0,0-1 0,0 1 1,0 0-1,0 0 0,0 0 0,0 0 0,0-1 1,0 1-1,0 0 0,1 0 0,-1 0 0,0-1 1,1 1-1,-1 0 0,0 0 0,1-1 1,-1 1-1,1 0 0,-1-1 0,1 1 0,0 0 1,-1-1-1,1 1 0,-1-1 0,1 1 0,0-1 1,0 1-1,-1-1 0,1 0 0,0 1 0,0-1 1,0 0-1,1 1 0,58 15-654,-49-14 357,16 4-213,-7-3 290,0 1 0,0 1-1,0 1 1,-1 1 0,0 0 0,-1 1 0,21 13 0,-38-21 277,0 1-1,0 0 1,0-1 0,0 1 0,1 0-1,-1 0 1,0 0 0,-1-1-1,1 1 1,0 0 0,0 0 0,0 1-1,0-1 1,-1 0 0,1 0-1,-1 0 1,1 0 0,0 1 0,-1-1-1,0 0 1,1 0 0,-1 1-1,0-1 1,0 0 0,0 1 0,0-1-1,0 0 1,0 1 0,0 1-1,-2 0 68,1-1-1,-1 0 0,1 0 0,-1 1 0,0-1 1,0-1-1,0 1 0,0 0 0,0 0 0,0-1 0,-1 1 1,1-1-1,-4 2 0,-11 4 344,1 0 1,-1-1-1,-21 4 1,26-7-368,1 1-132,0-1 0,0-1 0,0 0 0,-1 0 0,1-1 0,-1-1 0,1 0 0,-1 0 0,-13-3 0,25 3-111,-1-1 0,1 1 0,0-1-1,0 1 1,-1-1 0,1 0 0,0 1-1,0-1 1,0 1 0,0-1 0,-1 1-1,1-1 1,0 0 0,0 1 0,0-1 0,0 1-1,1-1 1,-1 1 0,0-1 0,0 0-1,0 1 1,0-1 0,0 1 0,1-1-1,-1 1 1,0-1 0,1 1 0,-1-1 0,0 1-1,1-1 1,-1 1 0,0-1 0,1 1-1,-1 0 1,1-1 0,-1 1 0,1 0 0,-1-1-1,2 1 1,17-20-4263,-19 20 4378,30-26-6289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18738,'0'0'2509,"-4"11"-1474,-12 23-54,-6 13-137,2 1 0,3 0 0,-20 84 0,-2 81 2108,39-212-2707,52-174 805,-33 120-2404,2 2 1,53-92-1,-69 135 1218,0 0-1,1 0 0,0 1 0,1-1 0,-1 1 0,10-7 0,-12 11 32,-1 1 0,1-1 0,0 1-1,0 0 1,0 0 0,0 0-1,0 1 1,0 0 0,1-1 0,-1 1-1,0 1 1,1-1 0,-1 1-1,1-1 1,6 2 0,-10-1 99,-1 0-1,1 0 1,0 0 0,0 0 0,0 0-1,0 1 1,-1-1 0,1 0 0,0 1-1,0-1 1,0 0 0,-1 1 0,1-1-1,0 1 1,-1-1 0,1 1 0,0 0-1,-1-1 1,1 1 0,-1-1 0,1 1-1,-1 0 1,1 0 0,-1-1 0,0 1-1,1 0 1,-1 0 0,0 0 0,1-1-1,-1 1 1,0 0 0,0 0 0,0 0-1,0 0 1,0-1 0,0 1-1,0 0 1,0 0 0,0 0 0,0 0-1,-1-1 1,1 1 0,0 0 0,0 0-1,-1 0 1,1-1 0,-1 1 0,0 1-1,0 2 50,-1-1-1,0 1 1,0 0-1,0-1 0,0 1 1,-1-1-1,0 1 0,-4 4 1,-16 6 454,0-1 0,0 0 0,-1-2 1,-1-1-1,0-1 0,-38 9 0,61-18-470,10-1-559,-1-1 0,1 1 0,-1-2 0,0 1 0,0-1 0,1 0 0,-2-1 0,8-4-1,11-5-1303,22-8-2408,4-4-1858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16560,'0'0'4436,"-8"6"-3737,2 0-727,-67 58 2840,65-56-2480,0 0 1,0 1 0,1-1 0,0 1-1,1 1 1,0-1 0,-5 13-1,8 2-162,3-23-165,1 0 0,-1-1-1,0 1 1,0-1 0,1 1-1,-1-1 1,0 1 0,1-1-1,-1 0 1,0 1 0,1-1 0,-1 1-1,1-1 1,-1 0 0,1 1-1,-1-1 1,1 0 0,-1 1-1,1-1 1,-1 0 0,1 0-1,0 0 1,-1 0 0,2 1 0,0-1-28,0-1 0,0 1 0,0 0 0,0 0 0,0-1 0,0 0 0,0 1 0,0-1 0,0 0 0,0 0 0,0 0 0,0 0 0,0 0 0,0 0 0,-1-1 0,1 1 0,-1-1 0,2-1 0,6-8-241,-1-1 0,-1 0 1,0 0-1,-1 0 0,0-1 1,-1 0-1,0 0 0,-1-1 0,3-20 1,-6 32 503,-1 26 726,-1-20-826,1 0 0,0-1 0,0 1 0,0-1 0,1 1 0,-1 0 0,1-1 0,0 1 0,0-1 0,0 1 0,0-1-1,1 1 1,0-1 0,3 6 0,-2-7-90,0 0 1,-1 0-1,1-1 0,0 1 0,0-1 0,1 1 1,-1-1-1,0 0 0,0 0 0,1-1 0,-1 1 0,0-1 1,1 0-1,-1 1 0,0-1 0,7-1 0,1-1-117,1 0 0,-2-1 0,1 0 0,0 0 0,-1-2 0,1 1 0,-1-1 0,0 0 0,-1-1 0,1 0 0,-1-1 0,13-12 0,13-7-866,-42 32 1015,1 0-1,-1 1 1,1 0 0,1 0-1,-1 0 1,1 1-1,0 0 1,1 0 0,0 0-1,0 0 1,1 1 0,0 0-1,0-1 1,1 1 0,0 0-1,-1 17 1,3-25-65,0 1 0,0-1 0,0 0 0,0 0 1,0 1-1,1-1 0,-1 0 0,0 0 0,1 0 0,-1 1 0,1-1 0,-1 0 1,1 0-1,0 0 0,-1 0 0,1 0 0,0 0 0,0 0 0,0 0 0,0 0 0,0 0 1,0 0-1,0-1 0,0 1 0,0 0 0,0-1 0,2 2 0,1-1 21,0 0-1,0-1 1,0 1-1,0-1 1,0 1-1,0-1 1,0 0-1,0-1 0,5 0 1,3-1-91,-1-1 1,1 0 0,-1-1-1,0 0 1,18-9-1,-18 6-87,0 0 1,0-1-1,-1 0 1,0-1-1,0 0 0,-1 0 1,0-1-1,-1 0 1,0-1-1,-1 1 0,0-2 1,5-11-1,-12 23 148,0 0 1,0 0-1,0 0 0,0 0 0,0 0 0,0 0 1,0 0-1,0 0 0,0 0 0,0 0 1,0 0-1,-1 0 0,1 0 0,0 0 1,0 0-1,0 0 0,0 0 0,0 0 0,0 0 1,0 0-1,0 0 0,0 0 0,0 0 1,-1 0-1,1 0 0,0 0 0,0 0 1,0 0-1,0 0 0,0 0 0,0 0 0,0 0 1,0 0-1,0 0 0,0-1 0,0 1 1,0 0-1,0 0 0,0 0 0,0 0 1,0 0-1,-1 0 0,1 0 0,0 0 0,0 0 1,0 0-1,0-1 0,0 1 0,0 0 1,0 0-1,0 0 0,0 0 0,-12 11 45,-13 18 51,22-24-55,0 0 0,0 0 1,1 0-1,0 1 0,0-1 0,0 1 1,1-1-1,-1 1 0,1-1 1,0 8-1,1-12-153,1 1-1,-1 0 1,0 0-1,1-1 1,-1 1-1,1 0 1,0-1-1,0 1 1,-1 0-1,1-1 1,0 1-1,0-1 1,0 1-1,1-1 1,-1 0-1,0 1 1,0-1-1,1 0 1,-1 0-1,1 0 1,-1 0-1,1 0 1,-1 0-1,1 0 1,0-1-1,-1 1 1,1-1-1,0 1 1,0-1-1,-1 0 1,1 1 0,0-1-1,0 0 1,0 0-1,2 0 1,26 0-4589,3-2-3790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154 248 17136,'-11'4'966,"4"-1"-1016,-10 3 1284,-1 2-1,-31 19 0,45-25-1032,1 0-1,-1 0 1,1 1-1,0-1 1,0 1-1,-1 0 1,2 0-1,-1 0 1,0 0-1,1 1 1,-1-1-1,1 1 1,0-1-1,0 1 1,1 0-1,-1 0 1,1 0-1,-1 0 1,1 0-1,1 0 1,-2 7-1,2-10-182,1 1 0,-1-1-1,0 0 1,0 1 0,1-1 0,-1 0-1,1 1 1,-1-1 0,1 0-1,0 0 1,0 0 0,-1 1-1,1-1 1,0 0 0,0 0 0,0 0-1,0 0 1,0 0 0,0-1-1,0 1 1,3 1 0,34 10 225,-19-10-266,0-1 0,25-2 1,-41 1-14,11-2-277,0 0-1,0-1 1,0 0-1,-1-1 1,1-1 0,-1 0-1,0-1 1,-1 0 0,0-1-1,1 0 1,-2-1 0,1 0-1,-2-1 1,1-1 0,14-16-1,-17 18 231,0-1 1,-1-1-1,0 1 0,0-1 0,-1 0 0,-1-1 0,1 0 1,-2 1-1,0-2 0,0 1 0,-1 0 0,0-1 0,-1 0 1,0 1-1,-1-1 0,0 0 0,-1 0 0,-3-20 0,3 28 156,-1 0 0,0 0 0,-1 0 0,1 0-1,-1 1 1,0-1 0,0 0 0,0 1 0,0-1 0,-1 1-1,1 0 1,-1 0 0,0 0 0,0 0 0,0 0 0,0 0-1,0 1 1,-1 0 0,1 0 0,-1 0 0,1 0 0,-1 0-1,0 1 1,0-1 0,0 1 0,0 0 0,0 0-1,0 1 1,0-1 0,0 1 0,-7 0 0,2 0 92,0 0 0,0 1-1,0 0 1,1 1 0,-1 0 0,0 0 0,1 0 0,-1 1 0,1 1 0,0 0 0,0 0 0,0 0 0,-12 10-1,14-9-23,0 1 0,1-1 0,0 1 0,0 0 0,1 0 0,-1 0 0,1 1 0,0 0 0,1 0 0,-4 9 0,6-13-132,0 0 1,1 1 0,-1-1 0,1 0 0,-1 0 0,1 0-1,0 1 1,0-1 0,0 0 0,1 0 0,-1 0 0,1 0 0,0 1-1,0-1 1,0 0 0,0 0 0,0 0 0,1-1 0,-1 1-1,1 0 1,0 0 0,0-1 0,0 1 0,0-1 0,0 0-1,0 1 1,5 2 0,10 7-572,1-1-1,1-1 0,34 15 1,-39-20 308,0 0 0,-1 1 0,0 1 0,-1 0 0,0 0 0,0 2 0,0-1 0,-1 1-1,0 1 1,16 19 0,-25-25 260,1 0 0,-1 0 0,0 1 0,0-1 0,-1 1 0,1-1 0,0 9 0,-1-11-123,-1 0 0,1 1 1,-1-1-1,0 0 1,0 0-1,0 0 1,0 1-1,-1-1 1,1 0-1,-1 0 0,1 0 1,-1 0-1,1 0 1,-1 0-1,0 0 1,0 0-1,0 0 1,-3 3-1,-10 4-3801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2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232 169 7783,'0'0'7709,"-4"-8"-4960,2 4-2666,0 1 0,-1-1-1,1 1 1,-1 0 0,0 0-1,0 0 1,0 0 0,0 0-1,-1 0 1,1 1 0,-1 0-1,0-1 1,1 1-1,-1 1 1,0-1 0,0 0-1,0 1 1,0 0 0,0 0-1,-1 0 1,1 1 0,0-1-1,0 1 1,-1 0 0,1 0-1,0 1 1,0-1 0,-1 1-1,1 0 1,-6 2 0,3-1-40,1 0 1,-1 1-1,1-1 1,0 1-1,-1 1 0,2-1 1,-1 1-1,0 0 1,1 1-1,-1-1 1,-4 6-1,7-6 23,0-1 0,0 1 0,0-1 0,1 1 0,-1 0 0,1 0 0,0 0 0,0 0 0,0 0 0,1 1-1,-1-1 1,1 1 0,0-1 0,1 1 0,-1-1 0,1 1 0,0 8 0,1-10-45,-1-1 0,1 0 0,0 0 0,0 1 0,0-1-1,0 0 1,0 0 0,1 0 0,-1 0 0,1 0 0,-1-1 0,1 1 0,0 0 0,-1-1 0,1 1 0,0-1-1,0 1 1,0-1 0,0 0 0,0 0 0,1 0 0,-1 0 0,0 0 0,0-1 0,1 1 0,-1-1 0,3 1 0,10 1 46,-1 0 0,1-1 0,17-1 0,-24 0-56,2 0-65,0-2 1,0 1-1,0-1 1,-1-1 0,1 0-1,-1 0 1,1-1-1,-1 0 1,0 0-1,0-1 1,12-10 0,-15 12 105,-1-1 1,0 0-1,0 0 1,-1-1 0,1 1-1,-1-1 1,0 0-1,0 0 1,0 0 0,-1-1-1,0 1 1,0-1 0,0 0-1,-1 0 1,0 0-1,0 0 1,-1 0 0,1-1-1,0-7 1,-2 14-30,-1 0 0,1-1 0,0 1 0,0 0 0,0-1 0,0 1 0,-1 0 0,1-1 0,0 1 1,0 0-1,-1 0 0,1-1 0,0 1 0,0 0 0,-1 0 0,1 0 0,0-1 0,-1 1 0,1 0 0,0 0 0,-1 0 0,1 0 0,0 0 0,-1-1 0,1 1 1,0 0-1,-1 0 0,1 0 0,0 0 0,-1 0 0,1 0 0,0 0 0,-1 0 0,1 1 0,0-1 0,-1 0 0,1 0 0,0 0 0,-1 0 0,1 0 1,0 0-1,-1 1 0,1-1 0,0 0 0,-1 0 0,1 1 0,0-1 0,0 0 0,-1 0 0,1 1 0,0-1 0,0 0 0,0 0 0,-1 1 0,1-1 1,0 1-1,-17 13-110,15-11 109,0 0 1,0 1-1,0-1 0,0 0 1,1 1-1,-1-1 1,1 1-1,0-1 1,0 1-1,0 0 1,1-1-1,-1 1 1,1 0-1,0 0 0,0-1 1,0 1-1,0 0 1,1 0-1,0-1 1,-1 1-1,1-1 1,1 1-1,1 5 1,-1-6 0,1 0 0,-1 0 0,1 0 0,0 0 0,0 0 0,0-1 0,0 1 0,0-1 0,1 0 0,-1 0 0,1 0 0,-1 0 0,1-1 0,0 1 1,0-1-1,0 0 0,-1 0 0,1 0 0,0-1 0,0 0 0,6 1 0,1-1-34,0 0 0,-1-1 0,1 0 0,0 0 0,0-1 0,-1-1 0,1 1 0,-1-2 0,14-5 0,-18 6 10,-1 0 0,1-1 0,-1 1 0,0-1 0,0 0 0,0-1 0,0 1 0,-1-1 0,1 0-1,-1 0 1,0 0 0,-1 0 0,1-1 0,-1 1 0,0-1 0,3-12 0,-5 17-4,-1 1 1,1-1 0,-1 0-1,0 0 1,1 0-1,-1 0 1,0 0 0,0 0-1,1 0 1,-1-1-1,0 1 1,0 0-1,0 0 1,0 0 0,-1 0-1,1 0 1,0 0-1,0 0 1,-1 0 0,1 0-1,0 0 1,-1-1-1,0 2-4,0 0 0,1 0 1,-1-1-1,0 1 0,0 0 0,1 0 0,-1 0 0,0 0 0,1 0 0,-1 0 0,0 0 0,0 0 0,1 0 0,-1 0 0,0 1 0,1-1 0,-1 0 0,0 0 0,0 1 0,1-1 0,-1 0 0,0 1 1,-4 2-3,0 0 1,0 0 0,1 0 0,-1 1-1,1 0 1,-7 7 0,9-8 58,1-1 0,-1 0-1,1 1 1,-1-1 0,1 1 0,0-1 0,0 1 0,0 0 0,0-1 0,1 1-1,-1 0 1,1 0 0,-1 5 0,1-7-32,1 0 1,-1 0-1,1 0 1,-1 0-1,1 0 1,-1 0-1,1 0 0,0 0 1,-1 0-1,1 0 1,0 0-1,0 0 0,0 0 1,-1 0-1,1 0 1,0-1-1,0 1 0,0 0 1,0-1-1,1 1 1,-1-1-1,0 1 1,0-1-1,0 0 0,0 1 1,0-1-1,1 0 1,-1 0-1,0 0 0,0 0 1,0 0-1,3 0 1,8 0-128,-1 0 0,1-1 0,0 0 0,-1-1 0,1 0 0,-1-1 0,18-6 0,-22 7-86,0-1 1,-1-1-1,1 1 1,-1-1-1,1 0 0,-1 0 1,0-1-1,-1 0 1,1 0-1,-1 0 1,0-1-1,8-12 0,-14 19 245,1 0-1,-1 0 1,0 0 0,0 0-1,1 0 1,-1 0-1,1 0 1,-1 0-1,1 0 1,-1 0-1,1 1 1,0-1-1,-1 0 1,1 0-1,0 0 1,0 1-1,0-1 1,0 0-1,0 0 1,0 0-1,0 1 1,0-1-1,1 0 1,-1 0 0,0 0-1,1 0 1,-1 1-1,1-1 1,0 1-1,1-1 25,0 0-1,-1 0 1,1 0 0,0 0-1,0 0 1,0-1 0,0 1-1,0-1 1,0 1 0,0-1-1,0 0 1,0 0 0,0 0-1,0 0 1,4-1 0,4 0-34,1 0 0,-1-2 0,0 1 1,1-1-1,-1-1 0,12-5 0,-14 4-162,-1 1-1,1-1 0,-1-1 1,0 1-1,-1-1 0,1-1 0,-1 1 1,0-1-1,-1 0 0,0 0 0,0-1 1,0 0-1,-1 1 0,0-2 1,-1 1-1,0 0 0,0-1 0,-1 1 1,0-1-1,0 0 0,1-16 0,-5 26 99,1 0-1,-1-1 0,1 1 1,-1 0-1,1 1 0,0-1 1,-1 0-1,1 0 0,0 0 1,0 1-1,0-1 0,0 1 0,-1 1 1,-15 27 315,1 1 0,1 1 1,2 1-1,1 0 1,2 0-1,1 1 0,1 0 1,2 1-1,-1 39 0,8-53-240,2 1-1,0-2 0,1 1 0,2 0 1,0-1-1,1 0 0,0 0 1,20 33-1,-2 2-8,-18-23-72,-11-23 243,-11-19 358,6-1-376,0-1 1,1 0-1,0-1 1,0 0-1,2 0 1,-11-28 0,-21-88 90,33 111-407,0 0 0,2 0 0,0 0 0,1 0 1,1 0-1,1-1 0,0 1 0,4-24 1,-3 39 106,0 0 0,1 0 0,-1 1 1,0-1-1,1 1 0,0-1 0,-1 1 1,1 0-1,0 0 0,0 0 1,0 0-1,1 0 0,-1 0 0,0 0 1,1 1-1,-1-1 0,1 1 1,0 0-1,-1-1 0,1 1 0,0 1 1,0-1-1,0 0 0,4 0 0,8-1-293,1 0-1,0 2 0,22 0 1,-15 1-574,85 1-7914,-52 0-3904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47 175 6983,'-4'2'2705,"-25"12"3180,28-14-5782,0 0 0,0 1 0,0-1 0,1 1 0,-1-1 0,0 0 0,1 1 0,-1-1 1,0 1-1,1 0 0,-1-1 0,1 1 0,-1-1 0,1 1 0,-1 0 0,1-1 0,-1 1 0,1 0 0,0 0 0,-1-1 0,1 1 0,0 0 0,0 0 0,-1 0 0,1 0 0,0-1 0,0 1 0,0 1 1,1-1 13,0 0 1,0 0-1,0 0 1,0-1-1,0 1 1,0 0-1,0-1 1,0 1-1,1-1 1,-1 0-1,0 1 1,0-1-1,1 0 1,-1 1-1,0-1 1,0 0 0,1 0-1,-1 0 1,2-1-1,33 0 950,-28 1-737,15-3-281,0-1 1,0-1-1,0-1 1,-1 0-1,1-2 0,-2-1 1,1 0-1,-1-2 1,-1 0-1,0-2 0,22-17 1,-37 26-170,-1 0-1,0 0 1,0-1 0,0 1 0,0-1 0,-1 0 0,0 0 0,0 0 0,2-7 0,-4 11 52,0 0 1,-1 0 0,1-1 0,-1 1 0,1 0-1,-1 0 1,0-1 0,0 1 0,1 0 0,-1-1-1,0 1 1,0 0 0,0-1 0,-1 1 0,1 0-1,0-1 1,0 1 0,-1 0 0,1-1 0,-1 1 0,1 0-1,-1 0 1,1 0 0,-1-1 0,0 1 0,0 0-1,1 0 1,-1 0 0,0 0 0,0 0 0,0 0-1,0 1 1,0-1 0,0 0 0,0 0 0,-1 1-1,1-1 1,0 1 0,0-1 0,-1 1 0,1-1-1,0 1 1,0 0 0,-1-1 0,-1 1 0,-7-1-34,-1 0-1,0 1 1,1 0 0,-1 1 0,0 0 0,0 0 0,1 1 0,-1 1 0,1 0 0,0 0 0,0 1 0,0 0 0,0 1 0,1 0-1,0 1 1,-17 12 0,13-8 361,1 0-1,1 0 0,0 1 1,0 1-1,1-1 0,0 2 0,1-1 1,1 2-1,0-1 0,1 1 1,-8 19-1,14-31-239,0 0 0,0 0 1,0 0-1,0 1 0,1-1 0,-1 0 0,1 0 1,-1 1-1,1-1 0,0 0 0,0 1 1,0-1-1,0 0 0,0 1 0,0-1 0,1 0 1,-1 1-1,1-1 0,-1 0 0,1 0 1,0 0-1,0 1 0,0-1 0,0 0 0,1 0 1,-1 0-1,1-1 0,-1 1 0,1 0 1,-1 0-1,1-1 0,3 3 0,1-1-5,1-1-1,0 1 0,0-1 1,1-1-1,-1 1 1,0-1-1,0-1 1,1 1-1,9-1 0,9-1 6,0-1 0,0-2 0,-1 0 0,1-1 0,-1-2 0,0-1 1,34-15-1,-23 7 10,-1-3 1,-1-1 0,0-1 0,37-31 0,-71 52-27,-1 0 0,1 0 0,0 0 0,0 1 0,0-1 0,0 0 0,0 0 0,0 0 0,0 0 0,-1 1-1,1-1 1,0 0 0,0 0 0,0 0 0,0 1 0,0-1 0,0 0 0,0 0 0,0 0 0,0 1 0,0-1 0,0 0-1,0 0 1,0 0 0,0 1 0,0-1 0,0 0 0,0 0 0,0 0 0,0 1 0,1-1 0,-1 0 0,0 0 0,0 0 0,0 0-1,0 1 1,0-1 0,0 0 0,1 0 0,-1 0 0,0 0 0,0 0 0,0 1 0,0-1 0,1 0 0,-1 0 0,0 0-1,0 0 1,0 0 0,0 0 0,1 0 0,-1 0 0,0 0 0,0 0 0,0 0 0,1 0 0,-1 0 0,0 0 0,0 0 0,0 0-1,1 0 1,-1 0 0,0 0 0,-25 38 217,21-34-129,0 1-1,1 0 0,-1-1 0,1 1 1,0 0-1,0 1 0,0-1 1,1 0-1,0 1 0,0 0 0,0-1 1,1 1-1,0 0 0,0 0 1,0 9-1,1-14-78,0 0 1,1 0 0,-1 0-1,1-1 1,-1 1-1,1 0 1,-1 0 0,1-1-1,0 1 1,-1 0-1,1-1 1,0 1 0,0-1-1,-1 1 1,1-1-1,0 1 1,0-1 0,0 1-1,0-1 1,0 0-1,-1 0 1,1 1 0,0-1-1,0 0 1,0 0-1,1 0 1,31 1 202,-24-2-132,13-1-350,0 0 0,0-2 0,-1-1 0,1 0 0,-1-2 0,0 0 0,24-13 0,20-6-24,-64 26 308,-1-1 0,1 1 0,-1 0 1,1-1-1,-1 1 0,1 0 0,-1-1 0,1 1 1,-1 0-1,1 0 0,0 0 0,-1-1 0,1 1 1,-1 0-1,1 0 0,0 0 0,-1 0 0,1 0 1,0 0-1,-1 0 0,1 0 0,-1 0 0,1 1 1,0-1-1,-1 0 0,1 0 0,-1 0 0,1 1 1,0-1-1,-1 0 0,1 1 0,-1-1 0,1 0 1,-1 1-1,1-1 0,-1 1 0,0-1 0,1 1 1,-1-1-1,1 1 0,-1-1 0,0 1 0,0-1 1,1 1-1,-1 0 0,0-1 0,0 1 0,0-1 1,1 1-1,-1 1 0,-8 40 818,6-39-715,1 1-1,0 0 1,0-1 0,1 1 0,-1 0-1,1-1 1,-1 1 0,2 6 0,2-9-64,0 0 0,1 0 0,0 0 0,-1 0 0,1-1 0,-1 1 0,1-1 0,0 0 0,-1 0 0,1-1 0,0 1 0,3-1 0,-4 0 2,13-1-574,0-2 0,0 0-1,-1 0 1,1-2 0,-1 0-1,-1-1 1,19-10 0,-12 5-544,0 2 1,33-11 0,-54 21 1104,1 0-1,-1 0 1,0 0 0,0 0 0,0 0 0,0 0 0,1 0-1,-1 0 1,0 0 0,0 0 0,0 0 0,0 0 0,1 0-1,-1 0 1,0 0 0,0 0 0,0 0 0,0 0 0,1 0-1,-1 0 1,0 0 0,0 0 0,0 0 0,0 0 0,0 0 0,1 1-1,-1-1 1,0 0 0,0 0 0,0 0 0,0 0 0,0 0-1,0 1 1,0-1 0,1 0 0,-1 0 0,0 0 0,0 0-1,0 0 1,0 1 0,0-1 0,0 0 0,0 0 0,0 0-1,0 0 1,0 1 0,0-1 0,0 0 0,0 0 0,0 0-1,0 0 1,0 1 0,-4 14 1000,-9 14-491,-7-2-1,6-13-1141,14-14 471,0 0 0,0 1-1,-1-1 1,1 0 0,0 0 0,0 0 0,-1 1 0,1-1 0,0 0-1,-1 0 1,1 0 0,0 0 0,-1 0 0,1 0 0,0 0-1,0 0 1,-1 1 0,1-1 0,0 0 0,-1 0 0,1 0 0,0-1-1,-1 1 1,1 0 0,0 0 0,-1 0 0,1 0 0,0 0 0,-1 0-1,1 0 1,0 0 0,-1-1 0,1 1 0,-2-7-6354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17489,'0'0'2146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13581,'0'0'6112,"2"12"-5236,1 17-589,-2 0 0,-1 0 0,-1 0 1,-8 49-1,0-38-45,4-24-62,2 0-1,0 0 1,-1 25 0,4-41-160,0 1-1,0 0 1,0-1 0,0 1 0,0 0 0,0-1 0,0 1 0,0 0-1,0-1 1,0 1 0,1 0 0,-1-1 0,0 1 0,1-1 0,-1 1-1,0 0 1,1-1 0,-1 1 0,1-1 0,-1 1 0,0-1-1,1 0 1,-1 1 0,1-1 0,0 1 0,-1-1 0,1 0 0,-1 1-1,1-1 1,0 0 0,-1 0 0,1 1 0,0-1 0,29-4 625,25-23 101,-18 2-624,-2-1 1,-1-2 0,-1-1 0,-2-2 0,43-54-1,-62 66-87,-10 8-1374,-9 4-3576,-6 4-2014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864 2 10282,'-65'-1'1701,"-72"2"2301,124 0-3536,-1 0-1,1 2 1,0 0-1,0 0 1,0 1-1,0 1 1,-22 11-1,-84 58 195,-186 153-1,295-219-643,-53 48 164,59-52-160,0 0-1,1 0 0,-1 1 0,1 0 0,0 0 1,0 0-1,0 0 0,1 0 0,0 0 1,0 1-1,-2 9 0,3-14-19,1 0 1,0 0-1,0 1 1,0-1-1,1 0 1,-1 1-1,0-1 1,0 0-1,1 0 1,-1 1-1,1-1 1,-1 0-1,1 0 1,-1 0-1,1 0 1,0 0-1,0 0 1,-1 0-1,1 0 1,0 0-1,0 0 1,0 0-1,0 0 1,0 0-1,0-1 1,0 1-1,0 0 1,1-1-1,-1 1 1,0-1-1,0 1 1,0-1-1,1 0 1,1 1-1,52 4 96,-46-4-60,223-5 876,248-34 0,-204 11-894,-210 22-186,98-11-1095,-54-4-2820,-31-1-2895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15471,'0'0'1185,"-18"46"-833,16-26 609,2-4 0,0 0-353,7-7-383,11-1-65,5-3-801,2-5-1825,0 0-1121,2-7-3460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15919,'0'0'1025,"-48"55"-737,35-30 33,1-2-193,1-2-128,6-3 64,5-5-32,0-2-32,0-9-385,12-2-1408,4-5-1346,2-15-2627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13293,'0'0'7313,"-6"11"-7025,-9 25 27,1 1-1,2 1 1,2 0-1,1 0 0,2 1 1,2 0-1,1 0 0,2 46 1,0-47-102,1-32-26,0-25-144,1-10-165,-1 0 0,-2 0 0,-1 0 0,-1 0 0,-1 0 0,-18-47 0,23 76 148,1-1 0,0 1 0,-1-1 0,1 1 0,-1-1 0,1 1 0,0-1 0,-1 0 0,1 1 0,0-1 1,0 1-1,-1-1 0,1 0 0,0 1 0,0-1 0,0 0 0,0 1 0,0-1 0,0 1 0,0-1 0,0 0 0,0 1 0,0-1 1,0 0-1,1 1 0,-1-1 0,0 0 0,0 1 0,0-1 0,1 1 0,-1-1 0,0 1 0,1-1 0,-1 1 0,1-1 1,0 0-1,21 8 862,-7-1-1188,52 11-1958,4-10-3566,-29-7-38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509 357 3011,'-8'-1'10976,"-10"-1"-9928,-1 0 0,1 1 0,0 2 0,-32 3 1,43-3-840,0 0 1,1 1-1,-1 0 0,1 0 1,-1 0-1,1 1 1,0 0-1,0 0 1,0 1-1,0 0 1,1 0-1,-1 0 1,1 0-1,0 1 0,0 0 1,1 0-1,-6 7 1,9-10-147,0 0 0,-1-1 0,1 1 1,0-1-1,0 1 0,1 0 0,-1 0 1,0 0-1,0 0 0,1-1 0,-1 1 1,1 0-1,0 0 0,-1 0 0,1 0 1,0 0-1,0 0 0,1 0 0,-1 0 1,0 0-1,0 0 0,1 0 0,-1 0 1,3 3-1,-2-3-11,1 1 0,0-1 1,1 0-1,-1-1 0,0 1 1,0 0-1,1-1 0,-1 1 1,1-1-1,-1 0 0,1 1 0,0-1 1,0-1-1,-1 1 0,4 0 1,8 2 51,0-1 0,0-1 0,1 0 0,-1-1 0,25-3 1,-30 1-79,0-1 0,-1 1 1,1-1-1,-1-1 0,1 0 1,-1 0-1,-1-1 0,1 0 1,0 0-1,-1 0 0,0-1 1,-1 0-1,1-1 0,7-10 1,-17 24-62,-1 1-1,1-1 1,0 1 0,1-1 0,0 1 0,0 0 0,-1 14-1,3-17 35,-1 0 0,1-1 1,0 1-1,0-1 0,0 1 0,1 0 0,0-1 0,0 1 0,0-1 0,0 1 0,1-1 0,-1 0 0,1 0 0,0 1 0,1-1 1,-1 0-1,1-1 0,4 7 0,-5-9-114,25 21 161,-9-17-3533,-17-10-185,-1-10-2841</inkml:trace>
  <inkml:trace contextRef="#ctx0" brushRef="#br0" timeOffset="1">0 0 17264,'0'0'1538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0 9833,'0'0'7170,"-7"4"-5409,-30 34-821,2 1 0,1 2-1,2 2 1,-37 64-1,55-83-810,1 0 1,1 0-1,1 1 0,1 1 0,-8 33 1,3 24-3853,11-64 36,0-10-1781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63 11050,'0'0'2483,"8"-10"-332,36-43 2654,-47 63-1824,-14 29-2983,10-26 13,-39 61 2145,-50 113 1,95-186-2142,0 1 1,1 0 0,-1 0 0,0-1 0,1 1-1,-1 0 1,1 0 0,0 0 0,0 0 0,-1 0-1,1 0 1,0-1 0,1 1 0,-1 3 0,1-4-3,-1 0 0,0-1 1,1 1-1,-1-1 0,1 0 1,-1 1-1,0-1 1,1 1-1,-1-1 0,1 0 1,-1 1-1,1-1 0,-1 0 1,1 1-1,0-1 1,-1 0-1,1 0 0,-1 0 1,1 1-1,0-1 0,-1 0 1,1 0-1,-1 0 1,1 0-1,0 0 0,-1 0 1,1 0-1,0-1 1,5 0 52,0-1 1,0 0 0,0 0-1,0 0 1,-1-1 0,1 0-1,6-5 1,72-49 47,-4-4 0,74-72 0,-120 93-3216,-53 41-10164,-4 8 5243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34 109 13677,'0'0'1564,"-5"10"112,-1-2-1145,3-6-355,1 1 0,0 0 0,0 0 0,0 0 0,0 0 0,0 0 0,1 0 0,0 1 0,-1-1 0,1 1 0,0-1 0,1 0 0,-2 8 0,3-11-91,-1 1 0,1 0 0,-1-1 0,1 1 0,0-1 0,-1 1 0,1-1 0,0 1 0,-1-1 0,1 0 0,0 1 0,-1-1 0,1 0 0,0 0 0,0 0 0,-1 1 0,1-1 0,0 0 0,0 0 0,0 0 0,-1 0 0,1 0 0,0 0 0,0 0 0,-1 0 0,2-1 0,24-1 540,-4-4-378,1-1-1,-2-1 1,1-1-1,20-11 1,-26 11-263,0 2 1,0-1 0,1 2-1,0 0 1,0 1 0,0 1-1,1 0 1,22-1 0,-39 5 12,0 0 0,-1 0 1,1 0-1,0 1 1,0-1-1,-1 0 1,1 0-1,0 1 0,0-1 1,-1 0-1,1 1 1,0-1-1,-1 1 1,1-1-1,0 1 0,-1-1 1,1 1-1,-1-1 1,1 1-1,-1 0 1,1-1-1,-1 1 0,1 0 1,-1-1-1,0 1 1,1 1-1,4 28 173,-5-23 26,0-1 0,-1 0 1,0 0-1,0 0 0,0 0 1,0 0-1,-4 9 1,21-47 2200,-9 17-2381,-1 0 0,0 0 0,-1 0 0,-1-1 0,5-27 0,21 57-550,-22-10 540,1 0 0,-1-1 1,1-1-1,0 1 0,-1-1 1,1-1-1,0 0 0,0 0 1,0-1-1,0 0 0,0 0 1,0-1-1,0 0 0,0-1 1,0 1-1,0-2 0,-1 0 1,1 0-1,-1 0 0,0-1 1,0 0-1,0-1 0,0 0 1,-1 0-1,0 0 0,12-13 1,-74 84-1070,-5 28 1117,54-85-43,2 0 0,-1 0 1,1 1-1,1-1 0,0 1 0,0 0 1,1 0-1,-2 17 0,4-26-83,0-1 0,0 0 0,0 0 0,0 1 0,0-1 1,0 0-1,0 0 0,0 1 0,0-1 0,0 0 0,0 1 0,0-1 0,0 0 0,0 0 0,0 1 0,0-1 0,0 0 0,1 0 1,-1 1-1,0-1 0,0 0 0,0 0 0,0 0 0,0 1 0,1-1 0,-1 0 0,0 0 0,0 0 0,1 0 0,-1 1 0,0-1 1,0 0-1,0 0 0,1 0 0,-1 0 0,0 0 0,1 0 0,-1 0 0,1 0 0,11-5-2338,10-15-3850,0-9-4881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5381,'0'0'15054,"-34"53"-15118,50-37-2146,-3-3-2658,3-1-2563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5125,'0'0'8616,"-2"11"-6171,-13 56-643,-3-1-1,-4 0 1,-48 104 0,59-148-1171,14-32 206,15-38-410,-9 25-403,53-120-921,-52 123 741,1 0-1,1 1 1,0 0-1,28-30 1,-35 45 171,-1 0 0,1 1 0,0-1 0,1 1 1,-1 1-1,0-1 0,1 1 0,-1 0 0,1 0 0,11-2 0,-16 3-20,1 1 0,-1-1 0,1 1 0,-1 0 0,1 0 0,-1-1 0,1 1 0,0 0 0,-1 0 0,1 0 0,-1 1 0,1-1 0,-1 0 0,1 1 0,-1-1 0,1 1 0,-1-1 0,1 1 0,-1 0 0,0-1 0,1 1 0,-1 0 0,0 0 0,0 0 0,1 0 0,-1 0 0,0 0 0,0 0 0,0 1 0,0-1 0,0 0 0,-1 1 0,1-1 0,0 0 0,-1 1 0,1-1 0,-1 1 0,1-1 0,-1 1 0,0-1 0,1 1 0,-1-1 0,0 1 0,0 1 0,-1 1 34,1-1 0,-1 1 0,0-1-1,-1 0 1,1 0 0,0 0 0,-1 1 0,0-1-1,0-1 1,0 1 0,0 0 0,0 0 0,0-1-1,-1 1 1,1-1 0,-1 0 0,0 0 0,0 0-1,-4 3 1,-69 35 662,59-32-650,6-3-87,0 1-1,0-2 1,0 1-1,-1-2 1,1 1-1,-22 2 1,33-6-19,0 0 1,1 0 0,-1 0-1,0-1 1,0 1 0,0 0-1,0 0 1,0 0 0,0 0-1,0 0 1,0 0 0,1-1-1,-1 1 1,0 0 0,0 0-1,0 0 1,0 0 0,0 0-1,0-1 1,0 1 0,0 0-1,0 0 1,0 0 0,0 0 0,0-1-1,0 1 1,0 0 0,0 0-1,0 0 1,0 0 0,0 0-1,0-1 1,0 1 0,0 0-1,0 0 1,-1 0 0,1 0-1,0 0 1,0-1 0,0 1-1,0 0 1,0 0 0,0 0-1,0 0 1,-1 0 0,1 0-1,0 0 1,0 0 0,0-1-1,0 1 1,0 0 0,-1 0-1,1 0 1,0 0 0,0 0 0,0 0-1,0 0 1,0 0 0,-1 0-1,1 0 1,0 0 0,0 0-1,0 0 1,-1 0 0,14-11-3323,-12 10 3038,25-19-6137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11 5958,'0'0'12251,"-2"10"-11028,-8 32 912,-1-1-1,-31 71 1,-12 39-601,40-112-1218,13-37-108,2-5-7,7-21 62,9-18-123,2-14-1270,3 2 1,3 1-1,42-69 1,-64 118 1147,1-1 0,-1 1 0,1-1 0,0 1 0,1 1 0,-1-1 0,1 0 0,-1 1 0,1 0-1,0 0 1,0 1 0,1-1 0,9-2 0,-13 4 10,-1 1 1,1 0-1,0-1 0,0 1 0,-1 0 0,1 0 1,0 0-1,0 1 0,0-1 0,-1 0 0,1 1 0,0-1 1,-1 1-1,1-1 0,0 1 0,-1 0 0,1 0 1,2 1-1,-2 0 6,0 0-1,0 0 1,-1 0 0,1 1 0,-1-1 0,0 0-1,1 1 1,-1-1 0,0 1 0,0-1 0,0 1-1,-1 0 1,1-1 0,-1 1 0,1 0 0,-1 2-1,0-1-6,1-1 0,-1 0-1,0 1 1,-1-1-1,1 1 1,-1-1 0,1 0-1,-1 1 1,0-1-1,0 0 1,0 0 0,-1 0-1,1 0 1,-1 0-1,0 0 1,0 0 0,-4 5-1,2-4 113,-1 0-1,1 0 1,-1 0-1,0-1 0,-1 0 1,1 0-1,0 0 1,-1-1-1,-8 4 1,1-3-193,0 0 0,0 0 0,0-1 0,-25 1 1,-15-7-3074,34-5-1924,10 0-1493,6 0-4357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18610,'-14'49'288,"-1"7"288,5 11-319,5 7-1,5 0-160,3-5-64,12-11-929,5-14-2018,2-14-3010,-1-17-3908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47 134 18097,'0'0'2269,"8"-4"-331,3-2-1381,52-32 1766,-60 36-2355,0 0-1,-1-1 1,1 1-1,-1 0 1,0-1 0,1 1-1,-1-1 1,0 0-1,0 0 1,-1 1-1,1-1 1,-1-1-1,1 1 1,-1 0-1,0 0 1,0 0 0,0-1-1,-1 1 1,1-7-1,-1 9 16,0-1 1,-1 1-1,1 0 0,-1 0 0,0 0 1,1 0-1,-1 0 0,0 0 0,1 0 1,-1 0-1,0 0 0,0 0 0,0 0 1,0 0-1,0 0 0,0 1 0,0-1 1,0 0-1,0 1 0,-1-1 0,1 1 1,0-1-1,0 1 0,0 0 0,-1-1 1,1 1-1,0 0 0,0 0 0,-1 0 0,1 0 1,0 0-1,-1 0 0,1 0 0,0 0 1,0 1-1,-2 0 0,-3-1 79,1 1 1,-1 0-1,1 0 0,0 1 0,-1 0 0,1 0 0,-9 4 0,9-2 42,0-1-1,-1 1 1,1 0-1,1 0 0,-1 0 1,1 1-1,-1 0 0,1 0 1,0 0-1,1 0 1,0 0-1,-1 1 0,2 0 1,-1 0-1,1-1 0,0 1 1,0 1-1,0-1 0,1 0 1,0 0-1,0 7 1,1-11-83,1 0 1,-1 1-1,1-1 1,0 0-1,-1 0 1,1 0-1,0 0 1,1 0-1,-1 0 1,0-1-1,0 1 1,1 0-1,-1 0 1,1-1-1,0 1 1,-1-1-1,1 0 1,0 1-1,0-1 1,0 0-1,0 0 1,0 0-1,0 0 1,0 0 0,0-1-1,0 1 1,0-1-1,1 1 1,1-1-1,11 3 36,0-1-1,-1-1 1,18-1-1,-30 0-52,15 0-132,0-1 0,0-1 0,0 0 0,0-2-1,-1 0 1,0 0 0,1-2 0,-2 0 0,1-1 0,-1 0 0,19-13 0,-33 20 266,-10 24 599,7-21-585,0 0-1,1 0 1,-1 0 0,0 0-1,1 1 1,0-1 0,0 0-1,0 1 1,-1 4-1,2-7-118,0 0 0,0 0-1,1 0 1,-1 0-1,0 0 1,0 0 0,0 0-1,1 0 1,-1 0-1,1 0 1,-1-1-1,0 1 1,1 0 0,0 0-1,-1 0 1,1-1-1,-1 1 1,1 0 0,0 0-1,0-1 1,-1 1-1,1-1 1,0 1 0,0-1-1,0 1 1,0-1-1,0 1 1,-1-1-1,1 0 1,0 0 0,0 1-1,0-1 1,0 0-1,0 0 1,0 0 0,0 0-1,2 0 1,25 1-21,-1-1 1,1-2 0,0 0 0,31-8 0,27-3-269,-84 13 233,-1 0 0,0 0 0,0 0 0,1 0 1,-1 1-1,0-1 0,0 0 0,0 0 1,1 1-1,-1-1 0,0 1 0,0-1 0,0 1 1,0-1-1,0 1 0,2 1 0,14 5-4971,-5-7-253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7976,'0'0'8520,"-5"12"-6027,-25 62-493,4 2 1,3 0-1,-18 109 1,24-128-1498,13-47 235,13-39-15,6-6-773,1 0 0,2 1-1,1 1 1,25-32-1,-7 10-759,-15 19 94,-14 21 618,0 0-1,2 1 1,-1 0 0,2 0-1,0 1 1,0 1-1,1-1 1,26-18 0,-34 29 111,0 0 0,0 0 0,1 1 0,-1-1 0,0 1 0,1 0 0,7 0 0,-12 0-12,1 1 0,0 0 1,0 0-1,0 0 1,0 0-1,0 0 0,0 0 1,0 0-1,0 0 1,0 0-1,0 0 0,0 0 1,0 0-1,-1 1 1,1-1-1,0 0 0,0 1 1,0-1-1,0 1 1,-1-1-1,1 1 0,0-1 1,0 1-1,-1 0 1,1-1-1,0 1 0,-1 0 1,1 0-1,-1-1 1,1 1-1,-1 0 0,1 0 1,-1 0-1,0 0 1,1-1-1,-1 1 0,0 0 1,0 0-1,1 2 1,-2-2-13,1 1-1,-1-1 1,0 0 0,1 1 0,-1-1 0,0 0 0,0 1 0,0-1 0,0 0-1,0 0 1,0 0 0,-1 0 0,1 0 0,0 0 0,-1 0 0,1 0 0,0 0-1,-1-1 1,1 1 0,-1-1 0,-2 2 0,-42 12-11,34-10 38,-190 52 59,219-60-5396,3-1 2121,10-12-3408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17232,'0'0'8953,"-4"11"-7923,-26 57-96,-15 39-226,41-96-695,0 0 0,2 0 0,-1 0 0,1 0 0,1 0 0,0 1 0,1 20 0,1-30-152,-1 1 0,1-1 0,0 0 1,-1 0-1,1 1 0,0-1 0,1 0 0,-1 0 1,0 0-1,1 0 0,-1-1 0,1 1 0,-1 0 1,1 0-1,0-1 0,0 1 0,0-1 0,0 0 1,0 0-1,0 1 0,0-1 0,0 0 0,0-1 1,0 1-1,1 0 0,-1-1 0,0 1 0,1-1 1,-1 0-1,4 1 0,2-1-1181,0 1 0,0-2 1,0 1-1,-1-1 0,1 0 0,0 0 1,0-1-1,9-3 0,17-12-6335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 11179,'0'0'5140,"-11"-3"-2502,2 0-2329,1 1 0,-1 0 0,0 1 0,0 0 0,1 1 0,-1-1 0,0 2 0,0-1 0,0 1 0,0 0 0,1 1 0,-1 0 0,1 1 0,-1 0 0,1 0 0,0 0 0,-9 6 0,13-6-168,0 0 0,0 0 0,0 0 0,0 1 0,0 0 0,1-1 1,-1 1-1,1 0 0,0 1 0,1-1 0,-1 1 0,1-1 0,0 1 0,-2 5 0,3-8-116,1 0 0,-1 0 0,1 1 0,0-1-1,-1 0 1,1 1 0,0-1 0,0 0 0,1 1 0,-1-1 0,0 0 0,1 0 0,0 1 0,-1-1 0,1 0-1,0 0 1,0 0 0,0 0 0,0 0 0,1 0 0,-1 0 0,0 0 0,1-1 0,0 1 0,-1 0 0,1-1 0,0 1-1,0-1 1,-1 0 0,1 1 0,0-1 0,0 0 0,4 1 0,5 2-51,1 0 1,-1 0-1,1-2 0,-1 1 0,1-2 1,0 1-1,0-2 0,0 1 1,0-2-1,0 0 0,0 0 0,0-1 1,21-6-1,-25 6-30,-1 0-1,1-1 0,-1 1 1,0-2-1,0 1 1,0-1-1,-1 0 1,1 0-1,-1-1 1,0 0-1,0 0 1,0-1-1,-1 1 1,0-1-1,0 0 0,0 0 1,-1-1-1,0 0 1,0 0-1,-1 0 1,0 0-1,3-8 1,-6 14 55,0 1 1,0 0 0,0-1 0,0 1-1,0 0 1,0-1 0,0 1-1,0 0 1,0-1 0,0 1-1,-1 0 1,1-1 0,0 1-1,0 0 1,0-1 0,0 1-1,-1 0 1,1 0 0,0-1 0,0 1-1,0 0 1,-1 0 0,1-1-1,0 1 1,0 0 0,-1 0-1,1 0 1,0-1 0,-1 1-1,1 0 1,0 0 0,0 0 0,-1 0-1,1 0 1,0 0 0,-1 0-1,1 0 1,0 0 0,-1 0-1,1 0 1,0 0 0,-1 0-1,1 0 1,0 0 0,-1 0-1,0 0 1,-16 4 15,11 0 19,0 1 0,1 0 0,-1 0 0,1 1 1,0-1-1,0 1 0,0 0 0,1 1 0,0-1 0,1 1 1,-1 0-1,1 0 0,0 0 0,1 0 0,0 0 0,0 1 1,0-1-1,1 1 0,0-1 0,1 1 0,0-1 0,0 1 1,0 0-1,4 14 0,-3-20-85,0-1 1,0 1-1,0 0 0,0 0 1,1 0-1,-1-1 1,1 1-1,-1-1 0,1 1 1,0-1-1,0 0 0,0 1 1,-1-1-1,1 0 1,0 0-1,0 0 0,1-1 1,-1 1-1,3 0 0,1 1-635,-1-1-1,0-1 0,1 1 0,-1-1 0,1 0 0,-1 0 0,8-1 0,18-7-5484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17969,'0'0'1900,"-8"4"-1179,-3 2-584,1 1 1,0 0-1,0 0 1,1 1-1,0 1 0,0-1 1,1 2-1,0-1 0,1 1 1,-9 15-1,5-9-46,-8 11 1052,-20 40-1,34-58-895,2-1 0,-1 0 0,1 1 0,1 0 1,-1 0-1,2-1 0,-1 1 0,1 0 0,0 18 0,2-24-220,-1-1 0,1 1-1,-1-1 1,1 1 0,0-1 0,0 1-1,0-1 1,1 0 0,-1 0 0,0 1-1,1-1 1,0 0 0,-1 0 0,1 0-1,0 0 1,0-1 0,0 1 0,0-1 0,0 1-1,0-1 1,1 1 0,-1-1 0,0 0-1,1 0 1,-1 0 0,1-1 0,-1 1-1,1 0 1,4-1 0,10 3 18,-1-1 1,1-1-1,25-2 1,-28 0-81,20-2-1227,67-17-1,-120 27 1234,1 2 0,-23 13 0,35-18 99,-1 0 1,1 1 0,0-1 0,0 1-1,0 0 1,1 1 0,0-1-1,0 1 1,-6 9 0,11-14-51,-1 0 0,1 0 0,-1 0 0,1 0 1,-1 0-1,1 0 0,0 0 0,0 0 0,-1 0 1,1 0-1,0 1 0,0-1 0,0 0 0,0 0 1,0 0-1,1 0 0,-1 0 0,0 0 0,0 0 1,1 0-1,-1 0 0,1 0 0,-1 0 0,0 0 1,1 0-1,1 1 0,0 0 18,0 0 0,0 0-1,0 0 1,1-1 0,-1 1 0,1-1 0,-1 0-1,1 0 1,-1 0 0,5 1 0,8 2 90,1-1-1,30 3 1,-41-6-127,-5 0-1,122 6 160,-110-7-374,1 1-1,0-1 0,-1-1 0,1-1 0,-1 1 0,0-2 0,17-6 0,-27 9-79,1 0 0,-1-1-1,1 1 1,-1-1 0,0 0 0,1 0-1,-1 0 1,0 0 0,0 0 0,0 0-1,-1 0 1,1-1 0,0 1 0,1-4-1,-3 5-140,1-1-1,-1 1 0,1-1 1,-1 0-1,0 1 1,1-1-1,-1 0 0,0 1 1,0-1-1,0 0 1,-1 1-1,1-1 0,0 0 1,0 1-1,-1-1 0,0-1 1,-15-23-9970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3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15791,'0'0'3235,"82"0"-2114,-16 4 545,12 5-705,13 1-321,6-1-480,-3-7-704,-1-2-3076,-5-6-9448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4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151 131 5125,'0'0'2402,"8"-7"-747,-1 0-1727,37-37 3622,-42 41-3025,1-1 0,-1 1 0,0 0 0,0 0 0,0-1 0,0 1 0,-1-1 0,1 0 0,-1 1 0,0-1 0,0 0 0,-1 0 0,1 0 0,-1 0 0,0-5 0,0 8-480,-1 1 0,1-1 1,-1 0-1,0 0 0,0 1 0,0-1 1,1 0-1,-1 1 0,0-1 1,0 1-1,0-1 0,0 1 0,0 0 1,0-1-1,0 1 0,0 0 0,0 0 1,0-1-1,0 1 0,0 0 0,0 0 1,0 0-1,0 0 0,0 0 0,0 1 1,0-1-1,-2 1 0,-33 6-159,25-2 126,-1 1 0,1 1-1,1 0 1,-1 0 0,1 1-1,0 0 1,1 1 0,0 0 0,-11 15-1,13-16 77,1 0-1,1 0 1,-1 0-1,1 1 1,1 0-1,0 0 1,0 0-1,1 0 1,0 1-1,0-1 1,1 1-1,-1 17 1,3-25-69,0-1 0,0 1 1,0 0-1,1 0 1,-1 0-1,0-1 1,1 1-1,0 0 0,-1-1 1,1 1-1,0 0 1,0-1-1,0 1 1,0-1-1,0 1 0,0-1 1,0 0-1,1 1 1,-1-1-1,0 0 1,1 0-1,-1 0 0,4 2 1,-1-1 18,1 0 0,0 0 0,0-1 0,1 1 0,-1-1 0,0 0 0,0 0 0,8 0 0,-2-1 9,0 0 0,-1-1-1,1 0 1,0 0-1,-1-1 1,1-1-1,-1 0 1,11-4-1,-13 3 35,0 0-1,-1-1 0,1 0 1,-1 0-1,0-1 0,0 0 0,-1 0 1,0 0-1,0-1 0,0 0 1,-1 0-1,0-1 0,-1 1 0,1-1 1,-1 0-1,-1-1 0,0 1 1,0 0-1,0-1 0,-1 0 0,-1 1 1,1-1-1,-1 0 0,-1-9 1,0 17-79,0 0 1,1 0 0,-1 1-1,0-1 1,-1 0 0,1 0-1,0 1 1,0-1 0,0 0 0,0 1-1,-1-1 1,1 0 0,0 1-1,0-1 1,-1 0 0,1 1-1,-1-1 1,1 0 0,0 1 0,-1-1-1,1 1 1,-1-1 0,0 1-1,1-1 1,-1 1 0,1 0-1,-1-1 1,0 1 0,1 0-1,-1-1 1,0 1 0,1 0 0,-1 0-1,0-1 1,1 1 0,-1 0-1,0 0 1,0 0 0,1 0-1,-1 0 1,-1 0 0,1 1-11,0-1 1,-1 0 0,1 1 0,0-1-1,-1 1 1,1 0 0,0-1-1,0 1 1,0 0 0,0 0-1,0 0 1,0 0 0,0 0-1,0 0 1,0 0 0,0 0-1,0 0 1,1 0 0,-1 0-1,0 1 1,0 0 0,0 1 8,0-1 1,0 1 0,1-1-1,-1 1 1,0 0-1,1-1 1,0 1 0,-1 0-1,1 0 1,0-1 0,1 1-1,-1 0 1,0-1 0,1 1-1,-1 0 1,1-1 0,0 1-1,0 0 1,0-1 0,0 0-1,3 5 1,-1-4 7,-1-1-1,1 1 1,0-1-1,0 0 1,0 0 0,0 0-1,0 0 1,1 0 0,-1-1-1,1 0 1,-1 1-1,1-1 1,-1 0 0,5 0-1,4 1-627,-1-1 0,1-1-1,-1 0 1,0 0 0,1-1 0,-1 0-1,1-1 1,-1-1 0,18-5 0,4-9-4400,-5-6-2294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60 10602,'0'0'5920,"-9"6"-5866,-21 12 1147,-54 45 1,71-52-604,0 1 1,1 1-1,1 0 1,-1 0-1,2 1 1,-15 26 0,24-39-553,0 1 0,0 0 0,0-1 0,1 1 0,-1 0 0,0-1 0,1 1 0,-1 0 0,1 0 0,0 0 0,-1-1 0,1 1 0,0 0 0,0 0 0,0 0 0,0 0 0,1-1 0,-1 1 0,0 0 0,2 2 0,-1-3-7,0 1-1,0-1 1,0 0 0,0 0 0,0-1 0,0 1 0,0 0-1,0 0 1,1-1 0,-1 1 0,0 0 0,1-1-1,-1 1 1,0-1 0,1 0 0,-1 1 0,1-1-1,-1 0 1,1 0 0,1 0 0,7 0 100,0-1 0,-1 0 0,1 0 0,0-1 0,0-1 0,11-3 0,22-11-26,0-1 0,75-45 0,-97 50-90,0-2 1,0 0-1,-2-1 0,0-1 0,-1-1 1,30-37-1,-45 51-23,-1 0-1,0 0 1,1 0-1,-1 0 1,-1 0-1,1-1 0,1-6 1,-3 10-1,0 1 0,0-1 1,1 1-1,-1-1 0,0 1 0,0 0 0,0-1 1,0 1-1,0-1 0,-1 1 0,1-1 0,0 1 1,0-1-1,0 1 0,0-1 0,0 1 1,-1 0-1,1-1 0,0 1 0,0-1 0,-1 1 1,1 0-1,0-1 0,-1 1 0,1 0 0,0-1 1,-1 1-1,1-1 0,-2 1-2,1 0-1,0 0 1,-1 0 0,1 0-1,0 0 1,0 0 0,-1 0-1,1 0 1,0 1 0,0-1-1,-1 0 1,1 1 0,0-1 0,0 1-1,-2 1 1,-18 10-12,2 0-1,-1 2 1,2 1-1,0 0 1,1 1-1,0 1 1,1 0 0,-21 32-1,32-41 28,0-1 0,1 1 0,0 0 0,0 0 0,1 1 0,0-1 0,0 1 0,-1 12 0,3-18-12,0-1 1,1 1 0,0 0 0,0 0-1,0 0 1,0 0 0,0 0-1,1-1 1,-1 1 0,1 0 0,0 0-1,0 0 1,0-1 0,0 1-1,0 0 1,0-1 0,1 1-1,-1-1 1,1 0 0,0 1 0,0-1-1,0 0 1,0 0 0,0 0-1,0 0 1,0-1 0,1 1 0,4 2-1,4 0-23,1 0-1,-1 0 1,1-2-1,0 1 0,0-2 1,0 1-1,0-2 1,0 0-1,0 0 1,1-1-1,-1 0 1,0-1-1,-1-1 0,1 0 1,0 0-1,-1-1 1,0 0-1,1-1 1,-2-1-1,1 0 0,-1 0 1,0-1-1,0 0 1,-1-1-1,0 0 1,0 0-1,-1-1 1,11-14-1,-18 22 27,0 0 0,0 0 0,0 0 0,-1 0 0,1 0 0,0 0 0,-1-1 0,1 1 0,0 0 0,-1 0 0,0 0-1,1-1 1,-1 1 0,0 0 0,0 0 0,1-1 0,-1 1 0,0 0 0,-1-3 0,1 4-1,-1-1-1,1 1 0,-1-1 1,1 1-1,-1 0 0,0 0 1,1-1-1,-1 1 0,0 0 1,1 0-1,-1-1 1,0 1-1,1 0 0,-1 0 1,0 0-1,0 0 0,1 0 1,-1 0-1,0 0 1,1 1-1,-1-1 0,0 0 1,1 0-1,-2 1 0,-5 1 13,0 0 0,0 1 0,0 0 0,1 0-1,-10 7 1,11-6 28,-1 0 0,1 0 0,0 1 0,1 0-1,-1 0 1,1 0 0,0 1 0,0 0 0,0-1 0,-3 11 0,6-14-39,0 0 1,1 0 0,-1 0 0,1 0 0,0 0 0,0 0 0,0 0 0,0 0 0,0 0 0,0 1-1,0-1 1,1 0 0,-1 0 0,1 0 0,-1 0 0,1 0 0,0 0 0,0 0 0,0-1-1,0 1 1,0 0 0,0 0 0,1-1 0,-1 1 0,0-1 0,1 1 0,-1-1 0,1 1 0,0-1-1,0 0 1,-1 0 0,1 0 0,0 0 0,0 0 0,0 0 0,0 0 0,4 0 0,28 10-197,1-2 0,0-1-1,0-2 1,1-1 0,50 0 0,-85-5 289,1 0-1,-1 0 0,1 0 1,0 0-1,-1-1 0,1 1 1,-1 0-1,1-1 0,-1 1 1,1-1-1,-1 0 0,0 0 1,1 1-1,-1-1 1,0 0-1,0 0 0,1 0 1,-1 0-1,0 0 0,0 0 1,0-1-1,0 1 0,0 0 1,0 0-1,-1-1 0,2-1 1,0-2 37,0 0 0,-1 0 1,1-1-1,-1 1 1,0 0-1,-1-1 0,1-10 1,-2-2-81,0 0 0,-1 0 0,-1 0 1,-5-18-1,7 34-124,0 1 0,1 0 1,-1-1-1,1 1 0,-1 0 0,1-1 0,-1 1 0,1-1 1,0 1-1,0 0 0,0-1 0,0 1 0,0-1 1,0 1-1,0-1 0,0 1 0,1 0 0,-1-1 1,0 1-1,1 0 0,-1-1 0,2-1 0,0 2-331,0 1 0,0-1-1,0 1 1,0 0 0,1-1 0,-1 1-1,0 0 1,0 0 0,0 1-1,0-1 1,1 0 0,2 2 0,10-1-806,25 3-5513,10-4-6492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27 7015,'1'-1'279,"-1"1"0,0-1 0,0 1 0,0-1 0,0 1 0,0-1 0,0 1 0,0-1 0,0 1 0,0-1 0,0 0 0,0 1 0,-1-1 0,1 1 0,0-1 0,0 1 0,0-1 0,-1 1 0,1 0 0,0-1 0,-1 1 0,1-1 0,0 1 1,-1-1-1,1 1 0,0 0 0,-1-1 0,1 1 0,-1 0 0,1-1 0,-1 1 0,1 0 0,-1-1 0,-18 9 2215,-15 27-2213,11-4 609,2 0 1,-25 50 0,39-67-544,0 0 0,2 0 1,0 1-1,0-1 0,1 1 0,1 0 1,0 1-1,0 29 0,3-44-335,0 0 0,0 0 0,0 0 0,0 0-1,1 0 1,-1 0 0,0 0 0,1 0 0,-1 0-1,0 0 1,1 0 0,0 0 0,-1 0 0,1 0-1,-1 0 1,1 0 0,0 0 0,0-1 0,-1 1-1,1 0 1,0-1 0,0 1 0,0 0 0,1 0-1,1 0 18,0 0 1,0 0-1,-1-1 0,1 1 0,0-1 0,0 1 0,0-1 0,0 0 1,4-1-1,4 0 99,1-1 0,-1 0 1,1-1-1,11-4 0,14-9-74,-1-2 0,0-1 0,-2-2 0,0-1 0,-1-2 0,-2-1 0,0-1 0,-2-2-1,48-59 1,-72 82-51,0-2-1,0 1 0,-1 0 0,0-1 0,-1 0 0,1 0 0,-1 0 0,0 0 1,2-10-1,-6 17-5,1-1-1,0 1 1,0-1 0,0 1 0,0 0-1,-1-1 1,1 1 0,0-1 0,0 1 0,-1 0-1,1-1 1,0 1 0,-1 0 0,1-1-1,0 1 1,-1 0 0,1 0 0,0-1-1,-1 1 1,1 0 0,-1 0 0,1 0 0,0-1-1,-1 1 1,1 0 0,-1 0 0,1 0-1,-1 0 1,1 0 0,-1 0 0,1 0 0,0 0-1,-1 0 1,1 0 0,-1 0 0,1 0-1,-1 0 1,1 1 0,-1-1 0,1 0 0,0 0-1,-1 0 1,1 0 0,-1 1 0,1-1-1,0 0 1,-1 1 0,-24 10-216,3 3 231,2 2 0,0 0 0,0 2 0,2 0 1,-22 27-1,29-32 65,0 1 0,2 1 1,-1-1-1,2 2 0,0-1 1,1 1-1,0 0 0,-7 31 1,8 6 111,6-49-583,-1 0 1,1 0-1,1-1 0,-1 1 0,0 0 0,1 0 0,0 0 0,0-1 0,0 1 0,0 0 0,2 3 0,7-4-6386,-2-9 1250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19154,'0'0'5755,"-10"9"-5686,-66 70 242,67-69-217,0 1 1,0 1-1,1-1 1,1 1-1,0 1 0,-10 24 1,16-35-114,1-1 0,0 0 0,0 0 0,0 0 0,0 1 1,0-1-1,0 0 0,0 0 0,1 0 0,-1 1 0,0-1 0,0 0 0,1 0 1,-1 0-1,1 0 0,-1 0 0,1 0 0,0 1 0,-1-1 0,1-1 0,0 1 0,0 0 1,0 0-1,0 0 0,-1 0 0,1-1 0,0 1 0,0 0 0,0-1 0,1 1 1,-1 0-1,0-1 0,0 0 0,0 1 0,0-1 0,0 0 0,1 1 0,-1-1 0,2 0 1,-2 0-9,0 0 0,0 0 0,0 0 0,0 0 0,0 1 0,0-1 0,1 0 0,-1 1 0,0-1 0,0 1 0,0-1 0,0 1 0,0-1 0,0 1 0,0 0 0,-1 0 0,1-1 0,0 1 0,0 0 0,0 0 0,-1 0 0,1 0 0,-1 0 0,1 0 0,0 0 0,-1 0 0,0 0-1,1 0 1,-1 0 0,0 0 0,1 0 0,-1 0 0,0 0 0,0 1 0,0-1 0,0 0 0,0 0 0,0 0 0,0 0 0,0 0 0,-1 1 0,1 0 0,-5 1 46,1 0-1,-1-1 0,1 0 0,-1 0 1,1 0-1,-1 0 0,0-1 0,0 0 1,0 0-1,0 0 0,-7 0 0,-28-4 214,26-3-312,14 5 42,0 1-1,1-1 1,-1 0 0,0 1-1,0-1 1,1 1-1,-1-1 1,0 0-1,1 1 1,-1-1-1,1 1 1,-1-1-1,1 1 1,-1-1 0,1 1-1,-1 0 1,1-1-1,-1 1 1,1-1-1,-1 1 1,1 0-1,0 0 1,-1-1-1,1 1 1,0 0 0,0 0-1,23-10-487,1 1 0,0 1 0,0 2 0,0 0-1,46-4 1,13 5-4917,-69 5 4550,23-2-7768,-24-4 6742,-9-8 5571,-5 13-3549,0 1 0,0-1 0,0 1 0,-1-1 0,1 1 0,0 0 0,0-1-1,-1 1 1,1 0 0,0-1 0,-1 1 0,1 0 0,0-1 0,-1 1 0,1 0 0,-1 0 0,1-1-1,0 1 1,-1 0 0,1 0 0,-1 0 0,1 0 0,-1-1 0,1 1 0,-1 0 0,1 0 0,-1 0-1,1 0 1,-1 0 0,0 0 0,1 0 94,-1 1 0,1-1-1,-1 0 1,1 0 0,-1 0 0,0 0-1,1 0 1,-1 0 0,1-1 0,-1 1-1,1 0 1,-1 0 0,1 0 0,-1 0-1,1-1 1,-1 1 0,1 0 0,-1-1-1,1 1 1,-1 0 0,1-1 0,-1 1-1,1 0 1,0-1 0,-1 1 0,1-1-1,0 1 1,-1-1 0,1 1 0,0-1-1,0 1 1,-1-1 0,1 1 0,0-1-1,0 1 1,0-1 0,0 1-1,0-1 1,0 0 0,0 1 0,0-1-1,0 1 1,0-1 0,0 1 0,0-1-1,0 1 1,0-1 0,0 1 0,1-1-1,-1 0 1,0 0 0,1 1-155,-1 0 0,0-1-1,0 1 1,1 0 0,-1-1 0,0 1 0,0-1 0,0 1 0,0 0-1,1-1 1,-1 1 0,0-1 0,0 1 0,0-1 0,0 1-1,0-1 1,0 1 0,0 0 0,0-1 0,0 1 0,-1-1-1,1 1 1,0-1 0,0 1 0,0 0 0,0-1 0,-1 1 0,1-1-1,0 1 1,0 0 0,-1-1 0,1 1 0,0 0 0,0-1-1,-1 1 1,1 0 0,0-1 0,-1 1 0,0 0 0,-20 3 186,-22 19-422,38-19 201,1-1 19,1 0-1,-1 0 1,1 1-1,0-1 1,0 1-1,0-1 1,0 1-1,0 0 1,0 0-1,1 0 1,0 0-1,-1 1 0,1-1 1,0 1-1,1-1 1,-1 1-1,1 0 1,-2 4-1,4-7-16,0 0 0,0-1-1,-1 1 1,1 0 0,0-1 0,0 1-1,0 0 1,0-1 0,0 1-1,0-1 1,0 1 0,0-1-1,0 0 1,0 1 0,1-1 0,-1 0-1,0 0 1,0 0 0,0 0-1,0 0 1,0 0 0,0 0-1,2 0 1,39-1 194,-32 1-188,64-2-285,-29 1 154,56 4 1,-99-3 125,1 1 1,-1 0 0,0-1 0,0 1 0,0 0 0,0 0-1,0 0 1,0 0 0,0 1 0,0-1 0,-1 0-1,4 4 1,-4-5 91,-1 1-1,1-1 1,-1 1-1,1-1 1,-1 1-1,1-1 1,-1 1-1,1 0 1,-1-1 0,0 1-1,1 0 1,-1 0-1,0-1 1,0 1-1,1 0 1,-1 0-1,0-1 1,0 1-1,0 0 1,0 0-1,0-1 1,0 1-1,0 0 1,0 0-1,0 0 1,0-1-1,-1 1 1,1 0-1,0 0 1,0-1-1,-1 1 1,1 0 0,-1-1-1,1 1 1,0 0-1,-2 1 737,4-34 65,1 19-1237,0 0 1,0 1 0,1-1 0,12-22 0,-15 34 281,-1 1 1,1-1-1,0 1 1,0 0-1,0-1 1,0 1-1,0 0 1,0-1-1,0 1 1,0 0-1,0 0 0,0 0 1,0 0-1,0 0 1,0 0-1,0 0 1,0 0-1,0 0 1,0 0-1,0 1 1,0-1-1,0 0 1,-1 1-1,1-1 1,0 0-1,1 2 0,30 15 25,-22-11-33,14 6 79,-17-10-178,-1 1-1,1 1 0,-1-1 0,0 1 0,10 8 0,-14-9 110,1 0 0,-1 0-1,0 0 1,0 0 0,0 0-1,-1 0 1,1 0-1,-1 0 1,0 1 0,1-1-1,-2 1 1,1-1 0,0 1-1,-1-1 1,1 5 0,2 30 14,-2 1 0,-6 66 1,4-99 121,-1 0 0,0 1 1,0-1-1,-1 0 0,1 0 1,-1-1-1,-1 1 0,1 0 1,-1-1-1,0 0 0,0 0 1,0 0-1,-1-1 0,-6 6 0,8-7 68,-1 0-1,0 0 0,0 0 0,0-1 0,-1 1 0,1-1 0,-1 0 0,1-1 0,-1 1 0,1-1 0,-1 0 0,0 0 0,0 0 0,0 0 1,0-1-1,1 0 0,-1 0 0,0 0 0,-7-2 0,9 1-94,0-1 1,0 1-1,1-1 0,-1 1 1,1-1-1,-1 0 0,1 0 0,0 0 1,-1 0-1,1 0 0,0-1 1,0 1-1,1-1 0,-1 1 1,0-1-1,1 0 0,0 0 1,-2-4-1,-15-56 63,14 43-240,1 0 1,0 0-1,2 0 0,0 0 0,4-29 0,-3 44 45,0 1-1,1-1 1,-1 1-1,1 0 0,0-1 1,1 1-1,-1 0 0,1-1 1,0 1-1,0 0 0,0 0 1,0 1-1,1-1 0,-1 0 1,1 1-1,0-1 1,0 1-1,0 0 0,1 0 1,-1 0-1,1 1 0,0-1 1,0 1-1,0 0 0,0 0 1,0 0-1,0 1 1,0-1-1,1 1 0,4-1 1,23-1-2083,48 2 0,-41 2-3093,-19-1-1291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11371,'5'-10'1623,"-2"4"-1359,1-1 1,-1 1-1,1 0 1,0 0-1,1 0 1,0 0-1,-1 1 1,2 0-1,-1 0 1,1 0-1,-1 1 1,1 0-1,1 0 1,-1 0-1,0 1 1,1 0-1,0 0 0,0 0 1,0 1-1,0 0 1,12-1-1,-7 2-171,0 0 1,0 1-1,0 0 0,0 2 0,0-1 0,0 1 0,0 1 0,22 8 0,-26-9-94,-1 2 1,-1-1 0,1 1 0,0 0-1,-1 0 1,0 1 0,0 0-1,0 0 1,0 0 0,-1 1 0,0 0-1,0 0 1,-1 0 0,1 1 0,3 7-1,-7-12 48,0 0 0,0 0-1,0 0 1,0 0-1,0 0 1,-1 0 0,1 0-1,0 0 1,-1 0 0,0 0-1,1 0 1,-1 0 0,0 0-1,0 0 1,0 0-1,-1 0 1,1 1 0,0-1-1,-1 0 1,0 0 0,1 0-1,-1 0 1,0 0 0,0 0-1,0-1 1,-1 4-1,-3-1 83,1-1-1,-1 1 0,0 0 0,0-1 0,0 0 0,-1 0 0,-8 3 0,10-5-191,3 0 38,1-1 0,-1 0 0,0 1 0,0-1 0,0 1 1,1-1-1,-1 1 0,0-1 0,0 1 0,1-1 0,-1 1 0,1 0 0,-1-1 0,0 1 0,1 0 1,0 0-1,-1-1 0,1 1 0,-1 0 0,1 0 0,0 0 0,-1 0 0,1 0 0,0-1 0,0 1 0,0 0 1,0 0-1,0 0 0,0 0 0,0 0 0,0 0 0,0 0 0,0 0 0,0-1 0,1 1 0,-1 0 1,0 0-1,1 0 0,-1 0 0,0-1 0,1 1 0,-1 0 0,1 0 0,-1-1 0,1 1 0,0 0 0,-1-1 1,1 1-1,1 0 0,38 34-387,-35-31 516,6 4-113,-1 0 1,-1 0 0,0 1 0,0 0-1,-1 1 1,13 18 0,-19-25 29,0 0 0,0 1 0,-1-1 0,1 0 0,-1 0 0,0 1 0,0-1-1,0 1 1,0-1 0,-1 1 0,0-1 0,1 1 0,-1-1 0,-1 1 0,1 0 0,0-1 0,-1 1 0,0-1 0,0 1 0,0-1 0,0 0 0,0 1 0,-1-1 0,1 0 0,-1 0 0,0 0 0,0 0 0,0 0 0,-3 3 0,-6 4 346,1 0 1,-1-1-1,-1 0 0,0-1 1,0-1-1,-1 1 0,1-2 1,-2 0-1,1 0 0,-1-2 1,-18 5-1,23-6-280,0-1 1,0 0-1,-1-1 0,1 0 0,0 0 0,-1-1 0,1 0 0,0-1 1,-1 0-1,1 0 0,0-1 0,0-1 0,0 1 0,0-1 1,1-1-1,-1 1 0,1-2 0,-12-6 0,19 10-175,0 1 0,0 0-1,1-1 1,-1 1 0,0-1-1,0 1 1,1-1 0,-1 0-1,0 1 1,1-1 0,-1 0-1,0 1 1,1-1 0,-1 0-1,1 0 1,-1 1 0,1-1-1,0 0 1,-1 0 0,1 0-1,0 0 1,-1 1 0,1-1-1,0 0 1,0 0 0,0 0-1,0 0 1,0 0 0,0 0-1,0 0 1,0 0 0,0 0-1,0 1 1,1-1 0,-1 0-1,0 0 1,1 0 0,-1 0-1,1 0 1,-1 1 0,0-1-1,1 0 1,0 0 0,-1 1-1,1-1 1,-1 0 0,1 1-1,0-1 1,0 1 0,-1-1-1,1 1 1,0-1 0,0 1-1,0-1 1,1 1 0,7-5-1598,0 1-1,1 1 1,0 0 0,10-2 0,-8 2-653,19-6-4505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8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16432,'0'0'2087,"12"-11"-358,-2 1-1355,1 0-1,1 0 0,0 2 0,0-1 0,0 1 0,1 1 0,26-10 0,2 4-4,1 2 0,-1 2 0,2 2 1,-1 2-1,72-1 0,-105 6-405,-1 0 0,1 1 0,0 0 0,-1 0 1,1 1-1,-1 0 0,0 1 0,16 6 0,-21-8 15,-1 1 0,0-1 0,0 1-1,0-1 1,0 1 0,0 0 0,0 0 0,0 0 0,-1 0 0,1 0 0,-1 0 0,1 0-1,-1 0 1,0 1 0,0-1 0,0 1 0,0-1 0,0 1 0,0-1 0,-1 1 0,0-1-1,1 1 1,-1 0 0,0-1 0,0 1 0,0 0 0,0-1 0,-1 1 0,1-1 0,-1 1-1,0-1 1,1 1 0,-3 3 0,-1 4 21,-1 0 0,0-1-1,-1 1 1,0-1 0,0-1 0,-1 1-1,0-1 1,0 0 0,-16 12 0,-86 62 368,85-65-152,-162 103 2128,186-120-2343,0 0 0,1-1 0,-1 1 1,0 0-1,0 0 0,0 0 1,0 0-1,0 0 0,0 0 1,0 0-1,0 0 0,1 0 1,-1 0-1,0 0 0,0 0 1,0 0-1,0 0 0,0 0 1,0 0-1,0 0 0,1 0 1,-1 0-1,0 0 0,0 0 1,0 0-1,0 0 0,0 0 1,0 1-1,0-1 0,0 0 1,0 0-1,1 0 0,-1 0 0,0 0 1,0 0-1,0 0 0,0 0 1,0 0-1,0 0 0,0 1 1,0-1-1,0 0 0,0 0 1,0 0-1,0 0 0,0 0 1,0 0-1,0 0 0,0 0 1,0 1-1,0-1 0,0 0 1,0 0-1,0 0 0,0 0 1,0 0-1,0 0 0,0 0 1,0 1-1,21-3-34,27-5-163,-9-3 65,0 2 0,1 2 1,0 2-1,0 1 0,0 3 0,1 0 1,58 10-1,-89-8 9,-1 1 1,0 0 0,1 0 0,-1 1 0,-1 0-1,1 0 1,0 1 0,-1 0 0,0 1-1,14 12 1,-19-15 108,0 0 0,0 1 0,0-1-1,0 1 1,-1 0 0,1 0 0,-1 0 0,0 0 0,0 0-1,-1 1 1,1-1 0,-1 0 0,0 1 0,0-1-1,0 1 1,-1-1 0,0 1 0,0 0 0,0-1 0,0 1-1,-1-1 1,1 1 0,-1-1 0,0 1 0,-3 6-1,0-2 89,-1-1-1,1 0 0,-2 0 0,1 0 0,-1 0 0,0-1 0,-1 0 0,1 0 0,-1 0 0,-15 9 0,-4 3 875,-55 27-1,51-30-594,-1-2 0,-1 0 0,0-3 0,0 0-1,-1-2 1,0-2 0,-1-1 0,1-1-1,-1-2 1,-47-2 0,74-1-491,0-1 0,0 0 0,0-1 0,0 0 0,1 0 0,-1 0 1,0-1-1,1 0 0,0-1 0,-1 1 0,1-1 0,1 0 0,-1 0 0,1-1 0,-9-9 0,10 9-380,0 0 1,0 0-1,1-1 0,0 1 0,0-1 0,0 0 0,1 0 1,0 0-1,0 0 0,0 0 0,1 0 0,0-1 1,0 1-1,0 0 0,1-1 0,0 1 0,2-11 1,-2 13 75,1 1 1,0 0 0,0-1 0,0 1 0,0 0 0,1 0 0,-1 0 0,1 0 0,0 0 0,0 0 0,0 0 0,0 0-1,0 1 1,1-1 0,4-3 0,19-15-4466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54 11211,'-3'-4'5253,"3"-9"-4517,0 3 417,18-1-288,12 2-384,9 4-449,11 4-160,7 1-2723,11 0-2626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11979,'0'0'8857,"-11"2"-8574,0 1-270,0 0 0,0 0 1,1 1-1,-21 11 0,28-13-3,-1 0-1,1 0 0,0 0 0,0 0 0,0 0 0,0 1 1,1 0-1,-1-1 0,1 1 0,-1 0 0,1 0 0,0 0 1,0 0-1,0 1 0,0-1 0,1 1 0,0-1 0,-1 1 1,1-1-1,0 1 0,1 0 0,-1 4 0,1-7-3,0 0 1,0 0-1,1 0 0,-1 0 0,1 0 1,-1 0-1,1 0 0,-1 0 0,1-1 1,-1 1-1,1 0 0,0 0 0,-1 0 0,1 0 1,0-1-1,0 1 0,0 0 0,0-1 1,-1 1-1,1-1 0,0 1 0,0-1 0,0 1 1,0-1-1,0 0 0,0 1 0,1-1 1,-1 0-1,0 0 0,0 0 0,2 0 1,43 1 134,-33-1-124,5-2-155,1 0-1,0-2 1,-1 0 0,1-1-1,-1 0 1,0-2-1,-1 0 1,0-1 0,0-1-1,0-1 1,28-21 0,-44 31 182,0 0 1,0 0 0,0 0-1,-1 0 1,1 1 0,0-1-1,0 0 1,0 1 0,0-1-1,-1 1 1,1-1 0,0 1-1,0-1 1,-1 1 0,1-1-1,0 1 1,-1 0 0,1-1-1,-1 1 1,1 0 0,-1 0-1,1-1 1,-1 1 0,1 0-1,-1 0 1,0 0 0,1 1-1,0 1 14,1-1 0,-1 0 0,1 1 0,-1-1 0,1 0 1,0 0-1,0 0 0,0 0 0,4 2 0,3-1-44,1-1 1,-1 0 0,1-1 0,-1 0-1,1 0 1,0-1 0,-1-1 0,1 1-1,0-1 1,-1-1 0,1 0-1,-1 0 1,14-6 0,3 1-595,-25 7 570,-1 0 0,0 1 0,1-1 0,-1 0-1,1 0 1,-1 1 0,1-1 0,-1 0 0,0 1 0,1-1 0,-1 1 0,0-1-1,1 0 1,-1 1 0,0-1 0,0 1 0,1-1 0,-1 1 0,0-1 0,0 1-1,0-1 1,0 1 0,0-1 0,1 1 0,-1-1 0,0 1 0,0-1 0,0 1-1,-1-1 1,1 1 0,0 0 0,1 21 59,-1-19-62,9 382 707,-9-384-663,0-1 0,0 0 0,0 0 0,0 0 0,0 1 0,0-1 1,0 0-1,0 0 0,0 0 0,0 1 0,0-1 0,0 0 0,0 0 0,0 0 0,-1 1 0,1-1 1,0 0-1,0 0 0,0 0 0,0 0 0,0 1 0,0-1 0,0 0 0,-1 0 0,1 0 0,0 0 1,0 0-1,0 0 0,0 1 0,-1-1 0,1 0 0,0 0 0,0 0 0,0 0 0,-1 0 1,1 0-1,0 0 0,0 0 0,0 0 0,-1 0 0,1 0 0,0 0 0,0 0 0,0 0 0,-1 0 1,1 0-1,0 0 0,0 0 0,0 0 0,-1 0 0,1 0 0,0 0 0,0 0 0,0-1 1,0 1-1,-1 0 0,1 0 0,0 0 0,0 0 0,0 0 0,0 0 0,0-1 0,-1 1 0,1 0 1,0 0-1,0-1 0,-11-10 1024,-6-13-579,1-1 1,-15-33-1,25 47-481,1-1 0,1 0-1,-1 0 1,2 0 0,0-1 0,1 1 0,-2-22 0,4 31-35,1 0 0,-1 1 0,1 0 0,0-1 0,-1 1 0,1-1 1,1 1-1,-1 0 0,0 0 0,0-1 0,1 1 0,0 0 0,-1 0 0,1 1 1,0-1-1,0 0 0,0 0 0,0 1 0,0-1 0,0 1 0,0 0 0,0 0 0,1 0 1,-1 0-1,1 0 0,4-1 0,11-4-750,0 2-1,33-5 1,-20 4-914,29-8-3293,2-4-4580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4708,'0'0'9866,"7"-11"-8644,0 1-855,0 1 0,1 0 0,0 0 0,0 0 0,1 1 0,0 1 0,1-1 0,0 2 0,0-1 0,0 1 0,12-5 0,-10 6-144,5-3 149,0 0 1,0 2-1,0 0 0,1 1 1,0 0-1,34-3 1,-52 9-374,0-1 0,1 0 0,-1 0 0,0 1 0,1-1 1,-1 0-1,0 1 0,0-1 0,0 0 0,1 1 0,-1-1 0,0 1 1,0-1-1,0 0 0,0 1 0,0-1 0,0 0 0,0 1 0,0-1 1,0 1-1,0-1 0,0 0 0,0 1 0,0-1 0,0 1 0,0-1 1,0 0-1,0 1 0,0-1 0,-1 1 0,1-1 0,0 0 0,0 1 1,0-1-1,-1 0 0,1 1 0,0-1 0,0 0 0,-1 0 0,1 1 0,0-1 1,-1 0-1,1 0 0,-1 1 0,-12 17 34,-26 22 130,-25 29-90,59-64-30,1 1 0,0 0-1,0 0 1,1 0-1,-1 1 1,1-1 0,1 1-1,-1 0 1,-2 13-1,5-19-35,0-1-1,0 1 0,1 0 0,-1-1 1,0 1-1,0-1 0,0 1 0,1-1 1,-1 1-1,0 0 0,1-1 0,-1 1 1,0-1-1,1 1 0,-1-1 0,0 0 1,1 1-1,-1-1 0,1 1 0,-1-1 1,1 0-1,-1 1 0,1-1 0,0 0 1,-1 0-1,1 0 0,-1 1 0,1-1 0,-1 0 1,1 0-1,0 0 0,-1 0 0,1 0 1,0 0-1,-1 0 0,1 0 0,32 0 196,-24 0-106,6-2-56,0 0-1,0 0 1,-1-1 0,1-1-1,-1-1 1,0 0 0,0 0-1,0-2 1,20-12 0,-19 10-106,0-1-1,-1-1 1,0 0 0,-1 0-1,0-2 1,-1 1 0,20-28-1,-31 39 63,0 1-1,-1-1 0,1 1 0,-1-1 0,1 0 0,-1 1 0,1-1 0,-1 0 0,0 1 0,1-1 0,-1 0 0,0 0 0,0 1 1,1-1-1,-1 0 0,0 0 0,0 0 0,0 1 0,0-1 0,0 0 0,0 0 0,0 0 0,0-1 0,-15 5-281,-22 18 109,30-15 249,1-1 0,-1 1 0,1 1 0,0-1 0,1 1 0,-1 0 0,1 0 0,1 1 0,-1 0 0,2-1 0,-1 1 0,1 1 0,0-1 1,0 0-1,-2 14 0,6-20-56,-1-1 1,1 0 0,0 1 0,-1-1 0,1 0 0,0 0-1,0 0 1,0 1 0,0-1 0,0 0 0,0 0 0,0 0-1,0 0 1,0-1 0,0 1 0,0 0 0,1 0 0,-1-1-1,0 1 1,1 0 0,-1-1 0,0 0 0,1 1 0,-1-1-1,1 0 1,-1 1 0,1-1 0,-1 0 0,0 0 0,1 0-1,-1-1 1,2 1 0,52-3 357,-39-1-379,-1 0-1,0 0 1,0-2 0,-1 0 0,0 0 0,0-2 0,0 0 0,-1 0 0,0-1 0,0-1 0,-1 0 0,-1-1 0,0 0 0,0 0 0,-1-1 0,15-24 0,-25 36 0,0 0-1,-1 0 1,1 0-1,0 0 1,0 0-1,0 0 1,-1 0 0,1 0-1,0 0 1,0 0-1,-1 0 1,1 0-1,0 0 1,0 0-1,0 0 1,-1 0 0,1-1-1,0 1 1,0 0-1,0 0 1,-1 0-1,1 0 1,0 0-1,0-1 1,0 1 0,0 0-1,0 0 1,-1 0-1,1 0 1,0-1-1,0 1 1,0 0-1,0 0 1,0-1 0,0 1-1,0 0 1,0 0-1,0 0 1,0-1-1,0 1 1,0 0 0,0 0-1,0-1 1,0 1-1,0 0 1,0 0-1,0 0 1,0-1-1,0 1 1,0 0 0,-20 13-241,-36 55 1084,52-63-771,1 0 0,-1-1 0,1 1 0,1 1 0,-1-1 0,1 0 0,0 1 0,0-1-1,0 1 1,1-1 0,0 1 0,-1 11 0,3-16-54,0 0 0,0 0 0,0 0-1,0 0 1,0 0 0,0-1 0,1 1 0,-1 0-1,0-1 1,0 1 0,0-1 0,1 1 0,-1-1-1,0 0 1,1 1 0,-1-1 0,0 0 0,1 0-1,-1 0 1,0 0 0,1 0 0,-1 0 0,2-1-1,35-1 140,-30 0-264,-1 0 0,0-1 0,0 1-1,0-1 1,0-1 0,0 1-1,-1-1 1,11-8 0,-14 10 78,0-1 0,0 1 1,0-1-1,0 0 0,0 0 0,-1 0 1,1 0-1,-1 0 0,0 0 1,0-1-1,0 1 0,0-1 0,-1 0 1,1 1-1,-1-1 0,0 0 1,1-7-1,-2 10 31,0 1 0,-1-1 0,1 1 0,0-1-1,-1 1 1,1-1 0,0 1 0,-1 0 0,1-1 0,-1 1 0,1 0 0,0-1 0,-1 1 0,1 0 0,-1 0 0,1-1 0,-1 1 0,1 0-1,-1 0 1,1 0 0,-1 0 0,1-1 0,-1 1 0,0 0 0,1 0 0,-1 0 0,1 0 0,-1 0 0,1 1 0,-1-1 0,1 0 0,-1 0 0,1 0-1,-1 0 1,1 1 0,-1-1 0,1 0 0,-1 1 0,-20 6 224,23-5-204,-1-1 0,1 0 1,0 0-1,0 0 0,-1 0 0,1 0 0,0 0 0,0-1 0,0 1 0,0-1 0,0 1 1,0-1-1,0 0 0,0 0 0,4 0 0,46 6 62,-8-14 305,-43 11-394,1 0 0,-1 0 0,0 1 0,0-1-1,-1 1 1,1-1 0,-1 1 0,0-1 0,0 1 0,0-1 0,0 1 0,-1 4 0,1-2 23,-2 11 73,1 2 529,7-31-29,-2-5-511,-1-1 1,-1 0-1,-1 0 1,-1 0-1,0 0 0,-2 0 1,-4-24-1,6 41-66,0 0 0,-1 1 1,1-1-1,0 0 0,0 1 0,-1-1 0,1 0 0,0 0 0,0 1 0,0-1 0,0 0 0,0 0 0,0 1 0,0-1 0,0 0 0,1 1 1,-1-1-1,0 0 0,0 0 0,1 1 0,-1-1 0,0 0 0,1 1 0,-1-1 0,0 1 0,1-1 0,-1 0 0,1 1 0,-1-1 1,1 1-1,0-1 0,25 2-230,-14 1 258,-6-2-144,28 5-1220,46 0 0,-69-5-415,0-1-1,0 0 1,0-1 0,19-5 0,10-10-11375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72 5093,'3'-2'1217,"0"-1"0,0 0 1,0 1-1,-1-1 0,0 0 0,1-1 1,-1 1-1,0 0 0,-1-1 0,1 1 1,-1-1-1,2-5 0,-3 8-1078,1 1 0,-1-1 0,0 0 0,0 0 0,0 0 0,0 0 0,-1 1-1,1-1 1,0 0 0,0 0 0,0 0 0,-1 1 0,1-1 0,0 0 0,-1 0 0,1 1 0,0-1 0,-1 0-1,1 1 1,-1-1 0,0 0 0,0 0 0,-1 0-116,0 0-1,0 0 1,1 0 0,-1 0-1,0 1 1,0-1-1,0 1 1,0-1-1,0 1 1,0 0 0,0-1-1,0 1 1,-3 1-1,-4 0-33,0 1-1,0 0 0,1 0 0,-1 1 0,1 0 0,0 0 1,0 1-1,0 0 0,0 1 0,0 0 0,1 0 0,-12 11 1,-4 5 322,2 0 0,-28 35 0,36-41-28,2 1 1,0 1-1,-9 19 0,17-31-262,1 0 0,-1-1 0,2 1 0,-1 1 0,0-1 0,1 0 0,0 0 0,0 0 0,1 1 0,-1-1 0,1 0 0,0 1 0,1-1-1,-1 1 1,1-1 0,2 8 0,-1-10-4,0-1-1,0 1 1,0 0-1,0-1 1,0 1-1,1-1 1,-1 0-1,1 0 0,-1 0 1,1 0-1,0 0 1,0-1-1,0 1 1,0-1-1,0 1 1,0-1-1,1 0 1,-1-1-1,0 1 1,0 0-1,1-1 1,3 0-1,8 2 60,1-2 0,-1 0 0,22-2 1,-29 1-66,-1-1 1,0 1 0,1-2-1,-1 1 1,0-1 0,0 0-1,13-7 1,-17 8-18,0 1 0,-1-1 0,1 0 0,-1 0 0,1 0 0,-1 0 0,0-1 0,0 1 1,0-1-1,0 1 0,0-1 0,-1 1 0,1-1 0,-1 0 0,0 0 0,0 0 0,0 0 0,0 0 0,0 0 0,0 0 0,-1-5 0,0 8-2,0-1-1,0 0 1,0 0-1,0 0 1,0 1 0,-1-1-1,1 0 1,0 0-1,-1 1 1,1-1-1,-1 0 1,1 1-1,-1-1 1,1 0 0,-1 1-1,1-1 1,-1 1-1,1-1 1,-1 1-1,0-1 1,1 1-1,-1-1 1,0 1 0,0 0-1,1-1 1,-2 1-1,-30-6-172,24 6 147,0 0 0,1 1 0,-1 0-1,0 0 1,-13 4 0,0 12 79,21-17-43,0 0-1,0 1 1,0-1-1,-1 0 0,1 1 1,0-1-1,0 0 1,0 1-1,0-1 1,0 0-1,0 1 0,0-1 1,0 0-1,0 1 1,0-1-1,0 0 1,0 1-1,0-1 0,0 1 1,0-1-1,0 0 1,0 1-1,0-1 1,1 0-1,-1 0 0,0 1 1,0-1-1,0 0 1,1 1-1,-1-1 1,0 0-1,0 0 0,1 1 1,-1-1-1,0 0 1,0 0-1,1 0 1,-1 1-1,0-1 0,1 0 1,-1 0-1,0 0 1,1 0-1,-1 0 1,0 0-1,1 1 0,-1-1 1,0 0-1,1 0 1,-1 0-1,0 0 1,1 0-1,-1-1 0,0 1 1,1 0-1,-1 0 1,0 0-1,1 0 1,-1 0-1,0 0 0,1-1 1,21 0-112,0-1 0,0-2 0,0 0 1,-1-1-1,35-13 0,-5 1-246,-51 17 342,0 0 0,1 0 0,-1 0 0,0 0 0,0 0 0,1 0 0,-1 0 0,0-1 0,1 1-1,-1 0 1,0 0 0,1 0 0,-1 0 0,0 0 0,0 0 0,1 0 0,-1 0 0,0 1-1,1-1 1,-1 0 0,0 0 0,1 0 0,-1 0 0,0 0 0,0 0 0,1 1 0,-1-1 0,0 0-1,0 0 1,1 0 0,-1 1 0,0-1 0,0 0 0,0 0 0,1 1 0,-1-1 0,0 0-1,0 0 1,0 1 0,0-1 0,0 0 0,0 0 0,1 1 0,-1-1 0,-4 20-118,-15 24 287,18-41-184,-11 31-999,17-24-2651,15-13-1933,1-8-1622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16111,'-9'1'507,"-5"1"112,1 1 0,0 1 0,-1 0-1,1 1 1,-15 7 0,24-10-466,0-1 1,1 1-1,-1 0 1,1 0-1,-1 0 1,1 0-1,0 1 1,0-1-1,0 1 1,0 0-1,0 0 1,1 0-1,-1 0 1,1 0-1,0 0 1,0 1-1,0-1 1,0 1-1,1 0 1,-1 0-1,1-1 1,0 1-1,0 0 1,0 0-1,0 7 1,2-9-145,-1 0 1,1 0-1,0-1 1,-1 1-1,1-1 1,0 1 0,0-1-1,0 1 1,1-1-1,-1 1 1,0-1-1,0 0 1,1 0-1,-1 0 1,1 0-1,-1 0 1,1 0-1,-1 0 1,1 0 0,-1 0-1,1-1 1,0 1-1,0-1 1,-1 1-1,1-1 1,0 0-1,3 1 1,57 2 255,-52-3-237,1 0-19,-1-1 0,1 0-1,-1-1 1,0 0 0,1 0-1,-1-1 1,0 0 0,0-1-1,-1 0 1,1-1 0,-1 0-1,0 0 1,0-1 0,0 0-1,13-13 1,-26 23 143,1 0-1,0 1 1,0-1 0,1 0-1,-1 1 1,1 0 0,0 0-1,0-1 1,-1 9 0,2-12-127,1 0 0,-1 0 1,1 0-1,0 1 0,-1-1 0,1 0 1,0 0-1,0 0 0,0 0 0,0 0 1,0 0-1,0 1 0,0-1 0,0 0 1,0 0-1,1 0 0,-1 0 0,0 0 1,1 0-1,-1 0 0,1 0 0,-1 0 1,1 0-1,-1 0 0,1 0 0,0 0 1,0 0-1,-1 0 0,1 0 0,0-1 1,0 1-1,0 0 0,0-1 0,0 1 1,0-1-1,0 1 0,0-1 0,0 1 1,0-1-1,0 1 0,0-1 0,0 0 1,0 0-1,2 0 0,14 1-491,0-1 0,0-1 0,26-5 0,2-11-4284,-41 14 3629,-1 1 1,1-1-1,-1 1 1,1-1 0,-1 0-1,0 0 1,0-1-1,4-6 1,0-3-4763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9865,'0'0'2792,"10"-3"54,1 0-2088,0 0 1,0 1-1,0 1 0,0 0 1,0 0-1,20 3 1,-28-2-650,0 0 1,0 0-1,0 1 1,0 0 0,0-1-1,0 1 1,0 0-1,0 1 1,-1-1 0,1 0-1,0 1 1,-1-1-1,1 1 1,-1 0 0,0 0-1,1 0 1,-1 0-1,0 0 1,0 1-1,0-1 1,-1 0 0,1 1-1,0 0 1,-1-1-1,0 1 1,0 0 0,0 0-1,0 0 1,0 0-1,0 0 1,-1 0 0,1 0-1,-1 0 1,0 6-1,0-7-26,0 1 0,-1 0 0,1-1-1,-1 1 1,0 0 0,1-1 0,-1 1-1,0 0 1,-1-1 0,1 0-1,0 1 1,-1-1 0,1 0 0,-1 1-1,0-1 1,0 0 0,0 0 0,-3 2-1,-48 29 1094,11-8-331,43-24-843,1 0 0,-1-1 0,1 1 0,0 0 0,-1 0 0,1-1 0,0 1 0,0-1 1,0 0-1,-1 1 0,1-1 0,2 0 0,83 6-1528,-31-7-4326,-45-2 669,-6-5-2868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10922,'0'0'8873,"52"-9"-8841,-15 9 0,-3 0 0,2 0-1281,1-1-1346,-6-7-1953,3-4-2146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14029,'0'0'4746,"-8"12"-3726,0 0-618,0 1 0,1 0 1,0 0-1,1 0 0,0 1 1,1 0-1,1 1 0,0-1 1,1 1-1,-1 15 0,4-27-301,-3 20 206,2-1-1,0 0 1,1 1 0,2-1-1,0 0 1,8 33 0,-10-55-295,0 1 0,0-1 0,0 0 0,0 1 0,0-1 0,0 1 1,1-1-1,-1 1 0,0-1 0,0 1 0,0-1 0,1 0 0,-1 1 0,0-1 0,0 1 1,1-1-1,-1 0 0,0 1 0,1-1 0,-1 0 0,0 0 0,1 1 0,-1-1 1,0 0-1,1 0 0,-1 1 0,1-1 0,-1 0 0,1 0 0,-1 0 0,6-12 295,-3-26-706,-7 25-300,-1 1 0,0 0-1,-1 0 1,0 1 0,-1 0 0,0 0 0,-11-13 0,-16-25-536,39 54 1256,0-1-1,0 0 1,0 0 0,1-1-1,-1 0 1,1 0 0,0 0-1,0 0 1,6 1 0,71 23-1408,-56-20-640,0-2 0,1-1-1,48 2 1,-11-14 1910,-63 8 296,-1 0 0,0-1 0,0 1 0,0-1 0,1 1 1,-1-1-1,0 0 0,0 1 0,0-1 0,0 0 0,0 0 1,0 0-1,0 0 0,-1 0 0,1 0 0,0 0 0,0 0 1,0-1-1,-1 1-78,0 1 0,0 0 0,0-1 0,0 1 0,0-1 1,0 1-1,0-1 0,0 1 0,0-1 0,0 1 0,0 0 0,0-1 1,0 1-1,0-1 0,0 1 0,-1-1 0,1 1 0,0 0 1,0-1-1,-1 1 0,1 0 0,0-1 0,0 1 0,-1 0 0,1-1 1,0 1-1,-1 0 0,1-1 0,-1 1 0,1 0 0,0 0 1,-1 0-1,1-1 0,-1 1 0,1 0 0,0 0 0,-1 0 0,1 0 1,-1 0-1,1 0 0,-1 0 0,1 0 0,-1 0 0,1 0 0,0 0 1,-1 0-1,1 0 0,-1 0 0,1 0 0,-1 1 0,-6-1 178,0 0 0,0 1 0,0 0 0,0 1 0,1-1 0,-1 1 0,1 0 0,-11 5 0,14-5-123,1-1-1,0 0 0,-1 1 1,1-1-1,0 1 0,-1 0 1,1 0-1,0 0 1,0 0-1,1 0 0,-1 0 1,0 1-1,1-1 1,-1 1-1,1-1 0,0 1 1,0-1-1,0 1 0,0 0 1,0-1-1,0 1 1,1 0-1,0 0 0,-1 3 1,2-5-125,-1 1-1,1-1 1,0 1 0,0-1 0,-1 0 0,1 1 0,0-1 0,0 0-1,0 1 1,1-1 0,-1 0 0,0 0 0,0 0 0,1 0 0,-1 0-1,0 0 1,1 0 0,-1-1 0,1 1 0,-1 0 0,1-1 0,0 1-1,-1-1 1,1 0 0,0 1 0,-1-1 0,1 0 0,-1 0 0,1 0-1,2-1 1,56 0 128,-50-2-442,0 0-1,-1-1 1,1-1-1,-1 1 1,0-1-1,0-1 1,-1 1-1,1-2 1,-1 1-1,-1-1 1,1 0-1,7-10 1,-8 10-73,-6 6 244,-3 3 87,1-1 0,0 1-1,0-1 1,1 1 0,-1 0 0,0-1-1,1 1 1,-1 0 0,1 0 0,-1-1-1,1 1 1,0 0 0,-1 0 0,1 0-1,0 0 1,0-1 0,1 3 0,1 32-2452,-2-35 2234,0 0 0,1 0 0,-1 0 0,0 0 0,1 0 0,-1 0 0,0 0 1,1 0-1,0 0 0,-1-1 0,1 1 0,-1 0 0,1 0 0,0 0 0,0-1 0,-1 1 0,1 0 0,0-1 0,0 1 0,0-1 0,0 1 0,0-1 0,-1 1 0,1-1 0,0 0 0,2 1 0,15 3-5176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11179,'0'0'3256,"-8"5"-2114,4-3-953,1 0 0,-1 0-1,1 0 1,-1 1 0,1-1-1,0 1 1,0 0-1,0 0 1,1 0 0,-1 1-1,0-1 1,1 0 0,0 1-1,0 0 1,0-1-1,1 1 1,-1 0 0,1 0-1,0 0 1,0 0-1,0 0 1,0 0 0,1 6-1,0 17 32,2 0-1,1 1 1,7 31-1,-5-36-332,-1 1 1,-1-1-1,-1 1 1,-2 37-1,-1-58 154,1 1 1,-1-1-1,0 0 0,0 0 0,0 0 0,0 0 0,-1 0 0,1 0 0,-1-1 0,0 1 0,0 0 0,0-1 1,0 1-1,0-1 0,0 0 0,-1 0 0,1 0 0,-1 0 0,1 0 0,-1 0 0,0-1 0,0 1 0,0-1 1,-6 2-1,7-2 143,-1 0 0,0-1 0,1 1 0,-1-1 0,0 1 0,0-1 0,1 0 0,-1 0 0,0-1 0,0 1 0,1 0 0,-1-1 0,0 0 0,0 1 0,1-1 0,-1 0 0,1 0 0,-1-1 0,1 1 0,-1 0 0,1-1 0,0 0 0,0 1 0,0-1 0,0 0 0,0 0 0,0 0 0,-2-5 0,-2-2-113,2-2 1,-1 1 0,1 0-1,1-1 1,0 0 0,1 0 0,0 0-1,0 0 1,1-12 0,2-104-2478,0 108 1767,-1 16 544,0 0 0,0 0 0,1 0 0,-1 0 0,0 1 0,1-1 0,0 0 0,0 0 0,0 1 0,0-1 0,0 1-1,0-1 1,1 1 0,-1-1 0,1 1 0,-1 0 0,1-1 0,0 1 0,0 0 0,0 0 0,0 1 0,1-1 0,-1 0 0,0 1 0,1-1 0,-1 1 0,4-2 0,4 1-652,-1 0 0,1 0 0,0 1 0,0 0 1,0 1-1,14 1 0,5-1-2857,4 0-2888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 15951,'0'0'1596,"-10"-1"-309,3 0-1240,-3-1 443,1 1 0,-1 1 1,1-1-1,-1 2 1,-14 1-1,22-2-450,0 1 1,-1-1-1,1 1 0,0 0 1,0-1-1,0 1 0,0 0 0,0 0 1,0 0-1,0 1 0,0-1 1,1 0-1,-1 1 0,0-1 0,1 1 1,-1 0-1,1-1 0,-1 1 1,1 0-1,0 0 0,0 0 0,0 0 1,0 0-1,0 0 0,0 0 1,1 0-1,-1 1 0,1-1 0,-1 0 1,1 0-1,0 1 0,0 3 1,0-3-110,0-1 0,0 1 0,1 0 0,-1-1 0,1 1 0,0-1 0,0 1 0,0-1 0,0 1 0,0-1 0,0 0 0,0 1 0,1-1 0,-1 0 0,1 0 0,0 0 0,0 0 0,0 0 0,0-1 0,0 1 0,0 0 0,0-1 0,4 2 0,6 3-170,0 0 1,1-1 0,23 5-1,-27-8 81,1 0-1,-1 1 0,0 1 0,-1-1 0,1 1 1,13 8-1,-21-11 200,0-1 0,0 1 0,0 0 0,0 0 0,0 0 0,0-1 0,0 1 0,0 0 1,-1 0-1,1 0 0,0 1 0,0-1 0,-1 0 0,1 0 0,-1 0 0,1 0 0,-1 1 0,1-1 0,-1 0 0,0 0 1,0 1-1,1-1 0,-1 0 0,0 1 0,0-1 0,0 0 0,-1 0 0,1 1 0,-1 1 0,0 0 105,-1-1 1,1 0-1,-1 0 0,0 0 0,0 0 0,0 0 1,0-1-1,0 1 0,0 0 0,0-1 0,0 0 1,-1 1-1,-3 0 0,-3 2 153,1-1 1,0 0-1,-1-1 0,0 1 1,1-2-1,-1 1 1,0-2-1,-10 1 0,18-1-359,0 0 0,0-1 0,1 1 0,-1-1 0,0 1-1,1-1 1,-1 1 0,0-1 0,1 1 0,-1-1 0,1 1-1,-1-1 1,1 0 0,-1 1 0,1-1 0,-1 0 0,1 1-1,0-1 1,-1 0 0,1 0 0,0 1 0,0-1 0,0 0-1,-1 0 1,1 0 0,0 1 0,0-1 0,0-1 0,1-29-4210,-1 23 2314,2-20-5389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3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22 169 18449,'0'0'9599,"13"1"-9151,6 0-410,0-2 0,0 1 0,0-2 0,0-1 0,27-6 0,-39 7-37,1-1-1,-1 0 0,1 0 0,-1 0 1,0-1-1,0 0 0,0-1 0,6-4 1,-10 6-1,-1 0 0,1 0 0,0 0 1,-1 0-1,1 0 0,-1-1 0,0 1 1,0-1-1,0 1 0,-1-1 0,1 0 1,-1 0-1,0 0 0,0 1 0,0-1 1,-1 0-1,1-5 0,-1 7 0,0 0 0,0 0 0,0 0 0,0 1 0,0-1 0,-1 0 0,1 0 0,-1 0 0,1 1 0,-1-1 0,0 0 0,1 0 0,-1 1 0,0-1 0,0 1 0,0-1 0,0 1 0,-1-1 0,1 1 0,0 0 0,-1-1 0,1 1-1,-3-1 1,0 0-3,1 0-1,-1 0 0,0 1 0,0 0 0,0 0 0,0 0 0,0 0 0,0 1 0,0-1 0,-6 1 1,1 0-5,1 1 1,0 0 0,-1 0 0,1 1 0,0 0-1,0 0 1,0 1 0,0 0 0,0 0 0,-11 8-1,9-3 50,0 1 0,1 1-1,0-1 1,0 2 0,1-1 0,0 1-1,1 0 1,1 1 0,0 0-1,0 0 1,-7 23 0,11-30-49,1-1 0,0 1 0,0 0 1,0-1-1,0 1 0,1 0 0,-1-1 0,1 1 1,1 0-1,-1 0 0,1-1 0,-1 1 1,2 0-1,-1-1 0,0 1 0,1-1 0,0 1 1,0-1-1,0 0 0,0 1 0,1-1 1,-1 0-1,1-1 0,0 1 0,1-1 0,-1 1 1,1-1-1,-1 0 0,1 0 0,0 0 1,0-1-1,0 1 0,0-1 0,1 0 0,6 2 1,4 1-533,0 0 1,1-2-1,0 0 1,0-1-1,17 1 1,44-2-5489,-73-1 5644,65 0-10289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12204,'0'0'4868,"59"15"-2658,-32-13 128,1-2-1024,1 0-994,-2 0-448,-4-7-1986,-7-8-4292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217 104 6438,'0'0'3337,"9"-9"-775,-2 3-1768,29-30 1599,-34 33-1793,0 0 0,0 1 0,-1-1 0,1 0 0,-1 0 0,1 0 0,-1 0 0,0 0 0,1-5 0,-3 7-503,1 0-1,0 1 1,0-1-1,0 0 1,-1 0-1,1 0 1,0 0-1,-1 1 1,1-1-1,-1 0 1,1 0-1,-1 1 1,1-1-1,-1 0 0,0 1 1,1-1-1,-1 0 1,0 1-1,1-1 1,-1 1-1,0-1 1,0 1-1,1 0 1,-1-1-1,0 1 1,0 0-1,0-1 1,0 1-1,0 0 1,1 0-1,-1 0 0,0 0 1,0 0-1,0 0 1,-1 0-1,-43 0 24,37 0 99,-6 1-193,1 1-1,1 0 1,-1 0-1,0 2 1,1-1-1,-1 2 1,-13 6 0,19-8-30,0 0 1,0 1 0,1 0 0,-1 1 0,1-1 0,0 1-1,0 0 1,0 1 0,1-1 0,0 1 0,0 0-1,0 1 1,-4 8 0,8-14-7,0 0-1,1 0 1,-1 0-1,1 0 1,0 0 0,-1 0-1,1 0 1,0 0-1,0 0 1,0 1-1,0-1 1,0 0 0,0 0-1,0 0 1,0 0-1,0 1 1,0-1-1,0 0 1,1 0 0,-1 0-1,1 0 1,-1 0-1,1 0 1,-1 0-1,2 2 1,-1-2-47,1 1 0,0-1 0,0 1 1,0-1-1,0 0 0,0 1 0,0-1 0,1 0 0,-1 0 1,0-1-1,5 2 0,9 1-327,0-1-1,-1 0 1,20-2 0,-19 1 130,12-1 46,-20-1 172,1 1 1,-1 0 0,0 0-1,0 1 1,1 0-1,-1 0 1,0 1 0,0 0-1,0 1 1,11 5-1,-18-8 44,-1 0 0,0 0 0,1 0 1,-1 1-1,0-1 0,0 0 0,1 0 0,-1 1 0,0-1 0,0 0 0,1 0 0,-1 1 0,0-1 0,0 0 0,0 1 0,1-1 0,-1 0 0,0 1 0,0-1 1,0 0-1,0 1 0,0-1 0,0 0 0,0 1 0,0-1 0,0 1 0,0-1 0,0 0 0,0 1 0,0-1 0,0 0 0,0 1 0,0-1 0,0 0 0,0 1 1,-1-1-1,1 1 0,-14 10 706,-24 4 710,37-14-1365,-29 7 38,1 0 0,-1-2 0,0 0 1,-57 1-1,106-24-5681,52-8-2910,-27 10 2553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71 253 9545,'0'0'7276,"-10"9"-5893,-29 34-155,36-41-1090,1 1 1,0 0 0,0 0-1,0 0 1,0 0-1,1 0 1,-1 0 0,1 0-1,0 1 1,0-1-1,-1 5 1,2-6-53,0-1 0,0 0 0,0 1 0,0-1 1,0 0-1,0 1 0,1-1 0,-1 1 0,1-1 0,-1 0 0,1 0 0,-1 1 0,1-1 0,-1 0 1,1 0-1,0 0 0,0 1 0,0-1 0,1 1 0,2 1 52,0-1 1,-1 0-1,1 0 1,0 0-1,0 0 0,0-1 1,0 1-1,1-1 0,-1 0 1,0 0-1,0-1 0,1 1 1,6-1-1,4-1-111,-1 0 1,1-2-1,-1 1 0,1-2 1,-1 0-1,0 0 0,0-1 1,-1-1-1,0-1 0,0 0 1,0 0-1,-1-1 0,0-1 1,20-18-1,-26 22-21,0-1-1,0 0 1,0 0 0,-1 0 0,0-1-1,-1 0 1,1 0 0,-1 0 0,0 0-1,-1-1 1,0 1 0,0-1 0,-1 0 0,0 0-1,0 0 1,-1 0 0,0-1 0,0 1-1,-1 0 1,0 0 0,0-1 0,-1 1-1,0 0 1,-1 0 0,0 0 0,0 0 0,-6-14-1,5 17-2,1 0-1,-1 0 0,0 0 0,-1 1 1,1-1-1,-1 1 0,0 0 0,0 0 1,0 1-1,-1-1 0,1 1 0,-1 0 1,0 0-1,0 0 0,0 1 0,0-1 1,-1 1-1,1 1 0,0-1 0,-1 1 1,1 0-1,-1 0 0,0 0 0,1 1 1,-1 0-1,0 0 0,1 1 0,-10 1 1,6-1 4,0 1 0,0 0 0,0 1 0,0 0 0,1 0 1,-1 1-1,1 0 0,0 0 0,0 1 0,1 0 0,-1 0 0,1 1 1,0 0-1,0 0 0,1 1 0,-11 14 0,16-19-3,-1 0-1,1 0 1,-1 0 0,1 0-1,0 1 1,0-1-1,0 0 1,1 1 0,-1-1-1,0 1 1,1-1 0,0 1-1,-1-1 1,1 1-1,0-1 1,0 1 0,1-1-1,-1 1 1,0-1 0,1 1-1,1 3 1,0-3 3,-1 0 1,1 0-1,1 0 1,-1-1-1,0 1 1,1-1-1,-1 1 1,1-1-1,0 0 1,0 0-1,0 0 1,0 0-1,5 2 0,11 3-124,0-1-1,0 0 1,1-1-1,24 2 0,-38-6 26,37 5-356,-24-5 355,1 2 0,-1 0 1,0 1-1,0 1 1,25 10-1,-42-14 88,0 0-1,-1 0 1,1 0-1,-1 0 1,0 0-1,1 1 1,-1-1-1,0 0 1,1 1 0,-1-1-1,0 1 1,0-1-1,0 1 1,0-1-1,-1 1 1,1 0-1,0-1 1,-1 1-1,1 0 1,-1 0 0,0-1-1,1 3 1,-4 42 237,0-16-136,3-29-135,0-1 0,1 1 0,-1 0 1,1-1-1,-1 1 0,1 0 0,-1-1 0,1 1 0,-1-1 1,1 1-1,0-1 0,-1 1 0,1-1 0,0 1 0,-1-1 0,1 0 1,0 1-1,0-1 0,-1 0 0,1 0 0,0 0 0,0 1 1,-1-1-1,1 0 0,0 0 0,0 0 0,0 0 0,-1 0 1,1-1-1,0 1 0,0 0 0,-1 0 0,1 0 0,0-1 1,0 1-1,-1 0 0,1-1 0,0 1 0,33-14-6043,-14-3-286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7:5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14734,'0'0'6150,"-5"9"-4410,2-2-1515,-3 5 316,0 0 0,1 0-1,1 1 1,-6 23 0,9-34-511,1 0 0,-1 0 0,1 0 0,0 0 0,-1 0 0,1 1 0,0-1 1,0 0-1,1 0 0,-1 0 0,0 0 0,1 0 0,-1 0 0,1 0 0,0 0 0,-1 0 0,1 0 0,0 0 1,0 0-1,1 0 0,-1 0 0,0-1 0,0 1 0,1 0 0,-1-1 0,1 1 0,0-1 0,-1 0 0,1 0 1,0 1-1,0-1 0,0 0 0,-1 0 0,1-1 0,0 1 0,0 0 0,1-1 0,-1 1 0,0-1 0,0 0 1,0 1-1,2-1 0,3 0-163,-1 0-1,0-1 1,1 1 0,-1-1 0,0-1 0,0 1 0,0-1-1,0 0 1,0 0 0,0-1 0,-1 0 0,1 0 0,-1 0 0,0 0-1,1-1 1,-2 0 0,1 0 0,0-1 0,-1 1 0,0-1-1,0 0 1,0 0 0,-1 0 0,1 0 0,-1-1 0,-1 0 0,1 1-1,-1-1 1,0 0 0,0 0 0,-1 0 0,1-1 0,-1 1-1,0-10 1,-27 51 902,21-26-700,1 0-1,-1 0 1,2 1-1,-1 0 1,1 0 0,1 0-1,0 0 1,0 0-1,1 0 1,0 1-1,1-1 1,1 19 0,0-28-162,-1 0 0,0 0 1,1 0-1,-1 0 1,1 0-1,-1 0 1,1 0-1,-1 0 1,1 0-1,0 0 0,-1 0 1,1-1-1,0 1 1,0 0-1,0 0 1,0-1-1,-1 1 1,1 0-1,0-1 0,0 1 1,0-1-1,0 1 1,1-1-1,-1 0 1,0 1-1,0-1 1,0 0-1,0 0 0,1 0 1,0 0-318,0 0 0,0 0 1,-1 0-1,1 0 0,0 0 0,0-1 0,-1 1 1,1 0-1,0-1 0,-1 0 0,1 1 1,2-3-1,13-13-5820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8:0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16752,'0'0'3827,"-5"11"-2540,-4 9-904,1-1 0,2 1 0,0 0 0,1 0 0,0 1 0,2 0 0,-1 34 0,3-43-389,1 1-1,0-1 1,1 1-1,1-1 0,0 1 1,0-1-1,1 0 1,1 0-1,0 0 1,1-1-1,0 1 0,8 11 1,-13-22-234,1 0 0,0 0 0,-1 0 0,1 0 0,0-1 0,0 1 0,0 0 0,0 0 0,0-1 0,0 1 0,0-1-1,0 1 1,0 0 0,0-1 0,0 0 0,1 1 0,-1-1 0,0 0 0,0 0 0,0 0 0,1 1 0,-1-1 0,0 0 0,0-1 0,0 1 0,3 0 0,6-5-5248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8:0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58 3235,'0'0'16581,"12"7"-14579,1 0-1631,0-1 0,1 0 0,-1-1 0,1-1 0,0 0 0,0-1 0,25 3 0,-26-5-61,0-2 1,0 1-1,1-1 0,18-5 1,-30 6-288,0 0 1,1-1 0,-1 0-1,0 1 1,1-1 0,-1 0-1,0 0 1,0 0 0,0-1-1,0 1 1,0 0 0,0-1-1,0 1 1,-1-1 0,1 0-1,-1 0 1,1 0 0,-1 1 0,1-1-1,-1 0 1,0-1 0,0 1-1,0 0 1,0 0 0,0 0-1,-1-1 1,1 1 0,-1 0-1,1-1 1,-1 1 0,0 0-1,0-5 1,0 5-28,-1 0 1,0 0-1,0 1 0,0-1 0,0 0 1,0 0-1,0 0 0,0 0 0,-1 1 1,1-1-1,-1 1 0,1-1 1,-1 1-1,1 0 0,-1-1 0,0 1 1,0 0-1,1 0 0,-1 0 0,0 0 1,0 0-1,0 1 0,0-1 1,0 1-1,0-1 0,-1 1 0,1 0 1,-3 0-1,-69-5-106,68 5 104,-6 0-19,-1 1 0,1 1 1,0 0-1,0 0 0,0 1 1,0 1-1,0 0 0,-18 9 0,25-11 27,1 1 0,-1-1 0,1 1-1,-1 0 1,1 0 0,0 0-1,1 1 1,-1 0 0,0-1-1,1 1 1,0 0 0,0 1 0,0-1-1,0 0 1,1 1 0,0 0-1,0-1 1,0 1 0,0 0-1,1 0 1,0 0 0,0 0 0,0 8-1,1-10 10,0 0-1,1 0 1,0 0-1,-1-1 1,1 1-1,0 0 1,0-1-1,0 1 1,1-1-1,-1 1 1,1-1 0,-1 1-1,1-1 1,0 0-1,0 0 1,0 0-1,0 0 1,0 0-1,1-1 1,-1 1-1,0 0 1,1-1-1,4 2 1,7 4 22,0-1 0,1-1 0,17 4 0,-21-6-44,22 6-869,1-2-1,48 4 1,20-9-8245,-48-5-2769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8:0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12204,'-31'11'1104,"18"-6"-157,-1 0-1,1 1 0,-19 11 1,31-17-907,1 0 1,0 0 0,-1 0 0,1 0-1,0 0 1,-1 0 0,1 0 0,0 1-1,-1-1 1,1 0 0,0 0 0,-1 0 0,1 1-1,0-1 1,0 0 0,-1 0 0,1 1-1,0-1 1,0 0 0,-1 1 0,1-1 0,0 0-1,0 1 1,0-1 0,0 0 0,0 1-1,-1-1 1,1 0 0,0 1 0,0-1 0,0 0-1,0 1 1,0-1 0,0 0 0,0 1-1,0-1 1,0 0 0,0 1 0,1-1 0,-1 1-1,0-1 1,0 0 0,0 1 0,0-1-1,0 0 1,1 0 0,-1 1 0,0-1 0,0 0-1,0 1 1,1-1 0,-1 0 0,1 1-1,19 5 583,48-1 914,86-5 1,-66-1-823,980-20 1201,-758 15-3126,278 2 461,-580 4 327,3 1 271,-5 1-5575,-13-6-2383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0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3316 437 14029,'-336'-223'1636,"263"182"-1670,-1 4-1,-144-50 0,173 74-308,-1 2 0,-1 2-1,1 1 1,-1 3-1,-87 2 1,69 7-41,1 3 0,0 3 0,-108 30 0,57-1 369,2 4 0,2 6-1,2 5 1,-114 74 0,118-63 959,3 4 1,3 5 0,-139 133 0,199-166-631,2 2 0,2 1 1,-59 98-1,74-106-297,3 1 0,0 1 0,3 0 1,1 1-1,1 1 0,-7 53 0,14-56-13,1 0-1,2 1 1,2-1-1,1 0 1,2 1-1,12 56 1,-8-65-16,1 0 1,2-1-1,1-1 0,1 0 1,1 0-1,1-1 1,2-1-1,33 42 0,-18-32 1,2-1 0,1-2 0,1-2 0,2-1 0,1-2 0,2-1 0,0-2 0,47 19 0,14 1 59,2-5-1,144 34 0,-28-24 110,1-10-1,2-9 1,0-10-1,2-9 1,233-20 0,-279-5-108,-2-8 1,302-77 0,-331 56 10,-1-6 0,-3-7 0,201-108 0,-255 113 106,-3-4 0,114-93 0,-157 111-87,-1-2 1,-2-1 0,-2-3 0,-1-1 0,56-90 0,-80 110-55,0 0 0,-2-1 0,-1-1 0,-1 0-1,-1 0 1,9-50 0,-15 59-10,0-1 1,-2 1-1,0-1 0,0 1 1,-2-1-1,0 1 0,-1 0 1,-1 0-1,0 0 0,-2 0 1,-12-27-1,2 15 9,-2 1 1,-1 1-1,-1 0 1,-1 2-1,-1 0 0,-1 2 1,-1 0-1,-2 2 1,-37-25-1,-21-9 132,-162-76-1,47 42 391,-304-92 0,-226-1 551,151 91-58,474 83-997,0 4 0,0 5-1,-165 22 1,216-14-103,0 2 0,1 2 0,1 3 0,1 2-1,0 2 1,1 3 0,-86 54 0,97-51-97,0 2-1,3 2 1,0 2 0,2 1 0,1 1 0,2 1 0,2 2-1,1 1 1,-30 57 0,30-40-44,2 2-1,3 0 1,2 1-1,3 1 1,3 1-1,2 0 1,3 1-1,2 0 1,3 1 0,3-1-1,2 1 1,18 116-1,-11-143 203,1-1 0,2 0 0,1 0 0,1-1 0,2-1 0,1 0 0,2-1 0,1-1 0,1 0 0,2-2-1,0 0 1,2-2 0,38 33 0,-24-28 47,2-1 0,0-2 0,2-2 1,1-2-1,1-2 0,1-1 0,1-3 0,0-1 0,59 12 0,1-9 75,2-4-1,0-4 1,0-6-1,0-4 1,117-13-1,14-16 35,280-69 0,97-68-93,-482 119-75,-2-6 0,185-101 0,-261 120-39,-1-2 1,-1-2 0,89-79-1,-125 97 40,-1 0-1,-1-2 0,0 0 0,-1 0 0,16-33 1,-24 39 8,0 0 1,-1-1 0,-1 0 0,-1 0 0,0 0 0,-1-1 0,0 1-1,-2-1 1,1-26 0,-4 22 0,-1 0 0,0 0 0,-2 1-1,0-1 1,-1 1 0,-1 0 0,-1 0 0,-1 1 0,0 0-1,-24-33 1,-2 4-34,-2 1-1,-67-63 1,38 49 47,-1 2 1,-4 3-1,-2 4 1,-108-59-1,78 58 137,-2 5-1,-214-66 1,137 68 7,-2 8 0,-1 8 0,-1 9 0,-208 2 0,238 18-160,1 7 0,0 6-1,1 7 1,1 7-1,-199 61 1,263-59-72,2 4 0,2 3 1,1 5-1,1 3 1,3 3-1,2 4 0,2 3 1,3 4-1,2 2 1,-74 84-1,75-64-365,4 4 0,3 2 0,5 3 0,-60 119-1,88-146 341,3 1-1,3 1 0,3 0 1,2 2-1,3 1 0,3 0 1,-6 116-1,18-153 169,1 1 1,2 0-1,1-1 0,1 0 1,2 1-1,1-2 0,1 1 1,1-1-1,2 0 0,1-1 1,2 0-1,0-1 0,2-1 1,0 0-1,2-1 0,1-1 1,1-1-1,1-1 0,1 0 1,37 27-1,-24-25-48,0-2-1,2-1 1,0-2-1,2-2 1,-1-1-1,2-2 0,0-2 1,69 12-1,-17-11-96,1-4 0,172-6 0,-82-16-971,-1-8 0,292-72 0,-203 25-2756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2133 270 6758,'-232'-92'1240,"129"48"-354,-166-47-1,215 78-766,-1 2 0,0 2 0,-85-1-1,104 10-63,0 2-1,0 2 0,0 1 0,1 1 0,0 2 0,-53 20 0,-28 18-50,-125 69 0,185-83 1,1 2 0,2 2 0,1 3 0,-51 48-1,75-59 18,1 1-1,1 2 0,1 0 0,2 2 0,-19 34 0,30-43-12,1-1 0,1 2 0,1-1 0,1 1 0,1 1 0,1-1 0,1 1 1,-1 43-1,5-40-12,1-1 0,1 0 0,2 1 0,0-1 0,3 0 1,0-1-1,1 1 0,2-1 0,1-1 0,1 1 1,1-2-1,1 0 0,1 0 0,2-1 0,0-1 0,28 30 1,-7-17-8,1-2 0,2-1 1,1-2-1,1-2 0,2-2 1,93 43-1,-16-20 15,196 54-1,-176-69 29,1-6 1,1-6-1,206 7 1,-162-27 49,0-9 1,221-36-1,-141-7-35,-4-11 0,-2-12 0,464-195 0,-679 248-45,191-90-25,-205 92 29,-1-1 0,-1-2 0,0-1-1,-2-1 1,28-27 0,-51 44 13,0-1 0,-1 1 0,0-1 0,1 0 0,-2 0 0,1 0 0,-1-1 0,0 1 0,0-1 0,-1 0 0,0 0 0,2-8 1,-4 10 73,1 1 1,-1-1 0,0 0 0,0 0 0,-1 0-1,1 1 1,-1-1 0,0 0 0,-1 1-1,1-1 1,-1 1 0,0-1 0,0 1 0,0-1-1,0 1 1,-1 0 0,0 0 0,0 1 0,-3-5-1,-18-15 191,-1 1 0,-1 1 0,0 1 0,-2 1 0,-59-30 0,-159-55 440,104 57-668,-2 6 1,-236-36 0,164 50-2347,-253 2 1,312 24-29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14926,'0'0'2434,"50"-26"-1921,-13 10-33,10-4-95,4 6-225,10 1-96,5 6 0,-2 2-64,3 5-160,0 0-1121,-4-1-2979,-10-7-2307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13132,'0'0'3604,"-4"14"-2825,-4 35-299,2 1-1,2 0 1,3-1-1,1 1 1,9 60 0,-8-101-447,1 0 0,0 0 1,0 0-1,1 0 0,0-1 0,1 1 1,-1-1-1,2 1 0,9 13 1,-11-19-31,0 1 0,0-1 1,0 0-1,0 0 1,1-1-1,0 1 0,-1-1 1,1 1-1,0-1 1,0 0-1,0-1 0,1 1 1,-1-1-1,0 0 1,0 0-1,1 0 0,-1 0 1,1-1-1,-1 0 1,1 0-1,-1 0 0,6-1 1,7-3-25,0 0-1,0-1 1,0 0 0,-1-2 0,0 0 0,0 0 0,0-2 0,-1 0-1,-1-1 1,1 0 0,21-22 0,-4 2-339,-2-1 1,-1-1-1,40-59 0,-63 82 363,1-1-1,-2 0 0,1-1 0,6-19 0,-35 48 537,1 12-24,0 2 0,2 0-1,-17 38 1,-44 113 619,73-163-1086,0-2 6,0 1 1,2 0 0,-7 35 0,12-54-56,1 1 0,0-1 1,0 1-1,-1 0 1,1-1-1,0 1 1,0 0-1,0-1 1,0 1-1,0 0 1,0-1-1,0 1 1,0 0-1,0 0 0,0-1 1,0 1-1,0 0 1,0-1-1,1 1 1,-1 0-1,0-1 1,0 1-1,1-1 1,-1 1-1,1 0 0,-1-1 1,0 1-1,1-1 1,-1 1-1,1-1 1,-1 1-1,1-1 1,-1 1-1,1-1 1,0 0-1,-1 1 1,1-1-1,0 0 0,-1 0 1,1 1-1,0-1 1,-1 0-1,1 0 1,0 0-1,-1 0 1,1 0-1,0 0 1,-1 0-1,1 0 0,0 0 1,-1 0-1,1 0 1,0 0-1,-1 0 1,1-1-1,0 1 1,-1 0-1,1 0 1,0-1-1,-1 1 1,1-1-1,-1 1 0,1 0 1,-1-1-1,1 1 1,0-1-1,44-31-53,28-35-1878,115-140 0,3-3 970,-166 190 1143,-25 19-164,0 1-1,1 0 0,-1 0 0,0 0 1,1 0-1,-1 0 0,0 0 0,1 0 1,-1 0-1,0 0 0,1 0 0,-1 1 1,0-1-1,0 0 0,1 0 0,-1 0 1,0 0-1,1 0 0,-1 0 0,0 1 1,0-1-1,0 0 0,1 0 0,-1 0 1,0 1-1,0-1 0,1 0 0,-1 0 1,0 1-1,0-1 0,0 0 0,0 0 0,0 1 1,1-1-1,-1 0 0,0 1 0,0-1 1,0 0-1,0 1 0,0-1 0,0 0 1,0 0-1,0 1 0,0-1 0,0 0 1,0 1-1,0-1 0,0 0 0,0 1 1,-1-1-1,1 0 0,0 0 0,0 1 1,0-1-1,0 0 0,-1 1 0,-2 22 607,-16 26 549,-2-1 0,-3-1 1,-31 48-1,28-49-630,-77 135 611,103-176-1080,3-6-42,10-13-60,17-23-147,-12 10 35,-2 0 0,0-1 0,-2 0 0,-2-1 0,0 0 0,-2-1 0,-1 0 0,-2 0 0,0-1 0,-3 0 0,1-31 0,-4 56 101,0 0 0,0-1 0,-1 1 0,1 0 0,-2 0 0,1 0 1,-1 0-1,1 1 0,-2-1 0,1 0 0,-1 1 0,1-1 1,-1 1-1,-7-9 0,7 11 37,0 1 1,0-1-1,-1 1 1,1 0-1,0 0 0,-1 0 1,1 0-1,-1 1 1,0-1-1,0 1 1,1 0-1,-1 0 0,0 0 1,0 1-1,0-1 1,0 1-1,0 0 1,0 0-1,0 0 0,0 1 1,0 0-1,1-1 1,-1 1-1,-5 2 1,-3 1 83,0 1 0,0 0 0,0 1 0,1 0 0,0 0 0,-13 12 0,-62 55 640,55-46-488,-71 69 254,56-51-270,-1-2 1,-2-2-1,-68 43 0,114-82-208,-1 0 0,1 0 0,-1 0 0,0-1 0,0 1 0,1-1-1,-1 1 1,0-1 0,0-1 0,0 1 0,0 0 0,0-1 0,0 0 0,-8-1 0,10 1-43,-1-1 0,1 0 0,0 0 0,0-1 0,0 1 0,0 0 0,0-1-1,0 1 1,0-1 0,0 0 0,1 0 0,-1 1 0,0-1 0,1 0 0,0 0 0,-1-1 0,1 1 0,0 0 0,0 0 0,0-1 0,1 1 0,-1 0 0,0-5 0,-4-14-825,0 1 0,2-1 0,-1-24 0,4 33-152,0 1 1,1-1-1,0 1 1,3-14 0,12-10-4740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268 167 15118,'0'0'1687,"0"-9"75,-2-30-48,2 38-1613,-1-1 0,1 1 1,-1 0-1,0-1 0,1 1 1,-1 0-1,0 0 0,0-1 1,1 1-1,-1 0 0,0 0 1,0 0-1,0 0 0,-1 0 1,1 0-1,0 0 1,0 0-1,0 1 0,-1-1 1,1 0-1,0 1 0,-1-1 1,1 1-1,-1-1 0,1 1 1,0 0-1,-1-1 0,1 1 1,-3 0-1,-40 4 1076,36-1-1139,1 0 1,-1 0-1,1 1 1,0 0 0,0 1-1,1-1 1,-1 1-1,1 1 1,0-1-1,1 1 1,-1 0-1,1 0 1,-5 9-1,-5 8 0,0 0-1,-18 42 0,28-54-38,0 1 0,1 1 0,0-1 0,1 1 0,0-1 0,1 1 0,0 0 0,1 0 0,1 16-1,0-27-2,0-1 0,0 1 0,0-1 0,1 1 0,-1-1 0,0 0 0,1 1 0,-1-1-1,1 0 1,0 1 0,-1-1 0,1 0 0,0 0 0,0 1 0,0-1 0,0 0-1,0 0 1,0 0 0,0 0 0,0 0 0,0 0 0,0-1 0,2 2 0,0-1 6,0 0 0,-1 0 1,1-1-1,0 1 0,0-1 1,0 1-1,0-1 0,0 0 0,0 0 1,6-1-1,1-1 24,0 0-1,0-1 1,0 0-1,0-1 1,18-9 0,1-6 14,-1-1 1,0-1 0,-1-1 0,-2-1 0,0-2 0,-2 0 0,0-2 0,36-56 0,-52 71 2,-1 0-1,0-1 1,0 1 0,-1-1-1,-1 0 1,0-1 0,-1 1 0,0-1-1,1-25 1,-4 39-41,0 0 1,0-1-1,0 1 0,0 0 1,1 0-1,-1-1 0,0 1 1,0 0-1,0-1 1,0 1-1,0 0 0,0 0 1,0-1-1,0 1 0,0 0 1,0-1-1,0 1 0,0 0 1,0-1-1,0 1 0,-1 0 1,1 0-1,0-1 1,0 1-1,0 0 0,0 0 1,0-1-1,-1 1 0,1 0 1,0 0-1,0-1 0,0 1 1,-1 0-1,1 0 0,0 0 1,0-1-1,-1 1 1,1 0-1,0 0 0,0 0 1,-1 0-1,1 0 0,0 0 1,-1 0-1,1 0 0,0-1 1,-1 1-1,1 0 0,0 0 1,0 0-1,-1 0 1,1 0-1,0 1 0,-1-1 1,1 0-1,0 0 0,0 0 1,-1 0-1,1 0 0,0 0 1,-1 0-1,1 1 0,0-1 1,0 0-1,-1 0 1,1 1-1,-16 16-123,8-7-22,2 0-1,-1 1 0,1 0 0,1 0 1,0 1-1,0-1 0,1 1 0,1 0 1,0 0-1,1 1 0,0-1 0,1 0 0,0 20 1,1-31 7,0 1 1,1-1-1,-1 1 0,0-1 1,1 0-1,-1 1 1,1-1-1,0 0 0,-1 0 1,1 1-1,0-1 1,0 0-1,-1 0 0,1 0 1,0 0-1,0 0 1,0 0-1,1 0 0,-1 0 1,0 0-1,0-1 1,0 1-1,1 0 0,-1-1 1,0 1-1,1-1 1,-1 1-1,0-1 1,1 0-1,-1 0 0,0 0 1,1 1-1,-1-1 1,1 0-1,-1-1 0,1 1 1,1 0-1,3-1-395,-1 0-1,0 0 1,0 0 0,0-1-1,0 0 1,0 0 0,0 0-1,8-5 1,19-23-4370,0-10-3886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60 7143,'2'-11'4260,"0"1"-4359,5-26 5065,-7 33-2299,-7 25-1569,-9 37-737,2 1 0,2 0 0,3 1-1,-1 65 1,10-92-324,1 57-64,0-85 9,-1 0-1,2 1 0,-1-1 1,1 0-1,0 0 1,0 1-1,0-2 0,1 1 1,0 0-1,0 0 0,4 5 1,-5-10 21,-1 0 1,0 0-1,0 0 1,0 0-1,0 0 1,1 0-1,-1 0 1,0-1-1,1 1 1,-1-1-1,1 1 1,-1-1-1,1 1 1,-1-1-1,1 1 1,-1-1-1,1 0 0,-1 0 1,1 0-1,-1 0 1,1 0-1,-1 0 1,1-1-1,-1 1 1,1 0-1,-1-1 1,1 1-1,-1-1 1,1 0-1,-1 1 1,0-1-1,1 0 1,-1 0-1,0 0 1,0 0-1,0 0 1,0 0-1,1 0 1,-1 0-1,1-2 1,7-7 74,0 0 0,-1-1 0,11-17 0,-14 21-101,53-84 74,57-125 0,-116 216-106,1 0 0,0 0 0,0 0 1,-1 1-1,1-1 0,0 0 0,0 0 0,-1 0 1,1 0-1,0 0 0,0 0 0,-1-1 1,1 1-1,0 0 0,0 0 0,0 0 1,-1 0-1,1 0 0,0 0 0,0 0 0,-1 0 1,1-1-1,0 1 0,0 0 0,0 0 1,-1 0-1,1 0 0,0-1 0,0 1 0,0 0 1,0 0-1,0 0 0,-1-1 0,1 1 1,0 0-1,0 0 0,0 0 0,0-1 1,0 1-1,0 0 0,0 0 0,0-1 0,0 1 1,0 0-1,0 0 0,0-1 0,0 1 1,0 0-1,0 0 0,0-1 0,0 1 1,0 0-1,0 0 0,0-1 0,1 1 0,-1 0 1,0 0-1,0 0 0,0-1 0,0 1 1,0 0-1,1 0 0,-1 0 0,0-1 0,-18 10-6750,18-8 6579,-22 12-9356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15022,'0'0'6150,"48"44"-4837,-24-41-448,-3-3-673,2 0-224,1 0-1505,1 0-898,-8 0-1536,-1-8-2531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17585,'0'0'1596,"0"13"-838,6 74 849,23 225-241,-29-309-1368,1 0 0,0 0 0,-1 0 0,1 0 0,1 0 0,-1-1 0,0 1 0,0 0 0,4 4-1,6-4 65,0-20 138,-4-4-188,-1 0 0,-1 0 1,-1-1-1,0 0 1,-2 0-1,-1 0 1,0 0-1,-6-42 1,0 78-455,0 16 334,5-25 105,-1-1 0,1 1 1,0 0-1,0-1 0,1 1 1,0 0-1,-1-1 0,2 1 1,-1-1-1,0 0 0,1 1 1,0-1-1,0 0 0,0 0 1,0 0-1,1 0 0,-1 0 1,1 0-1,0-1 0,0 1 1,1-1-1,-1 0 0,1 0 1,0 0-1,-1-1 0,1 1 1,0-1-1,0 0 0,1 0 1,-1 0-1,0-1 0,1 0 1,-1 1-1,1-1 0,-1-1 1,1 1-1,0-1 0,-1 0 1,6 0-1,0 0 40,-1 0 1,1-1-1,-1 0 0,0-1 0,0 0 0,1 0 1,-1-1-1,-1 0 0,1 0 0,0-1 1,-1-1-1,0 1 0,10-8 0,-14 9-13,0 0 0,0 0 0,0-1 0,0 0 0,-1 1 0,0-1 0,1 0-1,-1-1 1,-1 1 0,1-1 0,-1 1 0,1-1 0,-1 0 0,-1 0 0,1 0 0,-1 0-1,0 0 1,0 0 0,0 0 0,0 0 0,-1 0 0,0-1 0,0 1 0,-1 0 0,-1-7-1,2 12-22,0-1 0,0 1-1,0-1 1,-1 1 0,1-1-1,0 0 1,-1 1-1,1-1 1,0 1 0,-1-1-1,1 1 1,0 0-1,-1-1 1,1 1 0,-1-1-1,1 1 1,-1 0 0,1-1-1,-1 1 1,1 0-1,-1-1 1,1 1 0,-1 0-1,0 0 1,1 0 0,-1-1-1,1 1 1,-1 0-1,0 0 1,1 0 0,-1 0-1,1 0 1,-1 0-1,0 0 1,1 1 0,-1-1-1,1 0 1,-1 0 0,0 0-1,1 0 1,-1 1-1,1-1 1,-1 0 0,1 1-1,-1-1 1,1 0-1,-1 1 1,1-1 0,-1 1-1,0 0 1,-24 22 101,21-18-28,0 1 1,1 0-1,0 0 1,0 1-1,1-1 0,0 0 1,0 1-1,0 0 1,0 8-1,2-13-57,-1-1 1,1 1-1,0 0 0,0 0 1,0 0-1,0 0 0,0 0 0,0 0 1,0 0-1,1 0 0,-1 0 1,1 0-1,-1 0 0,1-1 0,0 1 1,0 0-1,0 0 0,0-1 1,0 1-1,0-1 0,0 1 0,0-1 1,1 1-1,-1-1 0,1 1 1,-1-1-1,1 0 0,-1 0 1,1 0-1,0 0 0,-1 0 0,1 0 1,0-1-1,0 1 0,2 0 1,3 0 29,-1 0 1,1 0-1,-1-1 1,1 0 0,0 0-1,-1 0 1,1-1-1,-1 0 1,1-1 0,-1 1-1,0-1 1,1 0-1,-1-1 1,0 0 0,0 0-1,0 0 1,-1 0-1,10-9 1,-8 6-20,0-1 0,-1 1 0,0-2 1,0 1-1,0-1 0,-1 0 0,-1 0 0,1 0 0,-1-1 1,-1 1-1,1-1 0,3-16 0,-8 26-33,-2 11 69,1 0 1,-1 0 0,2 1 0,0-1 0,1 24 0,0-33-130,0 0 0,1 1 1,0-1-1,0 0 0,0 0 0,0 1 1,0-1-1,1 0 0,0 0 0,-1 0 0,1-1 1,0 1-1,0 0 0,0-1 0,1 1 1,-1-1-1,1 0 0,-1 1 0,1-1 0,0-1 1,0 1-1,0 0 0,0-1 0,0 1 0,0-1 1,0 0-1,1 0 0,4 1 0,21 2-3736,-1-3-3203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5 633 13325,'0'0'2295,"-1"9"-21,1-4-2013,-1-3-171,0-1 0,1 1-1,0 0 1,-1 0 0,1 0-1,0 0 1,0 0 0,0 0 0,0-1-1,0 1 1,1 0 0,-1 0-1,0 0 1,1 0 0,0-1-1,-1 1 1,1 0 0,0 0 0,0-1-1,0 1 1,0 0 0,0-1-1,0 1 1,0-1 0,1 0-1,-1 1 1,0-1 0,1 0 0,-1 0-1,1 0 1,0 0 0,-1 0-1,1 0 1,0 0 0,-1-1-1,1 1 1,0 0 0,0-1 0,3 1-1,5-1 150,0-1 0,0 1 0,0-2 0,0 1 0,-1-1 0,1-1 0,0 0 1,-1 0-1,0-1 0,0 0 0,0-1 0,0 0 0,14-11 0,-8 5-141,0-1 1,-1-1-1,0 0 1,-1-1-1,-1 0 1,16-24-1,-24 31-69,0-1 0,-1 1 0,1-1 1,-1 0-1,-1 0 0,0 0 0,0-1 0,0 1 0,-1 0 1,0-1-1,-1 1 0,-1-14 0,1 20-33,0-1 0,0 0 0,-1 0 0,1 0 1,-1 1-1,0-1 0,0 0 0,0 0 0,0 1 0,0-1 0,-1 1 1,1-1-1,-1 1 0,0 0 0,1 0 0,-1 0 0,0 0 0,0 0 0,0 0 1,-1 0-1,1 0 0,0 1 0,-1-1 0,1 1 0,-1 0 0,0 0 1,1 0-1,-1 0 0,0 0 0,1 0 0,-1 1 0,0-1 0,0 1 0,0 0 1,0 0-1,1 0 0,-1 0 0,0 1 0,-5 0 0,1 1-13,0 1-1,0-1 0,0 2 1,0-1-1,0 1 0,1-1 1,-1 2-1,1-1 0,0 1 1,0 0-1,1 0 0,0 1 1,-1-1-1,-4 9 0,-6 7 80,1 1 0,-22 42-1,33-54-23,-1 0-1,1 0 0,1 0 1,0 0-1,0 1 0,-1 16 1,3-24-37,1-1 1,0 0 0,0 1-1,0-1 1,0 0 0,0 1-1,0-1 1,0 0-1,1 1 1,0-1 0,-1 0-1,1 0 1,0 0 0,0 1-1,0-1 1,0 0-1,0 0 1,1 0 0,-1-1-1,1 1 1,-1 0 0,1 0-1,0-1 1,-1 1 0,1-1-1,0 1 1,0-1-1,0 0 1,0 0 0,0 0-1,0 0 1,1 0 0,-1 0-1,0-1 1,5 1-1,4 1 21,-1-1 0,1-1 0,0 0 0,-1 0-1,1-1 1,0 0 0,-1-1 0,1 0-1,-1-1 1,0 0 0,12-5 0,-7 1-22,0-1 0,-1-1 0,0 0 1,0 0-1,-1-2 0,20-19 0,-14 10-9,-1-2 0,0 0 0,-2-1 0,0 0 0,-2-2 0,-1 1 0,-1-2 0,12-34 0,-16 34-7,0 1 0,-2-1 0,-2 0 0,0-1 0,-1 1 0,-2-28 0,0 53 21,-1 1 0,0-1 1,0 1-1,0-1 0,0 1 0,0-1 0,0 1 1,0-1-1,0 1 0,0-1 0,0 1 0,0-1 1,0 1-1,0 0 0,0-1 0,0 1 0,-1-1 1,1 1-1,0-1 0,0 1 0,0-1 0,-1 1 1,1 0-1,0-1 0,-1 1 0,1 0 0,0-1 1,-1 1-1,1 0 0,0-1 0,-1 1 0,1 0 1,-1 0-1,1-1 0,0 1 0,-1 0 0,1 0 1,-1 0-1,1-1 0,-1 1 0,1 0 1,-1 0-1,1 0 0,-1 0 0,1 0 0,-1 0 1,1 0-1,-1 0 0,1 0 0,-1 1 0,1-1 1,0 0-1,-1 0 0,1 0 0,-1 0 0,1 1 1,-1-1-1,1 0 0,-1 1 0,-24 21-7,8-2 24,1 0 1,1 2 0,1 0 0,1 0 0,-14 34 0,22-44-9,0 0-1,1 1 1,0 0 0,1 0-1,0 0 1,1 0 0,0 0-1,1 1 1,1-1 0,0 0-1,1 1 1,4 19-1,-4-29-9,1 1-1,-1-1 0,1 1 0,1-1 0,-1 0 0,0 0 0,1 0 0,0 0 0,0 0 0,0-1 0,1 1 0,-1-1 1,1 0-1,0 0 0,0 0 0,0-1 0,0 1 0,0-1 0,0 0 0,1 0 0,-1-1 0,1 1 0,-1-1 0,1 0 0,7 1 1,-4-1 3,0 0 0,0-1 0,0 0 0,-1 0 0,1-1 0,0 0 0,-1 0 0,1-1 0,0 0 0,-1 0 0,0 0 0,1-1 0,-1-1 0,0 1 0,7-6 0,7-8-4,-1 0-1,-1-2 1,-1 0 0,0-1 0,-1-1 0,-2 0 0,0-1 0,13-28 0,-6 6-43,-1-1 0,-3-2 0,18-67 0,-36 111 41,10-41 5,-9 41-7,-1 1 0,1-1 0,-1 1 0,0-1 1,0 1-1,0-1 0,0 1 0,0-1 0,-1 1 0,1-1 0,-1 1 1,1-1-1,-3-3 0,2 5-11,0 1 0,0-1 1,0 1-1,1 0 0,-1-1 1,0 1-1,0 0 0,0 0 1,0 0-1,0 0 0,0 0 0,0 0 1,0 0-1,0 0 0,0 0 1,0 0-1,0 0 0,0 1 0,0-1 1,1 0-1,-1 1 0,0-1 1,0 0-1,0 1 0,0-1 0,1 1 1,-1 0-1,0-1 0,0 1 1,1 0-1,-2 0 0,-23 23-158,11-6 166,1 1-1,1 0 1,1 1-1,0 0 0,2 0 1,0 1-1,1 1 1,1 0-1,-4 23 0,5-11 32,1 0-1,2 0 0,1 1 1,2-1-1,5 48 0,-4-75-17,0 0-1,1-1 1,0 1-1,0 0 0,0-1 1,1 1-1,-1-1 1,2 0-1,-1 1 0,1-2 1,0 1-1,0 0 0,0-1 1,1 0-1,0 0 1,0 0-1,0 0 0,1-1 1,8 5-1,-9-6-203,-1-1 0,1 0 0,0 0 0,0-1-1,-1 1 1,1-1 0,0 0 0,0 0 0,0-1 0,0 0-1,9 0 1,-8-1-414,-1 0 0,1 0-1,-1 0 1,0-1 0,1 0 0,-1 0-1,0 0 1,0-1 0,-1 0-1,1 0 1,0 0 0,4-5 0,22-21-6406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7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10 150 10730,'0'0'8424,"11"5"-6988,-6-2-1303,0 0 1,0-1-1,1 0 0,-1 0 0,1-1 0,-1 0 1,1 0-1,0 0 0,0 0 0,-1-1 0,1 0 1,0 0-1,0-1 0,0 1 0,-1-1 0,1-1 1,0 1-1,-1-1 0,1 0 0,6-3 0,0-2 6,0 1 0,-1-2 0,0 0 0,19-16 0,-28 22-112,1-1-1,-1 1 0,1-1 0,-1 1 1,0-1-1,0 0 0,0 1 0,0-1 0,-1 0 1,1 0-1,-1-1 0,1 1 0,-1 0 1,0 0-1,-1-1 0,1 1 0,0 0 0,-1-1 1,0 1-1,0 0 0,0-1 0,0 1 1,-1-1-1,0-5 0,0 8-26,0-1 0,-1 0 0,1 1 1,0-1-1,-1 1 0,1-1 0,-1 1 0,1 0 0,-1-1 0,0 1 0,0 0 0,1 0 1,-1 0-1,0 1 0,0-1 0,0 0 0,0 1 0,0-1 0,0 1 0,0-1 0,0 1 1,0 0-1,0 0 0,0 0 0,-3 1 0,-2-1-9,0 0 0,0 1 1,0 0-1,0 0 0,1 1 0,-13 4 0,9-1 15,0 0-1,1 1 1,0 0-1,-1 1 0,2 0 1,-1 0-1,1 1 1,0 0-1,-7 10 0,10-11 51,0 0-1,0 0 0,1 0 1,0 1-1,0-1 1,1 1-1,0 0 0,0 0 1,1 0-1,0 1 1,0-1-1,0 15 0,2-21-50,0 0-1,1 1 0,-1-1 0,1 0 0,0 0 0,-1 0 0,1 0 0,0-1 0,0 1 0,0 0 0,0 0 0,1 0 1,-1-1-1,0 1 0,1-1 0,-1 1 0,1-1 0,0 1 0,-1-1 0,1 0 0,0 0 0,0 0 0,0 0 1,0 0-1,0 0 0,0-1 0,0 1 0,0 0 0,0-1 0,0 0 0,0 1 0,0-1 0,3 0 0,10 1 38,1 0-1,0-1 0,20-3 0,-29 2-19,18-3-126,-1-1 0,0-1-1,0-1 1,-1-1 0,32-16 0,-26 11-165,-1 2 1,48-13-1,-75 24 283,-1-1 0,1 1 0,-1 0-1,1-1 1,0 1 0,-1 0 0,1 0-1,-1 0 1,1-1 0,-1 1 0,1 0-1,-1 0 1,1 0 0,0 0 0,-1 0-1,1 0 1,-1 0 0,1 0 0,0 0-1,-1 1 1,1-1 0,-1 0 0,1 0 0,-1 0-1,1 1 1,-1-1 0,1 0 0,-1 0-1,1 1 1,-1-1 0,1 0 0,-1 1-1,1-1 1,-1 1 0,0-1 0,1 1-1,-1-1 1,0 1 0,1-1 0,-1 1-1,0-1 1,0 1 0,1-1 0,-1 1-1,0-1 1,0 1 0,0 0 0,0-1-1,0 1 1,0-1 0,0 1 0,0-1-1,0 1 1,0 0 0,0 0 0,0 0-1,-1 0 1,1 0 0,0 0 0,0 0-1,1 0 1,-1 0 0,0 0 0,0 0 0,0 0-1,0 0 1,1 0 0,-1-1 0,1 1-1,-1 0 1,0 0 0,1 0 0,0 0 0,-1-1-1,1 1 1,-1 0 0,1 0 0,0-1-1,0 1 1,-1 0 0,1-1 0,0 1-1,0-1 1,0 1 0,-1-1 0,1 0 0,0 1-1,0-1 1,2 1 0,15 2-195,0-1 0,0-1 0,0 0 0,0-1 1,1-1-1,18-4 0,41 0-4890,-77 4 4949,-1 1 0,1 0-1,0 0 1,-1 0 0,1 0 0,0 1 0,-1-1-1,1 0 1,-1 0 0,1 0 0,0 0-1,-1 0 1,1 1 0,-1-1 0,1 0-1,-1 1 1,1-1 0,-1 0 0,1 1-1,-1-1 1,1 1 0,-1-1 0,1 1-1,-1-1 1,0 1 0,1-1 0,-1 1-1,0-1 1,1 1 0,-1-1 0,0 1-1,0-1 1,1 1 0,-1 0 0,0-1 0,0 1-1,0 0 1,0-1 0,0 1 0,0-1-1,0 1 1,0 0 0,0-1 0,0 1-1,0 0 1,-1-1 0,1 1 0,0-1-1,0 1 1,-1-1 0,1 1 0,0 0-1,-1 0 1,-18 29-2085,7-20-1381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10922,'0'0'8360,"8"66"-7783,-8-19 95,-4 10-223,-1 5-353,-1-3-32,3-4-64,3-6 32,0-7-64,0-7-1089,0-6-673,-6-8-1697,-4-5-673,-8-11-1537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 11082,'0'-15'398,"0"0"0,1 1 0,1-1 0,0 0 0,7-20 0,-6 27-163,0 0-1,1-1 1,0 2 0,1-1 0,0 0 0,0 1-1,1 0 1,-1 0 0,2 0 0,9-8 0,8-6 141,2 1 0,1 1 0,0 1 0,1 2 0,1 1 0,1 0 1,0 3-1,0 0 0,1 2 0,1 2 0,0 0 0,51-4 0,-80 11-380,1 1-1,-1 0 1,1 0-1,-1 0 1,1 1-1,-1-1 0,1 1 1,-1 0-1,1 0 1,-1 0-1,0 0 1,1 0-1,-1 1 0,0-1 1,0 1-1,4 3 1,-5-2 10,0 0 0,0 0 0,0 0 0,0 0 0,-1 0 0,1 0 0,-1 0 1,0 0-1,0 1 0,0-1 0,0 0 0,-1 1 0,1-1 0,-1 1 0,0-1 0,0 0 0,-1 5 1,0 4 81,-1 1 0,-1-1 0,0 0 0,-1 0 0,0 0 0,0-1 1,-2 1-1,1-1 0,-1 0 0,-1 0 0,-10 12 0,-16 19 600,-47 46 0,69-77-495,-14 14 80,16-17-293,0 0-1,1 1 0,0 0 0,0 0 1,1 1-1,-6 11 0,13-20-165,1-1 0,0 0 1,0 0-1,-1 1 0,1-1 0,0 0 0,0 0 1,-1 0-1,1 0 0,0 0 0,0 0 0,0 0 0,-1 0 1,1 0-1,0 0 0,0 0 0,0-1 0,-1 1 0,1 0 1,1-1-1,26-14-3231,10-10-2679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69 11018,'-3'11'2926,"-7"21"-1267,-2-1 0,-1-1 0,-2 0 1,-21 33-1,30-54-1230,1-1-209,0-1 0,0 1-1,0 1 1,1-1-1,0 0 1,1 1 0,0 0-1,0 0 1,1 0-1,-1 13 1,3-22-218,0 1 0,0-1-1,0 0 1,0 1 0,0-1 0,0 1 0,0-1-1,0 0 1,0 1 0,0-1 0,1 0-1,-1 1 1,0-1 0,0 1 0,0-1 0,1 0-1,-1 1 1,0-1 0,0 0 0,1 0-1,-1 1 1,0-1 0,1 0 0,-1 0 0,0 1-1,1-1 1,-1 0 0,1 0 0,-1 0-1,0 0 1,1 0 0,-1 0 0,1 1-1,0-1 1,20-3 140,16-14 140,-30 10-337,-1 0 1,0-1-1,0 0 1,0 0-1,-1 0 1,0-1-1,-1 1 1,0-1-1,0 0 1,-1-1-1,0 1 1,3-16-1,-3 6-103,-1 1 1,0 0-1,-1-1 0,-1 1 1,-4-34-1,4 52 157,0-1 0,0 0 0,0 0 0,0 1 0,0-1 0,0 0 0,0 1 0,0-1 0,0 0 0,0 1 0,0-1 0,-1 0 0,1 1 1,0-1-1,-1 0 0,1 1 0,0-1 0,-1 1 0,1-1 0,0 1 0,-1-1 0,1 1 0,-1-1 0,1 1 0,-1-1 0,1 1 0,-1-1 0,0 1 0,1 0 0,-1-1 0,1 1 0,-1 0 0,0 0 0,1-1 0,-1 1 0,0 0 0,1 0 0,-1 0 0,0 0 1,1 0-1,-1 0 0,0 0 0,0 0 0,1 0 0,-2 0 0,0 1-2,0 0 0,1 0 1,-1 0-1,0 1 0,1-1 0,-1 0 1,1 1-1,0-1 0,-1 0 0,1 1 1,0 0-1,0-1 0,0 1 0,-1 3 1,-2 3 46,1 0 1,0 0 0,1 0 0,0 0-1,0 0 1,1 1 0,0-1 0,0 1 0,2 13-1,-1-19-34,1-1-1,-1 1 0,1-1 0,0 1 1,0 0-1,0-1 0,0 0 1,0 1-1,1-1 0,-1 0 0,1 1 1,-1-1-1,1 0 0,0 0 1,0 0-1,0 0 0,0-1 0,0 1 1,0-1-1,1 1 0,-1-1 1,0 0-1,1 0 0,-1 0 0,1 0 1,-1 0-1,1 0 0,0-1 0,-1 1 1,1-1-1,0 0 0,-1 0 1,4 0-1,7 0 44,0-1 0,1 0 0,-1-1 0,0-1 0,0 0-1,0 0 1,-1-1 0,1-1 0,-1 0 0,0-1 0,0-1 0,17-12 0,-19 12-39,0 0 0,-1 0 1,1-1-1,-2 0 0,1-1 1,-1 0-1,-1-1 0,0 1 0,0-1 1,-1-1-1,0 1 0,0-1 1,-1 0-1,4-14 0,-8 4-147,-11 27-75,-18 31 12,24-32 269,-8 14 83,0 0 0,-13 27 1,21-38-59,1 0 0,0 0 0,0 0 1,1 1-1,0-1 0,1 1 1,0-1-1,0 1 0,0 9 1,1-16-95,1-1 1,-1 1 0,0-1-1,0 0 1,1 1 0,-1-1-1,1 0 1,-1 0-1,1 1 1,-1-1 0,1 0-1,0 0 1,0 0 0,-1 1-1,1-1 1,0 0 0,0 0-1,0-1 1,0 1-1,0 0 1,1 0 0,-1 0-1,2 0 1,0 1 11,1-1-1,-1 0 1,0 0 0,1-1-1,-1 1 1,1-1-1,-1 0 1,1 0 0,4 0-1,2-1 32,0 0 1,-1-1-1,1-1 0,0 1 0,-1-1 0,11-5 1,0-4-106,0 0 0,-1-1 0,-1-1 0,0 0 0,-1-2 0,0 0 0,-1-1 0,-1 0 0,-1-1 0,-1-1 0,0 0 0,-1-1 0,15-37 0,-48 105 130,-24 63 819,41-99-781,0 1 1,2-1 0,-1 1-1,2 0 1,-1 0-1,2 0 1,1 15-1,-1-25-110,0 1 0,1-1 0,0 0 0,0 0 0,0 0 0,0 0 0,1 0 0,-1 0 0,1 0-1,-1-1 1,1 1 0,0 0 0,3 2 0,-4-4-81,0 0 1,0 0-1,1 0 0,-1 0 0,0 0 0,1 0 1,-1 0-1,0 0 0,1-1 0,-1 1 0,1 0 1,0-1-1,-1 0 0,1 1 0,-1-1 0,1 0 1,0 0-1,-1 1 0,1-1 0,-1-1 0,1 1 1,0 0-1,-1 0 0,1-1 0,-1 1 0,1 0 1,2-2-1,-3 1-129,0 0 1,0 0-1,0 0 1,0 0-1,0 0 1,0 0-1,0 0 1,0 0-1,-1 0 1,1 0-1,0 0 1,-1 0-1,1-1 1,-1 1-1,0 0 1,1-1-1,-1 1 1,0 0-1,0-1 1,1-1-1,-1-36-4679,-1 24 1873,1-36-6593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8296,'0'0'13421,"-9"62"-13357,9-43-32,13-2-64,8-1-737,10-3-1217,6-3-673,4-2-1472,0-3-706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14830,'0'0'6118,"1"11"-4730,4 127 1089,8 84-1219,-10-197-1247,1-1 1,2 1 0,0-1 0,2 0-1,0-1 1,22 40 0,-29-61-107,0 0 1,0-1 0,0 1-1,0-1 1,0 0 0,0 1-1,1-1 1,-1 0 0,0 0-1,1 0 1,-1 0-1,4 2 1,2-6-1997,-8-11-90,-2 5 957,-1 1 0,1 0 0,-2 0 0,1 0 0,-1 0 0,-10-12 0,-21-25-3943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5:5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12332,'-11'6'4393,"-51"20"-642,-74 37 3106,136-64-6854,0 1 1,-1 0 0,1 0 0,0 0 0,0 0 0,0 0 0,-1 0-1,1 0 1,0 0 0,0 0 0,-1 0 0,1 0 0,0 0 0,0 0-1,0 0 1,-1 1 0,1-1 0,0 0 0,0 0 0,0 0-1,-1 0 1,1 0 0,0 0 0,0 0 0,0 1 0,0-1 0,-1 0-1,1 0 1,0 0 0,0 1 0,0-1 0,0 0 0,0 0 0,0 0-1,-1 1 1,1-1 0,0 0 0,0 0 0,0 0 0,0 1 0,0-1-1,0 0 1,0 0 0,0 0 0,0 1 0,0-1 0,0 0 0,0 0-1,0 1 1,0-1 0,0 0 0,0 0 0,1 0 0,-1 1 0,0-1-1,0 0 1,0 0 0,0 0 0,0 1 0,0-1 0,1 0 0,-1 0-1,0 0 1,0 0 0,0 0 0,0 1 0,1-1 0,-1 0 0,0 0-1,27 3 135,38-7-380,-56 2-82,12-2-192,0 1-1,0 1 1,1 1-1,27 2 1,-44-1 471,-1 1 0,0 0 1,0 0-1,0 0 0,0 0 1,0 1-1,0-1 1,0 1-1,0 0 0,0 0 1,-1 1-1,5 3 0,-6-4 45,0 0-1,0 0 0,-1 1 1,1-1-1,-1 1 0,1-1 0,-1 1 1,0-1-1,0 1 0,0 0 0,0 0 1,-1 0-1,1-1 0,-1 1 0,1 0 1,-1 0-1,0 0 0,0 0 1,-1 0-1,0 3 0,0 0 167,-1 0 0,0 0 0,-1 0 0,1 0-1,-1 0 1,0-1 0,-1 1 0,1-1 0,-1 0 0,0 0 0,-1 0 0,1-1-1,-1 1 1,-8 5 0,1 0 137,-1-1-1,0-1 0,0 0 1,-1 0-1,-15 4 1,26-10-289,0-1-1,0 0 1,0 0 0,0-1-1,0 1 1,0-1 0,0 1 0,0-1-1,-6 0 1,8-1-147,0 1 1,0 0-1,0-1 0,0 1 0,0 0 0,0-1 1,0 1-1,0-1 0,0 1 0,0-1 1,0 0-1,0 0 0,0 1 0,0-1 1,0 0-1,0 0 0,1 0 0,-2-1 0,0-3-983,0-1-1,1 1 0,-1 0 0,1-1 0,0 1 0,1-1 0,-1 1 0,1-1 0,1-7 1,-1-31-9017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36:0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45 150 14926,'0'0'5920,"10"4"-3218,-1-1-2358,0 0 0,0 0 0,1-1 0,-1 0 0,0-1 0,1 0 0,-1-1 0,1 1 0,-1-2 0,1 1 0,-1-1 0,0-1 0,1 0-1,-1 0 1,16-7 0,-10 3-249,0-2-1,-1 0 0,18-13 1,-29 19-83,0 0 1,0 0 0,0-1-1,-1 1 1,1-1 0,-1 0 0,1 1-1,-1-1 1,0 0 0,0 0-1,0-1 1,-1 1 0,1 0-1,-1-1 1,0 1 0,0-1 0,0 1-1,0-1 1,0 1 0,-1-1-1,0-5 1,0 7-19,-1 0 0,1 1 0,-1-1 0,0 0 0,0 0 0,0 1 0,0-1 0,0 1 0,0-1 0,0 1 0,0-1 0,-1 1-1,1 0 1,-1-1 0,1 1 0,-1 0 0,1 0 0,-1 0 0,0 0 0,1 1 0,-1-1 0,0 0 0,0 1 0,1-1 0,-1 1 0,0-1 0,-4 1 0,-55-4-196,58 4 205,-8 0-17,0 2 1,0-1 0,0 2-1,0-1 1,0 2-1,0-1 1,1 1 0,0 1-1,0 0 1,0 0 0,0 1-1,-11 10 1,14-11 32,0 0 0,1 1 1,0 0-1,0 0 0,1 0 1,-1 1-1,1 0 0,1 0 1,-1 0-1,1 1 1,0-1-1,1 1 0,0 0 1,0 0-1,1 0 0,-3 16 1,5-20-15,0-1 0,0 0 0,0 0-1,0 0 1,1 0 0,-1 0 0,1 0 0,0 0 0,0-1 0,0 1 0,0 0 0,0 0 0,0-1 0,1 1 0,0 0 0,-1-1 0,1 1 0,0-1 0,4 4 0,0-2-3,-1 0 0,1 0-1,0-1 1,0 1 0,0-1 0,0-1-1,0 1 1,12 2 0,9 0-290,1 0-1,0-2 1,37 0 0,-58-3 124,83-3-3338,-29-7-2471,16-12-7336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72 13357,'2'-9'1879,"-1"6"-1568,1-5 545,0 0 1,0 0-1,1 0 1,0 1 0,8-14-1,-12 57 1334,2-16-2122,-34 245 1255,7-74-761,-44 365-169,21-181-247,48-370-145,-2 15-80,1 1 0,1-1 0,2 40 0,7-43-1710,-2-12-1217,2-7-3991,-2-9-4630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0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13933,'0'0'3540,"9"8"-2665,-8-7-857,4 3 142,0 1 0,0-1 0,0 0 0,0 0 0,1-1 0,0 1 0,0-1 0,0 0 0,0-1 0,0 0 0,0 0 0,1 0 0,-1-1 0,12 2 0,65-4 562,0-3 0,164-29 0,-148 16-134,152-6 0,-194 25-579,1 3-1,-1 2 1,0 3-1,86 26 1,-95-25 174,0-2-1,0-2 1,70 0 0,149-13 1355,-59-1-1063,-87 7-414,178 2 95,-223 3-246,141 25 0,-188-21-65,-19-6 31,0 0-1,1 0 1,-1-1-1,20 2 1,-28-4-173,-1 0 1,1-1-1,0 1 1,0 0-1,0-1 1,0 1-1,0-1 0,0 1 1,0-1-1,0 0 1,-1 0-1,4-2 1,-3 2-205,-1 0 0,0 0 0,0-1 0,0 1 0,0-1 0,0 1 0,0-1 0,0 1 0,0-1 0,-1 1 0,1-1 0,0 0 0,-1 1 1,1-1-1,-1 0 0,0-2 0,1-21-9535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0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17521,'0'0'592,"-8"0"679,-18 0 201,16 0-333,25 0-654,48 1 533,185 10 6,-222-8-1040,0 1 1,0 2-1,-1 0 0,0 2 0,0 0 1,0 2-1,26 15 0,-47-23 14,0 0-1,0 0 0,-1 1 1,1-1-1,-1 1 0,0 0 0,0 0 1,0 0-1,0 0 0,0 1 0,0-1 1,-1 1-1,0-1 0,0 1 1,0 0-1,0 0 0,-1 0 0,1 0 1,-1 0-1,0 1 0,0-1 1,-1 0-1,1 0 0,-1 1 0,0-1 1,0 0-1,0 1 0,-1-1 1,1 0-1,-1 0 0,0 1 0,-1-1 1,1 0-1,-3 6 0,-4 7 145,-2 0 0,1-1-1,-2 0 1,0 0 0,-1-1 0,-18 18-1,-101 92 2118,8-8-1416,108-99-819,4-2-1221,2-8-2707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0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121 277 10122,'-11'3'533,"0"-1"-325,-6 3 924,-1-1 0,-1-1 0,-19 1 0,37-4-1074,1 0 1,0 0-1,-1 0 1,1 0-1,-1-1 1,1 1 0,0 0-1,0 0 1,-1-1-1,1 1 1,0 0-1,-1 0 1,1-1 0,0 1-1,0 0 1,0-1-1,-1 1 1,1 0-1,0-1 1,0 1 0,0 0-1,0-1 1,0 1-1,0-1 1,-1 1-1,1 0 1,0-1 0,0 1-1,0 0 1,0-1-1,0 1 1,1-1-1,-1 1 1,0 0 0,0-1-1,0 1 1,0 0-1,0-1 1,0 1-1,1-1 1,-1 1 0,0 0-1,0 0 1,0-1-1,1 1 1,-1 0-1,0-1 1,1 1 0,-1 0-1,1-1 1,11-18-46,27-16 321,1 2 1,1 2-1,2 1 1,1 2-1,80-37 1,-110 58-341,0 0 0,0 2 0,1-1 0,0 2-1,24-5 1,-35 8 9,0 1-1,0-1 0,0 1 0,-1 0 1,1 0-1,0 0 0,0 1 0,0-1 1,-1 1-1,1 0 0,0 0 0,-1 0 1,1 1-1,0-1 0,-1 1 0,0 0 1,1 0-1,-1 0 0,0 1 1,0-1-1,0 1 0,-1-1 0,1 1 1,0 0-1,-1 0 0,0 0 0,3 5 1,3 10 123,-1-1 0,0 1-1,3 19 1,-6-22-263,1 0 0,0 0 0,1-1 0,12 24 0,-1-19-2363,-2-13-2169,-1-6-3536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9513,'0'0'7324,"8"11"-6075,-5-8-1167,2 3 58,1 0 0,-2 1 1,1 0-1,-1 0 0,0 0 1,0 0-1,0 0 0,-1 1 1,-1 0-1,1 0 1,-1 0-1,1 8 0,4 50 303,-3-1 0,-2 0 1,-4 1-1,-2-1 0,-14 69 0,31-285 1334,0 51-1742,37-138 0,-48 230-50,1 1 1,0-1-1,0 1 0,1 0 1,0 0-1,0 0 1,0 1-1,1-1 0,0 1 1,1 0-1,-1 1 1,1-1-1,0 1 0,13-8 1,-14 10-2,1 0 0,-1 0 1,0 1-1,1 0 0,-1 0 0,1 1 1,0-1-1,-1 1 0,1 1 0,0-1 1,0 1-1,0 0 0,0 0 0,-1 0 1,1 1-1,0 0 0,0 0 0,-1 1 1,1 0-1,9 4 0,-13-5 15,1 0 1,-1 0-1,1 0 1,-1 0-1,0 1 1,1-1-1,-1 1 1,0 0-1,0 0 1,0 0-1,-1 0 1,1 0-1,0 0 1,-1 0-1,1 1 1,-1-1-1,0 0 1,0 1-1,0-1 1,0 1-1,0-1 1,0 1-1,-1 0 1,1-1-1,-1 1 1,0 0-1,0-1 1,0 1-1,0 0 1,0 0-1,-1-1 0,1 1 1,-1 0-1,1-1 1,-1 1-1,-1 2 1,-2 4 124,0-1 0,0 0 0,-1 0 1,0 0-1,-1 0 0,1-1 0,-1 0 0,-1 0 0,-8 8 0,0-3 30,0 0 0,0-1 0,-2-1 0,1 0 0,-1-2 0,0 1-1,-1-2 1,0-1 0,0 0 0,-29 5 0,46-11-230,1 0-1,0 0 1,0 0 0,-1 0 0,1 0 0,0 0 0,0 0-1,-1 0 1,1 0 0,0 0 0,0 0 0,-1 0 0,1-1 0,0 1-1,0 0 1,0 0 0,-1 0 0,1 0 0,0-1 0,0 1-1,0 0 1,-1 0 0,1 0 0,0-1 0,0 1 0,0 0-1,0 0 1,0-1 0,0 1 0,0 0 0,-1 0 0,1-1 0,0 1-1,0 0 1,0 0 0,0-1 0,0 1 0,0 0 0,0 0-1,0-1 1,0 1 0,1 0 0,-1 0 0,0-1 0,0 1-1,0 0 1,0 0 0,0-1 0,0 1 0,0 0 0,1 0 0,-1 0-1,0-1 1,0 1 0,0 0 0,0 0 0,1 0 0,-1 0-1,0-1 1,0 1 0,0 0 0,1 0 0,11-16-4842,10-8-5791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14606,'0'0'3427,"43"54"-2210,-24-26-544,8 2-33,0 5-223,3-1-321,4 4-32,0-4-32,-5-4-352,-1-4-673,-5-6-449,-8-5 97,-13-7-192,-2-4-994,-17-4-672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 12236,'0'0'7078,"73"-69"-5668,-26 35-385,10-4-577,9-6-384,0-1-32,-7-2-2146,-9-3-6022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14638,'0'0'1623,"-1"9"-855,2 2-607,0-1-1,0 1 0,1 0 0,0-1 0,1 1 0,0-1 1,1 0-1,0 0 0,0 0 0,1-1 0,0 0 0,1 0 0,0 0 1,12 13-1,11 5 117,1-1 0,0-2-1,2-1 1,1-1 0,64 31 0,40 26 58,-23 4 476,164 155 0,30 26-137,-277-239-640,-23-18 94,0 0 0,1 0-1,0-1 1,0 0 0,12 6 0,-20-16-825,0 0 1,0 1-1,0-1 1,-1 0 0,0 0-1,1 1 1,-1-1 0,-1-7-1,-2-25-6990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77 316 12268,'-8'-6'1676,"3"2"-1010,-33-21 1572,36 24-1906,0-1 1,0 1-1,0-1 1,0 0 0,0 1-1,1-1 1,-1 0-1,1 0 1,-1-1-1,1 1 1,0 0-1,0 0 1,0-1 0,0 1-1,0-1 1,0-2-1,1 2-182,2 0 1,-1-1-1,0 1 0,1 0 0,-1 0 0,1 0 0,0 0 0,0 0 1,0 0-1,0 1 0,1-1 0,-1 1 0,1-1 0,0 1 0,0 0 1,-1 0-1,1 0 0,0 0 0,6-1 0,0-3 114,33-21 53,1 2 0,1 2 0,1 2 0,1 3 1,62-18-1,-70 26-809,0 2 1,1 2-1,0 1 1,42 1-1,-74 3 25,31 4-1635,-37-2 1795,1-1 1,-1 0-1,0 1 0,0-1 1,1 1-1,-1-1 1,0 1-1,0 0 1,0-1-1,0 1 0,0 0 1,0 0-1,0 0 1,0 0-1,0 0 1,0 0-1,0 0 0,0 0 1,-1 0-1,1 0 1,0 0-1,-1 1 1,1-1-1,0 2 1,0 11-6218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65 7175,'0'0'576,"-20"-64"-6982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7976,'0'0'3865,"0"-9"-1965,4-28-133,-4 38-1688,0-1 0,0 1 0,0-1 0,0 1 0,1-1 0,-1 1 0,0 0 0,0-1 0,1 0 0,-1 1 0,0-1 0,1 1 0,-1-1 0,0 1 0,1-1 0,-1 0 0,1 1 0,-1-1 0,1 0 0,-1 1 0,1-1 0,-1 0 0,1 0 0,-1 1 0,1-1 0,-1 0 0,1 0 0,-1 0 0,1 0 0,-1 0 0,1 0 0,0 0 0,-1 0 0,1 0 0,-1 0 0,1 0 0,-1 0 0,1 0 0,-1 0 0,1-1 0,-1 1 0,1 0 0,-1 0 0,1 0 0,-1-1 0,1 1 0,-1 0 0,1-1 0,-1 1 0,1-1 0,-1 1 0,0 0 0,1-1 0,-1 1 0,0-1 0,1 1 0,-1-1 0,0 1 0,0-1 0,1 1 0,-1-1 0,0 1 0,0-1 0,0 0 0,0 1 1,0-1-1,0 1 0,0-1 0,0 0 0,6 24 297,-1 1 1,-1-1-1,-1 1 0,-1 0 1,-1 0-1,-1 0 1,-4 25-1,2 19-313,1-32-1058,-8 53-1,5-83-2956,-2-15-157,-2-12-1016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8712,'0'0'2023,"0"-8"673,1-25-42,-1 32-2598,0 1 1,0-1-1,0 1 1,0-1 0,0 1-1,0-1 1,0 1 0,1-1-1,-1 1 1,0 0 0,0-1-1,0 1 1,1-1 0,-1 1-1,0 0 1,1-1-1,-1 1 1,0 0 0,1-1-1,-1 1 1,0 0 0,1-1-1,-1 1 1,1 0 0,-1 0-1,0 0 1,1-1-1,-1 1 1,1 0 0,-1 0-1,1 0 1,-1 0 0,1 0-1,-1 0 1,1 0 0,-1 0-1,1 0 1,-1 0 0,1 0-1,-1 0 1,0 0-1,2 1 1,14 5 465,1 8-86,-1 0 0,0 1-1,-1 0 1,17 24 0,5 4 385,-30-35-583,50 47 255,-54-52-409,1 0 0,0-1 0,0 1-1,1-1 1,-1 1 0,0-1 0,1-1 0,-1 1 0,1-1 0,0 1 0,0-1 0,-1-1 0,8 2 0,-9-3 43,-1 1 0,0-1 0,1 0 0,-1 0 0,0 0 0,0 0 0,1 0-1,-1 0 1,0 0 0,0-1 0,0 1 0,0-1 0,-1 1 0,1-1 0,0 0 0,-1 0 0,1 0 0,-1 0 0,0 0 0,1 0 0,-1 0 0,0 0-1,1-3 1,19-60 1099,-19 58-1099,4-19 214,-1-1-1,-1 0 1,-2 0 0,0-44 0,-3 54-297,0 1-1,-1-1 1,-1 0 0,0 1 0,-2-1-1,0 1 1,0 0 0,-13-24 0,9 31-740,5 8-2743,0 1-4400,-4 0-2336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1201 12332,'0'0'7041,"11"-9"-6331,35-31 89,101-65 1,77-28-238,-95 58-369,213-124 14,530-342-40,-846 522-131,0 1 93,0-1-1,22-23 1,-89 64 287,-8 12-2101,8-5-3394,34-24-788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13837,'0'0'6620,"-7"2"-5788,-1 1-783,0 1 0,0 0 0,0 1 0,1-1 0,-1 1 0,1 1 0,1-1 0,-1 1 0,1 0 0,0 1-1,-7 9 1,-62 95 38,52-75-72,7-9-89,-18 41 1,32-65 17,43-60-11720,-20 17 2866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15278,'0'0'3145,"-3"10"-3054,-1 6 100,1 0 0,1 1 0,0-1 0,1 1 1,1-1-1,0 1 0,1-1 0,1 1 0,1-1 1,7 25-1,7 3-164,2-1 0,3-1 0,1-1 0,38 52-1,-60-92-43,-42-29-5818,-34-34 1590,2-4 4009,-44-38 9223,117 104-8948,0 0-1,-1 0 1,1 0-1,0-1 1,0 1 0,0 0-1,0 0 1,0 0-1,0 0 1,0 0 0,0 0-1,0 0 1,-1 0-1,1 0 1,0 0 0,0 0-1,0-1 1,0 1-1,0 0 1,0 0 0,0 0-1,0 0 1,0 0-1,0 0 1,0 0 0,0-1-1,0 1 1,0 0-1,0 0 1,0 0 0,0 0-1,0 0 1,0 0-1,0 0 1,0-1 0,0 1-1,0 0 1,0 0-1,0 0 1,0 0 0,0 0-1,0 0 1,1 0-1,-1 0 1,0-1 0,0 1-1,0 0 1,0 0-1,0 0 1,0 0 0,0 0-1,0 0 1,0 0-1,1 0 1,-1 0 0,0 0-1,0 0 1,0 0-1,0 0 1,13-3 525,23 2-990,-30 1 668,125-4-160,-43-9-4702,-39 0-4167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13485,'0'0'5797,"53"2"-5380,5-8 127,15-8-352,12-4-160,10-7-2114,-2-4-3010,-9 1-6471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16656,'0'0'2850,"48"38"-2593,-14-38-97,5 0-64,6-8 32,3-1-96,-5 0-128,-6 3-224,-8 3-1,-8 3-159,-10 0 128,-8 10 63,-3 2-159,0 0-2435,-3-8-2882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12300,'0'0'7399,"4"14"-6214,13 75-479,-4 0 1,1 97-1,-14-169-653,0-11 7,0 1 0,0-1 1,1 1-1,-1-1 1,1 1-1,4 10 0,-2-61 1654,-4-14-1574,0 9-110,1 0 0,12-74-1,-9 108-38,0 1-1,0 0 1,2 0-1,0 0 1,0 0 0,2 1-1,-1 0 1,2 0-1,-1 0 1,2 1-1,0 1 1,20-22 0,-26 30-14,1 1 0,-1-1 1,1 0-1,0 1 0,0 0 1,0 0-1,0 0 1,0 0-1,0 1 0,0-1 1,1 1-1,-1 0 0,1 1 1,6-1-1,-10 1 17,1 0 0,0 0 0,0 0 0,-1 0 0,1 1 1,0-1-1,-1 1 0,1-1 0,-1 1 0,1 0 0,0-1 0,-1 1 0,1 0 0,-1 0 0,0 0 0,1 0 0,-1 1 0,0-1 0,0 0 0,0 0 0,0 1 0,0-1 0,0 1 1,0-1-1,0 1 0,0-1 0,-1 1 0,1-1 0,0 1 0,-1 0 0,0-1 0,1 1 0,-1 0 0,0 0 0,0-1 0,0 1 0,0 0 0,0 2 0,-1 4 98,-1 1-1,1 0 0,-1-1 1,-1 0-1,0 1 1,0-1-1,0 0 0,-1 0 1,0-1-1,-1 1 0,0-1 1,0 0-1,0 0 0,-1 0 1,0-1-1,0 0 0,-1 0 1,0-1-1,-12 9 1,8-7 26,1 0 1,-1-1-1,0 0 1,-1-1-1,1 0 0,-1-1 1,0 0-1,0-1 1,-1 0-1,1-1 1,0 0-1,-1-1 1,-15-1-1,27 0-171,0 1-1,0-1 0,0 0 0,0 0 0,1-1 1,-1 1-1,0 0 0,0 0 0,0 0 1,1 0-1,-1-1 0,0 1 0,0 0 1,1-1-1,-1 1 0,0 0 0,1-1 0,-1 1 1,0-1-1,1 0 0,-1 1 0,0-1 1,1 1-1,-1-1 0,1 0 0,-1 1 0,1-1 1,0 0-1,-1 1 0,1-1 0,0 0 1,-1 0-1,1 0 0,0 1 0,0-1 1,0 0-1,0 0 0,0 0 0,0 1 0,0-1 1,0 0-1,0 0 0,0 0 0,0 0 1,0 1-1,1-1 0,-1 0 0,0 0 0,0 1 1,1-1-1,-1 0 0,1 0 0,-1 1 1,1-1-1,-1 0 0,1 1 0,0-2 0,3-3-622,0 0-1,0-1 0,0 2 0,1-1 0,8-7 0,55-40-6941,-29 23 929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14638,'0'0'8552,"-7"12"-8499,-22 50 378,2 2 0,-20 70-1,57-164-485,-4 14-18,0 0 1,-1-1-1,-1 1 1,-1-1-1,0 0 1,-1 0-1,-1-35 1,-1 52 69,0-1 0,0 1 1,0 0-1,0 0 0,0 0 1,0-1-1,0 1 0,-1 0 0,1 0 1,0 0-1,0-1 0,0 1 0,0 0 1,-1 0-1,1 0 0,0 0 1,0-1-1,0 1 0,-1 0 0,1 0 1,0 0-1,0 0 0,-1 0 0,1 0 1,0 0-1,0 0 0,0 0 1,-1 0-1,1 0 0,0 0 0,0 0 1,-1 0-1,1 0 0,0 0 0,0 0 1,-1 0-1,1 0 0,0 0 1,0 0-1,-1 0 0,1 0 0,0 0 1,0 0-1,0 1 0,-1-1 0,1 0 1,0 0-1,0 0 0,0 0 1,-1 1-1,-9 8-162,8-5 156,1-1 0,-1 0 1,1 1-1,0-1 0,0 1 1,0 0-1,1-1 1,-1 1-1,1 0 0,0-1 1,0 1-1,0 0 0,1-1 1,-1 1-1,1 0 1,0-1-1,0 1 0,0-1 1,0 1-1,1-1 0,-1 1 1,1-1-1,0 0 0,0 0 1,0 0-1,0 0 1,1 0-1,-1 0 0,1-1 1,0 1-1,0-1 0,0 0 1,4 3-1,1 0 23,1 1-1,-1-2 0,1 1 1,1-1-1,-1 0 0,0-1 1,1 0-1,0-1 0,0 0 1,0 0-1,14-1 0,-23-1 131,-29-5 929,-198-85-672,202 80-184,31 8-228,45 9-124,-41-5 187,42 6-746,1-3 0,89-1 0,-116-9-4164,-5-9-5974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11179,'0'0'8712,"70"-3"-6118,-23-14-576,10-5-480,7-1-930,0-2-512,-5 3-32,-6 3-512,-10 2-1698,-17 3-1602,-10 1-2850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8936,'0'0'9289,"82"-45"-8840,-36 25-193,6 0-160,5 4-96,-3 2-1441,-6 1-3428,-10 2-1089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10570,'0'0'8968,"12"-3"-8279,39-8-91,-3 0-441,0 2-1,72-4 1,-118 12-159,0 1 1,-1 0-1,1 0 0,0 0 1,0 0-1,0 1 0,0-1 1,0 1-1,0-1 1,0 1-1,-1-1 0,1 1 1,0 0-1,0 0 0,-1 0 1,1 0-1,-1 0 1,1 0-1,-1 0 0,1 1 1,-1-1-1,1 0 0,-1 1 1,0-1-1,1 3 0,-1-1 16,0 0 0,0 0 0,-1 0 0,1 0 0,-1 0 0,0 0 0,0 1 0,0-1 0,0 0 0,0 0 0,-1 0 0,1 0 0,-3 6-1,-2 7-100,-1-1 0,-1 1 0,0-1 0,-15 21 0,15-24-495,-1-1 0,0-1 0,0 1 0,-12 9 0,-7 0-4291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83 11563,'0'0'1484,"-6"-9"118,1 0-1084,-1 1 1,-1 1 0,1-1 0,-1 1 0,-14-11-1,19 16-463,1 1 0,-1-1 0,0 1-1,0 0 1,0-1 0,1 1 0,-1 0-1,-1 0 1,1 0 0,0 1 0,0-1-1,0 0 1,0 1 0,0 0 0,-1-1-1,1 1 1,0 0 0,0 0-1,-1 0 1,1 0 0,0 1 0,0-1-1,-1 0 1,1 1 0,0 0 0,0-1-1,0 1 1,0 0 0,0 0 0,0 1-1,0-1 1,0 0 0,0 0-1,1 1 1,-1-1 0,0 1 0,1 0-1,-3 3 1,-8 13 53,0 1 0,1 0 0,1 1 1,1 1-1,-13 41 0,17-46 13,1 0 0,1 0 1,0 0-1,2 1 0,-1 0 1,2-1-1,0 1 0,5 28 0,-4-39-106,0 1 0,1-1 0,0 1-1,1-1 1,-1 0 0,1 0-1,0 0 1,1 0 0,-1-1-1,1 1 1,0-1 0,0 0-1,1 0 1,0 0 0,0-1-1,0 1 1,0-1 0,1 0-1,-1-1 1,1 0 0,0 0-1,0 0 1,0 0 0,1-1 0,-1 0-1,0 0 1,1-1 0,0 0-1,-1 0 1,1 0 0,12-1-1,-15-2 15,0 1-1,-1 0 0,1-1 1,0 0-1,-1 0 0,1 0 1,-1 0-1,0-1 1,1 1-1,-1-1 0,0 0 1,0 0-1,-1 0 0,1 0 1,-1 0-1,0-1 1,1 1-1,-2-1 0,1 0 1,0 1-1,-1-1 0,1 0 1,-1 0-1,0 0 1,0 0-1,0-7 0,-1 7 25,1 0 0,-1 0 0,0 1-1,0-1 1,0 0 0,-1 0 0,1 1 0,-1-1-1,0 0 1,0 1 0,0-1 0,-1 0 0,-1-3-1,2 5-5,-1 0 1,1 1-1,-1-1 0,1 0 0,-1 0 0,0 1 0,0-1 0,1 1 1,-1-1-1,0 1 0,0 0 0,-1 0 0,1 0 0,0 0 0,0 0 0,0 0 1,-1 1-1,1-1 0,0 1 0,-1-1 0,1 1 0,-3 0 0,4 0-51,0 0-1,0 0 1,0 0 0,0 0-1,0 1 1,0-1-1,0 0 1,0 0-1,0 1 1,0-1-1,1 1 1,-1-1-1,0 1 1,0-1-1,0 1 1,0-1-1,1 1 1,-1 0 0,0-1-1,1 1 1,-1 0-1,0 0 1,0 1-1,1-2 0,0 1 0,0-1 0,0 0-1,0 1 1,-1-1 0,1 1 0,0-1-1,0 0 1,0 1 0,0-1 0,0 1 0,0-1-1,1 1 1,-1-1 0,0 0 0,0 1-1,0-1 1,0 1 0,0-1 0,1 0-1,-1 1 1,0-1 0,0 1 0,0-1 0,1 0-1,-1 1 1,0-1 0,1 0 0,-1 0-1,0 1 1,1-1 0,-1 0 0,0 0 0,1 1-1,-1-1 1,1 0 0,-1 0 0,0 0-1,1 0 1,-1 0 0,1 0 0,-1 1 0,1-1-1,-1 0 1,0 0 0,1 0 0,-1 0-1,1 0 1,-1-1 0,1 1 0,6 0 9,1-1 1,-1 0-1,1 0 1,-1-1-1,0 0 1,0 0-1,0-1 1,0 0 0,0 0-1,-1-1 1,1 0-1,-1 0 1,0 0-1,0-1 1,5-5-1,11-10-147,0-1-1,25-34 1,-68 113 100,16-47 55,1 0 0,0 0 0,0 0 0,2 1 0,-1-1 0,1 1 0,0 18 0,2-29-18,0-1 0,0 0-1,0 0 1,0 1-1,0-1 1,0 0 0,0 0-1,0 0 1,0 1 0,0-1-1,0 0 1,0 0-1,0 1 1,0-1 0,0 0-1,0 0 1,1 0-1,-1 1 1,0-1 0,0 0-1,0 0 1,0 0 0,0 1-1,1-1 1,-1 0-1,0 0 1,0 0 0,0 0-1,0 0 1,1 1-1,-1-1 1,0 0 0,0 0-1,1 0 1,-1 0-1,0 0 1,0 0 0,0 0-1,1 0 1,-1 0 0,0 0-1,0 0 1,1 0-1,12-6-785,9-13-1455,-6-9-801,-3-9-2141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 17360,'0'0'652,"-3"11"-38,-3 13-98,1 0 0,0 1 0,2-1 0,1 1 1,2 25-1,0-40-471,0-1 1,1 1 0,0 0 0,1-1 0,0 1-1,1-1 1,-1 0 0,2 1 0,0-1 0,0-1 0,0 1-1,1-1 1,0 1 0,1-1 0,0-1 0,13 15-1,-18-21-90,0-1-1,-1 1 1,1 0-1,0 0 1,-1 0-1,1 0 0,0-1 1,0 1-1,0 0 1,0-1-1,-1 1 1,1-1-1,0 1 1,0-1-1,0 1 1,0-1-1,0 0 1,1 0-1,-1 1 0,0-1 1,0 0-1,0 0 1,0 0-1,0 0 1,0 0-1,0 0 1,0 0-1,0-1 1,0 1-1,0 0 0,0 0 1,0-1-1,0 1 1,0-1-1,0 1 1,0-1-1,0 1 1,0-1-1,0 0 1,0 0-1,-1 1 0,1-1 1,0 0-1,0 0 1,-1 0-1,1 1 1,-1-1-1,1 0 1,-1 0-1,1 0 1,-1 0-1,0 0 0,1 0 1,-1 0-1,0 0 1,0-1-1,1 1 1,-1 0-1,0-2 1,2-11-1025,-1 0 0,0 0 1,-1-22-1,0 26-70,-4-29-173,-7 17 3565,11 27 1589,0-4-3834,-1-1 0,1 1 0,0 0 0,0 0 0,0 0 0,0-1 0,0 1 0,0 0 0,0 0 0,1-1 0,-1 1 0,0 0-1,0-1 1,1 1 0,-1 0 0,0 0 0,1-1 0,-1 1 0,0-1 0,1 1 0,-1 0 0,1-1 0,-1 1 0,2 0 0,1 1 34,0 0 0,0 0 0,0-1 0,0 1 0,0-1 0,0 0 0,0 0 0,1 0 0,-1 0 0,0-1 1,1 1-1,-1-1 0,1 0 0,-1 0 0,0 0 0,1 0 0,-1-1 0,1 1 0,-1-1 0,0 0 0,0 0 0,1 0 0,-1-1 1,0 1-1,0-1 0,0 1 0,0-1 0,0 0 0,-1 0 0,1 0 0,-1-1 0,4-3 0,-1 1 84,0 0 0,-1 0 0,0 0 0,0-1-1,0 0 1,-1 0 0,1 0 0,-1 0 0,-1-1-1,1 1 1,-1-1 0,0 1 0,-1-1-1,0 0 1,1-7 0,-4 11-35,-4 9-149,-2 11-73,6-10 121,1 1 1,0 0-1,0-1 1,1 1-1,0 0 1,1-1-1,1 13 1,-2-19 13,1 0-1,-1 0 1,0 0-1,1 0 1,-1 1 0,0-1-1,1 0 1,-1 0 0,1 0-1,0 0 1,-1 0 0,1 0-1,0 0 1,0-1-1,-1 1 1,1 0 0,0 0-1,0 0 1,0-1 0,0 1-1,2 0 1,-1-1 4,0 0 1,-1 0-1,1 0 0,0 0 1,-1 0-1,1-1 0,0 1 1,-1-1-1,1 1 0,0-1 1,-1 0-1,1 1 0,-1-1 0,1 0 1,-1 0-1,1 0 0,-1 0 1,0-1-1,0 1 0,2-2 1,6-6 30,0-1 0,-1 0 0,0 0 0,-1-1 0,0 0-1,9-20 1,-3 0-29,14-44 0,-24 171-420,-2-91 418,-1-1 1,1 1-1,-1 0 0,1-1 1,1 1-1,-1-1 1,1 1-1,-1-1 1,4 6-1,-4-9-16,0 0-1,-1 0 1,1 0 0,0 0-1,-1 0 1,1 0-1,0 0 1,0 0 0,0 0-1,0 0 1,-1-1-1,1 1 1,0 0 0,1-1-1,-1 1 1,0-1-1,0 1 1,0-1 0,0 1-1,0-1 1,0 0-1,1 0 1,-1 1 0,0-1-1,0 0 1,0 0-1,1 0 1,-1 0 0,0-1-1,0 1 1,0 0-1,1 0 1,-1-1 0,0 1-1,0-1 1,0 1-1,0-1 1,0 1 0,0-1-1,0 0 1,1 0-1,1-3-568,0 0 0,-1 1-1,0-1 1,1 0 0,-1 0-1,-1 0 1,1 0 0,-1-1-1,0 1 1,0 0 0,0-1-1,0 1 1,-1 0 0,1-9-1,-1-22-6286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1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11435,'0'0'6182,"-32"63"-6054,32-45-96,7 0-385,9-5-1985,2-5-1826,4-4-5028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134 294 15054,'-7'6'518,"-9"7"150,0 1-1,1 1 1,-20 26 0,29-34-476,1 0 0,1 0 0,-1 0 0,1 1 0,0 0 0,1 0 0,0 0 0,0 0 0,1 1 0,0-1 0,1 1 1,-2 14-1,3-23-189,0 1 1,1 0 0,-1 0-1,0-1 1,0 1 0,0 0 0,1-1-1,-1 1 1,0 0 0,1-1-1,-1 1 1,0 0 0,1-1-1,-1 1 1,1 0 0,-1-1 0,1 1-1,-1-1 1,1 1 0,0-1-1,-1 0 1,1 1 0,0-1-1,-1 0 1,1 1 0,0-1 0,-1 0-1,1 1 1,0-1 0,0 0-1,-1 0 1,1 0 0,0 0 0,0 0-1,-1 0 1,1 0 0,0 0-1,0 0 1,-1 0 0,1-1-1,0 1 1,0 0 0,-1 0 0,1-1-1,0 1 1,-1 0 0,1-1-1,1 0 1,35-19 236,-23 8-236,-1-2-1,-1 1 1,0-2-1,-1 1 1,0-2-1,-2 1 0,0-1 1,0-1-1,-1 0 1,8-27-1,-9 19-26,-1 0 1,-1 0-1,-1 0 0,-1 0 0,-1-1 1,-2 1-1,-2-29 0,2 52 34,0-1 0,0 0-1,0 0 1,0 0 0,-1 0-1,1 1 1,-1-1 0,0 0-1,0 1 1,0-1 0,0 0 0,0 1-1,-1-1 1,1 1 0,-1 0-1,1-1 1,-1 1 0,0 0-1,0 0 1,0 0 0,0 0-1,-1 0 1,1 1 0,0-1 0,-1 1-1,1-1 1,-1 1 0,1 0-1,-1 0 1,0 0 0,-5-1-1,4 2 22,0 0-1,0 1 1,-1-1-1,1 1 1,0 0-1,0 0 1,0 1-1,0-1 1,0 1-1,0 0 1,1 0-1,-1 0 1,0 0-1,1 0 1,0 1-1,-1 0 1,1 0-1,0 0 1,1 0-1,-6 6 1,6-6-1,-35 55 481,35-55-501,0 0 0,1 1 0,-1-1-1,1 1 1,0 0 0,0-1 0,0 1-1,0 0 1,1 0 0,0-1-1,0 1 1,0 0 0,0 0 0,0 0-1,2 6 1,-1-9-17,0 1 1,0-1-1,0 1 0,0-1 1,0 0-1,1 0 0,-1 1 0,0-1 1,1 0-1,-1 0 0,1 0 1,-1-1-1,1 1 0,-1 0 0,1-1 1,0 1-1,-1 0 0,1-1 0,0 0 1,-1 1-1,4-1 0,46 4-421,-31-4 270,-14 1 153,-1-1-1,1 1 0,0-1 1,-1 1-1,1 1 1,-1-1-1,1 1 1,-1 0-1,0 1 0,0-1 1,0 1-1,0 0 1,0 0-1,0 0 1,-1 1-1,1 0 0,-1 0 1,0 0-1,0 0 1,-1 0-1,1 1 0,-1 0 1,0 0-1,0 0 1,-1 0-1,0 0 1,0 0-1,0 1 0,0-1 1,-1 1-1,1-1 1,-2 1-1,1 0 1,0 7-1,-1-8-230,5 31 399,2-21-2134,3-10-3623,-1-6 362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64 251 15375,'0'0'539,"-9"11"427,6-7-962,-4 5 329,-1 1 0,1-1 0,1 2-1,-10 19 1,15-27-297,0 0-1,0-1 1,0 1-1,0 0 1,0 0-1,1-1 1,-1 1-1,1 0 1,0 0-1,0 0 1,0 0-1,0 0 1,1 0-1,-1-1 1,1 1-1,-1 0 1,1 0-1,0 0 1,0-1-1,0 1 1,1 0-1,-1-1 1,0 1-1,1-1 1,0 0-1,0 1 1,-1-1-1,1 0 1,4 3-1,34 23 84,-33-24-110,-1 0 0,1 0 0,-1 0 0,0 1 0,0-1 0,-1 2 1,0-1-1,1 0 0,-2 1 0,1 0 0,-1 0 0,0 1 0,0-1 1,-1 1-1,1 0 0,-2 0 0,4 10 0,-3-2 81,0-1-1,-1 1 0,0 0 1,-1-1-1,-1 1 1,-1 0-1,0 0 0,0-1 1,-2 1-1,0-1 1,-9 26-1,12-38-25,-1-1 0,1 0 0,-1 0 0,0 0 0,1 1 0,-1-1 0,0 0 0,0 0 0,0 0 0,0 0 0,0 0 0,0-1 0,0 1 0,0 0 0,0 0 0,-1-1 0,1 1 0,0 0 0,0-1 0,-1 0 0,1 1 0,0-1 0,-1 0 0,1 1 0,0-1 0,-1 0 0,1 0 0,0 0 0,-1 0 0,1 0 0,-2-1 0,1 0-31,0 1 0,0-1-1,1 0 1,-1 0-1,0 0 1,1-1 0,-1 1-1,0 0 1,1-1 0,0 1-1,-1-1 1,1 1-1,0-1 1,0 0 0,0 1-1,0-1 1,0 0 0,0 0-1,0 0 1,0-3-1,-3-10-31,1 0 0,1 0 0,0-1 0,1 1 0,0-1 0,2 1 0,0 0 0,0-1 0,7-24 0,4-6-90,34-79 0,3-8 103,-47 124 8,0 1 1,0-1 0,-1 1 0,0-1 0,-1 0 0,0-14 0,0 23-21,-1-1-1,1 1 1,0-1 0,0 1 0,0 0 0,0-1 0,-1 1 0,1-1-1,0 1 1,-1 0 0,1-1 0,0 1 0,0 0 0,-1-1-1,1 1 1,-1 0 0,1-1 0,0 1 0,-1 0 0,1 0 0,-1-1-1,1 1 1,0 0 0,-1 0 0,1 0 0,-1 0 0,1 0-1,-1 0 1,1 0 0,-1 0 0,1 0 0,-1 0 0,1 0 0,0 0-1,-1 0 1,1 0 0,-1 0 0,1 0 0,-1 0 0,1 0-1,-1 1 1,0-1 0,-19 10-124,12-1 177,2 0 0,-1 0 0,1 0 0,0 1-1,1 0 1,0 0 0,1 0 0,0 1 0,1-1 0,0 1 0,0 0-1,1 0 1,1 0 0,0 0 0,0 0 0,1 0 0,1 12 0,0-21-47,0-1 1,-1 1-1,1-1 0,0 1 1,0-1-1,0 0 1,0 0-1,0 1 1,0-1-1,0 0 0,0 0 1,0 0-1,0 0 1,1 0-1,-1-1 1,1 1-1,-1 0 0,0-1 1,1 1-1,-1 0 1,1-1-1,-1 0 1,1 1-1,-1-1 0,1 0 1,0 0-1,-1 0 1,1 0-1,-1 0 1,1 0-1,-1 0 0,1-1 1,-1 1-1,3-1 1,3 0 33,-1-1 1,0 1-1,1-1 1,-1 0-1,0-1 1,0 1-1,6-5 1,2-3-31,-1-1 1,0 0-1,0-1 0,-1-1 1,20-26-1,-26 31-84,-1-1 1,1 1-1,-2-1 1,1 0-1,-1 0 1,0 0-1,-1-1 0,0 1 1,-1-1-1,0 0 1,1-16-1,-3 26 68,1-1 0,-1 1 0,0 0 0,0 0 0,0-1-1,0 1 1,0 0 0,0 0 0,0-1 0,0 1 0,0 0 0,0 0 0,0 0-1,0-1 1,0 1 0,0 0 0,0 0 0,-1-1 0,1 1 0,0 0 0,0 0-1,0 0 1,0-1 0,0 1 0,0 0 0,0 0 0,-1 0 0,1-1 0,0 1-1,0 0 1,0 0 0,-1 0 0,1 0 0,0 0 0,0-1 0,0 1-1,-1 0 1,1 0 0,0 0 0,0 0 0,-1 0 0,1 0 0,-10 7-203,-7 17 20,12-11 280,0 0 0,1 1 0,0-1 0,1 1 1,1 0-1,0 0 0,1 0 0,1 20 0,0-33-85,0 0-1,-1 0 1,1 0-1,0 0 1,0 0 0,0 0-1,0 0 1,0 0-1,1 1 1,-1-1-1,0 0 1,0 0 0,1 0-1,-1 0 1,0 0-1,1 0 1,-1 0-1,1 0 1,-1-1 0,1 1-1,0 0 1,-1 0-1,1 0 1,0 0-1,0-1 1,0 1-1,-1 0 1,1-1 0,0 1-1,0-1 1,0 1-1,0-1 1,0 1-1,0-1 1,0 0 0,0 1-1,0-1 1,0 0-1,0 0 1,0 0-1,1 0 1,-1 0 0,0 0-1,0 0 1,0 0-1,0 0 1,0 0-1,0-1 1,0 1 0,0 0-1,0-1 1,2 0-1,3-2 42,-1 1-1,1-1 1,-1 0-1,0 0 1,0-1 0,0 0-1,0 0 1,5-5-1,-3 0-84,1 0 0,-1-1 0,0 1 0,-1-1 0,-1-1 1,1 1-1,-1-1 0,-1 0 0,0 0 0,-1 0 0,0-1 0,-1 1 0,0-1 0,1-17 0,-5 26-527,-3 9 353,-2 11 118,-4 42 256,10-56-137,1 0-1,-1-1 0,1 1 0,0 0 0,0-1 1,0 1-1,0 0 0,0 0 0,1-1 0,-1 1 1,1-1-1,0 1 0,0 0 0,0-1 0,0 1 1,0-1-1,0 0 0,4 5 0,-4-7-5,1 1 0,-1 0 0,1 0 0,-1-1 0,1 1 0,0-1 0,0 0 0,-1 0 0,1 1 0,0-1 0,-1 0 0,1 0 0,0 0 0,0-1-1,-1 1 1,1 0 0,0-1 0,-1 1 0,1-1 0,-1 1 0,1-1 0,0 0 0,-1 0 0,1 0 0,-1 0 0,0 0 0,1 0 0,-1 0 0,0 0 0,0 0 0,1-1 0,-1 1 0,1-2-1,5-6 29,-1 1 0,0-1 0,9-17 0,-10 17-59,-1-1 0,-1 0 0,0 0 1,0 0-1,-1 0 0,0-1 0,0 1 0,-1-1 1,-1 1-1,0 0 0,-2-21 0,2 31 6,-1 0-1,1 0 0,0 1 0,0-1 1,0 0-1,0 0 0,-1 0 0,1 1 1,0-1-1,0 0 0,0 0 0,-1 0 1,1 1-1,0-1 0,0 0 0,-1 0 1,1 0-1,0 0 0,0 0 0,-1 0 1,1 0-1,0 0 0,0 1 0,-1-1 1,1 0-1,0 0 0,-1 0 0,1 0 1,0 0-1,0-1 0,-1 1 0,1 0 1,0 0-1,0 0 0,-1 0 0,1 0 1,0 0-1,0 0 0,-1 0 0,1-1 1,0 1-1,0 0 0,-1 0 0,1 0 1,0 0-1,0-1 0,0 1 0,-1 0 1,1 0-1,0-1 0,0 1 0,0 0 1,0 0-1,0-1 0,0 1 0,0 0 1,-1 0-1,1-1 0,0 1 0,0 0 1,0-1-1,0 1 0,0 0 0,0 0 1,0-1-1,0 1 0,1-1 0,-11 21-35,9-19 45,1 1 0,0 0 1,-1 0-1,1-1 0,0 1 0,0 0 0,1 0 0,-1-1 0,0 1 0,0 0 0,1 0 0,-1-1 0,1 1 1,0 0-1,-1-1 0,1 1 0,0-1 0,0 1 0,0-1 0,0 1 0,0-1 0,0 0 0,0 1 0,1-1 1,2 2-1,-3-2 7,1-1 0,0 1 0,0-1 0,0 0 0,-1 0 1,1 1-1,0-1 0,0 0 0,0 0 0,0-1 0,0 1 0,-1 0 1,1-1-1,0 1 0,0-1 0,0 1 0,-1-1 0,1 0 1,0 0-1,-1 0 0,1 0 0,-1 0 0,1 0 0,-1 0 1,3-3-1,2-1-38,-1 0 0,1-1 0,-1 0 0,0 0 0,-1 0 0,1-1 0,-1 0-1,-1 1 1,1-1 0,-1-1 0,0 1 0,-1 0 0,1-1 0,-2 1 0,3-15 0,-23 56-417,15-18 538,2 0-1,-1 0 1,2 1-1,0-1 1,1 0 0,4 32-1,-3-44-84,0-1 0,0 1 0,0-1 0,1 0 0,-1 0 0,1 0 0,0 0 1,0 0-1,0 0 0,1 0 0,-1-1 0,4 5 0,-5-7-73,0 1 0,-1-1 0,1 1 0,-1-1 0,1 1 1,0-1-1,0 1 0,-1-1 0,1 0 0,0 1 0,0-1 0,-1 0 0,1 0 1,0 0-1,0 0 0,0 1 0,-1-1 0,1 0 0,0 0 0,0 0 0,1-1 1,-1 1-133,0-1-1,-1 0 1,1 1 0,0-1 0,-1 0 0,1 0 0,0 0 0,-1 1 0,1-1 0,-1 0 0,1 0 0,-1 0 0,1 0 0,-1 0 0,0 0 0,0 0 0,1 0 0,-1 0 0,0 0 0,0 0 0,0 0-1,0-2 1,0-22-5180,0-5-2168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15278,'0'0'2275,"13"0"-2307,5 3 32,7 5-193,-2-2-1953,2 5-1281,-2-2-993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60 281 3395,'0'0'6780,"-2"8"-3785,-4 25-1355,2-19-747,1 1 0,0-1-1,1 1 1,1 0 0,0 0 0,2 15 0,-1-29-877,1 0 1,-1 0-1,0 0 1,1 0-1,-1 0 1,1 0-1,-1 0 0,1 0 1,-1 0-1,1-1 1,0 1-1,-1 0 1,1 0-1,0 0 1,0-1-1,0 1 0,0 0 1,-1-1-1,1 1 1,0-1-1,0 1 1,0-1-1,0 0 0,0 1 1,0-1-1,0 0 1,1 1-1,-1-1 1,0 0-1,0 0 1,0 0-1,0 0 0,0 0 1,0 0-1,0-1 1,0 1-1,0 0 1,0 0-1,0-1 0,1 0 1,2 0 18,0 0 0,0 0 0,0-1 0,0 0 0,-1 1 0,1-1 1,-1-1-1,1 1 0,4-4 0,-2-3-33,0 1 0,-1-1 0,0 0 1,0 0-1,0 0 0,-1-1 0,-1 0 0,0 0 1,0 0-1,-1 0 0,0 0 0,-1 0 0,0-1 1,-1-10-1,1 1-84,-2 0 0,-1 0 1,0 1-1,-1-1 0,-1 0 0,-10-27 1,9 33 46,-1 0 0,-1 1 0,-10-19 0,15 29 53,0 0 0,0 1 1,0-1-1,0 0 0,-1 0 0,1 1 0,-1 0 0,1-1 0,-1 1 0,0 0 0,0 0 0,0 0 0,0 1 0,0-1 0,0 1 1,0 0-1,-1 0 0,1 0 0,-1 0 0,-4 0 0,6 1-13,1 0 0,-1 1 0,0 0 0,0-1 0,0 1 0,1 0 0,-1 0 0,0 0 0,0 0 0,1 0 0,-1 1 0,1-1 0,0 0-1,-1 1 1,1-1 0,0 1 0,0-1 0,-1 1 0,1 0 0,0-1 0,1 1 0,-1 0 0,0 0 0,1-1 0,-1 1 0,1 0 0,-1 0 0,1 0 0,0 3 0,-7 64 33,7-64-38,0 18-97,0 0 1,2 0-1,6 34 0,-6-46 5,1 0 0,1 0 0,0-1 0,0 0 0,1 1 0,0-1-1,1-1 1,0 1 0,8 9 0,-11-16-57,-1-1 0,0 1 0,1-1 0,0 0 1,-1 0-1,1 0 0,0 0 0,0-1 0,0 1 0,0-1 0,0 0 0,0 0 1,1 0-1,-1 0 0,5 1 0,-6-2-157,1 0 1,-1 0-1,0 0 1,1 0-1,-1-1 0,0 1 1,0 0-1,1-1 1,-1 0-1,0 1 1,0-1-1,0 0 0,0 0 1,0 0-1,0-1 1,0 1-1,0 0 1,0-1-1,-1 1 0,1-1 1,-1 1-1,1-1 1,1-2-1,11-20-4653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11018,'0'0'8451,"-6"10"-7933,5-10-518,-2 5 89,0 0 0,0-1-1,0 1 1,1 0 0,0 1-1,-1-1 1,2 0 0,-1 1 0,1-1-1,0 1 1,0-1 0,0 1-1,1-1 1,0 1 0,0 0-1,0-1 1,1 1 0,-1-1 0,1 1-1,2 5 1,8 15 104,0 0-1,2-1 1,18 27 0,-20-36-1044,1 1-1,24 23 1,-44-48-501,-4-4 1188,-1 0 1,0 1-1,-22-15 0,6 9 1042,18 12-202,1 0 1,0-1-1,1-1 0,-14-11 1,23 18-656,-1-1 1,0 1 0,1-1 0,-1 0-1,1 1 1,0-1 0,-1 0-1,1 1 1,-1-1 0,1 0-1,0 0 1,0 1 0,-1-1-1,1 0 1,0 0 0,0 1-1,0-1 1,0 0 0,0 0 0,0 0-1,0 1 1,0-1 0,0 0-1,0 0 1,1 0 0,-1 1-1,0-1 1,0 0 0,1 0-1,-1 1 1,1-1 0,-1 0 0,0 1-1,1-1 1,-1 0 0,1 1-1,0-1 1,-1 1 0,1-1-1,-1 1 1,1-1 0,0 1-1,-1-1 1,1 1 0,0 0-1,0-1 1,-1 1 0,1 0 0,1-1-1,44-15-1292,-41 15 807,55-14-5916,-31 8 1565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17649,'-6'12'694,"-4"10"-99,1 0 0,2 0 0,0 1 1,1 0-1,1 0 0,2 1 0,-2 28 1,5-23-375,1 1 0,2-1 0,0 0 1,9 30-1,-10-49-216,1 0 1,0 0 0,1-1-1,0 1 1,0-1-1,1 0 1,0 0 0,1 0-1,0-1 1,0 1-1,1-2 1,0 1 0,0-1-1,1 0 1,9 7-1,-14-12-3,0 0 0,1 0 0,-1 0 0,1 0 0,-1-1 0,1 1 0,0-1-1,-1 0 1,1 0 0,0 0 0,0-1 0,0 0 0,0 1 0,-1-1 0,1 0 0,0-1-1,0 1 1,0-1 0,0 1 0,4-3 0,-3 1 6,0-1 0,0 0 0,0 0 1,0 0-1,-1-1 0,0 1 0,0-1 0,0 0 0,0 0 1,0-1-1,-1 1 0,5-9 0,1-3 4,-1-1 0,-1 0-1,0-1 1,-1 0 0,-1 0 0,0 0 0,2-24 0,-5 27-7,-1 5 24,1-1-1,-1 1 0,-1 0 0,0-1 0,0 1 0,-4-18 0,4 27-27,0 1-1,0 0 1,0-1-1,-1 1 1,1-1-1,0 1 1,0 0 0,0-1-1,-1 1 1,1 0-1,0-1 1,-1 1-1,1 0 1,0-1-1,-1 1 1,1 0-1,0-1 1,-1 1-1,1 0 1,0 0-1,-1 0 1,1-1-1,-1 1 1,1 0-1,0 0 1,-1 0-1,1 0 1,-1 0-1,1 0 1,-1 0-1,1 0 1,0 0-1,-1 0 1,1 0-1,-1 0 1,1 0-1,-1 0 1,1 0-1,0 0 1,-1 1-1,1-1 1,-1 0-1,1 0 1,0 0-1,-1 1 1,1-1-1,0 0 1,-1 1-1,1-1 1,0 0 0,-1 0-1,1 1 1,0-1-1,0 1 1,-1-1-1,1 0 1,0 1-1,0-1 1,0 1-1,0-1 1,0 0-1,-1 1 1,1 0-1,-14 25 47,7-2 45,1 0 0,-4 44-1,9-56-38,0-1 1,1 1-1,0-1 0,1 0 0,0 1 0,1-1 0,0 0 0,5 15 0,-6-23-44,0-1 1,1 1-1,-1 0 0,0-1 0,1 1 1,-1-1-1,1 1 0,0-1 0,0 0 0,0 0 1,0 1-1,0-1 0,1-1 0,-1 1 1,1 0-1,-1-1 0,1 1 0,-1-1 0,1 0 1,0 0-1,0 0 0,-1 0 0,1 0 1,0-1-1,0 1 0,0-1 0,0 0 0,0 1 1,0-1-1,0-1 0,0 1 0,0 0 1,0-1-1,0 0 0,0 0 0,3-1 1,3-1 11,-1-1 1,1 0 0,-1 0 0,0-1 0,0 0 0,0-1 0,0 0-1,-1 0 1,0 0 0,7-10 0,-3 1 17,0-1 0,-1-1 0,-1 1 0,-1-1 0,0-1-1,-1 0 1,-1 0 0,-1 0 0,-1 0 0,0-1 0,-1 0 0,-1 0 0,-1-38 0,-1 57-41,0-1 0,0 0 0,0 1 1,1-1-1,-1 0 0,0 0 1,0 0-1,-1 1 0,1-1 0,0 0 1,0 0-1,0 1 0,0-1 1,-1 0-1,1 1 0,0-1 0,-1 0 1,1 1-1,0-1 0,-1 0 1,1 1-1,-1-1 0,0 0 0,0 1 0,0 1-1,1 0 0,-1-1 0,0 1 0,1 0 0,-1-1 0,1 1 0,-1 0 1,0 0-1,1 0 0,0-1 0,-1 1 0,1 0 0,0 0 0,-1 0 1,1 0-1,0 0 0,0 0 0,0 0 0,0 1 0,-7 33 242,3-1-1,1 1 1,1 0-1,2 0 0,5 41 1,-4-71-282,0-1 0,-1 1 1,2-1-1,-1 1 0,0-1 0,1 1 0,0-1 1,0 0-1,0 0 0,1 0 0,-1 0 0,1 0 1,0 0-1,0-1 0,0 0 0,1 1 1,-1-1-1,1 0 0,0-1 0,0 1 0,0-1 1,0 1-1,0-1 0,0 0 0,1-1 1,-1 1-1,0-1 0,1 0 0,0 0 0,-1 0 1,1-1-1,0 1 0,-1-1 0,1 0 0,6-1 1,-6 0-367,-1 0 0,1 0-1,0-1 1,0 0 0,-1 1 0,1-1 0,-1-1 0,1 1 0,-1-1 0,0 1 0,0-1 0,0-1 0,0 1 0,-1 0-1,1-1 1,-1 0 0,0 0 0,0 0 0,0 0 0,-1 0 0,1-1 0,1-5 0,9-38-6318,-5-11-3181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15503,'0'0'1900,"-11"5"-112,4-2-1735,-53 25 2205,57-26-2078,-1 0-1,0 0 1,1 1 0,0-1 0,0 1 0,-1-1-1,1 1 1,1 0 0,-1 0 0,0 0 0,1 1-1,0-1 1,-1 1 0,-2 6 0,5-10-199,0 1-1,0-1 1,0 1 0,0-1 0,0 1-1,1-1 1,-1 0 0,0 1 0,0-1 0,0 1-1,0-1 1,0 0 0,1 1 0,-1-1-1,0 1 1,0-1 0,1 0 0,-1 1-1,0-1 1,0 0 0,1 1 0,-1-1-1,1 0 1,-1 0 0,0 1 0,1-1-1,-1 0 1,0 0 0,1 0 0,-1 1 0,1-1-1,-1 0 1,1 0 0,-1 0 0,0 0-1,1 0 1,0 0 0,28 4-757,-25-4 721,0 0 1,0 0-1,-1 0 1,1 1-1,0-1 0,-1 1 1,1 0-1,-1 0 1,1 1-1,-1-1 0,4 2 1,-5 1 56,1 0-1,-1 0 1,0 0 0,-1 0-1,1 0 1,-1 0 0,0 1-1,0-1 1,0 0 0,0 1-1,-1-1 1,0 1 0,0-1-1,0 0 1,0 1 0,-1-1 0,1 1-1,-3 4 1,2-8-2,1-1 0,-1 1 0,-1 0 0,1-1 0,0 1 0,0-1 0,0 1 0,0-1 0,0 1 0,0-1 0,-1 0 0,1 0 0,0 1 0,0-1 0,-1 0 0,1 0 0,0 0 0,-2-1 0,2 1-188,0 0 0,1 0 0,-1 0 0,0 0 0,1 0 0,-1 0 0,0 0 0,1-1 0,-1 1 0,0 0 0,1 0 0,-1-1 0,1 1 0,-1 0 0,1-1 0,-1 1 0,1-1 0,-1 1 0,1-1 0,-1 1 0,1-1 0,-1 0 0,-1-11-5257</inkml:trace>
  <inkml:trace contextRef="#ctx0" brushRef="#br0" timeOffset="1">162 54 16720,'0'0'6342,"50"-26"-8104,-34 13-1537,-7-1-3908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12396,'0'0'2519,"5"12"-1761,30 77 1554,-3 2 0,21 105-1,-28-79 235,-28-173-2068,-11-64-1,-3-45-994,15 123 162,0 7-258,3-46 0,0 72 497,0 1-1,0 0 1,1 0-1,-1 0 1,2 0-1,-1 0 1,1 1-1,0-1 1,1 1-1,0 0 1,6-9-1,-10 15 110,1 0 0,-1 0 0,1 0 0,-1 1-1,1-1 1,0 0 0,-1 0 0,1 1 0,0-1-1,0 0 1,-1 1 0,1-1 0,0 1 0,0-1-1,0 1 1,0-1 0,0 1 0,0 0 0,0-1-1,0 1 1,0 0 0,0 0 0,1 0-1,-1 0 3,-1 1 0,1-1-1,0 1 1,-1-1-1,1 1 1,-1 0-1,1-1 1,-1 1-1,1 0 1,-1-1-1,1 1 1,-1 0-1,0 0 1,1-1-1,-1 1 1,0 0-1,0 0 1,0 0-1,0-1 1,1 1-1,-1 1 1,0 5 11,1 1 0,-1-1 1,-1 1-1,1-1 0,-3 10 0,-8 12 109,0-1 0,-2-1 0,-1 0 0,-1-1 1,-1-1-1,-26 32 0,-3 6-205,85-111-8377,-16 16 2862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43 130 15150,'0'0'2024,"-2"9"-967,-2 4-901,-6 23 1197,1 0 0,2 1 0,-4 54 0,11-91-1349,0 0 1,0 1 0,0-1-1,0 0 1,0 1 0,0-1 0,0 0-1,0 1 1,1-1 0,-1 0-1,0 1 1,0-1 0,0 0 0,0 1-1,0-1 1,1 0 0,-1 0 0,0 1-1,0-1 1,1 0 0,-1 0-1,0 1 1,0-1 0,1 0 0,-1 0-1,0 0 1,1 0 0,-1 0 0,0 1-1,0-1 1,1 0 0,-1 0-1,0 0 1,1 0 0,-1 0 0,0 0-1,1 0 1,-1 0 0,0 0-1,1 0 1,-1 0 0,0 0 0,1 0-1,-1 0 1,0 0 0,1-1 0,-1 1-1,0 0 1,1 0 0,-1 0-1,0 0 1,0-1 0,1 1 0,-1 0-1,0 0 1,0 0 0,1-1 0,-1 1-1,0 0 1,0-1 0,0 1-1,1 0 1,16-16 290,-11 5-277,0 1 0,-1 0-1,-1-1 1,1 0 0,-2 0 0,1-1-1,2-21 1,-2 0-469,-2-48 1,-2 79 435,-3-5-134,-3 16 42,-4 19 37,9-23 89,1 0 1,0-1-1,1 1 0,-1 0 0,1-1 0,-1 1 0,2-1 0,-1 1 0,0-1 1,1 1-1,3 5 0,-4-8-3,-1-1 0,1 0 1,0 0-1,0 0 0,1 0 0,-1 0 1,0 0-1,0 0 0,0 0 1,1 0-1,-1 0 0,0-1 0,1 1 1,-1-1-1,0 1 0,1-1 1,-1 1-1,1-1 0,-1 0 0,1 1 1,-1-1-1,1 0 0,-1 0 0,1 0 1,-1-1-1,1 1 0,-1 0 1,1 0-1,-1-1 0,1 1 0,-1-1 1,1 1-1,-1-1 0,0 0 1,1 0-1,-1 1 0,0-1 0,0 0 1,0 0-1,2-2 0,7-6 28,-1 0 0,0-1 1,0 0-1,-1 0 0,0 0 0,-1-1 0,0-1 0,-1 1 0,-1-1 1,1 0-1,-2 0 0,0-1 0,0 1 0,2-15 0,-12 59-598,3-17 613,0 0 1,1 0-1,1 0 0,0 0 0,1 0 1,1 0-1,3 23 0,-3-36-49,-1-1-1,1 0 0,0 0 1,-1 1-1,1-1 1,0 0-1,0 0 0,0 0 1,0 0-1,0 0 1,0 0-1,0 0 0,0 0 1,0 0-1,1 0 1,-1 0-1,0-1 0,0 1 1,1-1-1,-1 1 1,1-1-1,-1 1 0,0-1 1,1 0-1,-1 0 1,1 0-1,-1 1 0,1-1 1,-1-1-1,0 1 1,1 0-1,-1 0 0,1 0 1,-1-1-1,0 1 1,1-1-1,2 0 0,1-1 34,0 0-1,0-1 0,0 1 0,0-1 0,0 0 0,-1 0 0,1 0 1,5-6-1,5-9-46,0 0 0,-2 0 0,0-1 0,-1-1 0,-1-1 0,-1 1 0,14-40 0,-30 96-607,2 0 1,1 46 0,2-82 509,1 1 0,0-1 0,0 0 1,0 0-1,0 0 0,0 0 0,0 0 0,0 1 1,0-1-1,0 0 0,0 0 0,0 0 0,0 1 1,0-1-1,0 0 0,0 0 0,0 0 0,0 0 1,0 1-1,0-1 0,0 0 0,0 0 0,0 0 1,0 0-1,0 1 0,0-1 0,1 0 0,-1 0 1,0 0-1,0 0 0,0 0 0,0 0 0,0 1 1,0-1-1,0 0 0,1 0 0,-1 0 0,0 0 1,0 0-1,0 0 0,0 0 0,1 0 0,-1 0 1,0 0-1,0 0 0,0 1 0,0-1 1,1 0-1,-1 0 0,0 0 0,0 0 0,0 0 1,0-1-1,1 1 0,-1 0 0,0 0 0,0 0 1,1 0-1,2-3-5489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8520,'0'0'9353,"59"-1"-11211,-27-6-384,4-1-1762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2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1261 0 14286,'0'0'1985,"-4"9"135,-80 115 4206,85-124-6335,-1 0 1,1 0-1,-1 0 1,0-1 0,1 1-1,0 0 1,-1 0-1,1 0 1,-1 0 0,1 0-1,-1 0 1,1 0-1,-1 0 1,1 0-1,-1 0 1,1 0 0,-1 0-1,1 0 1,-1 0-1,1 0 1,-1 1-1,1-1 1,-1 0 0,1 0-1,-1 1 1,1-1-1,-1 0 1,1 1 0,-1-1-1,0 0 1,1 1-1,-1-1 1,0 0-1,1 1 1,-1-1 0,0 1-1,0-1 1,1 1-1,-1-1 1,0 1 0,0-1-1,0 1 1,1-1-1,-1 1 1,0-1-1,0 1 1,0-1 0,0 1-1,0-1 1,0 1-1,0 0 1,0-1-1,-1 1 1,1-1 0,0 1-1,0-1 1,0 1-1,0-1 1,-1 1 0,1-1-1,0 1 1,0-1-1,-1 0 1,1 1-1,0-1 1,-1 1 0,1-1-1,-1 1 1,42-15-1285,-12 0 515,-20 8 614,1 1-1,0 0 1,0 0-1,0 1 1,0 1-1,1 0 1,0 0-1,18-2 1,-29 5 181,0 0 1,1 0 0,-1 0-1,0 0 1,1 0 0,-1 0-1,0 0 1,1 0 0,-1 0 0,1 1-1,-1-1 1,0 0 0,1 0-1,-1 0 1,0 0 0,1 0-1,-1 1 1,0-1 0,1 0-1,-1 0 1,0 1 0,0-1-1,1 0 1,-1 0 0,0 1-1,0-1 1,0 0 0,1 1-1,-1-1 1,0 0 0,0 1-1,0-1 1,0 0 0,0 1-1,1-1 1,-1 0 0,0 1-1,0-1 1,0 1 0,-6 19 796,-18 16 158,0-9-843,-2-1 0,0-1 0,-2-1 0,-57 38 0,13-20-3181,-4-5-4406,15-13-4346</inkml:trace>
  <inkml:trace contextRef="#ctx0" brushRef="#br0" timeOffset="1">1 1189 11851,'9'-4'3678,"53"-33"-2210,-2-1 0,67-56 0,0-1-15,671-390 20,-740 454-2443,162-95-1687,-182 101-1372,56-48-1,-75 54-1826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3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94 6182,'0'0'3214,"-5"-9"-1389,4 6-1699,0 0 1,-1 0-1,0 0 0,1 1 0,-1-1 1,0 1-1,-1-1 0,1 1 0,0 0 0,-1 0 1,1 0-1,-1 0 0,1 0 0,-1 1 0,0-1 1,0 1-1,-5-2 0,4 2-24,0 0 0,0 1 1,-1-1-1,1 1 0,0 0 0,0 1 0,-1-1 1,1 1-1,0 0 0,0 0 0,0 0 0,0 0 1,0 1-1,0-1 0,0 1 0,-6 4 0,-13 10 1,0 0-1,2 1 0,0 1 0,1 0 0,1 2 0,1 1 0,1 0 0,0 1 0,2 1 0,0 0 0,2 1 0,1 0 0,-14 40 1,11-22-71,2 0 0,2 1 0,2 0 0,1 0 1,3 1-1,2 0 0,3 73 0,0-104-37,1-1 0,1 1-1,0-1 1,1 1 0,0-1 0,1 0-1,0 0 1,1-1 0,0 1-1,1-1 1,1 0 0,-1 0-1,2-1 1,8 11 0,-10-15 23,1-1 1,0 0-1,-1 0 1,2 0-1,-1-1 0,0 1 1,1-2-1,0 1 1,0-1-1,0-1 0,0 1 1,0-1-1,1-1 1,-1 1-1,1-2 0,-1 1 1,1-1-1,-1 0 1,1-1-1,-1 0 1,17-4-1,-3-1 83,1-1 0,-1-2-1,0 0 1,-1-1 0,0-1 0,-1-1 0,0-1 0,-1-1-1,19-17 1,3-5 278,-2-2 1,63-80-1,-73 80-125,-2-1-1,-2-2 1,-2 0-1,24-57 1,-38 74-33,0-1 1,-1 1 0,-2-2 0,0 1 0,-2-1 0,-1 0-1,0 0 1,-2 0 0,-4-36 0,2 54-166,0-1 1,0 1-1,-1 0 1,0 0-1,-1 0 0,1 0 1,-2 1-1,1-1 0,-1 1 1,0 0-1,-1 0 1,1 0-1,-2 1 0,1-1 1,-11-9-1,9 10-76,-1 1 0,-1 0 1,1 0-1,-1 1 0,1 0 0,-1 0 0,-1 1 0,1 0 0,0 0 0,-1 1 0,-17-1 1,3 2-269,-1 1 1,1 2-1,-1 0 1,1 1 0,0 2-1,0 0 1,0 2 0,1 0-1,-38 19 1,33-12-802,0 2 0,1 0 0,-30 25 0,37-24-1479,0 1 0,-19 22 0,9-3-5108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3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525 153 9993,'-16'2'1543,"-29"5"-647,0 2-1,-81 27 1,101-27-606,0 1 1,0 1 0,1 1 0,1 1 0,0 1-1,0 1 1,-19 18 0,34-25-269,1 0 1,-1 0-1,2 0 1,-1 1-1,1 0 0,0 1 1,1-1-1,0 1 1,1 0-1,0 1 0,-5 18 1,6-14 1,1 0 1,1 1-1,0-1 0,1 1 1,0-1-1,1 0 1,6 26-1,0-12 0,1-1 0,1-1-1,2 0 1,0 0 0,2-1 0,1 0-1,2-1 1,24 31 0,-27-40-25,0 0 1,1-2-1,1 0 1,0 0-1,1-1 1,1-1-1,0-1 1,0 0-1,1-2 1,0 1-1,37 11 0,-40-17 19,0 0-1,1-1 0,-1-1 0,1 0 0,0-1 0,-1-1 0,1-1 0,0 0 0,0-1 0,-1 0 0,1-1 1,-1-1-1,0-1 0,0 0 0,27-14 0,-15 4 125,0-1 0,-1-2 0,-1-1 0,-1-1-1,-1-1 1,-1 0 0,0-2 0,-2-1 0,-1-1 0,-1 0 0,25-46 0,-24 35 95,-2-1 0,-2 0 1,-2 0-1,-1-2 0,-1 1 0,-3-2 1,-1 1-1,3-68 0,-10 92-217,0-1-1,-1 1 1,0 0 0,-1-1-1,-1 1 1,-1 0 0,0 0-1,0 1 1,-2-1 0,-12-24-1,13 31-28,-1 0-1,1 1 1,-1 0 0,0 0-1,-1 0 1,0 0-1,0 1 1,0 0 0,-1 1-1,0 0 1,0 0-1,0 0 1,-1 1 0,1 0-1,-1 1 1,0 0-1,0 1 1,-17-3 0,5 2-34,-1 2 1,0 0 0,0 1 0,0 2 0,0 0 0,1 1 0,-1 2 0,1 0 0,0 1 0,-24 10 0,26-8-165,1 0 1,0 1-1,0 1 0,1 1 1,0 0-1,1 1 1,1 1-1,0 1 1,0 0-1,1 1 1,-13 19-1,23-28-602,0 0 0,0 1 0,1 0 0,0-1-1,0 1 1,-2 9 0,3-2-3723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0:3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1593 412 3812,'-60'-8'18,"-106"-27"0,105 20 612,-101-12 1,113 23-233,0 3 0,0 2 1,0 2-1,1 2 0,-1 3 0,-74 20 0,86-16-373,2 1-1,-1 1 1,2 2-1,0 2 1,1 1-1,1 1 1,1 2-1,1 2 1,-30 28-1,7-1-44,3 2-1,2 2 1,2 2 0,-59 96 0,95-132 40,0 1 0,2-1 0,0 1 0,2 1 0,0 0 0,1-1 0,-1 28 0,1 12-20,7 91 0,2-96-4,4 0 0,1-1 0,4 0 1,1-1-1,3 0 0,40 87 0,-31-93-6,2-1 1,2-2-1,2-1 1,2-1-1,1-2 0,3-1 1,1-3-1,73 57 0,2-12-16,4-5 0,149 73 0,-161-98 35,3-5 0,2-5 0,2-5 0,1-5 0,2-5 0,1-5 0,0-5 0,2-5 0,149-3 0,-83-16 71,0-8 0,0-8 1,-2-8-1,-2-8 0,-1-8 0,296-118 0,-475 163-79,599-264 164,-528 227-130,-2-3 0,-1-3 0,-3-3 0,-2-3 0,-2-3 0,56-61 0,-91 82 47,-1 0-1,-2-2 1,-2 0-1,-1-2 1,-1 0-1,-2-1 1,-2-1 0,-1-1-1,-2 0 1,14-73-1,-22 79 55,-1 0-1,-2 0 0,-1 1 1,-1-1-1,-2 0 0,-1 0 1,-2 0-1,-1 1 0,-2 0 1,-1 0-1,-1 1 0,-2 0 1,-30-57-1,11 37-39,-3 2 0,-2 2 0,-2 0 0,-2 3 0,-1 2 0,-3 1 1,-1 2-1,-2 2 0,-1 3 0,-89-49 0,36 33-48,-2 5 0,-2 4 0,-2 4 0,-192-38 0,-106-2-528,-531-33-1,780 102-1145,0 6-1,-280 34 1,271-6-472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0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0 516 7207,'0'0'2605,"5"-9"-1516,2-6-1049,0 0 1,2 0-1,19-25 0,-24 34-40,1 1-1,-1 0 0,1 1 0,0-1 0,1 1 1,-1 0-1,1 0 0,-1 1 0,1-1 0,0 1 1,1 1-1,-1-1 0,0 1 0,14-3 0,18 2 502,1 1 1,-1 3-1,64 7 0,31 2 452,659-15 921,-459-16-1289,-35 0-391,85 26 407,103-4-177,14-65-262,-179 15-132,406 1 44,-405 33-110,1002-7 142,-613 19-58,2-29 86,-125 3 464,-155 4 61,99-2 299,-517 27-1039,64-3-788,-26-5-2878,-18-3-2334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4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1840 144 4773,'-10'-2'1526,"-175"-31"1266,-107-26-1131,236 44-1468,-2 3 1,-81-8 0,109 18-198,0 1 0,-1 2 1,1 1-1,0 2 0,0 0 0,-44 14 1,-20 16 88,2 5 1,-134 76 0,46-21 281,151-80-321,0 1 0,-52 36 0,72-44-62,1 1-1,0-1 0,0 1 0,0 1 0,1 0 1,1 0-1,-1 0 0,2 0 0,-1 1 1,1 0-1,1 1 0,-5 13 0,2 4 4,1 1 0,1 0 0,2 1 0,1-1 0,1 0 0,2 1 1,1-1-1,1 1 0,8 31 0,1-7 20,3 0 0,2-1 0,46 96 0,-51-123-9,2-1 1,2 0-1,0-2 1,1 1-1,1-2 1,1-1 0,43 38-1,-34-38-36,-1-2 0,2-1 0,1-1 0,0-1 0,1-2 0,48 16 0,-11-10-132,0-3 1,0-3-1,101 7 0,-48-15-70,138-10 1,-161-4 133,138-30 1,95-42 94,-54 12 606,-261 64-600,30-5 113,-1-2 1,0-2 0,78-34 0,-111 41 71,-1 0 0,0-1 0,0 0 0,-1 0 0,0-1 0,0-1 0,-1 0 0,0 0 0,0 0 0,-1-1 0,-1-1 0,0 1 0,0-1 0,-1 0-1,0-1 1,-1 0 0,0 0 0,6-23 0,-4-2-39,-2 0 0,-1-1 0,-2 1 0,-1-1 0,-2 0 0,-2 1 0,-10-50 0,3 37-128,-3 0 1,-2 1 0,-2 1 0,-43-86-1,48 112-13,0 1 0,-2 0-1,0 0 1,-1 1 0,-1 1 0,-1 1-1,-1 0 1,0 1 0,-2 1 0,1 1-1,-2 1 1,0 1 0,-1 0 0,0 2-1,0 0 1,-1 2 0,-1 0 0,0 2-1,0 0 1,-45-5 0,-92-3 27,-217 8-1,176 7-207,85-3-495,21-1-1391,-99 10 0,143 4 150,4 5-1125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36 296 14286,'-4'13'2295,"-5"27"-666,1 0 1,1 0-1,3 1 1,1 75-1,4-85-1343,3-1 0,0 1 0,2-1 0,13 41 0,-9-42-253,6 19-105,10 49 0,-23-84 58,-1 1 1,0 0-1,-1 0 0,-1 0 0,0-1 0,-1 1 1,0 0-1,-5 21 0,6-34 20,-1 0-1,1 0 1,0 0-1,0 0 1,-1 0-1,1 0 0,-1 0 1,1 0-1,-1 0 1,0 0-1,1 0 1,-1 0-1,0 0 1,1 0-1,-1 0 1,0-1-1,-1 2 1,1-2 4,1 0 0,-1 0 1,1 0-1,-1 1 1,1-1-1,-1 0 1,1-1-1,-1 1 0,1 0 1,-1 0-1,1 0 1,-1 0-1,1 0 0,-1 0 1,1-1-1,-1 1 1,1 0-1,0 0 1,-1-1-1,1 1 0,-1 0 1,1-1-1,0 1 1,-1 0-1,1-1 1,-1 0-1,-1-1 32,0-1 0,0-1 0,0 1 0,0 0 0,0 0 1,1-1-1,0 1 0,-1-1 0,0-5 0,-9-84 52,5 1-1,7-141 1,1 138-370,11-151-948,-9 210 1138,1-1 0,3 1-1,1 1 1,21-58 0,-28 88 89,1 0 0,-1 0 0,1 0-1,0 0 1,0 1 0,0-1 0,1 1 0,0 0-1,0 0 1,0 0 0,0 0 0,0 1-1,1 0 1,-1 0 0,7-3 0,-7 4-7,0 1 0,0 0 1,0 0-1,0 0 1,0 1-1,0-1 0,0 1 1,0 0-1,0 0 0,1 0 1,-1 1-1,0-1 0,0 1 1,0 0-1,0 0 1,0 1-1,0-1 0,0 1 1,-1 0-1,6 3 0,-2 0 2,0-1 1,-1 1-1,0 0 0,0 1 0,-1-1 0,1 1 0,-1 1 0,-1-1 0,1 0 1,-1 1-1,0 0 0,-1 0 0,1 1 0,-1-1 0,-1 0 0,1 1 0,-1 0 0,-1-1 1,1 1-1,-2 0 0,1 0 0,-1 0 0,-1 15 0,0-12 148,0 1 0,-1-1 1,-1 0-1,0 0 0,0 0 0,-1 0 0,0-1 0,-1 1 1,0-1-1,-1 0 0,0-1 0,0 1 0,-1-1 1,0-1-1,-1 1 0,-9 7 0,13-12-130,0-1-154,6-4-189,32-19-1413,-23 18 1493,0 0 0,0 0-1,0 1 1,0 0 0,0 1-1,0 1 1,0 0 0,15 3-1,-23-4 210,1 1 0,0 0 0,-1 0 0,1 0 0,-1 0 0,1 0 0,-1 1-1,1 0 1,-1 0 0,0 0 0,0 0 0,0 0 0,0 1 0,0-1 0,-1 1 0,1 0-1,-1 0 1,0 0 0,1 0 0,-2 0 0,1 0 0,0 0 0,0 1 0,-1-1 0,0 1-1,0-1 1,0 1 0,1 4 0,-2-4 139,-1 0 0,1 0 0,-1 0-1,0 0 1,0 0 0,0 0 0,-1 0 0,1-1-1,-1 1 1,0 0 0,0-1 0,0 1 0,0-1 0,-1 0-1,0 0 1,1 0 0,-1 0 0,0 0 0,0 0-1,-1-1 1,1 1 0,-5 1 0,-12 9 836,-1-1 1,-33 14-1,43-22-681,-3 3 103,4-1-204,-1-1-1,0 0 1,0-1 0,0 0-1,0-1 1,0 0 0,-1-1-1,1 0 1,-1 0 0,-19-1-1,30-2-264,0 1 0,0 0 0,0-1 0,1 1 0,-1-1 0,0 1 0,0-1 0,0 1-1,0-1 1,0 1 0,1-1 0,-1 0 0,0 1 0,0-1 0,1 0 0,-1 0 0,1 0 0,-1 0 0,1 0 0,-1 1-1,1-1 1,-1 0 0,1 0 0,0 0 0,0 0 0,-1-2 0,0-31-4641,1 25 2369,0-33-8946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14221,'0'0'492,"13"3"-225,27 5 231,1-2 0,0-2 1,1-2-1,71-4 0,181-33-212,-165 18 241,596-48 1953,4 31-1661,-49 4-306,-238 3-356,1108-38 1346,-995 79-1345,-3 0-898,-536-14-218,0 0 1,0-1-1,0-1 0,21-5 0,-3-7-5384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0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12300,'0'0'165,"10"-4"-250,44-17 180,2 2-1,0 3 1,0 3 0,2 2 0,66-5 0,309 1-59,-166 11 47,-96-3-189,785-21 2278,-246 32-1774,680-7 3075,-1239 1-2694,182 21 0,-318-17-853,76 5-45,-85-8-386,0 1 0,1-1-1,-1 0 1,0 0 0,0 0-1,0-1 1,0 0 0,0 0 0,0-1-1,0 0 1,9-6 0,21-24-7812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0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8456,'14'-3'43,"56"-8"199,1 3 0,122 1 1,163 25 1208,-101-3-933,1443-37 1633,2281-56 422,-1761 166-1806,-1810-65-867,-182-13-1474,-12-5-2067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2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4132,'0'0'10207,"2"7"-9428,-2-5-725,1 0-1,-1 0 0,0 0 1,1-1-1,0 1 0,-1 0 1,1-1-1,0 1 0,0 0 1,0-1-1,0 1 0,0-1 0,0 1 1,0-1-1,0 0 0,1 1 1,-1-1-1,1 0 0,2 2 1,1-1 91,1-1 0,-1 0 0,1 0 0,0 0 0,-1 0-1,1-1 1,6 0 0,52 2 307,358 3 811,-3-31-116,-164-1-118,138-20-67,-389 47-960,-1 0 7,1 0 0,-1-1 0,0 1 0,0-1 0,1 0-1,-1 0 1,0 0 0,0 0 0,0 0 0,0-1 0,0 1 0,5-5-1,-9 6 4,0-1 0,0 0-1,0 0 1,0 1-1,-1-1 1,1 0-1,0 1 1,0 0-1,0-1 1,-1 1-1,1-1 1,0 1-1,0 0 1,-1 0-1,1 0 1,0 0-1,-3 0 1,0 0-1,-140-10-72,-155 9-1,154 3 41,73-2 21,-387 12-32,433-10 5,-1 1 0,1 1 0,-1 2 0,1 1 0,-29 11 0,43-13 16,0 0 1,0 1-1,1 0 1,0 1-1,0 0 1,1 1-1,0 0 1,0 0-1,1 1 1,0 1-1,1-1 1,-14 21-1,21-29 2,0 0 0,1-1-1,-1 1 1,1 0-1,-1-1 1,1 1 0,-1 0-1,1 0 1,-1 0 0,1 0-1,-1 0 1,1 0 0,0-1-1,0 1 1,-1 0 0,1 0-1,0 0 1,0 0-1,0 0 1,0 0 0,0 0-1,0 0 1,1 0 0,-1 0-1,0 0 1,0 0 0,1 0-1,-1 0 1,0-1 0,1 1-1,-1 0 1,1 0-1,-1 0 1,1 0 0,-1-1-1,1 1 1,0 0 0,-1-1-1,1 1 1,0 0 0,0-1-1,0 1 1,-1-1 0,1 1-1,0-1 1,0 0 0,0 1-1,0-1 1,0 0-1,1 1 1,7 0-65,1 1 1,-1-2-1,0 1 0,15-2 1,-7 1 75,71-4-21,-1-3 0,0-4 0,144-38 1,249-100 84,-444 137-63,110-38-227,-146 50 228,0 0-1,0 0 1,0 0-1,0 0 1,0 0 0,0 0-1,0 0 1,0-1-1,0 1 1,-1 0-1,1 0 1,0 0 0,0 0-1,0 0 1,0 0-1,0 0 1,0 0-1,0 0 1,0 0-1,0 0 1,0 0 0,0 0-1,0 0 1,0-1-1,0 1 1,0 0-1,0 0 1,0 0 0,0 0-1,0 0 1,0 0-1,0 0 1,0 0-1,0 0 1,0 0 0,0 0-1,0-1 1,0 1-1,0 0 1,0 0-1,0 0 1,0 0-1,0 0 1,0 0 0,0 0-1,0 0 1,0 0-1,0 0 1,0-1-1,-17 0 96,-25-1-56,-436 36 442,6 43-361,426-65-281,35-8-749,32-7-999,1-4 90,1-1 0,31-17 0,-48 23 1510,68-33-3314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2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1790 601 10890,'-12'-6'-1510,"-3"-1"1637,1 0 0,0-1 1,0-1-1,1 0 1,0-1-1,0 0 1,-19-22-1,-35-68 2610,56 80-2113,0 1 0,-2 0 0,0 1 0,-1 0 1,-1 1-1,-1 1 0,-30-26 0,24 28-492,-1 1 0,0 1 0,-1 1 0,0 1 0,-1 1 0,0 2 0,-1 0 0,1 1 0,-33-2-1,-7 2-26,0 4 0,-101 7 0,102 2-87,1 2 1,0 4 0,1 2-1,1 3 1,0 2 0,2 3-1,-80 43 1,118-54-32,-1 1 1,2 2-1,0 0 0,1 1 1,1 0-1,0 2 0,1 0 0,1 1 1,1 1-1,0 0 0,2 1 1,0 1-1,2 0 0,0 0 1,2 1-1,0 1 0,1 0 0,2 0 1,0 0-1,-2 29 0,4-8 7,3 1-1,1 0 0,2-1 1,2 1-1,2-1 0,2 0 1,2 0-1,2-1 0,2 0 1,2-1-1,1-1 0,3-1 1,1 0-1,2-2 0,2 0 1,43 51-1,-39-54-55,2-2 1,2-1-1,0-2 1,2-1 0,2-2-1,0-1 1,2-3-1,1 0 1,0-3-1,2-1 1,0-2-1,1-2 1,1-2-1,1-2 1,-1-2-1,65 7 1,-76-14 132,0-2 0,-1-1 0,1-1 0,0-2 0,-1-1 0,0-1 0,0-2 0,0-2 0,-1 0 0,0-2 0,-1-2 0,0 0 0,-1-2 0,-1-2 0,0 0 0,-1-2 0,-1 0 0,-1-2 0,33-35 0,-16 9 417,-3-3 0,-1-1 0,-3-1 0,-2-2 1,-2-2-1,36-91 0,-38 71-219,-4-1 0,-3-1 0,-4 0 0,15-139 0,-30 177-189,-1 0 0,-2-1 0,-2 1 0,-1 0 0,-2-1 0,-16-59 0,15 80-80,-1 1 1,0 0-1,-1 1 0,-1-1 1,-1 2-1,-1-1 1,0 1-1,-2 1 0,1 0 1,-2 1-1,0 0 0,-1 1 1,0 1-1,-33-22 1,24 22-176,-1 0 0,-1 1 0,0 1 0,0 2 1,-1 1-1,0 1 0,-1 1 0,-36-3 0,-28 2-565,-107 7-1,182 0 699,-236 25-1712,153-13-2006,62-8-1814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5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14350,'0'0'250,"8"-1"146,55-13 1047,104-37 1,-54 14-781,304-73 74,-28 8-855,-382 100-237,35-12 173,-41 14-9,0 0 0,0-1 0,0 1 0,0 0 0,0-1 0,0 1 0,0 0 0,0-1 0,0 1 0,0-1 0,-1 0 0,1 1-1,0-1 1,0 0 0,0 1 0,-1-1 0,1 0 0,-1 0 0,1 0 0,0 0 0,-1 1 0,0-1 0,1 0 0,-1 0 0,1 0 0,-1 0 0,0 0 0,0 0-1,0 0 1,1-2 0,-7-6-5403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49:5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 18 14734,'0'0'1425,"-8"-3"-330,2 0-915,4 1-101,0 1 0,-1 0 1,0-1-1,1 1 0,-1 0 0,0 0 0,0 0 0,1 1 0,-1-1 0,0 1 0,0-1 0,0 1 1,0 0-1,0 0 0,1 0 0,-1 1 0,0-1 0,0 1 0,0-1 0,-5 3 0,-71 45 599,3 3 0,-119 102 0,161-121-451,1 0 0,-32 42-1,53-59-219,1 0 0,0 1 0,2 1 1,-1-1-1,2 1 0,1 1 0,-11 35 0,17-50-14,0-1 0,0 1 0,1 0 1,-1 0-1,1-1 0,0 1 0,0 0 0,0 0 0,0 0 0,0 0 0,1-1 0,-1 1 1,1 0-1,0 0 0,0-1 0,0 1 0,0-1 0,0 1 0,0-1 0,1 1 1,-1-1-1,1 0 0,0 1 0,0-1 0,0 0 0,0 0 0,0 0 0,0-1 0,0 1 1,1 0-1,-1-1 0,1 0 0,-1 1 0,1-1 0,-1 0 0,6 1 0,9 2-26,-1-1-1,1-1 0,-1-1 1,1 0-1,19-2 0,-12 1-43,84-4-511,130-19 0,105-36-5949,-313 53 5404,98-19-6837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10666,'0'0'9641,"26"57"-9064,-13-20-385,1 4-128,-5 2-64,7-3 32,-5-1-480,-4-4-1250,-2-7-1185,-5-6-1441,0-6-2146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16528,'0'0'1628,"3"-9"-85,-1 3-1387,1 1-1,-1-1 1,1 1 0,0 0 0,1 0 0,-1 0 0,1 0 0,0 0 0,0 1-1,1 0 1,-1 0 0,1 0 0,0 0 0,0 1 0,0 0 0,1 0 0,-1 0 0,1 0-1,6-1 1,10-5-69,0 1-1,1 2 0,-1 0 1,1 1-1,1 1 1,-1 1-1,1 2 0,-1 0 1,1 1-1,26 4 0,-46-3-87,-1 0-1,1-1 0,0 1 0,-1 0 0,1 1 0,-1-1 0,1 1 1,-1-1-1,0 1 0,1 0 0,-1 0 0,0 0 0,0 1 0,-1-1 1,1 1-1,0 0 0,-1 0 0,0 0 0,0 0 0,1 0 0,-2 0 1,1 0-1,0 1 0,-1-1 0,1 1 0,-1-1 0,0 1 0,0-1 1,-1 1-1,1 0 0,-1 0 0,0-1 0,0 1 0,0 0 0,0 0 0,0-1 1,-1 1-1,-1 5 0,-2 6 47,0 0 0,0 0 0,-2 0 0,0-1 0,0 0 1,-1 0-1,-18 25 0,17-29-7,7-8-42,-1-1 0,1 1 0,-1 0-1,1-1 1,0 1 0,0 0 0,0 0 0,0 0 0,0 0-1,1 0 1,-1 0 0,0 2 0,2-3 2,-1 0 0,1 0-1,0 0 1,0 0 0,0-1 0,0 1 0,0 0 0,0-1 0,0 1-1,0-1 1,1 1 0,-1-1 0,0 1 0,0-1 0,0 0 0,1 1-1,-1-1 1,0 0 0,0 0 0,1 0 0,-1 0 0,0 0 0,0 0 0,2-1-1,1 1 7,15 1-16,0 1 1,0 1 0,0 0-1,28 9 1,-43-11 10,-1 0 0,0 0 0,0 0 0,1 1 0,-1-1 0,0 1 0,0 0 0,-1 0 1,1 0-1,0 0 0,-1 0 0,1 0 0,-1 1 0,1-1 0,-1 1 0,0 0 0,0 0 0,-1 0 0,1 0 0,-1 0 0,1 0 0,-1 0 0,0 0 0,0 1 0,0-1 0,0 0 1,-1 1-1,0-1 0,1 1 0,-1-1 0,0 1 0,-1-1 0,0 6 0,-1-3 95,0-1 1,0 0-1,-1 0 0,1 1 1,-1-2-1,0 1 0,-1 0 1,1-1-1,-1 1 0,0-1 1,0 0-1,0 0 0,0-1 1,-8 6-1,-8 4 563,0-1-1,-25 12 0,30-17-334,0 0 0,-1-1 0,1-1 0,-2 0-1,1-1 1,0-1 0,-1-1 0,1 0-1,-1-1 1,-25-1 0,39-1-332,0 1 1,0-1 0,1 1-1,-1-1 1,0 0-1,1 0 1,-1 0-1,0-1 1,1 1 0,0 0-1,-1-1 1,1 0-1,0 1 1,0-1 0,0 0-1,0 0 1,0 0-1,0-1 1,1 1-1,-1 0 1,1-1 0,-1 1-1,1-1 1,0 1-1,0-1 1,0 0-1,-1-4 1,2 5-174,0 0 0,0-1 0,0 1 0,0 0 0,0 0 0,0 0 0,1-1 0,-1 1 0,1 0 0,0 0 0,-1 0 0,1 0 0,0 0 0,0 0 0,1 0 1,-1 0-1,0 0 0,0 1 0,1-1 0,-1 0 0,1 1 0,0-1 0,1-1 0,48-32-7120,-22 14 961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15663,'0'0'10426,"3"14"-10197,4 41-85,-4-25-113,1 0 0,2 0-1,15 47 1,-20-74-199,1 1 1,0-1-1,0 0 0,0 1 0,0-1 0,1 0 1,-1 0-1,1-1 0,0 1 0,-1-1 1,1 1-1,1-1 0,-1 0 0,0 0 0,5 2 1,-6-3-219,0 0 0,0 0 0,1-1 1,-1 1-1,0-1 0,1 0 0,-1 0 1,0 0-1,1 0 0,-1 0 0,0 0 0,0 0 1,1-1-1,-1 1 0,0-1 0,0 0 1,1 1-1,-1-1 0,0 0 0,0 0 0,0-1 1,0 1-1,0 0 0,-1-1 0,1 1 1,3-4-1,16-22-7077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229 404 10122,'6'-11'2391,"-2"4"-1954,24-51 4116,-27 53-4059,1 1 0,-1-1-1,1 1 1,-1-1 0,0 1 0,-1-1 0,1 0 0,-1 1 0,0-1 0,0 0 0,-1 0 0,1 1 0,-3-7 0,2 9-405,0 1 0,0-1 1,0 1-1,0-1 0,-1 1 0,1 0 1,-1-1-1,1 1 0,-1 0 1,1 0-1,-1 0 0,0 0 0,0 0 1,1 1-1,-1-1 0,0 0 0,0 1 1,0-1-1,0 1 0,0 0 1,0 0-1,0 0 0,1 0 0,-1 0 1,0 0-1,0 0 0,0 0 1,-2 1-1,-4 0 28,1 1 1,-1-1-1,1 1 1,-1 0-1,1 1 1,-7 3-1,-1 3-58,0 0 0,1 1-1,1 1 1,0 0 0,-16 17 0,22-21-45,1 0 1,-1 1-1,2 0 1,-1 0-1,1 0 1,0 1-1,0 0 1,1 0-1,1 0 1,-5 16-1,7-24-13,1 0-1,0-1 0,0 1 1,-1 0-1,1 0 1,0-1-1,0 1 0,0 0 1,0 0-1,0 0 0,0 0 1,0-1-1,0 1 0,0 0 1,0 0-1,1 0 0,-1-1 1,0 1-1,0 0 0,1 0 1,-1-1-1,1 1 0,-1 0 1,0-1-1,1 1 0,0 0 1,-1-1-1,1 1 0,-1-1 1,1 1-1,0-1 0,-1 1 1,1-1-1,0 1 0,-1-1 1,1 0-1,0 1 0,0-1 1,-1 0-1,1 0 0,0 1 1,0-1-1,0 0 0,-1 0 1,1 0-1,0 0 0,0 0 1,0 0-1,-1 0 0,1 0 1,0-1-1,0 1 0,0 0 1,0-1-1,47-18-2,-12-3 51,34-26 1,-48 32-171,0 0 1,2 1-1,-1 1 0,2 1 1,32-11-1,-55 23 106,1 0 1,0 0-1,0 0 0,0 1 1,0-1-1,0 1 1,0 0-1,0 0 0,0 0 1,0 0-1,0 0 0,0 1 1,0-1-1,4 3 1,-5-2-1,0 0 1,-1 0-1,1 0 1,-1 0 0,1 0-1,-1 0 1,1 1-1,-1-1 1,0 1-1,0-1 1,0 1 0,0-1-1,0 1 1,0 0-1,0-1 1,-1 1 0,2 3-1,0 6-34,0 0 0,-1 1 0,-1-1-1,0 0 1,0 1 0,-3 13 0,2-16 44,-3 24 90,-2-1-1,-1 0 0,-2 0 1,-22 56-1,-68 114 466,92-188-472,3-7-53,0 1-1,0-1 1,-1 0 0,1 0 0,-1 0-1,-10 10 1,14-17-40,1 0 0,-1 0 0,1 0 0,0 0 0,-1 0 0,1 0 0,0 0 0,-1 0 0,1 0 0,0-1 0,-1 1 0,1 0 0,-1 0 0,1 0 0,0 0 0,-1 0 0,1-1 0,0 1 0,0 0 0,-1 0 0,1-1 0,0 1 0,-1 0 0,1 0 0,0-1 0,0 1 0,0 0 0,-1-1 0,1 1 0,0 0 0,0-1 0,0 1 0,0 0 0,0-1 0,-1 1 0,1 0 0,0-1 0,0 1 0,0 0-1,0-1 1,0 1 0,0-1 0,0 1 0,0 0 0,0-1 0,1 1 0,-1 0 0,0-1 0,0 1 0,0 0 0,0-1 0,-1-28-213,1 26 185,2-25 34,1 0 1,1 0-1,1 0 0,1 0 0,2 1 0,1 0 0,1 1 0,1 0 0,28-48 1,-7 23 42,3 1 0,1 2 0,69-70 0,-96 108-43,-6 6 7,0 0 1,1 1 0,-1-1 0,1 0 0,0 1 0,0 0 0,0 0 0,0 0 0,0 0 0,1 1 0,-1 0 0,1 0 0,0 0 0,0 0 0,5-1 0,-9 4-3,0-1 1,-1 1 0,1-1-1,0 0 1,-1 1 0,1-1 0,0 1-1,-1 0 1,1-1 0,-1 1-1,1-1 1,-1 1 0,1 0-1,-1-1 1,0 1 0,1 0 0,-1 0-1,0-1 1,1 1 0,-1 0-1,0 0 1,0 0 0,0-1-1,0 1 1,0 0 0,0 0 0,0 0-1,0-1 1,0 1 0,0 0-1,0 0 1,-1 0 0,-3 32-16,0-19 16,-1-1 1,0 0-1,-1 0 1,-1 0-1,-9 14 1,7-13 111,1 0 0,0 1 0,-6 20 0,30-44 800,7-11-681,-7-1-153,-2-1 0,0 0 0,-1-1-1,-2-1 1,0 0 0,-2 0-1,0-1 1,-2 0 0,-1-1 0,0 1-1,-2-1 1,-1 0 0,-1-43 0,-6 48 6,-5 17-97,8 4 6,0 1 1,0 0-1,0 0 1,0 0-1,0 0 1,0 0-1,0 1 0,0-1 1,1 0-1,-1 0 1,0 0-1,1 1 1,-1-1-1,1 0 0,0 1 1,-1-1-1,1 0 1,0 1-1,0-1 1,0 0-1,0 1 0,0 2 1,0-1-134,1-1-1,-1 1 1,1-1 0,-1 1-1,1-1 1,0 0 0,0 1-1,0-1 1,1 0 0,-1 0-1,0 1 1,1-1 0,0 0-1,-1 0 1,1-1 0,0 1-1,0 0 1,0 0 0,0-1-1,0 0 1,0 1 0,1-1-1,-1 0 1,0 0 0,1 0-1,-1 0 1,1 0 0,-1-1-1,1 1 1,3 0 0,11 2-2197,1-1-1,-1-1 1,24 0 0,-33-1 620,25 0-4457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8584,'0'0'10666,"5"12"-9283,67 202 1090,-28-69-4231,-34-114-785,-5-11-3615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14542,'0'0'7271,"8"-8"-6535,-4 2-658,1 1-1,0 0 0,0 0 0,1 0 0,-1 1 1,1 0-1,0 0 0,0 0 0,1 1 0,-1 0 1,1 0-1,9-2 0,28-6 162,0 3 0,0 2 0,1 1 1,83 3-1,-125 2-240,-1 0 0,0 0 1,1 0-1,-1 0 0,0 1 0,1-1 1,-1 1-1,0-1 0,1 1 1,-1 0-1,0 0 0,0 0 0,0 0 1,0 0-1,0 0 0,0 1 0,0-1 1,0 1-1,0-1 0,-1 1 1,1 0-1,0-1 0,-1 1 0,0 0 1,1 0-1,-1 0 0,0 0 0,0 1 1,1 2-1,-2-1 48,0-1-1,0 0 1,0 0-1,0 1 1,-1-1 0,0 0-1,1 0 1,-1 0-1,0 0 1,-1 0 0,1 0-1,0 0 1,-1 0 0,0 0-1,1-1 1,-1 1-1,0 0 1,-1-1 0,1 0-1,0 1 1,-4 1-1,-14 12 406,0-2 0,-1 0-1,-38 18 1,31-18-341,-42 30 0,89-45-5119,-6 2 3482,20-9-2676,2-2-1825</inkml:trace>
  <inkml:trace contextRef="#ctx0" brushRef="#br0" timeOffset="1">882 138 14157,'0'0'7880,"0"67"-5894,0-40-161,0-3-575,0 2-642,0-3-512,2-4-64,7-2 0,-2-5-128,0-4-929,-1-8-993,-1 0-800,-5-7-738,0-15-3138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9993,'0'0'14318,"23"-30"-15823,-3 30-1859,8 0-2946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15695,'0'0'2797,"-12"6"-101,-110 62 2338,121-68-5044,1 0 0,-1 0 0,1 0 0,0 0 0,-1 1 0,1-1 0,0 0 0,-1 0-1,1 0 1,0 1 0,-1-1 0,1 0 0,0 1 0,0-1 0,-1 0 0,1 1 0,0-1 0,0 0 0,-1 1 0,1-1-1,0 0 1,0 1 0,0-1 0,0 1 0,0-1 0,0 0 0,0 1 0,0-1 0,0 1 0,0-1 0,0 0 0,0 2 0,13 4-806,36 0-1070,-33-5 1413,-4 1 413,0 0 0,0 1 1,0 0-1,0 1 0,16 9 0,-26-13 82,0 1-1,0 1 1,-1-1-1,1 0 1,-1 0-1,1 1 1,-1-1-1,1 0 1,-1 1-1,0 0 1,1-1-1,-1 1 1,0 0-1,0-1 1,0 1-1,-1 0 1,2 2-1,-2-2 58,0 1-1,0-1 1,0 0 0,0 0-1,-1 0 1,1 0 0,-1 1-1,1-1 1,-1 0 0,0 0-1,0 0 1,0 0 0,0 0-1,0 0 1,0-1 0,0 1-1,-1 0 1,1 0 0,-3 2-1,-65 60 1994,64-60-2033,-1 1-1,1-1 0,-1-1 0,1 1 0,-1-1 1,0 0-1,-1 0 0,1-1 0,0 0 0,-1 0 1,-9 1-1,15-5-391,1-1-1,0 0 1,0 0 0,0 1 0,0-1 0,0 0 0,1 0-1,-1 1 1,1-1 0,0 0 0,0 1 0,1-5 0,67-122-11771,-44 70 4907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7783,'0'0'13170,"1"8"-11825,1 68 765,-3-57-1958,0 0-1,2 0 0,0 0 1,1 0-1,1 0 0,1-1 0,1 1 1,0-1-1,1 0 0,14 28 1,29 21-73,-38-55-102,-1 1 0,0 1 0,-1 0 0,0 0 0,9 23 0,-18-37 23,0 0 0,0 0-1,0 0 1,0 0 0,0 0 0,0 0 0,0 1 0,0-1 0,0 0-1,0 0 1,0 0 0,0 0 0,0 0 0,0 0 0,0 0-1,0 1 1,0-1 0,0 0 0,0 0 0,0 0 0,0 0 0,0 0-1,0 0 1,0 0 0,0 0 0,0 1 0,0-1 0,0 0-1,0 0 1,-1 0 0,1 0 0,0 0 0,0 0 0,0 0-1,0 0 1,0 0 0,0 0 0,0 0 0,0 0 0,0 0 0,-1 1-1,1-1 1,0 0 0,0 0 0,0 0 0,0 0 0,0 0-1,0 0 1,0 0 0,-1 0 0,1 0 0,0 0 0,0 0 0,0 0-1,0 0 1,0 0 0,0-1 0,0 1 0,0 0 0,-1 0-1,1 0 1,0 0 0,-12-5 15,-11-8-25,-40-42 58,-71-79 0,133 134-41,0-1 0,0 0 0,1 0 0,-1 0 0,0 0 0,0 0 0,0-1 0,1 1 0,-1 0 0,1 0 0,-1 0 0,1-1 0,-1 1 0,1 0 0,0 0 0,-1-1 0,1 1 0,0 0 0,0-3 0,1 3-6,-1 0 1,0 1 0,1-1-1,0 0 1,-1 0 0,1 1-1,-1-1 1,1 1 0,0-1 0,-1 0-1,1 1 1,0-1 0,0 1-1,-1 0 1,1-1 0,0 1 0,0-1-1,0 1 1,0 0 0,-1 0-1,1 0 1,1-1 0,9 0-48,0 0 0,1 1 0,19 2 0,-13-1-104,1-1-1786,-1-1 0,34-6 0,-6-5-7124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51 8072,'0'0'10223,"-8"6"-8606,3-3-1421,2-2-6,0 1 1,1-1 0,-1 1 0,0 0-1,1 0 1,-1 0 0,1 0 0,0 0-1,0 1 1,0-1 0,0 1 0,0-1-1,0 1 1,1 0 0,-1 0 0,1 0-1,0 0 1,-1 0 0,2 0 0,-2 6-1,2-8-83,10-17 603,-9 11-662,0 1-1,0-1 0,0 0 1,-1 0-1,1 0 0,-1 0 1,-1 0-1,1 0 0,0 1 1,-1-1-1,0 0 0,0 0 1,-4-7-1,4 10-37,0 0 0,0 0 0,-1 1-1,1-1 1,-1 0 0,0 1 0,1 0 0,-1-1-1,0 1 1,0 0 0,0-1 0,0 1 0,0 0 0,0 1-1,0-1 1,0 0 0,0 1 0,0-1 0,0 1-1,-1-1 1,1 1 0,0 0 0,0 0 0,-1 0-1,1 0 1,0 0 0,0 1 0,-1-1 0,1 1 0,0 0-1,-4 1 1,3 0-17,-1-1 0,1 1 0,0 0 0,0 1 0,0-1 0,0 1 0,0-1 0,0 1 0,1 0 0,-1 0 0,1 0 0,0 0 0,0 0 0,0 1 0,0-1-1,1 1 1,-1-1 0,1 1 0,0-1 0,0 1 0,-1 7 0,0 0 23,0 0 0,0 1 0,1-1 0,1 1 0,1 22 0,0-31-13,-1 1 0,1-1-1,0 1 1,0-1 0,0 0-1,1 1 1,-1-1-1,1 0 1,-1 0 0,1 0-1,0 0 1,0-1 0,1 1-1,-1 0 1,0-1 0,1 1-1,0-1 1,4 3-1,-2-2 12,1-1-1,-1 1 1,1-1-1,-1 0 0,1 0 1,0-1-1,0 0 1,-1 0-1,1 0 0,8-1 1,-2 0 22,1-1 0,-1 0 1,1-1-1,-1 0 0,0-1 1,0-1-1,0 1 0,0-2 1,20-11-1,-19 8 1,-1-2 0,-1 0 0,1 0 0,-2-1 0,1-1 0,-1 1 0,13-22 0,-18 25-7,-9 48-100,3-35 140,-1 0-1,1 0 0,0 0 0,0 0 1,1 0-1,-1 1 0,1-1 1,1 0-1,0 11 0,0-15-41,-1 0 0,1-1-1,-1 1 1,1 0 0,-1 0-1,1 0 1,-1 0 0,1 0-1,0-1 1,0 1 0,-1 0-1,1-1 1,0 1 0,0 0-1,0-1 1,0 1 0,-1-1 0,1 1-1,0-1 1,2 1 0,0-1 21,1 1 0,-1-1 0,0 0 1,1 0-1,-1 0 0,0 0 0,1 0 1,-1-1-1,4-1 0,5-1 37,0-2 0,-1 0-1,0 0 1,0-1 0,18-12 0,-22 12-116,1 0 1,1 1 0,-1 1-1,1-1 1,-1 1 0,1 0 0,0 1-1,1 0 1,-1 1 0,18-3-1,-26 6 24,0-1 0,1 1 0,-1 0-1,0 0 1,1-1 0,-1 1-1,0 0 1,0 0 0,1 1 0,-1-1-1,0 0 1,0 0 0,-1 0 0,1 1-1,0-1 1,0 0 0,0 1-1,-1-1 1,1 1 0,-1-1 0,1 1-1,-1-1 1,0 1 0,1-1 0,-1 1-1,0 1 1,0 0 14,1-1-1,-1 1 1,1-1-1,0 1 1,0-1 0,0 1-1,0-1 1,0 1-1,0-1 1,1 0-1,-1 0 1,1 0 0,0 0-1,0 0 1,3 3-1,-1-4 20,1 0-1,0 0 1,-1 0-1,1 0 1,0-1-1,-1 0 1,1 0 0,0 0-1,0-1 1,-1 1-1,1-1 1,-1 0-1,1 0 1,0-1-1,-1 0 1,0 1-1,1-2 1,-1 1-1,0 0 1,6-6-1,28-10-268,-38 18 226,1 0-1,-1 0 1,1-1-1,-1 1 1,1 0-1,-1 0 1,1 0-1,-1 0 1,1 0-1,-1 0 1,1 0-1,-1 0 1,1 0-1,-1 0 1,1 0-1,-1 0 1,0 0-1,1 0 1,-1 1-1,1-1 1,-1 0-1,1 0 0,-1 0 1,1 1-1,-1-1 1,0 0-1,1 1 1,-1-1-1,0 0 1,1 1-1,-1-1 1,0 0-1,1 1 1,-1-1-1,0 1 1,0-1-1,1 0 1,-1 1-1,0-1 1,0 1-1,0-1 1,0 1-1,0-1 1,1 1-1,-1-1 1,0 1-1,0-1 1,0 1-1,0-1 1,-1 1-1,1-1 1,0 1-1,0-1 1,0 0-1,0 1 0,0-1 1,-1 1-1,1-1 1,0 1-1,0-1 1,-1 0-1,1 1 1,-1 0-1,-6 3-7633,1-10 1271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12748,'0'0'8264,"48"-17"-9930,-25 29-2594,2-1-3427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150 172 12940,'0'0'6534,"10"-10"-4526,-4 4-1798,7-6 374,0-1 1,16-22-1,-27 32-466,1 0 1,-1-1 0,0 1-1,0 0 1,0-1-1,0 1 1,-1-1-1,1 0 1,-1 0 0,0 1-1,0-1 1,-1 0-1,1 0 1,-1 0 0,1 0-1,-1 0 1,-1 0-1,1 0 1,-2-6-1,1 8-85,0 1 0,-1 0 0,1-1 0,-1 1 0,1 0 0,-1 0 0,1 0 0,-1 0 0,0 1 0,1-1 0,-1 0 0,0 1 1,0-1-1,0 1 0,1-1 0,-1 1 0,0 0 0,0 0 0,0 0 0,0 0 0,0 0 0,1 0 0,-4 1 0,-48 10 13,43-7 1,1 1 0,-1 1 0,1 0 1,0 0-1,0 1 0,1 0 0,0 0 1,0 1-1,1 0 0,0 1 0,0 0 0,1 0 1,0 0-1,1 0 0,0 1 0,0 0 1,1 0-1,0 1 0,-3 16 0,6-25-23,1 0 0,0 1-1,0-1 1,0 0-1,0 0 1,0 1-1,0-1 1,1 0-1,-1 0 1,1 0-1,-1 1 1,1-1-1,0 0 1,0 0-1,0 0 1,0 0-1,1 0 1,-1-1-1,0 1 1,1 0 0,-1 0-1,1-1 1,-1 1-1,1-1 1,0 0-1,0 1 1,0-1-1,0 0 1,0 0-1,0 0 1,0 0-1,0 0 1,0-1-1,0 1 1,0-1-1,1 1 1,3-1 0,10 2 1,1 0 1,-1-1 0,1-1 0,18-2-1,-15 0-60,-5 2-610,0-2 0,0 0 0,0-1 0,-1 0 0,25-9 0,14-12-6071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26 11851,'0'0'11627,"-9"-6"-10746,6 3-837,0 1 0,-1 0 0,1 0 0,0 0 0,-1 0 0,0 1 0,1 0 0,-1-1 0,0 1 0,0 1 1,0-1-1,0 1 0,-4-1 0,1 2 31,0 0 0,-1 0 0,1 1 0,0 0 0,0 0 0,0 0 0,1 1 0,-10 5 0,-15 8 297,-42 30 1,65-41-357,0 0 1,1 1 0,0 1 0,0-1-1,0 1 1,1 0 0,0 0 0,1 1-1,-1 0 1,-6 14 0,11-20-23,1-1 0,-1 1 0,1-1 1,-1 1-1,1-1 0,0 1 0,0-1 0,0 1 1,0-1-1,0 1 0,0 0 0,0-1 0,0 1 1,0-1-1,1 1 0,-1-1 0,1 1 0,-1-1 1,1 0-1,0 1 0,-1-1 0,1 1 0,0-1 1,0 0-1,0 0 0,0 0 0,0 1 0,0-1 1,0 0-1,0 0 0,1-1 0,-1 1 0,0 0 1,1 0-1,-1 0 0,0-1 0,1 1 0,-1-1 1,3 1-1,8 3-5,-1-1 0,1-1 0,0 0 0,14 1 0,-7-1-1,36 4-166,43 6-718,-88-10 719,0 0 1,-1 0-1,1 2 0,-1-1 0,0 1 1,0 0-1,10 6 0,-17-8 167,0-1-1,-1 0 0,1 1 1,0-1-1,0 1 1,-1 0-1,1 0 1,-1-1-1,0 1 0,0 0 1,1 0-1,-1 0 1,0 0-1,-1 0 1,1 1-1,0-1 0,-1 0 1,1 0-1,-1 0 1,1 1-1,-1-1 1,0 0-1,0 1 0,0-1 1,0 0-1,-1 0 1,1 1-1,-1-1 0,1 0 1,-1 0-1,0 0 1,0 0-1,0 1 1,0-1-1,-1 2 0,-3 4 219,-1 1 0,0-1-1,0 0 1,-1 0 0,0-1 0,-11 10-1,-1-1 216,0-1-1,-2 0 0,1-2 0,-2 0 1,0-2-1,0 0 0,-1-1 1,-33 9-1,55-19-446,0 0-1,0 1 1,1-1-1,-1 0 1,0 0 0,1 1-1,-1-1 1,0 0-1,0 0 1,1 0 0,-1 0-1,0 0 1,0 0-1,0 0 1,1 0 0,-1 0-1,0 0 1,0-1-1,1 1 1,-1 0 0,0-1-1,1 1 1,-1 0-1,0-1 1,1 1 0,-1 0-1,0-1 1,1 1-1,-1-1 1,0-1 0,1 1-65,0 0 1,0-1 0,0 1 0,0-1 0,0 1 0,0-1 0,1 1 0,-1 0 0,0-1 0,1 1 0,-1 0 0,1-1 0,0 1-1,-1 0 1,2-2 0,43-58-3192,-34 48 2464,70-94-7725,-36 43 1115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11787,'0'0'10709,"-2"8"-10079,-12 38 1319,-15 97 0,19-50-1098,1 116 0,9-206-836,0 0 0,0 1 0,0-1 0,0 0 1,1 0-1,-1 0 0,1 1 0,0-1 0,0 0 0,0 0 0,0 0 0,1 0 1,-1-1-1,1 1 0,0 0 0,0 0 0,3 3 0,-3-5 7,0 0 0,0 0 0,0 0 0,0 0 0,0-1 0,0 1 0,0-1 0,0 1 0,0-1-1,0 0 1,0 0 0,0 0 0,0 0 0,0 0 0,0 0 0,1-1 0,-1 1 0,0-1 0,0 1 0,0-1 0,0 0 0,0 1-1,-1-1 1,1 0 0,0-1 0,0 1 0,3-3 0,6-4 26,0-1 0,-1-1 0,11-10 0,-16 13-75,1 0-1,0 1 1,1 0-1,-1 0 0,1 0 1,0 1-1,1 0 1,-1 1-1,1-1 0,0 2 1,12-5-1,-20 8 9,1-1 1,0 1-1,-1 0 0,1 0 1,0 0-1,0 0 0,-1 0 0,1 0 1,0 0-1,0 0 0,-1 0 1,1 0-1,0 0 0,0 0 0,-1 1 1,1-1-1,0 0 0,-1 0 1,1 1-1,0-1 0,-1 1 0,1-1 1,0 0-1,-1 1 0,1-1 0,-1 1 1,1 0-1,-1-1 0,1 1 1,-1-1-1,1 2 0,0 0 1,-1 0-1,1 0 1,-1 0-1,0 0 1,0 0-1,0 0 1,0 0-1,0 0 1,0 0-1,0 0 1,-2 4 0,1-1 23,0 0 0,-1 0 0,1 0 0,-2 0 1,1-1-1,0 1 0,-1 0 0,0-1 0,-5 7 0,7-9 10,-1-1-1,1 0 0,0 0 1,0 0-1,0 0 0,-1 0 0,1 0 1,0 0-1,-1-1 0,1 1 1,-1 0-1,1-1 0,-1 1 0,1-1 1,-1 0-1,1 1 0,-1-1 1,1 0-1,-1 0 0,0 0 0,1 0 1,-1 0-1,1 0 0,-1-1 1,1 1-1,-4-1 0,3-1 2,1 0 0,-1 1 1,0-1-1,0 0 0,1 0 0,-1 0 0,1 0 0,0 0 0,0 0 0,0 0 0,0-1 0,0 1 1,0 0-1,0-1 0,0-2 0,-2-12 7,0 0 1,1 0-1,1-25 0,1 38-14,0 0 0,1 0 1,0-1-1,-1 1 0,1 0 0,0 1 0,1-1 0,-1 0 0,1 0 0,0 0 1,0 1-1,0-1 0,0 1 0,0-1 0,1 1 0,0 0 0,0 0 0,0 0 0,0 1 1,0-1-1,0 1 0,1-1 0,-1 1 0,1 0 0,-1 0 0,6-1 0,9-4-54,1 1-1,1 0 0,-1 2 0,25-3 0,-3 0-852,-33 4-1070,-11 0-2107,-13-3-1567,-8 0-1848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161 565 5830,'0'0'14643,"-10"11"-12898,-9 11-1096,-55 64 1795,64-73-2161,0 0 1,1 1 0,1 0 0,-13 28-1,22-43-281,-1 1-1,0 0 0,1 0 0,-1-1 1,0 1-1,1 0 0,-1 0 1,0 0-1,1 0 0,-1-1 0,0 1 1,1 0-1,-1 0 0,1 0 0,-1 0 1,1 0-1,-1 0 0,0 0 1,1 0-1,-1 0 0,1 0 0,-1 0 1,0 0-1,1 1 0,-1-1 0,0 0 1,1 0-1,-1 0 0,1 0 1,-1 1-1,0-1 0,1 0 0,-1 0 1,0 1-1,0-1 0,1 0 1,-1 1-1,0-1 0,0 0 0,1 1 1,-1-1-1,0 0 0,0 1 0,0-1 1,1 0-1,-1 1 0,0-1 1,0 1-1,0-1 0,0 0 0,0 1 1,0-1-1,0 1 0,0-1 1,0 1-1,0-1 0,0 0 0,0 1 1,0-1-1,0 1 0,-1-1 0,1 0 1,0 1-1,0-1 0,0 0 1,-1 1-1,1-1 0,0 1 0,29-18 50,16-17-447,-1-3 0,51-54 0,6-7 404,-101 98 5,0 0 0,0 0 1,0 0-1,0 0 0,0-1 0,0 1 0,1 0 0,-1 0 0,0 0 0,0 0 0,0 0 0,0 0 0,0-1 0,0 1 0,1 0 0,-1 0 1,0 0-1,0 0 0,0 0 0,0 0 0,1 0 0,-1 0 0,0 0 0,0 0 0,0 0 0,0 0 0,1 0 0,-1 0 0,0 0 0,0 0 1,0 0-1,1 0 0,-1 0 0,0 0 0,0 0 0,0 0 0,0 0 0,1 0 0,-1 0 0,0 0 0,0 0 0,0 0 0,0 1 0,0-1 1,1 0-1,-1 0 0,0 0 0,0 0 0,0 0 0,0 0 0,0 1 0,0-1 0,1 14 194,-9 19-103,-32 73 321,27-76-368,1 0 0,1 0 0,2 2 0,1-1 0,1 1 0,2 0 0,-2 36 0,8-45-597,-1-1 100,0 1 0,-5 36-1,4-54 438,0-1 1,0 0-1,0 1 0,0-1 0,0 0 0,-1 1 1,0-1-1,0 0 0,0 0 0,-1 0 0,1-1 1,-1 1-1,0 0 0,0-1 0,0 0 0,0 0 1,0 0-1,-1 0 0,-5 3 0,9-6 15,0 1 1,-1-1-1,1 0 0,0 0 0,-1 0 0,1 0 0,0 0 0,-1 1 0,1-1 0,0 0 1,0 0-1,-1 0 0,1 0 0,0 0 0,-1 0 0,1 0 0,0 0 0,-1 0 1,1 0-1,0-1 0,-1 1 0,1 0 0,0 0 0,-1 0 0,1 0 0,0 0 1,0 0-1,-1-1 0,1 1 0,0 0 0,0 0 0,-1 0 0,1-1 0,0 1 0,0 0 1,0 0-1,-1-1 0,1 1 0,0 0 0,0-1 0,0 1 0,0 0 0,0 0 1,0-1-1,-1 1 0,1 0 0,0-1 0,0 1 0,0 0 0,0-1 0,0 1 1,0 0-1,0-1 0,2-20 344,-2 19-331,6-28 173,2 1 0,0-1 0,2 2 0,18-35 1,7-22 155,45-153 226,-41 112-896,110-238-1,-140 347 283,0 0 0,2 1 0,17-23 0,-24 35 25,0 0-1,0 0 1,0 0-1,0 1 0,1-1 1,-1 1-1,1 0 1,0 0-1,0 1 1,0-1-1,0 1 1,0 0-1,1 0 1,-1 1-1,11-2 1,-15 3 6,0 0 0,0 0 0,0 0 0,-1 0 0,1 0 0,0 0 0,0 0 0,0 0 0,0 1 0,0-1 0,-1 0 0,1 0 0,0 1 0,0-1 0,0 1 0,-1-1 0,1 0 1,0 1-1,0 0 0,-1-1 0,1 1 0,-1-1 0,1 1 0,0 0 0,-1-1 0,1 1 0,-1 0 0,1 0 0,2 30-122,-4-21 92,-1-1 1,0 1-1,-1-1 0,-6 17 1,-6 1 125,-1 0 0,-1-1 0,-40 44 0,29-36 23,-24 36-1,52-70-120,0 1 1,0-1-1,0 0 0,-1 0 0,1 0 1,0 1-1,0-1 0,0 0 0,0 0 0,0 1 1,0-1-1,0 0 0,-1 0 0,1 1 1,0-1-1,0 0 0,0 1 0,0-1 1,0 0-1,0 0 0,0 1 0,0-1 1,0 0-1,1 0 0,-1 1 0,0-1 0,0 0 1,0 1-1,0-1 0,0 0 0,0 0 1,0 0-1,1 1 0,-1-1 0,0 0 1,0 0-1,0 1 0,1-1 0,-1 0 1,0 0-1,1 0 0,15 3-121,29-7-138,-38 3 149,13-2-3,0 2 0,0 0 0,0 1 0,0 1 0,25 4 0,-36-3 69,-1 0 1,0 0-1,0 0 0,0 1 0,-1 0 0,1 1 0,-1 0 1,0 0-1,0 0 0,0 1 0,0 0 0,-1 1 0,0-1 1,0 1-1,7 10 0,-11-14 46,1 1 0,-1 0 0,-1 0 0,1 0 0,0 1 0,-1-1 0,0 0 0,1 0 1,-1 1-1,-1-1 0,1 1 0,0-1 0,-1 1 0,0-1 0,0 1 0,0-1 0,0 1 0,0-1 0,-2 5 0,1-3 89,-1-1-1,0 1 1,0 0-1,-1-1 1,1 0-1,-1 0 1,0 0 0,0 0-1,-1 0 1,1 0-1,-1-1 1,-4 4-1,-8 4 482,-1 0-1,-1 0 1,1-2-1,-1 0 1,-31 9-1,30-11-221,1-1-1,-1-1 1,0-1-1,-1 0 1,-24 0-1,40-3-369,1-1-1,-1 0 0,1 0 0,0 0 1,-1-1-1,1 1 0,0-1 0,-1 0 1,1 1-1,0-1 0,0-1 0,-1 1 1,1 0-1,0-1 0,0 0 0,1 0 1,-1 0-1,0 0 0,1 0 0,-1 0 1,1-1-1,-1 1 0,1-1 1,0 0-1,0 1 0,0-1 0,1 0 1,-1 0-1,1 0 0,0-1 0,-1 1 1,1 0-1,1 0 0,-1-1 0,0 1 1,1 0-1,0-6 0,-1 2-444,1 1 0,0-1-1,1 1 1,0 0 0,0-1-1,0 1 1,1 0 0,-1 0-1,4-6 1,-2 6-511,0 1 1,0-1-1,1 1 0,-1 0 1,1 0-1,0 0 0,1 0 1,-1 1-1,7-5 1,25-15-8608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4708,'0'0'16848,"78"-30"-17520,-35 29-2467,0 1-3491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13997,'0'0'5146,"-12"4"-3453,1 0-1276,-10 3 425,-1 1-1,-27 14 1,45-20-740,1 0 1,-1-1 0,0 1-1,1 1 1,-1-1-1,1 1 1,0-1 0,0 1-1,0 0 1,0 0-1,0 0 1,1 1 0,-1-1-1,1 1 1,0-1 0,0 1-1,0 0 1,0-1-1,1 1 1,0 0 0,-2 8-1,3-12-91,0 1-1,0 0 0,1-1 0,-1 1 0,0 0 1,0-1-1,1 1 0,-1 0 0,0-1 0,1 1 1,-1-1-1,0 1 0,1 0 0,-1-1 0,1 1 1,-1-1-1,1 1 0,-1-1 0,1 0 1,0 1-1,-1-1 0,1 0 0,-1 1 0,1-1 1,0 0-1,-1 1 0,2-1 0,29 4 210,29-8 0,42-24-1117,-81 20 745,0 2 0,0 0 0,0 2 0,1 0 0,26-1 0,-42 19 2035,-6-13-1824,0 1 0,1 0 0,-1-1-1,0 1 1,1 0 0,-1-1 0,1 1-1,0-1 1,-1 1 0,1-1 0,0 1-1,0-1 1,0 1 0,0-1 0,0 0-1,0 1 1,0-1 0,0 0 0,1 0-1,-1 0 1,0 0 0,3 1 0,7-1-10,1 0 0,0 0-1,0-1 1,0-1 0,0 0 0,0 0 0,-1-1 0,1-1 0,-1 0 0,1 0 0,-1-1 0,15-8 0,-10 5-232,-1 1 1,1 1 0,0 1-1,1 0 1,-1 1-1,22-1 1,20 16 1832,-53-12-1655,45-3-627,-18-8-4016,-11-3-3472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95 11307,'0'0'8552,"8"-9"-8056,-3 4-96,28-31-662,-31 34 714,1-1 0,-1 0 0,0 0 0,0 0 0,0 0 0,-1-1 0,1 1 1,-1 0-1,0-1 0,1 1 0,0-8 0,-41 13 1977,11 7-1879,-9 1-258,1 3 0,-37 17 1,63-25-305,1 0 1,0 0 0,-1 1 0,2 0 0,-1 1-1,1 0 1,0 1 0,1-1 0,-1 2 0,1-1-1,1 1 1,-6 9 0,10-16 8,1 0 0,0 1 0,-1-1 0,1 1 0,0-1 0,0 1 0,0-1 0,1 1 0,-1 0 0,1-1 0,-1 1 0,1 0 0,0-1 0,0 1 0,0 0 0,0-1 0,1 1 0,-1 0 0,2 4 0,-1-5 3,0-1 1,1 1-1,-1 0 1,1 0-1,-1-1 1,1 1-1,-1-1 1,1 0-1,0 1 1,0-1 0,0 0-1,0 0 1,0 0-1,0 0 1,0-1-1,0 1 1,0 0-1,4 0 1,5 0 20,0 0 1,-1-1 0,1 0-1,0 0 1,0-1-1,-1-1 1,1 0 0,15-5-1,-5 0-99,0-2 0,0 0 0,-1-1 0,0-1 0,-1-1 1,0-1-1,-1-1 0,0 0 0,21-24 0,-52 84-755,-32 92 809,29-83 220,-38 85 0,46-123-178,0-1 0,-2 0 1,0-1-1,-1 0 0,0 0 0,-1-1 0,-1-1 0,0 0 1,-18 13-1,28-24-11,1 1 0,-1-1-1,0-1 1,0 1 0,-1 0 0,1-1 0,0 1 0,-1-1-1,1 0 1,0 0 0,-1 0 0,0-1 0,1 1 0,-5-1 0,7 0-22,-1-1 0,1 1 1,0-1-1,-1 1 0,1-1 1,0 0-1,-1 1 0,1-1 0,0 0 1,0 0-1,-1 0 0,1 0 1,0 0-1,0 0 0,0 0 1,0 0-1,1-1 0,-1 1 1,0 0-1,0-1 0,1 1 1,-1 0-1,1-1 0,-1 1 1,1-1-1,0 1 0,-1-1 1,1 1-1,0 0 0,0-1 0,0 1 1,0-1-1,0 1 0,1-3 1,0-11-75,1 0 1,1 1 0,0-1-1,1 1 1,1 0 0,0 0-1,0 0 1,2 1-1,0 0 1,0 0 0,1 0-1,1 1 1,16-18 0,-1 3-110,1 1 0,2 1 0,1 1 0,45-30 1,-63 47 196,76-44-55,-81 48 46,1 0 0,0 0 0,1 1 0,-1 0 0,0 0 0,1 0 0,-1 1 0,1 0 0,0 1 0,-1-1 0,1 1 0,7 1 0,-13 0 2,0 0-1,0 0 1,0 1 0,0-1 0,-1 0 0,1 1-1,-1-1 1,1 1 0,-1-1 0,1 1 0,-1-1-1,0 1 1,1-1 0,-1 1 0,0-1 0,0 1-1,0-1 1,0 1 0,-1 2 0,-1 32 321,-8 40 840,10-76-1138,0 0 0,0 1 0,0-1-1,0 1 1,1-1 0,-1 0 0,0 1-1,0-1 1,0 0 0,0 1 0,1-1-1,-1 0 1,0 1 0,0-1 0,1 0-1,-1 1 1,0-1 0,1 0 0,-1 0-1,0 0 1,1 1 0,-1-1 0,0 0-1,1 0 1,-1 0 0,0 0 0,1 1-1,-1-1 1,1 0 0,-1 0 0,0 0 0,1 0-1,-1 0 1,1 0 0,-1 0 0,0 0-1,1 0 1,-1 0 0,0-1 0,1 1-1,-1 0 1,1 0 0,-1 0 0,0 0-1,1 0 1,-1-1 0,0 1 0,1 0-1,-1 0 1,1-1 0,18-11 652,-13 4-613,-1 0 1,-1 0-1,1-1 0,-1 1 0,0-1 0,-1 0 0,0 0 0,-1 0 0,0 0 0,2-15 0,-2-1-28,-1-1 0,-3-42 0,-2 43 1,4 24-39,0 0 1,0 0-1,0 0 1,-1 0-1,1 1 0,0-1 1,0 0-1,-1 0 1,1 0-1,-1 1 1,1-1-1,0 0 1,-1 0-1,1 1 1,-1-1-1,0 0 1,1 1-1,-1-1 1,0 0-1,1 1 1,-1-1-1,0 1 0,0 0 1,-1-2-1,7 24-3089,0-18 2018,-1-1-1,1 0 1,-1 0 0,1-1 0,0 1 0,0-1-1,0 0 1,0-1 0,0 1 0,10 1 0,13 2-3919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94 271 11627,'0'0'10164,"-9"1"-9299,3 0-623,-1 1 0,1-1 1,0 1-1,-1 0 0,1 1 0,-10 5 0,14-7-176,0 0 1,0 0-1,0 0 0,0 1 0,1-1 0,-1 1 0,0-1 0,1 1 0,-1-1 0,1 1 0,-1 0 1,1 0-1,0 0 0,0 0 0,0 0 0,0 0 0,0 0 0,0 0 0,1 0 0,-1 0 0,1 1 0,-1-1 1,1 0-1,0 0 0,0 1 0,0-1 0,0 0 0,0 0 0,1 4 0,0-5-55,0 0 0,0 0 0,0 0 0,0 0 0,0 0 0,1-1 0,-1 1 0,0 0 0,0 0 1,1-1-1,-1 1 0,0-1 0,1 1 0,-1-1 0,1 0 0,-1 1 0,1-1 0,-1 0 0,0 0 0,1 0 0,-1 0 0,1 0 0,-1 0 0,1-1 0,-1 1 0,3-1 0,40-9-239,-19-2-395,-17 8 394,-1 0 0,1 1-1,-1 0 1,1 0 0,0 1 0,0 0 0,0 0 0,16-1-1,-24 4 224,1-1 0,0 1 0,0 0 0,-1 0 0,1-1 0,-1 1 0,1 0 0,0 0 0,-1 0 0,0-1 0,1 1 0,-1 0 0,1 0 0,-1 0 0,0 0 0,0 0 0,0 0 0,1 0 0,-1 0 0,0 0 0,0 0 0,0 0-1,0 0 1,-1 0 0,1 0 0,0 0 0,0 0 0,-1 0 0,1 1 0,-8 33 396,-26 38 88,21-46-106,0 0 1,2 1-1,1 0 0,1 0 0,-10 58 1,28-124-175,1 1 0,2 0 0,18-40 0,-4 10-158,-17 41-58,12-35-86,2 1 0,3 2-1,2 0 1,36-54 0,-63 111 97,21-26 20,-22 26-15,1 0 1,0 0-1,-1 0 0,1 0 1,0 1-1,0-1 1,0 0-1,-1 0 1,1 1-1,0-1 0,0 1 1,0-1-1,0 1 1,0-1-1,1 1 1,-1-1-1,0 1 0,0 0 1,0 0-1,0-1 1,0 1-1,0 0 1,2 0-1,-2 38-30,-2-32 40,0 1-1,0 0 1,0-1 0,-1 1-1,0-1 1,-1 1 0,1-1-1,-1 0 1,-5 8 0,-12 32 49,20-44-65,0-1 1,0 0 0,0 0 0,0 0 0,0 0 0,0 0 0,1 0 0,-1 0 0,0 0 0,1 0-1,-1 0 1,1 0 0,-1 0 0,1-1 0,0 1 0,-1 0 0,1 0 0,0 0 0,-1-1-1,1 1 1,0 0 0,0-1 0,0 1 0,0-1 0,0 1 0,0-1 0,0 1 0,-1-1 0,3 1-1,35 14-471,-27-11 275,-4-2 151,0 1 0,1 0 0,-2 1 1,1 0-1,0 0 0,-1 0 0,0 1 1,0 0-1,9 9 0,-14-12 72,0-1 0,0 1 0,0 0 0,0 0-1,0-1 1,0 1 0,0 0 0,-1 0 0,1 0 0,-1 0 0,1 0-1,-1 0 1,0 0 0,1 0 0,-1 0 0,-1 4 0,0-3 71,1 0 1,-1-1 0,-1 1-1,1 0 1,0 0 0,-1-1-1,1 1 1,-1-1 0,0 1-1,0-1 1,0 0 0,0 0-1,0 0 1,-4 3 0,-1 2 171,-1-1 0,0 0 1,0 0-1,0-1 0,0 0 0,-1 0 1,1-1-1,-1-1 0,-1 1 0,1-1 1,0-1-1,-1 0 0,1 0 0,-1 0 1,-14-1-1,23-1-375,0-1 0,0 1 0,0-1 0,0 1 0,0-1 0,1 1 0,-1-1 1,0 1-1,0-1 0,1 0 0,-1 1 0,1-1 0,-1 0 0,0 1 0,1-1 0,-1 0 0,1 0 0,0 0 1,-1 0-1,1 0 0,0 1 0,-1-1 0,1 0 0,0 0 0,0 0 0,0 0 0,0 0 0,0 0 0,0 0 1,0 0-1,0 0 0,0 0 0,0 0 0,1 0 0,-1-1 0,1-2-1014,0 1 1,-1-1-1,1 1 0,1 0 1,-1-1-1,0 1 0,1 0 0,0 0 1,2-4-1,14-12-8813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96 108 13261,'0'0'3704,"9"-1"-714,-8 1-2973,16-2 1524,0 0 0,0-2 1,20-5-1,-33 8-1367,0-1 0,0 1 1,0 0-1,0-1 0,-1 0 1,1 0-1,-1 0 0,1 0 1,-1 0-1,0-1 0,0 0 0,0 1 1,0-1-1,0 0 0,-1-1 1,1 1-1,-1 0 0,0-1 1,0 1-1,0-1 0,0 0 1,2-6-1,-4 9-168,0 0 1,0 1-1,0-1 1,0 0-1,0 1 0,0-1 1,0 0-1,-1 1 1,1-1-1,0 0 0,0 1 1,0-1-1,-1 1 1,1-1-1,0 0 0,-1 1 1,1-1-1,0 1 1,-1-1-1,1 1 1,-1-1-1,1 1 0,-1-1 1,1 1-1,-1 0 1,1-1-1,-1 1 0,0 0 1,0-1-1,-28-5-36,-27 9-127,45-1 138,-1 1 0,1 1-1,0 0 1,0 0 0,0 1-1,0 1 1,1-1 0,-11 9 0,17-11 4,-1 0 0,1 0 1,0 1-1,0 0 1,0 0-1,0 0 1,0 0-1,1 0 1,0 1-1,0-1 1,0 1-1,1 0 1,-1 0-1,1 0 0,0 0 1,1 0-1,-1 1 1,1-1-1,-1 8 1,2-11 15,1 0 0,-1 0 0,1 0 0,-1 0 0,1 0 0,0 0 0,0 0 0,0 0 0,0 0 1,0 0-1,0-1 0,1 1 0,-1-1 0,0 1 0,1-1 0,-1 1 0,1-1 0,0 1 0,-1-1 0,1 0 0,0 0 1,0 0-1,0 0 0,0-1 0,0 1 0,0 0 0,0-1 0,0 1 0,0-1 0,0 0 0,3 1 0,11 1-64,1-1 0,32 0 0,-33-2-199,-6 2-37,32-5-1796,-40 4 1758,-1 0 0,1-1 0,-1 1 0,0-1 0,1 0 0,-1 1-1,1-1 1,-1 0 0,0 0 0,0 0 0,0 0 0,1 0 0,-1 0 0,0 0 0,0 0 0,0-1 0,-1 1 0,1 0 0,0 0 0,0-1 0,-1 1 0,1-1 0,-1 1 0,1-3-1,1-16-8790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9705,'0'0'11819,"50"-17"-10473,-12 5-193,-1 1-417,11 0-479,2 2-257,-7 1-1698,2-1-4420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0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1 473 12236,'0'0'2268,"9"6"-1547,4 0-336,1 0 1,-1-1-1,1-1 0,0 0 1,0-1-1,0 0 1,1-1-1,-1-1 0,29-1 1,150-16 1601,-178 15-1961,405-51 525,640-72-1300,-190 25-710,-293 12 3693,-490 72-1583,325-62 1009,-398 75-1631,-11 2-26,-1-1 0,1 1 0,0-1-1,0 0 1,0 1 0,-1-1 0,1 0 0,-1 0 0,1-1 0,-1 1 0,5-4 0,-7 5-14,0 0 1,0 0-1,0-1 0,1 1 1,-1 0-1,0-1 0,0 1 1,0 0-1,0 0 0,0-1 1,0 1-1,0 0 0,0-1 1,-1 1-1,1 0 0,0 0 0,0-1 1,0 1-1,0 0 0,0 0 1,0-1-1,0 1 0,-1 0 1,1 0-1,0-1 0,0 1 1,0 0-1,-1 0 0,1 0 1,0 0-1,0-1 0,-1 1 1,1 0-1,0 0 0,0 0 1,-1 0-1,1 0 0,0 0 1,0-1-1,-1 1 0,1 0 0,0 0 1,0 0-1,-1 0 0,1 0 1,0 0-1,-1 0 0,1 0 1,0 0-1,0 1 0,-1-1 1,-19-4-1579,18 3 1267,-30-4-3089,0-3-2072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1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10378,'0'0'5456,"-1"9"-4533,-4 50-82,2 0 0,3 0 0,3-1-1,2 1 1,14 61 0,-9-73-738,8 32-564,-2 1 0,-5 1 0,3 113 1,-14-190 8,1 0 0,-2 1 0,1-1 0,0 1 0,-1-1 0,0 0 0,0 0 0,0 1 0,0-1 0,-1 0 0,1 0 0,-1 0 0,0 0 0,-5 7 0,-18 9-7193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1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53 440 6951,'-8'-3'1179,"-21"-10"569,28 13-1626,1-1 1,-1 1 0,0 0-1,0 0 1,0-1 0,1 1-1,-1-1 1,0 1-1,1-1 1,-1 1 0,0-1-1,1 1 1,-1-1 0,1 1-1,-1-1 1,0 0 0,1 1-1,0-1 1,-1 0-1,1 0 1,-1 1 0,1-1-1,0 0 1,0 0 0,-1 0-1,1 1 1,0-1-1,0 0 1,0 0 0,0 0-1,0 0 1,0 1 0,0-1-1,0 0 1,0 0 0,0 0-1,1 0 1,-1 1-1,0-1 1,1 0 0,-1 0-1,0 1 1,1-1 0,-1 0-1,1 0 1,0 0-1,11-7 251,-1 1 0,1 0 0,1 1 0,-1 0 0,1 1 0,0 0 0,1 1 0,16-3 0,-4 0 50,223-57 1097,256-31-1,264 16-1472,141 58-2645,-269 13 1101,-616 8 1402,79-3-864,185-29 1,-246 20-2272,-18-4-427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0:1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13164,'0'0'1533,"2"12"-1384,11 74 291,3 131 0,-18 96 1008,-2-152-842,23 231-1,-15-364-520,1 1-1,16 52 0,-18-72-259,0-1 0,1 0 0,-1 0 0,2 0-1,-1-1 1,1 1 0,0-1 0,0 0 0,1-1 0,0 1-1,0-1 1,1 0 0,11 8 0,23 2-4672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14189,'0'0'7261,"0"8"-6909,0 22-116,1 0-1,2-1 1,1 1 0,1-1-1,2 0 1,12 34 0,-17-61 982,-2-7-314,-3-23 144,-8-37-658,-1 23-283,4 14-75,0 0 0,-15-29 0,29 65-86,-1 1-1,2-1 1,-1 0 0,1 0 0,0-1-1,0 0 1,1 0 0,0-1-1,0 0 1,17 9 0,-20-12 69,1 1 1,0-1-1,0 0 0,0-1 1,1 0-1,-1 0 1,0 0-1,1 0 1,0-1-1,-1 0 0,1-1 1,-1 0-1,1 0 1,0 0-1,-1-1 1,1 1-1,0-2 0,11-3 1,-13 3 9,-1-1 1,-1 0-1,1 0 1,0 0-1,-1-1 1,1 1-1,-1-1 1,0 0-1,0 0 1,0 0-1,-1 0 1,0 0-1,0-1 0,0 1 1,0-1-1,0 0 1,-1 1-1,0-1 1,0 0-1,0 0 1,0-9-1,-18 44-361,15-20 319,1-1 1,0 1-1,1-1 0,0 1 0,1-1 1,0 1-1,0 0 0,3 10 1,-3-17 19,0 0 0,0 0 0,1 0 0,-1 0 0,1 0 0,0 0 0,-1-1 0,1 1 0,0-1 0,1 1 1,-1-1-1,0 0 0,1 1 0,-1-1 0,1-1 0,0 1 0,0 0 0,-1-1 0,1 1 0,0-1 0,1 0 0,-1 0 1,0 0-1,0 0 0,0 0 0,0-1 0,5 1 0,-2-1 20,1 0 1,0-1-1,-1 1 1,1-1-1,-1 0 1,1-1-1,-1 1 1,0-1-1,1-1 1,-1 1-1,0-1 1,0 0-1,-1-1 1,1 1-1,-1-1 0,0 0 1,1 0-1,-2-1 1,1 1-1,5-8 1,-4 4-4,0 0 1,-1 0-1,0 0 1,0-1-1,-1 0 1,0 0-1,-1 0 1,0 0-1,0 0 0,-1-1 1,0 1-1,-1-1 1,1-14-1,-18 52-340,13-20 313,1-1 0,0 1 0,0 0 0,0 0-1,1 0 1,0 1 0,1-1 0,0 0 0,0 0 0,0 0 0,1 1 0,3 10 0,-2-15-23,-1-1 1,1 1-1,0 0 1,0-1-1,0 0 1,0 1-1,1-1 1,-1 0-1,1 0 1,0-1-1,0 1 1,0 0-1,0-1 1,1 0-1,-1 0 1,0 0-1,1 0 1,0 0-1,-1-1 1,1 1-1,0-1 1,0 0-1,0 0 1,0-1-1,0 1 1,0-1-1,6 0 1,-3 1-477,-1-1 0,1 0 1,0 0-1,0-1 0,0 0 0,0 0 1,9-3-1,-12 2 49,-1 1 0,0-1-1,0 0 1,0 0 0,0 0 0,0 0 0,0-1 0,0 1 0,0-1 0,-1 0-1,0 1 1,1-1 0,-1 0 0,0 0 0,3-7 0,10-29-5891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122 258 21140,'0'0'7164,"12"-9"-6235,20-13-579,61-46-37,-80 58-350,-1 0 1,-1-1-1,0 0 0,-1 0 1,12-17-1,-20 25 25,-1 0 0,1 0 0,-1-1 0,1 1 0,-1 0 1,0-1-1,0 1 0,0-1 0,-1 1 0,1-1 0,-1 1 0,0-5 0,0 7 10,0 0-1,0-1 1,-1 1-1,1 0 1,0-1-1,-1 1 1,0 0-1,1-1 1,-1 1-1,1 0 1,-1 0-1,0 0 1,0-1-1,0 1 1,0 0-1,0 0 1,0 0-1,0 1 1,0-1-1,0 0 1,0 0-1,0 0 1,-1 1-1,1-1 1,0 1-1,-1-1 1,1 1-1,0-1 1,-1 1-1,1 0 1,-3 0-1,-8-1 1,0 1 0,-1 1 0,1 0 0,0 1 0,0 0 0,1 1 0,-1 0 0,0 1 0,1 0 0,0 0 0,0 2 0,0-1 0,0 2 0,1-1-1,0 1 1,1 1 0,0 0 0,-11 11 0,10-10 32,1 0 0,0 1 0,1 0 0,0 1 0,1 0 0,0 0 1,1 0-1,0 1 0,1 0 0,0 0 0,1 0 0,0 1 0,1-1 0,0 1 0,1 0 0,1 0 0,-1 14 0,3-22-20,0 0 1,0 0-1,1 0 0,-1 0 1,1 0-1,0 0 0,1 0 0,-1-1 1,1 1-1,0-1 0,0 1 1,0-1-1,1 0 0,-1 0 1,1-1-1,0 1 0,0-1 1,0 0-1,1 0 0,-1 0 0,1 0 1,0-1-1,0 0 0,-1 0 1,11 2-1,0 1-304,0-1-1,0 0 1,18 1 0,39-2-4237,-44-7-1560,-7-11-4249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66 279 18866,'0'0'2285,"-9"1"-1287,9-1-992,-2 0 20,-1 0 0,1 0 0,0 1 0,0-1 0,-1 1 0,1-1 0,0 1-1,0 0 1,-1-1 0,1 1 0,0 0 0,0 0 0,0 1 0,0-1 0,1 0 0,-1 1 0,0-1-1,0 1 1,1 0 0,-1-1 0,1 1 0,-1 0 0,1 0 0,0 0 0,0 0 0,0 0 0,0 0-1,0 0 1,0 1 0,1-1 0,-1 0 0,1 0 0,-1 1 0,1 3 0,-1-2 22,1 1 1,-1 0-1,1-1 1,0 1-1,0 0 0,1-1 1,-1 1-1,1-1 1,0 1-1,1 0 1,-1-1-1,1 0 0,-1 1 1,1-1-1,1 0 1,-1 0-1,0 0 1,1 0-1,0 0 1,0-1-1,0 1 0,1-1 1,-1 0-1,1 0 1,-1 0-1,1-1 1,0 1-1,0-1 0,0 0 1,1 0-1,-1 0 1,0 0-1,1-1 1,-1 0-1,1 0 1,-1 0-1,1 0 0,0-1 1,-1 0-1,8 0 1,-5 0 152,-1 0 1,0 0-1,0-1 0,1 0 1,-1 0-1,0 0 1,0-1-1,0 0 1,0 0-1,-1-1 1,1 1-1,6-5 0,-9 4-96,0 1 0,0-1-1,0 1 1,0-1-1,-1 0 1,1 0 0,-1-1-1,0 1 1,0 0-1,0-1 1,-1 1 0,1-1-1,-1 0 1,0 0-1,0 1 1,0-1 0,0 0-1,0 0 1,-1 0-1,0-7 1,0 0-7,-2-44 270,2 54-378,0-1 0,0 1 0,0 0 0,-1 0 0,1 0 0,0 0 0,0 0 0,-1-1 0,1 1 0,-1 0 0,1 0 0,-1 0 0,1 0 0,-1 0 0,0 0 0,1 0 0,-1 0 0,0 1 0,0-1 0,0 0 0,0 0 0,0 1 0,0-1 0,0 0 0,0 1 0,0-1 0,0 1 0,0-1 0,0 1 0,0 0-1,0-1 1,0 1 0,0 0 0,-1 0 0,1 0 0,0 0 0,-1 0 0,3 18-887,2-16 711,0 0 0,0-1 0,0 1 0,0-1 0,0 0 0,0 0-1,1 0 1,-1 0 0,0 0 0,1-1 0,-1 1 0,0-1 0,1 0-1,3 0 1,52-4-3801,-46 1 2850,1-1 0,-1-1 0,1 1 0,-1-2 0,-1 0 1,1-1-1,-1 0 0,0 0 0,16-15 0,22-24-71,-65 81 9603,0 31-5646,14-59-2715,0-1-1,0 1 1,1-1 0,-1 1 0,1 0-1,1 0 1,-1-1 0,1 1 0,0-1-1,1 1 1,0-1 0,0 1 0,0-1-1,1 0 1,0 0 0,0 0-1,0 0 1,1 0 0,6 7 0,10 3 1,-15-13-55,-1 0 0,1 1 1,0 0-1,-1 0 0,0 0 0,0 0 1,0 0-1,0 1 0,-1 0 1,0-1-1,0 2 0,0-1 0,0 0 1,-1 0-1,0 1 0,0-1 1,0 1-1,-1 0 0,0-1 0,1 10 1,-2-3 3,-1 0-1,0 0 1,0 0 0,-1-1 0,0 1 0,-1-1 0,-8 19 0,10-26 74,-1 0 1,0 0-1,0 0 0,0-1 1,0 1-1,0-1 0,-1 1 1,0-1-1,0 0 0,1 0 1,-2 0-1,1 0 0,0-1 1,-1 1-1,1-1 0,-1 0 1,0 0-1,1 0 0,-1 0 1,0-1-1,0 0 0,0 0 1,0 0-1,-1 0 0,-3 0 1,7-1-40,-1 0 1,1 0-1,0 0 1,0 0 0,-1 0-1,1-1 1,0 1-1,0 0 1,0-1 0,-1 1-1,1-1 1,0 0 0,0 1-1,0-1 1,0 0-1,0 1 1,0-1 0,0 0-1,0 0 1,1 0-1,-1 0 1,0 0 0,0 0-1,0-1 1,-1-1 43,1-1 0,0 1 0,-1-1 0,1 1 0,1-1 1,-1 1-1,0-1 0,1-5 0,0-1 48,0 0 0,1 0 0,0 0 0,0 0 0,6-17 0,1 7-63,1 1 0,0 0 0,2 1 0,0 0 0,26-30 0,81-79 474,-38 44-291,-52 53-111,-4 5-41,26-36 1,-45 55-51,0-1 1,-1 0-1,0-1 1,0 1-1,-1-1 1,1 1-1,-2-1 1,1 0-1,-1 0 1,2-15-1,-4 22-23,-1 1 0,1-1 0,0 0 0,0 0 0,0 0 0,-1 0 0,1 0 0,0 0 0,-1 0 0,1 1 0,-1-1 0,1 0 0,-1 0 0,1 0 0,-1 1 0,0-1 0,1 0-1,-1 1 1,0-1 0,0 1 0,1-1 0,-1 1 0,0-1 0,0 1 0,0-1 0,1 1 0,-1 0 0,0 0 0,0-1 0,0 1 0,0 0 0,0 0 0,0 0 0,0 0 0,0 0 0,0 0 0,0 0 0,0 0 0,-1 1 0,-40 7-95,34-4 102,0 0 1,1 1-1,0 0 0,-1 0 1,2 1-1,-1-1 1,1 2-1,0-1 1,0 1-1,0-1 0,1 2 1,0-1-1,-5 12 1,4-9-1,2 0 0,0 1 0,0-1 0,0 1 0,2 0 0,-1 0 0,2 0 0,-1 1 0,1-1 0,1 14 0,1-22-61,-1 1 0,1-1 0,0 1 0,0-1 1,1 0-1,-1 1 0,1-1 0,-1 0 0,1 0 1,0 0-1,0 0 0,0 0 0,1 0 0,-1-1 1,1 1-1,-1-1 0,1 1 0,0-1 0,0 0 0,0 0 1,0 0-1,1-1 0,-1 1 0,0-1 0,1 0 1,-1 0-1,1 0 0,-1 0 0,1-1 0,3 1 1,14 2-2327,0-1 1,0-1-1,37-2 1,-18-3-4663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6694,'0'0'19987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17072,'0'0'545,"5"69"287,-3-35-255,0 2 32,3 0-385,0 2-128,1-5-64,3-1-352,0-1-1346,-6-6-1441,-1-3-1025,-2-7-1697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12332,'0'0'5060,"57"-16"-3874,-13 6 319,10-7-320,5 0-704,3-4-289,-3 3-128,-5 1-32,-8 0-32,-10 4-32,-11 1-705,-16 3-608,-9-2-1121,0-1-2884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10922,'0'0'8392,"73"-39"-7815,-23 30-385,11 0-192,-2 3 64,3 2-961,-8 4-2946,-12 0-1314</inkml:trace>
  <inkml:trace contextRef="#ctx0" brushRef="#br0" timeOffset="1">481 166 10634,'0'10'1169,"0"6"-560,-1-6 188,1 0-1,0 0 1,0 0-1,1 0 1,4 14-1,-5-21-703,1-1-1,0 1 0,0-1 1,0 1-1,0-1 1,1 0-1,-1 1 1,1-1-1,-1 0 0,1 0 1,0 0-1,0 0 1,0 0-1,0-1 0,0 1 1,0 0-1,0-1 1,0 0-1,1 1 0,-1-1 1,1 0-1,-1 0 1,1 0-1,-1-1 0,1 1 1,-1-1-1,6 1 1,3 0-41,1-1 0,-1 0 0,1-1 0,-1 0 0,0-1 0,1 0 0,-1-1 0,0 0 1,0-1-1,17-9 0,2-3 165,-1-2 0,34-27 0,-62 44-213,4 3 1337,-2 10-449,-2 29 60,0-7-208,0-33-754,0 0 0,0 0 0,0 0 0,0 0 1,-1 0-1,1-1 0,0 1 0,1 0 0,-1-1 1,0 1-1,0-1 0,0 1 0,0-1 0,0 1 1,1-1-1,-1 0 0,0 1 0,0-1 0,1 0 1,-1 0-1,0 0 0,0 0 0,1 0 0,-1 0 1,0-1-1,0 1 0,1 0 0,-1-1 0,2 0 1,1 0-710,1 0 0,-1 0 1,0 0-1,1 0 0,-1-1 1,0 0-1,7-4 1,5-10-5715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16303,'0'0'556,"0"10"570,-1 31-144,1 1 1,3-1-1,1 0 0,2 0 0,12 42 1,-11-59-1237,24 68 765,-7-51-2320,-21-37 1142,0-1 1,0 1 0,0-1 0,1 0 0,-1 1 0,1-1 0,4 2-1,5 0-4612,1-4-2051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5541,'0'0'7997,"-11"1"-4805,6 0-3030,0-1 0,0 1-1,0 0 1,1 0-1,-1 1 1,0-1-1,0 1 1,1 0 0,-1 1-1,1-1 1,0 1-1,0 0 1,0 0-1,0 0 1,0 0 0,1 1-1,-1 0 1,1-1-1,0 1 1,0 0-1,0 1 1,1-1 0,-1 0-1,1 1 1,0-1-1,0 1 1,1 0-1,0 0 1,0 0-1,0 0 1,0 0 0,0 0-1,1 9 1,1-13-152,-1 0 0,0 0 0,0 0-1,1 0 1,-1 0 0,1 0 0,-1 0 0,1 0 0,0 0 0,-1 0 0,1 0 0,0-1 0,-1 1 0,1 0 0,0 0 0,0-1 0,0 1 0,0 0 0,0-1 0,-1 1 0,1-1-1,0 1 1,0-1 0,2 1 0,35 5 190,-27-6-149,0-1 0,0 0 1,0 0-1,18-5 0,17-21-28,-41 24-41,-1-1 0,1 1 0,0-1 0,0 1 0,1 1 1,-1-1-1,1 1 0,-1 0 0,1 0 0,0 1 0,6-2 0,7 21 608,0 2-347,-12-18-258,-1 1 1,0-2-1,0 1 0,1-1 0,-1 0 1,1 0-1,-1 0 0,1-1 0,-1 0 1,12-2-1,-2 0-803,0-1 1,0 0-1,18-7 0,-15 3-1663,0-2 0,-1 0 0,30-19 0,-18 6-2158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132 192 3748,'0'0'4628,"-7"2"-3048,-1 0-1171,0 2 1,0-1-1,0 1 0,1 0 0,-1 1 0,1 0 1,0 0-1,-12 11 0,15-12-33,0 0 1,0 0-1,0 1 1,1-1-1,0 1 0,-1 0 1,1 0-1,1 0 1,-1 0-1,1 0 0,0 1 1,0-1-1,1 0 0,0 1 1,-2 11-1,3-16-341,0 0 0,0 0-1,0 0 1,0 0 0,1 1-1,-1-1 1,0 0 0,1 0-1,-1 0 1,0 0 0,1 0-1,-1 0 1,1 0-1,0 0 1,-1 0 0,1 0-1,0 0 1,0 0 0,-1 0-1,1 0 1,0 0 0,0-1-1,0 1 1,0 0 0,0-1-1,2 2 1,0-1 11,1 0-1,-1-1 0,1 1 1,-1 0-1,0-1 1,1 0-1,-1 0 1,1 0-1,4-1 1,2 0 10,0-1 0,-1 0 0,1 0 0,-1-1 0,1-1 0,8-4 0,-5 0-35,0-1 0,-1 0 0,1-1 0,-2 0-1,0-1 1,0 0 0,-1 0 0,0-2 0,13-21 0,-8 6 29,-1 0 1,-1-1 0,15-51-1,-21 43 140,-10 25 120,-9 23 23,5 0-219,1 0 1,0 0-1,1 1 0,0 0 0,1 0 1,0 0-1,1 0 0,1 1 0,-1-1 1,2 1-1,0 0 0,0-1 0,1 1 0,4 24 1,-3-33-151,0 1 1,1-1-1,0 1 0,0-1 1,0 0-1,0 0 1,1 0-1,-1 0 1,1 0-1,0 0 0,0-1 1,1 1-1,-1-1 1,1 0-1,-1 0 0,1-1 1,0 1-1,0-1 1,1 1-1,-1-1 1,0 0-1,1-1 0,-1 1 1,1-1-1,-1 0 1,6 1-1,-6-2-339,0 0 0,0 0-1,1 0 1,-1 0 0,0 0-1,0-1 1,0 0 0,0 0-1,-1 0 1,1 0 0,0 0 0,0-1-1,-1 0 1,1 0 0,0 0-1,-1 0 1,0 0 0,0-1-1,6-5 1,11-15-3890,-2-4-871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2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13773,'-10'6'2787,"-16"7"-1034,7-4-174,0 1-1,0 1 1,1 1-1,-22 18 1,40-30-1567,0 0-1,0 0 0,-1 0 1,1 0-1,0 1 0,0-1 1,-1 0-1,1 0 1,0 0-1,0 1 0,0-1 1,-1 0-1,1 0 1,0 1-1,0-1 0,0 0 1,0 1-1,0-1 1,0 0-1,-1 0 0,1 1 1,0-1-1,0 0 1,0 1-1,0-1 0,0 0 1,0 1-1,0-1 0,0 0 1,0 0-1,1 1 1,-1-1-1,0 0 0,0 1 1,0-1-1,0 0 1,0 0-1,0 1 0,1-1 1,-1 1-1,16 4 196,32-5-262,-37 0-19,13-1-231,-1 2 1,1 0 0,-1 2-1,0 0 1,39 12 0,-61-15 315,0 0 0,-1 0 1,1 1-1,0-1 0,0 0 0,-1 0 1,1 1-1,0-1 0,-1 0 0,1 1 1,0-1-1,-1 0 0,1 1 0,-1-1 1,1 1-1,0-1 0,-1 1 1,1-1-1,-1 1 0,1 0 0,-1-1 1,0 1-1,1 0 0,-1-1 0,0 1 1,1 0-1,-1-1 0,0 1 0,0 0 1,0 0-1,1-1 0,-1 1 0,0 0 1,0 0-1,0-1 0,0 1 0,0 0 1,-1 0-1,1-1 0,0 1 0,0 0 1,0-1-1,-1 1 0,1 0 0,0 0 1,-1-1-1,1 1 0,0-1 0,-1 1 1,1 0-1,-1-1 0,1 1 0,-1-1 1,0 1-1,1-1 0,-2 1 1,-40 30 1412,35-27-1232,-1 2-195,-1-1 1,1 0-1,-1 0 0,0-1 1,0 0-1,0-1 0,-1 0 1,1 0-1,-15 2 0,23-7-3120,1-10-2717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6662,'0'0'12268,"3"77"-10827,-6-27-384,-4 9 192,1 2-416,1 4-320,1 0-65,4 1-31,0-4-289,9-1-32,7-4-160,2-6-2050,0-12-1570,-5-12-4131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18514,'0'0'6117,"55"-4"-6117,-39 5-2018,3-1-2946,-2-5-6599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12780,'0'0'6177,"8"10"-5254,-4-4-767,1 1 1,0-1 0,0 1 0,-1 1 0,0-1-1,0 0 1,-1 1 0,0 0 0,-1 0 0,4 12-1,8 68 449,33 161-2304,-46-246 1526,2 7-1045,-1 0 0,1 1 0,-2-1 0,0 0 0,0 1-1,0-1 1,-2 1 0,-2 19 0,-6-16-2294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135 353 1698,'-11'-7'3699,"1"1"-2961,-54-37 2813,59 40-2864,0-1 1,1 1 0,0-1-1,0 0 1,0-1 0,0 1 0,1-1-1,0 0 1,0 1 0,0-2-1,0 1 1,-2-7 0,5 11-588,0 0-1,0 0 1,0 0 0,1 0 0,-1 0 0,0 0 0,0 0 0,1 0 0,-1 0 0,0 0 0,1 1 0,-1-1-1,1 0 1,-1 0 0,1 0 0,0 1 0,-1-1 0,1 0 0,0 0 0,-1 1 0,1-1 0,0 1 0,0-1-1,-1 1 1,1-1 0,0 1 0,0-1 0,0 1 0,0 0 0,1-1 0,35-10-13,-28 8 199,110-28 545,-68 20-867,-1-2 1,0-3-1,58-27 0,-102 40-209,-1 0-1,1 0 1,-1-1-1,1 1 0,-1-1 1,6-6-1,-10 9-48,0-1 0,1 0 0,-1 0 0,0 0 0,0 0 0,0 0 0,0 0 0,0 0 0,0 0 0,-1 0 0,1 0 0,-1 0 0,1-3 0,0-16-4516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12268,'0'0'9929,"82"-40"-9320,-32 33-513,11 4-32,-2 1-64,-4 2-1249,-3 0-2115,-9 0-2850</inkml:trace>
  <inkml:trace contextRef="#ctx0" brushRef="#br0" timeOffset="1">437 237 11787,'-2'8'2205,"-10"31"807,11-38-2854,0 1 1,1 0-1,-1-1 1,1 1-1,-1 0 1,1 0-1,0-1 1,0 1 0,-1 0-1,1 0 1,1 0-1,-1-1 1,0 1-1,0 0 1,1 0-1,-1 0 1,1-1-1,-1 1 1,1 0-1,0-1 1,-1 1-1,1-1 1,0 1 0,0-1-1,0 1 1,2 1-1,5-1 11,-1 0 1,1 0-1,0-1 0,0 0 0,0 0 1,0-1-1,0 0 0,0 0 1,-1-1-1,1 0 0,0 0 0,8-3 1,15-5 0,45-19 0,-72 27-159,25-14 37,-23 12-40,0-1 0,1 1 0,-1 0 0,1 0 0,0 1 0,0 0 0,9-2 0,-16 47 649,0-41-619,0 1 1,0 0 0,-1-1 0,1 1 0,1 0 0,-1-1 0,0 1 0,1 0-1,-1-1 1,1 1 0,0-1 0,0 1 0,0-1 0,0 1 0,3 3-1,-3-5-160,1 1-1,0-1 0,0 0 0,0 0 0,0 0 0,0-1 0,0 1 0,0 0 0,1-1 0,-1 1 0,0-1 1,0 0-1,0 0 0,1 0 0,-1 0 0,0 0 0,0 0 0,0 0 0,0-1 0,3 0 0,18-5-5354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15631,'0'0'320,"0"57"1698,0-18-865,2 3-608,2 5 351,-1 0-255,6-2-321,-2-3-31,9-4-33,-3-4-128,7-5-96,-1-6 0,1 0-96,-2-8-993,1-2-1249,-3-4-1570,0-9-928,-3 0-4357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 16111,'0'0'2141,"-8"-1"-694,1 0-1293,1 1 1,-1-1 0,1 1 0,-1 0 0,1 1-1,-1 0 1,0 0 0,-11 4 0,15-4-112,0 0 0,0 0 0,0 1 0,0-1 0,0 1-1,0-1 1,1 1 0,-1 0 0,1 0 0,-1 0 0,1 1 0,0-1 0,0 0 0,0 1 0,0 0 0,0-1 0,1 1 0,-1 0-1,1 0 1,0 0 0,0 0 0,0 0 0,0 0 0,0 4 0,0-5-38,1 0 1,0 0-1,0 0 1,0-1-1,0 1 1,0 0-1,0 0 1,0-1-1,1 1 1,-1 0-1,1 0 1,-1-1-1,1 1 1,0 0-1,0-1 1,0 1-1,-1-1 1,1 1-1,1-1 1,-1 0-1,0 1 0,0-1 1,0 0-1,3 2 1,-1-1 16,1 0-1,0 0 1,1 0 0,-1 0-1,0 0 1,1-1 0,-1 0-1,1 0 1,6 1 0,6-1 30,0-1 0,-1 0 0,1-1 0,26-5 0,10-11-20,-44 13-45,-1 0 1,1 1 0,0 1 0,0-1 0,0 1 0,15-1 0,-23 4 27,1 0 0,0 0 0,0 0 0,0 0 0,0 1 1,-1-1-1,1 0 0,-1 1 0,1-1 0,-1 1 1,1 0-1,-1-1 0,0 1 0,2 3 0,13 13 147,-10-15-698,1-1-1,0 1 1,0-2-1,0 1 1,0-1-1,1 0 1,-1 0-1,0-1 1,0 0-1,1-1 1,-1 1-1,0-1 1,0-1-1,0 1 1,7-4-1,17-9-6659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139 128 13453,'-10'4'779,"-5"1"-261,1 1-1,0 1 0,-21 14 1,31-20-375,1 1 0,0 1-1,-1-1 1,1 0 0,0 1 0,0-1 0,0 1 0,1 0 0,-1 0 0,1 0-1,0 1 1,-1-1 0,1 0 0,1 1 0,-1-1 0,0 1 0,1 0-1,0 0 1,0-1 0,0 1 0,0 0 0,1 0 0,-1 4 0,2-6-127,0-1 0,-1 0 0,1 0 0,0 0 0,0 0 0,0 0 0,0 0 0,0 0 0,0 0 0,0 0 0,0 0 0,0 0 0,0 0 0,0-1 0,1 1 0,-1-1 1,0 1-1,0-1 0,1 1 0,-1-1 0,0 1 0,1-1 0,-1 0 0,1 0 0,-1 0 0,0 0 0,1 0 0,1 0 0,42-4 181,-34 0-236,1 0 1,-1 0-1,-1-1 1,1-1-1,-1 1 1,0-2-1,0 0 1,-1 0-1,0 0 1,0-1-1,0-1 1,7-9-1,-7 8 23,0-2 0,-1 1 0,0-1 0,0-1-1,-2 1 1,1-1 0,-2 0 0,0-1 0,6-21 0,-11 34 66,1-1-1,-1 1 1,1 0 0,-1-1 0,0 1 0,0-1 0,0 1-1,0-1 1,0 1 0,0-1 0,0 1 0,0-1 0,-1 1 0,1 0-1,-1-1 1,1 1 0,-1-2 0,0 2-16,1 1 0,-1 0 0,1 0 0,-1 0 0,0 0 0,1 0 0,-1 0 1,1 0-1,-1 0 0,1 0 0,-1 0 0,0 0 0,1 0 0,-1 0 0,1 0 0,-1 0 0,1 0 0,-1 1 0,1-1 1,-1 0-1,1 0 0,-1 1 0,1-1 0,-1 0 0,1 1 0,0-1 0,-1 0 0,0 2 0,-3 2 66,0 0-1,0 0 0,0 0 0,0 1 1,1 0-1,-1 0 0,-2 7 1,2-4-34,1 0 1,0 0-1,1 1 1,0-1 0,0 1-1,1-1 1,0 1 0,0 0-1,1 0 1,1 0 0,-1-1-1,3 11 1,-2-15-57,0 1-1,1-1 1,-1 1 0,1-1 0,0 0 0,0 0-1,1 0 1,-1 0 0,1-1 0,0 1-1,0 0 1,0-1 0,0 0 0,1 0-1,0 0 1,-1 0 0,1-1 0,0 1-1,0-1 1,0 0 0,0 0 0,1 0-1,-1-1 1,8 2 0,-1 0-59,0-1-1,1-1 1,-1 0 0,1 0 0,-1-1 0,0-1-1,1 0 1,17-4 0,-23 4 56,0-1 0,0 1 0,0-1 0,0-1 0,0 1 1,-1-1-1,1 0 0,-1-1 0,1 1 0,-1-1 0,-1 0 0,1 0 0,0-1 0,-1 1 1,0-1-1,0 0 0,3-6 0,-6 11 35,-1-1-1,0 1 1,1 0-1,-1-1 1,0 1-1,0 0 1,1-1-1,-1 1 1,0-1 0,0 1-1,1 0 1,-1-1-1,0 1 1,0-1-1,0 1 1,0-1 0,0 1-1,0 0 1,0-1-1,0 1 1,0-1-1,0 1 1,0-1-1,0 1 1,0-1 0,0 1-1,0 0 1,0-1-1,-1 1 1,1-1-1,0 1 1,0-1 0,-1 1-1,-14 2 344,-18 17-469,31-18 68,0 1 1,1 0-1,-1 1 1,1-1-1,-1 0 0,1 0 1,-1 1-1,1-1 1,0 0-1,0 1 1,0-1-1,1 1 1,-1 0-1,1-1 1,-1 1-1,1 0 1,0-1-1,0 1 1,0 0-1,1 2 1,-1-3-25,0 0 0,1-1 1,-1 1-1,1 0 1,0-1-1,0 1 0,0-1 1,0 1-1,0-1 1,0 0-1,0 1 0,0-1 1,0 0-1,0 0 1,1 0-1,-1 0 0,1 0 1,-1 0-1,1 0 1,-1 0-1,1 0 0,-1-1 1,1 1-1,0-1 1,-1 1-1,1-1 0,0 1 1,-1-1-1,1 0 1,3 0-1,1 0 43,0 0 0,-1-1 0,1 0 0,0 0 0,-1 0 0,1 0 0,0-1 1,-1 0-1,0 0 0,1-1 0,-1 0 0,0 1 0,0-2 0,-1 1 0,1 0 0,-1-1 0,1 0 0,-1 0 0,0 0 0,-1-1 0,1 1 0,-1-1 0,4-6 0,-3 3 57,0 0 0,0-1 0,-1 1 0,0-1 0,-1 0 0,1 0 0,-2 0-1,1 0 1,-1 0 0,-1 0 0,0 0 0,0-1 0,0 1 0,-3-12 0,2 20-58,1 0 0,-1 0-1,1 0 1,0 0 0,0 0 0,-1 0 0,1 0 0,0 0 0,0 0 0,0 0 0,0 0 0,0 0-1,0 0 1,0 0 0,1 0 0,-1 0 0,0 0 0,0 0 0,1 0 0,-1 0 0,1 1 0,0-2 0,23 3-129,-15 0 124,3 1-65,61 8-563,-28-13-3949,-39-4-1197,-5-8-3768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13100,'0'0'3011,"48"-6"-2050,1 2-801,11-1-96,12-2-160,3-2-6278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10890,'0'0'7501,"0"12"-6989,20 211 2843,-6-100-1857,-14-118-1420,1 5 25,-1 1-1,1-1 1,1 1 0,0-1-1,0 0 1,1 0-1,0 0 1,1 0-1,0 0 1,8 13-1,-11-22-35,1 0 1,-1 0-1,0 0 0,0-1 0,0 1 0,1 0 0,-1 0 0,0-1 0,1 1 0,-1-1 1,1 1-1,-1-1 0,1 0 0,-1 0 0,1 1 0,-1-1 0,0 0 0,1 0 1,-1 0-1,1 0 0,-1-1 0,1 1 0,-1 0 0,1-1 0,-1 1 0,1-1 0,-1 1 1,0-1-1,1 0 0,1-1 0,36-29 1226,9-24-986,-3-2 0,-2-2 0,42-77 0,-83 132-573,1 0-1,0-1 1,-1 1-1,0 0 1,0-1-1,0 0 1,-1 1 0,1-1-1,-1 0 1,0-5-1,-1 10 143,0 0 0,0 0 0,0-1 0,0 1 0,0 0 0,0 0 0,0 0 0,0-1 0,0 1 0,0 0 0,0 0 0,0 0 0,0 0 0,0-1 0,0 1 0,0 0 0,0 0 0,0 0 0,0 0 0,-1-1 0,1 1 0,0 0 0,0 0 0,0 0 0,0 0 0,0 0 0,-1 0 0,1-1 0,0 1 0,0 0 0,0 0 0,0 0 0,-1 0 0,1 0 0,0 0 0,0 0 0,0 0 0,-1 0 0,1 0 0,0 0 0,0 0 0,0 0 0,0 0 0,-1 0 0,1 0 0,0 0 0,0 0 0,0 0 0,-1 0 0,1 0 0,-3 0-1762,-16 0-8722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12524,'0'0'4772,"49"34"-4579,-21-34-354,13 0-1184,4-6-2883,0-9-3043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12876,'-9'2'1778,"-46"15"896,52-16-2513,0 0-1,0 0 1,1 1-1,-1-1 0,1 1 1,-1 0-1,1-1 1,-1 1-1,1 0 0,0 0 1,0 1-1,0-1 1,0 0-1,1 1 0,-1-1 1,0 1-1,1-1 1,0 1-1,-1 0 0,0 3 1,2-5-124,0 0 1,0-1-1,0 1 0,0-1 1,0 1-1,0 0 0,0-1 1,1 1-1,-1-1 0,0 1 1,0 0-1,0-1 0,1 1 1,-1-1-1,0 1 0,1-1 1,-1 1-1,0-1 0,1 1 1,-1-1-1,1 0 0,-1 1 1,1-1-1,-1 1 0,1-1 1,-1 0-1,1 1 0,-1-1 1,2 0-1,24 6 638,26-8 66,-26-3-689,0-1 0,-1-1 0,31-13 0,34-9-250,-57 27-2268,-29 2 1452,-1 1 0,1-1 1,0 0-1,0-1 1,0 1-1,0-1 1,6-2-1,12-6-4735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2:4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12620,'0'0'6214,"-12"51"-4901,12-29 64,0-2-127,11-7-1026,6-11-448,6-2-2883,0-19-8456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 10730,'0'0'7928,"4"-3"-7715,7-4-790,-1 0 3715,-30 5-1433,-15 11-1479,34-8-217,0-1-1,0 1 1,0 0-1,0 0 1,0-1-1,0 1 0,0 0 1,0 0-1,0 0 1,0 0-1,0 0 1,0 0-1,0 0 1,1 0-1,-1 0 0,1 0 1,-1 1-1,1-1 1,-1 0-1,1 0 1,-1 0-1,1 1 0,0-1 1,0 2-1,5-2 130,1 1 0,-1-1 0,1 0 1,-1-1-1,1 1 0,-1-1 0,1 0 0,6-2 0,-3 2 34,20-1-44,35 0-123,-61 1-11,1 0 1,0 1-1,-1-1 0,1 1 1,-1 0-1,1 0 0,-1 0 1,1 0-1,-1 1 0,0-1 0,1 1 1,-1 0-1,3 2 0,-5-2 25,1 0-1,-1-1 1,0 1 0,0 0-1,0 0 1,0 0-1,0 0 1,0 0-1,-1 0 1,1 0-1,0 0 1,-1 0-1,0 0 1,0 0-1,1 0 1,-1 0 0,0 1-1,-1-1 1,1 0-1,0 0 1,-1 0-1,1 0 1,-1 0-1,1 0 1,-1 0-1,0 0 1,0 0-1,0 0 1,0 0 0,0-1-1,-1 1 1,-2 3-1,-3 4 173,-1 1-1,0-2 1,0 1-1,-13 8 1,-1-1 120,17-12-239,0-1 0,-1 1 0,1 0 1,1 0-1,-1 1 0,-5 6 0,40-10-189,-10-2-168,1-1 1,-1-1-1,0-1 1,31-9 0,-37 8-1260,0 0 0,-1-1 1,26-14-1,-26 9-2310,-6-1-2008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13869,'0'0'6022,"43"-22"-5382,-8 11 1,3-1-609,1 3-96,4 1-3075,-4-1-3715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16207,'0'0'4335,"10"-5"-3993,24-13 159,-1 2-38,38-25 0,-64 37-398,-1 0 0,1-1-1,-1 0 1,0 0 0,-1-1 0,1 1-1,-1-1 1,0 0 0,-1-1-1,0 1 1,0-1 0,5-10 0,-9 17-59,1-1 0,-1 1 0,0-1 0,0 1 1,1-1-1,-1 1 0,0-1 0,0 1 0,0-1 1,0 1-1,0-1 0,0 0 0,0 1 0,0-1 1,0 1-1,0-1 0,0 1 0,0-1 0,0 1 1,0-1-1,0 0 0,-1 1 0,1-1 0,0 1 1,0-1-1,-1 1 0,1-1 0,0 1 0,-1 0 1,1-1-1,0 1 0,-1-1 0,1 1 0,-1 0 1,0-1-1,-21 3-27,-25 23-5,34-14 163,1 0 1,-1 2-1,2 0 0,-15 20 1,22-28-123,1 0 0,0-1 0,1 1 0,-1 0 0,1 0 0,0 0 0,0 0 0,1 1 0,-1-1 0,1 1 0,0-1-1,1 1 1,-1-1 0,1 1 0,0-1 0,1 1 0,-1-1 0,3 8 0,-3-12-74,1 1 0,0 0-1,0 0 1,0-1 0,0 1-1,1-1 1,-1 1 0,0-1-1,1 1 1,-1-1-1,1 0 1,-1 0 0,1 0-1,0 0 1,-1 0 0,1 0-1,0 0 1,0 0 0,0-1-1,-1 1 1,1-1 0,0 1-1,3 0 1,2-1-988,-1 1 1,0-1 0,1 0-1,-1 0 1,0-1-1,9-1 1,17-9-8163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39 10666,'-7'9'4586,"-5"6"-3937,1 0 1,0 0 0,1 1-1,1 0 1,0 1 0,1 0 0,1 0-1,1 1 1,-7 32 0,12-24-544,1 0 0,1 0 0,2 0 0,0-1 0,10 36 0,-5-30-76,-3 0 0,4 59 0,-9-90 28,0 0 1,0 0 0,0 0-1,0 0 1,0 0 0,0 0-1,1 0 1,-1 0 0,0 0-1,0 0 1,0 0 0,0 0 0,0 0-1,0 0 1,0 0 0,0 0-1,0 0 1,0 0 0,0 0-1,0 0 1,0 0 0,0 0-1,0 0 1,1 0 0,-1 0-1,0 0 1,0 0 0,0 1 0,0-1-1,0 0 1,0 0 0,0 0-1,0 0 1,0 0 0,0 0-1,0 0 1,0 0 0,0 0-1,0 0 1,0 0 0,0 0-1,0 0 1,5-11 968,3-21-552,-5 20-390,51-209-861,-37 162-1497,41-96 0,-54 147 2148,0 1 1,0-1 0,1 0-1,0 1 1,0 0-1,1 0 1,0 1-1,0-1 1,0 1 0,12-8-1,-15 13 120,-1-1 0,1 1-1,0-1 1,-1 1 0,1 0-1,0 0 1,0 1 0,0-1 0,0 0-1,0 1 1,0 0 0,0-1-1,-1 1 1,1 1 0,0-1 0,0 0-1,0 1 1,0-1 0,0 1 0,0 0-1,0 0 1,-1 0 0,1 0-1,0 0 1,-1 1 0,1 0 0,-1-1-1,1 1 1,-1 0 0,0 0-1,0 0 1,0 0 0,0 0 0,2 4-1,-1-3 21,0 1-1,0-1 0,0 1 0,-1-1 1,0 1-1,1 0 0,-1 0 1,-1 0-1,1 1 0,-1-1 0,1 0 1,-1 1-1,-1-1 0,1 0 1,0 1-1,-1-1 0,0 1 0,0-1 1,-1 1-1,1-1 0,-1 1 1,0-1-1,-2 9 0,0-8 231,1-1 1,-1 1-1,0 0 0,0-1 0,-1 0 1,1 1-1,-1-1 0,0-1 0,0 1 1,0-1-1,-1 1 0,1-1 0,-1 0 1,0-1-1,0 1 0,0-1 0,0 0 0,0 0 1,-6 1-1,6-2-180,1 0 1,0 0 0,-1 0-1,1 0 1,0-1-1,-1 0 1,1 0-1,-1 0 1,1 0 0,-1-1-1,1 1 1,0-1-1,-1 0 1,1-1-1,-4-1 1,6 2-253,0 0 0,0-1 0,0 1 0,0-1 0,0 1 0,1-1 0,-1 0 0,1 1 0,-1-1 0,1 0 0,0 0 0,-2-3 0,2 2-487,-1-1 1,1 0 0,0 1 0,0-1-1,0 0 1,1 0 0,-1 0 0,1-6-1,0-16-5823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3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16432,'0'0'1297,"-7"10"69,-4 6-980,0 0 0,1 1 0,1 0-1,0 0 1,2 1 0,0 0-1,1 0 1,0 1 0,2 0-1,0 0 1,0 21 0,3-22-481,1 0 1,1 1 0,0-1 0,2 0-1,0 0 1,1 0 0,0 0-1,2 0 1,0-1 0,1 0-1,1-1 1,1 1 0,0-1-1,1-1 1,0 0 0,1 0-1,16 15 1,-21-25-1993,-5-7 792,-11-17 351,-21-28 514,-74-74 332,68 82 1978,3-1-1,-32-47 1,65 86-1861,1 1 0,0-1 1,-1 1-1,1-1 0,0 1 0,-1-1 0,1 1 1,0-1-1,0 1 0,0-1 0,-1 1 0,1-1 1,0 0-1,0 1 0,0-1 0,0 1 0,0-1 1,0 1-1,0-1 0,0 0 0,0 1 1,0-1-1,1 1 0,-1-1 0,0 1 0,0-1 1,0 0-1,1 1 0,-1-1 0,1 0 0,18-7 156,39 7-292,-44 1 158,77 1-201,45 0-1853,-45-4-2151,6-6-5349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1:4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11 243 5285,'-1'1'403,"0"-1"0,1 1 0,-1 0 0,0 0 0,0-1 0,1 1 0,-1 0 0,0 0 1,1 0-1,-1 0 0,1 0 0,-1 0 0,1 0 0,-1 0 0,1 0 0,0 0 0,0 0 0,-1 0 0,1 0 0,0 0 0,0 1 0,0 0 0,1-2-220,0 0 0,0 1-1,0-1 1,0 0 0,0 0-1,-1 1 1,1-1 0,0 0-1,0 0 1,0 0-1,0 0 1,0 0 0,0-1-1,0 1 1,0 0 0,0 0-1,0 0 1,-1-1 0,3 0-1,57-25 439,-54 24-296,43-23-195,-33 15-116,0 2-1,1 0 0,0 0 0,1 2 0,-1 0 0,1 1 0,0 1 0,1 0 1,25-1-1,-20 7 7,0 0 1,0 2-1,46 13 0,-46-11-6,0 0-1,0-1 1,1-1 0,25 0-1,546 9 457,-411 7-97,-114-10-346,82 0 0,-24-5 5,134 23 0,115-5-2,-205-17-23,48 4 184,1-9-1,247-32 1,11-13-18,2-1 145,608-35-24,-544 53-241,764-3 0,-340 16-15,-910 14-37,62 2 40,0-6-1,134-22 0,-224 21-113,1 2 0,35 1 0,-66 2-74,-2 0 63,0 0 1,0 0 0,0 0 0,1 0-1,-1 1 1,0-1 0,0 0 0,0 0-1,1 0 1,-1 0 0,0 0 0,0 0-1,0 0 1,1 0 0,-1-1 0,0 1-1,0 0 1,0 0 0,1 0 0,-1 0-1,0 0 1,0 0 0,0 0 0,0 0-1,1 0 1,-1-1 0,0 1 0,0 0-1,0 0 1,0 0 0,0 0 0,1 0-1,-1-1 1,0 1 0,0 0 0,0 0-1,0 0 1,0-1 0,0 1 0,0 0-1,0 0 1,0 0 0,0 0 0,0-1-1,0 1 1,0 0 0,0 0 0,0 0-1,0-1 1,0 1 0,0-9-6761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3:5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7104 495 9801,'-14'0'748,"-57"1"-280,-49 0-342,-230-27 0,-300-41 1554,94 15 1274,-555-92-210,547 73-2346,-212-23-346,-3 51-54,54 65-160,579-8 129,1 5 0,-276 76 0,365-77-6,0 2 0,2 3-1,1 2 1,1 3 0,-74 51 0,102-62 41,1 1 0,1 1 1,0 0-1,2 2 0,0 1 1,2 0-1,0 2 0,2 0 1,0 1-1,2 0 0,1 1 0,1 0 1,-10 31-1,18-42 3,0 0 1,0 0-1,2 1 0,0-1 1,0 0-1,2 1 0,0-1 1,0 1-1,2-1 0,0 1 1,1-1-1,0 0 0,1 0 1,1 0-1,0-1 0,1 1 1,1-1-1,0 0 0,12 17 1,7 2-3,1 0 1,2-2-1,1-1 1,1-1 0,2-2-1,1-1 1,0-1-1,70 35 1,-24-21 4,1-3 0,2-4 0,106 26 0,-29-21 4,1-7 1,194 11-1,333-14 34,-563-25-44,2280-32-221,-1998 12 232,654-38 27,-8-78-23,-666 45 2,-333 72-11,-1-2 0,0-2 1,-2-2-1,-1-3 1,49-32-1,-85 48 10,-1 0 0,1-1 0,-2 0 0,1-1 0,-2 0-1,0-1 1,0-1 0,-1 1 0,-1-2 0,9-16 0,-15 24 3,0-1 0,0 0 0,0 0 1,-1 0-1,-1 0 0,1 0 0,-1 0 0,-1 0 0,1-1 0,-1 1 1,-1 0-1,1 0 0,-2-1 0,1 1 0,-1 0 0,0 0 1,-1 0-1,0 1 0,0-1 0,0 1 0,-1-1 0,-7-9 0,-7-8-10,-2 1-1,-1 1 0,0 0 0,-2 2 0,-1 1 0,0 0 0,-2 2 0,0 1 0,-43-22 0,-19-2-127,-162-53 0,27 29 111,-1 9 1,-338-38-1,-469 12-260,-177 30-3617,837 38-242,90 3-983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4:0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65 972 9129,'-8'1'1761,"-4"-1"-1124,-27 5 1609,38-5-2222,1 0 0,0 0 0,-1 1 0,1-1 0,0 0 0,-1 0 0,1 0 1,0 1-1,0-1 0,-1 0 0,1 0 0,0 1 0,0-1 0,0 0 0,-1 1 0,1-1 0,0 0 0,0 1 0,0-1 0,0 0 0,0 1 0,-1-1 0,1 0 1,0 1-1,0-1 0,0 0 0,0 1 0,0-1 0,0 1 0,0-1 0,0 0 0,1 1 0,-1-1 0,0 0 0,0 1 0,0-1 0,0 0 0,0 1 1,1-1-1,-1 0 0,0 1 0,0-1 0,0 0 0,1 0 0,-1 1 0,0-1 0,0 0 0,1 0 0,-1 1 0,0-1 0,1 0 0,-1 0 0,0 0 0,1 0 1,-1 0-1,0 1 0,1-1 0,-1 0 0,0 0 0,1 0 0,19 13-184,21 6 193,0-3-1,1-1 1,1-3 0,44 9 0,181 17 109,-207-31-106,1443 92 1939,503-35-1180,-1519-52-725,-488-12 106,-35 0 988,23 0-1152,1 0 1,-1-1 0,1-1 0,-1 0 0,1-1 0,0 0 0,-1 0-1,2-2 1,-1 1 0,0-1 0,1-1 0,0 0 0,0 0-1,1-1 1,-1 0 0,2 0 0,-1-1 0,1-1 0,0 1 0,1-1-1,0-1 1,0 1 0,1-1 0,0 0 0,1-1 0,-6-14 0,-7-25 94,2-2 0,3 0 1,1-1-1,-5-66 1,1-219 140,12 176-201,3 144-63,0 0 0,-1 1 0,-1-1-1,0 1 1,-2-1 0,-7-20 0,10 33-3,0 0 1,0 1 0,-1-1 0,0 0 0,0 1-1,0 0 1,0 0 0,-1 0 0,1 0 0,-1 0-1,0 1 1,0-1 0,-1 1 0,1 0-1,0 1 1,-1-1 0,0 1 0,0 0 0,0 0-1,0 0 1,0 1 0,0-1 0,0 1 0,0 1-1,-7-1 1,-624 9 1260,294 5-1219,-1290-53 9,609-14-64,918 55 15,31 2 0,0-4-1,-90-13 1,170 16-3,0 0 1,1 1-1,-2 0 1,1 1-1,0-1 1,0 1 0,-1 0-1,0 0 1,0 1-1,0-1 1,0 1-1,-1 0 1,0 1-1,7 10 1,2 4-56,-1 1-1,0 0 1,9 26 0,-8-10 83,-2 1-1,-1 0 0,-2 1 0,4 41 0,2 164 56,-9-132-44,-3-56-2,3 50 36,29 167 0,-31-259-43,0 0 0,2 0 0,-1 0 0,2 0 0,13 23 0,-17-33-92,-1-1 0,1 0 0,1 0 0,-1 0 0,0 0 0,1 0 0,0 0-1,-1-1 1,1 1 0,0-1 0,0 0 0,1 0 0,-1 0 0,0 0-1,1 0 1,-1-1 0,1 1 0,-1-1 0,1 0 0,0 0 0,0-1 0,-1 1-1,1-1 1,0 0 0,0 0 0,7-1 0,-9 1-170,0-1 0,1 1 0,-1-1 1,0 0-1,0 0 0,0 0 0,0 0 1,0 0-1,-1 0 0,1 0 0,2-3 0,21-26-5038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4:3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5857 639 3940,'-11'-8'3838,"-34"-25"-3597,0 2 0,-2 2 0,-1 2 0,-1 3 0,-2 1 0,-75-22 0,23 19 245,-161-17 0,-111 12-596,60 6 225,-1465-193 1556,1458 178-1479,0 14 0,-336 17 0,505 17-138,-294 54-1,405-53-55,1 3-1,0 1 0,1 2 1,1 2-1,0 2 1,1 1-1,2 2 1,0 1-1,-45 39 0,56-40 9,2 0 1,0 2-1,1 0 0,1 2 0,2 0 0,1 1 0,1 1 0,1 1 0,1 0 0,2 1 0,1 0 0,-15 60 0,23-74-16,1 0 0,1 0 0,1 1 0,0-1 0,1 0 0,1 1 0,0-1 0,6 28 0,-3-32 10,0 0 0,1 1 0,0-2 0,0 1 0,2-1 0,-1 0 0,1 0 0,1 0 0,0-1 0,1 0 0,13 12 0,10 4 55,1-1 0,1-1 0,1-2 0,0-1 1,2-2-1,1-2 0,0-1 0,72 19 0,-6-10-1,1-5-1,128 9 0,498-6-95,2-56-12,-298 11 28,899-19 36,657-36 70,-1873 70-72,653-59 186,-594 42-142,-1-8 0,222-70 0,-373 95-51,-16 5 2,1-1-1,-1 1 0,0-2 1,0 1-1,0-1 0,-1 0 1,1-1-1,-1 0 0,0 0 0,9-9 1,-15 11 20,-1 0-1,1 0 1,-1 1 0,0-1 0,1 0 0,-2-1 0,1 1-1,0 0 1,0 0 0,-1 0 0,0 0 0,0-1 0,0 1 0,0 0-1,0 0 1,0 0 0,-1-1 0,0 1 0,0 0 0,0 0 0,-2-5-1,-1-2 18,-1 0 0,0 0 0,0 0 0,-1 1 0,-7-9 0,-4-2-64,-1 2 1,-1 0 0,0 1 0,-1 1-1,-1 1 1,0 0 0,-1 2-1,-1 1 1,-31-13 0,-30-7-230,-114-28 0,181 55 260,-413-100 311,-3 19-1,-573-39 1,-892 71-230,1162 71-1345,15 0-427,223-7 658,166 8-2875,174-5-2153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2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18770,'0'0'-865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3:2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72 9545,'0'0'2701,"-6"-9"-2626,-18-25-70,24 33 2,-1 1 0,1-1 0,-1 1 0,1-1 0,0 0 0,-1 1 0,1-1 0,0 0 0,-1 1 0,1-1 0,0 0 0,0 1 0,0-1 0,0 0 0,-1 0 0,1 1-1,0-1 1,0 0 0,0 1 0,1-1 0,-1 0 0,0 0 0,0 1 0,0-1 0,0 0 0,1 1 0,-1-1 0,0 0 0,1 1 0,-1-1 0,1 0 0,-1 1 0,0-1 0,1 1 0,-1-1 0,1 1 0,-1-1-1,1 1 1,0-1 0,-1 1 0,1 0 0,0-1 0,-1 1 0,1 0 0,0-1 0,-1 1 0,1 0 0,0 0 0,-1 0 0,1 0 0,0 0 0,0-1 0,-1 1 0,1 1 0,0-1 0,-1 0 0,1 0-1,0 0 1,1 0 0,41 5 158,83 36-42,-71-21-78,84 19 1,23-16 1770,300 5 1,-256-21-1276,495 41 587,351 8 264,1267-111-874,-2004 36-482,1107-44 99,-1235 63-94,551-23 51,-737 23-76,1 0 0,-1 0 0,1 0 0,-1 0 0,1 0 0,-1-1 0,1 1 0,-1 0 0,0-1 0,1 1 0,-1-1 0,0 1-1,1-1 1,-1 1 0,0-1 0,0 0 0,1 0 0,-1 0 0,0 0 0,0 0 0,1-1 0,-2 1 4,0 0-1,0 0 1,0 0-1,0 0 1,0 0-1,0 0 1,-1 0-1,1 0 1,0 0-1,-1 1 1,1-1 0,-1 0-1,1 0 1,-1 0-1,1 0 1,-1 1-1,1-1 1,-1 0-1,0 1 1,1-1-1,-1 0 1,0 1 0,-1-1-1,-4-4 3,0 1 1,0 0-1,-1 0 1,1 0-1,-1 1 1,-13-4-1,3 4-540,-1 1 1,0 1-1,-27 1 0,7 1-2103,-3-2-2195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2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12620,'0'0'160,"-8"5"86,-28 13-161,35-17-89,1-1-1,0 0 0,-1 0 1,1 0-1,-1 0 1,1 1-1,0-1 1,-1 0-1,1 0 0,0 1 1,-1-1-1,1 0 1,0 1-1,-1-1 1,1 0-1,0 1 0,0-1 1,-1 0-1,1 1 1,0-1-1,0 1 1,0-1-1,0 0 1,-1 1-1,1-1 0,0 1 1,0-1-1,0 1 1,0-1-1,0 1 1,0-1-1,0 0 0,0 1 1,0-1-1,1 1 1,-1-1-1,0 1 1,0-1-1,0 0 1,0 1-1,0-1 0,1 1 1,-1-1-1,0 0 1,0 1-1,1-1 1,-1 0-1,0 1 0,1-1 1,-1 0-1,0 0 1,1 1-1,20 10-351,-20-10 324,112 44-7,1-6 0,1-4 0,2-5 1,1-5-1,181 13 0,615-15 172,-649-24-60,-87 1-32,1344 16 57,1232-73 2353,-2657 49-2279,656-77-793,-724 78-1482,-14-1-1228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2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12172,'2'9'277,"-1"-4"-265,0-1 1,0 0-1,0 0 1,0 1-1,1-1 0,-1 0 1,1-1-1,0 1 1,1 0-1,-1 0 0,1-1 1,-1 1-1,1-1 1,0 0-1,0 0 0,0 0 1,1 0-1,-1-1 0,1 1 1,-1-1-1,1 0 1,0 0-1,0 0 0,5 1 1,16 5 50,1-1 1,-1-1-1,2-2 1,-1 0 0,0-2-1,32-1 1,12-3 31,77-13 0,235-42-47,640-67 91,117 97-16,-477 21-49,476-10 6,872-33 59,-1444 24-3,395-27 246,-912 48-431,3-2-264,0 3-1,0 2 1,54 5-1,-71 6-2776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2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13581,'0'0'-203,"3"11"43,-2-6 144,0 0 0,1 0 0,-1 0 0,1-1 0,0 1 0,0 0 0,1-1 0,0 0 0,0 1 0,0-1 0,0 0 0,0 0 0,1-1 0,0 1 0,-1-1 0,1 0 0,1 0 0,-1 0 0,0 0 0,1-1 0,-1 1 0,1-1-1,9 2 1,47 15 19,1-3 0,0-3-1,122 10 1,-96-13 67,946 100 890,224-44-474,766-155 252,-9-125-120,-1616 173-452,71-9-1490,-375 32-945,-15-7-667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0 712 15214,'0'0'3977,"11"-10"-3197,144-143-106,-7-6 1,160-223-1,-299 374-397,-5 11-99,-2 25-9,-11 42 195,-11 44 206,0-17-315,5 2 0,-2 123-1,16-217-410,1-1 0,0 0 0,0 0 0,1 0 0,-1 0-1,1 0 1,0 0 0,0 0 0,0 0 0,1 0 0,-1 0 0,1 0-1,0 0 1,0-1 0,5 7 0,-8-10 54,1 0 0,0-1 0,0 1 0,0 0 0,0 0 0,0 0-1,0 0 1,0 0 0,-1 0 0,1-1 0,0 1 0,0 0 0,0 0 0,0 0 0,0 0 0,0-1 0,0 1 0,0 0 0,0 0-1,0 0 1,0 0 0,0-1 0,0 1 0,0 0 0,0 0 0,0 0 0,0 0 0,0-1 0,0 1 0,0 0 0,0 0 0,1 0-1,-1 0 1,0 0 0,0-1 0,0 1 0,0 0 0,0 0 0,0 0 0,0 0 0,1 0 0,-1 0 0,0-1 0,0 1 0,0 0-1,0 0 1,0 0 0,1 0 0,-1 0 0,0 0 0,0 0 0,0 0 0,0 0 0,1 0 0,-1 0 0,0 0 0,0 0 0,0 0-1,0 0 1,1 0 0,-1 0 0,0 0 0,0 0 0,0 0 0,1 0 0,-6-17-4793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14894,'0'0'4719,"13"-5"-3384,131-58 639,17-8-1779,-138 63-195,1 0 1,-1 2 0,1 0 0,47-4 0,-68 10-7,-1 0 1,1 0-1,-1 0 1,1 0 0,-1 0-1,1 1 1,-1-1 0,1 1-1,-1 0 1,0 0-1,0 0 1,1 0 0,-1 0-1,0 0 1,0 0 0,0 1-1,0-1 1,0 1-1,0-1 1,0 1 0,-1 0-1,1 0 1,-1 0-1,1 0 1,-1 0 0,0 0-1,0 0 1,1 1 0,-2-1-1,1 0 1,0 1-1,0-1 1,-1 0 0,1 1-1,-1-1 1,0 1 0,0-1-1,0 1 1,0 3-1,0 5 45,-1 0-1,0-1 0,0 1 0,-1 0 1,-1 0-1,0-1 0,-7 18 0,-7 6 173,10-19 225,0-1 0,1 1-1,-7 22 1,14-37-436,-1 0 0,0 1-1,0-1 1,0 0 0,0 0 0,1 1 0,-1-1-1,0 0 1,0 0 0,1 0 0,-1 1 0,0-1-1,0 0 1,1 0 0,-1 0 0,0 0 0,0 0-1,1 0 1,-1 1 0,0-1 0,1 0-1,-1 0 1,0 0 0,1 0 0,-1 0 0,0 0-1,0 0 1,1 0 0,-1 0 0,0-1 0,1 1-1,-1 0 1,0 0 0,0 0 0,1 0-1,-1 0 1,0 0 0,0-1 0,1 1 0,-1 0-1,0 0 1,0 0 0,1-1 0,-1 1 0,0 0-1,0 0 1,0 0 0,1-1 0,-1 0-1,16-11 86,0-1-1,-1-1 1,0 0-1,12-17 1,-16 18-137,0 0-1,1 0 1,1 1 0,0 1 0,0 0 0,1 1 0,16-9 0,-29 19 40,0-1 0,0 1 0,0-1 0,0 1 1,0-1-1,0 1 0,0-1 0,0 1 0,0 0 0,0 0 0,1-1 1,-1 1-1,0 0 0,0 0 0,0 0 0,0 0 0,0 1 1,1-1-1,-1 0 0,0 0 0,0 1 0,0-1 0,0 0 0,0 1 1,0 0-1,0-1 0,0 1 0,0-1 0,0 1 0,0 0 0,1 1 1,-1 0 13,1 1 0,-1 0 1,0 0-1,1 0 0,-1 0 1,0 0-1,-1 0 0,1 0 1,0 0-1,-1 0 0,0 5 1,0 8 66,0 0 0,-1 0 0,-6 26 0,4-22 175,1 2-1021,-1-13-7002,7-16 359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33 7976,'0'0'14701,"-7"9"-14476,-23 26-177,28-32-44,1 1-1,-1-1 1,1 0 0,0 1 0,0-1-1,0 0 1,1 1 0,-1-1 0,1 1 0,0 0-1,0-1 1,0 1 0,0-1 0,1 1 0,-1-1-1,1 1 1,0-1 0,2 5 0,-2-4-12,9 25-9,1-1-1,1 0 1,1-1 0,18 26 0,-11-18-18,25 58-1,-41-81 40,0 0 0,0 0 0,-1 0 0,-1 0 0,0 1 0,0-1 0,-2 1 0,1 0-1,-3 14 1,2-22 85,-1-1-1,0 0 0,-1 0 1,1 1-1,-1-1 0,0 0 1,0 0-1,0-1 1,0 1-1,-1 0 0,1-1 1,-1 1-1,0-1 0,0 0 1,0 0-1,0 0 0,-1-1 1,1 1-1,-1-1 1,0 1-1,0-1 0,0 0 1,-4 1-1,5-2-20,0 0 1,-1 0-1,1 0 0,0 0 0,0-1 1,-1 1-1,1-1 0,-1 0 1,1 0-1,0 0 0,-1-1 0,1 1 1,0-1-1,-1 0 0,1 0 1,0 0-1,0 0 0,0 0 0,0-1 1,0 1-1,0-1 0,0 0 1,0 0-1,1 0 0,-1 0 0,1-1 1,-1 1-1,1-1 0,-4-4 1,2 0-89,0 0 1,0 0-1,0 0 1,1 0-1,0 0 0,0-1 1,1 0-1,0 1 1,1-1-1,-1 0 1,1 0-1,1 0 1,0 0-1,0 0 1,0 0-1,1 0 1,0 0-1,1 1 1,-1-1-1,2 0 1,-1 1-1,1-1 1,0 1-1,1 0 1,-1 0-1,1 0 1,1 0-1,0 1 1,-1 0-1,2-1 1,8-6-1,96-87-246,-73 69 166,0-1 1,-3-2 0,0-1-1,53-75 1,-86 108 126,1-1 1,-1 1-1,1-1 1,-1 1-1,0-1 1,0 0 0,0 1-1,-1-1 1,1 0-1,0-4 1,-1 6 2,0 0 1,0 1 0,0-1-1,-1 0 1,1 1 0,0-1 0,0 0-1,0 1 1,0-1 0,-1 1-1,1-1 1,0 0 0,-1 1-1,1-1 1,-1 1 0,1-1-1,0 1 1,-1-1 0,1 1-1,-1-1 1,1 1 0,-1-1 0,1 1-1,-1 0 1,0-1 0,1 1-1,-2 0 1,-1-1 10,1 1 0,-1 0-1,0 0 1,0 0 0,0 0 0,1 1 0,-1-1 0,0 1-1,0 0 1,1 0 0,-1 0 0,0 0 0,1 0-1,-1 0 1,1 1 0,0-1 0,-1 1 0,-2 2-1,-13 11 150,0 1 0,2 0 0,-1 2 0,-20 28 0,30-36-141,0 1 1,0-1-1,1 1 1,1 1 0,0-1-1,0 1 1,1 0-1,1 0 1,0 0 0,-2 16-1,5-27-65,0 1-1,0 0 0,0 0 1,0-1-1,0 1 0,0 0 1,0 0-1,1-1 1,-1 1-1,1 0 0,-1 0 1,1-1-1,0 1 0,-1-1 1,1 1-1,0-1 0,0 1 1,0-1-1,0 1 1,0-1-1,1 0 0,-1 1 1,0-1-1,4 2 0,-2-2-137,0 1 0,0-1-1,1 0 1,-1 0-1,0 0 1,1-1 0,-1 1-1,1-1 1,-1 0-1,1 0 1,-1 0 0,5-1-1,1 0-704,0-1 0,0 0 0,-1 0 0,1-1 0,-1 0 0,1 0 0,-1-1 0,0 0 0,11-8 0,11-17-5227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12396,'0'0'8584,"-10"12"-6871,-4 8-963,0 1 0,1 1 0,-14 32-1,22-43-548,0 0-1,1 1 1,0-1 0,1 1-1,0 0 1,1 0-1,0 1 1,1-1-1,1 0 1,1 21-1,0-31-245,0 1 0,0-1 1,0 0-1,0 1 0,0-1 0,1 0 0,-1 0 0,1 0 0,-1 0 0,1 0 0,0 0 0,0-1 0,0 1 0,0-1 0,0 1 0,0-1 0,1 1 0,-1-1 0,0 0 0,1 0 0,-1-1 0,1 1 0,-1 0 0,1-1 0,-1 1 0,1-1 0,-1 0 0,5 0 0,12 1-588,0 0-1,33-4 0,-34 1 412,-1 0-3,34 1-120,-50 1 361,1 0 0,-1 0 0,0 0 1,0 0-1,1 1 0,-1-1 0,0 0 0,0 1 0,0-1 0,0 1 1,0 0-1,0-1 0,1 1 0,-1 0 0,-1 0 0,1-1 0,0 1 1,0 0-1,0 0 0,0 0 0,-1 0 0,1 0 0,0 0 0,-1 1 1,1-1-1,-1 0 0,1 0 0,-1 0 0,0 0 0,1 1 1,-1-1-1,0 2 0,-1 8 341,0-1 0,-1 0 0,-1-1 0,1 1 0,-2 0 1,1-1-1,-1 1 0,-1-1 0,0 0 0,0-1 0,0 1 0,-1-1 1,-1 0-1,1-1 0,-1 1 0,-1-1 0,1-1 0,-1 1 0,-16 9 1,22-15-379,0 0 1,0 0 0,0 0 0,0 0-1,0 0 1,0-1 0,0 1 0,0-1-1,0 1 1,-1-1 0,1 0 0,0 0-1,0 0 1,0 0 0,-1 0 0,1-1-1,0 1 1,0-1 0,0 1 0,0-1-1,0 0 1,0 0 0,0 0 0,0 0-1,0 0 1,0 0 0,0 0 0,1-1-1,-1 1 1,0-1 0,1 1 0,-1-1-1,1 0 1,0 1 0,-2-5 0,0 2-706,0-1 1,1 0-1,0-1 1,0 1 0,1 0-1,0-1 1,-1 1-1,2 0 1,-1-1-1,1 1 1,0-1-1,0 0 1,1-5 0,-1 9 242,1 0 0,0 0 0,-1 0 1,1 0-1,0 0 0,0 0 1,0 1-1,0-1 0,1 0 1,-1 1-1,0-1 0,1 1 0,-1-1 1,1 1-1,-1 0 0,1 0 1,0-1-1,3 0 0,-5 2 451,23-14-6267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151 424 9737,'0'0'13319,"-10"-2"-12625,5 2-642,1-1-1,-1 1 0,0 0 1,0 0-1,0 1 0,0-1 1,0 1-1,1 0 0,-1 1 1,0-1-1,1 1 0,-1 0 1,1 0-1,-1 0 0,1 1 1,0-1-1,0 1 0,0 0 1,0 0-1,1 1 0,-1-1 1,1 1-1,0-1 0,0 1 1,-4 7-1,4-7 35,0 0-1,0 1 1,0 0 0,1-1-1,0 1 1,0 0 0,0 0-1,0 0 1,1 0 0,0 0-1,0 0 1,0 0 0,1 1-1,-1-1 1,2 8 0,-1-10-74,1-1 1,0 1 0,-1-1 0,1 1-1,0-1 1,1 0 0,-1 1-1,0-1 1,1 0 0,-1 0 0,1 0-1,-1 0 1,1 0 0,0 0-1,0-1 1,0 1 0,0-1 0,0 1-1,1-1 1,-1 1 0,0-1 0,0 0-1,1 0 1,-1-1 0,1 1-1,-1 0 1,1-1 0,-1 1 0,1-1-1,0 0 1,4 0 0,2 0 15,-1 0 1,1-1 0,0 0 0,0 0-1,-1-1 1,1 0 0,-1-1-1,1 0 1,-1 0 0,0-1-1,0 0 1,0 0 0,-1-1-1,0 0 1,0 0 0,0-1 0,0 1-1,-1-2 1,0 1 0,0-1-1,9-13 1,-7 7-101,1-1 1,-2 0-1,0 0 0,-1 0 0,0-1 1,-1 0-1,-1 0 0,0 0 0,-1 0 1,-1-1-1,1-25 0,-4 44-542,0-2 608,1-1-1,0 0 1,-1 1-1,1-1 1,0 0-1,0 0 1,-1 1-1,1-1 1,0 0-1,0 1 1,0-1-1,0 1 1,-1-1-1,1 0 1,0 1-1,0-1 1,0 0-1,0 1 1,0-1-1,0 1 1,0-1-1,0 0 1,0 1-1,0-1 1,0 1-1,0-1 1,0 0-1,1 1 1,-1-1-1,0 0 1,0 1-1,0-1 1,0 0-1,1 1 1,-1-1-1,0 0 1,0 1-1,1-1 1,-1 0-1,0 0 1,1 1-1,-1-1 1,0 0-1,1 0 1,-1 1-1,0-1 1,1 0-1,-1 0 1,0 0-1,1 0 1,-1 0-1,0 0 1,1 0-1,-1 0 1,1 1-1,-1-1 1,0 0-1,1-1 1,-1 1-1,1 0 1,-1 0-1,0 0 1,1 0-1,-1 0 1,0 0-1,1 0 1,-1-1-1,1 1 1,4-1-6,0 0 0,1 0-1,-1-1 1,0 1 0,0-1 0,0-1 0,0 1 0,-1-1-1,1 1 1,0-1 0,-1-1 0,0 1 0,0-1 0,0 1-1,0-1 1,-1 0 0,7-9 0,4-7-50,0-1-1,17-34 1,-22 37 99,0 1 0,-1-1-1,-1-1 1,-1 1 0,0-1-1,-1 0 1,3-37 0,-22 84 231,4-12-269,1 6 140,1 0-1,2 1 1,0 0 0,1 0 0,2 0 0,0 1 0,1-1 0,3 43 0,3-27-70,1 0 0,2-1 0,2 1 1,20 54-1,-29-93-66,8 22-5,-8-15 178,-6-14 544,-15-22-630,-40-42 1,40 49-85,1-2-1,-32-49 0,51 72-3,1 1 0,-1-1 0,0 0-1,1 0 1,-1 0 0,1 0 0,-1 0-1,1 0 1,-1 0 0,1 0 0,-1 0-1,1 0 1,0 0 0,0 0 0,0 0 0,-1 0-1,1 0 1,0 0 0,0 0 0,0 0-1,1 0 1,-1 0 0,0 0 0,0 0-1,1 0 1,-1 0 0,0 0 0,1 0-1,-1 0 1,1 0 0,-1 0 0,1 0 0,0 0-1,-1 0 1,1 0 0,0 1 0,-1-1-1,1 0 1,0 1 0,0-1 0,0 0-1,0 1 1,0-1 0,0 1 0,0-1 0,0 1-1,0 0 1,0-1 0,0 1 0,0 0-1,0 0 1,1-1 0,10 0-272,0 0 1,0 1-1,0 0 0,13 2 1,-1-1-1354,50-4-8045,-35-2-470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12043,'0'0'4896,"-9"4"-2232,-1 0-1804,0 1 1,0 0 0,-16 13 0,23-16-746,1 0 0,-1 0 0,1 0 0,0 0 1,-1 1-1,1-1 0,0 1 0,0 0 0,1-1 0,-1 1 1,0 0-1,1 0 0,0 0 0,0 0 0,0 1 0,0-1 0,0 0 1,1 0-1,-1 0 0,1 6 0,0-7-130,1-1-1,-1 0 1,1 1-1,0-1 1,-1 0 0,1 0-1,0 1 1,0-1-1,0 0 1,0 0-1,0 0 1,0 0 0,0 0-1,0 0 1,0 0-1,1 0 1,-1-1-1,0 1 1,1 0 0,-1-1-1,0 1 1,1-1-1,-1 1 1,1-1-1,-1 0 1,3 1 0,46 4-882,-41-4 630,12 0-630,55 8-1714,-72-9 2607,1 1 0,-1 1 1,1-1-1,-1 1 0,0-1 0,0 1 1,0 0-1,0 0 0,0 1 0,-1-1 1,1 1-1,-1 0 0,6 6 0,-8-8 119,0-1-1,-1 1 0,1 0 1,-1 0-1,1 0 0,-1 0 1,0 0-1,1 0 0,-1 0 1,0 0-1,1 1 0,-1-1 1,0 0-1,0 0 0,0 0 1,0 0-1,0 0 0,0 0 1,0 0-1,-1 0 0,1 0 1,0 0-1,-1 0 1,1 0-1,-1 0 0,1 0 1,-1 0-1,1 0 0,-1 0 1,1 0-1,-1 0 0,0 0 1,0-1-1,1 1 0,-1 0 1,-2 1-1,-37 22 2314,32-20-2003,-9 4 199,1-1-1,-2 0 1,1-1 0,-22 5-1,24-9-1481,0 0 0,1 0 0,-18-1-1,12-5-4863,5-9-5270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 15695,'0'0'9785,"-9"-4"-9892,8 3 104,0 0 0,-1 0 0,0 0-1,1 0 1,-1 0 0,0 0 0,0 1 0,0-1 0,0 0 0,1 1 0,-1 0 0,0-1-1,0 1 1,0 0 0,0 0 0,0 0 0,0 0 0,0 0 0,0 1 0,0-1 0,0 0-1,0 1 1,0 0 0,1-1 0,-1 1 0,0 0 0,0 0 0,1 0 0,-1 0 0,0 0-1,1 0 1,-1 1 0,1-1 0,0 1 0,-1-1 0,1 1 0,0-1 0,0 1-1,0-1 1,-1 3 0,-1 0-2,0 0-1,1-1 0,-1 1 0,1 0 1,0 0-1,0 0 0,1 1 1,-1-1-1,1 0 0,-2 7 0,3-10 2,0 0 0,1 0 0,-1 0 0,0 0 0,0 0 0,0 0 0,0-1 0,1 1 0,-1 0 0,0 0 0,1 0 0,-1-1 0,1 1 0,-1 0 0,1 0 0,-1-1 0,1 1 0,0 0 0,-1-1 0,2 2 0,0-1 5,0 0 1,1 0-1,-1 0 0,0 0 0,1 0 1,-1-1-1,0 1 0,1-1 0,-1 0 1,4 1-1,77-2-25,-67-1-21,0 1 0,0 1 0,0 0 1,-1 1-1,1 1 0,0 1 0,0 0 0,23 8 1,-37-11 31,0 1 1,-1-1-1,0 1 0,1 0 1,-1 0-1,1-1 1,-1 1-1,0 0 1,1 0-1,-1 0 0,0 0 1,0 1-1,0-1 1,0 0-1,0 0 1,0 1-1,0-1 0,0 0 1,-1 1-1,1-1 1,0 1-1,-1-1 0,1 1 1,-1-1-1,0 3 1,0-2 75,0 0 0,-1 1 0,1-1 0,-1 0 0,0 1 0,0-1 0,0 0 0,0 0 0,0 0 0,0 0 0,-1 0 0,1 0 0,-1 0 0,-2 2 0,-6 6 497,-1-1-1,0-1 1,0 0 0,-16 9-1,16-11-338,-1 1 1,0-2-1,0 0 0,0 0 0,-1-1 0,0 0 0,0-1 1,1-1-1,-2 0 0,1-1 0,0 0 0,0-1 0,-21-2 1,33 2-327,-1 0 1,1-1 0,0 1-1,0 0 1,-1-1 0,1 1-1,0-1 1,0 1 0,0-1 0,-1 0-1,1 1 1,0-1 0,0 0-1,0 0 1,0 0 0,0 0-1,0 0 1,1 0 0,-1 0-1,0 0 1,0 0 0,1 0 0,-1 0-1,1-1 1,-1 1 0,1 0-1,-1 0 1,1-1 0,0 1-1,0 0 1,-1-1 0,1 1 0,0 0-1,0-1 1,0 1 0,1 0-1,-1-1 1,0 1 0,0 0-1,1 0 1,-1-1 0,1 1 0,-1 0-1,1 0 1,1-2 0,0-3-630,1 2 0,0-1 1,0 0-1,0 0 0,1 1 1,0 0-1,0 0 1,0 0-1,6-5 0,19-8-5810,0 2-3220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3:2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8976 188 10474,'-14'-3'160,"-352"-72"1789,307 69-2365,1 3 0,-106 7 0,-118 30-806,1 0 1177,-749-15 2453,693-21-2462,-852-20 102,611-9 124,-670-40 868,-931 5-170,2060 70-771,-211 35-1,244-23-39,1 5 0,1 3 0,-93 40 0,146-50-14,-1 1 0,2 1 1,0 2-1,2 1 0,-34 28 1,54-41-51,0 2 0,0-1 0,0 1 0,1 0 1,0 1-1,1 0 0,0 0 0,0 0 0,1 1 1,0 0-1,1 0 0,0 0 0,0 0 0,1 1 1,1-1-1,0 1 0,0 0 0,1 0 0,0 0 0,1 14 1,2-18-1,-1 0 0,1 0 0,1 0 0,-1 0 0,1 0 0,1 0 0,-1 0 0,1-1-1,0 0 1,0 0 0,1 0 0,0 0 0,0-1 0,0 0 0,1 0 0,0 0 0,0 0 0,0-1 0,0 0 0,10 4 0,9 4 0,-1-1-1,2-1 0,-1-2 1,37 8-1,433 57 61,-298-50-51,1209 126-47,-574-88 103,1549 124-2,-1392-124 277,-704-59-281,417-51 0,-143-42 607,-436 63-305,-2-5 0,174-72 0,-246 83-251,-2-2-1,88-58 0,-114 67-76,-1-2-1,0 0 1,-1-1 0,-1 0-1,0-2 1,-2 0 0,28-44-1,-40 57-22,-1 0 0,1-1-1,-1 1 1,-1 0 0,0-1 0,0 1-1,0-1 1,-1 0 0,0 0 0,0-10-1,-1 13-104,-1 0 0,1 1 0,-1-1 0,0 0 1,-1 1-1,1-1 0,-1 1 0,0 0 0,0-1 0,0 1 0,0 0 0,-1 0 0,1 0 0,-1 0 0,0 1 0,-1-1 0,1 1 0,-5-4 0,-51-30-2788,-23-2-1399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37 513 15663,'0'0'5621,"10"-7"-3480,1 0-1644,0-2 0,0 1 0,-1-2 0,15-17 0,-21 23-371,0 0-1,-1 0 1,0-1-1,0 1 1,-1-1 0,1 0-1,-1 0 1,0 0-1,0 0 1,0 0 0,-1-1-1,0 1 1,0 0-1,0-1 1,-1 1-1,1 0 1,-2-10 0,1 13-117,-1 1 1,1 0 0,0 0 0,-1 0 0,1 0-1,-1 0 1,1 0 0,-1 0 0,1 0 0,-1 0-1,0 1 1,0-1 0,1 0 0,-1 0 0,0 0-1,0 1 1,0-1 0,0 1 0,0-1 0,0 0-1,0 1 1,0-1 0,0 1 0,0 0 0,0-1-1,0 1 1,0 0 0,0 0 0,0 0 0,0 0-1,0 0 1,-1 0 0,1 0 0,0 0 0,0 0-1,0 0 1,0 1 0,0-1 0,0 0 0,0 1-1,0-1 1,-1 1 0,-2 1-37,0-1 0,0 1 0,0 0-1,0 0 1,0 0 0,1 0 0,-1 1 0,1 0-1,-7 5 1,1 5-15,1 0-1,0 0 1,0 0 0,2 1-1,-8 19 1,11-24 27,0-1-1,1 0 1,0 1 0,1 0 0,-1 0 0,2-1-1,-1 1 1,1 0 0,1 0 0,2 15-1,-2-21 16,0-1 0,0 1-1,1-1 1,-1 0-1,1 0 1,-1 0-1,1 1 1,0-2-1,0 1 1,0 0 0,0 0-1,0-1 1,0 1-1,1-1 1,-1 1-1,0-1 1,1 0-1,-1 0 1,1 0-1,-1 0 1,1-1 0,0 1-1,-1-1 1,1 1-1,0-1 1,-1 0-1,4 0 1,4 0 18,0 0 0,0-1-1,0 1 1,0-2 0,0 0 0,12-3 0,-8-2-103,-1 0 1,0 0 0,0-1-1,-1-1 1,0 0 0,0-1-1,-1 0 1,0-1 0,-1 0 0,0 0-1,-1-1 1,-1-1 0,1 0-1,-2 0 1,0 0 0,-1-1 0,0 0-1,7-23 1,-24 68-1992,6-20 1970,1-1 1,0 1-1,1 0 0,0 0 0,1 0 0,0 0 0,0 0 0,2 1 0,-1-1 0,2 15 1,0-25 6,-1-1 1,0 1 0,1 0 0,0 0 0,-1 0 0,1-1 0,0 1 0,-1 0-1,1-1 1,0 1 0,-1-1 0,1 1 0,0-1 0,0 1 0,0-1 0,0 1 0,0-1-1,-1 0 1,1 1 0,0-1 0,0 0 0,0 0 0,0 0 0,0 0 0,0 0-1,0 0 1,0 0 0,0 0 0,0 0 0,0 0 0,0 0 0,0-1 0,0 1-1,0 0 1,-1-1 0,1 1 0,0-1 0,0 1 0,0-1 0,1 0 0,35-23-1640,-26 12 1033,-1 0-1,0 0 1,0-1-1,-2 0 1,1 0-1,-2-1 1,0 0-1,9-28 0,1-11 107,11-65 0,-2 4 1309,-17 86-1311,5-17 4740,-8 32 203,-16 50-2800,0 1-1312,1 0-1,2 1 1,2 0-1,1 0 1,2 0 0,2 1-1,1-1 1,2 0-1,16 74 1,-8-77-164,-7-23 395,0 1 0,-1 0-1,0 0 1,1 21 0,-4-35-210,-6-30 1398,-1 13-1667,-1 0 0,-1 1 0,-14-21 0,13 22-92,1-1 0,0 0 0,-11-28 0,21 44 118,-1-1 1,1 0-1,-1 1 1,1-1-1,-1 1 1,1-1-1,0 1 0,-1-1 1,1 1-1,0-1 1,-1 1-1,1 0 0,0-1 1,0 1-1,-1 0 1,1 0-1,0-1 1,0 1-1,0 0 0,-1 0 1,1 0-1,0 0 1,0 0-1,0 0 1,0 0-1,-1 0 0,2 1 1,37-1 75,-30 0-20,4 0 25,28 0 44,-1-1 0,68-11 0,-97 10-5,-1 0 0,1-1-1,-1 0 1,1-1 0,-1 0-1,0-1 1,-1 0 0,1 0-1,-1-1 1,0 0-1,0-1 1,-1 0 0,0-1-1,0 1 1,7-11 0,-13 16-77,0-1-1,0 0 1,0 0 0,-1 1 0,0-1 0,1 0 0,-1 0 0,0 0-1,0 0 1,-1 0 0,1-1 0,-1 1 0,1 0 0,-1 0-1,0 0 1,-1-5 0,1 6-39,-1 1 0,1-1 0,-1 1 0,1-1 0,-1 1 0,0-1-1,0 1 1,0 0 0,0-1 0,0 1 0,0 0 0,0-1 0,0 1 0,0 0 0,0 0-1,-1 0 1,1 0 0,-1 0 0,1 1 0,0-1 0,-1 0 0,1 1 0,-1-1 0,0 1 0,1-1-1,-1 1 1,1 0 0,-1-1 0,0 1 0,-2 0 0,-5 1-31,1-1 0,0 1 0,0 0-1,0 1 1,0 0 0,0 0 0,0 1 0,0 0 0,1 0 0,-1 1 0,1 0 0,0 0 0,0 1-1,1 0 1,-1 0 0,1 1 0,0-1 0,1 1 0,-6 8 0,3-5 6,1 1 1,0 0-1,0 0 1,1 1-1,1 0 1,0 0-1,0 1 1,1-1-1,0 1 1,1 0-1,1 0 1,-2 17-1,4-25 27,0-1-1,0 1 1,0-1-1,0 1 1,1 0 0,-1-1-1,1 1 1,0-1-1,0 0 1,1 1-1,-1-1 1,1 0-1,-1 0 1,1 1-1,0-1 1,0 0-1,0-1 1,1 1-1,-1 0 1,1-1-1,0 1 1,-1-1-1,1 0 1,0 0-1,0 0 1,0 0-1,1-1 1,-1 1 0,0-1-1,1 0 1,6 2-1,9 1 93,0-1 0,0-1-1,1 0 1,33-3 0,-32 1-85,-1 0-29,0-1 0,0-1 1,-1-1-1,1-1 1,-1 0-1,21-8 1,-33 9-411,1-1 1,-1 0 0,1 0-1,-1 0 1,0 0 0,-1-1-1,10-10 1,-12 11-403,0 0-1,-1 0 1,0 0 0,0-1-1,0 1 1,0-1 0,-1 0-1,0 0 1,0 0 0,0 0-1,-1 0 1,2-10 0,0-36-15756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6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22037,'0'0'4484,"73"-26"-5765,-46 5-4004,0-6-10538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7:5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12268,'0'0'2514,"8"4"-2450,6 2-26,-1-1-1,1-1 1,0 0 0,0-1 0,0-1-1,1 0 1,-1-1 0,17 0-1,131-9 520,-152 8-535,66-7 19,523-36 988,2 36-225,-155 52-612,2 1 32,746-41 37,-596-10 199,605 6 1104,-388-68-2332,-788 59-167,-23 6 358,-1 0 1,1 0-1,-1 0 1,0-1-1,0 1 1,0-1-1,0 0 1,0 0-1,-1 0 1,1-1-1,-1 1 1,0 0-1,2-5 1,4-7-2494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0:2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0 539 9289,'9'-2'-422,"136"-44"286,-93 27-120,0 2 1,2 2-1,0 3 0,101-10 0,83 33 582,-26 1 646,-22-20-378,198-35 1,-82 6-503,-175 28-43,149 9 0,133 29 190,-392-27-213,169 8 258,0-8 0,0-9 1,269-43-1,-232 16 1,836-94 231,-424 99 136,733-55 676,-609 42 1774,-753 42-6012,-24 0-490,-17 0-529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27 5445,'0'0'18305,"1"15"-18070,0 18-151,-2 0 0,-2 0 0,-8 45 0,-32 110 10,5-22 53,69-314 441,-10 62-953,-5 0 0,10-166 0,-29 350 463,0-46 121,7 79-1,-2-114-90,0 0 0,2 0 0,0 0 0,0 0 0,2-1 0,0 1 0,1-2 0,15 25 0,-21-37-72,0 0 0,1 0 0,-1 0 0,1-1 0,0 1 0,0-1 0,0 1 0,0-1 0,0 0 0,1 1 0,-1-1 0,1-1 0,-1 1 0,1 0 0,0-1 0,0 1 0,0-1 0,0 0 0,0 0 1,0 0-1,0 0 0,0 0 0,0-1 0,0 1 0,0-1 0,0 0 0,1 0 0,-1 0 0,0-1 0,0 1 0,0-1 0,0 1 0,0-1 0,0 0 0,0 0 0,0-1 0,0 1 0,0-1 0,0 1 0,-1-1 0,5-3 0,3-3 169,0-1 0,-1 0 0,0-1 0,0 0 0,-1 0 0,-1-1-1,1 0 1,9-21 0,-8 12-142,-1-1 0,-1 1 0,-1-1 0,0 0 0,-2 0 0,-1-1 0,0 1 0,-2-1 0,0 0 0,-2 1 0,0-1 0,-6-31 0,6 49-71,-1-1 1,1 1-1,-1 0 1,0 0 0,0 0-1,0 0 1,-4-5-1,6 8-41,-1 1 0,0-1 0,1 0 0,-1 0 0,0 0 0,0 0 0,1 1-1,-1-1 1,0 0 0,0 1 0,0-1 0,0 0 0,0 1 0,0-1 0,0 1 0,0 0-1,0-1 1,0 1 0,0 0 0,0 0 0,0 0 0,0-1 0,0 1 0,0 0-1,-1 0 1,1 1 0,0-1 0,0 0 0,0 0 0,0 0 0,0 1 0,0-1 0,0 1-1,-1 0 1,1 0-142,0-1-1,0 1 0,0 0 1,1 1-1,-1-1 0,0 0 1,1 0-1,-1 0 0,1 0 1,-1 0-1,1 1 0,-1-1 1,1 0-1,0 0 0,0 1 1,0-1-1,0 0 0,-1 1 1,2-1-1,-1 0 0,0 0 1,0 1-1,0-1 0,1 0 1,-1 0-1,0 1 0,2 1 1,16 32-7354,-2-18 1743,1-1-1547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58 10410,'0'0'10879,"3"-9"-9448,10-27-224,-13 36-1185,0-1 1,0 1 0,0-1-1,0 1 1,0-1 0,0 1-1,0-1 1,0 1 0,-1-1-1,1 1 1,0-1 0,0 1-1,0 0 1,-1-1 0,1 1-1,0-1 1,0 1 0,-1 0-1,1-1 1,0 1 0,-1 0-1,1-1 1,-1 1 0,1 0-1,0-1 1,-1 1 0,1 0-1,-1 0 1,1 0 0,0-1-1,-1 1 1,1 0 0,-1 0-1,1 0 1,-1 0 0,1 0-1,-1 0 1,1 0 0,-1 0-1,1 0 1,-1 0 0,1 0-1,-1 0 1,1 0 0,-1 0-1,1 1 1,0-1 0,-1 0-1,1 0 1,-1 0 0,1 1-1,0-1 1,-1 0 0,0 1-1,-26 11 66,15-2 98,2 0 1,-1 1-1,1 0 0,1 1 0,0 0 1,0 1-1,2-1 0,-1 2 0,2-1 1,0 1-1,0 0 0,1 0 0,1 0 1,0 1-1,1 0 0,1 0 0,-1 21 1,3-34-182,1-1 1,-1 0-1,0 0 1,1 0-1,-1 1 1,0-1-1,1 0 1,-1 0-1,1 0 1,0 0-1,-1 0 1,1 0-1,0 0 1,0 0-1,0 0 1,0 0 0,-1-1-1,1 1 1,0 0-1,0 0 1,1-1-1,-1 1 1,0-1-1,0 1 1,0-1-1,0 1 1,0-1-1,1 0 1,-1 0-1,0 1 1,0-1-1,0 0 1,1 0-1,-1 0 1,0 0-1,0-1 1,0 1-1,1 0 1,-1 0-1,0-1 1,1 0-1,6 0 39,-1-1-1,1 0 0,-1 0 0,0 0 1,11-7-1,-1-2 7,-1 0 0,0-2-1,-1 0 1,0 0 0,-2-1 0,1-1 0,-2-1-1,0 0 1,0 0 0,-2-1 0,13-27 0,-22 43 83,-13 37 123,7-25-191,1 1 0,0 0 0,0 1 0,1-1 0,1 1-1,-2 23 1,4-35-106,1 0 0,-1 0 0,0 0 0,1 0 0,-1 0 0,1 0 0,-1 0 0,1-1 0,0 1 0,-1 0 0,1-1 0,0 1 0,0 0 0,-1-1 0,1 1 0,0-1 0,0 1 0,0-1 0,-1 1 0,1-1 0,0 1 0,0-1 0,0 0 0,0 0 0,0 0 0,0 1 0,0-1 0,0 0 0,0 0 0,0 0 0,0 0 0,0 0 0,0-1-1,0 1 1,0 0 0,0 0 0,1-1 0,38-10-2927,0-17-3886,-18 6-1004,-7 0-3449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80 296 13261,'0'0'7991,"-7"8"-7190,-2 1-450,-1 2-1,2-1 1,0 1-1,-10 19 1,15-25-281,0 0 0,1 0 0,-1 1 0,1-1 0,1 1 0,-1 0 0,1-1-1,0 1 1,0 0 0,1 0 0,0 0 0,0 0 0,0 0 0,0 0 0,3 8 0,-2-12-65,0 1 0,0-1 0,0 0 0,0 0-1,1-1 1,-1 1 0,1 0 0,-1 0 0,1-1 0,0 1 0,-1-1 0,1 1 0,0-1 0,0 0 0,0 1-1,0-1 1,0 0 0,0 0 0,1-1 0,-1 1 0,0 0 0,0-1 0,1 1 0,-1-1 0,0 0 0,1 0-1,-1 0 1,0 0 0,1 0 0,2-1 0,2 0 22,-1 1-1,1-1 0,-1-1 1,1 1-1,-1-1 1,1 0-1,-1-1 0,0 0 1,8-4-1,2-6 0,0-1 1,0-1-1,-2 0 0,0-1 0,-1-1 0,0 0 1,-2 0-1,0-2 0,-1 1 0,0-1 0,-2 0 1,0-1-1,-2 0 0,0-1 0,-1 1 0,-1-1 0,0 0 1,-2 0-1,-1 0 0,-2-39 0,1 57-6,0 0-1,-1-1 1,1 1 0,-1 0-1,0 0 1,0 0-1,0 0 1,0 0 0,0 0-1,-1 0 1,1 0-1,-1 1 1,0-1 0,-4-4-1,5 6 7,-1-1 0,0 1-1,1 0 1,-1 0 0,0 0 0,0 0-1,0 0 1,0 1 0,0-1-1,0 0 1,0 1 0,0 0 0,0-1-1,0 1 1,0 0 0,0 0-1,-4 1 1,0 0 11,0 0 0,-1 1 0,1 0 0,0 1 0,0-1 0,0 1 0,0 0 0,1 0 0,-1 1 1,1 0-1,0 0 0,-9 8 0,1 2 152,0 0 0,-22 31 0,32-41-196,1 0 0,-1 0 0,1 0 0,0 1 0,0-1 0,0 1 1,1 0-1,-1-1 0,1 1 0,0 0 0,1 0 0,-1 0 0,1 0 0,0 0 0,0 0 1,1-1-1,1 8 0,-1-10-83,0 0 1,0 0-1,0 0 0,0 0 1,1 0-1,-1 0 1,1 0-1,-1 0 1,1 0-1,0-1 0,0 1 1,0-1-1,0 0 1,0 1-1,0-1 0,0 0 1,0 0-1,0 0 1,4 1-1,53 12-2239,-32-9 1437,-22-4 846,1 1-1,-1-1 1,0 1-1,0 1 1,0-1-1,-1 0 1,1 1-1,0 0 1,-1 0-1,0 1 1,0-1-1,0 1 1,0 0-1,0 0 1,-1 0-1,0 0 1,0 1-1,5 8 1,-5-6 113,-1 1 0,1 0 1,-1 0-1,-1 1 1,1-1-1,-1 0 0,-1 0 1,0 1-1,0-1 0,0 0 1,-3 14-1,-6 37-1722,17-60-7249,3-15 21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16400,'0'0'1927,"-6"12"-395,-12 31-203,2 0 0,2 1 1,2 0-1,-9 61 0,1 376 1773,31-484-2782,1-11-255,-1 0-1,-1 0 1,0-1 0,0-1-1,-2 1 1,0-1 0,-1-1-1,6-18 1,9-18-220,-8 23-51,-3 4 33,2 0-1,30-47 1,-42 72 163,-1 0 0,1 0 0,0 0 0,-1 0 0,1 0 0,0 0 0,0 0 0,0 0 0,0 0 0,0 0 0,0 0 0,0 1 0,0-1 0,0 0 0,0 1 0,1-1-1,-1 1 1,0-1 0,0 1 0,0 0 0,1-1 0,1 1 0,-2 0 3,0 1 1,0-1-1,-1 1 0,1 0 0,0-1 0,0 1 1,-1 0-1,1 0 0,0 0 0,-1-1 0,1 1 0,-1 0 1,1 0-1,-1 0 0,1 0 0,-1 0 0,0 0 1,1 0-1,-1 0 0,0 0 0,0 1 0,5 67 39,-5-63 23,0 7 73,1-10-75,-1 1-1,1 0 1,-1 0 0,0 0-1,0 0 1,0-1-1,-1 1 1,0 0-1,1 0 1,-1 0 0,-1-1-1,-2 7 1,4-9 64,0-16 316,0-34-501,-2 0 0,-13-78 1,11 117-81,2 15-203,2-3 327,0-1-1,0 1 1,1-1-1,-1 1 1,0-1-1,1 0 1,-1 1-1,1-1 1,-1 0 0,1 1-1,0-1 1,-1 0-1,1 0 1,0 0-1,0 0 1,0 1 0,0-1-1,0 0 1,1 0-1,8 5-672,1 0 0,-1-1 0,1-1-1,0 0 1,0-1 0,0 0 0,0 0-1,1-1 1,-1-1 0,1 0 0,14 0-1,-10-1-1136,1-1 0,0 0 0,-1-1 0,1-1-1,-1-1 1,0 0 0,20-8 0,-32 10 1646,25-14-2910,-23 9 5007,-3-2 3525,-9 5 932,-8 5-4368,-11 5-849,16 0-819,1-1 0,1 1-1,-1 1 1,1-1 0,0 1 0,0 1 0,1-1-1,0 1 1,1 0 0,-1 0 0,1 1-1,1 0 1,0-1 0,0 2 0,1-1 0,0 0-1,-3 18 1,6-26-324,0 0 0,1 0 0,-1 0 0,0 0 0,1 0 0,-1 0-1,1 0 1,-1 0 0,1 0 0,0-1 0,-1 1 0,1 0 0,0 0 0,-1-1-1,1 1 1,0 0 0,0-1 0,0 1 0,0-1 0,-1 1 0,1-1 0,0 0-1,0 1 1,0-1 0,0 0 0,0 1 0,0-1 0,0 0 0,0 0 0,0 0 0,0 0-1,0 0 1,0 0 0,0 0 0,0-1 0,0 1 0,0 0 0,0 0 0,2-1-1,2 0 27,1 0 0,0-1 0,-1 1 0,1-1 0,-1 0 0,6-3 0,-5 1-39,1-1 0,-1 1-1,-1-1 1,1 0 0,-1-1 0,0 1-1,0-1 1,0 0 0,-1 0-1,0-1 1,0 1 0,-1-1-1,1 0 1,-1 0 0,-1 0-1,0-1 1,0 1 0,2-12 0,-5 23 165,1 1 0,-1-1 1,0 0-1,0 0 1,0 0-1,-1 0 1,-2 6-1,2-6-134,0 0 1,0 0-1,0 1 1,1-1-1,0 1 0,0-1 1,0 8-1,1-10-80,0-1 0,0 1 0,0-1 0,0 1 0,0-1 0,1 1 0,-1-1 0,1 1 0,-1-1 0,1 1 0,-1-1 0,1 0 0,0 1 0,0-1 0,0 0 0,0 0 0,-1 0 0,2 1 0,-1-1 0,0 0 0,0 0 0,0-1 0,0 1 0,1 0 0,-1 0 0,0 0 0,1-1 0,-1 1 0,1-1 0,-1 1 0,1-1 0,-1 0 0,1 1 0,-1-1 0,1 0 0,-1 0 0,1 0 0,-1 0 0,1 0 0,1-1 0,2 1-840,0-1 0,0 0 0,0 0 0,-1 0 0,1 0 0,0-1 1,0 0-1,-1 0 0,1 0 0,-1-1 0,8-5 0,8-12-5579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16 12075,'0'0'3913,"-4"11"-1932,-3 5-1392,0 1-1,2 0 1,0 0 0,1 1 0,0-1-1,-1 25 1,7-23-548,0 1 1,1-1-1,1 0 0,0 0 0,2 0 1,0-1-1,2 1 0,-1-2 0,16 26 1,-13-24-38,0 1-37,-5-12 30,0 0 0,-1 0 0,0 0 0,0 1 0,-1-1 0,0 1 0,-1 0 0,0 0 0,0 0 0,-1 0 0,0 0 0,-1 0 0,0 11 0,-1-18 115,1 0 1,0-1-1,-1 1 0,1-1 0,-1 0 1,0 1-1,1-1 0,-1 1 1,0-1-1,0 0 0,0 1 1,0-1-1,0 0 0,0 0 0,0 0 1,-1 0-1,1 0 0,0 0 1,0 0-1,-1 0 0,1-1 1,-1 1-1,1-1 0,-1 1 1,1-1-1,-1 1 0,1-1 0,-1 0 1,1 1-1,-1-1 0,1 0 1,-1 0-1,0 0 0,1 0 1,-1-1-1,1 1 0,-1 0 0,1-1 1,-1 1-1,1-1 0,-1 1 1,-1-2-1,-3 0 54,1 0 0,-1 0 1,1-1-1,0 0 0,0 0 0,0 0 0,1 0 0,-1-1 1,1 1-1,-7-8 0,7 5-205,0 0 0,0 0 0,1 0 0,0 0 1,0 0-1,0-1 0,1 0 0,0 1 0,0-1 0,0 0 0,1 0 0,0 0 1,1 0-1,0 0 0,0 0 0,0 0 0,1 0 0,0 0 0,2-7 1,0 4 4,1 0 0,0 0 0,1 1 0,0-1 0,0 1 1,1 0-1,1 1 0,-1 0 0,1 0 0,1 0 0,-1 0 1,10-5-1,83-60 26,-73 56 33,-1-2-1,-1 0 0,0-2 1,-2-1-1,23-25 0,-44 44 31,0 1-1,0-1 0,-1 1 0,1-1 0,-1 0 1,0 1-1,1-1 0,-1 0 0,0 0 0,0 0 1,-1 0-1,1-5 0,-1 6-17,0 1-1,0 0 1,0 0 0,-1 0-1,1 0 1,0 0 0,-1 1-1,1-1 1,-1 0 0,1 0-1,-1 0 1,0 0 0,1 0-1,-1 1 1,0-1 0,0 0-1,1 0 1,-1 1 0,0-1-1,0 1 1,0-1 0,0 1-1,0-1 1,0 1 0,0-1-1,0 1 1,0 0 0,0 0-1,0-1 1,0 1 0,0 0-1,0 0 1,0 0 0,0 0-1,0 0 1,0 0 0,-2 1-1,-6 0-14,1 0-1,-1 0 0,0 1 0,0 0 0,1 0 0,-1 1 1,1 1-1,0-1 0,0 1 0,-13 9 0,16-10-9,0 0 0,0 1 0,0 0 0,0 0 1,1 0-1,0 1 0,0-1 0,0 1 0,0 0 0,1 0 0,0 1 0,0-1 0,0 1 0,1-1 0,-1 1 0,-1 10 0,3-14-24,1 0 0,0 0 0,0 0 0,0 0-1,0 1 1,0-1 0,1 0 0,-1 0 0,1 0 0,-1 0 0,1 0-1,0 0 1,-1 0 0,1 0 0,0 0 0,0 0 0,1 0-1,-1-1 1,0 1 0,3 2 0,0-1-83,-1 0 1,1 0-1,1 0 1,-1 0-1,0-1 1,1 0-1,-1 0 1,9 3 0,3-1-1332,1 0 1,-1-2 0,1 1 0,22-1-1,11-2-6699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15407,'0'0'2498,"-11"-1"-523,-1 1-1659,-1 1 1,1 0-1,-1 1 0,1 0 1,-1 1-1,1 0 0,0 1 1,1 0-1,-1 1 0,0 1 0,-11 7 1,-31 26 918,52-38-1219,0 1 0,0-1 0,0 1 1,0 0-1,1-1 0,-1 1 0,1 0 0,-1 0 0,1 0 0,-1 0 1,1 0-1,0 0 0,0 1 0,0-1 0,1 0 0,-1 1 0,0-1 1,1 0-1,-1 1 0,1-1 0,0 1 0,0-1 0,0 0 0,1 5 1,0-6-8,1 0 1,0 0 0,0 0-1,0 0 1,0 0 0,0-1 0,1 1-1,-1-1 1,0 1 0,0-1-1,0 0 1,0 0 0,1 0-1,-1 0 1,0 0 0,4-1 0,1 0 22,15 1 2,-2-1-163,1 1 1,-1 1-1,0 1 0,1 1 0,21 5 1,-38-7 123,-1 0 1,1 0-1,-1 0 1,0 1-1,1-1 1,-1 1 0,0 0-1,0 0 1,0 0-1,0 0 1,-1 1 0,1-1-1,0 1 1,-1-1-1,0 1 1,0 0-1,0 0 1,0 0 0,0 0-1,0 0 1,-1 1-1,0-1 1,1 0-1,-1 1 1,0-1 0,-1 1-1,1-1 1,-1 1-1,1 0 1,-1-1-1,0 1 1,-1-1 0,1 1-1,0-1 1,-1 1-1,-1 4 1,-1-1 181,1-1-1,-1 0 1,0 0-1,0 0 1,-1-1 0,1 1-1,-1-1 1,-1 0-1,1 0 1,-1 0-1,0 0 1,0-1 0,0 0-1,0 0 1,-10 5-1,9-5-64,-1 0 0,1-1-1,0 0 1,-1 0 0,0 0-1,0-1 1,1 0 0,-1-1-1,0 1 1,-1-1 0,1-1-1,0 1 1,0-1 0,-10-1-1,15 0-226,0 0 0,1 0 0,-1 0 0,0 0 0,1 0 0,-1 0 0,1 0 0,-1 0 0,1-1 0,-1 1 0,1-1 0,0 1 0,0-1 0,0 1 0,0-1 0,0 0 0,0 0 0,0 1 0,1-1 0,-1 0 0,0 0 0,1 0 0,0 0 0,-1 0 0,1 0 0,0-1 0,-1-53-7323,1 56 7411,5-37-8231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3:2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3019 1566 7976,'-11'0'655,"-1"0"1,1-1 0,-1 0 0,1-1 0,0 0 0,-12-4 0,22 4-572,1-1 1,-1 1 0,1-1 0,0 0 0,-1 1 0,1-1 0,0 1 0,1-1-1,-1 1 1,0-1 0,1 1 0,-1-1 0,1 1 0,0-1 0,1-2 0,1-7 153,-2 6-94,-1-1 1,-1 1 0,1-1-1,-1 1 1,0 0 0,0 0-1,-1-1 1,0 1 0,0 0-1,-1 0 1,1 1-1,-7-11 1,-5-6 240,-33-37-1,9 12-92,-10-21-97,-104-136-27,123 170-185,-2 1 0,-1 2-1,-61-47 1,42 44 34,-1 3 0,-1 1 1,-2 3-1,-100-34 0,-244-50 231,129 41 85,132 31 40,-302-103-111,347 109-208,-162-37-1,-9-1 1367,174 34-752,58 22-625,-40-12-1,71 26-274,1 1 0,-1 0 0,1 0 0,-1-1 0,1 1 0,0 0 0,-1-1 0,1 1 0,0-1 0,-1 1 0,1 0 0,0-1 0,-1 1 0,1-1 0,0 1 0,0-1 0,0 1 0,-1-1 0,1 1 0,0-1 0,0 1 0,0-1 0,0 1 0,0-1 0,0 1 0,0-1 0,0 1 0,0-1 0,0 1 0,0-1 0,0 1 0,0-1 0,1 1 0,-1-1 0,0 1 0,1-1 0,-1-4-2550,1-7-5359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44 400 14221,'0'0'5366,"10"-4"-3231,-2 2-1841,-1-2 1,1 1 0,-1-1-1,0 0 1,0-1-1,10-7 1,-14 9-212,0 1 0,-1 0-1,1-1 1,-1 0 0,0 1 0,0-1 0,0 0-1,0 0 1,-1 0 0,1 0 0,-1 0 0,0-1-1,1 1 1,-2 0 0,1-1 0,0 1 0,-1-1-1,1 1 1,-1 0 0,0-1 0,0 1 0,-1-6-1,1 8-66,-1 1 1,1-1-1,-1 0 0,1 0 0,-1 1 0,0-1 1,1 0-1,-1 1 0,0-1 0,1 1 0,-1-1 1,0 1-1,0-1 0,1 1 0,-1-1 0,0 1 1,0 0-1,0-1 0,0 1 0,0 0 0,0 0 1,1 0-1,-1 0 0,0 0 0,0 0 0,0 0 1,0 0-1,0 0 0,0 0 0,0 0 0,0 0 0,-1 1 1,-31 10-125,25-6 132,1 1-1,1 1 0,-1-1 0,1 1 0,0 0 0,0 1 0,1-1 0,0 1 1,1 0-1,0 1 0,0-1 0,0 1 0,1-1 0,1 1 0,-1 0 1,1 0-1,1 0 0,0 1 0,0-1 0,1 15 0,0-21-14,1-1 0,-1 0 0,1 1 0,-1-1 0,1 0-1,0 1 1,-1-1 0,1 0 0,1 0 0,-1 0 0,0 0 0,0 0-1,1 0 1,-1 0 0,1 0 0,-1-1 0,1 1 0,0-1 0,3 3 0,-1-2 10,0 0 0,0 0 0,1 0 0,-1-1 0,0 1 0,1-1 0,-1 0 0,1-1 0,7 1 0,-1 0 12,1-2 0,-1 1-1,0-2 1,0 1 0,0-2 0,-1 1-1,21-9 1,-17 5-100,0-1 1,-1-1-1,0 0 0,-1 0 0,0-2 0,0 1 1,-1-1-1,0-1 0,0 0 0,-1-1 1,-1 0-1,0 0 0,-1-1 0,0 0 1,-1 0-1,7-18 0,-24 55-267,7-17 418,-1-1 1,1 1-1,1 0 0,0 0 0,0 0 0,0 1 0,1-1 0,0 0 0,0 0 0,1 1 0,-1-1 0,3 14 0,-1-20-69,0 1 1,0-1-1,0 1 0,0-1 0,0 1 0,0-1 0,1 0 0,-1 0 0,0 0 0,1 1 1,-1-1-1,1-1 0,-1 1 0,1 0 0,-1 0 0,1 0 0,0-1 0,-1 1 0,1-1 1,0 0-1,0 1 0,-1-1 0,1 0 0,0 0 0,0 0 0,2 0 0,4 0 29,-1-1-1,1 0 1,-1 0 0,0 0-1,10-3 1,-4-2-62,1 0 0,-1-1 0,0-1 0,0 0 0,-1-1 0,0 0 1,0-1-1,-1 0 0,0-1 0,-1 0 0,-1 0 0,0-1 0,0-1 0,7-13 1,0-2-289,-2 0 1,-1-1 0,-1 0 0,-1-1 0,10-52 0,-18 72-26,6-43 526,-11 42 346,-10 29-52,-2 9-318,1 1 0,1 0 0,1 0 0,2 1 0,1 1 0,1-1 0,1 1 0,2 0 0,1 1 1,2-1-1,2 45 0,3-57-134,0-2 1,1 1-1,0 0 1,1-1 0,1 0-1,1-1 1,0 1-1,20 26 1,-28-42-19,0 0 0,0 0 0,0 1 0,0-1 0,0 0 0,0 0 0,0 0 0,1 0 0,-1 0-1,0 1 1,0-1 0,0 0 0,0 0 0,0 0 0,0 0 0,1 0 0,-1 0 0,0 0 0,0 0 0,0 1 0,0-1 0,0 0 0,1 0 0,-1 0 0,0 0 0,0 0 0,0 0 0,0 0 0,1 0 0,-1 0 0,0 0-1,0 0 1,0 0 0,0 0 0,1 0 0,-1 0 0,0 0 0,0 0 0,0-1 0,0 1 0,1 0 0,-1 0 0,0 0 0,0 0 0,0 0 0,0 0 0,0 0 0,1 0 0,-1-1 0,0 1 0,0 0 0,0 0 0,0 0-1,0 0 1,0 0 0,0-1 0,0 1 0,0 0 0,0 0 0,0 0 0,0 0 0,0-1 0,0 1 0,0 0 0,4-22 747,-5-27-303,-2 33-443,0 1 0,-1-1 0,0 1 0,-2-1 0,-7-14 0,10 23-90,0 0-1,-1 0 1,-1 0 0,1 0-1,-1 1 1,0 0 0,0 0-1,-1 0 1,0 0 0,0 1-1,0 0 1,-9-5 0,-1 6-93,11 11-52,5-6 204,1 1-1,-1-1 1,1 0-1,-1 1 1,1-1-1,0 0 1,-1 1-1,1-1 1,0 0-1,0 0 1,0 0-1,0 0 1,0 0-1,0 0 1,0 0-1,0 0 1,0 0-1,1 0 1,0 0-1,9 4 25,0-1 0,0-1 0,0 1 0,0-2 0,0 0-1,0 0 1,23 0 0,1-2 45,46-6-1,-50 1-28,0 0 0,52-18 0,-68 18 1,-1 0-1,1-1 1,-1-1 0,-1 0 0,1-1 0,-1-1 0,18-15 0,-31 24-17,1-1-1,0 1 1,-1 0-1,1-1 0,-1 1 1,1-1-1,0 1 1,-1-1-1,0 1 1,1-1-1,-1 0 1,1 1-1,-1-1 1,0 0-1,1 1 0,-1-1 1,0 0-1,0 1 1,1-1-1,-1 0 1,0 1-1,0-1 1,0 0-1,0 0 1,0 1-1,0-1 0,0 0 1,0 1-1,0-1 1,-1-1-1,0 1 4,0 0-1,0 1 1,0-1-1,0 0 1,0 1 0,0-1-1,0 1 1,0-1-1,0 1 1,-1-1-1,1 1 1,0 0-1,0 0 1,-1-1-1,-1 1 1,-48 2 43,39 0-68,1 1-1,-1 1 0,1 0 1,0 0-1,0 1 1,0 1-1,1-1 0,0 2 1,0 0-1,-9 7 1,12-8-5,0 0 0,1 0 1,-1 0-1,1 1 0,1 0 0,-1 0 1,1 0-1,1 1 0,-1-1 1,1 1-1,0 0 0,1 1 1,0-1-1,-2 10 0,5-15 18,-1-1 1,1 1-1,0 0 0,0-1 1,0 1-1,0 0 0,0-1 1,1 1-1,-1 0 0,1-1 0,0 1 1,-1 0-1,1-1 0,1 1 1,-1-1-1,0 0 0,1 1 1,-1-1-1,1 0 0,1 2 0,1 0 10,0-2-1,-1 1 0,1 0 0,0-1 0,0 1 1,1-1-1,-1 0 0,0-1 0,1 1 0,8 1 1,9 0 13,0 0 0,0-1 1,43-3-1,-57 0-42,2 1-214,1-1-1,0 0 1,-1-1-1,1 0 0,-1-1 1,15-6-1,-21 7-242,0 0 1,0 0-1,0 0 0,0-1 0,-1 1 0,1-1 1,5-6-1,-7 6-258,0 0 1,0 0-1,0 0 1,0 0-1,-1 0 1,1 0-1,-1 0 1,0 0-1,0-1 1,0 1-1,1-5 1,-1-26-12636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9:2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19571,'-3'0'4420,"15"-8"-4773,8-5-2369,0-5-5254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0:2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2592 125 6951,'-723'-52'1145,"521"43"-892,85 2-162,-21-3 24,-259 17 0,342 1 74,0 2 0,1 3 0,0 2 0,1 2 0,1 3 0,1 2 0,0 2 1,2 3-1,1 1 0,1 3 0,2 1 0,1 3 0,-55 56 0,67-56-214,2 1 0,2 2-1,2 1 1,-34 66 0,46-76 11,1 1-1,1 0 1,2 0 0,1 1 0,1 0 0,2 1-1,-4 50 1,11-70 4,-1-1 0,1 1 0,1-1-1,0 0 1,1 1 0,0-1 0,0-1 0,2 1 0,-1 0 0,1-1-1,0 0 1,1 0 0,1 0 0,-1-1 0,1 0 0,1 0-1,0-1 1,0 0 0,1 0 0,-1-1 0,2 0 0,11 7-1,8 3 49,1-1 0,1-1 0,0-2 0,0-1 0,1-1 0,46 8 0,151 20 115,325 12 0,-419-42-64,1254 27 696,-796-76-781,-1-35 1,-148 17-9,-115 22-21,588-98 24,-840 115-13,134-51 0,-187 61 27,0-2 0,-1-1-1,0-1 1,-1-1 0,-1-1 0,0 0 0,-1-2 0,-1 0 0,26-30 0,-41 42 44,-1 0 0,1 0 0,-1-1 0,-1 1 0,1-1 0,0 1 0,-1-1 0,0 0 0,-1 0 0,1 0 0,-1 0 0,0 0 0,-1 0 0,0 0 0,0-6 0,-1 2 10,0 0 0,-1 1 0,-1-1 0,1 1 0,-1 0 0,-1 0 0,0 0 0,-8-14 1,-5-3 20,-1 1 1,-2 1 0,0 0-1,-42-36 1,17 22-2,-1 3-1,-1 2 1,-2 2-1,-1 1 1,-2 4-1,-67-26 0,2 10-92,-225-50 0,154 57-450,-273-15 0,-196 30-375,436 17 727,-620 2 87,615 12-911,-384 69-1,191 22-2119,212-43-1196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56 705,'0'0'13201,"4"-9"-11076,13-26-198,-17 35-1878,0 0-1,0 0 1,1 0-1,-1 0 1,0-1-1,0 1 1,0 0 0,1 0-1,-1 0 1,0-1-1,0 1 1,0 0-1,0 0 1,1-1-1,-1 1 1,0 0-1,0 0 1,0-1-1,0 1 1,0 0-1,0 0 1,0-1-1,0 1 1,0 0 0,0-1-1,0 1 1,0 0-1,0 0 1,0-1-1,0 1 1,0 0-1,0-1 1,0 1-1,0 0 1,0 0-1,-1-1 1,1 1-1,0 0 1,0 0-1,0 0 1,0-1-1,-1 1 1,1 0 0,0 0-1,0 0 1,0-1-1,-1 1 1,1 0-1,0 0 1,0 0-1,-1 0 1,1 0-1,0-1 1,0 1-1,-1 0 1,1 0-1,0 0 1,0 0-1,-1 0 1,1 0 0,0 0-1,-1 0 1,1 0-1,-16 6 527,15-5-460,-34 19 384,1 2 0,-57 48 0,41-30-37,-216 187 198,165-118-4817,97-103 3410,2-4 30,0 1 1,0-1-1,0 0 1,0 0 0,0 0-1,0 0 1,-1 0 0,1 0-1,-4 2 1,-2-3-4030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11915,'0'0'3855,"-6"10"-2761,-262 406 4586,259-401-5543,0 2 0,0-1-1,2 1 1,0 0 0,1 1 0,0-1 0,-3 27-1,8-43-130,1 0-1,0 0 1,0 0 0,0 0-1,0 0 1,1 0-1,-1 0 1,0 1-1,0-1 1,1 0 0,-1-1-1,0 1 1,1 0-1,-1 0 1,1 0-1,-1 0 1,1 0 0,-1 0-1,1 0 1,0-1-1,0 1 1,-1 0-1,1-1 1,0 1-1,2 1 1,30 6 218,-18-7 2,0-2 0,28-4 0,9-7 92,0-2 0,97-41 0,-32 10-488,-10 5-3300,-71 23-1008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6118,'0'0'11050,"-10"12"-10708,-4 5-253,1 0 0,0 0 1,1 2-1,1-1 0,1 1 0,-11 30 0,14-29 96,1 0-1,2 1 0,0 0 0,1 0 0,1 0 1,0 0-1,3 29 0,0-48-146,-1 1-1,0-1 1,1 1-1,0-1 1,-1 0 0,1 0-1,0 1 1,0-1 0,0 0-1,1 0 1,-1 0 0,0 0-1,1 0 1,-1 0 0,1-1-1,0 1 1,0 0 0,-1-1-1,1 1 1,0-1 0,0 0-1,0 1 1,1-1 0,-1 0-1,0 0 1,0-1-1,1 1 1,-1 0 0,0-1-1,1 1 1,-1-1 0,0 0-1,1 0 1,-1 0 0,4 0-1,4-1 157,0 0 0,0 0-1,0-1 1,0-1-1,-1 1 1,1-1-1,11-6 1,1-2-91,0 0 0,0-2 1,-2-1-1,0 0 0,0-1 0,-1-1 0,-1-1 1,-1-1-1,0-1 0,-2 0 0,22-33 0,-23 14 851,-15 28-40,-10 24-705,6-5-212,0 0 0,0 0 0,1 0 0,0 0 0,1 1 0,0 0 0,1 0 0,0 0 0,0 0 0,1 0 0,0 0 0,1 0-1,1 16 1,0-24 10,0 1-1,0-1 1,0 1 0,0-1-1,0 1 1,1-1-1,-1 0 1,1 1-1,0-1 1,-1 0-1,1 0 1,0 0-1,0-1 1,0 1-1,1 0 1,-1-1 0,0 1-1,0-1 1,1 0-1,-1 0 1,1 0-1,0 0 1,-1 0-1,1 0 1,-1-1-1,1 1 1,0-1-1,0 0 1,5 0 0,-2 1 12,0-1 0,0 0 0,0-1 0,0 1 0,0-1 1,0 0-1,-1-1 0,1 1 0,0-1 0,0 0 0,-1-1 1,1 1-1,4-5 0,-4 3 51,-1-1-1,0 0 1,0 0 0,0 0-1,-1-1 1,1 1 0,-2-1-1,1 0 1,0-1 0,-1 1-1,0-1 1,-1 1 0,0-1 0,3-9-1,-2-6 376,0-1 1,-2 1-1,0-28 0,-2 29-116,1 21-333,0 0 1,0 0 0,0-1-1,0 1 1,0 0-1,0 0 1,0 0-1,0-1 1,0 1-1,0 0 1,0 0 0,0 0-1,0-1 1,0 1-1,0 0 1,0 0-1,0 0 1,0-1-1,1 1 1,-1 0 0,0 0-1,0 0 1,0 0-1,0 0 1,0-1-1,0 1 1,0 0-1,1 0 1,-1 0 0,0 0-1,0 0 1,0 0-1,0-1 1,1 1-1,-1 0 1,0 0-1,0 0 1,0 0 0,0 0-1,1 0 1,-1 0-1,0 0 1,0 0-1,0 0 1,1 0 0,-1 0-1,0 0 1,0 0-1,0 0 1,1 0-1,-1 0 1,0 0-1,0 0 1,0 0 0,0 0-1,1 0 1,-1 1-1,0-1 1,0 0-1,0 0 1,0 0-1,1 0 1,8 13-277,-4 15 230,-4-20 56,0 1 0,1-1-1,0 1 1,1-1 0,6 16-1,-8-23-1,-1 0 0,1 0-1,-1 0 1,1-1 0,-1 1-1,1 0 1,0-1 0,-1 1-1,1 0 1,0-1 0,-1 1-1,1-1 1,0 1 0,0-1-1,0 0 1,-1 1 0,1-1-1,0 0 1,0 1 0,0-1-1,0 0 1,0 0 0,0 0-1,0 0 1,0 0 0,-1 0-1,1 0 1,0 0 0,0 0-1,0 0 1,0-1 0,0 1-1,0 0 1,-1-1 0,1 1-1,0 0 1,0-1 0,0 1-1,-1-1 1,1 1 0,0-1-1,0 0 1,-1 1 0,2-2-1,25-30 147,-21 22-125,1-1-19,-1 1 1,0-1 0,-1-1-1,0 1 1,4-15-1,-3 12-124,-1 25-133,-2 30-111,-14 122 362,11-162 3,1 0 0,-1-1-1,0 1 1,0 0 0,0-1 0,1 1-1,-1-1 1,0 1 0,0 0 0,1-1 0,-1 1-1,1-1 1,-1 1 0,0-1 0,1 1-1,-1-1 1,1 1 0,-1-1 0,1 1 0,0-1-1,-1 0 1,1 1 0,-1-1 0,1 0 0,0 0-1,-1 1 1,1-1 0,0 0 0,-1 0-1,1 0 1,0 0 0,-1 0 0,1 0 0,0 0-1,-1 0 1,1 0 0,0 0 0,-1 0-1,1 0 1,0 0 0,-1-1 0,1 1 0,-1 0-1,1-1 1,0 1 0,-1 0 0,2-1-1,30-17 132,-19 3-1282,0 0 0,-1-1 1,-1 0-1,-1-1 0,-1 0 0,11-24 1,-26 51 436,-26 65 1624,30-66-1838,-1 0 0,1 0-1,0 0 1,1 0 0,0 10 0,1-4-2914,2-3-538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12876,'-1'18'9436,"-3"80"-7538,-1 64-863,7-159-3765,5-12 492,3-13-3113,-4 1-863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16 172 13485,'0'0'10265,"9"-5"-9512,4-2-655,-1-1 0,1 0 0,-1-1 0,17-17 0,-24 21-69,-1 1 0,1-1 0,-1 0 0,-1 0 0,1 0 0,-1 0 1,0-1-1,0 1 0,0-1 0,-1 0 0,0 0 0,0 0 0,-1 0 0,1 0 1,0-11-1,-2 16-25,-1 1 0,1-1-1,0 1 1,0-1 0,0 1 0,-1-1 0,1 1 0,0-1 0,-1 1 0,1-1 0,0 1-1,-1-1 1,1 1 0,0 0 0,-1-1 0,1 1 0,-1 0 0,1-1 0,-1 1 0,1 0-1,-1 0 1,1-1 0,-1 1 0,1 0 0,-1 0 0,1 0 0,-1 0 0,1 0 0,-1 0-1,1 0 1,-1 0 0,0 0 0,1 0 0,-1 0 0,1 0 0,-1 0 0,1 0 0,-1 0-1,1 0 1,-1 1 0,1-1 0,-1 0 0,1 0 0,-1 1 0,1-1 0,-1 1-1,-27 14-46,15-1 69,1 0 1,1 0 0,0 1 0,-14 26 0,20-33 25,1 1 0,0 0-1,0 0 1,1 0 0,0 0 0,1 0 0,0 0 0,1 1 0,-1-1-1,2 17 1,0-24-44,0 0-1,0-1 1,1 1-1,-1-1 0,1 1 1,-1-1-1,1 1 1,0-1-1,0 1 1,-1-1-1,1 1 1,0-1-1,0 0 1,0 1-1,1-1 1,-1 0-1,0 0 0,0 0 1,1 0-1,-1 0 1,3 1-1,0 0 13,1 0 0,-1 0 0,1-1 0,0 0 0,0 0 0,-1 0 0,9 1 0,-2-2 7,0 0 0,0 0 0,0-1 0,0 0 0,0-1 0,12-4 0,-18 5-167,-1-1 0,1 0 1,-1-1-1,1 1 0,-1-1 0,0 0 1,0 0-1,0 0 0,0 0 1,-1-1-1,1 0 0,-1 1 0,0-1 1,3-5-1,-4 5-544,1-1 0,-1 0 0,0 0-1,0 0 1,-1 0 0,1 0 0,-1 0 0,0-7 0,1-29-7180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16784,'0'0'7655,"57"10"-15887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13100,'0'0'4196,"5"-8"-2642,4-3-1277,-1 0 1,2 0 0,-1 0-1,2 1 1,-1 1-1,1 0 1,1 0 0,-1 1-1,2 1 1,-1 0-1,1 0 1,0 2 0,0-1-1,24-5 1,-36 11-281,0-1 0,0 1 0,0 0 0,1 0 0,-1 0 0,0 0 0,0 0 0,0 0 0,0 1 0,0-1 0,0 0 0,1 0 0,-1 1 0,0-1 0,0 1 0,0-1 0,0 1 0,0-1 0,0 1 0,0 0 0,-1-1 0,1 1 0,0 0 0,0 0 0,0 0 0,0 1 0,1 0 8,-2 1-1,1-1 0,0 1 0,0-1 0,-1 1 0,1-1 1,-1 1-1,0-1 0,0 1 0,0-1 0,0 5 0,-2 6 40,-1 0 0,0 0-1,-7 19 1,-5 4 30,10-25-71,0 1 0,0-1-1,1 1 1,1 0 0,-1 0 0,2 1-1,0-1 1,1 1 0,-1 12-1,3-24 4,-1 0 0,0 0 0,1 0-1,-1 0 1,1 0 0,0-1 0,-1 1 0,1 0-1,-1 0 1,1 0 0,0-1 0,0 1 0,-1 0-1,1-1 1,0 1 0,0-1 0,0 1-1,0-1 1,0 1 0,0-1 0,0 0 0,0 1-1,0-1 1,0 0 0,0 0 0,0 0 0,0 0-1,0 0 1,0 0 0,1 0 0,31-3 279,-17-1-200,-1 0 1,-1-2-1,1 0 1,-1 0-1,0-2 1,0 0 0,-1 0-1,16-13 1,-5 2-44,0-2 0,-2 0 1,24-29-1,-37 39-3,-4 7-19,-1 0 1,-1-1-1,1 1 0,0-1 1,-1 0-1,0 0 1,0 0-1,-1 0 1,1 0-1,-1-1 1,0 1-1,1-7 1,-28 56 288,20-34-318,-24 61 53,28-66-34,0-1 0,-1 0 1,1 0-1,1 0 0,-1 0 0,1 1 0,0-1 0,0 0 0,0 1 0,0-1 1,1 0-1,-1 0 0,1 1 0,3 6 0,-3-10 4,1 1 0,-1 0 0,1-1 0,0 0-1,0 1 1,0-1 0,0 0 0,0 0 0,0 0 0,0 0 0,0 0-1,0 0 1,1 0 0,-1-1 0,0 0 0,0 1 0,1-1 0,-1 0 0,0 0-1,1 0 1,2 0 0,3 0 62,0-1-1,0 0 1,1 0 0,13-4-1,-13 1-49,0 1-1,-1-1 1,1-1-1,-1 0 0,0 0 1,0 0-1,-1-1 1,0 0-1,0-1 1,0 0-1,-1 0 0,0 0 1,0 0-1,7-15 1,-7 11 14,0-1 0,-1 0 1,0 0-1,-1-1 0,0 1 1,-1-1-1,-1 0 0,0 0 1,1-25-1,-3 37-34,0 1 1,0 0-1,0-1 0,0 1 0,0 0 1,0-1-1,0 1 0,0 0 1,0-1-1,0 1 0,0 0 0,0-1 1,0 1-1,0 0 0,0-1 0,0 1 1,0 0-1,0-1 0,0 1 0,0 0 1,-1-1-1,1 1 0,0 0 0,0-1 1,0 1-1,-1 0 0,1 0 0,0-1 1,0 1-1,-1 0 0,1 0 1,0 0-1,-1-1 0,1 1 0,0 0 1,-1 0-1,1 0 0,0 0 0,-1 0 1,1 0-1,0-1 0,-1 1 0,-15 11 94,-11 23-74,11 13 95,15-45-119,1-1 1,-1 0 0,1 0-1,0 0 1,0 0 0,-1 0-1,1 0 1,0 0 0,0 0-1,0 1 1,0-1-1,0 0 1,1 0 0,-1 0-1,0 0 1,0 0 0,1 0-1,-1 0 1,1 0 0,-1 0-1,1 0 1,-1 0 0,1 0-1,-1 0 1,1 0 0,0 0-1,0 0 1,-1 0 0,1-1-1,0 1 1,0 0 0,0 0-1,0-1 1,0 1 0,0-1-1,0 1 1,0-1 0,2 1-1,6-1 1,0 0 1,0 0-1,0-1 0,0 0 0,0-1 0,0 0 0,0 0 0,0-1 0,-1 0 0,1 0 0,-1-1 0,0 0 0,9-6 0,-9 4-88,1 1 0,1 1 1,-1 0-1,1 0 0,0 0 0,-1 2 0,1-1 0,1 1 0,13-1 0,-22 3 75,-1 1 0,1-1 0,0 1 0,-1-1 0,1 1-1,-1-1 1,1 1 0,-1 0 0,1 0 0,-1 0 0,0 0 0,1 0 0,-1 0-1,0 0 1,0 0 0,0 1 0,0-1 0,0 0 0,0 1 0,0-1-1,0 1 1,0-1 0,0 4 0,17 48-1,-6-18 4,-11-34 10,-1 1 0,1-1 1,-1 1-1,1-1 0,0 1 0,0-1 1,0 1-1,0-1 0,0 0 0,0 1 1,0-1-1,1 0 0,-1 0 1,0 0-1,1 0 0,-1 0 0,1 0 1,-1 0-1,1 0 0,-1-1 1,1 1-1,-1-1 0,1 1 0,0-1 1,2 1-1,-1-2 10,-1 1 0,0-1 1,0 0-1,0 0 0,0 0 0,0 0 1,0 0-1,0-1 0,0 1 0,0-1 1,-1 1-1,1-1 0,-1 1 0,1-1 1,-1 0-1,2-2 0,4-7 29,-1 1 0,0-1-1,0 0 1,-1-1 0,6-22-1,-9 24 78,0 1-1,0-1 0,-1 0 1,-1 0-1,1 0 0,-2 0 1,1 0-1,-1 0 0,-1 1 1,0-1-1,-4-11 0,59 10-5808,-51 10 4721,1 0 0,-1 0 1,0 0-1,1 0 0,-1-1 1,0 1-1,0 0 0,0-1 0,0 0 1,4-3-1,2-7-10252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3:3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2427 181 7143,'-371'-132'3245,"313"118"-2917,0 2 0,-1 2-1,-72-1 1,-183 9 564,159 4-601,37-2 272,-11-2-154,-147 17-1,233-9-390,0 2 0,0 1 1,1 2-1,0 2 0,1 2 1,1 2-1,-51 28 0,58-26-2,1 2-1,1 1 1,1 2-1,1 1 1,1 1-1,2 1 1,-26 33 0,39-41-18,0-1 0,1 2 0,0 0 1,2 0-1,1 1 0,0 1 0,2-1 1,0 1-1,1 1 0,2-1 0,0 1 0,-1 45 1,5-42 39,2-1 0,1 1 0,1 0 0,1-1 0,2 0 0,0 0 0,20 44 0,-11-37 73,2 0 1,0-1-1,3-2 0,0 1 0,29 28 0,-8-15 43,2-2-1,2-3 0,1-1 0,2-2 1,1-3-1,89 43 0,-83-50-55,1-3 0,0-2 0,2-3-1,83 14 1,-58-20 3,1-3-1,131-4 1,9-22 5,320-67 0,-515 79-105,164-34 52,-2-9 1,-3-8-1,347-156 0,-502 197-48,-2 0 0,0-3 0,37-26 0,-60 38 6,0 0 0,-1-1 0,0 0-1,-1 0 1,1-1 0,-2 0 0,1 0-1,-1 0 1,-1-1 0,1 0 0,-2 0 0,1 0-1,-2-1 1,1 1 0,1-13 0,-2 4 1,0-1 0,-2 1 0,-1-1 0,0 1 0,-1-1 0,-1 0 1,-1 1-1,-1 0 0,0 0 0,-11-26 0,5 21 5,-1 1 0,-1 0 1,-1 0-1,-1 1 0,-1 1 0,-1 0 0,-21-22 1,4 12-2,0 2 1,-2 1 0,0 1 0,-2 2-1,-1 2 1,-1 2 0,-1 1 0,-84-29-1,43 25-102,-2 4 0,0 4 0,-132-9 0,-259 24-563,285 20-2046,-210 48-1,186-25-2803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11915,'0'0'10859,"75"30"-21782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87 261 18129,'-10'5'2109,"4"-2"-1597,0-2-169,1 1 0,0 0 0,1 0 0,-1 1 0,0-1 0,1 1 1,-1 0-1,1 0 0,0 1 0,0-1 0,0 1 0,0 0 0,1 0 0,-5 7 0,8-11-325,0 0-1,0 1 1,-1-1-1,1 1 0,0-1 1,0 1-1,0-1 0,0 1 1,0-1-1,0 1 0,0-1 1,0 1-1,0-1 0,0 0 1,1 1-1,-1-1 0,0 1 1,0-1-1,0 1 0,0-1 1,1 0-1,-1 1 0,0-1 1,0 1-1,1-1 0,-1 0 1,0 1-1,1-1 0,-1 0 1,0 1-1,1-1 0,-1 0 1,1 0-1,-1 1 0,0-1 1,1 0-1,-1 0 0,1 0 1,-1 0-1,1 0 0,0 1 1,22 0 131,-19-1-92,10-1-24,0 0 0,0-2 0,0 1 1,0-2-1,-1 0 0,0 0 0,1-2 1,-2 1-1,1-2 0,-1 1 0,0-2 1,0 0-1,-1 0 0,19-18 0,-14 11-44,-1-1 0,0-1 1,-1 0-1,-1-1 0,-1 0 0,0-1 0,-1-1 0,14-36 0,-18 19 31,-12 28 33,-10 19 18,7 0-18,0 0-1,1 1 0,0 0 0,1 0 1,0 0-1,0 1 0,1 0 0,1 0 1,0 0-1,1 0 0,0 1 0,1-1 1,1 1-1,-1 17 0,2-21-112,1-1 0,-1 0 0,1 0 0,1 0-1,0 0 1,0 0 0,0 0 0,1-1 0,0 1-1,6 9 1,-5-11-227,-1-1-1,1 0 1,0-1-1,0 1 1,1-1-1,-1 0 1,1 0-1,0 0 1,0 0-1,1-1 1,-1 0-1,0 0 1,1-1-1,11 4 1,25 3-4320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78 12332,'0'0'2669,"1"-7"715,3-19-60,-3 23-678,-2 22-1820,-10 82-504,-6 130-457,22-165-1667,-2-40 212,-2-21 714,-1-8-18,-7-55 1441,2 17-445,2 1 0,1-1 0,6-65 0,-3 96-32,0 0 0,1 0 0,0 0 0,1 1 0,0-1 0,1 1 0,0-1 0,0 1 0,1 0 0,0 1-1,0-1 1,1 1 0,0 0 0,1 1 0,0-1 0,0 1 0,0 0 0,1 1 0,16-11 0,-18 14 8,-1 1-1,1-1 1,0 1 0,0 0-1,0 0 1,1 0 0,-1 1-1,0 0 1,0 0 0,1 1-1,-1 0 1,1 0 0,8 1-1,-12 0-75,0-1 0,0 1 0,-1 0 0,1 0 0,0 0 0,0 0 0,0 0 0,-1 1 0,1-1 0,-1 1 0,1 0 0,-1 0 0,0 0 0,1 0 0,-1 0 0,0 0 1,-1 1-1,1-1 0,0 1 0,-1-1 0,1 1 0,-1 0 0,0-1 0,1 1 0,-1 0 0,-1 0 0,1 0 0,0 0 0,-1 3 0,1 2 73,-1-1 0,0 1 0,0 0 1,-1-1-1,0 1 0,0-1 0,-1 0 1,0 1-1,0-1 0,-1 0 0,0 0 1,0 0-1,0-1 0,-1 1 0,0-1 1,-10 12-1,7-11 186,1 0 0,-2 0 0,1 0 0,-1-1-1,0 0 1,0-1 0,-1 1 0,1-2 0,-1 1 0,0-1 0,-1-1 0,-15 5 0,23-7-252,-1-1 1,1 1-1,-1 0 0,1-1 0,-1 0 1,1 0-1,-1 1 0,1-1 1,-1-1-1,1 1 0,-1 0 1,1-1-1,-1 1 0,1-1 1,-1 0-1,1 0 0,0 0 1,-1 0-1,1 0 0,0 0 1,0-1-1,0 1 0,0-1 1,0 1-1,0-1 0,0 0 1,-2-3-1,3 2-177,0 1 1,0 0-1,1-1 1,-1 1-1,1-1 1,0 1-1,0-1 1,0 1-1,0-1 1,0 1-1,0-1 1,1 1-1,-1-1 1,1 1-1,0 0 1,-1-1-1,1 1 1,0 0-1,1-1 1,-1 1-1,0 0 1,1 0-1,-1 0 1,1 0-1,-1 0 1,1 0-1,0 1 1,3-3-1,7-7-1936,0 1 0,1 1 0,1 0 0,0 0-1,14-6 1,10-2-4953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2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7687,'0'0'12337,"3"10"-9737,-1 1-2016,0 0 0,0 0 0,-1 0 0,-1 0-1,0 0 1,0 0 0,-3 13 0,0 23 32,3-46-610,0 1 1,0-1-1,1 0 1,-1 0-1,0 0 1,1 0-1,-1 0 1,0 1-1,1-1 1,-1 0-1,1 0 1,0 0-1,-1 0 1,1-1-1,0 1 1,0 0-1,-1 0 1,1 0-1,0 0 1,0-1-1,0 1 1,0 0-1,0-1 1,0 1-1,0-1 1,0 1-1,0-1 1,0 0 0,1 1-1,-1-1 1,0 0-1,0 0 1,0 0-1,2 1 1,-1-2 4,-1 0-1,0 1 1,0-1 0,0 0 0,0 0 0,0 1 0,0-1 0,0 0 0,0 0 0,0 0 0,0 0 0,0 0 0,0-1-1,-1 1 1,1 0 0,0 0 0,-1 0 0,1-1 0,-1 1 0,1 0 0,-1-1 0,0 1 0,0 0 0,0-1-1,1 1 1,-1 0 0,-1-3 0,4-41-53,-3 44 40,0-16-77,1 9-81,-1 1 1,0-1-1,-1 0 0,0 0 1,0 0-1,0 1 1,-4-11-1,12 18-3700,25 9 1480,-6-2 102,1-1 0,-1-1 1,1-2-1,0-1 0,32 0 0,-49-4 6755,-14-3 635,-20-2-789,17 8-4096,1-1 0,-1 1 0,0 0 0,1 1 0,0-1 0,-1 1 1,1 0-1,0 1 0,0 0 0,0 0 0,0 0 0,0 1 0,1-1 0,-7 7 0,9-8-175,0 1 0,0 0 0,1 0 0,-1 0 1,0 0-1,1 0 0,0 0 0,0 1 0,0-1 0,0 1 1,1 0-1,-1-1 0,1 1 0,0 0 0,0 0 0,0 0 1,1 0-1,-1 0 0,1 0 0,0 0 0,0 0 0,0 0 1,1 0-1,-1 0 0,3 5 0,-2-7-42,0 0-1,1-1 1,-1 1-1,0-1 1,1 1 0,0-1-1,-1 0 1,1 0-1,0 1 1,0-1-1,-1 0 1,1 0 0,0-1-1,0 1 1,0 0-1,0-1 1,0 1-1,0-1 1,1 0-1,-1 1 1,0-1 0,0 0-1,3-1 1,2 2 25,-1-1 0,1-1 0,0 1 0,0-1 0,0 0 0,7-3 0,-8 2-18,-1-1 0,0 0 0,0 0 0,0 0 0,-1-1 0,1 0 0,-1 0 0,0 0 0,0 0 0,0-1 0,0 1 0,-1-1 0,0 0 0,0 0 0,0-1 0,-1 1 0,1 0 0,-1-1 0,-1 0 0,1 1 0,-1-1 0,0 0 0,0 0 0,-1 0 0,1 1 0,-2-9 0,1 12-34,-1 1 0,1-1 0,-1 1 0,1-1 0,-1 1 0,0 0-1,0-1 1,0 1 0,0 0 0,0 0 0,0-1 0,0 1 0,0 0-1,0 0 1,-1 0 0,1 0 0,0 0 0,-1 0 0,1 1 0,0-1-1,-1 0 1,1 1 0,-1-1 0,0 1 0,1 0 0,-1-1 0,1 1 0,-1 0-1,1 0 1,-1 0 0,0 0 0,1 0 0,-1 0 0,1 1 0,-1-1-1,0 0 1,1 1 0,-1-1 0,1 1 0,-1 0 0,1-1 0,0 1 0,-1 0-1,-1 1 1,2-1-85,-1-1 0,1 1-1,0-1 1,0 1 0,0 0-1,-1-1 1,1 1 0,0 0-1,0 0 1,0 0-1,0 0 1,0 0 0,1 0-1,-1 0 1,0 0 0,0 0-1,1 0 1,-1 1 0,0-1-1,1 0 1,-1 0 0,1 1-1,0-1 1,-1 0 0,1 0-1,0 1 1,0-1 0,0 0-1,0 1 1,0-1 0,0 0-1,0 1 1,0-1 0,1 0-1,-1 1 1,1-1 0,-1 0-1,1 1 1,-1-1 0,1 0-1,-1 0 1,1 0 0,0 0-1,0 0 1,0 0 0,0 0-1,-1 0 1,1 0 0,0 0-1,1 0 1,-1 0 0,0-1-1,0 1 1,0 0 0,2 0-1,7 3-839,0 0 1,0-1-1,0 0 0,1 0 0,0-1 0,-1-1 0,1 1 1,0-2-1,21-1 0,-29 1 580,32 0-3855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123 146 6790,'0'0'10506,"-10"-4"-8995,7 3-1405,0-1-1,0 1 1,0 0-1,0 0 1,0 0-1,-1 1 1,1-1-1,0 1 1,0 0-1,-1 0 1,1 0-1,0 0 1,-1 0-1,1 1 1,0-1-1,0 1 1,0 0-1,-1 0 1,1 0-1,0 1 1,0-1-1,0 1 1,1-1-1,-1 1 1,0 0-1,1 0 1,-1 0-1,1 1 1,-1-1-1,1 0 1,0 1-1,0 0 1,0-1-1,1 1 1,-1 0-1,1 0 1,-1 0-1,1 0 1,0 0-1,0 0 0,-1 6 1,2-8-66,-1 0 1,1 0-1,0 1 0,-1-1 0,1 0 1,0 1-1,0-1 0,0 0 1,0 1-1,0-1 0,0 0 1,0 0-1,1 1 0,-1-1 0,0 0 1,1 0-1,-1 1 0,1-1 1,-1 0-1,1 0 0,0 0 1,-1 0-1,1 0 0,0 0 0,0 0 1,0 0-1,1 1 0,0-1-3,1 0 0,-1 0 0,0 0 0,1 0 0,-1 0 0,1-1 0,-1 1 0,1-1 0,-1 0-1,1 0 1,0 0 0,-1 0 0,4 0 0,3-2 77,1 1-1,-1-1 1,1-1-1,-1 0 1,0 0-1,17-9 1,-15 5-96,-1 0 1,-1 0-1,1-1 1,-1 0-1,0-1 1,-1 0-1,0 0 1,-1-1 0,0 0-1,0-1 1,-1 1-1,0-1 1,-1 0-1,-1 0 1,1-1-1,-2 0 1,0 1-1,3-21 1,-8 24-89,-7 15 95,-7 12 36,10-9 22,1-1 1,0 1-1,1 0 0,0 0 1,0 0-1,1 0 0,1 1 1,0-1-1,0 1 0,0 13 1,2-21-69,0 1 0,0-1 0,0 1 0,1-1 0,0 1 0,-1-1 0,1 1 0,0-1 0,1 0 0,-1 0-1,1 0 1,-1 1 0,1-1 0,0 0 0,0-1 0,0 1 0,0 0 0,1-1 0,-1 1 0,1-1 0,0 0 0,0 0 0,-1 0 0,1 0 0,0 0 0,1 0 0,-1-1 0,0 0 0,0 0 0,1 0 0,-1 0 0,1 0 0,-1 0 0,6-1 0,-2 1-65,0 0-1,-1 0 0,1-1 0,0 0 0,0-1 1,0 0-1,0 0 0,-1 0 0,1-1 0,0 0 1,-1 0-1,0 0 0,1-1 0,-1 0 0,0 0 1,0-1-1,-1 0 0,1 0 0,-1 0 0,0-1 1,0 1-1,0-1 0,0 0 0,-1-1 0,0 1 1,0-1-1,-1 0 0,1 0 0,-1 0 0,2-7 1,-6 6 353,-10 13-179,-8 13 30,16-15-72,1 0 0,-1-1 0,1 1 0,0 0-1,1 0 1,-1 1 0,1-1 0,-1 0 0,0 9-1,2-12-63,0 0-1,-1 0 0,1 1 0,0-1 0,0 0 1,1 0-1,-1 0 0,0 0 0,0 0 0,0 0 0,1 1 1,-1-1-1,1 0 0,-1 0 0,1 0 0,-1 0 1,1 0-1,-1 0 0,1 0 0,0 0 0,0-1 1,-1 1-1,1 0 0,0 0 0,0-1 0,0 1 0,0 0 1,0-1-1,0 1 0,0-1 0,0 1 0,0-1 1,0 1-1,0-1 0,0 0 0,1 0 0,-1 0 0,0 1 1,2-1-1,3 0 4,1 0 1,-1 0-1,0-1 1,0 0-1,0 0 1,0 0-1,0-1 1,0 1-1,0-1 1,0-1-1,0 1 1,-1-1-1,0 0 1,10-7-1,-6 2-46,-1 1 0,0-1 0,0-1 0,-1 0 0,0 0 1,0 0-1,5-12 0,-11 20 99,-3 2-63,1 0-1,0-1 0,0 1 0,-1 0 1,1 0-1,0 0 0,0 0 0,0 0 0,0 0 1,0 0-1,0 0 0,0 1 0,1-1 1,-1 0-1,0 1 0,1-1 0,-1 0 1,0 1-1,1-1 0,0 0 0,-1 1 1,1-1-1,0 1 0,0-1 0,0 2 1,-3 38-5,3-39-50,0-1 0,0 1 1,0 0-1,1-1 1,-1 1-1,1-1 1,-1 1-1,1-1 0,-1 0 1,1 1-1,0-1 1,0 0-1,0 1 0,0-1 1,0 0-1,0 0 1,0 0-1,0 0 1,0 0-1,0 0 0,1 0 1,-1 0-1,0 0 1,1-1-1,-1 1 0,3 0 1,1 1-1091,0 0 0,1-1 1,-1 0-1,1-1 0,-1 1 1,8-1-1,18 0-8934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4420,'0'0'15257,"11"-3"-13831,3 0-790,1 0 0,0 2 1,0-1-1,0 2 0,-1 0 1,27 4-1,-37-4-525,-1 1-1,0 0 1,1-1 0,-1 2 0,0-1-1,0 0 1,0 1 0,0-1 0,0 1-1,0 0 1,0 0 0,0 0 0,-1 0-1,1 0 1,-1 1 0,4 4 0,-5-4-89,0 0 1,1 0 0,-1 1 0,-1-1 0,1 0 0,0 1 0,-1-1-1,0 1 1,0-1 0,0 1 0,0-1 0,0 1 0,-1-1 0,1 0 0,-1 1-1,0-1 1,0 0 0,0 1 0,-1-1 0,-2 5 0,-6 8 43,0 0 1,-1-1-1,-1 0 0,0 0 1,-1-1-1,-1-1 1,0 0-1,-30 20 1,36-23-74,18-7-15,18-6 56,182-44-80,-121 23-3319,-82 22 2414,10-3-1216,-9-1-2184,-7 0-2498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11723,'0'0'12011,"76"-14"-11146,-36 5-705,2 1-128,5 0-128,-1 1-1025,-1 1-865,-8-1-1185,-6 3-1505,-3-2-865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72 216 12011,'0'0'9738,"-6"11"-8772,0 0-733,-36 77 2208,39-79-2351,0 0 0,0 0 1,0 0-1,1 0 0,1 0 0,0 0 1,0 0-1,0 1 0,2 11 1,-1-20-150,0-1 0,0 1 1,0 0-1,0-1 1,0 1-1,1-1 1,-1 1-1,0 0 0,0-1 1,1 1-1,-1-1 1,0 1-1,1 0 1,-1-1-1,0 1 0,1-1 1,-1 1-1,1-1 1,-1 0-1,1 1 1,-1-1-1,1 1 0,0-1 1,-1 0-1,1 1 1,-1-1-1,1 0 1,0 0-1,-1 0 0,1 1 1,-1-1-1,1 0 1,0 0-1,-1 0 1,1 0-1,0 0 0,-1 0 1,1 0-1,0 0 1,-1 0-1,1-1 1,0 1-1,-1 0 0,1 0 1,-1 0-1,1-1 1,0 1-1,0-1 0,1 0-178,0 0-1,0 0 0,0 0 0,0-1 0,0 1 0,0 0 0,-1-1 0,1 0 0,0 1 0,-1-1 0,1 0 0,1-3 1,2-8-1298,0-1 1,-1 1 0,0-1 0,1-16 0,1-27 999,-6 56 637,0 1 0,0 0 0,0-1 0,0 1 0,0 0 0,0-1 0,0 1 0,0 0 0,0-1 0,0 1 0,0 0 0,0-1 0,0 1 0,0 0 0,0-1 0,0 1 0,0 0 0,0-1 0,0 1 0,0 0 0,0 0 0,1-1 0,-1 1 0,0 0 0,0 0 0,0-1 0,1 1 0,-1 0 0,0 0 0,0-1 0,1 1 0,-1 0 0,0 0 0,1 0 0,-1 0 0,0-1 0,0 1 0,1 0 0,-1 0 0,0 0 0,1 0 0,-1 0 0,0 0 0,1 0 0,-1 0 0,0 0 0,1 0 0,-1 0 0,0 0 0,1 0 0,-1 0 0,0 0 0,1 0 0,18 16 1830,3 1-894,-15-15-800,-1 0 1,1-1 0,-1 0-1,1 0 1,-1 0-1,1-1 1,0 0 0,-1 0-1,1 0 1,-1-1-1,1 0 1,10-4 0,-14 5-172,0-1 0,0 0 1,0 0-1,0-1 1,0 1-1,-1 0 0,1-1 1,0 0-1,-1 0 0,1 0 1,-1 0-1,0 0 0,0 0 1,1 0-1,-1-1 1,-1 1-1,1-1 0,0 0 1,-1 1-1,1-1 0,-1 0 1,0 0-1,0 0 0,0 0 1,0 0-1,-1 0 1,1 0-1,-1-5 0,0 8-72,0-1-1,0 1 0,0 0 1,0-1-1,-1 1 0,1 0 1,0 0-1,0-1 1,-1 1-1,1 0 0,0 0 1,0-1-1,-1 1 0,1 0 1,0 0-1,-1 0 0,1 0 1,0-1-1,-1 1 0,1 0 1,0 0-1,-1 0 1,1 0-1,0 0 0,-1 0 1,1 0-1,0 0 0,-1 0 1,1 0-1,0 0 0,-1 0 1,1 0-1,0 0 0,-1 0 1,1 1-1,0-1 1,-1 0-1,1 0 0,0 0 1,0 0-1,-1 1 0,1-1 1,0 0-1,-1 0 0,1 1 1,0-1-1,-1 1 1,-16 10-173,12-7 155,-40 40-22,42-41 31,1 0-1,-1 0 1,1 0 0,0 0 0,0 1 0,0-1-1,0 1 1,1-1 0,-1 1 0,1 0 0,0 0-1,0 0 1,-1 4 0,8-6-484,-1-1-1,1 0 1,0 0 0,0 0 0,-1-1-1,1 0 1,0 0 0,10-2 0,59-7-3333,-5-8 3482,-59 13 766,1 0-1,-1-1 0,-1-1 1,1 0-1,-1 0 0,0-1 1,0-1-1,-1 1 0,0-1 1,10-12-1,-8 7-257,-1 0 0,0-1 0,-1 0 0,0-1 0,-1 1 0,-1-2 0,0 1 0,-1-1 0,-1 0 0,-1-1 0,0 1 0,-1-1 0,2-28 0,-21 75-714,9-11 563,1 1 1,1 0-1,1 1 0,0-1 1,2 1-1,0-1 0,3 42 1,0-50 2,0 0 1,0-1 0,2 1 0,-1 0 0,1-1 0,1 0 0,0 1-1,1-2 1,0 1 0,1 0 0,0-1 0,0 0 0,1 0 0,1-1-1,8 9 1,-15-17-4,-1 0-1,1-1 1,-1 1 0,1 0-1,-1-1 1,1 1-1,0-1 1,-1 1 0,1-1-1,0 1 1,0-1-1,0 1 1,-1-1 0,1 0-1,0 1 1,0-1-1,0 0 1,-1 0 0,1 0-1,0 0 1,0 0-1,0 0 1,1 0 0,3-15 308,-16-29-9,-1 25-353,-1 1-1,0 0 1,-1 1 0,-1 0-1,-1 1 1,0 0-1,-1 2 1,0 0-1,-36-21 1,53 35 57,0 0 0,0 0 0,0 0 0,0 0 1,-1 0-1,1 0 0,0 0 0,0 0 0,0-1 0,0 1 1,0 0-1,0 0 0,0 0 0,-1 0 0,1 0 0,0 0 0,0 0 1,0 0-1,0-1 0,0 1 0,0 0 0,0 0 0,0 0 0,0 0 1,0 0-1,0 0 0,0-1 0,0 1 0,0 0 0,0 0 1,0 0-1,0 0 0,0 0 0,0-1 0,0 1 0,0 0 0,0 0 1,0 0-1,0 0 0,0 0 0,0 0 0,0-1 0,0 1 0,0 0 1,0 0-1,0 0 0,0 0 0,0 0 0,1 0 0,-1 0 1,0 0-1,0-1 0,0 1 0,0 0 0,0 0 0,0 0 0,0 0 1,1 0-1,-1 0 0,0 0 0,0 0 0,0 0 0,0 0 0,0 0 1,1 0-1,16-6 391,22 0-67,-39 6-335,51-5 105,42-7-2297,-93 12 2055,1 0 0,-1 0-1,1 0 1,-1 0 0,0-1 0,1 1 0,-1 0 0,1 0 0,-1 0-1,1 0 1,-1-1 0,0 1 0,1 0 0,-1 0 0,1 0-1,-1-1 1,0 1 0,1 0 0,-1-1 0,0 1 0,0 0 0,1-1-1,-1 1 1,0-1 0,0 1 0,1 0 0,-1-1 0,0 1-1,0-1 1,0 1 0,0-1 0,0 1 0,1 0 0,-1-1 0,0 1-1,0-1 1,0 1 0,-1-1 0,1-11-6104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14606,'0'0'6854,"53"0"-12011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4933,'0'0'20056,"1"13"-19944,0 10-78,-1-2-6,1 0-1,1 0 1,5 23-1,-6-42-22,-1 1 0,1-1 0,0 0-1,0 1 1,0-1 0,0 0 0,0 0-1,0 0 1,1 0 0,-1 0 0,1 0 0,-1 0-1,1 0 1,0-1 0,0 1 0,0 0-1,0-1 1,0 0 0,0 1 0,0-1 0,0 0-1,3 1 1,-1-1 15,0-1 0,0 1 0,0-1 0,1 0 0,-1 0 0,0 0 0,0 0 0,0-1 0,0 0 0,0 1 0,0-2 0,4 0 0,5-4 29,0 1 1,0-2-1,-1 1 0,0-2 1,-1 0-1,18-15 1,23-36 873,-50 67-935,-1-1-1,0 1 1,0-1-1,0 1 1,-2 11-1,1-3 41,-1-12-22,1 1-1,0 0 1,0-1 0,0 1-1,1-1 1,2 9 0,-3-11 1,1-1 0,0 0 1,-1 1-1,1-1 0,0 0 0,0 0 1,0 1-1,0-1 0,0 0 0,0 0 1,0 0-1,1 0 0,-1-1 0,0 1 1,1 0-1,-1 0 0,0-1 0,1 1 1,-1-1-1,1 1 0,-1-1 1,0 0-1,1 1 0,-1-1 0,4 0 1,4 0 16,0 0 0,0 0 1,0-1-1,0 0 0,0 0 0,-1-1 1,1-1-1,0 1 0,-1-1 1,9-5-1,11-6-2609,41-28 0,-35 20-3056,-11 9-215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3:3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4819 228 9769,'-2072'-141'2862,"1983"139"-2904,-529-5 758,2 52-82,126 39-597,341-49 19,-178 64 0,289-85 78,1 2 1,1 1-1,1 2 0,1 1 0,0 2 1,2 1-1,-53 49 0,71-58-84,1 1 0,0 1 0,1 0 0,1 0-1,1 1 1,0 1 0,-11 28 0,16-32-63,0 1 0,2-1 0,-1 1 0,2 0 0,0 0 0,1 0-1,0 0 1,2 0 0,-1 0 0,7 30 0,-3-31-3,0 0 0,1 0 0,1 0-1,1 0 1,0-1 0,0 0 0,1-1-1,1 1 1,0-1 0,1-1 0,13 13-1,2-1 19,0-1 0,1-2-1,1 0 1,31 15-1,4-3 15,1-2-1,1-4 0,2-2 0,114 25 0,279 26-59,397-12 139,3-60-184,-286-27 126,602-104 1,-433-16 111,-559 95-74,348-144-1,-487 173-48,54-33 1,-86 45-21,0 0 0,-1 0 0,0-1 0,0-1 0,-1 0 0,0 0 0,0-1 0,-1 0 0,7-13 0,-13 19-2,-1 1 0,0-1 1,1 0-1,-2 0 0,1-1 1,0 1-1,-1 0 0,0-1 1,-1 1-1,1 0 0,-1-1 1,0 1-1,0-1 0,-1 1 1,-1-11-1,-1 8 14,1 0-1,-2 1 0,1 0 0,-1-1 1,0 1-1,0 0 0,-1 1 1,0-1-1,-9-9 0,-9-5 133,0 2 0,-2 0 0,0 1 0,-42-21 1,-16-5 16,-3 5 0,-1 3 1,-175-46-1,-288-32 140,530 111-269,-613-95-770,-9 46-4334,369 46 1783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98 159 6822,'0'0'12610,"-9"4"-11692,2 0-704,0-1-1,0 1 1,1 1-1,0-1 1,0 1-1,0 0 1,1 1 0,-8 8-1,10-11-66,1 0 0,-1 1 0,1 0 0,-1 0 0,1 0 1,0 0-1,1 0 0,-1 0 0,1 0 0,0 0 0,0 1 0,0-1 0,0 0 0,1 1 0,0-1 0,0 1 0,0-1 0,0 1 0,2 5 0,-1-8-98,0-1 0,0 0 0,0 1 0,0-1 0,0 0 0,0 0 0,1 0 0,-1 0-1,0 0 1,1 0 0,-1 0 0,1 0 0,-1-1 0,1 1 0,-1 0 0,1-1 0,0 0 0,-1 1 0,1-1 0,-1 0 0,1 0 0,0 0-1,-1 0 1,1 0 0,0 0 0,-1 0 0,4-1 0,48-9 791,-34 3-779,0-1 0,-1-1 0,-1-1 1,1 0-1,-2-1 0,1-1 0,28-28 0,-34 29-69,0 0 1,-1 0-1,0-1 1,-1-1-1,0 0 1,-1 0-1,-1 0 1,0-1-1,0 0 1,8-30-1,-15 43 9,1-1 0,-1 1-1,1-1 1,-1 0 0,0 1 0,1-1 0,-1 0-1,0 1 1,0-1 0,-1 0 0,1 1 0,0-1-1,0 0 1,-1 1 0,1-1 0,-2-1 0,2 2 2,-1 1 1,1 0-1,-1 0 1,1-1-1,-1 1 1,1 0-1,-1 0 1,1 0-1,-1 0 1,1 0-1,-1 0 1,0 0-1,1 0 1,-1 0 0,1 0-1,-1 0 1,1 0-1,-1 0 1,1 0-1,-1 1 1,1-1-1,-1 0 1,1 0-1,-1 1 1,1-1-1,-1 0 1,1 0-1,-1 1 1,0 0 0,-5 4 20,0 0 1,0 0-1,1 0 1,-1 1-1,-4 7 1,4-5 57,1 0-1,0 0 1,1 0 0,0 1 0,0 0 0,1 0-1,0 0 1,0 0 0,1 0 0,0 1-1,1-1 1,0 0 0,0 17 0,2-22-116,-1 0 1,1 0-1,0 1 0,0-1 1,0 0-1,1 0 1,0 0-1,-1 0 0,1 0 1,1-1-1,-1 1 1,0-1-1,5 6 0,-3-6-268,0 0 0,0 1 0,0-2 0,0 1 0,0 0 0,1-1-1,-1 0 1,1 0 0,0 0 0,-1-1 0,1 1 0,0-1 0,9 1 0,15-1-6921,0-2-7469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47 101 4388,'-42'-5'10656,"43"5"-10517,0 0 0,-1 0 0,1 0 0,-1 0-1,1-1 1,-1 1 0,1 0 0,-1-1 0,1 1-1,-1 0 1,1-1 0,-1 1 0,0-1-1,1 1 1,-1 0 0,0-1 0,1 1 0,-1-1-1,0 1 1,1-1 0,-1 1 0,0-1 0,0 1-1,0-1 1,0 0 0,1 1 0,-1-1-1,0 1 1,0-1 0,0 1 0,0-1 0,0 0-1,0 1 1,0-1 0,0 1 0,-1-1-1,1 1 1,0-1 0,0 1 0,0-1 0,-1 1-1,1-1 1,0 1 0,-1-1 0,1 1 0,0-1-1,-1 1 1,1-1 0,0 1 0,-1 0-1,1-1 1,-1 1 0,1 0 0,-1-1 0,1 1-1,-1 0 1,1-1 0,-1 1 0,1 0 0,-1 0-1,1 0 1,-1 0 0,0 0 0,1-1-1,-1 1 1,1 0 0,-1 0 0,0 1 0,8-5-37,0 0 1,1 1 0,-1 0 0,1 1 0,0-1 0,0 1 0,0 1-1,0 0 1,0 0 0,0 0 0,0 1 0,0 1 0,0-1 0,11 3-1,-18-2-98,1 0-1,-1 0 1,1 0-1,-1 0 1,0 0-1,0 1 1,1-1-1,-1 0 1,0 1-1,0-1 1,0 1-1,-1-1 0,1 1 1,0-1-1,0 1 1,-1 0-1,1-1 1,-1 1-1,0 0 1,1 0-1,-1-1 1,0 1-1,0 0 1,0 0-1,0-1 1,0 1-1,-1 0 0,1 0 1,0-1-1,-1 1 1,-1 2-1,1 5 25,-2 0 0,1 0 0,-2 0 0,-6 15 0,-5 0-13,10-18-9,0 1 1,1 0-1,0 1 0,1-1 0,0 1 1,-5 13-1,8-20-7,0-1 1,0 0-1,0 0 1,0 1-1,0-1 0,0 0 1,0 1-1,0-1 0,0 0 1,0 0-1,0 1 0,0-1 1,0 0-1,0 0 1,0 1-1,1-1 0,-1 0 1,0 1-1,0-1 0,0 0 1,0 0-1,1 0 1,-1 1-1,0-1 0,0 0 1,0 0-1,1 0 0,-1 1 1,0-1-1,0 0 1,1 0-1,-1 0 0,0 0 1,0 0-1,1 0 0,-1 0 1,0 1-1,1-1 1,-1 0-1,0 0 0,0 0 1,1 0-1,19-4 34,13-9 36,0-9-67,-2 0 0,0-2 0,-1-1 0,36-42 0,-94 131-39,26-59 43,0-1-1,0 1 0,1-1 1,-1 1-1,1 0 1,0 0-1,0 0 1,0-1-1,1 1 1,0 0-1,0 0 1,0 0-1,1 0 1,1 9-1,-1-12 6,0 0 1,1 0-1,-1 1 0,1-1 1,-1 0-1,1 0 0,0-1 1,0 1-1,0 0 0,0-1 1,0 1-1,0-1 0,0 1 1,0-1-1,1 0 0,-1 0 1,1 0-1,-1 0 0,0 0 1,1-1-1,-1 1 0,1-1 1,0 0-1,-1 1 0,1-1 1,-1 0-1,1-1 0,-1 1 0,4-1 1,0 0 65,0 0 0,0-1 0,0 0 0,0 0 0,0 0 0,0-1 0,-1 0 0,0 0 0,1 0 1,-1-1-1,0 1 0,-1-1 0,1-1 0,-1 1 0,1 0 0,-1-1 0,-1 0 0,1 0 0,-1 0 0,1-1 0,-2 1 0,1-1 0,-1 0 1,1 1-1,-2-1 0,1 0 0,-1 0 0,1 0 0,-2-1 0,1 1 0,-1-7 0,-5-7 69,5 19-150,-1 1-1,1 0 1,0-1-1,-1 1 1,1-1 0,-1 1-1,1 0 1,0 0 0,-1-1-1,1 1 1,-1 0 0,1 0-1,-1 0 1,1-1-1,-1 1 1,1 0 0,-1 0-1,1 0 1,-1 0 0,1 0-1,-1 0 1,1 0 0,-1 0-1,1 0 1,-1 0 0,1 0-1,-1 1 1,1-1-1,-1 0 1,1 0 0,-1 0-1,1 1 1,-1-1 0,1 0-1,0 1 1,-1-1 0,1 0-1,-1 1 1,1-1 0,0 0-1,-1 1 1,0 0 3,1-1 0,0 0 0,-1 0 1,1 1-1,-1-1 0,1 0 0,0 0 0,-1 1 0,1-1 1,0 1-1,-1-1 0,1 0 0,0 1 0,-1-1 1,1 1-1,0-1 0,0 0 0,0 1 0,-1-1 0,1 1 1,0-1-1,0 1 0,0-1 0,0 1 0,0-1 1,0 1-1,0-1 0,0 1 0,0-1 0,0 1 0,0-1 1,0 1-1,0-1 0,0 1 0,1-1 0,-1 1 1,0-1-1,0 1 0,1-1 0,-1 0 0,0 1 1,0-1-1,1 1 0,-1-1 0,0 0 0,1 1 0,-1-1 1,1 0-1,-1 0 0,0 1 0,1-1 0,-1 0 1,1 0-1,-1 1 0,1-1 0,-1 0 0,1 0 0,-1 0 1,1 0-1,-1 0 0,1 0 0,-1 0 0,1 0 1,0 0-1,34 5 155,-17-5-118,1-1 0,-1-1 0,0 0 0,24-7-1,-37 8-12,1-1 0,0 0-1,-1 0 1,1 0 0,-1-1-1,1 0 1,-1 0 0,0 0-1,0 0 1,-1-1 0,1 0-1,-1 0 1,0-1 0,0 1-1,0-1 1,-1 1 0,5-9-1,-7 12-5,0 0-1,-1 1 0,1-1 0,-1 0 0,1 0 0,-1 0 0,1 0 0,-1 0 1,0 0-1,1 0 0,-1 0 0,0 0 0,0 0 0,0 0 0,0 0 0,0 0 1,0 0-1,0 0 0,0 0 0,0 0 0,0 0 0,-1 0 0,1 0 0,0 0 1,-1 0-1,1 0 0,-1 0 0,1 0 0,-1 0 0,1 0 0,-1 0 0,0 0 0,1 1 1,-1-1-1,0 0 0,0 1 0,1-1 0,-1 0 0,0 1 0,0-1 0,0 1 1,-1-1-1,-1 0-22,1 1 0,-1-1 0,1 1 0,-1 0 0,1 0 0,-1 0 0,1 0 1,-1 1-1,0-1 0,1 1 0,-1-1 0,1 1 0,0 0 0,-1 0 0,1 0 0,0 0 1,-4 2-1,-3 4-4,0 0 1,1 1 0,0 0-1,0 0 1,0 0 0,1 1 0,1 0-1,-1 1 1,-5 11 0,8-14 24,1 0 0,0 0 0,0 0 0,0 1 0,1-1 0,0 1 0,0 0 0,1-1 1,0 1-1,1 0 0,-1 0 0,2-1 0,-1 1 0,3 11 0,-2-15-9,1-1-1,0 1 0,0-1 1,0 0-1,1 0 1,-1 1-1,1-2 1,0 1-1,0 0 1,0 0-1,0-1 0,0 0 1,0 0-1,1 0 1,-1 0-1,1 0 1,-1-1-1,1 1 1,0-1-1,0 0 0,0 0 1,-1 0-1,6 0 1,0 0-78,0 1 1,0-1 0,0-1 0,0 0-1,0 0 1,0-1 0,0 0 0,0 0-1,11-4 1,-18 4-259,0 0 0,0 1-1,0-1 1,0-1 0,0 1 0,-1 0-1,1 0 1,0-1 0,-1 1-1,1-1 1,-1 1 0,1-1 0,-1 0-1,0 0 1,1 1 0,-1-1-1,0 0 1,0 0 0,0 0 0,-1 0-1,1 0 1,0-3 0,3-16-5841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10346,'-3'0'10934,"-5"12"-8646,-5 15-2143,-2 23 2044,-15 84-1,27-109-2060,0-1-1,1 0 0,2 1 0,1-1 1,6 44-1,-6-65-246,-1 1 0,1-1-1,0 0 1,0 0 0,0 0 0,1 1-1,-1-1 1,1-1 0,-1 1 0,1 0 0,0 0-1,0-1 1,1 1 0,-1-1 0,0 1 0,4 1-1,-5-3-146,1 0 0,0-1-1,-1 1 1,1-1 0,0 1-1,0-1 1,-1 0 0,1 0-1,0 1 1,-1-1 0,1-1 0,0 1-1,0 0 1,-1 0 0,1-1-1,0 1 1,0-1 0,-1 1-1,1-1 1,-1 0 0,1 1-1,-1-1 1,1 0 0,-1 0-1,1 0 1,-1 0 0,0 0 0,1-1-1,-1 1 1,0 0 0,2-4-1,17-18-5050,3-3-2066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126 208 8648,'0'0'13485,"-9"4"-12807,-1 2-537,1 0 1,0 0-1,0 0 1,0 1-1,1 0 0,0 1 1,-12 14-1,16-17-33,1 0 1,-1 0-1,1 0 0,0 1 1,0-1-1,0 1 0,1 0 0,0 0 1,0 0-1,1 0 0,-1 0 1,1 0-1,1 0 0,-1 0 0,1 0 1,0 0-1,2 11 0,-2-15-89,1 0 0,0-1 1,0 1-1,0 0 0,0-1 0,1 1 0,-1-1 0,0 1 0,1-1 0,-1 0 1,1 1-1,-1-1 0,1 0 0,0 0 0,-1 0 0,1 0 0,0-1 0,0 1 1,0 0-1,0-1 0,0 1 0,0-1 0,-1 1 0,1-1 0,0 0 0,0 0 1,0 0-1,0 0 0,0 0 0,0-1 0,0 1 0,3-2 0,4 1 22,0 0-1,-1-1 0,1 0 0,-1-1 1,1 1-1,8-6 0,1-3-41,-1-1 1,-1 0-1,0-1 1,-1-1-1,0-1 1,-1 0-1,-1 0 1,0-2-1,-1 0 0,-1 0 1,-1-1-1,0 0 1,-1 0-1,-1-1 1,-1-1-1,-1 1 0,0-1 1,2-21-1,-8 38-4,1 1-1,-1 0 1,0-1 0,0 1-1,0-1 1,0 1-1,0 0 1,0-1-1,-1 1 1,1-1 0,-1 1-1,1 0 1,-1 0-1,0-1 1,0 1-1,0 0 1,-1 0 0,1 0-1,0 0 1,-1 0-1,1 0 1,-1 0-1,0 1 1,1-1 0,-1 0-1,0 1 1,0 0-1,-4-3 1,1 3-6,1 0 0,-1 0 0,1 0 0,-1 0 1,1 1-1,-1 0 0,1 0 0,-1 0 0,1 1 0,-1-1 0,1 1 1,-1 0-1,1 0 0,-8 4 0,-1 1 59,0 0-1,1 2 1,0 0 0,0 0 0,0 1-1,1 0 1,1 1 0,-1 0-1,2 1 1,-1 0 0,2 0 0,-1 1-1,2 0 1,-1 1 0,-9 24-1,16-35-43,0-1 0,1 1 0,-1 0 0,1-1 0,-1 1 0,1 0-1,0-1 1,0 1 0,0 0 0,0 0 0,0 0 0,0-1 0,0 1-1,0 0 1,1 0 0,-1-1 0,1 1 0,-1 0 0,1-1-1,0 1 1,-1 0 0,1-1 0,0 1 0,0-1 0,0 0 0,0 1-1,1-1 1,-1 0 0,0 1 0,3 1 0,2-1 1,-1 0 1,1 0 0,0 0 0,0 0-1,0-1 1,0 0 0,9 0-1,5 2-47,0-1-234,-1 1 53,-1 0 0,0 0 0,27 10 0,-41-11 208,1-1 1,-1 1-1,0 0 1,0 0-1,-1 1 1,1-1-1,0 1 1,-1-1-1,0 1 0,1 1 1,-1-1-1,0 0 1,-1 1-1,1-1 1,-1 1-1,1 0 1,-1 0-1,0 0 1,0 0-1,1 5 1,-2-5-88,0 0 0,0 0 1,0 0-1,1 0 0,0 0 1,0 0-1,0 0 0,0 0 1,0-1-1,5 5 0,-5-6-374,0-1 0,0 0-1,0 1 1,0-1 0,1 0-1,-1 0 1,0 0-1,1-1 1,-1 1 0,0 0-1,1-1 1,-1 0 0,1 1-1,-1-1 1,1 0-1,-1 0 1,1-1 0,4 0-1,10-2-4925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83 3299,'0'0'18396,"9"-6"-17216,2 0-974,0 0 1,0 0-1,1 1 1,-1 1-1,13-3 0,-16 5-179,31-10 103,-38 12-116,0-1 0,1 1-1,-1-1 1,0 0 0,0 1 0,0-1 0,0 0-1,0 1 1,0-1 0,0 0 0,0 0 0,0 0 0,0 0-1,0 0 1,0 0 0,-1 0 0,1 0 0,0-1-1,-1 1 1,1 0 0,-1 0 0,1 0 0,-1-1-1,1-1 1,-4 3 34,1-1 0,-1 0-1,1 1 1,-1-1 0,1 1 0,-1-1-1,0 1 1,1 0 0,-1 1-1,1-1 1,-4 1 0,4-1-12,-6 1 77,0 1 1,0-1-1,0 2 1,0-1-1,1 1 0,-1 1 1,1-1-1,0 1 1,-1 0-1,2 1 1,-1 0-1,1 0 0,-6 6 1,6-7 18,1 1-1,1 0 1,-1 0 0,1 0 0,0 1-1,0-1 1,0 1 0,1 0 0,0 0-1,0 0 1,1 1 0,0-1-1,0 1 1,0-1 0,1 1 0,-1 7-1,2-12-114,0 0-1,0 0 0,0 0 1,1 0-1,-1 0 0,1 1 0,-1-2 1,1 1-1,0 0 0,0 0 0,0 0 1,0 0-1,0 0 0,0-1 0,1 1 1,-1 0-1,1-1 0,-1 1 0,3 1 1,0 0 45,1-1 0,-1 1 0,1 0 0,-1-1 0,1 0 1,0 0-1,9 1 0,1 0-985,0 0 1,0-2-1,0 0 1,26-1-1,-11-6-6337,-1-9-8531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9801,'0'0'12748,"14"76"-11851,-10-35-577,-3 1-223,3 1-65,-2-4 0,3-7 0,0-4-225,-1-9-735,1-8-770,-3-8-736,-2-14-7400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7 125 5125,'0'0'4938,"0"-10"-1479,-3-2-2321,2 8-640,0 0 0,1 0 0,-1 0 1,1-1-1,0 1 0,0 0 0,0 0 0,2-9 0,-1 12-316,-1 0-1,1-1 0,0 1 0,1 0 1,-1 0-1,0-1 0,0 1 0,0 0 1,1 0-1,-1 0 0,1 0 0,-1 1 1,0-1-1,1 0 0,0 1 0,-1-1 0,1 0 1,-1 1-1,1 0 0,0-1 0,2 1 1,45-6 7,-38 5 92,73-11-78,26-3-242,-40 11-8693,-77 4 3372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8648,'0'0'5381,"-58"45"-2146,51-33-1121,7-3-704,0-2-481,11-4-225,12-3 1,8 0-32,8 0-225,4-5-320,1 1-64,-1-1-128,-5 5-1185,-10 0-1314,-10 0-1056,-14 6-1698,-4 2-1121</inkml:trace>
  <inkml:trace contextRef="#ctx0" brushRef="#br0" timeOffset="1">52 238 8680,'0'0'7015,"-50"47"-4357,48-37-1248,2-6-481,20-3-65,7-1-127,9-1-160,8-10-385,4-2-160,-1-4-224,-3 1-1250,-4 0-1408,-6 0-1827,-11-1-1601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45 204 8040,'0'0'8514,"-7"8"-6827,4-4-1553,-1-1 61,1 1-1,0-1 1,0 1 0,1 0 0,-1 0-1,1 0 1,-1 0 0,1 0-1,1 0 1,-1 1 0,1-1-1,-1 0 1,1 1 0,0 0-1,1-1 1,-1 1 0,1-1 0,0 8-1,1-10-164,0-1-1,0 0 1,0 1-1,0-1 1,0 0-1,1 1 1,-1-1-1,0 0 1,1 0-1,-1 0 1,0 0-1,1 0 1,-1-1-1,1 1 1,0 0-1,-1-1 1,1 1-1,0-1 0,-1 1 1,1-1-1,0 0 1,-1 0-1,1 0 1,0 0-1,-1 0 1,4 0-1,47-7 232,-41 3-281,0-2-1,0 1 1,0-2 0,10-7-1,-14 9-105,1-1 0,-1 1 0,1 1 0,0 0 0,1 0 0,-1 0 0,17-4 0,-25 9 171,1-1 0,0 0 0,-1 1 1,1-1-1,-1 0 0,1 1 0,-1-1 0,1 1 0,-1-1 1,0 1-1,1-1 0,-1 1 0,0-1 0,1 1 0,-1 0 1,0-1-1,1 1 0,-1-1 0,0 1 0,0 0 1,0-1-1,0 1 0,0-1 0,0 1 0,0 0 0,0-1 1,0 1-1,0 0 0,0-1 0,0 1 0,0 0 0,0-1 1,0 1-1,-1-1 0,1 2 0,-1-1 12,1 0-1,0 0 1,-1 0-1,1 0 1,0 0-1,0 0 1,0 0-1,0 0 1,0 0-1,0 0 1,0 0-1,0 0 1,0 0-1,1 0 1,-1 0-1,0 0 1,1 0-1,-1 0 1,0 0-1,1 0 1,-1 0-1,1 0 1,0 0-1,-1-1 1,1 1 0,0 0-1,-1 0 1,1-1-1,0 1 1,0 0-1,0-1 1,0 1-1,8-1-19,-1-1 0,1 0-1,-1-1 1,1 1 0,-1-2 0,0 1 0,0-1-1,0 0 1,-1-1 0,1 0 0,-1 0 0,11-8-1,-12 7-296,1 0 0,1 1-1,-1 0 1,1 0 0,0 0 0,-1 1-1,2 1 1,-1-1 0,0 1 0,0 0-1,1 1 1,-1 0 0,16 0-1,-23 2 273,0 0 0,0 0 0,0 0 0,-1 0 0,1 0 0,0 1 0,-1-1 0,1 0 0,-1 0 0,0 0 0,1 1 0,-1-1 0,0 0 0,0 0 0,1 1 0,-1-1 0,0 0 0,0 1 0,0-1 0,-1 2 0,-3 17-929,-3-15-2646,3-5-1711</inkml:trace>
  <inkml:trace contextRef="#ctx0" brushRef="#br0" timeOffset="1">429 0 16528,'0'0'5285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7207,'0'0'14269,"-3"11"-13324,1 9-517,1 0 0,1 0 1,0 0-1,4 25 0,19 94 1563,-22-135-1956,-1 0 0,1 1 0,1-1 0,-1 0 0,0 0-1,1 0 1,0 0 0,0-1 0,0 1 0,1 0 0,-1-1 0,1 0 0,0 1 0,-1-1 0,6 4-1,-6-6 12,1 0-1,-1 0 0,1 0 0,-1 0 0,1 0 0,-1-1 0,1 1 0,0-1 0,-1 0 0,1 0 0,0 0 0,-1 0 0,1 0 0,-1 0 0,1-1 0,0 1 0,-1-1 0,1 0 0,-1 0 0,1 0 0,-1 0 1,0 0-1,1 0 0,-1-1 0,4-2 0,14-10 99,-1-1-1,0-1 1,-2 0 0,0-2 0,-1 0 0,16-21-1,-8 5-167,-2-1 0,32-66 0,-53 99-175,0 1 1,-1-1-1,1 0 1,0 1-1,-1-1 0,1 0 1,-1 0-1,1 1 1,-1-1-1,0 0 1,0 0-1,0-3 0,-1 5-125,1-1-1,0 1 1,-1-1-1,0 0 0,1 1 1,-1 0-1,1-1 1,-1 1-1,0-1 1,1 1-1,-1 0 0,0-1 1,1 1-1,-1 0 1,0 0-1,1-1 1,-1 1-1,0 0 0,0 0 1,1 0-1,-1 0 1,0 0-1,0 0 1,1 0-1,-1 0 0,0 0 1,1 0-1,-1 1 1,0-1-1,0 0 1,1 0-1,-2 1 0,-20 6-7239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29:1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4420,'0'0'7218,"-2"12"-7400,-1 3 220,2 1 0,0-1 0,0 1 0,2 0 0,0-1 0,1 1 0,4 20 0,21 90 569,-6 1 0,6 160 0,-41 588 2422,-3-379-2562,-59 988 580,4-162-38,67-800 85,5-521-1139,0 0 1,-1-1-1,1 1 1,0-1-1,0 1 0,0 0 1,0-1-1,0 1 0,0-1 1,0 1-1,0 0 0,0-1 1,0 1-1,0-1 0,0 1 1,1 0-1,-1-1 1,0 1-1,0-1 0,1 1 1,-1-1-1,0 1 0,1-1 1,-1 1-1,0-1 0,1 1 1,-1-1-1,1 1 0,-1-1 1,1 0-1,-1 1 1,1-1-1,-1 0 0,1 1 1,-1-1-1,1 0 0,-1 0 1,1 0-1,-1 1 0,1-1 1,0 0-1,-1 0 0,1 0 1,-1 0-1,1 0 1,0 0-1,0 0 0,0-1-197,1 1-1,-1-1 0,0 0 1,1 0-1,-1 0 0,0 0 1,0 0-1,0 0 0,0 0 1,0 0-1,0 0 1,0 0-1,0-1 0,0 1 1,0 0-1,-1-1 0,1 1 1,0-2-1,7-28-3398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6983,'-1'7'5343,"0"-1"-5032,1-2 177,-1 1-1,1-1 1,-1 1 0,1-1-1,1 1 1,-1-1 0,2 9-1,-1-11-328,0 0 0,0 0 0,0 1 0,1-1 0,-1-1 0,0 1-1,1 0 1,-1 0 0,1 0 0,0-1 0,0 1 0,0-1 0,0 1 0,0-1 0,0 0-1,0 0 1,0 0 0,0 0 0,0 0 0,5 1 0,8 2-4,0-1 1,0 0 0,1-1-1,0-1 1,-1 0-1,1-1 1,0-1-1,29-4 1,40-17-3549,-10-12-3551,-69 31 6219,0-1 1,0 0-1,0 0 0,-1 0 0,8-8 0,-11 10 970,-1 1 0,0-1-1,0 1 1,0-1 0,0 0 0,0 0-1,0 1 1,0-1 0,0 0 0,-1 0-1,1 0 1,-1 0 0,0 0 0,1-3-1,-7 0 6408,-8 5-4321,-10 6-882,17-3-1097,0 1 0,0 1 1,0-1-1,1 1 0,0 0 1,0 1-1,0 0 0,0 0 1,1 0-1,0 0 0,1 1 1,-1 0-1,1 0 0,-6 14 1,10-21-349,0 1 0,0-1 1,0 1-1,0-1 1,0 1-1,0-1 1,0 1-1,0-1 1,0 0-1,0 1 1,0-1-1,0 1 0,1-1 1,-1 1-1,0-1 1,0 1-1,0-1 1,1 0-1,-1 1 1,0-1-1,1 1 0,-1-1 1,0 0-1,1 1 1,-1-1-1,0 0 1,1 0-1,-1 1 1,1-1-1,-1 0 0,0 0 1,1 1-1,0-1 1,23 4 144,26-10 52,35-24-398,-70 23-75,0 1-1,0 1 1,1 0 0,-1 1 0,1 0-1,29-2 1,-44 6 287,0 0-1,-1 1 1,1-1 0,0 0-1,-1 0 1,1 0-1,-1 1 1,1-1 0,0 0-1,-1 1 1,1-1-1,-1 0 1,1 1 0,-1-1-1,1 1 1,-1-1-1,1 1 1,-1-1 0,1 1-1,-1-1 1,0 1-1,1-1 1,-1 1 0,0 0-1,0-1 1,1 1 0,-1-1-1,0 1 1,0 0-1,0-1 1,0 1 0,0 0-1,0-1 1,0 1-1,0 1 1,0-1 12,0 0 1,0 0-1,0 0 1,0 0-1,0-1 0,1 1 1,-1 0-1,0 0 0,0 0 1,1 0-1,-1 0 1,0-1-1,1 1 0,-1 0 1,1 0-1,-1 0 0,1-1 1,0 1-1,-1 0 0,1-1 1,-1 1-1,1-1 1,0 1-1,0-1 0,-1 1 1,1-1-1,0 1 0,0-1 1,0 1-1,0-1 1,-1 0-1,1 0 0,0 0 1,2 1-1,7-2 23,1 1-1,0-2 0,0 1 1,-1-2-1,1 1 1,-1-1-1,0-1 1,18-8-1,-17 6-248,0 2 0,0-1 0,1 2 0,-1-1 0,1 2 0,0 0-1,15-2 1,-26 4 217,0 0 0,1 1-1,-1-1 1,0 0-1,0 0 1,0 0 0,0 1-1,0-1 1,0 1-1,0-1 1,0 1 0,0-1-1,0 1 1,0-1 0,0 1-1,0 0 1,-1 0-1,1-1 1,0 1 0,0 0-1,-1 0 1,1 0-1,0 0 1,-1 0 0,1 0-1,-1 0 1,1 0-1,-1 0 1,0 0 0,1 0-1,-1 0 1,0 0-1,0 0 1,0 0 0,0 0-1,0 3 1,0-3 9,0 0 1,0 0-1,0 1 1,0-1 0,1 0-1,-1 0 1,0 1-1,0-1 1,1 0-1,-1 0 1,1 0-1,-1 1 1,1-1-1,0 0 1,-1 0-1,1 0 1,0 0-1,0 0 1,0 0-1,0 0 1,0-1 0,0 1-1,0 0 1,0 0-1,0-1 1,0 1-1,0-1 1,0 1-1,1-1 1,-1 1-1,0-1 1,0 0-1,0 1 1,1-1-1,-1 0 1,0 0-1,2 0 1,7-1-30,-1-1 1,1 1-1,-1-2 0,0 1 0,0-1 1,0-1-1,-1 1 0,10-6 0,-11 4-196,0 2 1,1-1-1,-1 1 0,0 0 0,1 1 0,0 0 0,0 0 0,0 0 0,0 1 0,0 0 0,0 1 0,13 0 0,-20 1 232,-1-1 0,1 0 0,0 0 0,-1 1 0,1-1 0,-1 1 0,1-1 0,0 0 0,-1 1 0,1-1-1,-1 1 1,0-1 0,1 1 0,-1-1 0,1 1 0,-1 0 0,0-1 0,1 1 0,-1-1 0,0 1 0,0 0 0,0-1 0,1 1 0,-1 0 0,0-1 0,0 1 0,0 0 0,0-1 0,0 1 0,0 0 0,0-1 0,0 1 0,0 0 0,-1-1 0,1 1 0,0 1 0,-1-2-26,1 1 1,0-1 0,0 1 0,-1-1-1,1 1 1,0 0 0,0-1 0,0 1 0,0-1-1,0 1 1,0 0 0,0-1 0,0 1-1,0-1 1,0 1 0,0-1 0,0 1-1,1 0 1,-1-1 0,0 1 0,0-1 0,0 1-1,1-1 1,-1 1 0,0-1 0,1 1-1,-1-1 1,1 0 0,-1 1 0,0-1 0,1 1-1,-1-1 1,1 0 0,-1 1 0,1-1-1,-1 0 1,1 1 0,-1-1 0,1 0-1,-1 0 1,1 0 0,0 0 0,-1 1 0,1-1-1,0 0 1,2 0-445,0-1 1,0 1-1,-1 0 1,1-1-1,0 0 0,0 1 1,-1-1-1,1 0 1,0 0-1,-1-1 0,1 1 1,-1-1-1,1 1 1,2-3-1,16-12-6210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18161,'0'0'5360,"-7"8"-3342,4-6-1678,-2 2-76,1-1-1,-1 1 1,1 0-1,0 0 0,0 1 1,0-1-1,1 1 1,0 0-1,0 0 1,0 0-1,-4 8 1,37-11-168,-22-3-269,0 0 0,1-1-1,-1 0 1,0 0 0,0 0 0,-1-1 0,11-5-1,-10 4-73,-1 1 0,1-1 0,1 2 0,-1-1-1,0 1 1,0 1 0,13-2 0,-15 3 81,-5 0 201,-1 0 1,1-1-1,0 1 1,-1 0-1,1 0 0,0 0 1,-1 0-1,1 0 0,0 0 1,-1 0-1,1 0 1,0 0-1,-1 0 0,1 0 1,0 0-1,-1 0 0,1 1 1,0-1-1,-1 0 1,1 0-1,0 1 0,-1-1 1,1 1-1,-1-1 0,1 0 1,-1 1-1,1-1 0,-1 1 1,1-1-1,-1 1 1,1 0-1,-1-1 0,0 1 1,1-1-1,-1 1 0,0 0 1,1-1-1,-1 1 1,0 0-1,0-1 0,0 1 1,0 0-1,0-1 0,0 1 1,0 0-1,0-1 0,0 2 1,1-1-30,0 0 0,0-1 0,0 1 0,0 0 0,0-1-1,0 1 1,0 0 0,0-1 0,1 0 0,-1 1 0,0-1 0,0 1 0,0-1 0,0 0 0,1 0 0,-1 0 0,0 0 0,0 0 0,1 0 0,-1 0 0,0 0-1,0 0 1,0-1 0,2 1 0,34-5-795,-5-2-812,0 2-1,62-3 1,-93 8 1658,-1 0 1,1 0 0,0 0 0,0 1-1,0-1 1,0 0 0,-1 0 0,1 0-1,0 1 1,0-1 0,-1 0-1,1 1 1,0-1 0,0 1 0,-1-1-1,1 1 1,0-1 0,-1 1 0,1-1-1,-1 1 1,1 0 0,-1-1-1,1 1 1,-1 0 0,1 0 0,-1-1-1,0 1 1,1 0 0,-1 0 0,0-1-1,0 1 1,1 0 0,-1 0 0,0 0-1,0 0 1,0-1 0,0 1-1,0 0 1,0 0 0,0 0 0,-1 0-1,1-1 1,0 3 0,-1-1-73,1-1 0,-1 1 0,1 0 0,-1 0 0,0 0 0,1-1 1,-1 1-1,0 0 0,0 0 0,0-1 0,-1 1 0,1-1 0,0 1 0,0-1 0,-1 0 0,1 0 1,-1 1-1,1-1 0,-3 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15150,'0'0'5120,"9"2"-3182,4 1-1418,0-1 1,0 0 0,0-1-1,0-1 1,0 0-1,25-4 1,-34 4-500,0-1 1,-1 1-1,1-1 0,0 0 0,-1 0 1,1 0-1,-1 0 0,0-1 0,1 0 1,-1 1-1,0-1 0,0 0 0,0-1 1,0 1-1,0 0 0,-1-1 0,1 0 0,-1 1 1,1-1-1,-1 0 0,0 0 0,0 0 1,-1-1-1,1 1 0,-1 0 0,1-1 1,-1 1-1,0-1 0,0 1 0,-1-1 1,1 0-1,0-5 0,-1 8-53,0 0 1,0 0-1,0 0 1,0 0-1,-1 0 0,1 0 1,0 0-1,0 0 0,-1 0 1,1 0-1,0 0 1,-1 0-1,1 0 0,-1 0 1,1 0-1,-1 1 0,0-1 1,1 0-1,-1 0 0,0 1 1,0-1-1,1 0 1,-1 1-1,0-1 0,0 1 1,0-1-1,0 1 0,-1-1 1,-1 0-55,0 0 1,0 1-1,0-1 1,0 1-1,0 0 1,0 0-1,0 0 1,0 0-1,-5 2 1,0-1-14,1 1 0,-1 0 1,1 0-1,0 1 0,0 0 0,0 1 1,-8 4-1,7-1 87,0 0 1,1 0 0,0 1-1,0 0 1,-7 13-1,11-18 58,1 1 0,-1 0 0,1 0 0,1 0 0,-1 0 0,1 0 0,-1 0 0,1 0 0,0 1 0,0-1 0,1 0 0,0 1 0,-1-1 0,1 1 0,1 4 0,0-7-37,0-1-1,-1 0 1,1 0-1,0 0 1,0 0-1,0-1 1,0 1-1,0 0 1,0 0-1,1-1 1,-1 1-1,0 0 1,0-1-1,0 1 1,1-1-1,-1 0 1,0 1-1,1-1 1,-1 0-1,0 0 1,0 0-1,1 0 1,-1 0-1,3 0 1,39-1-34,-37 0 8,8-1-247,0-1-1,0 0 1,0-1 0,-1 0-1,17-9 1,-20 8 184,1 1 0,0 0 0,0 0 0,0 1 0,0 0 0,0 1 0,1 1 0,-1 0 0,12 0 0,-22 1 159,0 0 1,-1 0 0,1 1-1,0-1 1,-1 0 0,1 1-1,-1-1 1,1 0 0,-1 1-1,1-1 1,0 1 0,-1-1 0,0 1-1,1-1 1,-1 1 0,1-1-1,-1 1 1,0 0 0,1-1-1,-1 1 1,0 0 0,1-1-1,-1 1 1,0 0 0,0-1 0,0 1-1,0 0 1,0-1 0,0 1-1,0 0 1,0-1 0,0 1-1,0 0 1,0 1 0,0-1-45,-1-1 1,1 1-1,0 0 1,0 0-1,0 0 1,0 0-1,0 0 1,0 0-1,1-1 1,-1 1-1,0 0 1,0 0-1,1 0 1,-1 0-1,0-1 1,1 1-1,-1 0 0,1 0 1,-1-1-1,1 1 1,-1 0-1,1-1 1,-1 1-1,1 0 1,0-1-1,-1 1 1,1-1-1,0 1 1,0-1-1,-1 1 1,1-1-1,0 0 1,0 1-1,0-1 1,-1 0-1,1 0 1,0 0-1,0 1 1,0-1-1,1 0 1,13-1-173,0-1 1,-1 0 0,1-1 0,-1-1-1,19-7 1,-21 6-284,0 1 0,0 1 0,1 0 0,0 1 0,-1 0-1,26 0 1,-37 4 479,0 1-1,0 0 0,-1-1 0,1 1 0,-1 0 1,0 0-1,1 0 0,-1-1 0,-1 1 1,1 0-1,0 0 0,-2 4 0,2-1-3527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66 6854,'0'0'10747,"-6"8"-8265,4-6-2353,-23 37 1930,24-37-1985,1-1 1,-1 0-1,1 1 0,-1-1 1,1 0-1,0 1 0,-1-1 1,1 0-1,0 1 0,0-1 1,0 1-1,0-1 0,0 0 1,0 1-1,0-1 1,1 1-1,-1-1 0,0 0 1,1 1-1,-1-1 0,1 0 1,0 0-1,-1 1 0,1-1 1,0 0-1,0 0 0,-1 0 1,1 0-1,0 0 0,0 0 1,0 0-1,1 0 0,-1 0 1,0 0-1,0-1 0,0 1 1,1 0-1,1 0 0,6 2 57,1-1-1,0 1 0,0-2 0,0 1 0,0-1 0,1-1 0,-1 0 1,0 0-1,0-1 0,0-1 0,0 1 0,0-2 0,0 1 0,14-7 1,-18 7-141,0 0 0,-1 0 0,1 0 0,-1-1 1,0 0-1,0 0 0,0 0 0,0-1 1,-1 0-1,1 0 0,-1 0 0,0 0 0,0-1 1,0 1-1,-1-1 0,0 0 0,0 0 0,0 0 1,0-1-1,-1 1 0,0-1 0,0 1 0,0-1 1,-1 0-1,1-11 0,-2 15-25,1 1 0,-1-1 0,0 1-1,-1 0 1,1-1 0,0 1 0,0 0 0,-1-1 0,1 1-1,0 0 1,-1-1 0,0 1 0,1 0 0,-1 0 0,0-1-1,1 1 1,-1 0 0,0 0 0,0 0 0,0 0 0,0 0-1,0 0 1,0 1 0,0-1 0,0 0 0,-1 0 0,1 1-1,0-1 1,0 0 0,-1 1 0,1 0 0,0-1 0,-1 1-1,1 0 1,0-1 0,-1 1 0,1 0 0,0 0 0,-1 0-1,1 0 1,-1 1 0,1-1 0,0 0 0,-1 0 0,1 1-1,-3 0 1,-1 1-42,0-1 0,-1 1-1,1 0 1,0 1 0,0-1-1,0 1 1,0 0-1,1 0 1,-1 0 0,-6 7-1,5-3 114,0 0-1,1 0 0,0 1 0,0 0 1,1 0-1,0 0 0,0 0 0,1 1 0,0 0 1,1-1-1,0 1 0,0 0 0,0 0 1,1 10-1,1-18-15,1 0 0,-1 1 0,1-1 1,-1 0-1,1 0 0,0 0 0,-1 0 0,1 0 0,0 0 1,0 0-1,0 0 0,0 0 0,0 0 0,0 0 1,0 0-1,0-1 0,0 1 0,0 0 0,1-1 0,-1 1 1,0-1-1,0 1 0,1-1 0,-1 0 0,0 1 0,0-1 1,1 0-1,-1 0 0,0 0 0,1 0 0,-1 0 1,2 0-1,48-4 291,-29-2-455,-1-1 0,0-1-1,0-1 1,-1 0 0,0-2 0,35-24 0,-1 2-849,-54 32 953,1 1 0,-1-1 1,0 1-1,1 0 0,-1-1 0,1 1 0,-1 0 0,1 0 1,-1-1-1,1 1 0,-1 0 0,1 0 0,-1 0 1,1 0-1,0-1 0,-1 1 0,1 0 0,-1 0 1,1 0-1,-1 0 0,1 0 0,-1 0 0,1 1 1,0-1-1,-1 0 0,1 0 0,-1 0 0,1 0 1,-1 1-1,1-1 0,-1 0 0,1 0 0,-1 1 1,0-1-1,1 1 0,-1-1 0,1 0 0,-1 1 1,1 0-1,5 27-127,-6-26 173,0 1 0,0-1 1,0 1-1,0-1 0,1 1 0,-1-1 1,1 1-1,-1-1 0,1 1 1,0-1-1,0 0 0,0 0 0,1 1 1,-1-1-1,0 0 0,1 0 1,-1 0-1,1 0 0,2 2 0,-1-3-139,1 0-1,-1 0 0,1 0 1,-1 0-1,1 0 1,0-1-1,-1 0 0,1 1 1,0-1-1,-1-1 0,1 1 1,-1 0-1,1-1 1,0 0-1,-1 0 0,1 0 1,-1 0-1,0-1 0,1 1 1,4-4-1,4-2-1563,-1-1 0,0 0 1,-1 0-1,12-14 0,7-8-4282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10474,'0'0'10276,"-7"10"-9833,-4 7-145,0 1-1,2 0 0,0 0 1,1 1-1,1 0 0,1 1 1,0-1-1,1 1 1,-2 31-1,5-25-678,1-1 0,1 1 0,1-1 1,1 0-1,10 45 0,-16-86 228,-2 1-1,0 0 1,-1 0-1,-9-14 1,9 18 566,0 1 0,-1-1 0,0 2 0,-1-1 0,1 1 1,-15-11-1,23 20-364,0 0 1,0 0 0,0 0-1,0 0 1,-1 0-1,1 0 1,0 0 0,0 0-1,0 0 1,0 0 0,0 0-1,0-1 1,0 1 0,0 0-1,0 0 1,0 0-1,-1 0 1,1 0 0,0 0-1,0 0 1,0-1 0,0 1-1,0 0 1,0 0-1,0 0 1,0 0 0,0 0-1,0-1 1,0 1 0,0 0-1,0 0 1,0 0-1,0 0 1,0 0 0,0 0-1,0-1 1,0 1 0,0 0-1,1 0 1,-1 0-1,0 0 1,0 0 0,0 0-1,0 0 1,0-1 0,0 1-1,0 0 1,0 0-1,0 0 1,0 0 0,1 0-1,-1 0 1,0 0 0,0 0-1,0 0 1,0 0-1,0 0 1,1 0 0,13-4 761,27 1-1276,-34 2 730,15 0-365,62-6-1160,-28-6-6103,-30 3-1146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14382,'0'0'3774,"-6"11"-2375,-2 6-822,0 0 1,2 0 0,0 1-1,1-1 1,1 2 0,1-1 0,0 0-1,1 20 1,0 22 871,8 91 0,-3-129-1385,0 1 0,2-1 0,1 0 0,0-1 1,2 1-1,0-1 0,15 26 0,-24-51-70,1 1 0,-1-1 0,1 0 0,0 0-1,0 0 1,0 0 0,2-6 0,-1-6-67,-3-9-230,-1 0 0,-2 0 0,0 1 0,-2-1 0,-17-42 0,17 46 113,8 21 95,-1-1 0,1 1-1,0-1 1,-1 0-1,1 1 1,0 0 0,0-1-1,0 1 1,-1-1 0,1 1-1,0 0 1,0-1 0,0 1-1,0 0 1,-1 0-1,1 0 1,0 0 0,0 0-1,0 0 1,0 0 0,0 0-1,0 0 1,1 0 0,34 0-1201,-30 0 823,11 0 151,11 1-2279,1-2 1,54-9 0,-75 9 2303,1-2 1,-1 1-1,0-1 0,0-1 1,14-7-1,-17 8 656,-1 1-1,0-1 1,-1-1-1,1 1 1,0-1 0,-1 1-1,0-1 1,0 0-1,0 0 1,0 0 0,2-6-1,-4 9-244,-1 1 0,1-1 0,-1 1 0,1-1 0,-1 0 0,1 1 0,-1-1 0,0 0 0,1 0 0,-1 1 0,0-1 0,1 0 0,-1 0 0,0 1 0,0-1 0,0 0 0,0 0 0,0 0 0,0 1 0,0-1 0,0 0 0,0 0 0,0 0 0,-1 1 0,1-1 0,0 0 0,0 0 0,-1 1 0,1-1 0,0 0 0,-1 0-1,1 1 1,-1-1 0,1 1 0,-1-1 0,1 0 0,-1 1 0,0-1 0,1 1 0,-1-1 0,1 1 0,-1-1 0,0 1 0,0 0 0,1-1 0,-1 1 0,0 0 0,0 0 0,1-1 0,-1 1 0,0 0 0,0 0 0,0 0 0,1 0 0,-1 0 0,-2 0 0,-1 1-9,0-1-1,-1 0 1,1 1-1,0 0 1,0 0 0,0 1-1,-1-1 1,1 1 0,-6 3-1,3 0 30,1 0-1,0 1 0,0-1 0,0 1 1,0 0-1,1 1 0,-5 7 1,8-11-62,0 0 1,0 1 0,0-1-1,0 1 1,1-1 0,-1 1 0,1 0-1,0-1 1,0 1 0,0 0 0,1 0-1,-1 0 1,1 0 0,0-1 0,0 1-1,1 0 1,0 6 0,0-9-61,0 0 0,0 0 1,-1 0-1,1 0 0,0 0 0,0 0 1,1 0-1,-1 0 0,0 0 0,0 0 1,0 0-1,1-1 0,-1 1 0,0-1 1,1 1-1,-1-1 0,0 1 0,1-1 0,-1 0 1,1 1-1,-1-1 0,0 0 0,1 0 1,-1 0-1,1 0 0,-1-1 0,1 1 1,-1 0-1,0 0 0,3-2 0,1 1-20,1 0-1,-1 0 0,0-1 0,0 0 1,0 0-1,0 0 0,5-3 1,4-7-325,0-1 0,-1 0 1,0-1-1,21-29 0,-26 32-5,-7 25 80,0 0 0,-1 1 1,-2 15-1,2-26 12,0 0-1,0 0 0,0-1 1,0 1-1,0 0 1,1-1-1,0 1 0,0 0 1,0-1-1,0 1 0,0-1 1,1 1-1,-1-1 0,4 5 1,-3-6-26,0 0 1,-1-1-1,1 1 0,0-1 1,0 1-1,0-1 1,0 0-1,0 0 0,1 0 1,-1 0-1,0 0 1,0 0-1,1 0 1,-1-1-1,1 1 0,-1-1 1,0 0-1,1 0 1,-1 0-1,1 0 0,-1 0 1,1 0-1,3-2 1,16-4-6135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9385,'0'0'5669,"-6"13"-3266,1-2-2117,-36 88 2947,38-91-3008,1 0-1,0 0 1,0 1-1,0-1 1,1 1-1,0-1 1,1 0-1,0 1 1,0-1-1,1 1 1,3 12-1,-4-20-226,0 1 0,0-1 0,1 1 0,-1 0-1,1-1 1,0 1 0,-1-1 0,1 1-1,0-1 1,0 0 0,0 1 0,0-1-1,0 0 1,0 1 0,0-1 0,0 0 0,1 0-1,-1 0 1,0 0 0,1 0 0,-1 0-1,0-1 1,1 1 0,0 0 0,-1-1 0,1 1-1,-1-1 1,1 1 0,0-1 0,-1 0-1,1 0 1,-1 0 0,1 0 0,0 0 0,-1 0-1,1 0 1,0 0 0,-1-1 0,1 1-1,0-1 1,-1 1 0,3-2 0,1-1-71,-1 1 0,1-1-1,-1 0 1,0 0 0,0-1 0,0 1 0,-1-1 0,1 0 0,-1 0-1,0 0 1,0 0 0,4-8 0,7-22-494,16-58-1,-16 47 70,-22 73 1059,1 1 0,2 0 0,1 0 1,1 1-1,2-1 0,3 48 1,-2-72-608,1 1-1,0-1 1,1 0 0,-1 0 0,1 0 0,0 0 0,1-1 0,-1 1 0,1-1 0,5 8 0,-7-10-439,1 0 0,0 0 0,0 0 0,0 0 0,1-1 0,-1 1-1,0-1 1,1 1 0,-1-1 0,1 0 0,-1 0 0,1 0 0,4 1 0,12 0-9450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13100,'0'0'7362,"0"8"-6070,0-6-1217,0-1 1,0 1-1,0-1 0,0 1 1,0-1-1,1 1 0,-1-1 1,0 1-1,1-1 0,-1 1 1,1-1-1,0 1 1,-1-1-1,1 0 0,0 1 1,0-1-1,0 0 0,0 0 1,0 1-1,0-1 0,0 0 1,0 0-1,1 0 0,-1 0 1,0-1-1,1 1 0,-1 0 1,0-1-1,3 2 1,0-1 80,1-1 0,-1 1 0,0-1 1,1 0-1,-1 0 0,1-1 0,-1 1 1,1-1-1,-1 0 0,0 0 0,1 0 1,6-4-1,2 0 16,-1 0 0,0-2 0,0 1-1,-1-2 1,1 1 0,10-11 0,-18 15-174,-1 0 1,1-1-1,-1 1 0,1-1 1,-1 0-1,0 0 0,0 0 0,-1 0 1,1-1-1,-1 1 0,0-1 1,0 1-1,0-1 0,-1 0 1,0 1-1,0-1 0,0 0 0,0 0 1,-1-8-1,0 12-32,-1-1 0,1 1-1,-1-1 1,0 1 0,1-1 0,-1 1 0,0 0-1,0 0 1,0-1 0,0 1 0,0 0-1,0 0 1,0 0 0,0 0 0,0 0-1,-1 0 1,1 0 0,0 0 0,-1 1 0,1-1-1,-1 1 1,1-1 0,-1 1 0,1-1-1,-1 1 1,1 0 0,-1-1 0,1 1-1,-1 0 1,1 0 0,-1 0 0,1 0 0,-3 1-1,-1-1-50,0 0 0,-1 1-1,1 0 1,0 0-1,0 0 1,1 0-1,-1 1 1,0 0 0,-7 4-1,5-1 83,0 1 1,0 0-1,1 1 0,0-1 0,0 1 0,1 0 0,-1 1 1,2-1-1,-1 1 0,1 0 0,0 0 0,1 1 1,0-1-1,0 1 0,1-1 0,0 1 0,0 0 1,0 17-1,2-24 16,0 0 1,1 0 0,-1 0 0,1 0-1,-1-1 1,1 1 0,0 0-1,0 0 1,0 0 0,0-1-1,0 1 1,0-1 0,0 1 0,1-1-1,-1 1 1,0-1 0,1 0-1,-1 1 1,1-1 0,0 0-1,-1 0 1,1 0 0,0 0 0,0 0-1,-1-1 1,1 1 0,0-1-1,0 1 1,0-1 0,0 1-1,0-1 1,3 0 0,10 1 42,-1 0 1,1-1-1,18-2 0,-27 2-39,15-3-46,0-1 1,0-1-1,-1-1 0,0-1 1,0 0-1,29-16 1,2-1 62,-50 24 0,0-1-1,0 1 1,0 0-1,-1-1 1,1 1-1,0 0 1,0-1-1,0 1 1,0 0-1,-1 0 1,1 0-1,0 0 0,0 0 1,0 0-1,0 0 1,0 0-1,0 0 1,0 0-1,0 0 1,-1 1-1,1-1 1,0 0-1,0 1 1,0-1-1,-1 0 1,1 1-1,0-1 1,1 2-1,7 22 807,-9-22-806,1 0 0,-1 0-1,0 0 1,1 0-1,-1 0 1,1 0 0,0 0-1,-1 0 1,1-1 0,0 1-1,0 0 1,1 0-1,-1-1 1,0 1 0,0 0-1,1-1 1,-1 1 0,1-1-1,-1 0 1,1 1-1,0-1 1,0 0 0,-1 0-1,1 0 1,3 1 0,5-1-55,1 0 1,-1-1 0,1 1 0,0-2-1,-1 0 1,1 0 0,-1-1 0,1 0-1,-1-1 1,0 0 0,0-1 0,14-7-1,27-7-1055,-50 17 1024,1 1 0,-1-1 1,0 1-1,1-1 0,-1 1 1,1 0-1,-1-1 0,1 1 1,-1 0-1,0 0 0,1 0 1,-1 0-1,1 0 0,-1 0 1,1 1-1,-1-1 0,3 1 1,-3 0-243,-1 0-1,1 1 1,0-1 0,-1 0 0,1 0 0,0 0 0,-1 0-1,0 1 1,1-1 0,-1 0 0,0 1 0,1-1 0,-1 0 0,0 0-1,0 1 1,0-1 0,-1 3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207 255 11691,'0'0'2968,"4"-8"668,9-29-786,-13 36-2761,0 0 0,1 0 0,-1 0-1,0 0 1,0 0 0,0 0 0,0 0-1,0 0 1,0-1 0,0 1 0,0 0-1,0 0 1,0 0 0,-1 0 0,1 0-1,0 0 1,-1 0 0,1 0 0,-1 0-1,1 0 1,-1 0 0,0 0 0,1 0-1,-1 0 1,0 1 0,0-1 0,0 0-1,1 0 1,-1 1 0,0-1 0,0 1-1,0-1 1,0 0 0,0 1-1,0 0 1,0-1 0,0 1 0,0 0-1,0-1 1,-1 1 0,1 0 0,0 0-1,0 0 1,0 0 0,-2 0 0,-49 3 387,44-1-481,1 0 0,-1 1 0,0 0 0,1 0 0,-1 1 0,1 0-1,0 0 1,0 1 0,1 0 0,-1 0 0,1 0 0,0 1 0,1 0-1,-1 0 1,1 1 0,1-1 0,-1 1 0,1 0 0,0 0 0,0 1 0,1-1-1,0 1 1,1 0 0,-1 0 0,0 8 0,3-15 6,0-1 0,0 1 0,0 0 0,0 0 0,0 0 0,0 0 0,0 0 0,1 0 0,-1 0 0,0 0 0,0-1 0,1 1 0,-1 0 0,1 0 0,-1 0 0,1-1-1,-1 1 1,1 0 0,-1 0 0,1-1 0,0 1 0,-1-1 0,1 1 0,0 0 0,0-1 0,-1 1 0,2 0 0,32 5 95,-24-6-67,1 0 0,-1-1-1,1 0 1,14-5 0,-8-1-45,-2 0 1,1-1-1,-1-1 0,0-1 1,-1 0-1,0-1 0,0 0 1,-1-1-1,-1-1 0,0 0 1,-1 0-1,0-1 1,9-16-1,-15 17-48,-11 16-113,-13 20 87,19-22 89,-8 12 63,2 0 0,0 1 0,-5 14 0,11-24-36,-1-1 0,0 0 0,1 0 0,-1 0 0,1 0 0,0 1-1,0-1 1,0 0 0,1 4 0,-1-6-15,1 1 1,-1-1-1,1 0 0,-1 0 1,1 0-1,-1 0 1,1 0-1,0 0 0,-1 0 1,1 0-1,0 0 0,0 0 1,0 0-1,0 0 0,0-1 1,0 1-1,0 0 1,0-1-1,0 1 0,0-1 1,0 1-1,0-1 0,0 1 1,2-1-1,6 2 21,0-1 0,0 0 1,1-1-1,-1 0 0,0-1 0,0 0 0,0 0 1,0-1-1,0 0 0,0 0 0,-1-1 1,1 0-1,-1-1 0,1 0 0,-1 0 0,8-6 1,-10 6-37,0 0 0,0 0 0,0-1 0,0 0 0,-1 0 0,0 0 0,0 0 0,0-1 0,-1 0 0,0 0 0,0 0 0,0-1 0,-1 1 0,0-1 0,0 0 0,-1 0 0,0 0 0,0 0 0,0 0 0,0-12 0,-2 19-2,0 0 0,0-1 0,-1 1 0,1 0 0,0 0 0,0 0 0,-1 0 0,1 0 0,0 0 0,0-1 0,-1 1 0,1 0 0,0 0 0,0 0 0,-1 0 0,1 0 0,0 0 0,-1 0 0,1 0 0,0 0 0,0 0 0,-1 0 0,1 1 0,0-1 0,0 0 0,-1 0 0,1 0 0,0 0 0,0 0 0,-1 0 0,1 0 0,0 1 0,0-1 0,0 0 0,-1 0 0,1 0 0,0 1 0,0-1 0,0 0 0,0 0 0,0 1 0,-1-1 0,1 0 0,0 0 0,0 1 0,0-1 0,0 0 0,-11 12-37,7-7 74,1 0 0,0 0-1,0 0 1,1 0-1,-1 1 1,1-1 0,0 1-1,1 0 1,-1 0 0,1-1-1,0 1 1,1 0-1,-1 0 1,2 8 0,0-12-22,0-1 1,0 0 0,0 0-1,0 0 1,1 0 0,-1 0 0,0 0-1,1-1 1,-1 1 0,1 0-1,-1-1 1,1 1 0,-1-1-1,1 1 1,-1-1 0,1 0 0,-1 0-1,1 0 1,0 0 0,-1 0-1,1 0 1,1 0 0,38-5 183,-32 2-236,-1 0-1,0-1 1,0-1 0,0 1-1,0-1 1,0-1 0,-1 1 0,0-1-1,-1-1 1,1 1 0,-1-1-1,0 0 1,-1-1 0,0 1-1,0-1 1,0 0 0,5-15 0,-9 21-118,-1 39-250,0-36 431,0 1-1,0 0 1,0-1-1,0 1 0,0 0 1,0-1-1,1 1 1,-1 0-1,1-1 1,-1 1-1,1 0 0,0-1 1,-1 1-1,1-1 1,0 0-1,0 1 1,0-1-1,0 1 0,0-1 1,1 0-1,-1 0 1,0 0-1,0 0 1,1 0-1,-1 0 0,1 0 1,-1 0-1,1-1 1,-1 1-1,1 0 0,0-1 1,-1 1-1,1-1 1,0 0-1,-1 1 1,1-1-1,0 0 0,-1 0 1,1 0-1,0-1 1,-1 1-1,1 0 1,0 0-1,-1-1 0,3 0 1,5-1 38,0-1-1,0 1 1,0-2 0,-1 1 0,1-1 0,-1 0-1,12-9 1,-9 5-62,1-1 0,-1-1 0,0 1 0,-1-2-1,-1 0 1,1 0 0,-2-1 0,0 0 0,0 0-1,-1-1 1,0 1 0,-1-2 0,5-16 0,-11 19-376,-7 12 62,-8 15 97,-1 8 306,2 0 0,1 1 0,1 1 0,1 0 1,1 0-1,1 1 0,2 1 0,0-1 0,2 1 0,1 0 0,2 0 0,0 1 0,5 48 0,-1-65-68,0 0-1,1 0 1,1-1 0,0 1 0,0-1 0,1 0 0,7 11-1,50 72-248,-31-50-113,-30-42 500,-13-32 1340,4 16-1250,-107-248 470,114 261-729,0 0-1,0-1 0,1 1 1,-1 0-1,1 0 0,-1 0 1,1 0-1,-1-1 0,1 1 1,0 0-1,-1 0 0,1-1 1,0 1-1,0 0 0,0-1 1,0 1-1,0 0 0,0 0 1,1-1-1,-1 1 0,0 0 1,1 0-1,-1-1 0,1 1 1,-1 0-1,1 0 0,-1 0 1,1 0-1,0 0 0,0 0 1,-1 0-1,3-2 0,1 0-200,1 1-1,0 0 1,-1 0-1,1 0 1,0 1-1,0 0 1,6-1-1,13-4-859,21-8-2245,8-3-1933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141 190 5958,'3'-5'1023,"0"1"0,0-1 0,-1 0 0,0 1 0,0-1 0,0 0 0,0 0 0,-1 0 0,0 0 0,0-1 0,0 1 0,-1-10 0,0 14-845,0 0 0,-1-1-1,1 1 1,0 0 0,-1 0-1,1-1 1,-1 1 0,0 0-1,1 0 1,-1 0 0,0 0-1,0 0 1,1 0 0,-1 0-1,0 0 1,0 0 0,0 0-1,0 0 1,0 0 0,-2 0-1,-1-1-75,1 1 0,0 0 0,0 1-1,0-1 1,-1 1 0,1-1 0,0 1-1,0 0 1,-1 0 0,1 0 0,-6 2 0,3-1-42,0 1 0,1 0 0,-1 1 1,1-1-1,-1 1 0,1 0 0,0 0 1,0 1-1,0-1 0,1 1 0,-1 0 1,1 0-1,-7 10 0,8-11-36,1 0 0,-1 0 0,1 0 1,0 1-1,0-1 0,0 1 0,1-1 0,-1 1 0,1 0 0,-1 0 1,1 0-1,1-1 0,-1 1 0,0 0 0,1 0 0,0 0 0,0 0 1,0 0-1,1 0 0,-1 0 0,1 0 0,1 5 0,-1-7-3,1-1 0,-1 1 0,1-1-1,0 1 1,-1-1 0,1 0 0,0 0-1,-1 0 1,1 0 0,0 0 0,0 0-1,0 0 1,0-1 0,0 1 0,0-1 0,0 1-1,0-1 1,0 0 0,1 0 0,-1 0-1,0 0 1,3 0 0,51-8 318,-39 2-325,0-1 1,-1-1-1,0 0 1,-1-1-1,0-1 1,0 0-1,-1-1 1,-1-1-1,1 0 0,-2-1 1,0 0-1,0-1 1,-2 0-1,1-1 1,-2 0-1,12-25 1,-14 17 9,-15 26 41,-19 32-21,18-22 32,0 0 1,1 0-1,1 0 1,0 1-1,1 0 0,1 0 1,0 1-1,1 0 0,0 0 1,1 0-1,1 0 1,-1 20-1,3-33-69,0 0-1,1 0 1,-1 0 0,0 0-1,1 0 1,-1 0 0,1 0-1,0 0 1,0-1 0,-1 1-1,1 0 1,0 0 0,1 0-1,-1-1 1,0 1-1,0-1 1,1 1 0,-1-1-1,1 1 1,-1-1 0,1 0-1,0 0 1,1 1 0,2 0 16,0 0 0,-1 0-1,1-1 1,0 1 0,0-1 0,0 0 0,0-1 0,0 1 0,7-1 0,-1 0-43,-1-1 0,0 0 1,0-1-1,1 0 0,-1 0 1,0-1-1,-1-1 0,1 1 1,10-7-1,-8 2-81,-1 0-1,1-2 1,-2 1-1,17-20 1,-23 25 100,0-1 1,0 0 0,-1 0-1,1 0 1,-1-1 0,-1 1-1,1-1 1,-1 0-1,0 0 1,0 1 0,-1-1-1,1-1 1,0-7 0,-3 14 0,1 0 0,0 0 0,0-1 1,0 1-1,0 0 0,-1 0 1,1 0-1,0-1 0,0 1 0,-1 0 1,1 0-1,0 0 0,0 0 0,-1-1 1,1 1-1,0 0 0,0 0 1,-1 0-1,1 0 0,0 0 0,-1 0 1,1 0-1,0 0 0,-1 0 0,1 0 1,0 0-1,0 0 0,-1 0 0,1 0 1,0 0-1,-1 0 0,1 0 1,0 1-1,0-1 0,-1 0 0,1 0 1,0 0-1,0 0 0,-1 0 0,1 1 1,0-1-1,0 0 0,0 0 1,-1 1-1,1-1 0,0 0 0,0 1 1,-15 9-9,10-4 31,-1 1-1,1 0 1,0 0 0,1 0-1,-1 1 1,2 0 0,-1 0-1,1 0 1,-5 16 0,8-22-11,-1 1 0,1-1 0,-1 0 0,1 0 0,0 0 0,0 0 0,0 0 0,0 1 0,0-1 0,0 0 0,1 0 0,-1 0 0,1 0 0,-1 0 0,1 0 0,0 0 0,0 0 0,0 0 0,0 0 1,0 0-1,0 0 0,1 0 0,-1-1 0,0 1 0,1-1 0,0 1 0,-1-1 0,1 1 0,0-1 0,0 0 0,-1 0 0,1 0 0,0 0 0,0 0 0,0 0 0,0-1 0,1 1 0,-1-1 0,0 1 0,0-1 1,0 0-1,0 0 0,0 0 0,4 0 0,4-1-22,0 0 1,0-1-1,0 0 1,0 0-1,0-1 1,0 0-1,-1-1 1,1 0-1,-1-1 1,0 0 0,-1 0-1,1-1 1,-1 0-1,0 0 1,0-1-1,-1 0 1,0 0-1,0-1 1,-1 0-1,0 0 1,0-1-1,-1 0 1,0 0-1,0 0 1,-1 0-1,-1-1 1,1 0 0,-1 1-1,-1-1 1,2-18-1,-4 27 8,0 0 1,0 0-1,0 0 0,0 1 0,0-1 1,0 0-1,0 0 0,-1 0 0,1 1 1,0-1-1,0 0 0,-1 0 0,1 1 1,-1-1-1,1 0 0,-1 0 0,1 1 1,-1-1-1,1 1 0,-1-1 0,0 0 1,1 1-1,-1-1 0,0 1 0,1 0 1,-1-1-1,0 1 0,0-1 0,1 1 1,-1 0-1,0 0 0,0 0 0,0-1 0,1 1 1,-1 0-1,0 0 0,0 0 0,0 0 1,0 0-1,1 0 0,-1 0 0,0 1 1,0-1-1,0 0 0,1 0 0,-1 1 1,0-1-1,0 0 0,1 1 0,-2 0 1,-3 1-11,1-1-1,-1 1 1,1 1 0,0-1 0,0 1 0,0 0-1,-6 5 1,6-4 16,0 0 1,1 0-1,0 0 0,0 0 0,0 0 0,0 1 0,1-1 0,0 1 1,0 0-1,0 0 0,0 0 0,1 0 0,0 0 0,0 0 0,0 0 1,1 0-1,0 1 0,0-1 0,0 0 0,0 0 0,1 0 0,0 0 0,0 0 1,0 1-1,1-2 0,0 1 0,0 0 0,0 0 0,0-1 0,1 1 1,0-1-1,0 1 0,0-1 0,0 0 0,1 0 0,-1-1 0,1 1 1,0-1-1,0 0 0,0 0 0,1 0 0,-1 0 0,1-1 0,0 0 1,-1 0-1,1 0 0,0 0 0,7 0 0,-12-2-7,37 5-2531,-15-13-3177,-12-7-1522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13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10155 376 5381,'-370'-32'6828,"-182"-51"-5035,-71-9-1867,-224 27 113,-3 33 186,764 29-147,-1585-27 1609,442 12-1207,-987-2-219,1829 31 96,-7 33-184,318-30-165,1 5 1,1 2 0,-75 33 0,102-34-19,0 3 1,2 2-1,0 2 1,2 2-1,-57 50 1,69-52-4,2 2 1,0 2 0,-27 38 0,45-54-8,1 1-1,0 0 1,1 1 0,1 0 0,0 0 0,2 1-1,0 0 1,0 0 0,-2 21 0,7-33-25,1 1-1,-1 0 1,1 0 0,1 0 0,-1 0 0,1-1 0,0 1 0,1 0 0,0-1 0,0 1 0,0-1-1,1 1 1,6 10 0,-4-8 31,1-1-1,1 0 0,-1-1 0,1 0 1,1 0-1,-1 0 0,1-1 0,13 9 1,13 3 48,0-2 0,1-1 0,0-1 0,39 8 1,-49-14-56,198 53 62,2-10 1,251 24-1,466 3-1,-934-78-39,366 24 24,1010 59 326,2-37 309,351-47-463,-910-49-174,-3-36 31,105-10-18,-846 89-42,441-49-196,-435 40 160,0-3 1,-1-3-1,148-61 1,-195 65 40,74-46 0,-101 55 13,-1 0 1,1-1 0,-2-1 0,1-1-1,-2 1 1,0-2 0,0 0-1,13-20 1,-21 27 44,0 1 0,0-1 1,-1 0-1,0 1 0,0-1 0,-1 0 1,1 0-1,-1 0 0,0-1 0,-1 1 1,0 0-1,0 0 0,0 0 0,0-1 1,-1 1-1,0 0 0,-1 0 0,1 0 1,-1 0-1,0 0 0,-1 1 0,1-1 0,-1 1 1,0-1-1,-1 1 0,1 0 0,-1 0 1,0 0-1,0 1 0,-1-1 0,1 1 1,-1 0-1,0 0 0,0 1 0,-7-5 1,-21-11 4,0 2 0,-1 0 0,-48-15 0,-115-26 181,74 24-46,17 2-70,-660-166 307,704 188-533,-190-39-2005,202 36-598,-62-25 0,9-8-5242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4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18385,'0'0'4132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5 223 7719,'0'0'5232,"-1"-10"-2098,1 5-2944,-2-2 199,1 0-1,1 0 0,-1-1 0,1 1 0,1-1 1,-1 1-1,1 0 0,1-1 0,-1 1 0,1 0 1,0 0-1,1 0 0,0 0 0,0 1 1,0-1-1,6-7 0,-3 8-228,0 0-1,0 0 1,0 1-1,0 0 1,1 0-1,0 1 1,0 0-1,0 0 1,1 1 0,-1 0-1,1 0 1,9-2-1,-15 4-146,1 1-1,-1-1 1,1 1-1,-1-1 0,0 1 1,1 0-1,-1 0 1,1 0-1,-1 1 1,1-1-1,-1 1 0,0-1 1,1 1-1,-1 0 1,0 0-1,1 0 1,-1 0-1,0 0 0,0 0 1,0 1-1,0-1 1,0 1-1,0-1 1,-1 1-1,1 0 0,0-1 1,-1 1-1,1 0 1,-1 0-1,0 0 1,0 1-1,0-1 0,0 0 1,0 0-1,0 1 1,0-1-1,-1 0 1,1 1-1,-1-1 0,0 1 1,1-1-1,-1 0 1,-1 4-1,2 12 32,-2 0 0,0-1 0,-1 1-1,0-1 1,-7 22 0,-4 24-13,12-58-22,0 1-1,1-1 1,-1 1 0,1-1 0,0 1 0,1 0 0,0 8 0,0-13 8,0 0 1,-1 0 0,1 0-1,0 0 1,0 0 0,0 1-1,0-1 1,0-1 0,0 1-1,0 0 1,0 0-1,0 0 1,0 0 0,0-1-1,0 1 1,1-1 0,-1 1-1,0-1 1,1 1 0,-1-1-1,0 0 1,1 1 0,-1-1-1,0 0 1,1 0 0,-1 0-1,0 0 1,1 0-1,-1 0 1,0-1 0,1 1-1,-1 0 1,0-1 0,3 0-1,2-1 26,0 0 0,-1 0 0,1-1-1,0 0 1,-1 0 0,1 0-1,-1-1 1,0 0 0,0 0-1,-1 0 1,1-1 0,-1 1 0,0-1-1,0 0 1,0 0 0,-1 0-1,0-1 1,0 1 0,4-11 0,-1 3 31,-1 0 1,0-1 0,-1 0 0,-1-1-1,0 1 1,-1 0 0,1-22-1,-3 34-66,1 1 0,-1-1 0,0 1 0,0-1-1,-1 1 1,1-1 0,0 1 0,0 0-1,-1-1 1,1 1 0,-1-1 0,1 1-1,-1 0 1,0-1 0,-1-1 0,2 3-12,-1-1 0,1 1 0,0 0 0,-1 0 0,1 0 0,0 0 0,-1 0 0,1 0 0,0 0 0,-1 0 0,1 0 0,-1 0 0,1 0 0,0 0 0,-1 0 0,1 0 0,0 0 0,-1 0 0,1 0 0,0 0 0,-1 0-1,1 1 1,0-1 0,-1 0 0,1 0 0,0 0 0,-1 1 0,1-1 0,0 0 0,0 0 0,-1 1 0,1-1 0,0 0 0,0 1 0,0-1 0,-1 1 0,0 0-6,0 1-1,0 0 0,0 0 0,0 0 0,1-1 1,-1 1-1,0 0 0,1 0 0,-1 0 0,1 0 1,0 0-1,0 0 0,0 0 0,0 0 1,0 1-1,0-1 0,0 0 0,1 0 0,-1 0 1,1-1-1,0 1 0,-1 0 0,2 3 0,1-2 11,-1-1 0,1 1 0,0 0-1,0-1 1,0 1 0,0-1-1,0 0 1,0 0 0,1 0-1,-1 0 1,1-1 0,-1 1 0,1-1-1,0 0 1,-1 0 0,1-1-1,0 1 1,0-1 0,5 1-1,3-1 20,-1 0 0,1 0 0,0-1 0,0 0-1,14-4 1,-14 1-15,-1 0 1,0-1-1,1 0 0,-1-1 0,-1 0 0,15-10 0,-20 12 3,-1 1-1,0 0 1,0-1-1,0 1 1,0-1-1,0 0 1,-1-1-1,0 1 0,0-1 1,0 1-1,0-1 1,-1 0-1,0 0 1,0 0-1,0 0 1,2-10-1,-4 14-8,0 0-1,0 0 1,0 0 0,-1 0 0,1 1-1,0-1 1,0 0 0,-1 0-1,1 0 1,0 1 0,-1-1-1,1 0 1,-1 0 0,1 1 0,-1-1-1,1 0 1,-1 1 0,1-1-1,-1 1 1,0-1 0,1 1-1,-1-1 1,0 1 0,0-1 0,1 1-1,-1-1 1,0 1 0,0 0-1,0 0 1,1-1 0,-1 1 0,0 0-1,0 0 1,0 0 0,0 0-1,1 0 1,-1 0 0,0 0-1,0 0 1,0 0 0,0 1 0,0-1-1,0 0 1,-4 1-17,1 0 0,0 0 1,-1 0-1,1 0 0,0 0 1,0 1-1,-6 3 0,3 0 3,1 1 1,0-1-1,0 1 0,0 1 1,1-1-1,0 1 0,0 0 1,-7 13-1,10-16 8,0 1-1,-1-1 1,1 1 0,1-1-1,-1 1 1,1 0 0,0 0-1,0 0 1,0 0 0,0 0-1,1 0 1,0 0 0,0 0-1,0-1 1,1 1 0,1 5-1,-1-7 9,1-1-1,-1 0 1,1 0-1,0 0 1,0 0-1,0 0 1,0 0-1,0 0 1,1-1 0,-1 1-1,0-1 1,1 0-1,-1 0 1,1 1-1,-1-1 1,1-1-1,-1 1 1,1 0-1,4 0 1,60 7-182,-52-6 10,46 3-735,86-3-1,-146-2 984,0 0-1,0 0 0,1-1 1,-1 1-1,0 0 1,0 0-1,0-1 0,0 1 1,0 0-1,0-1 1,0 0-1,0 1 0,0-1 1,0 1-1,0-1 1,0 0-1,0 0 0,0 1 1,0-1-1,-1 0 1,1 0-1,0 0 0,-1 0 1,1 0-1,-1 0 1,2-2-1,-1-1 93,-1 1 0,1-1 0,0 1 0,-1-1 0,0 1 0,0-1 0,0 1 0,0-1 0,-2-3 0,0-5 100,-1 1 0,0 0 0,-1 0 0,-9-19 0,7 19-356,0 1 1,-1-1-1,0 1 0,-1 1 1,0-1-1,0 1 1,-1 1-1,0 0 1,-16-11-1,21 19-4141,10 7 2319,12 10-215,-9-12 824,1 0-1,-1-1 1,1 0-1,14 3 1,15 5-4769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43 9257,'0'0'7361,"-11"-6"-4617,0 0-2267,-1 0 0,1 1 0,-1 0 0,1 1 0,-15-3 0,21 6-408,0 0 1,0 1 0,0-1-1,-1 1 1,1 0 0,0 0-1,0 0 1,0 1 0,0 0-1,0 0 1,0 0 0,0 1 0,1 0-1,-1-1 1,0 2 0,1-1-1,-1 0 1,-6 6 0,-30 33-19,39-39-73,0 0 0,1 0 0,-1 0 0,1 0 0,-1 1 0,1-1 0,0 1-1,0-1 1,0 1 0,0-1 0,1 1 0,-1-1 0,1 1 0,-1 0 0,1-1 0,0 1 0,0 0 0,0 0 0,1 2 0,0-4-94,1 0 0,-1 0 0,1 0 0,0 0 0,-1 0 0,1-1 0,0 1 0,0 0 1,-1-1-1,1 1 0,0-1 0,0 0 0,0 0 0,0 0 0,-1 0 0,1 0 0,0 0 0,0 0 0,2-1 0,2 1-176,44-2-1605,-34 0 1751,0 1 1,-1 1-1,1 0 0,0 1 0,0 1 0,-1 0 0,31 10 0,-44-12 277,-1 1 0,0-1 0,1 1 0,-1 0 0,1 0 0,-1-1 0,0 1 0,0 0 0,1 0 0,-1 0 0,0 0 0,0 1 0,0-1 0,0 0 0,0 0 0,-1 1 0,1-1 0,0 1 0,-1-1 0,1 0 1,-1 1-1,1-1 0,-1 1 0,1-1 0,-1 1 0,0 0 0,0-1 0,0 1 0,0-1 0,0 1 0,0-1 0,0 1 0,-1-1 0,1 1 0,-1-1 0,1 1 0,-1-1 0,1 1 0,-1-1 0,0 0 0,1 1 0,-1-1 0,0 0 0,0 1 0,-2 1 0,-4 5 458,1 0 0,-2 0 0,1-1 0,-1 0 0,-11 8 0,13-10-569,-1 0 0,0 0 0,0 0 0,0-1 0,-1 0 0,0 0 0,0-1 0,0 0 0,0-1 0,0 1 0,-16 1 0,24-4-150,-1-1 0,1 1-1,-1 0 1,1 0-1,-1-1 1,1 1 0,-1 0-1,1-1 1,-1 1-1,1-1 1,0 1 0,-1 0-1,1-1 1,-1 1-1,1-1 1,0 1 0,0-1-1,-1 0 1,1 1-1,0-1 1,0 1 0,-1-1-1,1 1 1,0-1-1,0 1 1,0-1-1,0 0 1,0 1 0,0-1-1,0 1 1,0-1-1,0 0 1,2-21-4140,4-2-2622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126 265 7399,'0'0'14243,"-9"0"-13432,4 0-782,0 1 0,0-1 0,0 1 0,0 0 0,0 1 0,0-1 0,0 1 0,1 0 0,-1 0 0,1 0 0,-1 1 0,1-1 0,0 1 0,0 0 0,0 1 0,0-1 0,0 1 0,1-1 0,0 1 0,0 0 0,0 0 0,0 1 0,0-1 0,1 1 0,0-1 0,0 1 0,0 0 0,1 0 0,-2 6 0,2-9-10,0 0 0,1 0-1,-1 0 1,0 1 0,1-1 0,0 0-1,0 0 1,0 1 0,0-1-1,0 0 1,0 1 0,0-1-1,1 0 1,-1 0 0,1 1-1,-1-1 1,1 0 0,0 0-1,0 0 1,0 0 0,0 0-1,1 0 1,-1 0 0,0 0 0,1 0-1,0-1 1,-1 1 0,1-1-1,0 1 1,-1-1 0,1 1-1,0-1 1,0 0 0,0 0-1,0 0 1,1 0 0,-1 0-1,0-1 1,0 1 0,0-1-1,1 1 1,-1-1 0,0 0 0,3 0-1,2 0-7,-1 0 1,1-1-1,-1 1 0,1-2 0,-1 1 0,1-1 1,-1 0-1,0 0 0,0 0 0,0-1 1,0 0-1,0 0 0,0-1 0,8-7 0,-3-1-107,0 0 1,-1 0-1,0-1 0,-1 0 0,0-1 0,-1 0 0,-1 0 0,11-31 0,-14 32 98,0 0 0,-1 0 0,0-1 0,-1 1-1,0-1 1,-1 1 0,-1-1 0,0 1-1,-1-1 1,-5-25 0,5 35 16,0 0 1,0 0-1,0 0 1,0 1 0,-1-1-1,0 1 1,0-1-1,0 1 1,0-1-1,-1 1 1,1 0-1,-1 0 1,1 0-1,-1 1 1,0-1-1,0 1 1,-1-1 0,1 1-1,0 0 1,-1 0-1,1 0 1,-1 1-1,0-1 1,0 1-1,1 0 1,-1 0-1,-6 0 1,5 0-16,0 1 0,0 1 1,0-1-1,-1 1 0,1 0 0,0 0 1,0 0-1,0 1 0,0-1 0,1 1 1,-1 1-1,0-1 0,1 1 0,-1-1 1,1 1-1,0 0 0,0 1 0,0-1 1,0 1-1,-4 6 0,1-2 67,1 0-1,0 1 1,0 0-1,1 1 1,0-1 0,1 1-1,-4 13 1,7-21-66,0 1-1,1-1 1,-1 0 0,1 0 0,-1 1 0,1-1 0,0 0-1,0 1 1,0-1 0,1 0 0,-1 1 0,0-1 0,1 0-1,-1 0 1,1 1 0,0-1 0,0 0 0,0 0 0,0 0-1,0 0 1,0 0 0,1 0 0,-1 0 0,1-1 0,-1 1-1,1 0 1,0-1 0,0 1 0,-1-1 0,1 0 0,0 1-1,0-1 1,0 0 0,0 0 0,1 0 0,-1-1 0,0 1-1,0 0 1,4 0 0,24 5-975,51 4 0,-60-8 544,0 0 0,0 1-1,-1 1 1,1 1 0,35 14 0,-54-18 484,1 0-1,-1 1 1,1-1 0,-1 1 0,1 0 0,-1 0 0,0 0 0,0 0 0,0 0 0,0 0 0,0 0 0,-1 1 0,1-1 0,-1 1 0,1-1 0,-1 1 0,0 0 0,0 0 0,0-1 0,0 4 0,1 5 57,-1-1 0,0 1 0,-1 0 1,-1 12-1,0 4-2714,12-26-10186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15086,'0'0'9097,"-5"55"-8457,5-37-447,0 0-129,5-2-256,9-3-1698,-5-5-1313,2-5-3331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2 249 7303,'0'0'15449,"10"5"-14888,-1-1-499,-1 0 1,1-1-1,0 0 1,0 0-1,14 2 1,-18-4-53,-1-1 0,1 0 1,0 0-1,-1 0 0,1 0 0,-1-1 1,1 0-1,-1 0 0,1 0 1,-1 0-1,1-1 0,-1 0 0,0 0 1,0 0-1,0 0 0,5-4 1,-5 4 54,-1 0 0,1 0 1,-1-1-1,1 1 0,-1-1 1,0 0-1,0 0 0,0 0 1,-1-1-1,1 1 0,-1 0 1,0-1-1,1 0 0,-2 0 1,1 1-1,0-1 0,-1 0 1,0 0-1,0-1 0,1-6 1,-2 10-37,-1 0 0,1 0 0,-1-1 1,0 1-1,1 0 0,-1 0 1,0 0-1,0 0 0,0 0 1,0 0-1,1 0 0,-1 1 1,-1-1-1,1 0 0,0 0 0,0 1 1,0-1-1,0 1 0,0-1 1,-1 1-1,1-1 0,0 1 1,0 0-1,-1 0 0,1-1 0,0 1 1,-1 0-1,1 0 0,0 0 1,0 1-1,-1-1 0,1 0 1,0 0-1,-3 1 0,-2 0-38,0-1 0,0 1-1,0 0 1,0 1 0,0 0 0,-10 4-1,11-2 30,-1 0 0,0 1-1,1 0 1,0 0-1,0 0 1,0 1-1,1 0 1,0-1-1,0 2 1,0-1 0,1 0-1,0 1 1,-4 13-1,6-17 13,0 0-1,0 0 0,0 0 1,0 0-1,0 1 0,1-1 1,0 0-1,0 0 0,0 1 1,0-1-1,0 0 0,1 1 1,-1-1-1,1 0 0,0 0 1,0 0-1,0 0 0,0 1 1,1-1-1,-1-1 0,1 1 1,0 0-1,-1 0 0,1-1 1,1 1-1,-1-1 0,0 1 1,1-1-1,-1 0 0,1 0 1,-1 0-1,4 1 0,3 1 2,0-1 0,-1 0 0,1 0 0,1-1 0,-1 0 0,0-1 0,0 0 0,1 0 0,14-2 0,-17 1-360,-1-1-1,1 0 1,-1 0 0,0-1-1,0 0 1,10-4 0,-13 5-198,0-1 1,0 0 0,0 0 0,0 0 0,0 0-1,-1 0 1,1 0 0,-1-1 0,0 1 0,0-1-1,0 0 1,4-5 0,5-19-6448</inkml:trace>
  <inkml:trace contextRef="#ctx0" brushRef="#br0" timeOffset="1">76 28 12075,'0'0'4613,"-54"-22"-3684,40 16 1121,7 6-897,17 0-3395,8 0-5862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219 199 8872,'0'0'10063,"-8"-4"-8023,2 1-1932,0 1 1,-1-1-1,1 1 1,0 0 0,-1 1-1,0-1 1,1 1 0,-1 1-1,0-1 1,1 1-1,-1 0 1,0 1 0,1-1-1,-1 2 1,0-1-1,1 1 1,-1-1 0,1 2-1,0-1 1,0 1 0,0 0-1,-9 6 1,9-5-121,1 1 0,0 0 0,0 0 0,1 0 0,0 0 0,0 1 0,-5 8-1,8-11 3,-1 0-1,1-1 0,-1 1 1,1 0-1,0 0 1,0 0-1,1 0 0,-1 0 1,1 0-1,-1 0 0,1 0 1,0 0-1,0 0 0,0 0 1,0 0-1,1 0 0,0 0 1,1 5-1,-1-6 8,0-1 1,0 0-1,0 0 0,0 0 1,1 0-1,-1 0 1,0 0-1,1 0 0,-1-1 1,1 1-1,-1 0 1,1-1-1,-1 1 0,1-1 1,-1 0-1,1 1 0,0-1 1,-1 0-1,1 0 1,-1 0-1,3 0 0,36-4 13,-27 0 1,0 0 0,0-1-1,-1 0 1,1-1 0,-1-1 0,-1 0 0,1 0 0,-1-1-1,-1-1 1,15-13 0,-10 7 16,-1-1-1,0 0 0,-1-1 1,-1-1-1,-1 0 1,10-19-1,-17 30 210,-1 1 0,-1-1-1,1 0 1,-1 0 0,0 0-1,0 0 1,-1 0 0,0 0 0,0-1-1,-1 1 1,0 0 0,-1-12-1,0 19-201,0 0-1,1 0 0,-1 0 0,0 0 0,0 0 0,0 0 0,1 0 0,-1 0 0,0 0 0,0 0 0,1 0 1,-1 1-1,0-1 0,0 0 0,1 0 0,-1 1 0,0-1 0,0 1 0,1-1 0,-1 0 0,0 1 1,1-1-1,-1 1 0,0 1 0,-6 6-29,0 0-1,1 0 1,1 1 0,-1-1 0,1 2 0,1-1-1,0 0 1,0 1 0,1 0 0,-4 16-1,2-1-132,1 0 0,1 1 0,0 30 0,3-50-82,0 0 1,0 0-1,1 0 1,0 0-1,0 0 1,1 0-1,0 0 1,0-1-1,0 1 1,0-1-1,4 6 1,-4-8-204,0 0 1,0 0-1,1-1 0,-1 1 1,1-1-1,-1 0 1,1 1-1,4 1 1,-4-2-377,1 0 1,-1-1 0,0 1 0,1-1-1,-1 0 1,1 0 0,0 0 0,6 0-1,10-1-6779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7847,'0'0'14756,"1"8"-13534,0-6-1186,-1 0 33,0 0-1,0 0 1,0 0 0,0-1 0,1 1-1,-1 0 1,1 0 0,-1 0 0,1-1-1,0 1 1,-1 0 0,1-1 0,0 1-1,0 0 1,0-1 0,1 0-1,-1 1 1,0-1 0,1 1 0,-1-1-1,0 0 1,1 0 0,-1 0 0,1 0-1,0 0 1,-1 0 0,1-1 0,0 1-1,0 0 1,-1-1 0,1 1 0,0-1-1,0 0 1,0 0 0,0 1 0,-1-1-1,3-1 1,52-3 566,-55 4-619,0 0-1,1-1 0,-1 1 1,1 0-1,-1-1 0,0 1 0,1-1 1,-1 1-1,0-1 0,1 1 0,-1-1 1,0 0-1,0 0 0,0 0 0,0 0 1,0 0-1,0 0 0,0 0 1,0 0-1,0 0 0,0 0 0,0 0 1,-1-1-1,1 1 0,0 0 0,-1 0 1,1-1-1,-1 1 0,0-1 1,1 1-1,-1 0 0,0-1 0,0 1 1,0-1-1,0-2 0,-1 3-32,0-1-1,0 1 0,0 0 1,-1-1-1,1 1 0,0 0 1,0 0-1,-1 0 0,1 0 1,-1 0-1,1 0 0,-1 0 1,1 0-1,-1 1 0,0-1 1,1 0-1,-1 1 1,0 0-1,0-1 0,1 1 1,-1 0-1,0 0 0,0 0 1,0 0-1,1 0 0,-3 1 1,-48 4-692,47-3 670,1 0-1,-1 1 1,1-1-1,0 1 1,0 0-1,0 1 1,0-1-1,1 0 1,-1 1-1,1 0 1,0 0-1,0 0 1,1 0 0,-1 1-1,1-1 1,0 1-1,0-1 1,0 1-1,0 0 1,1 0-1,0 0 1,0 0-1,0-1 1,1 1-1,0 0 1,0 1-1,1 6 1,0-10 37,0 0-1,0 0 1,0 0 0,0 0 0,0-1-1,1 1 1,-1-1 0,1 1-1,-1-1 1,1 1 0,0-1 0,0 0-1,-1 0 1,1 0 0,0 0-1,0 0 1,0 0 0,0 0 0,0-1-1,0 1 1,0-1 0,0 1-1,0-1 1,0 0 0,1 0-1,-1 0 1,4-1 0,63-1-190,-45-4-320,-1 0 0,43-19 0,-48 18 281,0 0 1,1 0-1,-1 2 0,1 0 0,31-3 1,-50 8 272,1 0 1,-1 0 0,1 0 0,0 0 0,-1 0-1,1 0 1,0 0 0,-1 0 0,1 0-1,-1 0 1,1 0 0,0 0 0,-1 0 0,1 1-1,-1-1 1,1 0 0,-1 1 0,1-1-1,-1 0 1,1 1 0,-1-1 0,1 0 0,-1 1-1,1-1 1,-1 1 0,0-1 0,1 1-1,-1-1 1,0 1 0,1-1 0,-1 1 0,1 0-1,-2 22 1416,2 3-254,0-25-1165,0 0 0,0 0 1,1-1-1,-1 1 0,0-1 1,0 1-1,1-1 0,-1 1 1,0-1-1,1 0 0,-1 1 1,0-1-1,1 0 0,-1 0 1,1 0-1,-1 0 0,0 0 1,1-1-1,-1 1 0,0 0 1,1 0-1,2-2 0,30-9 183,-19 3-317,-9 4-5,-1 1 0,0 0-1,1 0 1,-1 1 0,1 0-1,0 0 1,0 0 0,0 0 0,0 1-1,0 0 1,0 0 0,10 1 0,-14 15-594,-3-5-3945,-4-8-3081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77 7623,'0'0'8867,"-3"10"-5205,-9 29-1254,12-38-2340,0 0 1,-1-1-1,1 1 1,0 0-1,0 0 1,-1 0-1,1 0 1,0 0-1,0 0 1,0-1-1,0 1 1,0 0-1,1 0 0,-1 0 1,0 0-1,0 0 1,0 0-1,1-1 1,-1 1-1,0 0 1,1 0-1,-1 0 1,1-1-1,-1 1 1,1 0-1,-1-1 0,1 1 1,0 0-1,-1-1 1,1 1-1,0-1 1,0 1-1,-1-1 1,1 1-1,0-1 1,0 1-1,0-1 1,-1 0-1,1 0 0,0 1 1,0-1-1,0 0 1,0 0-1,0 0 1,-1 0-1,1 0 1,0 0-1,0 0 1,0 0-1,0 0 1,0-1-1,0 1 0,-1 0 1,1 0-1,2-1 1,44-16 1211,-43 15-1220,13-8 150,0-1 1,19-16-1,-33 25-218,1-1 0,-1 0-1,0 0 1,0 0-1,0 0 1,-1 0-1,1-1 1,-1 1-1,0-1 1,0 0 0,0 0-1,0 1 1,-1-1-1,0 0 1,1-1-1,-1 1 1,0-6-1,-1 10-24,0-1-1,0 0 0,0 1 0,0-1 1,0 0-1,-1 1 0,1-1 1,0 0-1,0 1 0,-1-1 0,1 0 1,0 1-1,-1-1 0,1 1 1,0-1-1,-1 0 0,1 1 0,-1-1 1,1 1-1,-1 0 0,1-1 1,-1 1-1,0-1 0,1 1 0,-1 0 1,1-1-1,-1 1 0,0 0 1,-1-1-1,-27 0-976,23 2 829,-1 1-1,1-1 0,0 1 0,0 0 0,0 0 0,-10 6 1,9-3 165,1 0 1,1 0 0,-1 0-1,1 1 1,0 0 0,0 0 0,1 0-1,0 1 1,0-1 0,0 1-1,1 0 1,0 0 0,0 0 0,1 1-1,0-1 1,0 1 0,0-1-1,1 1 1,1 0 0,-1-1 0,2 16-1,0-21 30,0 0 0,0-1 0,0 1 0,0 0 0,0-1 0,0 1 0,0-1 0,1 1-1,-1-1 1,1 0 0,-1 0 0,1 0 0,-1 1 0,1-1 0,0 0 0,-1-1 0,1 1 0,0 0-1,0-1 1,0 1 0,0-1 0,-1 1 0,1-1 0,0 0 0,0 0 0,0 1 0,3-2 0,55-2 349,-36-2-328,-1-2 0,1 0 0,-2-2 0,1 0 0,-1-1 0,21-15-1,-14 10-263,0 0 0,47-15 0,-76 29 235,0 1-1,1 0 1,-1 0 0,1 0-1,-1 0 1,0 0 0,1 0-1,-1-1 1,0 1-1,1 0 1,-1 0 0,1 0-1,-1 0 1,0 1 0,1-1-1,-1 0 1,0 0 0,1 0-1,-1 0 1,1 0 0,-1 0-1,0 1 1,1-1 0,-1 0-1,0 0 1,1 0 0,-1 1-1,0-1 1,0 0 0,1 0-1,-1 1 1,0-1 0,0 0-1,1 1 1,-1-1 0,0 0-1,0 1 1,0 0 0,3 19 288,-4-18-250,1-1 1,0 1 0,-1-1-1,1 1 1,0-1 0,0 1-1,0-1 1,0 1 0,0-1-1,1 1 1,-1-1 0,0 1-1,1-1 1,-1 0 0,1 1 0,-1-1-1,1 1 1,0-1 0,0 0-1,0 0 1,-1 1 0,1-1-1,0 0 1,0 0 0,0 0-1,1 0 1,-1 0 0,0 0-1,0 0 1,1-1 0,-1 1-1,0 0 1,2 0 0,9-1-3,-1 0 1,1-1 0,0 0-1,-1-1 1,1 0-1,-1-1 1,0 0-1,20-9 1,-19 8-305,0-1 1,-1 2 0,1-1-1,1 2 1,-1-1-1,0 2 1,0 0-1,15 0 1,-26 1 256,0 0 0,0 0 0,0 1 1,0-1-1,0 0 0,0 1 0,0-1 0,0 0 1,0 1-1,0-1 0,0 1 0,0 0 0,0-1 0,-1 1 1,1-1-1,0 1 0,-1 0 0,1 0 0,0 0 1,-1-1-1,1 1 0,-1 0 0,1 0 0,-1 0 0,1 0 1,-1 0-1,0 0 0,1 0 0,-1 0 0,0 0 0,0 0 1,0 0-1,0 0 0,0 0 0,0 0 0,0 0 1,0 0-1,0 0 0,-1 1 0,1 0-108,0 0-1,0-1 0,0 1 1,0 0-1,1-1 1,-1 1-1,0 0 0,1-1 1,-1 1-1,1-1 1,-1 1-1,1 0 1,1 1-1,2-2-3794,5-1-4147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7079,'0'0'18289,"0"75"-18193,-9-38-96,-1-1 32,4-3-160,3-2-801,-6-4-640,3-6-898,-4-6-928,1-2-2050,-11-9-2723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67 11883,'0'0'2018,"0"11"-1009,6 70 1722,16 88 1,28 90-1762,-49-254-986,-15-53 193,-1 1 0,-3 0 1,-2 1-1,-45-76 0,71 126-199,0 1 0,0-1-1,0 0 1,1-1 0,0 0 0,-1 0 0,1 0 0,7 2-1,3 0 93,-1 0 0,1 0 0,24 2 0,-33-6-39,0-1 0,0 1 0,0-2 1,0 1-1,0-1 0,0 0 0,0-1 0,0 0 0,0 0 0,-1 0 0,13-7 0,-14 6-11,-1-1 0,0-1 0,0 1 0,-1-1 0,1 1 0,-1-1 0,0-1 0,0 1 0,0-1 0,-1 1 0,0-1 0,0 0 0,-1 0 0,4-11 0,2-13 6,-1-1 1,-2 0 0,-1 0-1,-1 0 1,-2-47 0,-4 77 21,-1 8 32,-3 14-60,1 1 0,1-1 0,2 1 0,0 0 0,0 23 0,2 7 296,7 56 1,-3-86-265,1 0 0,0-1 0,2 1 1,1-1-1,1-1 0,0 1 0,2-1 0,23 37 0,-54-106 963,-2 14-1180,-2 1 1,-1 1 0,-1 1-1,-44-39 1,71 72 162,0-1 1,0 0 0,0 0 0,0 0-1,0 0 1,1 0 0,-1-1 0,0 1-1,0 0 1,0 0 0,0 0 0,0 0-1,0 0 1,0 0 0,0 0 0,0 0-1,0 0 1,0 0 0,1 0 0,-1 0-1,0 0 1,0 0 0,0 0-1,0 0 1,0 0 0,0 0 0,0 0-1,0 0 1,0-1 0,0 1 0,0 0-1,0 0 1,0 0 0,0 0 0,0 0-1,0 0 1,0 0 0,0 0 0,0 0-1,0 0 1,0-1 0,0 1 0,0 0-1,0 0 1,0 0 0,0 0 0,0 0-1,17 5-120,22 9-53,-39-14 175,50 20-2003,-19-8-3487,61 15 0,-59-22-1514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15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33 134 12075,'0'0'5600,"2"-9"-4260,-1 4-1214,0 0 0,1 1 0,-1-1 0,1 1 0,0 0 1,0 0-1,1 0 0,-1 0 0,1 0 0,0 0 0,0 0 0,0 1 0,0 0 0,1-1 0,0 1 0,-1 0 0,1 1 0,0-1 0,0 1 0,0 0 0,1 0 0,7-3 0,2-1 137,61-23 754,-69 28-983,-1-1 1,1 1 0,-1 0 0,1 0 0,0 0 0,0 1 0,-1 0-1,1 0 1,0 1 0,-1-1 0,8 3 0,-12-2-26,0 0 1,0-1 0,0 1 0,0 0-1,0 0 1,0 0 0,0 0-1,0 0 1,-1 0 0,1 0 0,0 0-1,-1 0 1,1 0 0,-1 1-1,1-1 1,-1 0 0,0 0 0,0 0-1,1 1 1,-1-1 0,0 0 0,0 0-1,0 1 1,0-1 0,0 0-1,0 0 1,-1 1 0,1-1 0,0 0-1,-1 0 1,1 1 0,-1-1-1,1 0 1,-2 2 0,-20 40 333,20-40-315,-5 7 45,0 0 0,0-1 0,-1 0 0,0 0 0,-1-1 0,-17 14 0,24-22 34,21-4-208,-9 2 89,0 0 1,-1 1 0,1 0 0,0 1 0,-1 0 0,1 0 0,0 1 0,-1 0 0,1 0 0,10 4 0,-16-4 15,-1 0-1,1 0 0,0 1 1,-1-1-1,0 1 0,1 0 1,-1 0-1,0 0 0,0 0 1,0 1-1,0-1 0,0 1 1,-1 0-1,1-1 0,-1 1 1,0 1-1,0-1 0,0 0 1,0 0-1,0 1 0,-1-1 1,1 1-1,-1-1 0,0 1 1,0 0-1,-1-1 0,1 1 0,-1 0 1,1 5-1,-2-7 74,1 1-1,-1 0 0,0-1 1,0 1-1,0 0 0,0-1 1,0 1-1,-1-1 1,1 1-1,-1-1 0,1 0 1,-1 0-1,0 0 0,0 0 1,0 0-1,0 0 1,0 0-1,-1-1 0,1 1 1,0-1-1,-1 1 0,1-1 1,-5 2-1,-10 4 460,0-1 0,-27 7-1,30-9-329,-49 11 606,-126 13-1,193-28-1364,0-1 0,0 1 0,0-1-1,0 0 1,0 0 0,0 0 0,-1-1 0,1 1-1,0-1 1,-1 0 0,1 0 0,-1 0 0,0-1-1,0 1 1,5-5 0,29-28-7422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3 282 10602,'-1'-13'691,"0"0"-1,1 0 1,0 0-1,1 1 1,1-1-1,4-18 1,-4 23-310,1 1 1,1-1-1,-1 1 1,1 0-1,0 1 1,1-1-1,-1 1 1,1 0-1,1 0 1,-1 0-1,12-9 1,-4 5-40,1 1 1,0 0 0,0 0 0,1 2 0,0 0-1,0 0 1,1 1 0,31-6 0,-33 9-272,-1 0-1,1 2 1,0 0 0,0 0 0,0 1-1,0 1 1,0 0 0,-1 1 0,1 0-1,0 2 1,13 4 0,-23-7-50,1 1 0,0 0-1,-1 0 1,1 1 0,-1-1 0,1 1 0,-1 0 0,0 0-1,-1 0 1,1 1 0,0-1 0,-1 1 0,0 0 0,0 0-1,0 0 1,0 1 0,-1-1 0,1 0 0,-1 1 0,0 0-1,-1 0 1,1-1 0,-1 1 0,0 0 0,0 0 0,0 0-1,-1 0 1,0 0 0,0 7 0,-1-3 113,-1-1 0,0 1 0,0 0 0,-1 0 0,0-1 1,0 1-1,-1-1 0,0 0 0,-1 0 0,1-1 0,-2 1 0,1-1 0,-1 0 0,0 0 1,-9 8-1,-47 31 562,57-43-744,0 0 1,-1 0-1,1 0 0,-1-1 0,0 0 0,0 0 1,0 0-1,0-1 0,0 0 0,-7 1 0,14-4-443,-1 1 0,1-1 0,-1 1 0,1-1 0,0 1 0,0 0 0,-1-1-1,1 1 1,0 0 0,0 0 0,0 0 0,0 0 0,0-1 0,1 2-1,-1-1 1,2-1 0,22-11-4975,5 1-497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6694,'0'0'7325,"2"8"-4272,-1-1-2620,0 1 0,0-1-1,-1 0 1,0 1 0,-1-1 0,0 0 0,0 1-1,0-1 1,-1 0 0,0 0 0,0 0-1,-1 0 1,0 0 0,-6 9 0,-1 3 1065,13-27 317,15-39-938,-8-8-1528,-10 41-2045,2 17 2509,0-1 1,0 1-1,0-1 0,0 1 0,1-1 1,-1 0-1,1 0 0,-1 0 0,1 0 1,0-1-1,0 1 0,-1-1 0,1 1 1,0-1-1,0 0 0,1 0 0,-1 0 1,0-1-1,0 1 0,5-1 0,66 5-5970,-37-5 2276,-1 0-96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32 8936,'0'0'6049,"-7"-3"-3690,0 0-2169,0 1 0,0 0 0,0 1 0,0-1-1,0 1 1,0 1 0,0-1 0,-1 1 0,1 0 0,0 1-1,0 0 1,0 0 0,-1 1 0,-10 3 0,14-3-65,-1 0 0,2-1 0,-1 1 0,0 0 1,0 1-1,0-1 0,1 1 0,0 0 0,-1 0 1,1 0-1,0 0 0,0 0 0,1 1 0,-1-1 1,1 1-1,-1 0 0,1-1 0,0 1 0,1 0 1,-1 1-1,1-1 0,0 0 0,0 0 0,0 0 0,0 1 1,1-1-1,-1 7 0,1-10-101,0 0 1,1 1-1,-1-1 0,0 0 1,0 0-1,0 0 0,1 1 1,-1-1-1,1 0 0,-1 0 1,1 0-1,-1 0 0,1 0 1,0 0-1,-1 0 1,1 0-1,0 0 0,0 0 1,0 0-1,0 0 0,0-1 1,0 1-1,0 0 0,1 0 1,1 0 18,0 1 0,0-1 0,0 0 0,0-1 0,0 1 0,1 0 1,-1-1-1,0 0 0,5 0 0,-3 0 2,1 0-1,-1-1 1,0 1-1,1-1 1,-1-1-1,0 1 1,0-1 0,0 0-1,0 0 1,0 0-1,8-6 1,-8 3-17,0-1 0,0 1 1,-1-1-1,1 0 0,-1-1 0,-1 1 0,1-1 1,-1 1-1,-1-1 0,4-12 0,-5 16-143,-1 1-1,1 0 0,-1 0 1,0 0-1,0 0 0,0-1 1,0 1-1,0 0 0,0 0 1,-1 0-1,1 0 0,-1-1 1,0 1-1,1 0 0,-1 0 1,-2-3-1,1 3-231,1 1 1,-1-1-1,0 1 0,1-1 0,-1 1 1,0 0-1,0 0 0,0 0 1,0 0-1,0 0 0,0 0 1,0 0-1,-1 1 0,1-1 1,0 1-1,0 0 0,0 0 1,-1-1-1,1 1 0,-3 1 0,-2-1-4516,5 3-139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150 163 15535,'0'0'5263,"-11"-5"-4056,-33-12-780,41 16-377,0 1 0,0-1 0,0 1 0,1 0 0,-1 0 0,0 0 0,0 0 0,0 0 0,0 0 0,1 1 0,-1-1 0,0 1 0,0 0 0,1 0-1,-1 0 1,0 0 0,1 0 0,-1 1 0,1-1 0,0 1 0,-1 0 0,1 0 0,0 0 0,0 0 0,0 0 0,0 0 0,1 0 0,-3 3 0,2-1 24,-1-1 1,1 1-1,0 0 0,0 0 0,0 0 1,1 0-1,0 0 0,-1 0 1,1 0-1,1 0 0,-1 1 0,0-1 1,1 0-1,0 1 0,0-1 1,1 5-1,0-7-56,0 0-1,0-1 1,1 1 0,-1 0-1,0-1 1,1 1 0,-1-1 0,1 0-1,0 1 1,-1-1 0,1 0-1,0 0 1,0 0 0,-1 0 0,1 0-1,0-1 1,0 1 0,0 0-1,0-1 1,0 0 0,0 1 0,0-1-1,0 0 1,0 0 0,4 0-1,2 0 34,0 0-1,-1-1 1,1 1-1,0-1 1,14-4-1,-14 1-79,1 0 0,-1 0 0,0-1 0,0 0-1,0-1 1,-1 0 0,0 0 0,0 0 0,-1-1 0,1 0 0,-2 0 0,1-1-1,-1 1 1,8-15 0,-8 11 21,1 0-1,-2 0 1,1-1 0,-2 1 0,1-1-1,-2 0 1,1 0 0,-2 0-1,0 0 1,0-23 0,-1 34 7,0 1 0,0 0 1,0 0-1,0-1 0,0 1 1,0 0-1,-1 0 0,1-1 0,0 1 1,0 0-1,0 0 0,0-1 1,0 1-1,0 0 0,-1 0 1,1-1-1,0 1 0,0 0 0,0 0 1,0 0-1,-1 0 0,1-1 1,0 1-1,0 0 0,-1 0 1,1 0-1,0 0 0,0 0 1,0 0-1,-1-1 0,1 1 0,0 0 1,-1 0-1,1 0 0,0 0 1,0 0-1,-1 0 0,1 0 1,0 0-1,0 0 0,-1 0 1,1 0-1,0 1 0,0-1 0,-1 0 1,1 0-1,0 0 0,0 0 1,-1 0-1,1 0 0,0 1 1,0-1-1,0 0 0,-1 0 1,1 0-1,0 0 0,0 1 0,-1-1 1,-11 12-114,7-2 134,1-1 0,-1 2 0,2-1 0,0 0 0,0 1-1,1 0 1,0-1 0,1 1 0,0 0 0,1 0 0,0 0 0,0 0 0,1 0 0,5 17 0,-5-25-8,0 0 0,1 0 1,-1 0-1,1-1 0,0 1 0,0-1 1,0 1-1,0-1 0,0 0 0,0 0 1,1 0-1,-1 0 0,1 0 1,-1 0-1,1-1 0,4 2 0,0 0 24,-1-1-1,1 1 0,1-2 1,-1 1-1,0-1 0,14 1 0,-8-2-55,1-1 0,-1 0 0,0 0-1,0-1 1,0-1 0,0 0 0,19-8-1,-31 11 18,66-36-128,-64 34 133,1-1 1,-1 1 0,0-1-1,0 1 1,0-1-1,-1 0 1,1 0 0,-1 0-1,1-1 1,-1 1-1,0 0 1,0-1-1,-1 0 1,1 1 0,-1-1-1,2-7 1,-2 11-7,-1-1 0,0 1 0,0-1 0,0 1 0,0-1 0,0 1 0,0-1 0,0 1 0,0-1 0,-1 1 0,1-1 0,0 1 1,0-1-1,0 1 0,0-1 0,-1 1 0,1 0 0,0-1 0,0 1 0,-1-1 0,1 1 0,0-1 0,-1 1 0,1 0 0,-1-1 0,1 1 1,0 0-1,-1 0 0,1-1 0,-1 1 0,1 0 0,-1 0 0,0-1 0,-22 1-132,17 2 131,1-1-1,-1 1 0,1-1 0,-1 1 1,1 1-1,-6 3 0,7-4 50,1 1-1,-1 0 1,1-1 0,0 1-1,0 1 1,0-1 0,0 0-1,0 1 1,1-1 0,0 1-1,-1 0 1,1 0-1,1 0 1,-1 0 0,1 0-1,-2 8 1,3-11-20,1 1 0,0-1 0,0 0 0,0 0 0,0 1 0,0-1 0,0 0 0,1 0 0,-1 0 0,0 0 0,1 0 0,-1-1 0,0 1 0,1 0 0,-1-1 0,1 1 0,-1-1 0,1 1 0,-1-1 0,1 0 0,-1 1 0,1-1 0,-1 0 0,1 0 0,0 0 0,-1 0 0,4-1 0,49-3 212,-42 1-341,1-1 1,-2-1 0,1 0 0,0 0-1,18-13 1,27-12-231,-56 29 319,-1 1 1,1 0 0,0 0-1,-1 0 1,1 0 0,0 0-1,-1-1 1,1 1 0,0 0-1,-1 0 1,1 1-1,0-1 1,-1 0 0,1 0-1,0 0 1,-1 0 0,1 1-1,0-1 1,-1 0 0,1 0-1,-1 1 1,1-1 0,-1 0-1,1 1 1,-1-1-1,1 1 1,-1-1 0,1 1-1,-1-1 1,1 1 0,-1-1-1,0 1 1,1-1 0,-1 1-1,0 0 1,1-1 0,-1 1-1,0-1 1,0 2 0,8 36 16,-4-16-125,-2-17-130,-1 0-1,2 0 1,-1-1-1,0 1 1,1-1-1,0 0 1,0 0-1,4 4 1,21 12-6900,4-11-7104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12332,'0'0'3176,"-2"12"-966,-6 70 1061,6 131 0,3-116-1592,-1-95-1655,0 0 0,-1-1 0,1 1 0,0-1 0,0 1 0,1 0 0,-1-1 0,0 1 0,1-1 0,-1 1 0,1 0 0,-1-1 0,1 1 0,-1-1 0,1 0 0,0 1 0,0-1 0,0 1-1,0-1 1,0 0 0,0 0 0,0 0 0,0 0 0,1 0 0,-1 0 0,0 0 0,3 1 0,-1-1 76,-1-1 0,1 1 0,0-1-1,0 0 1,0 0 0,0 0 0,0 0-1,0-1 1,0 1 0,0-1 0,0 1 0,0-1-1,4-2 1,8-4 220,0 0 0,-1-1 0,0-1 0,17-13 0,4-9-141,0-1-1,-2-2 1,-2-2 0,-1-1 0,45-71 0,-74 107-277,-1 1 0,1-1 0,0 0 0,0 0 0,-1 0 0,1 0 0,0 0 0,-1 0 0,1 0 0,-1 0 0,1 0 1,-1 0-1,0 0 0,0 0 0,1 0 0,-1-1 0,0 1 0,0 0 0,0 0 0,0 0 0,0 0 0,0-1 0,0 1 0,-1 0 0,1 0 0,0 0 1,-1 0-1,0-2 0,-1 2-805,0 0 0,0 1 1,-1-1-1,1 0 1,0 1-1,0-1 0,-1 1 1,1 0-1,-1 0 0,1 0 1,-5 0-1,-19 0-10948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4292,'0'0'8456,"0"56"-6662,6-35 1217,12-9-1282,7-6-640,7-6-384,3 0-513,-1-13-768,6-9-706,-6-4-479,-1-6-481,-4-1-1154,-4-8 257,-7-5-1121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44 6566,'2'-9'3545,"1"-11"-2734,-1 6 3532,-16 48-1703,-3 8-1888,2 1 0,2 0 0,2 1 0,1 0 0,3 1 0,-2 52 0,9-97-734,0 1 0,-1 0 0,1-1 1,0 1-1,0-1 0,0 1 0,0-1 1,0 1-1,0 0 0,0-1 0,0 1 1,0-1-1,0 1 0,0 0 0,0-1 1,0 1-1,1-1 0,-1 1 0,0-1 1,0 1-1,1-1 0,-1 1 0,0-1 1,1 1-1,-1-1 0,0 1 0,1-1 1,-1 1-1,1-1 0,-1 0 0,1 1 1,-1-1-1,1 0 0,-1 1 0,1-1 1,-1 0-1,1 0 0,-1 1 0,1-1 1,-1 0-1,1 0 0,0 0 0,-1 0 1,1 0-1,-1 0 0,1 0 0,0 0 1,-1 0-1,1 0 0,-1 0 0,1 0 1,-1 0-1,1-1 0,0 1 0,-1 0 1,1 0-1,-1-1 0,1 1 0,-1 0 1,1-1-1,3-1 120,-1-1 1,1 1-1,-1-1 1,0 0-1,0 1 0,-1-1 1,5-6-1,1-6-246,-1 0-1,0-1 1,-1 0-1,-1-1 1,0 1-1,-1-1 1,-1 0-1,-1 0 0,0 0 1,-1-1-1,-3-26 1,2 44 101,0 0 0,1 0 0,-1 0 0,0 0 0,0-1 0,0 1 0,0 0 1,0 0-1,0 0 0,0 0 0,0-1 0,0 1 0,0 0 0,1 0 0,-1 0 0,0-1 0,0 1 0,0 0 1,0 0-1,0 0 0,-1-1 0,1 1 0,0 0 0,0 0 0,0 0 0,0-1 0,0 1 0,0 0 1,0 0-1,0 0 0,0 0 0,0-1 0,0 1 0,-1 0 0,1 0 0,0 0 0,0 0 0,0 0 0,0-1 1,-1 1-1,1 0 0,0 0 0,0 0 0,0 0 0,0 0 0,-1 0 0,1 0 0,0 0 0,0 0 0,0 0 1,-1 0-1,1 0 0,0 0 0,0 0 0,0 0 0,-1 0 0,1 0 0,0 0 0,0 0 0,0 0 1,-1 0-1,1 0 0,0 0 0,0 0 0,0 0 0,-8 12-146,6-4 182,-1 1 1,2 0-1,-1 0 0,1 0 0,1 0 0,-1 1 1,2-1-1,-1 0 0,3 11 0,-3-17-3,1 0 0,0 0-1,0 0 1,0 0 0,0 0-1,0 0 1,1-1 0,-1 1-1,1 0 1,0-1 0,0 1-1,0-1 1,0 1 0,0-1-1,0 0 1,1 0 0,-1 0-1,1 0 1,0 0 0,-1-1-1,1 1 1,0-1 0,0 0-1,0 0 1,0 0 0,0 0 0,0 0-1,0 0 1,6-1 0,1 1 22,-1-1 1,1-1-1,0 0 1,0 0-1,0-1 1,-1-1-1,1 1 1,-1-1-1,1-1 1,-1 0-1,0 0 1,-1-1-1,1 0 1,14-11-1,-11 6 15,0-1 0,-1 0-1,0-1 1,0 0 0,-1 0-1,-1-1 1,0 0 0,10-23-1,-20 38-16,-10 20 153,0-1 1,2 2 0,0-1 0,2 1 0,1 0 0,0 1 0,-4 41 0,10-64-236,0-1-1,0 1 1,0-1 0,0 1 0,0-1 0,0 1 0,0-1 0,0 1 0,0-1 0,0 1-1,0-1 1,0 0 0,0 1 0,0-1 0,0 1 0,0-1 0,1 1 0,-1-1-1,0 1 1,0-1 0,1 0 0,-1 1 0,0-1 0,0 1 0,1-1 0,-1 0 0,0 1-1,1-1 1,-1 0 0,1 0 0,-1 1 0,0-1 0,1 0 0,-1 0 0,1 0 0,-1 1-1,1-1 1,-1 0 0,0 0 0,1 0 0,-1 0 0,1 0 0,-1 0 0,1 0 0,-1 0-1,1 0 1,-1 0 0,1 0 0,-1 0 0,1 0 0,-1 0 0,1-1 0,-1 1 0,0 0-1,1 0 1,-1 0 0,1-1 0,-1 1 0,0 0 0,1-1 0,22-21-6009,-12-1-1429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13421,'0'0'4356,"-21"65"-4260,26-42-224,11 1-1698,5 1-1761,1-3-1026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87 8552,'0'0'9935,"-7"-1"-8531,0 1-1143,0 1 0,0-1 1,0 1-1,0 0 0,0 1 1,0 0-1,1 0 0,-1 0 1,1 1-1,0 0 0,-1 0 1,1 1-1,0 0 0,1 0 1,-1 0-1,1 0 0,0 1 1,0 0-1,0 0 0,-4 7 1,8-11-201,-1 1 0,0-1 0,1 1 0,0 0 0,-1 0 0,1-1 0,0 1 0,0 0 0,0 0 0,0 0 0,0 0 1,1 0-1,-1 0 0,1 1 0,-1-1 0,1 0 0,0 0 0,0 0 0,0 5 0,1-6-40,0 0 0,0 0 0,0 1 0,1-1 0,-1 0 0,1 0 0,-1 0 0,1 0 0,-1 0 0,1 0 0,-1-1 0,1 1 0,0-1 0,-1 1 0,1-1 0,0 1 0,0-1 0,-1 0 0,1 0-1,0 0 1,0 0 0,-1 0 0,1 0 0,2-1 0,12 0-218,0-2 0,0 1 0,0-2 0,-1 0 0,1-1 0,-1-1 0,25-13-1,-19 9-317,0 2 0,41-13-1,-61 26 620,0-1-1,0 0 1,-1 0-1,0 1 1,1-1-1,-2 0 1,1 1-1,-1 4 1,1-8-85,0 0-53,-1 0 1,1 0 0,0 0-1,0 0 1,0 0 0,0 1-1,0-1 1,0 0 0,0 0-1,1 0 1,-1 0 0,0 0-1,0 0 1,1 1 0,-1-1-1,1 0 1,-1 0 0,1 0-1,0 0 1,-1-1 0,1 1-1,0 0 1,-1 0 0,1 0-1,0 0 1,1 0 0,28 2-3550,-19-3 2476,-5 0 135,-1-1-1,1 1 0,-1-1 1,1 0-1,-1-1 0,0 1 1,0-1-1,0 0 0,0-1 0,6-2 1,-4 0 43,1-1 0,-1 1 0,0-1 0,0 0 0,11-13 1,-11 10 1306,-1 0 1,0 0-1,0 0 1,7-17 0,-10 19 1083,-1 1 1,0-1-1,0 0 1,0 0-1,-1 0 1,0 0-1,0-8 0,-1 15-1356,0-1-1,0 0 0,-1 1 0,1-1 0,0 0 0,-1 1 0,1-1 0,0 1 0,-1-1 0,1 0 0,0 1 0,-1-1 0,1 1 0,-1-1 0,1 1 0,-1 0 1,1-1-1,-1 1 0,1-1 0,-1 1 0,0 0 0,1 0 0,-1-1 0,0 1 0,1 0 0,-1 0 0,0 0 0,1 0 0,-1-1 0,0 1 0,1 0 1,-1 0-1,0 0 0,1 1 0,-1-1 0,0 0 0,1 0 0,-1 0 0,0 0 0,1 1 0,-2-1 0,-26 13 420,25-11-544,1-1 0,1 2 0,-1-1 0,0 0-1,1 0 1,-1 0 0,1 1 0,-1-1-1,1 1 1,0-1 0,0 1 0,0-1 0,0 1-1,1 0 1,-1-1 0,1 1 0,0 0-1,0 0 1,0-1 0,0 1 0,0 0 0,0 0-1,1-1 1,-1 1 0,1 0 0,0-1-1,0 1 1,0 0 0,0-1 0,0 0 0,0 1-1,1-1 1,-1 0 0,1 1 0,0-1-1,0 0 1,0 0 0,0 0 0,4 3 0,9 6-1096,1 0 1,0-1 0,1 0 0,30 12-1,-26-12 430,-8-5 420,-10-4 339,1 1-1,-1-1 0,1 0 1,-1 1-1,0 0 0,1 0 1,-1 0-1,0 0 0,0 0 1,-1 1-1,1-1 0,4 5 1,-7-6 50,0-1 0,0 1 0,0-1 0,-1 1 0,1-1 0,0 0 0,0 1 0,0-1 0,0 1 0,-1-1 0,1 0 0,0 1 0,0-1 0,-1 1 0,1-1 0,0 0 0,0 1 0,-1-1 0,1 0 0,-1 1 0,1-1 0,0 0 0,-1 0 0,1 0 0,0 1 0,-1-1 0,1 0 0,-1 0 0,1 0 0,-1 0 0,1 0 0,-1 0 0,1 1 0,-20 4 1348,18-5-1229,-25 4 678,0-1-1,0-1 1,-42-3 0,43-3-3331,13-6-2755,6-5-6873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5221,'0'0'11750,"-2"14"-10197,-10 77 57,3 1 0,5 0 0,4 1 0,14 113 0,-11-200-1011,-1-22-466,-2-26-491,-10-3 6,-2 1-1,-1 0 1,-3 1 0,-21-42-1,67 84 311,30 8-1684,121 8-12462,-133-15 9090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08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3523 371 5926,'-7'-2'3283,"-33"-12"-2375,4 2-199,1-1 1,0-2 0,-46-26 0,54 25-608,0 2-1,-1 1 1,-1 1-1,0 1 1,-43-9 0,-157-20 1401,75 16-71,-345-61 1467,-5 47-2211,370 39-539,-224 29 1,289-19-163,1 4 1,0 2 0,1 4-1,1 2 1,-66 34 0,69-25 22,2 2 0,2 3 1,1 2-1,2 3 1,1 3-1,-87 92 0,117-108 32,1 1 1,1 1-1,1 1 0,2 1 0,1 1 0,2 1 0,1 0 0,2 1 0,1 1 0,2 0 0,2 0 0,1 1 0,-4 73 1,11-83-49,1 0 1,2 0 0,1-1 0,1 1 0,1-1 0,2 1 0,0-2 0,2 1 0,1-1 0,1 0 0,1-1 0,2-1 0,0 0 0,1 0 0,2-2 0,0 0 0,1-1-1,38 34 1,-15-22 13,1-2 0,1-1 0,2-3 0,0-1 0,2-3 0,1-2 0,91 28 0,-16-15 15,2-6 1,132 13-1,-62-21 0,1-8 1,0-8 0,0-9-1,0-9 1,-1-8-1,-1-9 1,-2-8 0,-1-8-1,-3-9 1,-3-7-1,266-132 1,-406 173-17,0-3-1,-2-2 1,-1-1 0,-1-3 0,57-54-1,-82 69 40,-1-1 1,-1-1-1,0 0 0,-2-1 0,0 0 0,-1-1 0,0-1 0,-2 1 0,-1-2 0,0 1 0,-2-1 0,0 0 0,-2-1 0,4-37 0,-7 39 25,0 1 0,-1-1 0,-1 0 0,-1 1 0,-1 0-1,-1-1 1,-1 1 0,0 1 0,-2-1 0,0 1 0,-1 0 0,-1 0 0,-1 1 0,0 1-1,-2-1 1,0 2 0,-19-22 0,1 8 2,-1 2 0,-1 2 1,-1 0-1,-1 3 0,-1 0 0,-2 3 0,0 1 0,0 1 1,-56-17-1,-45-7-843,-193-32 1,237 55-228,-59-14-2105,4-6-3315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61 9417,'0'0'8168,"0"-9"-5424,0 7-2627,1 0-40,-1 1 1,0-1-1,0 0 1,1 0-1,-1 1 0,-1-1 1,1 0-1,0 1 1,0-1-1,-1 0 0,1 0 1,0 1-1,-1-1 1,0 1-1,1-1 0,-1 0 1,0 1-1,0-1 1,0 1-1,0 0 0,0-1 1,0 1-1,0 0 1,-1 0-1,1-1 1,0 1-1,-1 0 0,1 0 1,-1 1-1,1-1 1,-1 0-1,0 0 0,1 1 1,-1-1-1,1 1 1,-1-1-1,0 1 0,0 0 1,1 0-1,-1 0 1,-3 0-1,-3 0-38,0 0 1,0 0-1,0 1 0,1 1 0,-1-1 1,0 1-1,1 0 0,-1 1 1,1 0-1,0 0 0,-10 6 0,13-7-24,1 0-1,0 1 1,0-1-1,0 1 1,0-1-1,0 1 1,0 0-1,1 0 1,-1 0-1,1 0 0,0 1 1,0-1-1,0 1 1,0-1-1,1 1 1,-1 0-1,1 0 1,0-1-1,0 1 1,0 0-1,1 0 1,0 0-1,-1 0 0,2 7 1,-1-9-5,1 0 0,0-1 1,0 1-1,0-1 0,0 1 1,0-1-1,0 1 0,0-1 1,0 0-1,0 1 0,0-1 0,1 0 1,-1 0-1,1 0 0,-1 0 1,1 0-1,-1 0 0,1-1 0,-1 1 1,1 0-1,0-1 0,-1 1 1,1-1-1,0 0 0,0 1 0,-1-1 1,1 0-1,0 0 0,2 0 1,4 0 10,0 0 1,-1 0-1,1 0 1,0-1-1,12-3 1,-9-1-146,1 0 0,-1-1 1,0 0-1,0-1 0,-1 0 1,1 0-1,-2-1 0,1-1 1,-1 0-1,0 0 0,14-21 1,0 3 208,-21 26-133,-6 35-214,1-17 146,1-8-26,0-1 0,1 1 0,0-1 0,1 1 0,1 12 0,-1-19-66,0-1 0,0 1 0,1-1 0,-1 1 1,1-1-1,0 1 0,-1-1 0,1 1 0,0-1 0,0 1 0,0-1 0,0 0 0,0 0 0,1 2 0,0-2-212,-1 0 1,1 0-1,0 0 1,-1 0-1,1-1 1,0 1-1,-1 0 1,1-1-1,0 0 1,0 1-1,0-1 1,-1 0-1,1 0 1,0 0-1,3 0 1,11-2-5058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1:5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11819,'0'0'6118,"-4"12"-5910,-49 181 1868,45-156-1192,2 1-1,1 0 1,1 61 0,4-97-842,0-1 1,0 1-1,0-1 1,0 1-1,0-1 1,1 1-1,-1-1 0,1 1 1,-1-1-1,1 1 1,-1-1-1,1 0 1,0 1-1,-1-1 1,1 0-1,0 0 0,0 1 1,0-1-1,0 0 1,0 0-1,0 0 1,1 0-1,-1 0 1,0-1-1,0 1 0,1 0 1,-1-1-1,0 1 1,1 0-1,-1-1 1,1 1-1,-1-1 1,1 0-1,-1 0 1,1 0-1,-1 1 0,1-1 1,-1 0-1,1-1 1,-1 1-1,1 0 1,-1 0-1,1-1 1,-1 1-1,2-1 0,4-1 66,-1 0-1,0 0 1,1-1-1,-1 1 1,0-1-1,0-1 0,-1 1 1,1-1-1,6-5 1,1-4-149,-1 0 1,0-1-1,0-1 1,-2 0-1,0 0 1,0-1-1,-2 0 1,0-1-1,-1 1 1,0-2-1,7-31 1,-14 43 11,-3 6-47,-7 15-161,-9 26-168,13-23 82,2 0 1,1 0-1,-2 22 1,2 24-5713,14-63-4759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0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47 5701,'0'0'10752,"0"-9"-9017,0-20 519,0 20 349,0 28-1492,-2 25 177,-2-1 0,-13 54-1,8-51-731,-5 85 1,13-102-587,1 59 221,0-83-244,1-1-1,-1 1 1,1-1-1,0 1 1,0-1-1,1 0 1,-1 1-1,1-1 1,0 0-1,0 0 1,0 0-1,1 0 1,-1 0 0,1-1-1,3 4 1,-6-6 6,1-1 0,-1 1 0,0-1 0,1 0 0,-1 1 0,1-1 0,-1 1 0,1-1 0,-1 0 1,1 0-1,-1 1 0,1-1 0,0 0 0,-1 0 0,1 0 0,-1 1 0,1-1 0,-1 0 0,1 0 1,0 0-1,-1 0 0,1 0 0,-1 0 0,1 0 0,0 0 0,-1-1 0,1 1 0,-1 0 0,1 0 1,-1 0-1,1-1 0,-1 1 0,2-1 0,7-20-1573,-4-28-1048,-6 33 2069,0-1-1,-1 1 1,0 0 0,-1 0 0,-1 0 0,-1 0 0,-10-25 0,10 32 635,0-1 1,0 1-1,-1 0 1,0 0 0,0 1-1,-1 0 1,-14-13-1,6 14 1346,10 15-180,5-6-1163,0-1 1,0 1 0,0-1-1,0 0 1,0 1 0,1-1-1,-1 0 1,0 1 0,1-1-1,-1 0 1,1 1 0,0-1 0,-1 0-1,1 0 1,0 0 0,0 0-1,0 1 1,0-1 0,-1 0-1,3 1 1,51 27-481,-42-25-1051,-1 0 0,1 0 1,0-1-1,0 0 0,1-1 0,-1-1 1,0 0-1,1-1 0,22-2 0,-31 1 2070,-1 0-1,1-1 0,-1 0 1,1 0-1,-1 0 0,0 0 0,0 0 1,0-1-1,0 0 0,-1 1 1,1-1-1,-1 0 0,1 0 0,-1 0 1,0-1-1,0 1 0,-1 0 1,1-1-1,-1 1 0,1-1 0,-1 0 1,0 1-1,-1-1 0,1 0 0,0 0 1,-1 1-1,0-1 0,0-4 1,-1 7-523,1 0 1,-1 0-1,1 0 1,-1 0-1,1 0 1,-1 0 0,1 1-1,-1-1 1,0 0-1,0 0 1,1 1-1,-1-1 1,0 0-1,0 1 1,0-1 0,0 0-1,0 1 1,0 0-1,0-1 1,0 1-1,0-1 1,0 1-1,0 0 1,0 0 0,0 0-1,0 0 1,0-1-1,0 1 1,0 1-1,0-1 1,0 0 0,0 0-1,0 0 1,0 0-1,0 1 1,0-1-1,0 1 1,0-1-1,-1 1 1,-3 0-32,1 0-1,0 1 1,0-1-1,0 1 1,0 0-1,0 0 1,0 0-1,-5 5 1,6-5 2,1 1 0,0-1 0,0 1 0,0-1 1,0 1-1,0 0 0,1 0 0,-1 0 0,1 0 0,0 0 0,0 0 1,0 1-1,0-1 0,1 0 0,-1 6 0,1-7-18,0 1 0,1-1 0,-1 0 0,1 0 0,0 0 0,0 0 0,0 0 0,0 0 1,0 0-1,0 0 0,1 0 0,-1-1 0,0 1 0,1 0 0,0-1 0,-1 1 0,1-1 0,0 0 0,0 1 0,0-1 0,0 0 0,-1 0 0,2 0 0,2 0 0,13 7-257,1-1 0,0-1 0,0 0 0,1-2 0,-1 0-1,1-1 1,0-2 0,30 0 0,-48-1 377,-1-1 0,0 0 0,0 0 0,0 0 0,0 0 0,0 0 0,0 0 0,0 0 0,0-1 0,0 1-1,-1 0 1,1 0 0,0-1 0,-1 1 0,1 0 0,-1-1 0,1 1 0,-1-1 0,0 1 0,0 0 0,0-1 0,1 1 0,-1-1 0,0 1 0,-1-1 0,1 1 0,0-1 0,-1-1 0,-7-45 261,-40-38-357,52 86-140,-1-1 0,0 1 0,1 0 1,-1 0-1,0 0 0,1 1 0,-1-1 0,0 1 0,7 2 1,12 2-53,0 0 1,1-1 0,0-2-1,38 0 1,-51-2 149,-1-1 1,1 0-1,0 0 1,-1-1 0,0-1-1,1 1 1,-1-1-1,0-1 1,0 0-1,-1 0 1,1-1 0,-1 0-1,12-9 1,-19 13 7,-1 1 0,1 0 0,-1 0 0,1 0 0,-1-1 0,1 1 0,-1 0 0,1-1 0,-1 1-1,0 0 1,1-1 0,-1 1 0,0 0 0,1-1 0,-1 1 0,0-1 0,1 1 0,-1-1 0,0 1 0,0-1 0,1 1 0,-1-1 0,0 1 0,0-1 0,0 1 0,0-1 0,0 1 0,0-1 0,0 1 0,0-1 0,0 1 0,0-1 0,0 1 0,0-1 0,0 0 0,0 1 0,-1-1 0,1 1 0,0-1 0,0 1 0,-1 0 0,1-1 0,-1 0 0,0 1-11,0-1 0,0 1 0,0-1 0,-1 1 0,1 0 1,0 0-1,-1 0 0,1 0 0,0 0 0,0 0 0,-1 0 0,1 0 1,0 0-1,-1 0 0,1 1 0,0-1 0,-2 2 0,-4 1 36,0 1 0,1 0 0,0 1 0,0-1 0,0 1 0,0 1 0,1-1 0,0 1 0,0 0 0,0 0 0,-3 7 0,5-9 69,0 1 1,0-1-1,0 1 1,1 0-1,0 0 0,0 0 1,0 1-1,0-1 1,1 0-1,0 1 1,0-1-1,1 1 1,-1-1-1,1 1 1,0-1-1,1 7 1,0-10-68,1 0 0,-1 0 1,0 0-1,1 0 0,-1 0 1,1 0-1,-1 0 0,1 0 1,0-1-1,0 1 0,0-1 1,0 1-1,0-1 0,0 0 1,0 0-1,0 0 0,0 0 1,1 0-1,-1 0 0,0-1 1,1 1-1,-1-1 0,1 0 1,3 1-1,68 0 179,-59-2-171,13-2-128,-1-2 1,0-1 0,0-1 0,0-1 0,-1-1 0,0-2-1,35-19 1,-13 7 26,-52 26 132,0 1 0,0-1 0,0 1 0,0 0 0,1 0 0,-1 1 0,1-1 0,0 1 0,-3 7 0,3-9-17,1 1 0,0-1 0,1 1 0,-1 0 0,1 0 0,-1 0 0,1 0 0,0 0 0,1 0 0,-1 0 0,1 1 0,-1-1 0,1 0 0,1 8 0,1-11-25,-1 0 0,0 0 0,1 0 0,-1 0 0,1 0 0,-1-1 1,1 1-1,-1-1 0,1 1 0,0-1 0,-1 1 0,1-1 0,0 0 0,-1 0 0,1 0 1,0 0-1,-1 0 0,4 0 0,33-3-52,-28 0-204,1 0 1,-1 0 0,0-1 0,13-6-1,-15 6-105,-1 0 0,1 1-1,0 0 1,0 0 0,0 1-1,0 0 1,15-2 0,-27 31-7568,3-22 1165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0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10666,'26'0'6974,"-7"8"-3460,-18-7-3409,0 1 1,0 0-1,-1-1 0,1 1 1,0 0-1,-1 0 0,1 0 0,-1 0 1,1 0-1,-1 0 0,0-1 1,0 1-1,1 0 0,-2 0 0,1 0 1,0 0-1,0 0 0,-1 0 1,1 0-1,-1 0 0,1 0 0,-1-1 1,-1 5-1,-1 0 144,0 1 0,-1-1-1,0 0 1,0 0 0,0 0 0,0 0 0,-1-1-1,-8 8 1,-51 41 1103,24-22-341,31-25-822,1 1 0,0 0 0,1 0 0,0 1 0,-8 12 0,14-20-173,0 1 0,0 0 0,0-1 0,0 1 0,0 0-1,1 0 1,-1 0 0,0-1 0,1 1 0,0 0 0,-1 0 0,1 0 0,0 0 0,0 0 0,0 0 0,0 0 0,0 0 0,0 0 0,1 0 0,-1 0 0,1 0 0,-1-1 0,1 1 0,0 0 0,0 0 0,0 0 0,0-1-1,0 1 1,0-1 0,0 1 0,1-1 0,-1 1 0,0-1 0,1 1 0,-1-1 0,3 1 0,7 5-21,-1-2 0,2 1 0,-1-1-1,0-1 1,1 0 0,0-1 0,0 0 0,16 1 0,37 2-2552,-5-4-5191,-51-2 1353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0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10282,'0'0'7687,"-50"59"-4324,34-34-1249,8-7-320,8-1-673,0-8-384,2-3-225,14-6-256,0 0-704,2-11-3139,5-11-7720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11659,'0'0'10629,"5"12"-9716,0 4-767,0 1-1,-1-1 1,0 0 0,-1 1 0,-1 0 0,-1 0 0,-1 0 0,-1 21 0,-3 6 61,-6 137 488,10-180-674,-1 1 1,1-1-1,0 0 1,0 1-1,1-1 1,-1 0-1,0 1 0,0-1 1,1 0-1,-1 1 1,0-1-1,1 0 0,0 0 1,-1 1-1,1-1 1,0 0-1,-1 0 0,1 0 1,0 0-1,0 0 1,0 0-1,0 0 1,0 0-1,0 0 0,0-1 1,2 2-1,0-1 42,-1 0-1,1-1 0,0 0 1,-1 1-1,1-1 0,0 0 1,-1 0-1,1-1 0,-1 1 1,1 0-1,0-1 1,4-1-1,6-3 163,1 0 1,-1-2-1,23-13 0,-8 3-385,0-2 0,-2 0 0,0-2 0,-1-1-1,-2-1 1,33-39 0,-37 25-2560,-18 11-2354,-7 13-1225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55 10282,'0'0'1409,"-11"49"961,7-23-64,4-1-896,4 0 31,12 0 33,4-3-802,3-1-287,7-5-193,4-5-288,0-6-1858,0-5-2018,-9 0-2979</inkml:trace>
  <inkml:trace contextRef="#ctx0" brushRef="#br0" timeOffset="1">407 0 16303,'0'0'4965,"-46"1"-4645,46 8-159,0 0-193,11 0-1218,5-3-2529,0-4-3236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3011,'0'0'21652,"23"17"-23285,0-31-2275,0-2-5989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15727,'0'0'5573,"-2"8"-5034,-12 63 1246,3 1 0,-2 103 0,13-173-1771,0 0 0,0 0 0,0 1 0,0-1 0,0 0 0,0 0 0,1 1 0,-1-1 0,1 0 0,0 0 0,-1 0 0,1 0 0,0 0 0,0 0 0,0 0 0,1 0-1,-1 0 1,0 0 0,1 0 0,-1-1 0,1 1 0,2 1 0,-1-1 44,-1-1-1,1-1 0,0 1 1,-1 0-1,1-1 0,0 1 0,-1-1 1,1 0-1,0 0 0,-1 0 1,1 0-1,0-1 0,0 1 0,-1-1 1,5-1-1,9-3 157,-1-2-1,0 1 1,0-2-1,22-15 1,103-78 22,-120 84-605,-1 0-1,-1-1 0,0-1 0,25-34 1,-29 25-1956,-14 27 2046,0 0 0,0 0 0,0 1 0,1-1 0,-1 0 0,0 0 1,0 0-1,0 1 0,0-1 0,0 0 0,0 0 0,-1 1 0,1-1 1,0 0-1,0 0 0,0 0 0,-1 1 0,1-1 0,0 0 0,-1 1 1,1-1-1,-1-1 0,-11-3-7531</inkml:trace>
  <inkml:trace contextRef="#ctx0" brushRef="#br0" timeOffset="1">198 303 12684,'0'0'6214,"2"51"-4484,23-48-449,3-1-641,8-2-480,5 0-832,2 0-2051,-2-2-2209,-2-5-1667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 10410,'0'0'6822,"-9"-2"-4612,-2 0-1834,0 1 1,0 0-1,0 0 0,0 1 0,-13 2 0,20-2-266,-1 1 0,1 0-1,0 0 1,0 0 0,0 0 0,0 1-1,0-1 1,0 1 0,1 0 0,-1 0 0,0 0-1,1 1 1,0-1 0,-1 1 0,1 0-1,0 0 1,0 0 0,1 0 0,-5 6 0,7-8-93,-1 0 1,1-1-1,0 1 1,-1 0-1,1 0 1,-1-1-1,1 1 1,0 0-1,0 0 1,-1-1-1,1 1 1,0 0-1,0 0 1,0 0 0,0-1-1,0 1 1,0 0-1,0 0 1,0 0-1,1-1 1,-1 1-1,0 0 1,0 0-1,1 0 1,-1-1-1,0 1 1,1 0-1,-1-1 1,1 1-1,0 1 1,0-1 15,1 0-1,0 0 1,-1 0-1,1 0 1,0 0 0,0 0-1,0-1 1,0 1 0,0-1-1,0 1 1,0-1-1,2 0 1,4 1-80,1 0-1,-1-2 1,1 1 0,-1-1-1,11-2 1,-10 0-107,-1 0 1,0-1-1,0 0 1,0-1-1,-1 1 0,1-1 1,-1-1-1,0 0 1,-1 0-1,1 0 1,-1-1-1,9-12 0,-14 18 363,-17 31 346,13-23-536,-1 1 1,2 0 0,-1 0-1,1 0 1,0 0-1,1 1 1,0-1-1,0 14 1,1-20-177,0 0 0,1 0 0,-1 0 0,0 0 1,1-1-1,0 1 0,-1 0 0,1 0 0,0-1 0,0 1 0,0 0 0,0-1 0,0 1 0,0-1 0,0 0 0,1 1 1,1 1-1,0-1-399,-1-1 1,1 0 0,0 0 0,-1 0 0,1 0 0,0 0-1,-1-1 1,1 1 0,0-1 0,0 0 0,0 0 0,-1 0-1,1 0 1,0 0 0,3-1 0,19-4-7960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09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1 662 8488,'0'0'4458,"0"9"-3054,1 29-1250,-1-37-154,0-1 0,0 1-1,0 0 1,0-1-1,0 1 1,1 0-1,-1-1 1,0 1 0,0 0-1,1-1 1,-1 1-1,0-1 1,1 1-1,-1 0 1,0-1 0,1 1-1,-1-1 1,1 1-1,-1-1 1,1 1-1,-1-1 1,1 0 0,0 1-1,-1-1 1,1 0-1,-1 1 1,1-1-1,0 0 1,-1 0 0,1 1-1,0-1 1,-1 0-1,1 0 1,0 0-1,0 0 1,-1 0 0,1 0-1,0 0 1,-1 0-1,1 0 1,0 0-1,-1-1 1,1 1 0,0 0-1,-1 0 1,1-1-1,-1 1 1,2-1-1,27-16 167,-14 3 95,-1 0 1,-1-1-1,0 0 1,-1-1 0,12-20-1,49-96 966,-55 99-1077,80-171 650,8-12-206,-106 215-596,0 1 0,0 0 0,0-1 0,0 1 0,0 0 0,0-1 1,0 1-1,0 0 0,0-1 0,0 1 0,0 0 0,0-1 0,1 1 1,-1 0-1,0-1 0,0 1 0,0 0 0,1 0 0,-1-1 0,0 1 1,0 0-1,1 0 0,-1-1 0,0 1 0,0 0 0,1 0 0,-1 0 1,0 0-1,1-1 0,-1 1 0,0 0 0,0 0 0,1 0 0,-1 0 0,0 0 1,1 0-1,-1 0 0,0 0 0,1 0 0,-1 0 0,0 0 0,1 0 1,0 0-1,1 18 95,-6 32 301,-25 123 193,16-114-600,2 0 0,4 0 1,2 1-1,3 88 1,11-103-1009,-8-44 841,0 1 0,-1-1 0,1 1-1,0-1 1,0 1 0,0-1-1,0 1 1,0-1 0,0 0 0,0 0-1,1 1 1,-1-1 0,0 0 0,1 0-1,-1 0 1,1 0 0,-1-1 0,1 1-1,-1 0 1,1-1 0,2 2-1,27-5-4789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11147,'0'0'3090,"-8"9"-1429,-2 3-1150,0 0 1,1 1 0,0 0 0,1 0-1,1 1 1,-10 25 0,5 5 70,3 1 1,1 0 0,-1 53-1,0-6-328,3-64 564,6-27-683,0 1 0,0-1 0,0 0 1,0 0-1,-1 0 0,1 0 0,-1 0 1,1 0-1,0 0 0,-1 0 0,0 0 1,1 0-1,-1 0 0,0 0 0,1-1 1,-1 1-1,0 0 0,0 0 1,0-1-1,1 1 0,-1 0 0,-2 0 1,3-40 1716,8 5-2449,1 1 0,1 0 0,2 0-1,2 2 1,0-1 0,26-37 0,-33 56 103,1 1 0,0 0-1,1 0 1,0 1 0,18-17-1,-24 25 476,1 0-1,-1 0 0,1 0 0,0 1 1,0-1-1,1 1 0,-1 0 0,0 0 1,1 1-1,-1-1 0,1 1 0,-1 0 0,1 0 1,-1 1-1,1-1 0,0 1 0,0 0 1,-1 1-1,1-1 0,0 1 0,6 1 1,-10-2 33,1 1 1,0 0-1,0-1 1,-1 1 0,1 0-1,0 0 1,-1 0 0,1 0-1,-1 0 1,1 0 0,-1 0-1,1 1 1,-1-1-1,0 0 1,0 1 0,0-1-1,0 1 1,0-1 0,0 1-1,0 0 1,0-1 0,-1 1-1,1 0 1,0 0-1,-1-1 1,0 1 0,1 0-1,-1 0 1,0 0 0,0 0-1,0 0 1,0-1 0,0 1-1,-1 0 1,0 3-1,0 0 82,0 0-1,-1-1 1,1 1-1,-1-1 0,0 1 1,0-1-1,-1 0 1,1 1-1,-1-1 0,0-1 1,0 1-1,-5 4 1,-5 3 637,0-2 1,0 0-1,-26 13 1,33-19-542,0-1 1,0 1-1,0-1 0,0 0 1,-1 0-1,1-1 0,0 0 1,-1 0-1,0 0 0,1-1 0,-13-1 1,19 1-202,-1 0 0,1 0 0,-1 0 0,1 0 0,-1-1 1,1 1-1,-1 0 0,1 0 0,0 0 0,-1-1 0,1 1 0,-1 0 0,1 0 1,0-1-1,-1 1 0,1 0 0,0-1 0,-1 1 0,1-1 0,0 1 1,0 0-1,-1-1 0,1 1 0,0-1 0,0 1 0,0-1 0,0 1 0,0 0 1,-1-1-1,1 1 0,0-1 0,0 1 0,0-1 0,0 0 0,7-20-1329,17-16-3531,2 9-1890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15407,'0'0'4420,"-34"53"-2050,23-29 0,0-1-960,9-2-1090,2-4-288,0-4-32,8-3-961,6-7-769,4-3-928,0-5-3236,-1-11-7687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16496,'0'0'1041,"-4"9"-299,-5 24-41,1-1 0,2 2 0,1-1 0,0 39 0,0 102-526,5-164-257,1-40-318,0 8 209,-1 0 0,-1 1-1,-1-1 1,-7-30 0,9 51 564,0 2-366,0 1 0,0-1 0,1 1-1,-1 0 1,1-1 0,-1 1 0,1-1 0,0 1-1,-1-1 1,1 1 0,0-1 0,0 0-1,0 1 1,0-1 0,0 0 0,0 0-1,0 0 1,1 0 0,-1 0 0,0 0 0,1 0-1,-1 0 1,3 1 0,34 18-682,-27-16-419,0 0-1,0-1 1,1 0-1,-1-1 1,1 0 0,-1-1-1,15 0 1,11-1-3775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126 286 7591,'0'0'9967,"-9"-3"-8809,3 1-999,1 0 0,-1 1-1,1 0 1,-1 0 0,1 1-1,-1 0 1,0 0 0,1 0-1,-1 0 1,-8 3 0,12-3-78,-1 1 1,1-1-1,-1 1 1,1 0 0,0 0-1,0 0 1,-1 1-1,1-1 1,0 0-1,0 1 1,0 0 0,1-1-1,-1 1 1,0 0-1,1 0 1,-1 0 0,1 0-1,-1 0 1,1 0-1,0 0 1,0 1 0,0-1-1,0 0 1,0 1-1,1-1 1,-1 0 0,1 1-1,-1-1 1,1 1-1,0-1 1,0 5-1,0-6-64,0 0-1,0 0 0,1-1 0,-1 1 0,0 0 1,0 0-1,1 0 0,-1 0 0,0 0 0,1 0 0,-1-1 1,1 1-1,-1 0 0,1 0 0,0-1 0,-1 1 0,1 0 1,0-1-1,-1 1 0,1-1 0,0 1 0,0-1 0,-1 1 1,1-1-1,0 1 0,2 0 0,33 4 306,-24-5-460,0-1 1,0 0-1,21-5 1,-21 2-260,-1 0 0,0-1 0,0-1 0,0 1 0,0-2 0,-1 1 0,0-2 0,0 1 0,-1-1 0,10-11 0,-18 18 845,-2 2-358,0 0 0,0-1-1,0 1 1,0 0 0,0-1 0,0 1-1,1 0 1,-1 0 0,0 0 0,1 0-1,-1 0 1,0-1 0,1 1-1,-1 0 1,1 0 0,0 1 0,-1-1-1,1 0 1,0 0 0,0 0 0,-1 1-1,-3 24 1178,4-25-1204,0 1 0,0-1 1,0 0-1,0 0 0,0 0 0,1 1 1,-1-1-1,0 0 0,1 0 0,-1 0 1,1 0-1,-1 0 0,1 0 1,0 0-1,-1 0 0,1 0 0,0 0 1,0 0-1,0 0 0,0 0 0,0-1 1,0 1-1,0 0 0,0-1 1,0 1-1,0-1 0,2 2 0,1-1 28,0 0-1,1 0 1,-1 0 0,1-1-1,-1 1 1,1-1-1,-1 0 1,5-1-1,5-1-17,0 0 1,0-1-1,-1 0 0,18-7 0,-13 2-168,1 0-1,-1-2 1,-1 0 0,0-1-1,0-1 1,-1 0 0,-1-1 0,0-1-1,-1 0 1,0-1 0,-1-1 0,21-34-1,-31 43 99,0 0 0,0-1 0,0 1 1,-1-1-1,-1 0 0,1 0 0,-1 0 0,-1 1 0,1-1 0,-1 0 0,-1 0 0,1 0 0,-4-12 0,4 19 2,-1-1-1,0 1 0,1 0 1,-1-1-1,0 1 1,0 0-1,0 0 1,0-1-1,0 1 1,0 0-1,0 0 1,-1 0-1,1 0 1,0 0-1,-1 1 0,1-1 1,0 0-1,-1 1 1,1-1-1,-1 1 1,1-1-1,-1 1 1,1 0-1,-1-1 1,1 1-1,-1 0 1,1 0-1,-1 0 0,0 0 1,1 1-1,-1-1 1,1 0-1,-1 1 1,1-1-1,-1 1 1,1-1-1,0 1 1,-1-1-1,1 1 1,-2 1-1,-4 2 16,-1-1 1,1 2-1,0-1 1,0 1-1,0 0 0,-6 7 1,3-2 121,0 1 0,1 0 0,0 1 0,1 0-1,0 0 1,1 1 0,0 0 0,1 0 0,-6 19 0,10-27-89,1 1 0,0-1 0,0 1 0,0-1-1,1 1 1,-1-1 0,1 1 0,1 0 0,-1-1-1,1 1 1,0 0 0,0-1 0,1 1 0,-1-1-1,1 0 1,0 0 0,1 1 0,-1-1 0,1-1-1,0 1 1,0 0 0,1-1 0,0 1 0,-1-1-1,1 0 1,8 5 0,1 1-44,1 0 1,0-2-1,0 0 1,1 0-1,1-1 0,-1-1 1,30 7-1,-27-9-1049,-1-1 0,0 0 0,1-2 0,20 0 0,-14-5-4496,-9-9-5439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12460,'0'0'4943,"-11"12"-3571,-5 6-808,0 0 1,2 2-1,0 0 0,0 0 0,2 1 1,1 1-1,1 0 0,0 1 1,-6 27-1,12-35-166,2-2-177,-1-1 0,1 1-1,1-1 1,0 18-1,1-27-187,0-1 0,0 0 0,0 0 0,1 1 0,-1-1 0,1 0 0,0 0 0,-1 0 0,1 1 0,0-1 1,0 0-1,0 0 0,0 0 0,1 0 0,-1-1 0,1 1 0,-1 0 0,1-1 0,-1 1 0,1 0 0,0-1 0,0 0 0,0 1 0,0-1 0,0 0 0,0 0 0,0 0 0,0-1 0,0 1 0,3 0 0,13 2 59,0-1 0,0-1 0,1 0 0,-1-2 0,0 0-1,0-1 1,0-1 0,24-6 0,-17 2-2035,0-1 0,42-20 0,-39 11-1906,-2-3-2456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20147,'0'0'7976,"36"1"-19475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16432,'0'0'10538,"0"18"-14254,17-29-1249,0-5-8391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13773,'0'0'9844,"-8"11"-9310,-24 31-88,-122 174 832,153-215-1301,0 0-1,0 0 1,0 0 0,1 1-1,-1-1 1,0 0 0,1 0-1,-1 1 1,1-1 0,0 0-1,-1 1 1,1-1 0,0 1-1,0-1 1,-1 0 0,1 3-1,1-4-54,-1 0 0,1 0 0,-1 1 0,1-1 0,-1 0 0,1 0 0,-1 0 0,1 1 0,-1-1 0,1 0 0,-1 0 0,1 0 0,-1 0 0,1 0 0,-1 0 0,1 0 0,-1 0 0,0 0 0,1 0 0,-1-1 0,1 1 0,-1 0 0,1 0 0,-1 0-1,1-1 1,-1 1 0,1 0 0,0-1 0,41-27-4527,-18-2 259,0-6-1014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81 110 7559,'0'0'9679,"-5"13"-8852,-3 15-261,0 0-1,2 1 1,-3 35 0,7-47-166,1 0 1,1 0-1,0 0 1,1 0-1,1 0 1,0 0-1,2 0 0,5 17 1,-8-32-356,0 1 0,0 0 1,0-1-1,0 1 0,1 0 0,-1-1 1,1 1-1,0-1 0,-1 0 0,1 0 1,0 0-1,0 0 0,1 0 0,-1 0 1,0 0-1,1-1 0,-1 1 0,5 1 0,-8-28-541,-3 13 319,0 1-1,-1-1 1,-1 1-1,0 0 1,0 1-1,-12-14 1,-13-25 95,27 42 94,2 4-7,1 0 1,-1 0 0,1 0 0,-1 0-1,1-1 1,0 1 0,0 0 0,0-1 0,0-2-1,3 5-1,-1 0-1,0 0 1,0 0-1,0 1 1,1-1-1,-1 1 1,0-1-1,1 1 1,-1 0-1,0-1 1,1 1-1,-1 0 1,1 0-1,-1 0 1,0 0-1,1 0 1,-1 0-1,1 0 1,2 1-1,1-1-8,14 2 3,0-1 0,-1 2 0,1 1 0,-1 0 1,1 1-1,-2 1 0,1 1 0,32 17 1,-47-23 2,-1 1 0,1 0 0,0 0 1,-1 1-1,1-1 0,-1 1 0,1-1 1,-1 1-1,0 0 0,0-1 0,0 1 1,-1 0-1,1 1 0,-1-1 0,0 0 1,0 0-1,0 0 0,0 1 0,0-1 1,-1 1-1,1 3 0,-1 5 547,0-1 0,-1 1 0,-1 0 0,-5 19 1,7-31-520,15-39 2797,-11 31-2853,0 0 0,-1 0 0,0 0 0,3-15-1,-3-22 57,6-26-90,-6 70 26,0 0 0,0 0-1,0 1 1,0-1 0,0 1-1,0 0 1,1 0 0,-1 0 0,0 0-1,0 0 1,0 0 0,0 1-1,0 0 1,4 1 0,4-1 57,0 0-15,-1-1 0,1-1 0,-1 0 0,1 0 0,-1-1 0,0-1 1,0 1-1,0-2 0,0 1 0,0-1 0,-1-1 0,1 0 0,-1 0 0,0-1 0,-1 0 0,0 0 0,0-1 0,0 0 0,-1-1 0,1 0 0,-2 0 0,1 0 0,-1-1 0,8-16 0,-13 23-20,0 0 0,0 0-1,0 0 1,-1 0 0,1 0-1,0-1 1,-1 1-1,0 0 1,1 0 0,-1 0-1,0 0 1,0-1 0,0 1-1,-1 0 1,1 0-1,-1-3 1,1 5-5,-1-1 1,1 0-1,-1 0 1,0 1-1,1-1 0,-1 0 1,0 1-1,1-1 1,-1 0-1,0 1 0,0-1 1,1 1-1,-1 0 1,0-1-1,0 1 0,0-1 1,0 1-1,1 0 1,-1 0-1,0 0 0,0-1 1,0 1-1,0 0 1,0 0-1,-1 0 1,-3 1-18,1 0 1,0 0-1,-1 0 1,1 0-1,0 1 1,0-1 0,0 1-1,0 0 1,0 0-1,0 0 1,1 1-1,-1 0 1,1-1 0,-5 6-1,-2 4 23,0 1-1,1 0 0,0 0 1,1 1-1,1 0 1,-12 30-1,15-34 41,1 0 1,0 0-1,1 1 0,0-1 0,1 1 1,0-1-1,1 1 0,0 0 0,0-1 1,1 1-1,4 17 0,-4-25-15,1 0 0,-1 0-1,1 0 1,0 0 0,0 0-1,0 0 1,0-1 0,1 1 0,-1-1-1,1 1 1,0-1 0,0 0-1,-1 0 1,1 0 0,1 0 0,-1-1-1,0 1 1,0-1 0,0 0-1,1 0 1,-1 0 0,1 0 0,-1-1-1,1 1 1,-1-1 0,1 0-1,-1 0 1,7-1 0,-2 1-5,0-1 0,1 1 0,-1-2 0,0 1 0,-1-1 0,1 0 0,0-1 0,0 0 0,-1 0 0,0 0 0,11-8 0,-13 8-62,-1-1 1,1 0-1,-1-1 1,0 1 0,0-1-1,0 0 1,0 0-1,-1 0 1,0 0 0,0-1-1,-1 1 1,1-1 0,-1 0-1,-1 1 1,1-1-1,-1 0 1,0 0 0,0 0-1,0 0 1,-1 0 0,0-1-1,-1-9 1,1 15 44,0 1 0,-1 0 1,1-1-1,0 1 0,0-1 1,0 1-1,0-1 0,0 1 1,0 0-1,-1-1 1,1 1-1,0-1 0,0 1 1,-1 0-1,1-1 0,0 1 1,-1 0-1,1-1 0,0 1 1,-1 0-1,1 0 0,0-1 1,-1 1-1,1 0 0,-1 0 1,1 0-1,0-1 0,-1 1 1,1 0-1,-1 0 0,1 0 1,-1 0-1,1 0 0,0 0 1,-1 0-1,1 0 0,-1 0 1,1 0-1,-1 0 0,1 0 1,-1 0-1,1 0 1,0 1-1,-1-1 0,1 0 1,-1 0-1,1 0 0,0 1 1,-1-1-1,1 0 0,0 0 1,-1 1-1,1-1 0,0 0 1,-1 1-1,1-1 0,0 0 1,0 1-1,-1-1 0,1 1 1,0 0-1,-18 24-196,17-23 209,0 1 0,1-1 1,-1 0-1,1 1 0,0-1 1,0 0-1,0 1 0,0-1 1,0 1-1,0-1 1,1 0-1,-1 1 0,1-1 1,-1 0-1,1 1 0,0-1 1,0 0-1,0 0 0,0 0 1,1 0-1,-1 0 0,3 3 1,-1-2 12,0-1 0,1 1 0,-1-1 0,1 1 0,-1-1 0,1 0 0,0-1 0,0 1 0,0-1 0,0 0 0,8 2 0,3-1 16,0-1 0,-1 0-1,1-1 1,0-1 0,-1 0 0,24-5 0,-31 4-55,0 0 0,0 0 0,0-1 0,0 0 0,-1 0 1,1-1-1,-1 0 0,0 0 0,9-9 0,-11 10 5,-1 0 0,0 0-1,0 0 1,-1-1 0,1 1-1,-1-1 1,0 0 0,0 0-1,0 0 1,0 0 0,-1 0 0,1 0-1,-1 0 1,0-1 0,0 1-1,0-9 1,-1 12 9,-1 1 0,1-1 0,-1 0 0,1 0 0,-1 1 0,1-1 0,-1 0 0,1 1 0,-1-1 0,0 1 0,1-1 0,-1 1 0,0-1 0,0 1 0,1-1 0,-1 1 0,0-1 0,0 1 0,1 0 0,-1 0 0,0-1 0,0 1 0,0 0 0,0 0 0,0 0 0,1 0 0,-1 0 0,0 0 0,0 0 0,0 0 0,0 0 0,0 0 0,1 1 0,-1-1 0,0 0 0,0 1 0,0-1 0,0 1 0,-38 13-6,28-6 121,0 1 0,1 0 0,0 0 0,-10 14 0,17-20-43,0 0 1,1 0 0,-1 0-1,1 1 1,0-1-1,0 1 1,0 0 0,0-1-1,1 1 1,-1 0-1,1 0 1,0 0 0,0 0-1,1 0 1,-1 1-1,1-1 1,0 0-1,0 5 1,1-8-46,0 1-1,0-1 1,1 1-1,-1-1 1,0 0 0,1 0-1,-1 0 1,0 0 0,1 0-1,-1 0 1,1 0-1,0 0 1,-1 0 0,1-1-1,0 1 1,0-1-1,-1 1 1,1-1 0,0 0-1,0 1 1,-1-1-1,1 0 1,0 0 0,2-1-1,52-1 207,-53 2-210,12-3-314,1 0 0,-1 0 0,0-2 0,0 0 0,0 0 0,-1-1 0,1-1 0,-1-1 0,-1 0 0,0 0 0,0-2 0,0 1 0,-1-2 0,-1 0 1,0 0-1,17-23 0,-76 86-80,46-50 454,0 1 1,1-1 0,-1 1 0,1 0 0,0 0-1,-1 0 1,1 0 0,0 0 0,1 0 0,-1 0-1,1 0 1,-1 0 0,1 0 0,0 0 0,0 0-1,1 6 1,0-7-38,-1-1-1,1 1 1,0-1 0,0 1-1,0-1 1,1 1 0,-1-1-1,0 0 1,0 0 0,1 1-1,-1-1 1,1 0 0,-1 0-1,1 0 1,-1-1 0,1 1-1,0 0 1,-1-1 0,1 1-1,0-1 1,0 1 0,-1-1-1,1 0 1,0 1 0,0-1 0,0 0-1,-1 0 1,5-1 0,7 0-248,1-1 1,0 0-1,-1-1 1,1 0-1,-1-1 1,0-1-1,0 0 1,-1 0-1,0-2 1,0 1-1,0-1 1,0-1-1,-1 0 1,-1-1-1,1 0 1,-2-1-1,10-11 1,-4 4-65,0-1-1,-2-1 1,0 0 0,-1-1 0,-1 0 0,-1-1-1,0 0 1,-2-1 0,8-29 0,-15 13 1357,-1 37-1052,0 1-1,0 0 1,0 0-1,0 0 1,0-1-1,0 1 1,0 0 0,0 0-1,0-1 1,0 1-1,0 0 1,-1 0-1,1 0 1,0-1 0,0 1-1,0 0 1,0 0-1,0 0 1,0 0-1,-1-1 1,1 1-1,0 0 1,0 0 0,0 0-1,0 0 1,-1 0-1,1 0 1,0-1-1,0 1 1,0 0 0,-1 0-1,1 0 1,0 0-1,0 0 1,-1 0-1,1 0 1,0 0-1,0 0 1,0 0 0,-1 0-1,1 0 1,-12 16 394,1 7-292,2 0 0,0 0 0,2 0 0,1 1 0,0 1 0,2-1 0,1 1 0,1-1 0,1 1 0,1 0 0,4 33 0,-4-52-112,1 0 0,0 0 0,0 1 0,1-1 0,0 0 0,0-1 0,0 1 0,1 0 0,-1-1 0,1 1 0,1-1-1,-1 0 1,6 7 0,-8-33-800,-7 2-363,-1 1 0,-1 0 1,-1 0-1,-1 1 0,-20-29 0,-69-72-436,57 81 3969,33 30-1553,1 0 0,-1-1 0,1 0 1,1 0-1,-9-12 0,17 20-844,1-1 1,-1 1-1,1 0 0,-1 0 0,1 0 1,0 0-1,-1 0 0,1 1 1,-1-1-1,1 0 0,-1 1 0,1-1 1,1 2-1,29 7-2387,-10-6-1994,8-1-5553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3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18417,'-12'0'3780,"5"0"-3364,1 0-127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10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1757 127 7815,'-35'-19'224,"-1"2"0,0 1 0,-1 2 0,-1 2 0,0 1 0,0 2 0,-49-5 0,-20 4 644,-152 5 1,213 7-628,0 2-1,0 2 1,1 2 0,0 2 0,0 1-1,1 3 1,1 2 0,0 1-1,2 3 1,0 1 0,1 2 0,1 1-1,1 3 1,2 1 0,0 1-1,2 2 1,2 2 0,0 0 0,3 3-1,1 0 1,-43 73 0,47-60-121,1 1 0,3 1 0,2 0 0,2 2 0,3 0 0,2 0 1,2 1-1,3 1 0,2-1 0,2 1 0,11 100 0,-3-113-98,2-1 0,2-1 0,2 0-1,1 0 1,2-1 0,2-1 0,2-1 0,1 0 0,1-2-1,2 0 1,2-1 0,53 55 0,-52-62-14,2-1-1,0-1 1,2-2 0,1-1 0,0-1-1,2-2 1,0-1 0,1-2 0,1-1 0,0-1-1,1-3 1,1 0 0,-1-3 0,52 6-1,-48-11 41,1-3 0,-1-1-1,0-1 1,0-3 0,-1-1-1,78-23 1,-65 10 258,0-1 0,-1-3 0,-1-3 0,69-46 0,-36 14-47,-2-4 1,-3-4 0,-3-3 0,126-150 0,-148 151-220,-3-1 0,-3-3 0,-3-2 0,-4-1 0,-3-3 1,32-97-1,-55 135-21,-3-2 0,-1 1 0,-2-1 0,3-54 0,-10 80 0,-1 0 0,-1 0 0,-1-1 0,0 2 0,-1-1-1,-6-20 1,6 27-3,-1 1 1,0-1-1,0 1 0,0 0 0,-1 0 0,0 0 1,-1 1-1,0 0 0,0 0 0,0 0 0,-14-10 0,5 7-40,-1 1 0,0 0 0,0 1 0,0 1 0,-1 1-1,0 0 1,0 1 0,-1 1 0,1 1 0,-26-2-1,-7 2-502,0 2 0,-76 8 0,28 8-2190,-169 48 0,192-43-27,-72 19-5157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37 9385,'0'0'5990,"-17"50"-5574,15-34 449,2-2 192,3-4-353,24-6 417,11-4-128,8 0-672,11-4-193,6-12-64,4-3-64,5-1-416,-8-2-1378,-3-2-1794,-9-2-2625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12524,'0'0'7025,"11"2"-6742,22 3-155,67 12 181,-91-15-284,-1 0 0,1 1 0,-1 0 0,1 0 0,-1 1 0,0 0 0,0 1 0,13 9 0,-19-11 27,1-1 1,-1 1-1,0 0 1,0 0-1,0 0 1,-1 0-1,1 0 1,-1 0-1,0 1 1,0-1-1,0 0 0,0 1 1,0-1-1,-1 1 1,0-1-1,1 1 1,-1-1-1,-1 1 1,1-1-1,0 1 1,-1-1-1,0 0 0,0 1 1,-1 3-1,-3 7 66,0-1 0,-1 0 0,0 0 0,-12 17 0,-136 180-1047,138-193-2258,7-14-3465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1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312 145 8840,'0'0'9508,"2"10"-8990,-1-1-312,9 56 433,-2 1-1,-4 0 0,-5 86 1,1-150-761,0 1 1,-1 0-1,1-1 1,-1 1-1,0 0 1,0-1-1,0 1 1,0-1-1,0 1 1,-1-1-1,1 0 1,-1 0-1,-3 4 1,2-3-463,0-1 0,0 0 0,0 0 0,0 0 0,-1 0 1,1 0-1,-1-1 0,1 1 0,-1-1 0,1 0 0,-1 0 0,0-1 1,1 1-1,-7-1 0,1 1-630,1-2 1,0 1-1,-1-1 0,1 0 1,0-1-1,-10-3 0,-19-11-21,25 6 1684,0 1 0,0-1-1,1-1 1,1 0 0,0-1 0,0 0-1,1 0 1,1-1 0,0 0 0,1-1 0,-9-22-1,9 20 220,2-1 0,0 1 0,0-1 0,2 0 0,0 0 0,1 0 0,1 0-1,1 0 1,0 0 0,3-21 0,-1 30-377,0 0 0,1 0-1,0 0 1,0 0 0,0 1 0,1-1-1,1 1 1,-1 0 0,1 0 0,0 1 0,1-1-1,-1 1 1,1 0 0,0 1 0,1-1-1,0 1 1,0 0 0,0 1 0,0 0 0,0 0-1,1 1 1,0-1 0,11-2 0,8-2-12,0 1 0,1 1 0,-1 2 0,1 1 0,47 0 1,-68 3-270,1 0 1,0 1 0,-1 0 0,1 0 0,-1 0-1,1 1 1,-1 0 0,0 1 0,1 0 0,-1 0-1,-1 0 1,10 7 0,-13-8 62,0 1 0,0 0-1,0 0 1,0 0 0,-1 0 0,1 0 0,-1 0 0,0 1-1,0-1 1,0 1 0,0 0 0,-1-1 0,0 1 0,1 0-1,-1 0 1,-1 0 0,1 0 0,0 0 0,-1 0 0,0 0-1,0 0 1,0 0 0,-1 0 0,1 0 0,-3 6 0,1-1 48,-1-1 0,0 1 0,-1-1 1,0 0-1,0 0 0,-1 0 1,0-1-1,-10 12 0,-54 54 22,52-57-102,-49 49-292,120-104-12587,-17 8 1205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26 3908,'1'11'7559,"0"17"-4969,-1 0 1,-2 0-1,-9 52 1,11-78-2517,-4 13 973,1 0-1,0 1 0,-1 18 1,5-34-994,0 0-1,0 0 1,0 0 0,0 0 0,-1 0 0,1-1 0,0 1 0,0 0 0,0 0-1,-1-1 1,1 1 0,0 0 0,0-1 0,-1 1 0,1-1 0,0 1 0,-1-1-1,1 1 1,0-1 0,0 0 0,3-5-19,0 0 0,0-1 0,0 1-1,-1-1 1,0 0 0,0 0 0,-1 0 0,1 0 0,-2 0 0,1-1-1,-1 1 1,0-1 0,-1 1 0,1-1 0,-2-8 0,1 8-65,-1 0 1,1 0-1,-1 1 1,-1-1 0,1 0-1,-1 0 1,-1 1-1,0-1 1,0 1 0,0-1-1,-1 1 1,0 1-1,0-1 1,-6-7-1,9 13 11,0 0 0,0 0 0,0 0 0,1 1 0,-1-1 0,0 0 0,0 0 0,0 1 0,0-1 0,0 1 0,-1-1 0,1 1 0,0-1 0,0 1 0,0 0 0,-3-1 0,4 1-28,-1 0 0,1 0-1,0 0 1,-1 1 0,1-1 0,0 0 0,-1 0 0,1 0-1,0 1 1,-1-1 0,1 0 0,0 0 0,-1 1 0,1-1 0,0 0-1,0 0 1,-1 1 0,1-1 0,0 0 0,0 1 0,0-1-1,0 1 1,-1-1 0,1 0 0,0 1 0,0-1 0,0 0 0,0 1-1,0-1 1,0 1 0,0-1 0,0 1 0,0 0-57,0 1 0,0 0 0,1-1 0,-1 1 0,1-1 0,-1 1 0,1-1 1,-1 1-1,1-1 0,0 1 0,0-1 0,0 0 0,0 1 0,0-1 0,0 0 0,0 0 1,0 0-1,0 0 0,0 0 0,1 0 0,-1 0 0,0 0 0,1 0 0,-1-1 0,1 1 1,1 0-1,13 3-1014,-1 0 0,1-2 1,-1 0-1,1 0 0,0-2 1,-1 0-1,1 0 0,0-2 1,-1 0-1,1-1 0,-1 0 1,17-7-1,-21 7 745,0-2-1,-1 0 1,1 0-1,-1 0 1,18-14-1,-27 18 640,-1 1 1,1-1-1,0 1 0,0-1 0,-1 1 0,1-1 0,0 0 0,-1 1 0,1-1 0,0 0 0,-1 0 0,1 1 0,-1-1 0,0 0 0,1 0 0,-1 0 0,0 1 0,1-1 0,-1-2 1,-11-1 5026,-11 8-1694,4 4-3381,10-1 85,0-1-1,0 2 1,1-1 0,0 1 0,0 1 0,1-1 0,0 1 0,-7 13 0,10-16-124,0 1 0,0-1 0,1 0 0,0 1 0,0 0 0,0 0 0,1-1 0,0 1 0,0 0 1,1 0-1,0 0 0,0 0 0,2 13 0,-1-19-158,0 1-1,0 0 1,0-1 0,1 1-1,-1-1 1,0 1 0,1-1 0,-1 0-1,1 1 1,0-1 0,-1 0-1,1 0 1,0 0 0,-1 0 0,1 0-1,0-1 1,0 1 0,0 0-1,0-1 1,0 0 0,0 1-1,0-1 1,0 0 0,0 0 0,0 0-1,3-1 1,3 1 32,0 0 0,0 0 0,0-1 0,-1-1 0,15-3-1,-15 2-29,-1-1-1,1 0 0,-1 0 0,0 0 0,0 0 0,0-1 1,0 0-1,-1-1 0,0 1 0,0-1 0,6-9 1,-9 12-9,1-1 0,-1 1 0,0-1 0,0 0 1,0 0-1,-1 0 0,1 0 0,-1 0 0,0-1 1,0 1-1,0 0 0,-1-1 0,1 1 0,-1 0 1,0-1-1,-1 1 0,1 0 0,-1-1 0,0 1 1,0 0-1,-1-5 0,1 7-10,-1 0 0,1 0-1,-1 0 1,1 0 0,-1 0 0,0 1 0,1-1 0,-1 1 0,0-1-1,0 1 1,0-1 0,0 1 0,0 0 0,-1 0 0,1 0-1,0 0 1,0 1 0,-1-1 0,-2 0 0,-47-3-2820,62 4-5324,1 3 4583,20 1-1057,0-4-1001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46 10666,'0'0'9358,"-9"4"-8530,3-1-712,0 0 0,1 0 0,-1 1 0,1-1 0,0 1 0,0 0 0,0 1 0,1-1 0,-1 1 0,1 0 0,0 0 0,1 1 0,-1-1 0,1 1 0,0-1 0,0 1 0,1 0 0,0 0 0,0 0 0,0 1-1,-1 7 1,2-9 10,1-1 0,-1 1-1,1-1 1,-1 1-1,1-1 1,1 1 0,-1-1-1,1 1 1,-1-1-1,3 9 1,-1-12-103,-1 1 0,0 0 0,1-1 0,-1 1-1,1-1 1,0 1 0,-1-1 0,1 0 0,0 0 0,0 0 0,0 0 0,-1 0 0,1 0-1,0 0 1,1-1 0,-1 1 0,0-1 0,0 1 0,0-1 0,0 0 0,0 0 0,0 0 0,0 0-1,4 0 1,2-1-34,0 0-1,-1-1 1,1 0-1,-1 0 0,1-1 1,-1 1-1,0-2 1,0 1-1,0-1 0,-1 0 1,1 0-1,-1-1 1,0 0-1,0 0 0,0 0 1,-1-1-1,0 0 1,7-10-1,-5 7-11,0 0 0,-1-1 0,0 0 0,-1-1 1,0 1-1,-1-1 0,0 0 0,-1 0 0,0 0 0,0 0 0,-1 0 0,0-14 1,-2 25 44,1-1 0,-1 1 0,0-1 1,0 1-1,0 0 0,0-1 0,0 1 1,0-1-1,0 1 0,0-1 0,0 1 1,0-1-1,0 1 0,0-1 0,-1 1 1,1 0-1,0-1 0,0 1 0,0-1 1,0 1-1,-1 0 0,1-1 0,0 1 1,-1-1-1,1 1 0,0 0 0,0-1 1,-1 1-1,1 0 0,-1 0 0,1-1 1,0 1-1,-1 0 0,0-1 0,-13 11 265,-10 24-215,19-24-5,1 0 0,0 0 1,1 1-1,0-1 0,1 1 1,0 0-1,0-1 0,1 1 1,1 0-1,0 0 0,0 0 1,3 16-1,-2-25-67,0 1 1,0-1-1,1 0 1,-1 1-1,1-1 1,-1 0-1,1 0 0,0 0 1,-1-1-1,1 1 1,0 0-1,0-1 1,1 1-1,-1-1 0,0 0 1,0 1-1,1-1 1,-1 0-1,0 0 1,1-1-1,-1 1 0,1 0 1,0-1-1,-1 0 1,1 1-1,-1-1 0,1 0 1,-1 0-1,1-1 1,0 1-1,4-2 1,0 1-107,-1 0 1,1-1 0,-1 1 0,0-2-1,1 1 1,-1-1 0,0 0 0,-1 0 0,1 0-1,0-1 1,7-6 0,19-34-804,-16 20 819,-16 24 103,0 0-1,0 1 1,0-1 0,1 0 0,-1 0 0,0 0 0,0 0 0,0 0 0,0 0 0,0 0 0,0 0 0,0 0 0,0 1 0,1-1 0,-1 0 0,0 0 0,0 0 0,0 0 0,0 0 0,0 0 0,0 0 0,1 0 0,-1 0 0,0 0 0,0 0 0,0 0 0,0 0 0,0 0 0,0 0 0,1 0 0,-1 0 0,0 0 0,0 0 0,0 0 0,0-1 0,0 1 0,0 0 0,1 0 0,-1 0 0,0 0 0,0 0 0,-5 22 69,3-16-16,1 0 0,-1 1 0,1-1-1,0 1 1,1 0 0,0-1 0,0 8-1,1-12-41,-1 0 0,1-1-1,0 1 1,-1-1-1,1 1 1,0-1-1,0 1 1,0-1-1,0 1 1,0-1 0,0 0-1,0 0 1,1 0-1,-1 0 1,0 1-1,1-2 1,-1 1 0,1 0-1,-1 0 1,1 0-1,-1-1 1,1 1-1,-1-1 1,1 1-1,0-1 1,-1 1 0,1-1-1,0 0 1,-1 0-1,1 0 1,0 0-1,-1 0 1,3-1-1,4 0 7,0 0 0,0-1 0,-1 1 0,1-2 0,-1 1 0,0-1 0,0 0 0,0-1 0,0 1 0,0-1 0,-1-1 0,1 1 0,-1-1 0,0-1 0,6-6 0,-2 2 27,-1-1 0,0 0 0,0 0 0,-1-1-1,-1 0 1,0 0 0,9-21 0,-22 47 832,3-8-821,0 0 0,1 0 0,0 1 0,0-1-1,-2 10 1,4-15-74,0 1 0,0-1-1,0 0 1,0 1-1,0-1 1,0 0-1,1 1 1,-1-1 0,0 0-1,1 0 1,-1 1-1,1-1 1,-1 0-1,1 0 1,-1 0 0,1 1-1,0-1 1,0 0-1,-1 0 1,1 0-1,0 0 1,0 0 0,0 0-1,0-1 1,0 1-1,1 0 1,-1-1 0,0 1-1,0 0 1,0-1-1,1 1 1,-1-1-1,3 1 1,47 4-2478,-17-10-2404,-3-11-2826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5381,'0'0'16891,"-4"12"-16096,-3 15-69,0 0 0,2 0 0,-3 52 0,5 100 1303,3-144-1768,0-31-238,0 0-1,0 0 1,0 0-1,0 0 0,1 0 1,0 0-1,-1-1 0,2 1 1,-1 0-1,0 0 1,1-1-1,-1 1 0,1-1 1,0 1-1,0-1 0,1 0 1,2 4-1,-3-6 11,0 0 0,0 0 0,1 0 0,-1 0 0,0-1 0,0 1 0,1-1 0,-1 1 0,0-1 0,1 0 0,-1 1 0,1-1 0,-1 0 0,0-1 0,1 1 0,-1 0 0,0-1 0,1 1 1,-1-1-1,0 0 0,0 0 0,1 0 0,-1 0 0,0 0 0,0 0 0,0-1 0,0 1 0,0-1 0,2-2 0,40-32 120,-2-2 1,-1-2-1,55-71 1,-78 91-279,-14 17-47,0-1-1,0 0 1,0-1 0,0 1 0,-1-1 0,0 1-1,0-1 1,0 0 0,0 0 0,-1-1 0,0 1-1,0 0 1,3-12 0,-6 17-49,1-1 0,0 1 1,0-1-1,0 1 0,0-1 0,0 1 0,0 0 1,-1-1-1,1 1 0,0-1 0,0 1 0,-1 0 1,1-1-1,0 1 0,-1 0 0,1-1 0,0 1 1,-1 0-1,1 0 0,0-1 0,-1 1 0,1 0 1,-1 0-1,1 0 0,0-1 0,-1 1 0,1 0 1,-1 0-1,1 0 0,-1 0 0,1 0 0,0 0 1,-1 0-1,1 0 0,-1 0 0,1 0 0,-1 0 1,0 0-1,-1 0-815,-18 0-8434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15022,'0'0'2146,"0"56"96,0-34-384,9-9-513,12-6 33,2-7-321,11 0-673,6-8-256,-1-10-865,0-6-1697,-1-4-1409,-8-4-3044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12844,'0'0'3502,"-5"11"-2119,-65 186 3868,62-168-4809,1 1-1,2 0 1,1 1-1,1-1 1,1 37 0,2-67-436,0 1 0,0-1 1,0 1-1,0 0 1,0-1-1,-1 1 1,1 0-1,0-1 1,1 1-1,-1-1 1,0 1-1,0 0 1,0-1-1,0 1 1,0-1-1,1 1 0,-1 0 1,0-1-1,0 1 1,1-1-1,-1 1 1,1-1-1,-1 1 1,0-1-1,1 1 1,-1-1-1,1 1 1,-1-1-1,1 0 0,-1 1 1,1-1-1,-1 0 1,1 1-1,0-1 1,-1 0-1,1 0 1,-1 0-1,1 1 1,0-1-1,-1 0 1,1 0-1,-1 0 0,1 0 1,0 0-1,-1 0 1,1 0-1,0 0 1,-1 0-1,1-1 1,1 1-1,-1-1 6,1 0 0,0 0 0,-1 0 0,1 0 0,-1 0 0,1 0 0,-1-1 0,0 1 0,0 0 0,1-1 0,-1 1 0,0-1 0,0 0 0,0 1 0,0-1 0,0-2 0,5-25-89,-2-1-1,1-35 0,-2 45-479,-3 23 563,0 0 0,0 0 0,0 0 0,1 0 0,0 0 0,-1 0 0,1 0 0,0 0 0,1 0 0,-1 0 0,0 0-1,1-1 1,0 1 0,-1-1 0,1 1 0,0-1 0,0 0 0,0 1 0,1-1 0,-1 0 0,1 0 0,-1-1 0,1 1 0,-1 0-1,1-1 1,0 0 0,0 0 0,0 0 0,0 0 0,0 0 0,0 0 0,0-1 0,0 1 0,0-1 0,0 0 0,0 0 0,0 0 0,0 0-1,0-1 1,0 1 0,6-2 0,-1 0 18,1-1-1,0 0 0,-1 0 1,1 0-1,-1-1 1,0-1-1,0 1 0,-1-1 1,0 0-1,1-1 1,-1 0-1,-1 0 0,10-11 1,-14 13-17,5-4 17,0-1 1,-1 0 0,0-1-1,0 0 1,5-14 0,-14 70 186,1-33-38,1-1 0,1 1 0,0-1 0,0 1 0,1-1 0,4 15 0,-5-24-148,1 0-1,0 0 1,1-1-1,-1 1 1,0-1-1,1 1 1,0-1-1,-1 0 1,1 1-1,0-1 1,0 0-1,0 0 1,0-1-1,1 1 1,-1 0-1,0-1 1,1 1-1,-1-1 1,1 1 0,0-1-1,-1 0 1,1-1-1,0 1 1,0 0-1,0-1 1,-1 1-1,1-1 1,0 0-1,0 0 1,0 0-1,0 0 1,3-1-1,-4 1-115,1-1 1,-1 1-1,0-1 0,0 1 0,0-1 0,0 0 1,0 1-1,0-1 0,0 0 0,0-1 1,0 1-1,0 0 0,-1 0 0,1-1 0,0 1 1,-1-1-1,1 0 0,-1 1 0,0-1 1,1 0-1,-1 0 0,0 0 0,1-2 0,1-2-903,-1 0 0,0 1 0,-1-1 0,1 0-1,-1 0 1,0 0 0,0-9 0,-1-18-6063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14510,'0'0'7847,"3"54"-7783,10-40-1505,5-1-2243,3 0-3394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11115,'0'0'8183,"-8"3"-6106,4-1-2008,-51 25 3028,52-25-2969,1-1 0,-1 1-1,1 0 1,-1-1 0,1 1 0,0 0 0,0 0 0,0 1-1,0-1 1,0 0 0,1 1 0,-1-1 0,1 1 0,-1-1-1,1 1 1,0 0 0,0 0 0,0-1 0,-1 7 0,33-8 235,48-23-1089,-61 16 434,0 1-1,0 0 1,29-3 0,-44 7 333,1 1 0,0 0 1,0-1-1,0 1 1,0 1-1,0-1 1,0 0-1,0 1 1,0 0-1,6 2 1,-8-1 79,1 0-1,0 1 1,-1-1 0,1 1 0,-1 0 0,0-1-1,0 1 1,0 0 0,0 1 0,-1-1 0,3 5-1,-3-6-184,0-1-1,0 0 0,1 0 1,-1 1-1,0-1 1,1 0-1,-1 0 0,1 0 1,-1-1-1,1 1 0,0 0 1,-1 0-1,1-1 0,0 1 1,-1-1-1,1 0 1,0 1-1,0-1 0,-1 0 1,1 0-1,0 0 0,0 0 1,-1 0-1,1-1 1,3 0-1,43-13-5488,8-16-4595,-28 12 1852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12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47 311 9289,'-6'-11'1158,"-1"-1"-613,1 0 0,0 0 0,1-1 0,-6-18 0,10 27-380,0-1 1,0 1 0,0-1-1,0 0 1,1 1 0,0-1-1,0 1 1,0-1 0,1 0-1,-1 1 1,1-1-1,0 1 1,0-1 0,1 1-1,-1-1 1,1 1 0,0 0-1,0 0 1,1 0 0,2-4-1,5-2 115,0 0 0,0 1 0,1 0 0,1 0 0,-1 2 0,1-1-1,0 1 1,1 1 0,0 0 0,25-7 0,-12 6 74,1 0-1,1 2 1,-1 1 0,42-1 0,-64 5-353,-1 0 1,0 0 0,0 0 0,1 0 0,-1 1-1,0 0 1,0-1 0,0 2 0,1-1 0,-1 0-1,0 1 1,-1 0 0,1 0 0,0 0 0,6 5-1,-7-4-8,-1 0-1,0 0 1,0 0-1,0 0 1,-1 0-1,1 0 0,-1 1 1,0-1-1,0 1 1,0-1-1,0 1 1,0-1-1,-1 1 0,0 0 1,1-1-1,-1 1 1,-1 0-1,1-1 0,-2 6 1,0 5 50,-1-1 1,-1 1-1,0-1 1,-1 1 0,0-1-1,-1-1 1,-1 1-1,-11 17 1,-77 92 62,59-78-65,15-21-18,-23 32 116,42-52-117,-1 0 0,2 0 0,-1 0 0,0 1 0,1-1 0,-1 0 0,1 1 0,0-1 0,0 1 0,0-1-1,1 1 1,-1-1 0,1 1 0,0 5 0,0-8-20,1 0 1,0 1-1,-1-1 0,1 0 1,0 0-1,0 0 0,-1 0 0,1 1 1,0-1-1,0-1 0,0 1 0,1 0 1,-1 0-1,0 0 0,0 0 0,0-1 1,1 1-1,-1-1 0,0 1 0,0-1 1,1 1-1,-1-1 0,1 0 1,1 1-1,40 4 111,-32-4-80,154 8 319,-48-5-6229,-71 0-4287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 10025,'0'0'12941,"-11"-2"-11986,2 1-728,-1 1 0,1 0 1,-1 0-1,-17 4 0,25-4-215,0 0 0,-1 1 0,1-1 1,0 1-1,-1-1 0,1 1 0,0 0 1,0 0-1,0 0 0,0 0 0,0 0 1,0 1-1,0-1 0,0 1 0,0-1 0,1 1 1,-1-1-1,0 1 0,1 0 0,0 0 1,-1 0-1,1 0 0,0 0 0,0 0 0,0 0 1,0 1-1,0-1 0,1 0 0,-1 0 1,1 1-1,-1 2 0,1-3-116,1-1 1,-1 0-1,0 0 1,1 0-1,-1 0 0,1 0 1,-1 0-1,1 0 1,0 0-1,-1 0 0,1 0 1,0 0-1,0 0 1,-1 0-1,1 0 0,0 0 1,0-1-1,0 1 1,0 0-1,0-1 0,0 1 1,0-1-1,0 1 1,1-1-1,-1 0 0,0 1 1,0-1-1,0 0 1,2 0-1,45 6-1801,-27-5 1105,-14 0 663,49 10-837,-52-10 1137,0 0 1,-1 1-1,1-1 1,-1 1-1,1-1 0,-1 1 1,0 0-1,0 0 1,0 0-1,0 1 1,0-1-1,3 4 1,-5-5 19,-1 0 0,1 0 0,-1 0 0,1 0-1,-1 0 1,0 0 0,1 0 0,-1 1 0,0-1 0,0 0 0,0 0 0,0 0 0,0 0 0,0 0-1,0 1 1,0-1 0,0 0 0,-1 0 0,1 0 0,0 0 0,-1 0 0,1 0 0,-1 0 0,1 0 0,-1 0-1,1 0 1,-1 0 0,0 0 0,1 0 0,-1 0 0,0 0 0,0-1 0,0 1 0,0 0 0,0-1 0,0 1-1,0 0 1,0-1 0,0 1 0,0-1 0,-1 1 0,-46 18 981,-7-8-481,24-11-2045,9-10-4937,11-4-3150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5765,'0'0'19165,"-1"13"-19037,-5 34 31,-9 68 1440,4 0-1,8 167 0,7-254-1248,-2-40 430,-6-51-484,-3 34-732,-2 0 1,-1 0-1,-1 1 1,-2 1-1,0 0 1,-25-36 0,92 73 264,-28-5-651,0-2 1,0 0 0,38-2 0,-45-2-2079,0 0 0,35-9 0,-17-1-4398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8488,'0'0'10373,"1"10"-8879,2 320 4485,-3-199-5242,-1-131-729,1 1 1,0 0-1,0 0 0,0-1 1,0 1-1,0 0 0,0-1 1,0 1-1,0 0 0,1-1 1,-1 1-1,0 0 0,0 0 1,1-1-1,-1 1 0,0-1 1,1 1-1,-1 0 0,0-1 1,1 1-1,-1-1 1,1 1-1,-1-1 0,1 1 1,-1-1-1,1 1 0,0-1 1,-1 1-1,1-1 0,-1 0 1,1 0-1,1 1 0,0-1 27,-1 0-1,1 0 1,0 0-1,0 0 1,0-1-1,0 1 1,0-1-1,-1 1 1,1-1-1,0 0 1,0 1-1,1-2 0,45-33 754,-24 11-703,-2 0 1,-1-2-1,-1 0 1,20-35 0,55-122-23,-89 165-1254,-6 17 986,0 1 1,0 0-1,0-1 1,0 1-1,0 0 1,0 0-1,0-1 0,0 1 1,0 0-1,-1-1 1,1 1-1,0 0 1,0 0-1,0-1 1,0 1-1,0 0 1,-1 0-1,1-1 1,0 1-1,0 0 1,0 0-1,-1 0 1,1-1-1,0 1 1,0 0-1,0 0 0,-1 0 1,1 0-1,0-1 1,-1 1-1,1 0 1,0 0-1,0 0 1,-1 0-1,1 0 1,0 0-1,-1 0 1,1 0-1,0 0 1,-1 0-1,1 0 1,0 0-1,0 0 1,-1 0-1,1 0 1,0 0-1,-1 0 0,1 0 1,0 1-1,0-1 1,-1 0-1,1 0 1,-1 1-1,-14 5-10386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11755,'0'0'5862,"20"56"-3268,-11-45-800,2-5 416,3-4-512,4-2-930,3 0-576,-1-2-95,3-8-450,-3-4-1408,-1-1-1539,1-3-1440,-8-3-3396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1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13196,'0'0'3561,"-4"10"-2274,-6 21-469,1 1 0,1-1 0,2 1 0,1 1 0,2-1 0,1 1 0,3 46 1,1-68-802,0 1 1,0-1-1,1 1 1,1-1-1,0 0 1,8 16-1,8 9-3551,-19-35 1015,-5-2-2615,-2-5 3305,4 4 651,-11-14-3830</inkml:trace>
  <inkml:trace contextRef="#ctx0" brushRef="#br0" timeOffset="1">79 339 288,'0'0'3331,"-36"-58"225,20 33-257,4 5 64,3 8-128,4 5-929,5 4 929,8 3-2754,10 0-321,6 4-160,4 5 0,11 2 0,4 0-609,2-3-1473,-2 3-1857,-4-5-4421</inkml:trace>
  <inkml:trace contextRef="#ctx0" brushRef="#br0" timeOffset="2">525 427 19731,'0'0'9993,"4"-16"-26585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6342,'0'0'13885,"1"10"-12614,2 42-213,-3-1 0,-8 73 1,-1 36-1789,9-155-61,-3-16-12047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16047,'0'0'8120,"15"0"-7485,129 0 110,96-1-318,-81-7-3745,-146 7 2349,32-3-2772,-16 3-3811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13645,'0'0'7335,"74"41"-5862,-23-41-160,12-2-608,10-10-481,-2 2-192,-1 2-32,-7 5 0,-10 3-864,-6 3-1058,-15 11-1281,-9 2-1666,-5-2-2626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11275,'0'0'9016,"-11"10"-8279,-16 13-431,-25 21 951,2 3 0,-57 69 0,95-102-1061,0 1 1,2 0-1,0 0 1,1 1-1,0 0 1,1 1 0,1-1-1,1 2 1,0-1-1,2 1 1,0-1-1,0 1 1,2 0 0,-1 24-1,3-38-189,1 0 1,-1-1-1,1 1 0,-1 0 0,1-1 1,0 1-1,1-1 0,-1 0 0,0 1 0,1-1 1,0 0-1,0 0 0,0 0 0,0 0 0,0 0 1,1 0-1,3 2 0,-1-1 15,0 0 0,1 0 0,-1-1 0,1 0 0,0 0 0,0-1 0,0 0 0,0 0 0,7 2 0,12 0-272,0-1-1,1-1 1,47-2-1,-68 0 118,65-9-3165,-27-6-2132,5-10-7537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9257,'0'0'12444,"-1"7"-11745,-70 239 1831,42-158-2092,26-81-228,1 1 0,1 0 0,-1-1 0,1 1 0,1 13 0,0-21-178,1 1-1,-1-1 1,1 0 0,-1 1 0,1-1-1,-1 0 1,1 1 0,0-1-1,-1 0 1,1 0 0,0 1 0,-1-1-1,1 0 1,0 0 0,-1 0 0,1 0-1,0 0 1,0 0 0,-1 0 0,1 0-1,0 0 1,-1 0 0,1-1-1,0 1 1,-1 0 0,1 0 0,0-1-1,-1 1 1,1 0 0,0-1 0,24-9 441,61-40 11,-2-4 0,107-92 0,-178 136-536,-3 3-29,0-1 0,-1 1 1,-1-1-1,1-1 0,-1 0 0,0 0 0,-1-1 1,11-18-1,-18 28-87,0-1 0,0 1 1,0 0-1,0-1 0,0 1 1,0 0-1,0 0 0,0-1 1,0 1-1,0 0 0,0-1 0,0 1 1,0 0-1,0-1 0,0 1 1,0 0-1,0-1 0,-1 1 1,1 0-1,0 0 0,0-1 0,0 1 1,0 0-1,-1 0 0,1-1 1,0 1-1,0 0 0,-1 0 1,1 0-1,0-1 0,0 1 0,-1 0 1,1 0-1,0 0 0,0 0 1,-1 0-1,1-1 0,0 1 1,-1 0-1,1 0 0,0 0 0,-1 0 1,1 0-1,0 0 0,0 0 1,-1 0-1,1 0 0,0 0 1,-1 0-1,1 0 0,0 1 0,-1-1 1,1 0-1,0 0 0,0 0 1,-1 0-1,-19 6-4956,19-6 4838,-22 9-6104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17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6210 616 11499,'-65'-42'617,"0"2"0,-3 4 0,-1 2 0,-1 4 0,-103-30 0,-381-70 1290,445 108-1847,-366-64-42,-4 21 0,-735-5 0,432 94-7,585-6 151,-379 87 1,398-56-54,-179 75 0,257-82-74,2 4 0,3 5 0,-106 73 0,168-101-21,1 2-1,2 1 1,0 1 0,2 1 0,-41 52 0,61-68-17,0 1-1,0-1 1,2 1-1,0 0 1,0 1-1,1-1 1,0 1-1,-2 18 1,6-23-9,0 1 0,0-1 1,1 1-1,0-1 0,1 1 0,0-1 1,1 1-1,0-1 0,0 0 0,1 1 1,0-1-1,0 0 0,9 13 1,-3-8 3,0 0 0,2-1 0,0-1 0,0 0 0,1 0 1,0-1-1,1 0 0,0-1 0,1-1 0,0 0 1,1-1-1,28 12 0,7-1 77,1-2 1,88 18-1,347 34 112,9-40-148,-249-17-33,293 21 49,507 22-44,-2-83 411,311-148 747,-1310 168-1143,278-58 140,-277 54-127,-1-2 1,0-2-1,-1-2 1,76-44-1,-103 51 54,-1 0 0,-1-1-1,0-1 1,-1 0-1,0-1 1,-1-1-1,-1 0 1,0 0 0,-1-1-1,12-24 1,-16 26 32,-1 0-1,-1 0 1,0 0 0,-1-1 0,0 1 0,-1-1-1,-1 0 1,0 0 0,-1 0 0,-1-1 0,0 1 0,-1 0-1,-6-26 1,4 28-68,-1 1 1,-1 0-1,0 0 0,0 1 1,-1-1-1,-1 1 0,0 1 1,-1-1-1,0 1 0,0 0 1,-1 1-1,0 0 0,-1 0 1,0 1-1,0 1 0,-1-1 1,1 2-1,-21-10 0,-6-1-13,-1 2 0,-1 1-1,0 2 1,-66-11 0,-276-24-81,7 1-3341,273 22 150,41 1-1999,8-9-6212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10570,'0'0'8168,"-13"54"-6343,13-39 1,6 1-224,6-1-225,1 1-448,8 0-353,2-2-383,0-1-129,6-2-128,-4-2-1218,0-3-1248,-7-4-929,-2-2-2435,-4 0-3715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20019,'0'0'3459,"-13"51"-1409,4-23-833,-2 2-480,8 2-449,-3 0-224,3 1-64,3-2-736,0-4-1314,3-5-1442,3-7-1248,3-6-1442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18706,'0'0'3288,"-3"13"-1580,-25 82 1325,-76 173-1,102-264-2996,0-1 1,1 1-1,-1-1 1,1 1 0,0 0-1,0-1 1,0 1-1,0 4 1,2-7-28,-1 0 1,0 0 0,1 0-1,-1-1 1,1 1 0,-1 0-1,1 0 1,-1 0 0,1-1-1,-1 1 1,1 0 0,0-1-1,0 1 1,-1-1 0,1 1-1,0-1 1,0 1 0,-1-1-1,1 1 1,0-1 0,0 0-1,0 0 1,0 1 0,0-1-1,0 0 1,0 0 0,0 0-1,-1 0 1,1 0 0,0 0-1,0 0 1,0 0 0,0 0-1,2-1 1,30-1 132,0-1 0,0-2 0,33-9 0,-32 6-1070,0 1 0,57-3 1,-80 10-27,18-1-5780,-15-1-1625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2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18481,'0'0'1041,"0"8"572,2 11-866,1-1 1,1 0 0,0-1 0,2 1-1,0-1 1,0 0 0,15 25 0,-9-17-466,-1 1 0,-1 0 0,7 30 0,-12-36-216,-2 1 0,0-1 0,-1 1-1,-2 0 1,0 0 0,-1 0 0,-1-1-1,0 1 1,-2-1 0,-1 1 0,0-1-1,-1-1 1,-2 1 0,0-1 0,0 0-1,-2-1 1,-1 0 0,-13 19 0,7-14-453,-1 0-1,0-1 1,-32 28 0,40-41-823,-1-1 0,-1 0 0,1 0 0,-1-1 0,-18 8 0,-11-2-7849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4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0 588 8584,'0'0'470,"13"-4"1249,169-38-27,338-35 0,572-87-771,-848 120 80,716-88 1308,6 42-1929,-829 79-325,463-12 623,-599 23-666,-1 0 0,1 0 0,0 0 0,0-1-1,-1 1 1,1 0 0,0 0 0,0 1 0,-1-1 0,1 0 0,0 0-1,-1 0 1,1 0 0,0 1 0,-1-1 0,1 0 0,0 1 0,-1-1 0,1 0-1,0 1 1,-1-1 0,1 1 0,-1-1 0,1 1 0,-1-1 0,1 1-1,-1-1 1,0 1 0,1 0 0,-1-1 0,1 1 0,-1 0 0,0-1-1,0 1 1,1 0 0,-1-1 0,0 1 0,0 0 0,0 0 0,0-1-1,0 1 1,0 0 0,0-1 0,0 2 0,0-12-7972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4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1 737,'0'0'-128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4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81 1858,'0'0'4132,"-43"26"-2275,58-37-1696,-1-6-161,14-4-225,5-5-768,6-6-1377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4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1037 1 6470,'0'0'11067,"-4"2"-10427,-35 28-243,2 0-1,-33 37 0,-19 17 204,-316 221 1198,18-14-1109,381-286-820,9-5-44,18-11-323,32-22-1159,-33 18 42,-1 0-1,17-20 0,-5-3-2414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2:4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748 1 12876,'0'0'1463,"-10"4"64,-10 6-897,1 1 1,1 1 0,0 1-1,0 1 1,1 0 0,-28 33 0,-318 392 1753,294-350-2366,42-55 12,-1 0-3,2 0 1,-41 73-1,67-107-31,-1 1 0,1-1 0,0 0 0,0 1 0,-1-1 0,1 0 0,0 1 0,0-1 0,0 0 0,0 1 0,-1-1 0,1 0 0,0 1 0,0-1 0,0 1 0,0-1 0,0 0 0,0 1 0,0-1 0,0 0 0,0 1 0,0-1 0,0 1 0,0-1 0,1 0 0,-1 1 0,0-1 0,0 0 0,0 1 0,0-1 0,1 0 0,-1 1 0,0-1 0,1 1 0,13-2-56,19-14 36,82-46 41,23-12-71,159-60 0,-245 114-458,64-25-2142,-42 9-3709,-18 1-5755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61 8456,'0'0'4468,"3"-9"-1767,12-43 1437,-14 88-282,0 16-4040,-27 99 715,16-105-190,2 0 0,-4 78 0,12-123-317,0 1-1,0-1 1,0 1-1,0-1 1,0 1-1,0 0 1,0-1 0,1 1-1,-1-1 1,0 0-1,1 1 1,0-1-1,-1 1 1,1-1 0,0 0-1,-1 1 1,1-1-1,0 0 1,0 0 0,0 1-1,0-1 1,0 0-1,0 0 1,3 1-1,-2-1 37,0-1 0,0 1 0,0-1 0,0 1 0,0-1-1,0 0 1,1 0 0,-1 0 0,0-1 0,0 1 0,0 0-1,0-1 1,0 1 0,0-1 0,3-1 0,7-3 227,0-1 1,-1-1-1,0 0 1,17-13-1,5-7-214,-1-1-1,-1-1 0,-2-2 1,-1-1-1,-1-1 1,39-66-1,-64 95-46,12-30-1732,-14 33 1488,0 0 0,0 1 0,0-1 0,-1 0 0,1 1 0,0-1-1,0 0 1,-1 1 0,1-1 0,0 0 0,-1 1 0,1-1 0,-1 1 0,1-1 0,0 0 0,-1 1 0,0-1 0,1 1 0,-1 0 0,1-1-1,-1 1 1,1-1 0,-1 1 0,0 0 0,1-1 0,-1 1 0,0 0 0,1 0 0,-1 0 0,0-1 0,0 1 0,1 0 0,-1 0 0,0 0-1,0 0 1,1 0 0,-1 0 0,0 1 0,1-1 0,-1 0 0,0 0 0,1 0 0,-1 1 0,-1-1 0,-21 5-6599,-4 9-2360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1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65 8968,'0'0'5665,"9"-9"-3119,44-41 1356,-53 50-3826,0-1 0,1 1 0,-1 0-1,0-1 1,0 1 0,1 0 0,-1-1 0,0 1-1,1 0 1,-1-1 0,1 1 0,-1 0-1,0 0 1,1 0 0,-1-1 0,1 1 0,-1 0-1,1 0 1,-1 0 0,0 0 0,1 0-1,-1 0 1,1 0 0,-1 0 0,1 0 0,-1 0-1,1 0 1,-1 0 0,0 0 0,1 0-1,-1 0 1,1 0 0,-1 1 0,1-1 0,0 0-1,-2 17 847,-13 24-370,-22 12-19,-20 38 696,52-82-1127,0 0 0,0 1 0,1-1 0,0 0 0,1 1 0,0 0 0,0 0 0,0 15-1,3-23-91,-1-1-1,1 1 1,-1-1-1,1 1 1,0-1-1,-1 1 1,1-1-1,0 0 1,0 1-1,0-1 0,0 0 1,0 0-1,1 1 1,-1-1-1,0 0 1,0 0-1,1 0 1,-1-1-1,1 1 1,-1 0-1,1 0 0,-1-1 1,1 1-1,-1-1 1,1 1-1,-1-1 1,1 0-1,0 0 1,-1 1-1,4-2 1,60 4 217,-54-3-187,-3 0-348,1 0 1,-1-1-1,1 1 0,-1-2 1,15-3-1,-20 4-191,0 0 0,0-1 0,0 1 0,-1-1 0,1 1 0,-1-1 1,1 0-1,-1 0 0,0 0 0,0 0 0,1 0 0,-1-1 0,-1 1 0,1-1 0,0 1 0,-1-1 0,1 0 0,-1 1 0,2-6 0,5-16-6045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11018,'0'0'3716,"9"58"-1602,5-44-609,6-2-31,-3-1-673,7-1-609,2-4-449,3-5-1825,0-1-2658,-1-6-2755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14350,'0'0'10586,"-9"4"-10400,1 0-186,1 0-1,0 0 0,0 0 1,1 1-1,0 0 0,-1 1 1,-5 6-1,9-8-1,0-1 0,0 1 0,1 0-1,-1 0 1,1 0 0,0 0 0,0 0 0,0 0-1,1 1 1,-1-1 0,1 1 0,0-1 0,0 1-1,1-1 1,-1 1 0,2 9 0,-1-13 6,0-1-1,1 1 1,-1 0 0,1-1 0,-1 1 0,1 0-1,-1-1 1,1 1 0,0-1 0,-1 1 0,1-1 0,0 1-1,-1-1 1,1 1 0,0-1 0,-1 0 0,1 1-1,0-1 1,0 0 0,0 0 0,-1 0 0,1 0 0,0 1-1,0-1 1,0 0 0,-1 0 0,1 0 0,0-1-1,0 1 1,0 0 0,-1 0 0,1 0 0,0-1 0,0 1-1,0-1 1,33-10 206,-23 4-170,0-1 0,0 0 0,-1-1 1,0 1-1,-1-2 0,0 0 0,-1 0 1,0 0-1,0-1 0,-1 0 0,0-1 1,8-20-1,-43 97-116,22-53 125,0 0 0,0 1 1,1 0-1,1 0 1,0 0-1,1 0 0,1 1 1,-2 13-1,5-26-60,-1 0-1,0-1 0,1 1 1,-1 0-1,0-1 1,1 1-1,-1 0 1,1-1-1,-1 1 0,1-1 1,-1 1-1,1-1 1,-1 1-1,1-1 0,0 1 1,-1-1-1,1 0 1,0 1-1,-1-1 0,1 0 1,0 1-1,0-1 1,-1 0-1,1 0 0,0 0 1,0 0-1,-1 0 1,1 0-1,0 0 1,0 0-1,0 0 0,-1 0 1,1 0-1,0 0 1,0-1-1,-1 1 0,2-1 1,32-10-2474,-27 6 1018,0-1 0,-1 0 0,0 0 0,10-13 0,1-9-4694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10922,'0'0'3823,"-3"9"-1496,-5 12-1340,-52 148 5020,30-48-5031,21-60-629,2 1 0,3 73 0,35-194 1687,27-108-1816,-41 109-488,3 1 0,50-99 0,-65 148 255,0 0 1,0 1-1,1-1 1,0 1 0,1 1-1,13-12 1,-17 16-3,-1 0 0,1 0 0,-1 0 1,1 0-1,0 1 0,0-1 1,0 1-1,0 0 0,0 0 0,0 0 1,1 0-1,-1 0 0,0 1 0,0-1 1,1 1-1,-1 0 0,0 0 1,0 1-1,1-1 0,-1 0 0,0 1 1,5 1-1,-6 0 15,0-1 0,-1 1-1,1 0 1,0-1 0,-1 1 0,0 0 0,1 0-1,-1 0 1,0 0 0,0 0 0,0 0 0,0 0-1,0 0 1,-1 0 0,1 1 0,0-1-1,-1 0 1,0 0 0,0 1 0,0-1 0,0 0-1,0 0 1,0 1 0,0-1 0,-1 0 0,0 4 0,0 2 76,-1 1 1,0 0 0,0-1 0,-1 1 0,-6 12 0,-1-3 222,0-1 1,-2 0-1,0-1 1,-1-1-1,0 1 1,-1-2-1,-1 0 1,-1-1-1,1 0 1,-33 18-1,47-30-294,-1 0 0,1 0 0,-1 0 0,1 0-1,-1-1 1,0 1 0,1-1 0,-1 1 0,0-1 0,1 1 0,-1-1-1,0 0 1,0 0 0,1 0 0,-1 0 0,0 0 0,0 0 0,1 0-1,-1-1 1,0 1 0,1-1 0,-3 0 0,3 0-121,0 0 0,0-1 0,0 1 0,1 0-1,-1 0 1,0 0 0,1-1 0,-1 1 0,1 0 0,0-1 0,-1 1 0,1 0-1,0-1 1,0 1 0,0-1 0,0 1 0,0 0 0,0-1 0,0 1 0,0-1 0,1 0-1,1-6-775,0 0-1,0 0 0,1 1 0,0-1 0,0 1 1,0 0-1,1 0 0,6-8 0,15-14-4449,3 1-1131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12332,'0'0'9737,"0"53"-7431,-11-26-480,2 1-545,-2 0-736,10-2-481,-1-6-32,2-3-161,2-5-1024,10-7-768,2-5-706,1-1-768,1-18-2082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16848,'0'0'1954,"-4"10"-310,-85 242 4787,77-208-6182,2 0 1,2 1-1,2 0 0,-1 51 0,7-87-236,1 1 0,-1-1 0,2 0 0,3 15 1,-5-21-28,1-1 1,-1 0 0,1 0-1,0 0 1,-1 0 0,1-1-1,0 1 1,1 0 0,-1 0-1,0 0 1,0-1 0,1 1-1,-1-1 1,1 1 0,-1-1-1,1 1 1,0-1 0,0 0 0,-1 0-1,1 0 1,0 0 0,0 0-1,0 0 1,0-1 0,0 1-1,4 0 1,-5-1-38,0-1-1,0 1 1,0 0-1,0-1 1,0 1-1,0-1 1,0 0 0,0 1-1,0-1 1,0 0-1,0 0 1,-1 1 0,1-1-1,0 0 1,0 0-1,-1 0 1,1 0-1,-1 0 1,1 0 0,-1 0-1,1 0 1,-1 0-1,0 0 1,1 0 0,-1 0-1,0 0 1,0 0-1,0-1 1,0-1-1,5-42-1412,-5 41 1279,0-21-129,0 0 0,-2 0 1,-1 0-1,-1 1 0,-1-1 1,-2 1-1,-9-26 1,5 32 885,11 18-552,-1 0 0,1 0 1,0 0-1,0-1 0,0 1 0,-1 0 1,1 0-1,0 0 0,0 0 1,0 0-1,-1 0 0,1 0 0,0 0 1,0 0-1,0 0 0,-1 1 1,1-1-1,0 0 0,0 0 0,0 0 1,-1 0-1,1 0 0,0 0 1,0 0-1,0 0 0,-1 0 1,1 1-1,0-1 0,0 0 0,0 0 1,0 0-1,0 0 0,0 1 1,-1-1-1,1 0 0,0 0 0,0 0 1,0 1-1,0-1 0,0 0 1,0 0-1,0 0 0,0 1 0,0-1 1,0 2-7,0-1 1,-1 0-1,2 1 1,-1-1 0,0 1-1,0-1 1,0 0-1,1 1 1,-1-1 0,0 0-1,1 1 1,-1-1-1,1 0 1,0 1 0,-1-1-1,1 0 1,0 0-1,0 0 1,0 0 0,0 0-1,0 0 1,0 0-1,0 0 1,0 0 0,0 0-1,2 0 1,3 3-426,0-1 1,0-1-1,1 1 0,-1-1 1,1 0-1,-1-1 1,11 2-1,48-1-9326,-54-2 7379,17 0-4988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95 266 6534,'0'0'14852,"-9"5"-13998,3-3-706,1 0 0,0 1 0,0 0 0,0 0 0,0 0 0,1 0 0,-1 1 0,1 0 0,0 0 0,0 0-1,0 1 1,0-1 0,1 1 0,0 0 0,0-1 0,0 2 0,1-1 0,0 0 0,0 0 0,0 1 0,0-1 0,1 1 0,0 0 0,-1 7 0,3-12-138,-1 0 1,0 0-1,1 1 0,-1-1 0,1 0 1,-1 0-1,1 1 0,0-1 0,-1 0 1,1 0-1,0 0 0,0 0 0,0 0 1,0 0-1,0 0 0,0 0 0,0-1 1,0 1-1,0 0 0,0-1 0,1 1 1,-1 0-1,0-1 0,0 0 0,1 1 1,-1-1-1,0 0 0,1 1 0,-1-1 1,0 0-1,1 0 0,-1 0 0,0 0 1,1 0-1,-1-1 0,0 1 0,1 0 1,1-1-1,4 0 26,0 0 0,0 0 0,0-1 0,0 0 0,-1 0 0,11-5-1,-5-1-157,0 1 0,-1-2 0,0 1 0,0-2 0,-1 1 0,0-1 0,-1-1 0,0 0-1,-1 0 1,0-1 0,-1 0 0,0 0 0,-1-1 0,0 0 0,5-18 0,-13 41 395,-1-1 0,-1 1 1,-9 17-1,10-21-78,0 1 0,-1-1 1,2 1-1,-1 0 0,1 0 0,0 0 0,1 0 1,-1 0-1,1 0 0,0 10 0,1-16-181,1 0 0,-1-1 0,0 1 1,0 0-1,0 0 0,0-1 0,1 1 0,-1 0 0,0-1 0,0 1 0,1 0 1,-1-1-1,1 1 0,-1 0 0,1-1 0,-1 1 0,1-1 0,-1 1 0,1-1 0,-1 1 1,1-1-1,0 1 0,-1-1 0,1 1 0,0-1 0,-1 0 0,1 0 0,0 1 1,0-1-1,0 0 0,30-1 292,-21-2-231,-1 1 1,-1-1-1,1-1 1,12-6-1,-10 2-57,0 0-1,-1-1 1,0 0-1,0-1 1,-1 0-1,0 0 1,-1-1-1,0 0 1,0-1-1,-2 0 1,11-22-1,-10 16-100,0-2 0,-2 1 0,0-1 0,-1 1 0,-1-1 0,0-1 0,-2-22 0,0 43 82,-1-1 0,0 1 0,0 0 0,0-1 0,0 1 0,1-1 0,-1 0 0,0 1-1,0-1 1,0 1 0,0-1 0,0 1 0,0-1 0,0 1 0,-1-1 0,1 1 0,0-1 0,0 1-1,0-1 1,0 1 0,-1-1 0,1 1 0,0 0 0,-1-1 0,1 1 0,0-1 0,-1 1-1,1 0 1,0-1 0,-1 1 0,1 0 0,-1-1 0,1 1 0,0 0 0,-1 0 0,1-1 0,-1 1-1,1 0 1,-1 0 0,1 0 0,-1 0 0,1-1 0,-1 1 0,1 0 0,-1 0 0,1 0 0,-1 0-1,1 0 1,-1 0 0,1 0 0,-1 1 0,1-1 0,-1 0 0,1 0 0,-1 0 0,1 0 0,-1 1-1,1-1 1,-1 0 0,1 1 0,-1-1 0,1 0 0,-1 1 0,-25 24 61,4 4 142,2 1 0,-19 36 0,34-54-151,-1-1 1,1 1-1,1 0 1,0 0-1,1 0 1,0 0-1,1 1 1,0-1-1,1 24 1,1-32-43,1-1-1,0 0 1,-1 0 0,2 0 0,-1 0-1,0 0 1,0 0 0,1 0 0,0 0 0,0-1-1,-1 1 1,2-1 0,-1 1 0,0-1 0,0 0-1,1 1 1,-1-1 0,1-1 0,0 1 0,-1 0-1,1-1 1,0 1 0,0-1 0,0 0 0,0 0-1,0 0 1,0 0 0,6 0 0,3 2-202,0-2 0,0 1 0,1-2 1,-1 1-1,0-2 0,18-2 0,-28 3-53,0 0 0,0-1-1,0 0 1,0 1 0,0-1 0,0 0-1,0 0 1,0 0 0,0 0-1,-1 0 1,1-1 0,0 1-1,-1 0 1,1-1 0,-1 1 0,1-1-1,1-2 1,6-22-6355,-8-3-4583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16015,'0'0'4580,"76"-19"-4580,-33 19-704,6 0-3909,2 2-5220</inkml:trace>
  <inkml:trace contextRef="#ctx0" brushRef="#br0" timeOffset="1">922 378 25560,'0'0'4773,"66"-26"-4709,-34 22-96,4-1-545,-2 1-2145,-7-4-2563,-8-3-6567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12204,'0'0'5610,"11"4"-4046,-6-1-1414,0 0 0,0-1 0,1 0 0,-1 0 0,1-1 0,-1 1 0,1-1 0,-1 0 0,1-1 0,0 0 0,-1 1 0,1-2 0,0 1 0,0-1 0,-1 0 0,1 0 0,-1 0 0,1-1 0,-1 0 0,6-2 0,0-2-10,-1-1 0,0 0 0,0 0 0,-1-1 0,0 0 0,11-12 0,-17 17-103,-1 0 0,1 1 0,-1-1-1,0 0 1,0 0 0,0 0 0,-1-1 0,1 1 0,-1 0-1,0-1 1,1 1 0,-1-1 0,-1 1 0,1-1 0,-1 1-1,1-1 1,-1 0 0,0 1 0,0-1 0,-1 0 0,1 1-1,-1-1 1,0 1 0,1-1 0,-4-6 0,2 8-34,1 0 0,0 0 0,-1 0 0,0 0 0,0 0 1,1 0-1,-1 0 0,0 1 0,0-1 0,-1 1 0,1-1 0,0 1 1,0 0-1,-1 0 0,1 0 0,0 0 0,-1 0 0,1 1 0,-1-1 1,1 1-1,-1 0 0,0 0 0,1-1 0,-1 2 0,1-1 0,-1 0 0,1 0 1,-1 1-1,1-1 0,-1 1 0,-2 1 0,-2 0-22,1 0 0,0 1-1,-1-1 1,1 1 0,0 1-1,0-1 1,1 1 0,-1 0-1,1 0 1,-8 9 0,1 1 16,1 1 0,1 0-1,1 1 1,-12 25 0,17-33 32,1-1 0,0 1-1,1-1 1,0 1 0,0 0-1,1 0 1,0 0 0,0 0 0,1 0-1,0 0 1,0 0 0,3 14-1,-3-20-27,1-1 0,0 1 0,-1-1 0,1 1-1,0-1 1,0 1 0,0-1 0,0 1 0,0-1-1,0 0 1,0 0 0,0 1 0,1-1 0,-1 0-1,0 0 1,1 0 0,-1 0 0,1 0-1,-1-1 1,1 1 0,2 1 0,1-1 7,0 0 0,0 0 0,0-1 1,0 1-1,0-1 0,-1 0 0,9-1 0,-1-1 1,0 0-1,0-1 1,0 0-1,-1-1 0,18-7 1,-5-4-109,0 0 0,-1-2 0,-1 0 0,0-2 0,-2 0 0,35-42 1,-32 42-15,-22 19 115,-1 0 1,0 0 0,1-1 0,-1 1 0,1 0 0,-1 0 0,1 0 0,-1 0-1,1 0 1,-1 0 0,1 0 0,-1 0 0,1 1 0,-1-1 0,1 0 0,-1 0-1,1 0 1,-1 0 0,0 1 0,1-1 0,-1 0 0,1 0 0,-1 1 0,0-1-1,1 0 1,-1 1 0,1-1 0,-1 0 0,0 1 0,1 0 0,1 4 99,0 0 1,0 1-1,-1-1 0,1 1 1,-1-1-1,1 12 1,-2-11 94,0-1 1,1 0-1,0 1 1,1-1 0,-1 0-1,1 1 1,0-1 0,2 5-1,-2-8-168,0-1-1,0 1 1,0-1-1,0 1 1,0-1 0,1 0-1,-1 1 1,0-1-1,1 0 1,-1-1 0,1 1-1,-1 0 1,1-1-1,-1 1 1,1-1 0,-1 0-1,1 0 1,-1 0-1,1 0 1,0 0-1,-1-1 1,5 0 0,63-21 175,-41 11-256,-17 7-5,0 2 0,0-1 0,0 1 0,24 0-1,-34 2 35,0 0 0,0 0 0,0 0 0,0 0 0,0 0 0,0 0 0,0 0 0,0 1 0,0-1-1,0 1 1,0 0 0,0-1 0,-1 1 0,1 0 0,0 0 0,0 0 0,0 0 0,-1 1-1,1-1 1,-1 0 0,1 1 0,-1-1 0,1 1 0,-1-1 0,0 1 0,0 0 0,0-1-1,0 1 1,0 0 0,0 0 0,0 0 0,-1 0 0,1 0 0,-1 0 0,1 0 0,-1 0 0,0 3-1,-1-13-9482,-3-8 1131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19538,'0'0'4773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28 17072,'0'0'1703,"-4"13"315,-8 24-568,-1-2-203,2 1-1,1 0 0,2 1 1,-4 53-1,12-89-1239,0 0-1,0 1 1,0-1 0,0 0 0,0 0-1,0 1 1,0-1 0,0 0 0,1 0-1,-1 1 1,0-1 0,1 0 0,-1 0-1,1 0 1,0 0 0,-1 0-1,1 0 1,0 0 0,0 0 0,-1 0-1,1 0 1,0 0 0,0 0 0,0 0-1,0-1 1,2 2 0,0-1 10,-1-1 0,1 1 0,-1-1 0,0 0 0,1 0 0,-1 0 0,1 0 0,-1 0 0,1 0 0,-1-1 0,0 1 0,1-1 0,2-1 0,6-2 27,1-1 0,-1-1 0,0 1 0,17-14 1,-3-1 18,0-1 1,-2 0-1,0-2 1,-1-1 0,29-42-1,-41 51-855,-1-1 0,-1 0 0,11-27 0,-13 21-3270,-7 9-2868</inkml:trace>
  <inkml:trace contextRef="#ctx0" brushRef="#br0" timeOffset="1">206 306 6726,'0'0'9641,"-2"57"-7398,15-49-354,5-4-607,1-2-834,5-2-352,-1 0-1153,4 0-1730,-8-3-2337,4-8-4133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19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17617,'0'0'3075,"-36"52"-1346,25-21-159,1 8-257,-3 10-160,-3 2-640,5 3-385,2 1-64,1-2-32,8-4-289,0-10-1440,5-10-1762,7-15-3076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13453,'0'0'3112,"-10"3"-1825,4-2-1031,0 0 1,0 1 0,0-1-1,0 2 1,0-1 0,0 0 0,1 1-1,-1 0 1,1 1 0,0-1 0,0 1-1,0 0 1,1 0 0,-1 1-1,1-1 1,0 1 0,0 0 0,1 0-1,-1 0 1,1 1 0,-3 5 0,4-6-103,0 0 0,1-1 1,-1 1-1,1 0 1,-1 0-1,2 0 0,-1 0 1,0 9-1,1-13-127,0 0 1,0 0-1,1 0 0,-1-1 0,0 1 1,0 0-1,1 0 0,-1 0 0,0-1 1,1 1-1,-1 0 0,1-1 0,-1 1 1,1 0-1,-1-1 0,1 1 0,0-1 1,-1 1-1,1-1 0,0 1 0,1 0 1,0 0-16,0-1 1,0 1-1,0-1 1,1 1-1,-1-1 1,0 0-1,0 0 1,0 0-1,0 0 0,1-1 1,-1 1-1,3-1 1,8-3-175,0-1 0,0 0 0,0-1 0,-1-1 0,0 0 0,0 0 0,11-10 0,-12 8-2,1 1-1,0 1 1,1 0 0,0 0 0,0 1 0,24-7 0,-36 12 228,0 1-1,0 0 1,0-1-1,0 1 1,0 0-1,0 0 1,0 0-1,0 0 1,0 0 0,0 0-1,0 0 1,0 0-1,0 0 1,0 1-1,0-1 1,0 0-1,0 1 1,0-1 0,0 1-1,0-1 1,0 1-1,0-1 1,0 1-1,-1 0 1,1-1-1,0 1 1,0 0 0,-1 0-1,1 0 1,0-1-1,-1 1 1,1 0-1,-1 0 1,1 0 0,-1 0-1,0 0 1,1 0-1,-1 0 1,0 0-1,1 2 1,0 6 235,-1 0 0,1 0-1,-1 0 1,-2 12 0,2 27 470,1-47-754,1-1 0,-1 1 0,0-1 1,1 1-1,-1-1 0,1 0 0,-1 1 1,0-1-1,1 0 0,-1 0 0,1 0 1,-1 0-1,1-1 0,-1 1 0,1 0 1,-1 0-1,0-1 0,1 1 0,-1-1 1,2 0-1,11-6-198,0 0 1,-1-1-1,13-10 0,-19 12 74,0 1 0,1 0 1,0 0-1,0 1 0,0-1 0,0 2 0,0-1 0,1 1 0,0 1 0,0-1 1,0 1-1,9 0 0,-17 2 147,-1 0-1,0 0 1,1 0 0,-1 0 0,0 1 0,1-1-1,-1 0 1,0 0 0,1 1 0,-1-1 0,0 0 0,0 0-1,1 1 1,-1-1 0,0 0 0,0 1 0,0-1-1,1 0 1,-1 1 0,0-1 0,0 0 0,0 1-1,0-1 1,0 0 0,0 1 0,0-1 0,0 0-1,0 1 1,0-1 0,0 0 0,0 1 0,0-1-1,0 1 1,0-1 0,0 0 0,0 1 0,0-1-1,0 0 1,-1 1 0,1 0-20,0-1-1,0 1 1,-1-1 0,1 1-1,0-1 1,0 1 0,0-1-1,0 1 1,0-1-1,0 1 1,0-1 0,0 1-1,0-1 1,0 1 0,0 0-1,0-1 1,0 1 0,0-1-1,1 1 1,-1-1-1,0 1 1,0-1 0,1 1-1,-1-1 1,0 0 0,1 1-1,-1-1 1,0 1 0,1-1-1,-1 0 1,1 1-1,-1-1 1,0 0 0,1 1-1,-1-1 1,1 0 0,-1 0-1,1 1 1,-1-1 0,1 0-1,-1 0 1,1 0-1,0 0 1,-1 0 0,1 0-1,-1 0 1,1 0 0,-1 0-1,1 0 1,-1 0 0,1 0-1,-1 0 1,1 0-1,0-1 1,5 0-83,-1-1-1,0-1 1,0 1-1,0 0 1,0-1-1,7-6 0,-9 7-32,-1 0 0,1-1 0,0 1 0,-1 0-1,1 1 1,0-1 0,0 0 0,0 1 0,1 0-1,-1 0 1,0 0 0,0 0 0,1 0 0,-1 1 0,0-1-1,1 1 1,-1 0 0,1 0 0,-1 0 0,0 0-1,1 1 1,3 0 0,-6 1 156,0-1 1,0 1-1,0 0 0,0 0 1,-1-1-1,1 1 0,0 0 1,-1 0-1,1 0 0,-1 0 1,0 0-1,0 0 0,1-1 1,-1 1-1,0 0 0,-1 0 1,1 0-1,0 0 0,-1 0 1,0 2-1,1 20 473,1-23-571,-1-1 0,0 0 0,1 0 0,-1 1 0,1-1-1,-1 0 1,0 0 0,1 0 0,-1 0 0,1 0 0,-1 1-1,1-1 1,-1 0 0,1 0 0,-1 0 0,0 0 0,1 0-1,-1 0 1,1 0 0,-1-1 0,1 1 0,-1 0 0,1 0 0,-1 0-1,0 0 1,1-1 0,-1 1 0,1 0 0,-1 0 0,0-1-1,1 1 1,-1 0 0,0 0 0,1-1 0,-1 1 0,0-1 0,1 1-1,-1 0 1,0-1 0,15-14-4044,-1-4-2050,0-2-2221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4708,'0'0'16421,"-3"8"-14002,-4 8-1196,2-7-500,1 0 1,0 1 0,0 0-1,1 0 1,0 0 0,-1 13-1,4-23-731,-1 0-1,2 1 1,-1-1 0,0 1-1,0-1 1,0 0-1,0 1 1,0-1 0,0 1-1,0-1 1,0 0-1,1 1 1,-1-1 0,0 0-1,0 1 1,0-1-1,1 0 1,-1 1-1,0-1 1,0 0 0,1 0-1,-1 1 1,0-1-1,1 0 1,-1 0 0,0 1-1,1-1 1,-1 0-1,1 0 1,-1 0 0,0 0-1,1 0 1,-1 0-1,1 1 1,-1-1 0,0 0-1,1 0 1,22-5-1048,15-14-681,-20 5 1135,-15 11 631,0 0 0,0 0 0,1 1 0,-1-1 0,1 1 0,-1 0 1,1 0-1,0 0 0,0 0 0,0 1 0,0 0 0,5-2 0,-2 41 1396,-5-37-1454,0 0-1,0 0 1,0 0-1,0 0 1,0-1-1,0 1 1,1 0-1,-1-1 1,0 0-1,1 0 1,-1 0-1,0 0 1,1 0-1,-1 0 1,0 0-1,5-2 1,41-13-1830,-22 6 39,-22 7 1748,-1 1 0,0 1 0,0-1 0,0 0 0,0 1 0,1-1 0,-1 1 0,0 0 0,0 0-1,1 1 1,-1-1 0,0 0 0,0 1 0,4 1 0,-5-1 206,-1 1 1,1-1-1,-1 1 0,0-1 1,1 1-1,-1 0 0,0-1 0,0 1 1,0 0-1,0 0 0,-1 0 0,1-1 1,0 1-1,-1 0 0,1 0 0,-1 0 1,0 0-1,0 0 0,0 0 1,0 0-1,0 0 0,0 4 0,0 7 779,0-4-1870,0-5-3280,0-16-4550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18481,'0'0'1575,"10"3"347,-1-1-1704,0 1 0,0-2 0,0 1 0,1-1 0,-1 0 0,0-1 0,1 0 0,-1-1 0,0 0 0,0 0 0,0-1 0,1 0 0,-2 0 0,1-1 0,0-1 0,0 1 0,14-10 0,-19 11-201,1-1 0,0 0 0,-1-1 0,0 1 0,0-1 0,0 0 0,0 0 0,-1 0 0,1 0 0,-1-1 0,0 1 0,0-1 0,-1 0 0,0 0 0,1 0 0,-2 0 0,1 0 0,0-1 0,-1 1 0,0 0 0,0-11 0,-1 15-23,0-1 0,-1 1 0,1 0 0,-1-1 0,1 1 0,-1 0 1,1 0-1,-1-1 0,0 1 0,0 0 0,1 0 0,-1 0 0,0 0 1,0 0-1,0 0 0,0 0 0,0 1 0,0-1 0,0 0 1,-1 0-1,1 1 0,0-1 0,0 1 0,-1-1 0,1 1 0,0 0 1,-1-1-1,1 1 0,0 0 0,-1 0 0,1 0 0,0 0 0,-1 0 1,1 0-1,0 0 0,-1 0 0,1 1 0,0-1 0,-1 0 0,0 1 1,-4 0-19,0 1 1,0-1-1,0 1 1,0 0 0,1 0-1,-1 1 1,-9 6-1,6-2 110,1 0-1,0 1 0,0 0 0,1 0 0,0 1 0,0 0 0,1 0 0,0 1 1,1 0-1,0 0 0,1 0 0,0 0 0,0 1 0,1 0 0,0 0 0,1-1 0,-1 14 1,3-23-73,0 0 1,0 1-1,0-1 1,1 1-1,-1-1 1,0 0-1,0 1 1,1-1-1,-1 0 1,1 0 0,-1 1-1,1-1 1,0 0-1,-1 0 1,1 1-1,0-1 1,0 0-1,0 0 1,0 0-1,0 0 1,0 0 0,0-1-1,0 1 1,2 1-1,0-1 7,0 0 1,0 0-1,0 0 0,1 0 1,-1 0-1,0-1 0,0 0 0,1 1 1,-1-1-1,4-1 0,5 0-68,0-1 0,0-1-1,0 0 1,21-9 0,4-5-659,-27 11 598,0 1 1,1 0 0,-1 0 0,1 2-1,0-1 1,0 1 0,0 0 0,22-1-1,-32 4 165,0 1-1,-1-1 1,1 0-1,0 1 0,0-1 1,-1 1-1,1-1 1,0 1-1,-1-1 0,1 1 1,0 0-1,-1-1 1,1 1-1,-1 0 1,1-1-1,-1 1 0,1 0 1,-1 0-1,0-1 1,1 1-1,-1 0 0,0 0 1,1 0-1,-1 0 1,0-1-1,0 1 0,0 0 1,0 0-1,0 0 1,0 0-1,0 0 1,0 0-1,0-1 0,-1 1 1,1 1-1,0-1-23,-1 0 0,1 0 0,0 0-1,0 1 1,0-1 0,0 0 0,0 0 0,0 0-1,0 0 1,0 0 0,0 0 0,1 0-1,-1 1 1,0-1 0,1 0 0,-1 0 0,1 0-1,-1 0 1,1 0 0,-1 0 0,1-1 0,0 1-1,-1 0 1,1 0 0,0 0 0,0-1-1,0 1 1,0 0 0,-1-1 0,1 1 0,0 0-1,0-1 1,0 1 0,0-1 0,1 0 0,0 1-1,6-1-112,-1-1-1,0 0 0,1-1 0,-1 1 1,0-1-1,1-1 0,-1 1 0,0-1 0,-1 0 1,1-1-1,0 0 0,6-5 0,-7 5-7,0 0-1,0 0 0,1 0 0,-1 1 0,1 0 0,0 1 0,0-1 0,0 1 0,0 0 1,0 1-1,0 0 0,15-1 0,-21 3 130,-1 0 0,1 0 0,0 0 1,0 0-1,0 0 0,-1 0 0,1 0 0,0 0 1,-1 1-1,1-1 0,-1 0 0,1 0 0,-1 0 1,0 1-1,0-1 0,1 0 0,-1 0 0,0 1 1,0-1-1,0 0 0,0 1 0,0-1 0,-1 0 1,1 0-1,0 1 0,-1-1 0,1 1 0,-1 0-36,1 0 0,-1 0 0,1-1 0,0 1 0,0 0 0,0 0 0,0 0 0,0-1-1,1 1 1,-1 0 0,0 0 0,1 0 0,-1-1 0,1 1 0,0 0 0,-1-1 0,2 3 0,2-4-3666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11499,'0'0'8579,"3"9"-7047,7 12-923,1-1 1,1-1-1,1 0 1,0 0-1,1-1 1,1-1-1,1-1 1,24 21-1,165 115 623,-52-42-1116,-89-54-73,-2 4-1,83 103 1,-138-154-13,1-1-1,0 1 1,17 11 0,-23-18-69,0 0 0,0-1 0,0 1 0,1-1 1,-1 0-1,0 0 0,1 0 0,-1 0 0,1 0 1,0 0-1,-1 0 0,1-1 0,0 0 0,-1 1 0,1-1 1,0 0-1,-1 0 0,1-1 0,0 1 0,0 0 1,-1-1-1,4-1 0,-5 2-82,0-1 1,0 0-1,0 0 0,0 0 0,0 0 1,0 0-1,0 0 0,-1 0 0,1 0 1,0-1-1,-1 1 0,1 0 1,-1 0-1,1 0 0,-1-1 0,0 1 1,1 0-1,-1-1 0,0 1 0,0 0 1,0-2-1,0-34-4736,-1 27 2707,0-15-4837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10 249 17136,'0'0'1420,"-2"9"43,1-4-1277,-1-2-37,1 0-1,0-1 1,1 1-1,-1 0 1,1 0-1,-1 0 0,1 0 1,0-1-1,0 1 1,0 0-1,0 0 1,0 0-1,1 0 1,-1 0-1,1-1 1,0 1-1,0 0 1,0-1-1,0 1 1,0 0-1,1-1 1,-1 1-1,1-1 1,0 0-1,3 4 0,15 9 410,0-1 0,1-1 0,0-1 0,46 19-1,100 25-620,-126-43 209,-30-9 29,-1-1-1,1 0 1,-1-1-1,1 0 0,0 0 1,20-1-1,-27-1-51,-1-1 0,1 0 1,0 0-1,0 0 0,-1 0 0,1-1 0,-1 0 0,0 1 0,1-1 0,-1-1 0,0 1 0,0 0 0,0-1 1,0 1-1,-1-1 0,1 0 0,-1 0 0,1 0 0,-1 0 0,0 0 0,0-1 0,2-5 0,0 1-105,-1 0 0,0 1 0,0-1 0,-1 0 0,0 0 0,0-1 0,-1 1 0,0 0 0,0-1 0,-1 1 0,0 0-1,-1-1 1,0 1 0,0 0 0,0-1 0,-1 1 0,-1 0 0,1 0 0,-5-8 0,-7-10 68,0 1 0,-1 1-1,-2 1 1,-24-27 0,-26-40 29,57 66-2902,10 23 2612,0 0-1,0 1 1,0-1 0,1 0 0,-1 1 0,0-1-1,0 1 1,0-1 0,0 0 0,1 1-1,-1-1 1,0 1 0,1-1 0,-1 0-1,0 1 1,1-1 0,-1 1 0,1-1 0,-1 1-1,1 0 1,-1-1 0,1 1 0,-1-1-1,1 1 1,-1 0 0,1-1 0,0 1 0,-1 0-1,1 0 1,0 0 0,-1-1 0,1 1-1,0 0 1,10-3-7662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1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15054,'0'0'10207,"-9"14"-9737,-243 319-6,239-315-1013,21-25-2369,24-30-2684,-7-2-313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12139,'0'0'8990,"-4"10"-8007,-10 20-568,1 1 0,1 0 0,2 1 0,2 0 1,1 1-1,1 0 0,1 0 0,1 46 0,5-71-366,0 1 0,1-1-1,0 1 1,0-1-1,5 11 1,-7-17-177,1 1 0,0-1 0,0 1 0,0-1 0,1 0 0,-1 1 0,0-1 0,1 0 0,0 0 0,-1 0 0,1 0 0,0 0 0,0-1 0,0 1 0,0 0 0,0-1-1,1 1 1,-1-1 0,0 0 0,1 0 0,3 1 0,-5-2 47,-1-1-1,1 1 0,-1-1 0,0 0 0,1 1 1,-1-1-1,0 1 0,1-1 0,-1 0 0,0 0 1,0 1-1,1-1 0,-1 0 0,0 1 0,0-1 1,0 0-1,0 0 0,0 1 0,0-1 0,0 0 1,0 0-1,0 1 0,-1-1 0,1 0 0,0 1 1,0-1-1,-1 0 0,1 1 0,-1-2 0,-6-25 35,7 27 34,-16-47 58,8 27 270,1 0-1,1-1 1,0 1-1,2-1 1,-3-31 0,7 50-247,1 1 0,-1-1 1,0 1-1,0 0 0,1-1 1,-1 1-1,0-1 1,1 1-1,0 0 0,-1 0 1,1-1-1,0 1 1,-1 0-1,1 0 0,0 0 1,0 0-1,0-1 0,0 1 1,0 1-1,0-1 1,1 0-1,0-1 0,2 0-8,0 0-1,0 0 0,0 1 1,0-1-1,0 1 0,0 0 1,7-1-1,0 1-54,1 0 0,-1 1 0,0 0-1,1 1 1,13 3 0,-20-3-13,0 0 0,0 1 0,0-1 0,0 1 0,0 1 0,0-1 0,0 1 1,-1 0-1,1 0 0,-1 0 0,0 0 0,0 1 0,0 0 0,0-1 0,-1 2 0,0-1 0,0 0 0,0 1 0,0-1 0,0 1 0,-1 0 0,2 6 0,1 5 235,-1 0 0,-1 0-1,0 0 1,-2 0 0,1 0-1,-2 18 1,-1-34-207,1 0 0,0 0 0,0 0 0,0 1 0,0-1 0,0 0 0,0 0 0,0 1 0,0-1 0,0 0 0,-1 0 0,1 1 0,0-1 0,0 0 0,0 0 0,0 1 0,0-1 0,1 0 0,-1 0 0,0 1 0,0-1 0,0 0 0,0 0 0,0 1 0,0-1 0,0 0 0,0 0 0,1 0 0,-1 1 0,0-1 0,0 0 0,0 0 0,0 0 0,1 1 0,-1-1 0,0 0 0,0 0 0,0 0 0,1 0 0,-1 0 0,0 0 0,0 1 0,1-1 0,-1 0 0,0 0 0,1 0 0,8-12 439,8-22-219,-10 10-206,0-1 0,4-39 0,-7 40-54,0 0 0,15-43 1,-16 63 25,0 0 0,1 0 1,-1 0-1,1 0 0,0 1 1,0-1-1,0 1 0,0 0 0,0 0 1,1 0-1,0 1 0,-1 0 1,9-3-1,12-8 2,-9 3 19,0 0 1,27-25-1,-39 31-21,-1 1 0,1-1 0,-1 1 0,0-1-1,0 0 1,0-1 0,0 1 0,-1 0 0,0-1 0,1 1-1,-2-1 1,1 0 0,-1 0 0,1 0 0,-1 1 0,0-7-1,-1 10-11,0 1 0,0-1 0,0 1-1,0-1 1,0 1 0,0-1 0,-1 1-1,1-1 1,0 1 0,0-1-1,0 1 1,-1-1 0,1 1 0,0 0-1,0-1 1,-1 1 0,1-1 0,0 1-1,-1 0 1,1-1 0,-1 1 0,1 0-1,0-1 1,-1 1 0,1 0 0,-1 0-1,1-1 1,-1 1 0,1 0 0,-1 0-1,1 0 1,-1 0 0,1 0 0,-1 0-1,1 0 1,-1 0 0,1 0 0,-1 0-1,1 0 1,-1 0 0,1 0 0,-1 0-1,1 0 1,-1 0 0,1 1-1,-1-1 1,1 0 0,-1 0 0,0 1-1,-25 14-176,14-1 294,0 1 1,1 1-1,1 0 0,0 0 1,1 1-1,1 1 1,1-1-1,0 1 0,1 0 1,1 1-1,1-1 1,0 1-1,2 0 0,-1 32 1,3-49-99,0 1 0,0-1 0,1 1 0,-1-1 0,1 1 0,-1-1 0,1 1 1,0-1-1,0 1 0,0-1 0,0 0 0,1 0 0,-1 0 0,1 1 0,-1-1 0,1 0 0,0-1 0,-1 1 1,1 0-1,0-1 0,0 1 0,1-1 0,-1 1 0,0-1 0,0 0 0,1 0 0,-1 0 0,0 0 1,1 0-1,-1-1 0,1 1 0,-1-1 0,5 1 0,-2-1 7,0 1 0,0-1 0,0 0 0,0 0 0,0-1 0,0 0 0,0 0 0,0 0 0,0 0 0,0-1 0,-1 0 0,1 0 0,0 0 0,-1 0 0,0-1 0,8-5 0,-7 4-21,1-1 1,0 0 0,-1-1-1,0 1 1,-1-1 0,1 0 0,-1 0-1,0-1 1,0 1 0,-1-1-1,0 0 1,0 0 0,-1 0 0,1 0-1,-2-1 1,1 1 0,-1 0-1,1-14 1,-2 21-1,-1-1 0,1 1 0,0-1 0,0 1 0,0-1 0,-1 0 0,1 1 0,0-1 0,0 1-1,-1 0 1,1-1 0,0 1 0,-1-1 0,1 1 0,-1-1 0,1 1 0,-1 0 0,1-1 0,0 1 0,-1 0 0,1 0 0,-1-1 0,0 1-1,1 0 1,-1 0 0,1 0 0,-1-1 0,1 1 0,-1 0 0,1 0 0,-1 0 0,0 0 0,1 0 0,-1 0 0,1 0 0,-1 0 0,1 1-1,-1-1 1,1 0 0,-1 0 0,0 0 0,1 1 0,-1-1 0,0 1 0,-22 13-68,21-13 71,1 1 1,0 0-1,-1 0 1,1 0-1,0-1 1,0 1-1,0 0 1,0 0-1,1 1 1,-1-1-1,1 0 1,-1 0-1,1 0 0,-1 0 1,1 1-1,0-1 1,0 0-1,0 0 1,1 0-1,0 5 1,0-5 3,0-1-1,0 1 1,0 0 0,1-1 0,-1 1 0,1-1-1,-1 1 1,1-1 0,-1 1 0,1-1 0,0 0-1,0 0 1,-1 0 0,1 0 0,0 0 0,0-1-1,4 2 1,8 1 21,1 0 0,0-1 0,0-1 0,25 0-1,-36-1-28,3 0-14,0-1 1,1 0-1,-1 0 0,1 0 0,-1-1 1,0 0-1,0-1 0,0 0 0,0 0 1,10-6-1,-13 7 22,-1 0 0,0-1 0,0 1 0,0-1 0,0 0-1,0 1 1,-1-1 0,1 0 0,-1-1 0,1 1 0,-1 0 0,0-1 0,-1 1 0,1-1 0,0 0 0,-1 1 0,0-1 0,0 0 0,0 0-1,-1 0 1,1-6 0,-1 9-8,0 0-1,0 0 0,0 0 1,0 0-1,0 0 0,0 0 1,0 0-1,-1 0 0,1 0 1,0 0-1,-1 0 0,1 0 1,-1 0-1,1 1 0,-1-1 0,1 0 1,-1 0-1,0 0 0,1 1 1,-1-1-1,0 0 0,0 1 1,1-1-1,-1 0 0,0 1 1,0-1-1,-2 0 0,1 0-9,-1 1 0,0-1 0,0 1 0,0 0 0,1-1 0,-1 1 0,0 1 0,0-1 0,0 0 0,-3 1 0,0 1-10,-1-1-1,1 1 0,0 0 1,0 1-1,0-1 0,0 1 1,0 0-1,-7 6 0,8-4 39,0 0 0,1 1-1,0 0 1,0-1 0,0 1-1,1 0 1,-1 1 0,2-1 0,-1 1-1,1-1 1,0 1 0,-2 8-1,4-12-1,-1-1 0,1 1-1,0 0 1,0-1 0,0 1-1,0 0 1,0-1-1,1 1 1,-1 0 0,1-1-1,0 1 1,-1-1 0,1 1-1,1-1 1,-1 1-1,0-1 1,0 0 0,1 1-1,-1-1 1,1 0-1,0 0 1,0 0 0,0 0-1,0 0 1,0-1 0,0 1-1,0-1 1,0 1-1,1-1 1,-1 0 0,0 0-1,1 0 1,4 1 0,1 0-5,0 0 0,0-1 0,0 0 1,0-1-1,0 1 0,1-2 1,-1 1-1,0-1 0,0 0 1,0-1-1,0 0 0,0 0 1,0-1-1,-1 0 0,1 0 1,-1-1-1,1 0 0,8-7 1,-7 5-48,-1 0 1,0-1 0,0 0 0,0-1 0,-1 1 0,0-1 0,-1-1 0,1 1 0,-2-1 0,1 0 0,-1-1 0,-1 1 0,7-21 0,-11 16-81,-10 21 109,-12 20 40,20-23-18,0 0 0,-1 0 0,1 0 0,1 0 0,-1 1 1,1-1-1,-1 1 0,1-1 0,1 1 0,-1-1 0,1 1 0,-1 0 1,1-1-1,1 9 0,0-11-49,0 0 0,0 0 0,0 0 0,0 0 0,0-1 0,0 1 0,0 0 0,1-1 0,-1 1 0,0-1 0,1 1 1,0-1-1,-1 0 0,1 1 0,0-1 0,-1 0 0,1 0 0,0 0 0,0-1 0,0 1 0,0 0 0,0-1 0,0 1 0,0-1 0,0 0 0,0 1 0,0-1 0,0 0 1,0 0-1,0-1 0,0 1 0,0 0 0,4-2 0,-1 1-425,0 0 0,-1-1 0,1 1-1,0-1 1,0 0 0,-1-1 0,0 1 0,1-1 0,-1 0 0,0 0 0,0 0 0,0-1 0,6-7-1,0-1-2360,0 0 0,0-1-1,8-17 1,3-12-4518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13004,'-1'3'4063,"-1"3"-3564,-41 115 5446,35-94-5526,1-1 0,1 1 0,1 1 0,2-1 0,0 29 0,3-41-381,-1 11 13,1 0-1,2 0 1,0 0-1,2 0 1,7 25-1,-26-80-909,-1 1 1,-1 0-1,-25-29 0,-7-12 1486,48 69-554,1-1 0,0 1 0,0 0 0,0 0 1,-1-1-1,1 1 0,0 0 0,0-1 0,0 1 0,0 0 0,-1-1 0,1 1 0,0 0 0,0-1 0,0 1 0,0-1 0,0 1 0,0 0 0,0-1 0,0 1 0,0 0 0,0-1 0,0 1 1,1 0-1,-1-1 0,0 1 0,0 0 0,0-1 0,0 1 0,0 0 0,1-1 0,-1 1 0,0 0 0,0-1 0,1 1 0,-1 0 0,0-1 0,18-4 929,32 4-1045,-39 1 333,25 0-317,30-1-393,-25-8-3494,-28 2-159,-6-3-1719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15375,'0'0'8712,"72"-16"-14574,-42 16-704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18962,'0'0'7303,"-48"16"-6534,32-9-289,2 0-448,-1 2-32,10 0-160,1 2-289,4-2-447,0 2-930,2 1-256,11 1-128,6 2 192,5-1-1537,1 2-161,-2-3-384</inkml:trace>
  <inkml:trace contextRef="#ctx0" brushRef="#br0" timeOffset="1">231 209 8520,'0'0'11883,"-56"43"-10345,22-35-449,0-1-64,0-5-641,4-2-352,3 0-1697,11-12-3652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20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7979 587 12107,'-624'-57'934,"-106"-14"1047,161-14-834,-431-53-1034,-616 23 66,493 45-267,928 54 107,-67-8 129,-324 14 0,507 17-110,0 3 1,1 4-1,1 3 0,-100 36 1,77-16-46,2 4 0,-157 93 0,222-115 16,1 3 1,1 0 0,0 2-1,2 1 1,1 2-1,1 0 1,-30 42 0,49-57-13,0 0 1,0 1-1,2-1 1,0 2 0,0-1-1,1 1 1,1 0-1,0 0 1,-3 25 0,6-28-5,1 1 1,0-1-1,1 1 1,1-1-1,-1 1 1,2-1-1,0 0 1,0 0 0,1 0-1,0 0 1,1-1-1,0 1 1,11 16-1,1-4 24,1 0-1,2-1 1,0-1-1,1-1 0,1-1 1,1 0-1,0-2 1,37 20-1,8 1 84,143 54-1,-15-25-21,3-9 0,397 62 0,428-16-79,-753-82 51,1611 170 14,-750-139 61,-2-117 866,-1086 60-959,377-41 148,3-34-96,-338 56-35,-1-4 0,142-66 0,-173 66 13,-2-2-1,-1-3 0,-2-2 1,-1-2-1,43-43 0,-79 68 117,0-1 0,-1 0 0,-1-1 0,0 0-1,-1 0 1,0-1 0,-1 0 0,-1-1 0,0 0 0,5-16-1,-10 22-114,0 0-1,0 0 0,-1 0 1,0 0-1,-1 0 0,0 0 1,0 0-1,-1 0 1,0 0-1,-1 0 0,0 1 1,0-1-1,-1 0 0,0 1 1,0-1-1,-1 1 0,0 0 1,-1 0-1,-8-11 0,-17-18 10,0 2-1,-2 1 0,-55-44 0,-120-79 176,198 151-234,-104-73 193,-3 4 0,-203-94 1,235 132-1328,-1 5 0,-2 3 0,-1 4 0,-179-26 0,158 39-1901,3 4-1045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8680,'0'0'12599,"3"8"-11307,-3-5-1188,0-1 0,1 1 1,0-1-1,0 1 0,0-1 1,0 1-1,0-1 1,0 0-1,1 0 0,-1 1 1,1-1-1,-1 0 0,5 3 1,-3-3-5,0 0 0,1-1-1,-1 1 1,1-1 0,-1 0 0,1 0 0,-1 0 0,1 0 0,0-1 0,0 1 0,-1-1 0,8-1 0,0 1-20,0-1 1,1-1 0,-1 0 0,0 0-1,0-1 1,0-1 0,17-7 0,-25 10-100,0 0 0,0-1 0,0 1 0,0-1 0,-1 1 0,1-1 0,-1 0 0,1 0 0,-1 0 0,1 0 0,-1-1 0,0 1 1,0-1-1,0 1 0,-1-1 0,1 1 0,0-1 0,-1 0 0,0 0 0,0 0 0,0 0 0,0 0 0,0 0 0,-1 0 0,1 0 0,-1-1 1,0 1-1,1 0 0,-2 0 0,1 0 0,0 0 0,-2-5 0,1 6-11,0 0 0,0 1 1,0-1-1,0 1 0,0-1 0,0 1 0,-1 0 1,1-1-1,0 1 0,-1 0 0,0 0 0,1 0 1,-1 0-1,1 0 0,-1 0 0,0 1 0,0-1 1,1 1-1,-1-1 0,0 1 0,0-1 0,0 1 1,0 0-1,0 0 0,1 0 0,-1 0 0,0 0 1,-2 1-1,-1-1-4,-1 1 1,1-1 0,0 1 0,-1 0-1,1 1 1,0-1 0,0 1-1,-9 5 1,8-3 56,0 1 0,0 0-1,1 0 1,0 0-1,0 1 1,0 0 0,1 0-1,-1 0 1,-2 7 0,4-9 45,1 0 0,0 1 1,1-1-1,-1 0 0,1 1 0,-1-1 1,1 1-1,1 0 0,-1-1 0,1 1 1,0 0-1,0-1 0,0 1 0,0 0 1,2 7-1,-1-11-56,0 1 0,0 0-1,0-1 1,0 1 0,0-1 0,0 0 0,0 1 0,0-1 0,1 0 0,-1 1 0,1-1-1,-1 0 1,1 0 0,-1 0 0,1 0 0,-1-1 0,1 1 0,0 0 0,-1-1 0,1 1-1,0-1 1,0 1 0,2-1 0,49 2 138,-41-2-99,1-1-186,1-1 1,0 0-1,-1-1 1,1-1 0,-1 0-1,0 0 1,0-2-1,-1 1 1,17-11 0,-9 5-50,1 1 0,26-8 0,-46 17 214,0 1-1,0-1 0,1 1 1,-1 0-1,0-1 0,0 1 1,0 0-1,0 0 0,0 0 1,1 0-1,-1 0 0,0 0 0,0 0 1,0 0-1,0 1 0,0-1 1,1 0-1,-1 1 0,0-1 1,0 1-1,0-1 0,0 1 0,0-1 1,0 1-1,0 0 0,0 0 1,1 1-1,11 31 1222,-13-30-1164,1 1 1,0-1-1,0 1 0,0-1 1,0 1-1,1-1 1,-1 0-1,1 0 1,0 0-1,0 0 1,0 0-1,3 3 1,0-3-59,-1-1 0,1 0 1,0 0-1,-1 0 0,1 0 1,0-1-1,0 0 0,0 0 0,0 0 1,0-1-1,0 0 0,0 0 1,1 0-1,6-1 0,2-1-285,1 0-1,-1-1 0,25-9 1,-29 9 44,0 0 1,0-1 0,0-1 0,0 0 0,-1 0 0,0-1-1,0 0 1,10-9 0,-19 14 157,0 1-1,1-1 0,-1 1 1,0-1-1,1 1 0,-1-1 1,0 0-1,0 1 1,0-1-1,1 1 0,-1-1 1,0 0-1,0 1 0,0-1 1,0 1-1,0-1 1,0 0-1,0 1 0,0-1 1,0 1-1,-1-1 0,1 0 1,0 1-1,0-1 1,-1 0-1,-9-13-5040,9 13 4393,-11-12-9212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18642,'0'0'1793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14990,'0'0'5371,"2"14"-4688,3 12-134,-1 0-1,-2 1 1,-1 0 0,-4 51 0,-25 70 1201,16-94-963,2-1 0,-5 98-1,15-149-749,0 0-1,-1 0 0,1 0 1,1 0-1,-1-1 0,0 1 0,0 0 1,1 0-1,-1 0 0,1-1 0,-1 1 1,1 0-1,0 0 0,0-1 1,0 1-1,0-1 0,0 1 0,0-1 1,0 1-1,0-1 0,1 1 1,-1-1-1,3 2 0,-2-2 12,0-1-1,1 1 1,-1 0-1,0-1 1,1 0 0,-1 1-1,1-1 1,-1 0-1,1 0 1,-1 0-1,0-1 1,1 1 0,-1-1-1,1 1 1,2-2-1,8-3 110,0-1 0,0 0 0,-1-1 0,0 0 0,12-9 0,14-16-150,-1-2 1,-2-1 0,-1-1-1,-2-2 1,-2-2 0,-1-1-1,-2-1 1,42-89 0,-66 123-340,12-29-785,-15 16-3381,-8 17-1310,-11 4-3753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15727,'0'0'2370,"-14"56"-480,14-36 128,5-5-192,11-3-1,7-4-736,10-4-832,2 0-193,5-2-385,-1 1-1568,-2-3-2468,-3 0-3394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39 17104,'0'0'2232,"-11"-6"-593,6 3-1571,-2-2 152,-1 1 1,-1 0-1,1 0 1,-17-5-1,21 8-131,1 0-1,-1 1 1,0-1-1,1 1 1,-1 0-1,0 0 1,1 0-1,-1 0 1,0 1 0,1 0-1,-1-1 1,1 1-1,-1 0 1,1 1-1,-1-1 1,1 1-1,0-1 1,-1 1-1,-3 4 1,1-2 25,1 0 1,0 1-1,0 0 0,1 0 1,-1 0-1,1 1 0,1-1 1,-1 1-1,1 0 1,-1 0-1,2 0 0,-1 1 1,1-1-1,0 1 0,0-1 1,1 1-1,0 0 0,-1 8 1,2-14-101,0 0 0,0 0 0,1 1 1,-1-1-1,0 0 0,1 0 0,-1 0 0,0 0 1,1 1-1,-1-1 0,1 0 0,0 0 1,-1 0-1,1 0 0,0 0 0,0 0 0,-1 0 1,1 0-1,0-1 0,0 1 0,0 0 1,0 0-1,0-1 0,0 1 0,3 0 0,0 1 15,0-1 0,1 1-1,-1-1 1,1-1-1,0 1 1,-1-1-1,8 1 1,0-2-58,0 0 1,0 0-1,1-1 1,-1 0-1,11-5 1,6-6-323,-1-1 1,0-2-1,46-34 1,-57 38 513,-3 5 808,-9 12-174,-12 26 388,-2 5-402,9-36-765,-1 1 0,1 0 0,0-1 0,0 1 1,0-1-1,0 1 0,0 0 0,0-1 0,0 1 0,0 0 0,0-1 0,0 1 1,0 0-1,0-1 0,0 1 0,1-1 0,-1 1 0,0 0 0,0-1 0,1 1 1,-1-1-1,0 1 0,1-1 0,-1 1 0,1-1 0,-1 1 0,1-1 0,-1 1 1,1-1-1,-1 0 0,1 1 0,-1-1 0,1 0 0,-1 1 0,2-1 0,9 1-206,1-1 0,0 0-1,0 0 1,-1-2-1,1 1 1,-1-2 0,1 1-1,18-8 1,-16 5-79,0 1-1,1 0 1,-1 1 0,27-1-1,-40 4 342,-1 0 0,1 1-1,-1-1 1,1 1 0,-1-1 0,0 0-1,1 1 1,-1-1 0,1 1 0,-1-1-1,0 1 1,0-1 0,1 1 0,-1-1-1,0 1 1,0-1 0,0 1 0,0-1 0,1 1-1,-1-1 1,0 1 0,0 0 0,0-1-1,0 1 1,0-1 0,0 1 0,-1 0-1,1 0-51,0 0 1,0 0-1,0 0 0,0 0 0,0 0 0,0 0 1,0 0-1,0 0 0,0 1 0,1-1 0,-1 0 1,0-1-1,1 1 0,-1 0 0,1 0 0,-1 0 1,1 0-1,-1 0 0,1 0 0,0 0 0,-1-1 0,1 1 1,0 0-1,0-1 0,-1 1 0,1 0 0,0-1 1,0 1-1,0-1 0,0 1 0,0-1 0,2 1 1,9-1-83,0-1 1,1 0 0,-1 0-1,0-2 1,0 1 0,0-2 0,15-5-1,-11 3-291,0 1 0,1 1 0,18-3-1,-34 7 348,0 0-1,0 0 0,0-1 0,1 1 0,-1 0 0,0 0 0,0 0 0,1 0 1,-1 1-1,0-1 0,0 0 0,1 0 0,-1 1 0,0-1 0,0 1 0,0-1 1,2 1-1,-1 14 288,-2-13-278,0 0-1,-1 0 1,1 0 0,1 0-1,-1 0 1,0-1 0,0 1-1,1 0 1,-1 0 0,1 0-1,-1 0 1,2 2 0,-1-3-258,0-1 1,0 1-1,1 0 1,-1 0 0,0-1-1,0 1 1,0-1-1,0 1 1,1-1-1,-1 0 1,0 1 0,1-1-1,-1 0 1,0 0-1,1 0 1,-1 0-1,0 0 1,2 0 0,15-4-7845,-2-7-1533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8072,'0'0'14349,"-8"9"-12379,0 0-1564,-40 48 2019,46-54-2353,0-1-1,0 1 0,0 0 1,0 0-1,1 0 0,-1 0 0,1 0 1,0 0-1,-1 1 0,1-1 0,1 0 1,-1 1-1,1-1 0,-1 1 0,1-1 1,0 0-1,0 1 0,1 6 0,0-9-121,0 0-1,0 0 0,1 0 1,-1 0-1,0 0 0,1 0 1,-1 0-1,0-1 1,1 1-1,-1-1 0,1 1 1,-1-1-1,1 1 0,-1-1 1,1 0-1,-1 0 0,1 0 1,-1 0-1,1 0 0,1 0 1,34-3-2223,-26-1 1117,-1 0-1,1-1 1,-1 0 0,0-1-1,0 0 1,0 0 0,15-15-1,-13 11 1129,0 1 0,1 0 0,19-9-1,-25 18 6629,-10 10-3948,-15 18-2138,14-21 616,-4 17 217,8-24-1323,0 1 1,0-1-1,0 1 0,0-1 0,1 1 1,-1-1-1,0 1 0,0-1 0,1 1 1,-1-1-1,0 1 0,0-1 1,1 1-1,-1-1 0,0 0 0,1 1 1,-1-1-1,1 1 0,-1-1 1,1 0-1,-1 1 0,0-1 0,1 0 1,0 1-1,4 0-37,-1 0 0,0-1 0,1 1 0,-1-1 0,1 0-1,-1 0 1,7-1 0,-3 0-74,9-1-834,0-1 0,0-1 0,0-1 0,0 0 1,26-13-1,-29 12 353,1 0-1,0 0 1,0 1 0,0 1 0,1 1 0,30-4-1,-47 16 3786,-10 9-2489,7-15-764,0 0-1,1 1 0,0 0 1,-1 0-1,1 0 0,0 0 1,1 0-1,-1 1 0,1-1 1,0 1-1,0-1 1,1 1-1,-1 0 0,-1 7 1,4-7-3659,4-4-3378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3:2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97 16496,'0'0'7511,"10"7"-7095,-7-5-400,0 1-21,-1-1 0,1 1 0,1-1 0,-1 0 0,0 0-1,1 0 1,-1 0 0,1-1 0,-1 1 0,1-1 0,0 0 0,-1 0-1,1 0 1,0-1 0,0 1 0,0-1 0,0 0 0,-1 0 0,1 0-1,0-1 1,0 1 0,0-1 0,0 0 0,-1 0 0,1 0-1,4-3 1,0 0-129,-2 0-1,1-1 0,0 0 1,-1 0-1,11-12 0,-14 14 100,-1 0 0,1 0 0,-1 0 0,0 0 0,0-1 0,0 1 0,0-1-1,0 1 1,-1-1 0,0 0 0,0 0 0,0 1 0,0-1 0,0-5 0,-1 8 34,0 0 1,0 0-1,0 0 0,0 0 1,0 0-1,0 0 1,-1 0-1,1 0 0,0 1 1,-1-1-1,1 0 1,0 0-1,-1 0 0,1 0 1,-1 0-1,0 1 1,1-1-1,-1 0 0,1 0 1,-1 1-1,0-1 1,0 1-1,0-1 0,1 0 1,-1 1-1,0 0 1,-1-1-1,-1 0 2,0 0-1,1 0 1,-1 1 0,0 0 0,0-1-1,0 1 1,0 0 0,0 0-1,-4 1 1,-1 0 9,-1 1-1,1 0 1,0 1 0,0-1-1,-14 8 1,7-1 104,-1 2 0,2-1 0,-15 15 0,24-21-23,1 0-1,0 0 0,0 1 0,1-1 0,-1 1 0,1 0 1,0 0-1,0 0 0,0 1 0,1-1 0,0 1 0,0-1 1,-1 8-1,3-12-71,0 1 0,0-1 0,0 1-1,0-1 1,0 1 0,0-1 0,1 1 0,-1-1 0,1 0 0,-1 1 0,1-1 0,-1 0 0,1 1 0,0-1 0,0 0 0,-1 0 0,1 0 0,0 0 0,0 0 0,0 0 0,0 0-1,1 0 1,-1 0 0,0 0 0,0 0 0,0-1 0,1 1 0,-1 0 0,0-1 0,1 1 0,-1-1 0,0 0 0,1 1 0,-1-1 0,1 0 0,-1 0 0,3 0 0,8 1-95,0 0 1,1-1-1,17-1 1,-18 0-199,8-2-413,1-1-1,-2-1 1,1-1 0,0 0 0,-1-2-1,0 0 1,23-14 0,14-5 371,-54 26 432,1 0-1,-1-1 0,1 2 0,0-1 0,-1 0 0,1 0 1,0 1-1,0-1 0,-1 1 0,1 0 0,3 0 0,-5 0 22,-1 1-1,1-1 0,0 1 0,-1-1 0,1 1 1,0-1-1,-1 1 0,1-1 0,-1 1 1,1-1-1,-1 1 0,1 0 0,-1 0 0,1-1 1,-1 1-1,0 0 0,1-1 0,-1 1 0,0 0 1,0 0-1,0 0 0,1-1 0,-1 1 1,0 0-1,0 0 0,0 0 0,0-1 0,0 1 1,0 0-1,-1 0 0,1 0 0,0-1 0,0 1 1,-1 0-1,1 0 0,0-1 0,-1 1 0,0 1 1,-5 19 1100,4-17-936,0 1 1,0 0-1,1 0 0,0 0 0,0 1 1,0-1-1,1 6 0,0-9-272,0-1-1,0 1 1,1-1 0,-1 1-1,1-1 1,0 1-1,-1-1 1,1 1 0,0-1-1,0 0 1,0 0-1,0 1 1,0-1 0,0 0-1,0 0 1,0 0-1,0 0 1,1 0 0,-1 0-1,0-1 1,1 1-1,-1 0 1,0 0 0,1-1-1,-1 1 1,1-1-1,-1 0 1,1 1 0,2-1-1,14 3-287,0 0 0,0-2-1,0 0 1,1-1 0,-1 0-1,0-2 1,0 0 0,27-7-1,14-8-3277,67-28 1,-60 20 1338,-63 24 2207,-1 0-1,0 0 1,1 0 0,-1 1 0,1-1 0,-1 1 0,1-1 0,-1 1 0,1 0 0,4 0 0,-7 1 53,1-1 1,-1 0-1,1 0 1,-1 0-1,0 1 1,0-1-1,1 0 1,-1 0-1,0 1 1,1-1-1,-1 0 1,0 1-1,0-1 1,0 0-1,1 1 1,-1-1-1,0 0 1,0 1-1,0-1 1,0 0-1,0 1 1,1-1-1,-1 0 0,0 1 1,0-1-1,0 1 1,0-1-1,0 0 1,0 1-1,0-1 1,0 1-1,-1-1 1,1 0-1,0 1 1,0-1-1,0 0 1,0 1-1,-1 0 1,-3 7 795,0 0 0,-1-1 0,0 1-1,-8 9 1,4-4-1597,6-10 559,1 1 0,-1-1-1,1 1 1,0 0 0,0 0-1,1 0 1,-1 0 0,-1 6 0,3 4-4556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4:4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47 241 8616,'0'0'2194,"-8"0"-1201,-23-4 48,31 4-1019,0 0 0,-1 0-1,1 0 1,0 0 0,0 0-1,-1 0 1,1 0 0,0 0 0,-1 0-1,1 0 1,0 0 0,0 0-1,-1 0 1,1 0 0,0 0 0,0 0-1,-1 0 1,1-1 0,0 1-1,0 0 1,0 0 0,-1 0 0,1 0-1,0-1 1,0 1 0,0 0-1,-1 0 1,1-1 0,0 1 0,0 0-1,0 0 1,0 0 0,0-1-1,0 1 1,-1 0 0,1-1 0,0 1-1,0 0 1,0 0 0,0-1-1,0 1 1,0 0 0,0 0 0,0-1-1,0 1 1,0 0 0,0-1-1,1 1 1,-1 0 0,0 0 0,0-1-1,0 1 1,0 0 0,0 0-1,0-1 1,1 1 0,-1 0 0,0 0-1,0 0 1,0-1 0,1 1-1,10-10-107,-11 10 113,9-6 9,0 0 0,0 0 1,1 1-1,0 1 1,0-1-1,0 2 0,1-1 1,-1 2-1,1-1 1,0 1-1,-1 1 0,1 0 1,0 0-1,0 1 1,20 3-1,3 3 267,0 2 1,0 2-1,51 20 1,-44-14 19,15 2-24,0-2 1,2-3-1,-1-2 0,63 3 0,238-3 164,-66-4-255,460 23 59,-3-68-176,157-89-7,503-51-40,-848 165-38,-449 29 56,-28-3-616,-105-30-5990,-8 1-589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4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11979,'6'-6'53,"1"0"0,0 0-1,0 1 1,1 0 0,-1 0-1,1 1 1,0 0 0,0 0-1,1 1 1,-1 0 0,17-3-1,12-2 59,55-2-1,-71 8-103,949-50 1750,-173 14 276,-404 11-1281,378-32 1069,-341 42-1783,-431 13-4976,-5-1 181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4:5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80 1826,'0'0'5573,"-9"3"-4329,-3-1-992,-45 13 3022,54-14-2823,-1 0 1,0 0-1,1 1 1,-1-1-1,1 1 1,-1 0-1,1 0 1,0 0-1,0 1 1,0-1-1,0 1 1,-4 4-1,7-7-403,-1 1-1,1-1 1,0 1-1,-1 0 1,1 0-1,0-1 1,-1 1-1,1 0 0,0-1 1,0 1-1,0 0 1,0 0-1,-1 0 1,1-1-1,0 1 1,0 0-1,1 0 1,-1-1-1,0 1 1,0 0-1,0 0 0,0-1 1,1 1-1,-1 0 1,0 0-1,1-1 1,-1 1-1,0 0 1,1-1-1,0 2 1,25 12 495,35-6 4,-59-7-477,87 0 195,136-14 0,17-1-37,89 37-169,1 1 0,-291-22-38,-31-1-9,0 0 1,0 0 0,0-1 0,0-1 0,0 1 0,0-1 0,-1-1-1,1 0 1,11-4 0,-72 5 302,-153-1-263,-249 6-40,219 28 84,162-19 84,0-3 0,-75 1-1,154 11-648,1-14 449,0 0 0,1 0 1,0 0-1,1-1 0,0-1 1,0 1-1,0-2 0,1 1 1,-1-1-1,1-1 0,1 0 1,-1-1-1,0 0 0,20 2 0,10 1-15,1-3 0,74-3 0,-21-10-4,-1-3 1,141-39-1,-10 2-1318,-10 18 890,27-6 491,-237 37-19,-3 1-5,-1 0 0,1 0 1,-1 0-1,1 0 0,-1-1 0,1 1 1,-1 0-1,1-1 0,-1 1 0,0-1 1,1 0-1,-1 1 0,0-1 0,1 0 1,-1 0-1,0 0 0,0 0 1,0 0-1,0 0 0,0 0 0,2-2 1,-4 2 10,0 0 0,1 0 1,-1 1-1,0-1 1,0 0-1,0 1 1,0-1-1,0 0 1,0 1-1,0-1 1,0 1-1,0 0 1,0-1-1,0 1 0,-1 0 1,1-1-1,0 1 1,0 0-1,0 0 1,0 0-1,0 0 1,-1 0-1,0 1 1,-38-3 83,37 2-81,-167 6 383,-195 33-1,-141 5-47,496-43-341,-320-4 327,236-2-290,-140-25 0,227 29-123,1 0 1,-1-1-1,0 1 1,1-2-1,0 1 0,-1-1 1,1 0-1,0 0 1,0 0-1,1-1 1,-1 0-1,1 0 1,-7-6-1,9 5-259,1 1-1,-1 0 0,1-1 1,-1 1-1,1-1 0,1 0 1,-1 0-1,1 0 1,0 0-1,0 0 0,0 0 1,0 0-1,1 0 0,0 0 1,0 0-1,1 0 1,-1 0-1,3-7 0,12-48-4477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21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35 10634,'1'-1'491,"-1"-1"1,0 1-1,0-1 1,0 1-1,-1-1 1,1 1-1,0-1 1,-1 1-1,1-1 0,0 1 1,-1-1-1,0 1 1,1 0-1,-1-1 1,0 1-1,0 0 1,0 0-1,0-1 0,0 1 1,0 0-1,0 0 1,0 0-1,-2-1 1,2 2-381,0-1 0,-1 1 0,1 0 0,-1 0 0,1 0 0,0 0 0,-1 0 0,1 0 0,-1 0 0,1 1 0,0-1 1,-1 0-1,1 1 0,0-1 0,-1 1 0,1 0 0,0-1 0,0 1 0,0 0 0,0 0 0,-1-1 0,1 1 0,0 0 1,0 0-1,1 0 0,-1 0 0,-1 2 0,-1 0-114,1-1 0,0 1 0,-1 0 0,1 0 1,0 0-1,1 0 0,-1 0 0,0 0 0,1 0 0,0 0 1,0 1-1,0-1 0,0 1 0,0-1 0,1 1 0,-1-1 1,1 1-1,0-1 0,0 1 0,0-1 0,1 1 0,-1-1 1,1 1-1,0-1 0,0 0 0,2 6 0,1-2-51,0-1-1,0 0 1,0 0-1,1-1 1,-1 1-1,1-1 1,1 0-1,-1-1 1,1 1-1,0-1 1,0 0 0,7 4-1,12 5-48,-10-6 60,0 1-1,0 1 1,0 0 0,-1 1 0,16 14 0,-28-22 45,0 0 1,0 0-1,0 1 0,0-1 0,-1 0 1,1 1-1,-1-1 0,1 1 0,-1-1 0,0 1 1,0 0-1,0 0 0,0-1 0,0 1 1,-1 0-1,1 0 0,-1 0 0,0 0 0,0 0 1,0 0-1,0 0 0,-1 0 0,1-1 0,-1 1 1,1 0-1,-1 0 0,0 0 0,0-1 1,0 1-1,-1 0 0,1-1 0,-1 1 0,1-1 1,-1 0-1,0 1 0,0-1 0,-4 3 1,-7 8 60,-1-2 1,0 0 0,-1 0-1,0-2 1,-1 0 0,0 0 0,0-2-1,-1 0 1,1-1 0,-2 0 0,1-2-1,-1 0 1,1-1 0,-1 0-1,-19-1 1,36-2-188,0 0 0,-1 0 1,1 0-1,0 0 0,0 0 0,0 0 0,0 0 0,0-1 0,-1 1 1,1 0-1,0-1 0,0 1 0,0-1 0,0 1 0,0-1 0,0 1 1,0-1-1,0 0 0,0 0 0,0 1 0,1-1 0,-1 0 0,0 0 1,0 0-1,1 0 0,-1 0 0,1 0 0,-2-2 0,-1-35-6277,3 29 5146,0-32-4921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5:2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23638,'0'0'-1281,"-57"-9"1473,39 9-352,15-4-737,3 1-1761,21-11-1826,2-11-1602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5:4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49 5157,'0'0'3021,"-8"0"-1916,7 0-852,-41 1 702,17 7 3363,24-8-4298,1 1 1,0 0 0,0-1 0,0 1 0,0 0 0,0-1-1,0 1 1,0 0 0,0-1 0,0 1 0,0-1 0,0 1-1,0 0 1,0-1 0,0 1 0,1 0 0,-1-1-1,0 1 1,0-1 0,1 1 0,-1-1 0,0 1 0,1-1-1,-1 1 1,1-1 0,-1 1 0,1-1 0,-1 1-1,1-1 1,-1 1 0,1-1 0,-1 0 0,1 1 0,-1-1-1,1 0 1,0 0 0,-1 0 0,1 1 0,-1-1-1,2 0 1,26 13 167,-8-8-76,1-1 0,-1-1 0,1-1 1,39 0-1,88-13 269,-73 4-362,-1 4-31,-1 4 0,1 2 0,0 4 1,142 32-1,-128-21-10,1-4 1,0-3 0,108-2-1,-109-8 30,-25 1 10,0-2 0,1-3 0,80-15 1,-119 9 67,-37 6 55,-50 3-67,55 1-141,-364 29 188,128-7-113,118-14-24,-746 82 160,819-80-43,36-6-145,38-7-478,38-8 548,0-4 0,61-21 0,-12 4 62,199-41-550,361-36 0,-516 86-410,126-12 714,-335 63-3307,11-16-944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6:0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2114,'0'0'-128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6:1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1825 104 7719,'-11'-1'884,"0"-1"-1,0 0 0,0-1 1,1 0-1,-1 0 0,1-1 0,-14-8 1,-35-11 84,-2 8-566,-1 3 0,-112-7 1,-128 14 33,268 6-441,-45 2 107,1 3 0,-78 18 0,-152 45 265,277-62-332,1 2 0,1 1 0,0 1-1,0 2 1,-48 28 0,64-32-34,0 0 0,1 1 0,0 0 0,0 1 0,1 1 1,1-1-1,0 2 0,0-1 0,2 1 0,-1 1 0,2-1 0,0 1 0,-8 22 0,5-3-11,2 0 0,1 1 1,1 0-1,2 0 0,2 0 0,1 1 0,1-1 0,8 52 0,-1-43 1,1-1-1,2-1 1,2 1 0,2-2-1,2 0 1,30 56-1,-36-77-23,1 0-1,1-1 0,1 0 0,1 0 0,0-2 0,1 0 0,1 0 0,0-2 1,1 0-1,1 0 0,0-2 0,1 0 0,0-1 0,0-1 0,1-1 0,1-1 0,0-1 1,0 0-1,0-2 0,0 0 0,1-2 0,27 2 0,3-4 25,1-2-1,-1-3 1,0-2 0,0-2 0,96-28-1,240-113 45,-265 96-3,-3-7 0,-3-4 0,-2-6 0,115-92 0,-199 137 63,-2-2-1,-1-1 1,-1-1-1,-1-1 1,-2-1 0,-1-2-1,-2 0 1,-1-1 0,-1-1-1,16-47 1,-31 73-63,-2 1 1,1-1-1,-1 0 1,0 1-1,-1-1 1,0 0-1,-1 0 0,0 0 1,0 0-1,-2-11 1,1 15 10,-1-1 0,1 0 0,-1 1 0,-1-1 0,1 1 0,-1-1 0,0 1 0,0 0 0,0 0 0,-1 1 1,0-1-1,0 1 0,0-1 0,0 1 0,-1 1 0,-4-5 0,-13-5-10,0 0 0,0 2 0,-1 0 0,0 1 0,-1 2 0,0 0 1,-1 2-1,1 1 0,-31-3 0,-34 0-4,-109 5 0,151 3-28,-93 6-218,-34 0-2145,169-6 1972,1 0-1,0 0 0,-1-1 1,1 1-1,0-1 0,-1 0 1,1 0-1,0 0 0,0 0 1,0-1-1,0 0 0,0 0 1,0 0-1,0 0 0,1-1 1,-7-5-1,-14-22-4221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6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5157,'0'0'12743,"0"0"-12725,0 1 0,0-1 0,0 1 0,0-1 0,0 1 0,0-1 0,0 1 0,0 0 0,0-1 0,0 1 0,0-1 0,1 1 0,-1-1 1,0 1-1,0-1 0,1 1 0,-1-1 0,0 0 0,1 1 0,-1-1 0,1 1 0,-1-1 0,0 0 0,1 1 0,0-1 0,5 3 23,-1-1 0,1 0 0,0-1 0,0 1 0,-1-1 0,1 0 0,11 0 0,8 2 53,21 4-58,0-2 0,0-1-1,1-3 1,-1-2 0,0-2 0,0-2-1,0-2 1,-1-2 0,53-17 0,-74 18-22,1 1-1,0 1 1,1 1 0,-1 1-1,1 1 1,0 2 0,-1 0 0,1 2-1,0 0 1,0 2 0,-1 1 0,1 1-1,44 16 1,-40-10 8,97 29 20,-112-36-37,0-1 1,0-1-1,0-1 0,0 0 1,0-1-1,27-3 0,-39 3 21,0 0-1,0-1 0,0 0 1,0 0-1,0 0 0,0 0 1,-1 0-1,1 0 0,0-1 0,-1 1 1,1-1-1,-1 0 0,1 0 1,-1 0-1,0 0 0,0 0 1,0-1-1,0 1 0,0 0 1,0-1-1,-1 0 0,1 1 0,-1-1 1,0 0-1,0 0 0,1-3 1,-3 5-5,0 0 0,-1 0 0,1 0 0,-1 0 1,1 0-1,-1 0 0,1 1 0,-1-1 0,1 0 0,-1 1 1,1 0-1,-1-1 0,0 1 0,1 0 0,-1 0 0,0 0 1,0 0-1,1 0 0,-3 0 0,1 0 4,-272-4-101,79 4 115,-85-1-35,217 5 89,0 2 0,-84 18 0,78-6 151,38-8 213,1-3-1,-1 0 1,-64 3 0,96-10-458,0 0 0,0 0 0,0 0-1,-1 0 1,1 0 0,0-1 0,0 1 0,0 0 0,0 0 0,0 0 0,0 0-1,0 0 1,-1-1 0,1 1 0,0 0 0,0 0 0,0 0 0,0-1-1,0 1 1,0 0 0,0 0 0,0 0 0,0-1 0,0 1 0,0 0-1,0 0 1,0 0 0,0 0 0,0-1 0,0 1 0,0 0 0,1 0 0,-1 0-1,0-1 1,0 1 0,0 0 0,0 0 0,0 0 0,0 0 0,0 0-1,1-1 1,-1 1 0,0 0 0,0 0 0,0 0 0,0 0 0,0 0 0,1 0-1,-1 0 1,0 0 0,0-1 0,0 1 0,1 0 0,7-8-50,8 1 35,-1 1 0,1 1 0,0 1 1,0 1-1,0 0 0,0 0 0,1 2 0,28 1 0,16-4-7,158-19-416,389-21-1817,-198 44 1850,-739 14 518,84-1 48,-509 32 486,748-44-1008,10-1-19,27 0-497,62-2-1740,-78 1 1759,47-1-2825,2-3-2038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6:2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8456,'0'0'3070,"12"0"-2585,369 19 2944,72 1-3206,-354-22 253,-1-5 0,-1-3 0,0-6 1,181-51-1,-271 61 359,-18 2-442,-23-2-225,31 6-150,-182-14-108,-258 14-1,-55 43 175,291-21-61,463-26-220,-167 4 153,187 2-424,344-6 408,-337-23 71,-311 22 476,-32 1-8,-329 8-129,-553 76-1,885-69-2073,63-9-4319,15-2 4148,15-1-1976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6:5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1562 79 3299,'0'0'4105,"-9"-6"-3411,1-1-514,-2 1 1,1 0-1,-1 1 0,0 0 0,0 1 0,0 0 1,-16-4-1,-28-2-857,0 2 0,-1 2 1,-82 3-1,55 3 1499,0 3 0,-122 20 0,188-20-771,-293 67 811,260-55-759,0 2-1,1 1 1,1 3-1,-50 31 1,83-42-102,0 1 1,1 1-1,0 0 1,0 0 0,1 2-1,1-1 1,1 1-1,0 1 1,0 0-1,2 0 1,0 1-1,0 0 1,2 1 0,0 0-1,1-1 1,0 2-1,2-1 1,0 0-1,1 1 1,1 0 0,0-1-1,1 1 1,4 27-1,0-31-2,-1-1 1,2 0-1,0 1 0,1-2 1,0 1-1,1-1 0,0 0 0,1 0 1,0-1-1,1 0 0,0 0 1,16 14-1,3 0-3,1-2-1,0 0 1,51 28-1,-40-31 9,0-1-1,2-1 0,0-3 1,0-1-1,63 11 1,0-8 10,120 5 0,-134-17 65,0-5 0,0-3 0,-1-4 1,158-33-1,-192 26-25,0-2 0,-1-3-1,-1-2 1,-1-3 0,-2-1 0,0-3 0,-1-3 0,72-57-1,-113 80 64,0 0-1,0 0 1,-1-1-1,0 0 0,-1 0 1,0-1-1,0 0 1,-1 0-1,-1-1 1,1 0-1,-2 0 0,5-14 1,-7 15-33,0 0 0,-1 0 1,0 0-1,0 0 0,-1 0 0,0 0 1,-1 0-1,-1 0 0,1 0 0,-1 1 1,-1-1-1,0 0 0,0 1 0,-1 0 0,-5-11 1,-2 2-45,0 0 0,-1 1 1,-1 0-1,0 1 1,-2 0-1,0 1 0,0 1 1,-1 1-1,-1 0 0,0 1 1,-1 0-1,0 2 0,-1 0 1,0 1-1,0 1 0,-25-7 1,0 3-543,0 1 1,-1 3 0,0 1-1,-1 3 1,1 1-1,-70 6 1,79 0-528,0 2 1,-68 19-1,16 2-2558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7:0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6150,'0'0'769,"-9"3"-294,0 0-288,3 0 175,-1 0 0,0-1 0,0 0 0,0-1 0,-14 3 0,20-4-271,2 3-96,-1 0 0,1 0 1,0 0-1,0 0 0,0 0 0,0 0 1,0 0-1,1-1 0,-1 1 0,1 0 1,0-1-1,-1 1 0,1-1 0,1 1 1,-1-1-1,0 0 0,0 0 0,1 0 1,-1 0-1,1-1 0,0 1 0,-1-1 0,1 1 1,0-1-1,6 2 0,11 4-55,0-1-1,39 6 0,-26-5 36,42 6 117,1-4-1,0-3 1,145-7-1,-81-2-14,-53 3 127,106 2 196,317-39 0,-314 8-219,-271 27 2880,17-2-3042,-227 3 499,-416 7 459,278 36-1087,392-38 65,66 13-1263,24-2 1260,1-3-1,1-2 0,85 4 1,-42-12-39,123-13 0,363-79-4019,-534 79 2868,51-8-3620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7:0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7175,'0'0'1340,"9"0"-1372,292 4 93,347-8 1351,-550-3-1330,469-6 156,-789 41 1812,43-5-2168,-335 40-3906,428-54 1189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7:4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2 769,'0'0'1217,"-44"-1"-1089,26 1-128,2 0-961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36 14958,'0'0'4901,"-11"2"-4789,6-1-57,1 0 1,-1 0-1,1 0 1,-1 0-1,1 1 1,-1 0-1,1 0 0,0 0 1,0 0-1,0 1 1,0-1-1,0 1 1,1 0-1,-1 0 1,1 1-1,0-1 1,0 1-1,0 0 0,0-1 1,1 1-1,-1 0 1,1 1-1,0-1 1,0 0-1,1 1 1,-1-1-1,1 1 0,0-1 1,0 1-1,0 9 1,0-10 27,1 0 0,0 0-1,0 0 1,0 0 0,1 0 0,-1 1 0,1-1 0,0 0 0,0 0 0,0 0-1,1 0 1,-1-1 0,5 8 0,-4-8-33,1-1 0,-1 1 1,1-1-1,-1 0 0,1 0 0,0 0 0,0-1 1,-1 1-1,1 0 0,1-1 0,-1 0 0,0 0 1,0 0-1,0 0 0,1 0 0,-1-1 0,0 1 1,4-1-1,1 1 56,-1-1 1,1 0-1,-1 0 1,1-1-1,-1 0 1,0 0-1,1-1 1,-1 1-1,0-2 1,0 1-1,0-1 1,0 0-1,-1 0 0,1-1 1,8-6-1,-10 6-24,-1 0 0,0-1-1,0 1 1,0-1-1,-1 1 1,1-1-1,-1 0 1,0 0 0,-1-1-1,1 1 1,-1 0-1,0-1 1,-1 0-1,1 1 1,-1-1 0,0 0-1,0 0 1,-1 0-1,0 0 1,0-7-1,-1 9-183,1 0-1,-1 0 0,0 0 0,0 0 1,-1 1-1,1-1 0,-1 0 0,0 1 1,0-1-1,0 1 0,0-1 0,0 1 0,-1 0 1,1 0-1,-1 0 0,0 0 0,0 1 1,0-1-1,-1 1 0,1 0 0,0 0 1,-1 0-1,1 0 0,-1 0 0,0 1 1,0 0-1,0 0 0,1 0 0,-1 0 0,0 0 1,-7 1-1,10 0-100,0 0-1,0 0 1,1 0 0,-1 0-1,0 0 1,1 0 0,-1 1-1,0-1 1,0 0 0,1 1-1,-1-1 1,1 0 0,-1 1-1,0-1 1,1 1 0,-1-1-1,1 1 1,-1-1-1,1 1 1,-1-1 0,1 1-1,-1 0 1,1-1 0,0 1-1,-1 0 1,1-1 0,0 1-1,-1 0 1,1-1 0,0 1-1,0 0 1,0-1 0,0 1-1,0 0 1,0 0 0,0-1-1,0 1 1,0 0 0,0 0-1,0-1 1,0 1 0,1 1-1,-1 0-416,0 13-4563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21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3716,'0'0'21492,"61"-39"-21204,-24 38-96,6-2-96,7 3-64,0-1-224,2 1-1345,1-2-1762,-12-3-2691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7:4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1 224,'0'0'865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7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4516,'0'0'5136,"27"0"-3439,24 9-1313,0-2 0,1-3 0,0-2 0,59-5 0,-6 0-291,17-2 467,127-22 0,-128 10 177,129 1 0,24 21-153,201-5 295,-57-37-841,-270 21 0,-68 6 20,1 3 1,160 7-1,-36 39 6,-23-4-11,76-13 59,-70-9-42,-201-1 231,-8 0-4750,6-11 557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7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65 111 5029,'0'0'2717,"-9"1"-1815,1 1-553,-23 4-418,14-4 3371,79-2-2335,72 9 0,-94-4-911,0-2 0,0-1-1,-1-2 1,1-2 0,74-13 0,-28-7-58,2 3 0,0 5 0,1 3 0,151 1-1,-196 12 332,0-2-1,1-2 0,-1-2 1,0-2-1,77-20 0,-98 17 132,-23 9-449,-1 1 0,1-1 0,0 0 0,0 0 0,0 0 0,0 0 0,0 0 0,0 0-1,0 0 1,0 0 0,0 0 0,0 0 0,-1 0 0,1-1 0,0 1 0,0 0 0,0 0 0,0 0 0,0 0 0,0 0 0,0 0 0,0 0 0,0 0 0,0 0 0,0 0 0,-1 0 0,1 0-1,0 0 1,0 0 0,0 0 0,0 0 0,0-1 0,0 1 0,0 0 0,0 0 0,0 0 0,0 0 0,0 0 0,0 0 0,0 0 0,0 0 0,0 0 0,0 0 0,0-1 0,0 1 0,0 0-1,0 0 1,0 0 0,0 0 0,0 0 0,0 0 0,0 0 0,0 0 0,0 0 0,0 0 0,0-1 0,0 1 0,-40 2 559,34-2-687,-532 60 187,265-25-49,214-28-4,-342 25 329,489-11-810,14-8 512,157 0 0,106-24 63,-112 1-121,-159 9 19,238-12 2,-267 7 27,1-3 0,124-34 0,-190 43-25,0 0 0,0 0 1,0-1-1,0 1 0,0 0 0,-1 0 1,1 0-1,0 0 0,0 0 1,0-1-1,0 1 0,0 0 0,0 0 1,0 0-1,0 0 0,0 0 1,0-1-1,0 1 0,0 0 0,0 0 1,0 0-1,0 0 0,0 0 1,0-1-1,0 1 0,0 0 0,0 0 1,0 0-1,0 0 0,0 0 1,1-1-1,-1 1 0,0 0 0,0 0 1,0 0-1,0 0 0,0 0 1,0 0-1,0 0 0,1-1 0,-1 1 1,0 0-1,0 0 0,0 0 1,0 0-1,0 0 0,0 0 0,1 0 1,-1 0-1,0 0 0,0 0 1,0 0-1,1 0 0,-26-4 357,-38 0-224,-342 19-164,-115-3 25,494-13-1075,-1-1 1,0-1-1,-44-11 0,59 7-1643,3-1-343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0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6758,'0'0'10528,"10"5"-10251,-9-4-275,8 4 178,2 0 0,-1-1 0,0 0 0,1-1 1,0 0-1,0-1 0,0 0 0,14 1 0,2-5 363,-1-1 0,1-1 0,-1-1-1,36-12 1,-35 8-427,0 2 0,0 2 0,1 0 0,30-1 0,132 19 85,-140-7-62,0-2 0,0-2 1,62-6-1,-36-1 112,0 3 0,118 13 0,-170-10-205,0-1 1,1-1-1,-1-1 1,42-9-1,91-34 181,-143 40-201,-85 2 599,-334 35-833,28-1 21,-22-30-75,398-1-95,11-2-1005,471-57 1033,-362 47 167,67-3-2112,-60 12-2792,-146 28 1601,3-11 940,-4 3-742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1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6758,'0'-1'151,"1"0"-1,-1 0 1,0 0-1,0 0 1,1 0-1,-1 0 1,0 0-1,1 0 1,-1 0-1,1 0 1,-1 1-1,1-1 1,0 0-1,-1 0 0,1 1 1,0-1-1,-1 0 1,1 1-1,0-1 1,0 0-1,0 1 1,-1-1-1,1 1 1,0 0-1,0-1 1,0 1-1,0 0 1,0-1-1,0 1 1,0 0-1,0 0 0,0 0 1,0 0-1,0 0 1,0 0-1,0 0 1,1 0-1,55 7 1540,-18-2-882,1-7-314,-1-2 0,41-9 0,38-4-86,-50 8-106,76-20 1,-87 16-200,2 2-1,76-5 1,49 14 162,132-9-114,-244 7-90,-49 4-19,0-1 0,-1-1 1,36-7-1,-178 6 977,-272 34-951,280-18-61,-45 5 38,-414 27 327,555-46-305,-1-1 0,1 0 1,0-1-1,0-1 0,-31-12 1,24 8-67,203 96-577,-142-75 488,2-2-1,-1-1 1,1-2 0,0-2 0,1-1 0,-1-2 0,1-2 0,52-6 0,-33-2-15,-1-3 0,0-3 0,0-2 0,108-44 0,-94 27 96,-37 15-12,1 1-1,0 3 0,57-15 0,-68 28-329,-25 0 331,-1 0 0,1 1 0,-1-1 1,1 0-1,-1 0 0,1 0 0,-1 1 0,0-1 0,1 0 0,-1 1 1,1-1-1,-1 0 0,0 1 0,1-1 0,-1 0 0,0 1 0,1-1 1,-1 1-1,0-1 0,0 0 0,1 1 0,-1-1 0,0 1 0,0-1 1,0 1-1,1 0 0,-2 1 23,1 1 0,-1-1 0,0 0 0,0 0 0,0 0 0,0 0 0,0 0 0,0 0 0,0-1 0,0 1 0,-1 0 0,1-1 0,-1 1 0,0-1 0,1 1 0,-1-1 0,0 1 0,-3 1 0,-14 9 119,-1-1 0,0 0 0,-1-2 0,0 0 0,0-1 0,-24 5 0,-141 23 696,145-30-725,-192 23 81,-342-3 0,450-20-42,125-6-141,0 0 0,0 0 0,0 0 1,0 1-1,0-1 0,0 0 0,0 0 1,0 0-1,0 0 0,0 0 0,0 0 1,0 0-1,0 0 0,0 0 0,0 0 1,0 0-1,0 0 0,0 0 1,0 0-1,0 0 0,0 0 0,0 0 1,0 1-1,0-1 0,0 0 0,-1 0 1,1 0-1,0 0 0,0 0 0,0 0 1,0 0-1,0 0 0,0 0 0,0 0 1,0 0-1,0 0 0,12 3-560,19 0-442,5-3 195,0-2 1,0-2-1,-1-1 1,1-1 0,-1-3-1,-1 0 1,35-15-1,5-11-3675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3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78 7527,'0'0'9166,"0"1"-9106,-1-1 0,1 1-1,-1 0 1,1-1 0,-1 1 0,1 0-1,0 0 1,-1-1 0,1 1 0,0 0-1,0 0 1,0-1 0,-1 1-1,1 0 1,0 0 0,0 0 0,0-1-1,0 1 1,1 0 0,-1 1 0,4 0 43,-1-1 1,1 1 0,0-1 0,0 1-1,0-1 1,0 0 0,0-1 0,0 1-1,6-1 1,10 4 204,25 5-40,0-2 0,1-1 1,0-3-1,0-1 0,0-3 0,0-1 1,68-14-1,-48 9 40,111 0 0,-121 8-131,1-3 0,0-2 0,56-13 0,-5-13 110,-79 20-171,-1 1 1,1 2 0,0 1 0,1 1 0,34-1-1,177 6-1664,-247-1-5920,-7-6 2599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3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10602,'0'0'7634,"10"0"-7004,82 0 625,15 2-725,-1-5 0,109-17 0,-57-10-422,93-14 441,-203 38-277,0 2 0,1 3 1,58 5-1,-80 0-166,1 2-1,34 11 1,-40-10-14,1-1-1,0-1 0,-1 0 1,33 1-1,-41-6 48,-1 0 0,0-1 0,0 0 1,0-1-1,0 0 0,0-1 0,0 0 0,-1-1 0,0-1 0,1 0 1,-1-1-1,-1 0 0,1 0 0,11-10 0,-17 12-161,1 1-1,0 0 0,0 1 0,0 0 1,1 0-1,-1 0 0,0 1 0,14-1 1,-45 2-1328,1 2 293,-30 5-1,19 1 872,1 1 0,-41 17-1,66-23 184,-117 46 20,-2-5 0,-161 33 0,268-73 9,-76 16 282,-2-5 0,-184 6 1,281-21-349,0 0 0,-1 0 1,1-1-1,0 1 1,0 0-1,0 0 1,0 0-1,0-1 0,0 1 1,-1-1-1,1 1 1,0-1-1,0 1 0,0-1 1,0 1-1,0-1 1,1 0-1,-1 0 1,0 0-1,0 1 0,0-1 1,1 0-1,-1 0 1,0 0-1,1 0 1,-1 0-1,1 0 0,-1 0 1,1 0-1,-1-1 1,1 1-1,0 0 1,0 0-1,-1 0 0,1 0 1,0 0-1,0-1 1,0 1-1,0 0 1,1 0-1,-1 0 0,0 0 1,0-1-1,1 1 1,0-1-1,0 1-104,0 0 0,1 1-1,-1-1 1,0 0 0,1 0-1,-1 1 1,1-1 0,0 1 0,-1 0-1,1-1 1,-1 1 0,1 0-1,0 0 1,-1 0 0,1 0 0,-1 0-1,3 1 1,32 1-302,59 20 375,-63-13 83,1-2-1,35 3 0,-25-8-5,-1-1 0,1-3 0,-1-1 0,1-2 0,-1-2 0,0-2 0,61-22 0,-14 0-38,-50 15-1,0 2-1,1 1 0,1 3 1,0 1-1,0 2 1,50-2-1,-92 9 47,1 0 1,0 0-1,0 0 1,0 0-1,0 0 1,0 0-1,0 0 1,0 0-1,0 0 1,0 0-1,-1 0 0,1 0 1,0 0-1,0 0 1,0 0-1,0 0 1,0 1-1,0-1 1,0 0-1,0 0 1,0 0-1,0 0 0,0 0 1,0 0-1,0 0 1,0 0-1,-1 0 1,1 1-1,0-1 1,0 0-1,0 0 1,0 0-1,0 0 0,0 0 1,0 0-1,0 0 1,0 0-1,0 1 1,0-1-1,0 0 1,0 0-1,1 0 1,-1 0-1,0 0 0,0 0 1,0 0-1,0 0 1,0 0-1,0 1 1,0-1-1,0 0 1,0 0-1,-12 5 326,-78 7-459,29-3-1853,0 1-3472,18-1-849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14894,'0'0'1628,"0"3"-955,-4 25 754,-14 45 0,-4 24-42,19-76-1348,0-8-34,1 1-1,1 0 0,0-1 0,1 1 1,0 0-1,4 23 0,-4-36-20,0-1 0,0 0 0,-1 1 0,1-1 0,0 0 0,0 1 0,0-1 0,0 0 0,0 1 0,0-1 0,0 1 0,1-1 0,-1 0 0,0 1 0,0-1 0,0 0 0,0 1 0,0-1-1,0 0 1,1 1 0,-1-1 0,0 0 0,0 0 0,0 1 0,1-1 0,-1 0 0,0 0 0,0 1 0,1-1 0,-1 0 0,0 0 0,1 1 0,-1-1 0,0 0 0,1 0 0,-1 0 0,0 0 0,1 0 0,-1 0 0,0 0 0,1 0 0,-1 0 0,0 0 0,1 0 0,-1 0 0,1 0 0,-1 0 0,0 0 0,1 0 0,-1 0 0,0 0 0,1 0 0,-1 0 0,0 0 0,1-1-1,-1 1 1,0 0 0,1 0 0,-1 0 0,0-1 0,0 1 0,1 0 0,-1 0 0,0-1 0,0 1 0,0 0 0,1-1 0,-1 1 0,0-1 0,10-24-2227,-10-32-4455,0 21 2210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5894,'0'0'10313,"8"-7"-9378,-2 3-780,0-1 1,0 1-1,0 0 1,0 1-1,1 0 1,0 0 0,-1 0-1,1 1 1,0-1-1,1 2 1,-1-1-1,0 1 1,12 0 0,74-7 1355,-13 0-2998,-28 6-9284,-60 2 3127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8872,'0'0'5253,"-18"52"-4388,31-49 96,12-3 448,3 0-608,8 0-192,2 0-353,-4-4-160,-1 0-64,-8 4-897,-7 0-1825,-12 0-1666,-6 8-1986</inkml:trace>
  <inkml:trace contextRef="#ctx0" brushRef="#br0" timeOffset="1">1 257 10570,'0'0'6790,"52"-1"-5444,-13-16-449,4 0-577,0-4-256,7 1-577,-2 1-1312,-11-1-2179,8 0-737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22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5126 318 11979,'-1519'-201'379,"648"131"-182,598 71-3304,-325 41 1,341-9 2666,-283 73 1,448-82 1077,0 4 0,2 5 0,2 3 0,1 4 0,2 4 0,-113 78 0,163-97-524,1 2 0,2 1 0,1 2 0,1 0-1,1 3 1,-35 51 0,53-68-108,1 1 0,1 0 0,0 1 0,1 0-1,1 0 1,1 0 0,1 1 0,0 0 0,1 0 0,2 1 0,-1-1 0,2 1 0,1-1 0,0 1-1,2-1 1,5 31 0,-2-32-11,2 0-1,-1 0 0,2-1 1,0 0-1,2-1 0,-1 1 1,2-2-1,0 1 0,1-2 0,1 1 1,15 13-1,-1-4-46,1 0-1,1-2 0,1-1 1,62 32-1,-20-21 94,1-2 0,1-4 0,141 30-1,243 16 1369,-450-71-1374,953 89 1989,4-43-1480,1-34-359,-731-23-124,-1-11 0,254-55 0,150-102 1721,-490 123-1283,-3-6-1,161-95 1,-242 119-319,-2-3 0,-1-2 0,-3-3 0,-1-3 0,82-89 1,-117 111-135,-1-2 1,-2 0 0,0-1 0,-2-1-1,-1 0 1,12-35 0,-20 42 4,-1-1 0,-1 0-1,-1 0 1,-1 0 0,-1 0 0,-1-1 0,-2 1 0,0 0 0,-5-35-1,2 45 64,0 0-1,-1 0 1,-1 1-1,0 0 0,0 0 1,-1 0-1,-1 1 0,0 0 1,-1 0-1,-1 0 1,1 1-1,-2 1 0,1 0 1,-2 0-1,1 0 0,-1 1 1,0 1-1,-14-8 0,-10-4-44,-1 1-1,-1 2 0,-1 1 0,0 2 0,-43-10 0,-69-11-480,-1 6 0,-191-12 0,-311 20-6899,491 22 3099,10 4-2877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11115,'0'0'5861,"-30"72"-4804,7-37-192,-4 7-64,-2 0-417,1-2-320,1-3 32,7-9-64,1-4-576,8-11-802,-2-5-1120,8-8-1666,-2 0-2274</inkml:trace>
  <inkml:trace contextRef="#ctx0" brushRef="#br0" timeOffset="1">8 73 12332,'0'0'5701,"61"37"-4772,-40-23-32,4-1-417,2 1-352,-2-2-96,5 1-448,-5-5-769,4-3-1089,3-3-609,-3-2-1601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15278,'0'0'6182,"50"21"-5957,-27-18-97,7-1-1346,-5-2-960,-2 0-1793,1-2-2243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15022,'0'0'5509,"27"55"-4900,-21-24-449,-1 3-96,-1 0-32,-1-4-544,-3-1-481,2-6-128,-2-2-353,0-4-1216,-2-4-1314,-14-5-5509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65 358 15022,'0'0'2499,"57"-1"-161,-27-8-801,13-3-480,2-1-64,-8-1-673,6 1-255,-12 1-162,-5 2-671,-13 2-930,-8-1-1056,-5-2-1955,-5-1-2145</inkml:trace>
  <inkml:trace contextRef="#ctx0" brushRef="#br0" timeOffset="1">1 39 11883,'0'0'9769,"76"-39"-9736,-36 39-258,1 5-1120,3 8-1249,-4 0-2211,-5 2-1793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11018,'0'0'6305,"-1"8"-4538,-3 25-486,4-33-1261,0 1 0,1 0-1,-1 0 1,0 0-1,0 0 1,1-1 0,-1 1-1,0 0 1,1 0 0,-1-1-1,1 1 1,-1 0-1,1-1 1,-1 1 0,1-1-1,0 1 1,-1 0 0,1-1-1,0 1 1,-1-1-1,1 0 1,0 1 0,0-1-1,0 0 1,-1 1 0,1-1-1,0 0 1,0 0-1,0 1 1,-1-1 0,1 0-1,0 0 1,0 0 0,0 0-1,0 0 1,-1-1-1,1 1 1,2 0 0,32-5 84,-21 0-41,-1-1-1,1 0 1,-1 0 0,19-13-1,-23 12-59,1 1-1,-1 0 1,2 1 0,-1 0-1,0 1 1,1 0-1,0 0 1,21-3 0,-31 7 1,-1 0-1,1 0 1,0 0 0,0 0 0,0 0-1,-1 0 1,1 0 0,0 0 0,0 1 0,0-1-1,-1 0 1,1 0 0,0 1 0,-1-1 0,1 0-1,0 1 1,-1-1 0,1 1 0,0-1 0,-1 1-1,1-1 1,-1 1 0,1 0 0,-1-1-1,1 1 1,-1 0 0,1-1 0,-1 1 0,0 0-1,1-1 1,-1 1 0,0 0 0,0 0 0,1 1-1,0 35 674,-1-3 34,0-33-696,0 0 1,0 0-1,1 0 0,-1 0 1,0-1-1,0 1 0,1 0 1,-1 0-1,0-1 0,1 1 1,-1 0-1,0 0 0,1-1 0,-1 1 1,1 0-1,0-1 0,-1 1 1,1-1-1,-1 1 0,1-1 1,0 1-1,0-1 0,-1 1 1,1-1-1,0 0 0,0 1 1,-1-1-1,3 1 0,0-1 20,1 0 0,-1 0 0,0 0 0,1-1 0,-1 1 0,1-1 0,-1 1 0,0-1-1,1 0 1,-1-1 0,0 1 0,0 0 0,5-4 0,40-31 176,0 1-751,-47 34 455,0 1 0,-1-1 0,1 1 0,0 0 0,0-1 0,-1 1 0,1 0 0,0-1 0,0 1-1,0 0 1,0 0 0,0 0 0,-1-1 0,1 1 0,0 0 0,0 0 0,0 0 0,0 1 0,0-1-1,0 0 1,-1 0 0,1 0 0,0 1 0,0-1 0,0 0 0,-1 1 0,1-1 0,0 1 0,0-1-1,-1 1 1,1-1 0,0 1 0,-1-1 0,1 1 0,0 0 0,-1-1 0,1 1 0,-1 0 0,1-1-1,-1 1 1,0 0 0,1 0 0,-1 0 0,0-1 0,0 1 0,1 0 0,-1 0 0,0 0 0,0 0-1,0 0 1,0-1 0,0 1 0,0 2 0,2 6-2153,3-3-3196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12524,'0'0'9443,"11"0"-8941,137 11 475,-92-12-623,-48 0-350,0 0 1,0 0-1,0 1 1,0 1-1,0-1 1,0 1-1,9 2 1661,-41 16-747,-114 114-130,83-78-727,70-74-13914,-4 6 3198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19 13453,'0'0'10057,"-9"-4"-9240,6 3-764,0-1-13,-1 0-1,1 0 1,-1 1 0,0-1-1,0 1 1,0 0-1,0 0 1,0 0 0,0 1-1,0-1 1,0 1 0,0 0-1,0 0 1,0 1 0,0-1-1,0 1 1,0 0-1,-4 1 1,-7 4 231,0 1 1,0 1-1,1 1 0,-27 20 1,37-26-221,-1 1 1,1 0 0,0 0-1,0 0 1,1 1 0,-1-1-1,1 1 1,0 0 0,1 0-1,-1 0 1,1 0 0,0 1-1,0-1 1,0 0 0,1 1-1,0 0 1,0-1 0,0 7-1,1-10-49,0-1 0,1 1 0,-1 0 0,0-1 0,1 1 0,0-1 0,-1 1 0,1 0 0,0-1 0,0 0 0,0 1 0,0-1 0,0 1 0,0-1 0,0 0 0,0 0 0,1 0 0,-1 0 0,1 0 0,-1 0 0,0 0 0,1 0 0,-1 0 0,1-1 0,0 1 0,-1-1 0,1 1 0,-1-1 1,1 0-1,2 1 0,58 5-318,-54-6 132,101-4-5283,-38-12-2695,-31 1 266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 14638,'0'0'6038,"-8"-2"-3866,4 1-2059,0 0 0,0 1 0,0-1 0,0 1 0,0-1 0,-1 1-1,1 1 1,0-1 0,0 0 0,0 1 0,0 0 0,0 0 0,0 0-1,0 1 1,0-1 0,0 1 0,1 0 0,-1 0 0,0 0 0,1 1 0,0-1-1,0 1 1,-1 0 0,1 0 0,1 0 0,-1 0 0,-4 7 0,2-5-48,1 0 1,0 0-1,0 1 1,0 0 0,1-1-1,0 1 1,0 0-1,0 1 1,1-1-1,0 1 1,0-1 0,1 1-1,-2 8 1,4-14-65,-1 0 1,0 1-1,1-1 1,-1 0-1,1 0 1,-1 0 0,1 0-1,0-1 1,-1 1-1,1 0 1,0 0-1,0 0 1,-1 0-1,1-1 1,0 1-1,0 0 1,0-1-1,0 1 1,0-1-1,0 1 1,0-1-1,0 1 1,0-1 0,0 0-1,1 1 1,-1-1-1,0 0 1,0 0-1,0 0 1,0 0-1,0 0 1,0 0-1,2-1 1,44-3 175,-30-2-223,0 0-1,-1-2 0,0 1 0,0-2 0,-1 0 0,0-1 1,0-1-1,-1 0 0,-1-1 0,0 0 0,0-1 1,14-19-1,-37 45 108,1 1 0,1 0 0,1 0 0,0 1 0,1 0 0,0 0 0,1 0 1,-3 20-1,7-34-120,1-1 0,0 1 0,0 0 0,0 0 0,0-1 0,0 1 0,1 0 1,-1 0-1,0 0 0,0-1 0,0 1 0,1 0 0,-1 0 0,0-1 0,1 1 1,-1 0-1,1-1 0,-1 1 0,1-1 0,-1 1 0,1 0 0,-1-1 0,1 1 1,-1-1-1,1 1 0,0-1 0,-1 0 0,1 1 0,0-1 0,0 0 0,-1 1 1,1-1-1,0 0 0,0 0 0,-1 0 0,1 1 0,0-1 0,0 0 0,-1 0 1,1 0-1,0 0 0,1-1 0,2 1-606,-1-1 0,1 1 1,-1-1-1,1 0 0,-1-1 0,1 1 0,-1 0 1,6-5-1,18-15-8085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8392,'0'0'-2562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20435,'0'0'5061,"68"-56"-16624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9:55:23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438 66 12556,'-3'-5'144,"0"1"0,0-1 0,-1 0 0,0 1 0,0 0 0,0 0 0,0 0 0,0 1 0,-1-1 0,0 1 0,0 0 0,0 1 0,0-1 0,0 1 0,0 0 0,-1 0 0,1 0 0,-1 1 0,1 0 0,-1 0 0,0 0 0,1 1 0,-1 0 0,0 0 0,0 0 0,1 1 0,-1 0 0,0 0 0,1 1 0,-1-1 0,1 1-1,0 0 1,0 0 0,-1 1 0,-6 4 0,-7 9 49,1 0-1,0 1 1,1 0-1,1 2 1,1 0-1,0 1 1,-22 40-1,21-29 253,1 1 0,1 0 0,2 0-1,-16 68 1,24-78-355,1-1 0,1 1 1,0-1-1,2 1 0,0 0 0,1 0 0,8 35 0,-8-50-91,1 1 0,1-1 0,-1 1 0,1-1 0,0 0 0,1 0-1,0 0 1,0 0 0,0-1 0,1 1 0,0-1 0,0-1 0,1 1-1,-1-1 1,1 1 0,0-2 0,1 1 0,-1-1 0,1 0 0,0 0-1,0-1 1,0 0 0,16 5 0,-12-5 38,1-1 0,0-1 1,0 1-1,0-2 0,0 0 0,1 0 0,-1-1 0,0 0 1,0-1-1,-1-1 0,1 0 0,0-1 0,-1 0 0,0 0 1,0-1-1,0-1 0,0 0 0,-1 0 0,0-1 0,0 0 1,-1-1-1,0 0 0,0 0 0,-1-1 0,0 0 0,10-17 1,-15 22 31,-1 0 1,0 0 0,0 0 0,0 0 0,0-1 0,-1 1-1,1 0 1,-1-1 0,-1 0 0,1 1 0,0-1 0,-1 1-1,0-1 1,0 0 0,-1 1 0,1-1 0,-1 0-1,0 1 1,0-1 0,0 1 0,-1 0 0,0-1 0,0 1-1,0 0 1,0 0 0,-4-6 0,1 4-37,-1 1 1,1-1-1,-1 1 0,0 0 0,0 1 1,-1-1-1,0 1 0,1 1 1,-1-1-1,0 1 0,-1 0 1,1 1-1,0 0 0,-1 0 1,-7-1-1,-4-1-56,0 2 0,0 0 0,1 1 0,-1 0 0,0 2 0,0 0 0,0 1 0,1 1 0,-28 8 0,44-10-38,-1 0 0,1 0 0,0 0 0,0 1 0,0-1 0,-1 0 0,1 1 0,1-1 0,-1 1 0,0 0 0,0 0 0,1 0 0,-1 0 0,1 0 0,-1 0 0,1 0 0,0 0 0,0 0 0,0 1 0,-1 2 0,2-3-66,0 0-1,0 0 0,0 0 0,0 0 1,0 0-1,1 0 0,-1 0 0,0-1 1,1 1-1,0 0 0,-1 0 1,1 0-1,0-1 0,0 1 0,0 0 1,0-1-1,0 1 0,1-1 0,-1 1 1,0-1-1,1 0 0,-1 1 0,1-1 1,-1 0-1,1 0 0,3 1 1,7 5-898,2 0 1,-1-2 0,1 1 0,-1-2 0,20 4 0,28 3-4426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16976,'0'0'5221,"10"-7"-4639,44-30-262,-2-3 0,64-63 1,-115 103-328,-1 0 1,0-1-1,0 1 1,0-1-1,0 1 0,1-1 1,-1 1-1,0 0 1,1-1-1,-1 1 1,0-1-1,1 1 1,-1 0-1,0-1 1,1 1-1,-1 0 0,1 0 1,-1-1-1,0 1 1,1 0-1,-1 0 1,1 0-1,-1 0 1,1-1-1,-1 1 0,1 0 1,-1 0-1,1 0 1,-1 0-1,1 0 1,-1 0-1,1 0 1,-1 0-1,0 0 1,1 0-1,0 1 0,-4 19-139,-23 47 98,20-55 84,-8 21-51,6-16-226,0 1 0,1 1 0,1-1 0,0 1-1,2 0 1,-5 37 0,9-56 162,0 1-1,0-1 0,0 1 0,0 0 0,0-1 0,0 1 0,1 0 0,-1-1 1,0 1-1,0-1 0,0 1 0,1-1 0,-1 1 0,0 0 0,1-1 0,-1 1 1,0-1-1,1 1 0,-1-1 0,1 1 0,-1-1 0,1 0 0,-1 1 0,1-1 1,-1 0-1,1 1 0,-1-1 0,1 0 0,-1 1 0,2-1 0,22-1-2544,23-20-2515,-13-6 276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11371,'0'0'5658,"-8"5"-4072,-5 6-1247,0-1-1,1 2 1,0 0 0,1 0 0,-18 27 0,23-31-212,0 1 0,1 0 1,0 0-1,0 0 0,1 0 1,1 1-1,-1-1 0,2 1 1,-1 0-1,1 0 0,-1 20 1,3-28-123,1-1 0,-1 1 1,1-1-1,-1 1 0,1-1 1,0 0-1,0 1 0,-1-1 1,1 0-1,0 0 0,0 0 1,0 0-1,0 0 0,0 0 1,1 0-1,-1 0 0,0 0 1,0 0-1,1 0 0,-1-1 1,0 1-1,1 0 0,-1-1 1,1 1-1,-1-1 0,1 0 1,-1 0-1,1 1 0,-1-1 1,1 0-1,-1 0 0,1 0 1,-1 0-1,1-1 0,2 0 1,2 1 26,1-1 0,0 0 0,-1 0 0,1 0 0,-1-1 0,1 0 0,6-4 0,-5 1 11,1-2 0,-1 1 0,-1-1 0,1 0 0,-1-1 0,0 0 0,-1 0 0,0 0 0,0-1-1,-1 0 1,0 0 0,-1 0 0,1-1 0,-2 1 0,0-1 0,0 0 0,0 0 0,-1 0 0,-1-1 0,0 1 0,0 0 0,-1-12 0,0 21-44,0 0 1,0 0 0,0 0-1,0 0 1,-1 0 0,1 1-1,0-1 1,0 0 0,0 0-1,-1 0 1,1 0 0,0 0-1,-1 0 1,1 0 0,-1 1-1,1-1 1,-1 0 0,1 0-1,-1 1 1,0-1-1,1 0 1,-1 1 0,0-1-1,0 1 1,1-1 0,-1 1-1,0-1 1,0 1 0,0-1-1,0 1 1,0 0 0,1 0-1,-1-1 1,0 1 0,0 0-1,0 0 1,0 0 0,0 0-1,0 0 1,0 0 0,0 0-1,0 0 1,0 0 0,0 1-1,1-1 1,-3 1 0,-1 0-21,0 0 1,0 0 0,0 1-1,1 0 1,-1-1 0,0 1 0,1 1-1,-1-1 1,-4 5 0,-22 31-128,28-36-106,1 0 0,0 1 0,0-1 1,0 1-1,0-1 0,0 0 0,0 1 0,1 0 1,-1-1-1,1 1 0,0-1 0,-1 1 0,1 0 0,1-1 1,-1 1-1,1 3 0,-1-5-29,1 0 0,-1 0 0,1-1 0,-1 1 0,1 0 0,0-1 0,-1 1 0,1 0 1,0-1-1,-1 1 0,1-1 0,0 1 0,0-1 0,-1 0 0,1 1 0,0-1 0,0 0 0,0 1 0,0-1 0,0 0 0,-1 0 0,1 0 0,0 0 0,0 0 1,0 0-1,2 0 0,19 0-5787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15407,'-9'3'902,"-4"1"-531,-1 1 0,0 1 0,1 1 0,0-1 0,1 2 1,0 0-1,-17 14 0,11-6 292,0 0 0,1 1-1,1 0 1,-16 25 0,30-39-640,0 0 1,-1 0-1,2 0 1,-1 0-1,0 0 0,1 1 1,-1-1-1,1 1 1,0-1-1,0 1 0,0-1 1,1 1-1,-1 7 1,2-10-24,-1 1 1,1-1 0,-1 1 0,1-1 0,0 0 0,0 1 0,0-1 0,0 0 0,0 1 0,0-1 0,0 0 0,0 0-1,0 0 1,0 0 0,1 0 0,-1 0 0,0 0 0,1-1 0,-1 1 0,1 0 0,-1-1 0,1 1 0,-1-1-1,1 1 1,-1-1 0,1 0 0,-1 0 0,1 0 0,0 0 0,-1 0 0,1 0 0,2-1 0,7 2-27,-1-1 1,1-1 0,-1 0 0,0 0-1,1-1 1,-1-1 0,0 0 0,0 0-1,0-1 1,-1 0 0,12-6 0,-16 6 41,0 1 0,0-1 0,0 0 0,0 0 1,-1-1-1,0 1 0,0-1 0,0 0 0,-1 0 1,1 0-1,-1-1 0,0 1 0,-1-1 1,1 0-1,-1 0 0,0 0 0,-1 0 0,1 0 1,-1 0-1,0-9 0,0 9 78,-1 1 0,0 0 0,0-1 0,-1 1 0,0-1 0,1 1 0,-2 0 0,-1-7 0,2 10-110,1 1 0,-1 0 0,0 0-1,1 0 1,-1 0 0,0 0 0,1 0 0,-1 1 0,0-1 0,0 0 0,0 0 0,0 0 0,0 1 0,0-1 0,0 1 0,0-1 0,0 1 0,0-1 0,-1 1-1,1-1 1,0 1 0,0 0 0,0 0 0,-1 0 0,1 0 0,0-1 0,0 2 0,0-1 0,-1 0 0,1 0 0,0 0 0,0 0 0,0 1 0,0-1-1,-1 1 1,1-1 0,0 1 0,0-1 0,0 1 0,0 0 0,0-1 0,0 1 0,-1 1 0,1-1-160,0-1 0,0 1 0,0 0 1,0 0-1,0 0 0,0 0 0,0 0 0,0 1 0,1-1 0,-1 0 1,0 0-1,1 0 0,-1 1 0,1-1 0,-1 0 0,1 1 1,0-1-1,-1 0 0,1 3 0,-1 16-8196,1-11 722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15695,'0'0'3304,"-10"8"-2348,-8 7-398,1 1 0,1 1 0,0 0 0,-21 32 0,31-41-507,0 0 0,1 1 0,0 0 0,1 0 0,-1 0 0,2 1 0,-1-1 0,1 1 0,1 0 0,0-1 0,0 1 0,1 1 0,0-1 0,2 19 0,-1-29-46,0 1 1,0 0-1,0-1 0,1 1 0,-1-1 0,0 1 0,0-1 0,1 1 0,-1-1 1,0 1-1,1-1 0,-1 1 0,0-1 0,1 1 0,-1-1 0,1 0 1,-1 1-1,1-1 0,-1 0 0,1 1 0,-1-1 0,1 0 0,-1 0 1,1 1-1,-1-1 0,1 0 0,0 0 0,-1 0 0,1 0 0,-1 0 1,1 0-1,-1 0 0,1 0 0,0 0 0,-1 0 0,1 0 0,-1 0 1,1 0-1,-1 0 0,1-1 0,0 1 0,-1 0 0,1 0 0,-1-1 0,1 1 1,-1 0-1,1-1 0,-1 1 0,0 0 0,1-1 0,-1 1 0,1-2 1,25-22 170,-20 9-184,0-1 0,0 0 0,-1 0 0,-1 0 1,-1-1-1,2-23 0,-3 20-96,1 0 0,1 0 1,11-32-1,-14 50 109,26 21-298,-20-17 254,0 0 1,0-1 0,0 1-1,0-2 1,1 1 0,9-1-1,-13 0 22,-1 0-1,0-1 0,1 1 1,-1-1-1,0 0 1,1 1-1,-1-2 0,0 1 1,0 0-1,0-1 1,0 1-1,0-1 1,0 0-1,0 0 0,4-4 1,-21 28 274,0 0 1,2 1 0,-18 44-1,28-63-209,0 2 12,-22 58 528,23-60-577,0 0 0,0 1 0,0-1 0,0 0 0,1 0-1,-1 0 1,1 1 0,0-1 0,1 0 0,-1 0 0,1 1 0,0-1 0,1 4 0,-1-6-140,1 0-1,-1-1 1,1 0 0,-1 1-1,1-1 1,-1 0-1,1 1 1,0-1 0,0 0-1,0-1 1,0 1 0,-1 0-1,1 0 1,0-1 0,0 1-1,0-1 1,0 0 0,1 1-1,1-1 1,-2 0-441,0 0-1,-1 0 1,1 0 0,0 0 0,0 0-1,-1 0 1,1-1 0,0 1-1,-1-1 1,1 1 0,0-1 0,-1 1-1,1-1 1,2-2 0,8-11-6253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6534,'0'0'11163,"6"8"-10560,-3-5-485,-1 1-1,1 0 1,-1 0-1,0 0 1,1 0 0,-2 0-1,1 0 1,0 1 0,-1-1-1,0 1 1,0-1 0,0 1-1,-1-1 1,1 1-1,-1-1 1,0 1 0,-1 0-1,1-1 1,-1 1 0,0-1-1,0 1 1,0-1-1,0 0 1,-1 1 0,0-1-1,0 0 1,0 0 0,-5 7-1,6-10 556,2-18 2023,2-3-2573,2 0-1,0 0 1,1 1 0,16-35 0,-21 53-250,0-1 0,1 0 0,-1 0-1,0 1 1,0-1 0,1 1 0,-1-1 0,1 1 0,0-1 0,-1 1 0,1 0 0,0 0 0,0 0 0,0 0 0,0 0 0,0 0 0,0 1 0,0-1 0,0 1 0,2-1 0,47 0-5750,-30 1 2336,10 0-3084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49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80 9001,'0'0'3795,"-12"-1"-763,-1 1-2371,-1 1-1,1 0 0,-1 1 0,1 1 1,-14 3-1,23-5-494,0 0-1,0 1 1,0-1 0,0 1-1,0-1 1,0 1 0,0 0-1,0 0 1,1 1 0,-1-1 0,1 1-1,0 0 1,0 0 0,0 0-1,0 0 1,0 1 0,1-1-1,0 1 1,-1-1 0,1 1-1,1 0 1,-1 0 0,-2 8-1,4-12-158,0 1 0,0-1 0,0 1 0,0-1-1,0 1 1,0-1 0,0 1 0,0-1-1,0 1 1,0-1 0,0 1 0,1-1-1,-1 1 1,0-1 0,0 1 0,1-1 0,-1 0-1,0 1 1,1-1 0,-1 1 0,0-1-1,1 0 1,-1 1 0,0-1 0,1 0-1,-1 1 1,1-1 0,-1 0 0,1 0-1,-1 0 1,1 1 0,22 2 170,24-10 22,-35 2-287,0 0 0,0-1 1,-1 0-1,0-1 0,0 0 0,-1-1 1,0 0-1,0-1 0,-1 1 0,0-2 0,-1 0 1,0 0-1,0 0 0,-1-1 0,-1 0 0,0 0 1,8-20-1,-44 78 211,26-35-21,0 0 0,0 1 0,1-1 0,1 1 0,-1 20 0,3-27-322,0-1-1,0 1 0,1 0 1,0 0-1,0 0 0,2 6 0,-1-8-434,-1-1 0,1 1-1,0-1 1,-1 0 0,1 0-1,1 0 1,-1 0 0,0 0-1,1 0 1,4 4 0,4 0-4849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8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9705,'0'0'908,"9"2"293,21 4 349,0-2 1,0-1-1,49-1 1,103-13 265,-151 8-1581,1119-46 1292,-947 44-1597,-186 5-204,89-6-1750,-38-6-4102,-28 0-3771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0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84 3651,'0'0'139,"-4"3"-1874,-7 6 1988,9-7 681,8-4 695,6-1 24,19-3-614,0 2 0,43-1 1,16-1-785,55-7 359,155 8-1,-118 4-393,614-41 1051,-547 31-948,441 40 0,37 5-119,2-30 52,-523-4-236,15-3-125,-67-2-625,301 31 1,-439-23-1583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0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1913 3203,'0'0'3208,"-3"5"-3122,-3 8-72,3-9 293,4-20 223,-1 13-468,2-373 2939,-3 78-2644,62-534-213,-32 426 731,-29 405-864,0 1-1,0 0 0,0 0 1,0-1-1,-1 1 1,1 0-1,0 0 1,0 0-1,0-1 0,-1 1 1,1 0-1,0 0 1,0 0-1,-1 0 1,1 0-1,0 0 0,0-1 1,-1 1-1,1 0 1,0 0-1,0 0 1,-1 0-1,1 0 0,0 0 1,-1 0-1,1 0 1,0 0-1,0 0 1,-1 0-1,1 0 0,0 0 1,0 1-1,-1-1 1,1 0-1,0 0 1,0 0-1,-1 0 0,1 0 1,0 1-1,0-1 1,-1 0-1,1 0 0,0 0 1,0 0-1,0 1 1,-1-1-1,1 0 1,0 0-1,0 1 0,0-1 1,0 0-1,0 0 1,0 1-1,-1-1 1,-12 14-163,3 8 175,1 0 0,1 1 1,2-1-1,0 2 0,-5 41 0,3-16-7,-16 95-156,-7 216 0,28 147-375,1-19 253,-11-292-117,42-290 423,-4-1 0,15-122 0,4-203-90,-30 263-88,1-20 70,69-496 37,-81 656-3,1 0-1,13-30 1,-7 114-365,31 548-1703,-32-408-406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1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812 153 5157,'0'0'2824,"-8"-9"-2381,-51-71 246,54 75-649,1 1 0,-1 1 1,0-1-1,0 1 0,0 0 1,0 0-1,0 0 0,-1 1 1,1 0-1,-1 0 0,0 0 1,1 0-1,-1 1 0,0 0 1,0 1-1,0-1 0,0 1 1,0 0-1,0 1 0,0-1 1,-11 4-1,-7 0-16,1 2 1,0 1-1,0 1 0,-23 10 1,-67 30 21,-95 46 548,197-87-581,1-1 0,-1 2 0,1-1 0,0 2 1,1-1-1,-1 1 0,2 1 0,0-1 0,0 1 0,0 1 0,1 0 0,1 0 0,0 0 0,1 0 0,0 1 0,0 0 0,1 0 0,1 1 1,0-1-1,1 1 0,0-1 0,1 1 0,0 0 0,1 0 0,1-1 0,0 1 0,0 0 0,5 14 0,-4-21-18,0 1 0,1-1 0,0 0-1,0 0 1,1 0 0,-1 0 0,1 0-1,1-1 1,-1 0 0,1 1 0,0-2 0,0 1-1,7 4 1,-2-2 19,1 0 0,0-1 0,0-1 1,1 0-1,-1 0 0,23 5 0,-4-5 52,-1 0 0,1-2 0,-1-1 0,1-2 0,42-4 0,-40-1 29,0-1 1,0-1-1,-1-2 1,0-2 0,-1-1-1,57-30 1,-15 0 191,100-78 1,-170 119-285,28-21 111,-1-2-1,0-1 1,27-32-1,-50 51-28,-1-1-1,1 0 1,-1 0-1,0 0 1,-1-1-1,0 0 0,0 1 1,0-2-1,-1 1 1,-1 0-1,1 0 0,-1-1 1,0 0-1,-1 1 1,0-1-1,-1 0 1,0 1-1,0-1 0,-2-13 1,0 16-66,0 0 0,-1 0 0,0 0 1,1 1-1,-2 0 0,1-1 0,-1 1 1,1 0-1,-1 1 0,-1-1 0,1 1 0,-1 0 1,1 0-1,-1 0 0,-1 0 0,1 1 0,0 0 1,-1 0-1,1 1 0,-11-4 0,-2 0-159,-1 0 0,1 2 0,-1 0-1,0 1 1,-28-1 0,27 4-132,1 2 1,-1 0-1,0 1 0,1 1 1,-1 0-1,1 2 0,1 0 0,-1 1 1,1 1-1,0 1 0,1 1 1,0 0-1,0 1 0,1 1 1,1 0-1,0 1 0,0 1 1,-18 24-1,-11 15-3348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5283 523 5349,'-14'-8'5168,"-79"-43"-3991,-3 4 1,-2 5 0,-1 3 0,-166-40 0,-444-59 492,-277 27-1796,784 104 65,-1 9-1,-380 53 1,-121 107-524,534-108 552,3 8 1,-166 87-1,268-117 110,3 3 0,0 2 1,3 3-1,-80 69 0,120-91-14,1 1 0,1 1 0,1 0 0,0 2-1,2-1 1,-20 39 0,27-43-37,0 0-1,1 0 0,1 1 1,1-1-1,0 1 0,1 0 1,1 1-1,1-1 0,1 0 1,2 28-1,1-26-20,2 0-1,0 0 1,1 0 0,0-1-1,2 0 1,1 0 0,0 0-1,1-1 1,1-1 0,1 0-1,0 0 1,1-1 0,29 26-1,-5-8-71,2-1-1,1-3 1,2-1-1,71 37 1,-43-33 40,2-2 1,1-4-1,2-3 1,0-3 0,1-4-1,133 14 1,475-15 526,267-96 470,-5-70 14,-817 128-856,244-39 271,840-168 98,-1046 186-429,177-68 0,-281 86-88,-1-3 0,-2-2 0,-1-3 0,-1-2 0,95-78 0,-137 99 9,0-1-1,-1 0 1,-1-1-1,0-1 1,-1 0-1,-1-1 1,-1 0-1,11-25 1,-19 36 11,0 1 0,-1-1 0,0 0 1,0 1-1,0-1 0,-1 0 0,0 0 1,-1 0-1,0 0 0,0 0 1,0 0-1,-1 0 0,0 0 0,0 0 1,0 0-1,-1 0 0,0 1 0,-1-1 1,0 1-1,0-1 0,0 1 0,0 0 1,-1 0-1,0 0 0,-1 1 1,1 0-1,-1-1 0,-8-6 0,-8-4-49,1 1 0,-2 1 1,0 1-1,0 1 0,-1 1 0,-1 1 0,-46-13 0,-12 2-391,-88-11 1,-280-10-1865,350 41-1122,-99 12 0,102 4-3337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2055 277 3235,'0'0'1655,"7"-8"-1287,38-42 1575,-45 50-1785,1 0-1,-1-1 0,1 1 0,-1-1 0,1 1 0,-1-1 0,1 1 0,-1-1 0,1 1 0,-1-1 0,0 0 0,1 1 0,-1-1 0,0 1 0,0-1 1,1 0-1,-1 1 0,0-1 0,0 0 0,0 1 0,0-1 0,0 0 0,0 1 0,0-1 0,0 0 0,0 1 0,0-1 0,0 0 0,-1 1 0,1-1 1,0 0-1,-1 0 0,-21-13 1222,-34 2-1661,54 12 408,-111-15-81,-200-32-1030,-83-30 810,283 61 703,-177-2 0,192 19-412,-147 20 0,202-14-107,1 2 1,0 1-1,0 2 0,1 2 1,-75 38-1,105-46-20,1 1-1,0-1 1,0 2-1,0 0 1,1 0-1,0 0 1,1 1-1,0 1 1,0-1-1,1 1 1,1 0-1,-8 16 1,11-20 0,0 1 0,1-1 1,-1 1-1,2 0 0,-1 0 1,1 0-1,0 0 0,0 0 1,1 0-1,0 0 0,0 1 0,1-1 1,0 0-1,0 0 0,1 0 1,0 0-1,0-1 0,0 1 1,1 0-1,0-1 0,0 1 1,7 7-1,3 3-20,1 0 1,1-1-1,0-1 1,2-1-1,-1 0 0,2-1 1,-1-1-1,2-1 1,0 0-1,33 13 0,21 4 90,119 31 0,-52-26-41,2-6-1,1-6 1,184 3 0,-138-23 150,0-8 1,193-34 0,-381 41-169,212-41 196,-193 36-177,0-1-1,0-1 1,-1-1-1,0-1 1,0-1-1,-1 0 1,-1-2-1,20-15 1,-32 23-1,0 0 0,-1-1 0,1 1 0,-1-1 0,0 0 0,-1 0 0,1-1 0,-1 1 0,0-1 0,0 1 0,-1-1 0,0 0 0,0 0 0,0 0 0,-1 0 0,1-1 0,-1 1 0,-1 0 0,0-1 0,0 1 0,0 0 1,0-1-1,-1 1 0,0 0 0,0 0 0,-1-1 0,0 1 0,0 0 0,0 1 0,-1-1 0,0 0 0,0 1 0,0-1 0,-1 1 0,0 0 0,-8-9 0,-7-2 49,0 1 0,-1 1 0,0 1-1,-1 0 1,0 2 0,-1 0 0,0 2 0,-27-8 0,-22-4-13,-99-16 0,43 17-329,-143-2 1,-131 17-5214,335 5 3683,-15 0-2562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148 4004,'0'0'6529,"-45"2"448,-119-2-5103,164 0-1848,0 0 6,-3 0 0,-76 21 353,67-20-265,-1 0 0,1-1 0,-1 0 0,1-1 0,0 0 0,-1-1 1,-23-7-1,-122-31 85,43 13-90,-18-3-113,-1 5 0,-1 6 0,-1 7 1,-206 6-1,77 34 68,94-6-34,134-18-92,1 1-1,-72 20 0,95-21 42,0 1 1,1-1 0,0 2 0,0 0-1,0 1 1,1 0 0,-1 0 0,2 1-1,-1 1 1,1 0 0,-15 17 0,22-21 2,-1 0 1,1 1-1,0-1 1,1 1 0,-1 0-1,1 0 1,0 0-1,1 0 1,-1 0-1,1 0 1,1 1-1,-1-1 1,1 0-1,0 0 1,0 1 0,1-1-1,0 0 1,2 9-1,-1-6-7,1 0 1,0 0-1,0-1 0,1 1 0,1-1 0,-1 0 1,1 0-1,0 0 0,1-1 0,0 0 0,11 11 1,9 3 11,0-1 0,2-2 0,0 0-1,1-2 1,0-2 0,47 17 0,-9-8 10,0-4-1,72 11 0,-16-14-34,1-5 0,0-5 0,247-21 0,313-78-187,-641 86 232,-1-2 0,80-29 0,-111 34-10,-1 0 1,1-1 0,-1 0-1,0-1 1,-1 0 0,1-1 0,-1 0-1,-1 0 1,1-1 0,-1 0-1,-1 0 1,1-1 0,-1 0-1,-1 0 1,0-1 0,8-14-1,-13 20 8,0 0-1,1 0 1,-1 0 0,-1 0-1,1 0 1,0 0-1,-1 0 1,0 0-1,0 0 1,0 0-1,-1 0 1,1 0-1,-1 0 1,0 0-1,0 0 1,0 0-1,-1 0 1,1 1-1,-1-1 1,0 0 0,0 1-1,0-1 1,0 1-1,-1 0 1,0 0-1,1 0 1,-1 0-1,0 0 1,0 1-1,-1-1 1,1 1-1,0 0 1,-7-3-1,-12-7-18,-1 2 0,1 1-1,-1 0 1,-33-7-1,41 12 8,-57-14 126,0 4-1,-100-8 1,-148 9-614,306 12 391,4 2-591,0-1-1,-1-1 1,1 0 0,0-1 0,0 0-1,0 0 1,0-1 0,-10-4 0,0-7-4073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51 170 10154,'0'0'2445,"-8"-8"-881,-25-29-160,32 36-1318,0-1 1,0 0-1,0 0 1,0 0 0,0 0-1,0 0 1,1 0-1,-1 0 1,0 0 0,1 0-1,0 0 1,0 0-1,-1 0 1,1 0 0,0 0-1,0 0 1,1 0-1,-1 0 1,0-1 0,1 1-1,-1 0 1,1 0-1,0 0 1,0 1-1,0-1 1,0 0 0,0 0-1,0 0 1,0 0-1,1 1 1,-1-1 0,2-1-1,3-3 34,0 1-1,0 0 1,0 0-1,1 1 1,0-1-1,8-3 1,-9 5-107,0 0 0,0 0 0,0 1 0,1-1 0,-1 1 1,1 1-1,-1-1 0,1 1 0,-1 1 0,1-1 0,0 1 0,-1 0 0,1 0 0,0 1 0,-1 0 1,1 0-1,-1 1 0,1 0 0,-1 0 0,0 0 0,1 1 0,-1 0 0,0 0 0,-1 0 1,8 6-1,6 8 46,0 1 0,-1 1 0,-1 1 0,-1 0 1,18 31-1,-18-28-28,0 1 1,2-2-1,26 26 1,-39-44-2,1 0-1,-1 0 1,1 0-1,0-1 1,0 0-1,1 0 1,-1 0-1,1-1 1,-1 0-1,1 0 1,0-1-1,-1 0 1,1 0-1,0 0 1,0-1-1,0 0 1,0-1 0,0 1-1,-1-1 1,1-1-1,0 1 1,0-1-1,-1 0 1,1-1-1,6-3 1,15-7 170,0-3 1,-2 0-1,0-1 1,28-25-1,-37 29-155,30-25 215,-27 20-152,1 1 1,1 1-1,1 1 1,30-15-1,-46 26-79,1 1 1,0 1-1,-1-1 1,1 1-1,0 1 1,0-1-1,0 1 0,0 1 1,0-1-1,1 1 1,-1 1-1,0 0 1,0 0-1,0 0 1,0 1-1,-1 0 0,1 1 1,13 6-1,-4-1 22,1 0 1,0-2-1,0 1 0,0-2 0,1-1 0,26 4 0,-36-8-184,-1 0-1,1 0 1,0 0-1,0-1 1,-1 0-1,1-1 1,0 0-1,-1-1 1,0 1-1,1-2 1,-1 1 0,0-1-1,-1 0 1,1-1-1,-1 0 1,7-5-1,-4-2-2855,-7 3-2659,-3 3-1778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50 7399,'0'0'3208,"2"-8"-1467,9-24-49,-11 32-1648,1 0 0,-1 0 1,0 0-1,0 0 0,0 0 0,1-1 0,-1 1 1,0 0-1,0 0 0,0 0 0,0 0 1,0-1-1,1 1 0,-1 0 0,0 0 0,0 0 1,0-1-1,0 1 0,0 0 0,0 0 1,0-1-1,0 1 0,0 0 0,0 0 0,0 0 1,0-1-1,0 1 0,0 0 0,0 0 1,0-1-1,0 1 0,0 0 0,0 0 0,0 0 1,0-1-1,0 1 0,0 0 0,-1 0 1,1 0-1,0-1 0,0 1 0,0 0 0,0 0 1,0 0-1,-1 0 0,1-1 0,0 1 1,0 0-1,0 0 0,-1 0 0,1 0 0,0 0 1,0 0-1,0 0 0,-1 0 0,1-1 1,0 1-1,0 0 0,-1 0 0,1 0 0,0 0 1,0 0-1,0 0 0,-1 0 0,1 0 1,0 0-1,-1 1 0,-9 6 317,-6 10-23,1 1 0,0 1-1,2 1 1,-20 36-1,1-1 20,-10 13 120,-3-3-1,-3-1 0,-78 79 1,126-143-469,0 0 1,-1 0 0,1 0-1,0 0 1,0 0-1,0 1 1,0-1-1,0 0 1,0 0 0,0 0-1,0 0 1,0 0-1,-1 1 1,1-1 0,0 0-1,0 0 1,0 0-1,0 0 1,0 0-1,0 1 1,0-1 0,0 0-1,0 0 1,0 0-1,0 0 1,0 1-1,0-1 1,0 0 0,0 0-1,0 0 1,1 0-1,-1 1 1,0-1 0,0 0-1,0 0 1,0 0-1,0 0 1,0 0-1,0 0 1,0 1 0,0-1-1,1 0 1,-1 0-1,0 0 1,0 0-1,0 0 1,0 0 0,0 0-1,1 0 1,-1 0-1,0 0 1,0 0 0,0 1-1,18 3 174,40 1-301,-9-1-39,28 13-1147,23 5-1800,-29-14-2227,-4-6-2841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12940,'0'0'4634,"-3"10"-3689,2-5-853,-12 59 741,12-59-795,0 0 1,1 0-1,-1 0 0,1 0 0,0 0 0,1 0 0,-1 0 0,1 0 0,0 0 0,1 0 0,-1-1 0,3 6 0,-4-9-24,1 0-1,-1 0 1,1-1 0,-1 1 0,1 0-1,-1-1 1,1 1 0,-1-1 0,1 1-1,0-1 1,-1 1 0,1-1 0,0 1-1,-1-1 1,1 0 0,0 1 0,0-1-1,-1 0 1,1 1 0,0-1 0,0 0-1,0 0 1,-1 0 0,1 0 0,0 0-1,0 0 1,0 0 0,0 0 0,-1 0-1,1 0 1,0-1 0,0 1 0,0 0-1,-1 0 1,1-1 0,0 1 0,0-1 0,-1 1-1,1 0 1,0-1 0,0 0 0,29-29 1672,-23 20-1222,17-17 649,18-20 105,-39 44-1157,0 0 1,1 0 0,-1 1 0,1 0-1,-1-1 1,1 1 0,0 0 0,-1 1-1,1-1 1,0 1 0,0 0 0,5-1-1,-7 2-34,0 0 0,0 0 0,0 0 0,1 1 0,-1-1 0,0 1 0,0 0 0,0-1 0,0 1-1,0 0 1,0 0 0,0 0 0,0 0 0,-1 1 0,1-1 0,0 0 0,-1 1 0,1-1 0,-1 1-1,1 0 1,-1-1 0,0 1 0,0 0 0,2 2 0,25 58 512,-16-34-464,-11-26-77,-1-1 0,1 1 0,0-1 0,0 1 0,0 0 0,0-1 0,0 0 0,0 1 1,0-1-1,1 0 0,-1 1 0,0-1 0,1 0 0,-1 0 0,1 0 0,-1 0 0,4 1 0,-4-2 22,0 0-1,0 0 1,1 0-1,-1 0 1,0 0-1,0-1 1,0 1-1,0 0 1,1 0-1,-1-1 1,0 1-1,0-1 1,0 1-1,0-1 1,0 1-1,0-1 1,0 0-1,0 1 1,0-1-1,1-1 1,5-6 186,0-1 0,-1 1 1,0-1-1,9-19 0,-3 7-117,-8 15-160,0 1 1,0-1 0,0 1-1,1 0 1,-1 0 0,1 1-1,10-8 1,-13 11-187,0 0 0,0 0 0,0 0 0,0 0 0,0 0-1,0 1 1,0-1 0,0 1 0,0-1 0,0 1 0,0 0 0,0 0 0,0 0 0,0 0 0,0 0 0,0 1 0,1-1 0,-1 0 0,0 1 0,0 0 0,0-1 0,0 1 0,-1 0 0,1 0-1,0 0 1,0 0 0,0 1 0,-1-1 0,3 2 0,19 14-7996,-14-13 2989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58 6758,'0'0'545,"-16"-49"-577,16 44-449,0 1-1472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65 14926,'0'0'3054,"-1"-9"-428,-3-29-101,4 38-2484,0-1-1,0 1 1,0-1-1,0 0 1,0 1-1,0-1 1,0 0 0,0 1-1,0-1 1,0 1-1,0-1 1,0 0-1,-1 1 1,1-1-1,0 1 1,-1-1-1,1 1 1,0-1 0,-1 1-1,1-1 1,0 1-1,-1-1 1,1 1-1,-1-1 1,1 1-1,-1-1 1,1 1-1,-1 0 1,1-1 0,-1 1-1,1 0 1,-1 0-1,0-1 1,1 1-1,-1 0 1,0 0-1,1 0 1,-1 0-1,1 0 1,-1 0 0,0 0-1,1 0 1,-1 0-1,0 0 1,1 0-1,-1 0 1,1 0-1,-1 1 1,0-1-1,1 0 1,-1 0-1,1 1 1,-1-1 0,1 0-1,-1 1 1,1-1-1,-1 1 1,1-1-1,-1 0 1,1 1-1,-1-1 1,1 1-1,0-1 1,-1 1 0,1 0-1,-25 31 1507,21-25-1551,-1-1-25,1-1-1,1 1 1,-1 0 0,1 0 0,0 0 0,0 0 0,1 1 0,-1-1 0,2 1 0,-1 0 0,1-1 0,0 1 0,-1 11 0,5-17-21,-1-1 1,1 1-1,-1 0 1,1-1-1,0 1 1,-1-1-1,1 0 1,-1 0-1,1 0 0,0 0 1,3-1-1,-1 1 15,80-9 25,-66 5-119,1 2-1,0 0 0,24 2 0,-42 0 121,0 0-1,0 0 0,0 1 0,0-1 0,0 1 0,-1 0 0,1-1 0,0 1 0,0 0 1,0 0-1,-1 0 0,1 1 0,0-1 0,-1 0 0,1 1 0,-1-1 0,1 1 1,-1-1-1,0 1 0,0-1 0,0 1 0,0 0 0,0 0 0,0 0 0,0 0 0,0-1 1,-1 1-1,1 0 0,-1 0 0,1 0 0,-1 0 0,0 0 0,0 1 0,0-1 1,0 0-1,0 0 0,0 0 0,-2 3 0,2 2 86,-2 0 0,1 0-1,-1 0 1,0 0 0,0-1 0,-1 1 0,1-1-1,-2 1 1,1-1 0,-6 8 0,5-10-34,-1 0 0,1 0 0,-1 0 1,0 0-1,-1-1 0,1 0 0,0 0 0,-1 0 0,0 0 1,1-1-1,-1 0 0,0 0 0,0-1 0,-1 0 1,-7 1-1,12-2-196,0 0 1,0 0 0,0 0-1,0 0 1,0 0-1,0-1 1,0 1 0,0-1-1,1 1 1,-1-1-1,0 0 1,0 0 0,0 0-1,0 0 1,1 0-1,-1 0 1,1 0 0,-1 0-1,-2-3 1,3 1-330,-1 1 1,1-1 0,0 1-1,0-1 1,1 1 0,-1-1-1,0 0 1,1 1 0,0-1-1,-1 0 1,1 0 0,0 1-1,0-1 1,1 0 0,-1 0-1,1 1 1,-1-1 0,3-5-1,9-20-6505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46 128 13261,'0'0'11103,"7"-9"-10974,-5 7-127,30-41 58,-31 40-54,1 0 0,0 0 0,-1 1 0,0-1 0,0 0 0,0 0 0,0 0 0,0 0 0,-1 0 0,1 0 0,-1-1 0,0 1 0,0 0 0,0 0 0,0 0 0,0 0 0,-1 0 0,-1-5 0,2 7-5,0 0 1,-1 0 0,1 1 0,-1-1-1,1 0 1,-1 1 0,1-1 0,-1 1-1,1-1 1,-1 1 0,1-1 0,-1 1-1,0-1 1,1 1 0,-1-1 0,0 1-1,1 0 1,-1-1 0,0 1 0,0 0-1,1 0 1,-1-1 0,0 1-1,0 0 1,0 0 0,1 0 0,-1 0-1,0 0 1,0 0 0,1 0 0,-1 0-1,0 1 1,0-1 0,1 0 0,-1 0-1,0 1 1,0-1 0,1 0 0,-2 1-1,0 0-2,0 1 1,-1-1-1,1 1 0,0-1 0,0 1 0,0 0 0,0-1 0,0 1 0,1 0 0,-1 0 0,-1 3 0,-5 11 92,1 1-1,1 0 0,1 0 0,0 0 1,1 1-1,1 0 0,0-1 1,1 1-1,1 0 0,3 29 0,-2-44-83,0 0 1,0 0-1,0-1 0,1 1 0,-1 0 0,1-1 0,-1 1 0,1 0 0,0-1 1,0 1-1,0-1 0,1 0 0,-1 1 0,1-1 0,-1 0 0,1 0 0,0 1 1,-1-1-1,1-1 0,0 1 0,0 0 0,1 0 0,-1-1 0,0 1 0,1-1 0,-1 0 1,0 0-1,1 0 0,3 1 0,-2-1-50,-1-1 0,1 0-1,0 1 1,0-2 0,0 1 0,-1 0-1,1-1 1,0 0 0,-1 0 0,1 0 0,0 0-1,-1 0 1,1-1 0,-1 0 0,0 1-1,1-1 1,-1 0 0,0-1 0,0 1 0,3-4-1,6-7-1652,0-1-1,-1 0 1,0 0-1,9-19 1,-3 2-4566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12460,'0'0'9892,"0"14"-9113,7 75 211,4 0 0,23 87-1,-20-107-920,-9-40-93,-3-12-249,1 0 0,1-1 1,1 0-1,0 0 0,12 25 1,-17-40 145,0-1 1,0 1 0,1 0 0,-1 0 0,0-1 0,1 1-1,-1 0 1,1-1 0,-1 1 0,1-1 0,-1 1 0,1-1-1,-1 1 1,1-1 0,0 1 0,-1-1 0,1 1-1,0-1 1,-1 1 0,1-1 0,0 0 0,-1 0 0,1 1-1,0-1 1,0 0 0,-1 0 0,1 0 0,0 0 0,0 0-1,0 0 1,-1 0 0,1 0 0,1 0 0,-1-1-188,1 0 0,-1 0 0,0 0 0,0 0 0,0 0 0,0 0 0,0-1 1,0 1-1,0 0 0,0 0 0,-1-1 0,1 1 0,-1-1 0,1 1 0,-1 0 0,1-1 0,0-1 0,4-28-5542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15695,'0'0'3566,"0"13"-2392,27 394 2910,-15-353-3981,-11-53-98,-1 0-1,0 0 0,0-1 1,0 1-1,1 0 0,-1 0 0,0 0 1,1-1-1,-1 1 0,0 0 1,1-1-1,-1 1 0,1 0 1,-1-1-1,1 1 0,0 0 0,-1-1 1,1 1-1,-1-1 0,1 1 1,0-1-1,0 0 0,-1 1 0,1-1 1,0 0-1,0 1 0,-1-1 1,1 0-1,0 0 0,0 0 1,0 0-1,-1 1 0,1-1 0,0 0 1,0-1-1,0 1 0,0 0 1,-1 0-1,1 0 0,0 0 0,0-1 1,0 1-1,-1 0 0,1-1 1,0 1-1,0 0 0,-1-1 0,1 1 1,0-1-1,-1 1 0,1-1 1,-1 0-1,1 1 0,-1-1 1,1 0-1,-1 1 0,1-1 0,-1 0 1,1 1-1,-1-1 0,0 0 1,1-1-1,5-8 129,0 0 1,-1-1-1,0 1 1,-1-1-1,4-13 1,-6 16-139,1-1-1,-1 1 1,2 0-1,-1 0 1,1 0 0,0 0-1,1 1 1,-1-1 0,2 1-1,-1 0 1,12-11 0,-16 17-14,1 0 0,-1 0 0,1 0 0,-1 0 0,1 0 0,-1 1 0,1-1 1,-1 0-1,1 1 0,0-1 0,-1 1 0,1 0 0,0 0 0,0-1 0,-1 1 1,1 0-1,0 0 0,-1 1 0,1-1 0,0 0 0,0 0 0,-1 1 0,1-1 1,1 2-1,0-1 5,0 1 0,0 0 1,0 0-1,-1 1 1,1-1-1,-1 0 0,1 1 1,-1 0-1,0-1 1,0 1-1,2 5 0,1 2 30,0 0 0,-1 0 0,0 1 0,0 0 0,-1 0 0,2 16 0,-3-12 285,-1 0-1,-1 0 1,0 0 0,-1 0-1,0 0 1,-6 21-1,7-33-252,-1 0 0,0 0-1,0 0 1,0 0 0,0 0 0,-1 0-1,1-1 1,-1 1 0,1 0 0,-1-1-1,0 1 1,0-1 0,0 0 0,-1 0-1,1 1 1,0-2 0,-1 1 0,0 0-1,1 0 1,-1-1 0,0 1 0,0-1-1,1 0 1,-1 0 0,0 0 0,0 0-1,-1-1 1,1 1 0,0-1 0,0 0-1,0 0 1,0 0 0,0 0 0,0 0-1,0-1 1,0 1 0,-4-2 0,4 1-233,1 0 1,-1 1-1,1-1 1,0-1-1,-1 1 1,1 0-1,0 0 1,0-1-1,0 1 1,0-1-1,0 0 1,0 0-1,0 0 1,1 0-1,-1 0 1,1 0-1,-1 0 1,1 0-1,0 0 1,0-1-1,-1-2 1,-5-25-4123,7 0-4186,3 17-1207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9:0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3732 150 7944,'-573'-14'1432,"56"4"-227,465 7-1164,0 1 0,0 3 1,0 3-1,0 1 1,1 3-1,0 2 0,-58 20 1,12 6-28,3 4 0,-164 97 0,-151 145 248,283-182 4,5 5 0,5 6 1,5 4-1,4 5 0,-141 208 1,179-220-196,5 2 0,4 3 0,6 2 0,4 3 1,6 1-1,5 3 0,-36 188 0,63-239-53,4 1 0,2 0 0,3 1 0,9 97 0,-1-129-7,2 1-1,1-1 1,3-1 0,0 0 0,3 0 0,2-1 0,1-1-1,43 70 1,-21-53 6,2-1 0,3-3 0,2-1 1,100 83-1,-36-49 25,167 99 1,-107-87-53,3-8 1,4-7-1,238 73 0,-197-90 11,2-10-1,346 40 1,191-36 150,2-32-58,-234-9-12,685 17 117,0-71-38,676-192 551,-18-125-39,-851 109-1406,-31-95-145,-814 265 641,280-171-1,-363 188 406,-3-3 0,-3-4 0,-2-4 0,114-126 0,-165 159-41,-2 0 1,-1-2-1,-2-1 1,-2-2-1,-1 0 0,-2-1 1,27-86-1,-38 98-65,-2-1 0,-2 1 0,0-1 0,-2 0 0,-1 0 0,-2-1 0,-1 1 0,-1 0 0,-2 0 0,-1 0 0,-2 1 0,-17-53 0,1 31-42,-1 0-1,-3 2 1,-2 1-1,-2 1 1,-2 2-1,-45-49 1,-1 10-38,-4 5 1,-96-74 0,81 80 50,-2 5 0,-189-98 0,131 93 55,-219-72-1,-184-13 55,-3 34-145,-1978-333-7,2049 397-165,-645 2 0,-415 104-562,1247-32 713,-407 49-342,514-31-744,-299 87-1,208-18-1866,-299 147-1,385-155-721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3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12139,'0'0'6914,"-11"2"-4816,0 2-1699,0 0 0,0 1 0,0 0 0,1 1 1,0 0-1,0 0 0,0 1 0,-16 15 0,12-9-30,-1 2-920,15-15 540,1 1 0,-1-1 0,0 1 0,1-1 0,-1 0 0,0 1 0,1-1 0,-1 0 0,1 1 0,-1-1 1,1 0-1,-1 0 0,1 1 0,-1-1 0,1 0 0,-1 0 0,1 0 0,-1 0 0,1 0 0,-1 0 0,1 0 0,-1 0 0,1 0 0,0 0 0,-1 0 0,1 0 0,-1 0 0,1 0 1,-1 0-1,1-1 0,-1 1 0,1 0 0,-1 0 0,1-1 0,0 1 0,8-1-27,0 1 0,0 1 0,0 0-1,0 0 1,0 0 0,0 1 0,-1 1 0,1-1 0,0 2 0,-1-1 0,0 1-1,0 0 1,0 1 0,10 7 0,-15-10 76,0 0 1,-1 0-1,1 0 1,0 0-1,-1 1 1,0-1-1,0 1 0,1-1 1,-1 1-1,-1 0 1,1 0-1,0 0 1,-1 0-1,0 0 0,1 0 1,-1 1-1,0-1 1,-1 0-1,1 1 1,-1-1-1,1 0 0,-1 1 1,0-1-1,0 0 1,0 1-1,-1-1 0,1 1 1,-1-1-1,0 0 1,0 0-1,0 1 1,-1-1-1,1 0 0,0 0 1,-1 0-1,0 0 1,0 0-1,0-1 1,0 1-1,-4 3 0,1 0 5,0-1-1,0 1 1,-1-1-1,0 0 1,0 0-1,0-1 0,-1 0 1,0 0-1,1 0 1,-1-1-1,0 0 0,-1 0 1,1-1-1,-1 0 1,1 0-1,-1-1 0,-15 1 1,22-2-170,0-1 0,0 1 0,-1-1 0,1 1 0,0-1 0,0 0 0,0 1 0,0-1 0,-1 0 0,1 0 0,0 0 0,1 0 0,-1 0 0,0 0 0,0 0 0,0 0 0,0 0 0,1 0 0,-1 0 0,1 0 0,-1-1 0,1 1 0,-1 0 0,1 0 0,0-1 0,-1 1 0,1 0 0,0-1 0,0 1 0,0 0 0,0-3 0,3-45-4356,9 5-423,3-10-1137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9161,'0'0'12059,"0"11"-11253,4 74 482,19 113 0,-16-156-1414,3 0 1,1 0 0,2-1-1,35 72 1,-48-112 62,2 3-123,0 0 1,0 0-1,0 0 1,0 0-1,1 0 1,0-1-1,-1 1 1,1-1-1,1 0 1,4 4-1,-8-10 34,-1 1 0,1-1 0,-1 0 0,0 0 0,0 1 0,0-1-1,0 0 1,0 1 0,-2-4 0,-19-24 51,-53-55-1,46 54 1047,-28-39 0,57 69-911,0 0 0,1 1 1,-1-1-1,1 0 0,-1 1 0,1-1 1,0 0-1,-1 1 0,1-1 0,0 1 0,-1-1 1,1 1-1,0-1 0,-1 1 0,1 0 1,0-1-1,0 1 0,0 0 0,0-1 1,-1 1-1,1 0 0,0 0 0,0 0 1,0 0-1,0 0 0,-1 0 0,3 0 1,36-6-499,-34 5 412,64-12-3272,-21 0-3025,-4 0-2198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16239,'0'0'2381,"-9"5"-774,4-2-1486,1-2-33,1 0 1,-1 1-1,1 0 0,0 0 0,0 0 1,-1 0-1,1 0 0,0 0 0,1 1 1,-1 0-1,0 0 0,1-1 1,0 1-1,-1 1 0,1-1 0,0 0 1,1 0-1,-1 1 0,1-1 0,-1 1 1,1 0-1,0-1 0,0 1 0,0 6 1,3-9-165,-1 0 1,1 0 0,0 0-1,0 0 1,0-1 0,0 1-1,0-1 1,0 1 0,0-1-1,0 0 1,0 1 0,0-1 0,0 0-1,0 0 1,0-1 0,0 1-1,3-1 1,1 1 53,42-4-289,40 1-382,-84 3 683,0 0 0,0 1 0,0-1 0,0 1 0,0 0 0,0 0 0,0 0 0,0 1 0,-1-1 0,1 1 0,-1 0 0,1 0 0,-1 0 0,0 0 0,1 1 0,4 5 0,-6-6 67,-1 1 0,1 0 1,-1 0-1,1-1 0,-1 1 0,0 0 0,0 0 1,-1 0-1,1 0 0,0 0 0,-1 1 1,0-1-1,0 0 0,0 0 0,0 0 0,0 0 1,-1 0-1,1 0 0,-1 0 0,0 1 1,0-2-1,0 1 0,0 0 0,-1 0 0,1 0 1,-1 0-1,1-1 0,-4 4 0,0 2 253,-1-1 0,0 0-1,-1 0 1,0-1 0,0 1 0,0-1-1,0-1 1,-11 7 0,7-7-151,1 0 0,-1-1-1,0 0 1,1-1 0,-2 0 0,1 0 0,-22 1 0,29-4-299,0 0 1,0 0-1,0 0 0,0 0 1,1-1-1,-1 0 1,0 0-1,0 0 0,0 0 1,1-1-1,-6-2 0,7 2-204,0 1 0,0-1 0,0 0 0,0 0 1,0 0-1,0 0 0,1 0 0,-1 0 0,1 0 0,-1-1 0,1 1 0,0 0 0,0-1 0,0 1 0,0-1 0,1 1 0,-1-1 0,0-4 0,0-24-7237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11755,'0'0'9919,"5"13"-9401,26 69 126,98 297 281,-123-357-904,-2-5 106,1 1-1,12 30 1,-9-41 111,-5-19-12,-3-20 89,-5 7-343,-1 1 0,0-1-1,-2 1 1,-1 1 0,-1-1 0,-1 2 0,-1-1 0,0 2 0,-2-1-1,-25-28 1,33 47-83,9 14-157,10 18-335,-8-24 110,0 0 1,0 0-1,0 0 0,1 0 1,-1-1-1,13 7 0,-14-9-201,0 0 0,0 0 0,0 0 0,1-1 0,-1 1 0,0-1 0,1-1 0,-1 1 0,1 0 0,-1-1 0,1 0 1,-1 0-1,1 0 0,-1-1 0,1 0 0,-1 1 0,1-1 0,-1-1 0,7-2 0,10-8-5082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 7399,'0'0'5979,"-8"0"-3369,5-1-2486,0 1-1,1-1 0,-1 1 0,0 0 0,1 0 0,-1 0 0,0 0 0,1 1 1,-1-1-1,0 1 0,1-1 0,-1 1 0,1 0 0,-1 0 0,1 0 0,-1 1 1,1-1-1,0 0 0,0 1 0,-1 0 0,1-1 0,0 1 0,1 0 1,-1 0-1,0 0 0,0 0 0,1 0 0,-1 1 0,1-1 0,-2 4 0,-2 6 16,1-1-1,0 1 0,1 0 0,1-1 1,0 1-1,0 1 0,1-1 1,0 0-1,2 13 0,-1-24-138,-1 0-1,1 0 1,0 0-1,0-1 1,0 1-1,0 0 1,0 0 0,0 0-1,0-1 1,1 1-1,-1 0 1,0 0-1,0-1 1,1 1 0,-1 0-1,0-1 1,1 1-1,-1 0 1,0 0-1,1-1 1,-1 1 0,1-1-1,-1 1 1,1-1-1,0 1 1,-1-1-1,1 1 1,0-1-1,-1 1 1,1-1 0,0 1-1,-1-1 1,1 0-1,0 0 1,1 1-1,0-1 19,1-1 0,-1 1 0,1 0-1,-1-1 1,1 0 0,-1 1 0,0-1-1,1 0 1,-1 0 0,0-1 0,3 0-1,50-41 614,-26 14-347,-24 22-265,2 0 1,-1 0-1,1 1 0,0 0 0,0 0 1,0 0-1,1 1 0,0 0 0,0 1 1,14-6-1,-20 10-23,0 0-1,-1 0 1,1 0 0,0 1-1,0-1 1,-1 0 0,1 1-1,0 0 1,-1-1 0,1 1 0,0 0-1,-1 0 1,1 0 0,-1 0-1,1 0 1,-1 0 0,0 0-1,1 1 1,-1-1 0,0 0-1,0 1 1,0-1 0,0 1 0,0-1-1,0 1 1,0 0 0,-1-1-1,2 3 1,21 58 183,-20-51-142,-1-6-20,13 32 97,-15-36-101,0-1-1,1 1 0,-1 0 1,0-1-1,1 1 1,-1-1-1,1 1 0,-1 0 1,1-1-1,-1 1 1,1-1-1,-1 1 1,1-1-1,-1 0 0,1 1 1,0-1-1,-1 1 1,1-1-1,0 0 1,-1 0-1,1 1 0,0-1 1,-1 0-1,1 0 1,0 0-1,0 0 1,-1 0-1,1 0 0,0 0 1,0 0-1,-1 0 1,1 0-1,0 0 1,-1 0-1,1-1 0,0 1 1,-1 0-1,1 0 1,0-1-1,-1 1 1,1-1-1,0 1 0,-1 0 1,1-1-1,-1 1 1,2-2-1,8-10 224,0 0 1,-1-1-1,15-26 0,7-12 122,-25 43-443,1-1 1,0 1 0,0 1 0,1-1-1,0 1 1,0 1 0,15-10 0,-21 15 56,0 0 0,0 0 1,0 0-1,0 0 0,0 0 1,0 1-1,0-1 0,1 1 1,-1 0-1,0-1 0,0 1 1,1 0-1,-1 0 0,0 1 1,0-1-1,5 1 1,-5 0 15,0 1 0,1-1 0,-1 1 0,0-1 0,0 1 0,0-1 0,-1 1 0,1 0 0,0 0 0,-1 0 0,1 0 0,-1 0 0,1 0 0,-1 1 0,0-1 0,0 0 0,0 1 0,1 3 0,18 85-1777,-20-91 1713,0 1 0,0-1 0,1 0 0,-1 1 0,0-1 0,0 1 0,0-1 0,0 0 0,0 1 0,0-1 0,0 0 0,1 1 0,-1-1 0,0 0 0,0 1 0,1-1 0,-1 0 0,0 1 0,0-1 0,1 0 0,-1 1 0,0-1 0,1 0 0,-1 0 0,0 0 0,1 1 0,-1-1-1,0 0 1,1 0 0,-1 0 0,1 0 0,-1 0 0,0 0 0,1 0 0,-1 0 0,1 0 0,-1 0 0,0 0 0,1 0 0,0 0 0,14-14-2244,7-25-2332,-6 6-793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97 207 7591,'0'0'4741,"-9"8"-1987,-2 0-2161,1 1 0,0 0 0,1 1 0,-10 13 0,15-19-481,1 0-1,0 0 1,1 0 0,-1 1 0,1-1-1,0 1 1,0 0 0,0-1-1,1 1 1,0 0 0,0 0-1,0 0 1,0 0 0,1 0 0,0 0-1,0 0 1,1 8 0,-1-12-109,1 0 0,-1 0 0,0-1 0,1 1 0,-1 0 0,1-1 0,-1 1 0,1-1 0,0 1 0,-1 0 0,1-1 0,0 1 0,-1-1 0,1 1 0,0-1 0,-1 0 0,1 1 0,0-1 1,0 0-1,0 0 0,-1 1 0,1-1 0,0 0 0,0 0 0,0 0 0,-1 0 0,1 0 0,0 0 0,0 0 0,0 0 0,0 0 0,-1-1 0,1 1 0,0 0 0,0 0 0,-1-1 0,1 1 0,0 0 0,0-1 0,-1 1 0,1-1 1,0 1-1,0-2 0,33-21 284,-20 7-247,-1-1-1,0 0 0,-2-1 0,0 0 0,0-1 0,-2 0 0,-1-1 1,0 0-1,-1 0 0,-1 0 0,-1-1 0,-1 0 0,-1 0 0,1-42 1,-8 44 79,-6 19 142,8 2-234,0-1 0,0 1-1,1 0 1,-1-1-1,1 1 1,-1 0-1,1 0 1,0 0 0,0 0-1,0 0 1,0 1-1,0-1 1,0 2-1,-8 35 460,2-1 0,2 1 0,2 0-1,1 1 1,5 40 0,-3-76-455,0-1-1,0 0 1,0 0-1,1 0 1,0 1-1,-1-1 1,1 0 0,0 0-1,1 0 1,-1 0-1,1 0 1,-1-1-1,1 1 1,0 0-1,0-1 1,0 1 0,2 2-1,-2-4-16,0 0 0,0 0 0,1 1 0,-1-1 0,0-1 1,0 1-1,1 0 0,-1 0 0,0-1 0,1 0 0,-1 1 0,1-1 0,-1 0 0,1 0 0,-1 0 0,0 0 0,5-2 0,2 0 21,-1-1 0,1 0 0,-1 0-1,1-1 1,-1 0 0,0-1-1,-1 0 1,1 0 0,-1-1-1,10-9 1,-14 12-34,12-10-88,-1-2 1,0 0-1,0-1 1,-2 0 0,14-23-1,-29 102-384,3-31 670,0-25-160,3 32 305,-3-38-336,0 0 1,1-1-1,-1 1 0,1 0 1,-1 0-1,1-1 1,-1 1-1,1 0 0,-1-1 1,1 1-1,0-1 0,-1 1 1,1-1-1,0 1 0,-1-1 1,1 1-1,0-1 1,0 0-1,-1 1 0,1-1 1,0 0-1,0 0 0,0 0 1,0 1-1,-1-1 1,1 0-1,0 0 0,0 0 1,0 0-1,0 0 0,0-1 1,-1 1-1,1 0 1,0 0-1,0-1 0,0 1 1,-1 0-1,1-1 0,0 1 1,1-1-1,2-2 35,0 1 1,0-1-1,0 0 0,0 0 0,-1-1 1,1 1-1,-1-1 0,0 1 1,0-1-1,4-7 0,6-19-1794,-13 28 1329,0 1 0,1-1 0,-1 1 1,0-1-1,0 0 0,0 1 0,0-1 1,0 1-1,0-1 0,-1 1 0,1-1 1,-1 1-1,1-1 0,-1 1 0,0-3 1,-8-5-6108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17649,'0'0'5765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32 205 5894,'0'0'1654,"3"-8"-250,3-7-977,18-52 3604,-21 56-2533,0 0 0,0-1 0,-1 1 0,0-18 0,-2 29-1465,0-1-1,0 1 1,0 0 0,0 0 0,0 0 0,-1 0-1,1-1 1,0 1 0,0 0 0,0 0 0,0 0-1,-1 0 1,1 0 0,0-1 0,0 1 0,0 0-1,-1 0 1,1 0 0,0 0 0,0 0 0,0 0-1,-1 0 1,1 0 0,0 0 0,0 0 0,-1 0-1,1 0 1,0 0 0,0 0 0,0 0 0,-1 0-1,1 0 1,0 0 0,0 0 0,-1 0 0,1 0-1,0 0 1,0 0 0,0 1 0,-1-1 0,1 0-1,0 0 1,0 0 0,0 0 0,0 1 0,-1-1-1,1 0 1,0 0 0,0 0 0,0 0 0,0 1-1,0-1 1,0 0 0,0 0 0,-1 1 0,-10 10 52,4-2-76,1 1 0,1 0 1,0 0-1,0 1 0,1-1 1,0 1-1,1 0 0,-2 12 1,0 2-12,2-1 1,-1 43 0,4-59-11,0 0 0,0 1 1,1-1-1,0 0 0,0 1 1,1-1-1,3 10 0,-3-15 9,-1-1 1,0 0-1,1 0 0,0 0 0,-1 1 0,1-2 0,0 1 0,0 0 0,0 0 1,0-1-1,1 1 0,-1-1 0,0 1 0,1-1 0,-1 0 0,1 0 1,-1 0-1,1 0 0,-1-1 0,1 1 0,0-1 0,-1 1 0,1-1 0,0 0 1,-1 0-1,5-1 0,49-5 112,-44 4-127,0 0-1,0 1 0,0 0 0,16 1 0,-25 1 9,1-1 0,-1 1 0,1 0 0,-1 0 1,0 0-1,0 0 0,1 0 0,-1 1 0,0 0 1,0-1-1,0 1 0,-1 0 0,1 1 0,0-1 0,-1 0 1,1 1-1,-1-1 0,0 1 0,3 4 0,0 2 22,-1 0 0,0 0 0,-1 1 0,0-1 0,0 1 0,-1 0 0,0 0 0,-1-1 0,0 1 0,-1 19 0,0-23 82,0-1 0,-1 1-1,1 0 1,-1-1-1,0 1 1,0-1 0,-1 0-1,1 1 1,-1-1 0,-1 0-1,1 0 1,-1 0-1,0 0 1,0 0 0,0-1-1,0 1 1,-1-1-1,0 0 1,0 0 0,-8 6-1,9-9-56,-1 1-1,1 0 1,-1-1 0,1 0-1,-1 0 1,0 0-1,1 0 1,-1-1-1,0 1 1,0-1-1,0 0 1,1 0 0,-1 0-1,0-1 1,0 0-1,1 1 1,-1-1-1,0 0 1,1-1-1,-1 1 1,1-1 0,-1 1-1,1-1 1,0 0-1,0 0 1,0-1-1,0 1 1,0-1-1,0 1 1,1-1 0,-5-5-1,4 4-79,-1-1 1,1 1-1,1-1 0,-1 1 0,1-1 1,-1 0-1,1 0 0,1 0 0,-1 0 1,1 0-1,0 0 0,0 0 1,0 0-1,1-1 0,0 1 0,0 0 1,0-1-1,1 1 0,-1 0 0,1 0 1,1 0-1,2-10 0,7-2-51,0 0 1,1 1-1,1 1 0,0 0 0,30-26 0,-6 5-5,-24 23 86,21-21 10,36-49 1,-62 73 24,0-1 0,-1-1 0,-1 1 0,0-1 0,0 0 0,-1-1 1,0 1-1,-2-1 0,5-19 0,-8 30 3,1-1 0,-1 1-1,1 0 1,-1-1 0,0 1 0,0 0-1,0 0 1,0-1 0,-1 1 0,1 0-1,-1-1 1,1 1 0,-1 0 0,0 0-1,0 0 1,0 0 0,0 0 0,0 0-1,0 0 1,0 0 0,-1 0-1,1 0 1,-1 0 0,1 1 0,-1-1-1,0 1 1,0-1 0,0 1 0,1 0-1,-1 0 1,-1-1 0,1 1 0,0 1-1,0-1 1,0 0 0,0 0 0,-1 1-1,-2-1 1,1 1 6,0 0-1,0 0 1,0 0 0,0 0-1,0 1 1,0 0 0,0 0-1,1 0 1,-1 0-1,0 1 1,0-1 0,1 1-1,-1 0 1,1 0 0,-1 0-1,1 0 1,0 1-1,0 0 1,0-1 0,0 1-1,-3 5 1,0 1-20,1 0 1,0 0-1,0 0 0,1 1 1,1 0-1,-1 0 0,1 0 1,1 0-1,0 0 0,1 1 1,0-1-1,0 1 0,1-1 1,0 0-1,4 19 0,-4-27-15,1 1-1,0 0 0,0-1 0,0 1 1,0-1-1,0 0 0,0 1 0,1-1 0,-1 0 1,1 0-1,0 0 0,0 0 0,-1 0 1,1 0-1,1 0 0,-1-1 0,0 1 1,0-1-1,4 2 0,-1 0 11,1-1 0,0 0 1,0-1-1,-1 1 0,1-1 0,0 0 0,0-1 1,9 1-1,-2-2-518,-1 1 1,0-2-1,1 0 1,-1 0-1,0-1 1,0-1-1,22-9 1,-8-5-3354,-9-2-2931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12107,'0'0'7720,"62"-22"-6503,-28 19-705,5-2-416,10 0-63,4-3-482,4-4-2081,-1-7-5318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20 9961,'9'-19'4139,"-9"32"-800,-10 39-1544,-4-4-1391,-56 170 162,53-173-437,-2 0-1,-41 69 1,42-94-172,18-20-2,-1 0 0,1 0 1,0 0-1,-1 0 0,1 0 0,0 0 0,-1 0 0,1 0 0,0 0 0,-1 0 0,1 0 1,0 0-1,-1-1 0,1 1 0,0 0 0,0 0 0,-1 0 0,1-1 0,0 1 0,0 0 0,-1 0 1,1-1-1,0 1 0,0 0 0,0 0 0,-1-1 0,1 1 0,0 0 0,0-1 0,0 1 0,0 0 1,0-1-1,0 1 0,0 0 0,0-1 0,0 1 0,0 0 0,0-1 0,-1-50-4914,6 1-86,5-9-2498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9257,'4'-9'5130,"0"-2"-3974,14-38 2072,0 21 1821,-18 28-4982,1 0 0,-1 0 0,0 0-1,0 0 1,1 0 0,-1 0 0,0 0 0,0 0 0,1 0 0,-1 0 0,0 0 0,0 1-1,1-1 1,-1 0 0,0 0 0,0 0 0,0 0 0,1 1 0,-1-1 0,0 0 0,0 0 0,0 0-1,0 1 1,0-1 0,1 0 0,-1 0 0,0 1 0,0-1 0,0 0 0,0 0 0,0 1-1,0-1 1,0 0 0,0 0 0,0 1 0,0-1 0,0 0 0,0 1 0,0-1 0,0 0-1,0 0 1,0 1 0,0-1 0,0 0 0,0 0 0,-1 1 0,2 18-105,-1-17 178,-3 49 359,-12 74 1,8-92-1013,2 1 1,2-1-1,1 1 0,2 0 1,1 0-1,5 36 1,0-50-509,-4-12-2237,0-2-6701,-4-16 2507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70 391 9801,'0'0'5456,"8"7"-3726,-5-4-1544,0 0-81,0-1-1,0 1 1,-1-1 0,1 1-1,-1 0 1,1 0 0,-1 0-1,0 0 1,0 0 0,-1 0-1,1 1 1,-1-1 0,1 1-1,-1-1 1,0 1 0,0 0-1,-1-1 1,1 1 0,-1 4-1,-1 115 1910,3 137-964,15-187-2399,-14-64 1166,-9-27 204,-1 1-1,0 0 0,-1 1 1,-1 0-1,-19-27 0,-1-2 13,23 35-14,-22-43 25,26 50-15,1 0 0,0-1 0,0 1 0,0 0 0,0-1-1,1 1 1,-1 0 0,1-1 0,0 1 0,0-1 0,0 1 0,0 0 0,1-1 0,1-4 0,-1 6-18,1 0 1,-1 0-1,1 0 1,0 0-1,-1 0 1,1 1-1,0-1 1,0 1-1,0 0 1,0-1-1,0 1 1,1 0-1,-1 0 1,0 0-1,1 1 1,-1-1-1,0 0 1,1 1-1,2-1 1,51-4 27,-52 4-36,12 0 4,0 1 0,0 0 0,-1 1 0,1 1 0,0 0 0,-1 1 0,22 7 0,-32-8-5,0 0 0,0 0 1,0 1-1,-1 0 0,1 0 1,-1 0-1,0 0 1,0 1-1,0 0 0,-1-1 1,1 1-1,-1 1 0,0-1 1,0 0-1,0 1 1,0 0-1,-1-1 0,0 1 1,0 0-1,-1 0 0,1 1 1,-1-1-1,0 0 1,0 0-1,0 9 0,1 4 159,-1-8 49,0 0 1,0 1-1,-1-1 1,0 0-1,-1 0 0,-1 11 1,-9-43 1172,-3-24-1149,-3 0 1,-24-48 0,33 80-295,9 19-221,15 25 72,-13-26 201,0-1-1,1 0 0,-1 0 1,0 0-1,1-1 0,0 1 0,-1-1 1,1 0-1,0 0 0,0 0 1,0-1-1,0 1 0,1-1 0,-1 0 1,0 0-1,1-1 0,-1 1 1,0-1-1,9 0 0,-7-1 14,1-1 0,-1 0 0,0 0 0,0 0 0,0-1 0,-1 0 0,1 0 0,0 0 0,-1-1 0,0 0 0,0 0 0,6-6-1,3-4 32,-1-1-1,-1-1 1,0 0-1,-1 0 0,-1-1 1,-1-1-1,0 1 0,6-21 1,-8 19 73,-2 0 0,0-1 1,3-38-1,-8 50-70,1-1-1,-1 1 1,0 0 0,-1-1 0,0 1-1,0 0 1,-1-1 0,0 1 0,0 0-1,-1 0 1,-6-13 0,8 20-42,0-1 1,0 0 0,0 0 0,0 1-1,-1-1 1,1 1 0,0-1-1,-1 1 1,1-1 0,-1 1-1,0 0 1,1 0 0,-1 0 0,0 0-1,1 0 1,-4-1 0,3 2-5,1 0-1,0 0 1,0 0 0,0 0 0,0 0 0,0 0 0,0 0 0,0 1-1,0-1 1,0 0 0,0 1 0,0-1 0,0 1 0,0-1 0,0 1-1,0 0 1,0-1 0,1 1 0,-1 0 0,0-1 0,0 1 0,0 1-1,-3 3-9,1 0-1,0 0 0,0 1 0,0-1 1,1 1-1,-1 0 0,1 0 0,-2 10 1,-5 36 11,2 1 1,2 1 0,4 97-1,1-144-1,0-1 0,1 0-1,0 1 1,0-1 0,1 0-1,0 0 1,0 0 0,0 0-1,1 0 1,0 0 0,0-1-1,0 1 1,1-1 0,0 0 0,0 0-1,5 5 1,-5-7 12,0 0 1,0-1-1,0 1 1,1-1-1,-1 0 0,0 0 1,1 0-1,0-1 1,-1 0-1,1 0 0,0 0 1,-1 0-1,1-1 1,0 1-1,0-1 0,0 0 1,0-1-1,-1 1 1,1-1-1,0 0 1,-1-1-1,6-1 0,-4 1 16,0-1 0,0 0 0,0 0 0,0-1 0,-1 0 0,1 0 0,-1 0 0,0-1 0,0 1 0,-1-1 0,1 0 0,-1-1 0,0 1 0,-1-1 0,1 0-1,-1 0 1,0 0 0,-1 0 0,1 0 0,1-9 0,-2 10-5,-1 1 0,0-1 1,0 0-1,0 0 0,-1 0 0,0 0 0,0 0 0,0 0 0,0 0 1,-1 0-1,0 0 0,0 1 0,0-1 0,0 0 0,-1 0 0,0 1 0,0-1 1,0 1-1,-1-1 0,1 1 0,-1 0 0,0 0 0,0 0 0,-1 0 0,1 1 1,-1 0-1,-7-6 0,10 8-13,0 0 0,-1 0 1,1 0-1,0 0 0,-1 1 1,1-1-1,0 1 0,-1-1 1,1 1-1,-1-1 0,1 1 1,-1 0-1,1 0 0,-1 0 1,1 0-1,-3 0 0,4 0 0,-1 0 0,1 0 0,-1 1 0,1-1 0,-1 0 1,1 1-1,-1-1 0,1 0 0,-1 1 0,1-1 0,-1 1 0,1-1 0,0 1 0,-1-1 0,1 1 0,0-1 0,-1 1 0,1-1 0,0 1 0,-1-1 0,1 1 0,0-1 0,0 1 0,0 0 1,0-1-1,0 2 0,0 0 2,0 0 0,0 1 1,0-1-1,0 0 0,1 0 1,-1 1-1,1-1 0,0 0 1,0 0-1,-1 0 0,1 0 1,1 0-1,-1 0 0,0 0 1,0 0-1,1-1 0,-1 1 1,1 0-1,3 2 0,2 0 5,0 1-1,1-2 0,0 1 0,0-1 0,0 0 0,0-1 1,0 0-1,0 0 0,1-1 0,-1 0 0,1 0 1,-1-1-1,1 0 0,-1-1 0,13-2 0,-13 2 3,0 0-1,1-1 1,-2 0-1,1 0 1,0-1-1,0 0 0,-1 0 1,0-1-1,0 0 1,0 0-1,0-1 1,0 0-1,-1 0 1,0-1-1,0 0 1,5-6-1,-9 10 1,-1-1-1,0 1 1,1 0-1,-1-1 1,0 1-1,0-1 1,-1 1-1,1-1 1,-1 1-1,1-1 1,-1 1-1,0-1 1,1 0-1,-1 1 1,-1-1-1,1 1 1,0-1-1,-1 0 1,1 1-1,-1-1 1,-1-2-1,1 4-14,1-1 0,-1 1 0,0-1 0,0 1 1,0 0-1,0 0 0,-1-1 0,1 1 0,0 0 0,0 0 0,-1 0 0,1 0 1,-1 0-1,1 1 0,-1-1 0,1 0 0,-1 1 0,1-1 0,-1 1 0,0-1 0,1 1 1,-1 0-1,0 0 0,1-1 0,-1 1 0,0 0 0,1 1 0,-1-1 0,0 0 0,1 0 1,-1 1-1,0-1 0,-2 2 0,2 0-11,-1-1 0,0 1 0,0 0-1,1 0 1,-1 0 0,1 1 0,-1-1 0,1 1 0,0-1 0,0 1 0,0 0 0,0-1-1,1 1 1,-1 0 0,1 0 0,0 1 0,0-1 0,0 0 0,0 0 0,0 0-1,0 6 1,-1 2 13,0 0 1,1 1-1,1 0 0,1 21 0,-1-31-3,0-1 1,0 1-1,0-1 1,1 0-1,-1 1 0,0-1 1,1 1-1,-1-1 1,1 0-1,-1 1 1,1-1-1,0 0 0,0 0 1,-1 0-1,1 0 1,0 1-1,0-1 1,0 0-1,0 0 0,0-1 1,1 1-1,-1 0 1,0 0-1,0 0 1,0-1-1,2 1 0,0 0 10,0-1 0,0 1 0,0-1 0,0 0-1,0 0 1,-1-1 0,1 1 0,0 0-1,0-1 1,0 0 0,0 0 0,3-1-1,4-2 27,0-1-1,-1 0 0,1-1 0,-1 0 0,15-12 0,-13 5-107,0 0-1,-1-1 0,-1 0 0,0 0 1,0-1-1,-2 0 0,7-19 1,-18 60 3,-6 50 14,10-71 59,0-1 0,0 0 0,0 0 1,0 0-1,1 0 0,-1 1 0,1-1 1,0 0-1,1 0 0,-1 0 0,1 0 1,-1-1-1,1 1 0,3 4 0,-4-7 3,0 1 0,0-1-1,0 0 1,1 0-1,-1 0 1,0 0 0,1 0-1,-1 0 1,1 0-1,-1 0 1,1 0 0,-1-1-1,1 1 1,0-1 0,-1 1-1,1-1 1,0 0-1,-1 1 1,1-1 0,0 0-1,-1 0 1,3 0-1,-1-1 11,1 0-1,-1 0 0,0 0 0,0 0 0,0-1 1,0 1-1,0-1 0,-1 0 0,1 0 0,4-4 1,5-5 40,-2-1 1,1 0 0,14-24 0,-22 31-53,13-22-189,-1-1 0,-2 0-1,-1-1 1,-1 0 0,-2-1-1,-1 0 1,5-36 0,-4 7-631,4-116 0,-13 253 1354,14 97 1,-10-146-454,1-1 0,2 0 0,0 0-1,2-1 1,1 0 0,25 47 0,-27-62-516,-4-13-1553,-12-22-2115,-10-5-580,-8-5-1046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86 8808,'-32'-27'3171,"7"7"64,5 8-384,13 5-449,7 3-544,4 1-449,21 2-800,7 1 32,9-1-65,5-1-384,4 1-128,-5 1-64,-2 0-800,-9 0-1186,-16-3-2466,-11-2-4869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0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1696 407 3555,'-8'2'-122,"-10"2"258,6-1-215,1-1 1,-1 0-1,-24 1 0,34-3 164,-1 0 0,0 0 0,0-1 0,0 1 0,0-1 0,0 1 0,0-1 0,1 0 0,-1 0 0,0 0 1,1 0-1,-1-1 0,1 1 0,-1-1 0,1 0 0,0 1 0,-1-1 0,1 0 0,0 0 0,0-1 0,0 1 0,-2-4 0,-15-30 988,13 23-685,-1 0 0,-1 1 0,-17-24 0,21 32-337,-1-1 0,0 1 0,0 0 0,0 1 0,0-1 0,-1 1 0,1 0 0,-1 0 1,0 0-1,0 1 0,0 0 0,-10-2 0,-433-117 1938,136 33-599,283 80-1256,-2 1 0,1 2-1,-56-3 1,71 9-125,-1-1-1,1 2 0,0 0 1,0 1-1,1 0 1,-1 2-1,1 0 0,0 0 1,-19 10-1,9-1-70,0 1 0,1 1 0,0 1-1,-41 40 1,52-44 32,1 0 0,0 1-1,1 0 1,1 1 0,1 0-1,0 1 1,1 0 0,0 0 0,-7 23-1,14-35 32,0 1-1,0-1 1,0 1-1,0 0 0,1-1 1,0 1-1,0 0 1,0-1-1,0 1 0,1 0 1,0-1-1,0 1 1,0 0-1,0-1 1,1 1-1,0-1 0,3 6 1,-1-4 0,0 0 1,1 0 0,-1-1-1,2 1 1,-1-1-1,1-1 1,-1 1 0,1-1-1,0 1 1,8 2-1,13 6 6,1-1 0,0-2-1,0-1 1,38 7 0,-64-16-7,214 60-25,12 2-38,-181-52 52,1-2-1,92 3 0,-67-12 78,0-4 0,0-3 0,0-3 0,-1-4-1,131-43 1,28-29 63,72-24-103,-276 104-15,35-13 45,-58 19-55,1-1 0,-1 0 0,0 0 1,0 0-1,0-1 0,-1 1 0,1-1 0,0 0 1,-1 0-1,5-5 0,-7 6 5,0 1 0,-1-1-1,1 0 1,0 0 0,-1 0 0,1 0-1,-1 0 1,0 0 0,0 1 0,1-1-1,-1 0 1,0 0 0,-1 0 0,1 0-1,0 0 1,0 0 0,-1 0 0,0 0-1,1 0 1,-1 0 0,0 1 0,0-1-1,0 0 1,0 0 0,0 1 0,0-1-1,0 1 1,0-1 0,-1 1 0,1 0-1,-4-3 1,-3-4 16,-2 0 0,1 1 0,-17-10 0,26 17-22,-43-25 109,-1 2-1,-1 2 1,-1 2 0,0 2-1,-2 2 1,0 2-1,0 3 1,-1 1-1,0 2 1,-1 3-1,-56 2 1,18 6-641,-1 4 0,2 4 0,-1 3 0,2 5 0,-136 48 0,117-32-1145,-2 1-1584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0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393 285 7783,'0'0'518,"-9"9"-262,0 2-166,-1 1 100,1-1 1,-1-1 0,-1 0-1,1 0 1,-23 14 0,15-11 847,18-12-999,0 0 1,0 0 0,0 0-1,1 0 1,-1 0-1,0 0 1,1 0-1,-1 0 1,0 0-1,1 0 1,0 0-1,-1 0 1,1 0-1,-1 0 1,1-1-1,0 1 1,0 0-1,-1 0 1,1-1-1,1 2 1,25 24-29,2-1 1,0-1-1,2-1 1,0-2-1,1-1 1,51 22-1,0-6 45,139 39 0,98-1 392,-155-39-228,54 3 60,295 14 1,-432-45 86,11-3-276,0-3 0,0-4 0,-1-5-1,164-33 1,-234 36-90,122-27 44,227-20 0,-245 44-6,154-31-1,-235 30-17,-1-2 0,0-2 0,0-2 0,-2-2 0,0-2 0,74-44 0,-98 50-13,-1 0 0,-1-1 0,0 0-1,22-27 1,-33 36 41,-1 0-1,1 0 1,-2-1-1,1 0 1,-1 1-1,1-1 1,-1 0-1,-1-1 1,1 1-1,-1 0 1,-1-1-1,1 1 1,-1-1-1,0 0 1,0 1-1,-1-1 1,0 0 0,-1-12-1,-4 11 51,0-1 1,0 0-1,0 1 0,-1 0 1,-1 0-1,1 1 0,-1 0 0,-1 0 1,1 1-1,-17-11 0,4 0-38,-15-10-19,-2 2 0,0 1 0,-2 2 0,-1 1 0,0 3 0,-1 1 0,-1 2 0,-1 1 0,0 3 0,-59-9 0,-46 2-27,-259 2-1,-1144 38 275,1382-10 16,-298 60 0,-154 96 3,591-159-594,-91 34 831,105-37-1370,1 1-1,0 1 1,0 1 0,1 0 0,-19 16-1,12-5-3412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4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13036,'0'0'6214,"60"0"-5829,-6-7-321,8-4 32,10-1-224,-3-2-129,-1 1-607,-9 1-418,-13 1-672,-12 1-896,-16 1 223,-14 2-1537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5894,'0'0'12929,"0"4"-12539,-1 0-306,0 1 0,0-1 1,0 0-1,0 0 0,0 0 0,-1 0 1,0 0-1,0 0 0,0 0 0,0-1 1,-1 1-1,1-1 0,-1 1 1,0-1-1,0 0 0,0 0 0,-1 0 1,-4 3-1,-13 9 240,0-2 0,-25 13 1,13-7-64,0-1 46,8-5 56,-39 29 0,60-39-338,-1 0 0,1 0 0,0 1-1,0-1 1,1 1 0,-1 0 0,1 0 0,0 1 0,0-1-1,0 0 1,1 1 0,-1 0 0,1 0 0,0 0-1,-2 7 1,4-7-22,1-1-1,-1 0 1,0 0 0,1 1-1,0-1 1,0 0 0,0 0-1,0 0 1,1 0 0,0 0-1,0 0 1,0-1-1,0 1 1,0-1 0,1 1-1,-1-1 1,1 0 0,0 0-1,0 0 1,0 0-1,1 0 1,-1-1 0,1 1-1,-1-1 1,1 0 0,7 2-1,7 5-177,1-1-1,0-1 1,1 0 0,23 4-1,-20-7-1013,1 0-1,37 0 1,11-7-4649,-12-5-1855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14574,'0'0'5173,"8"10"-4447,-1-2-650,-1 0 0,-1 0 0,0 0 0,0 0 0,-1 1 0,0 0 0,0 0 0,-1 0 0,0 1 0,-1-1 0,3 15 1,-5 11 22,-1-27-63,1 0-1,0 0 0,0-1 1,1 1-1,0 0 1,0 0-1,1-1 1,0 1-1,3 7 0,-4-14-10,0 0-1,0-1 1,0 1 0,0 0-1,0 0 1,0-1-1,0 1 1,0-1-1,0 1 1,0-1 0,0 1-1,1-1 1,-1 1-1,0-1 1,0 0-1,0 0 1,1 0-1,-1 0 1,0 0 0,0 0-1,1 0 1,-1 0-1,0 0 1,0-1-1,2 1 1,31-12 756,12-15-617,-2-2 0,70-59-1,-108 83-403,13-14-791,-13 4-2758,-6 8-1256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12620,'0'0'5749,"12"4"-4574,5 1-1064,0 0 0,0-1 0,1-1 0,27 1 1,25-8-3258,-62 3 1961,0 0 0,-1-1 0,1-1 0,-1 1 0,1-1 0,8-5 0,7-15-3416,-11-6 7105,-12 28-2281,1 0 0,-1 0 0,0-1 0,0 1 0,0 0 0,0 0 0,0 0 0,-1 0 1,1-1-1,0 1 0,-1 0 0,1 0 0,0 0 0,-1 0 0,1 0 0,-1 0 0,0 0 0,1 0 1,-1 0-1,0 0 0,1 0 0,-1 0 0,0 0 0,0 1 0,0-1 0,0 0 0,0 0 1,0 1-1,0-1 0,0 1 0,0-1 0,0 1 0,0-1 0,0 1 0,-1 0 0,1 0 1,0-1-1,0 1 0,0 0 0,0 0 0,-1 0 0,1 0 0,0 0 0,0 1 0,0-1 1,0 0-1,-1 1 0,-1 0 0,-1 0-86,0 0-1,1 1 1,-1-1-1,0 1 1,0 0 0,1 1-1,-1-1 1,1 0 0,0 1-1,0 0 1,0 0 0,0 0-1,0 0 1,1 0 0,-1 0-1,1 1 1,-3 4 0,1 0 104,-1 0 1,1 0 0,0 1 0,1-1 0,0 1 0,-3 15 0,5-22-222,1 0 1,-1-1-1,1 1 0,0 0 1,0-1-1,0 1 1,0 0-1,0-1 0,0 1 1,0 0-1,0-1 0,1 1 1,-1 0-1,0-1 0,1 1 1,0-1-1,-1 1 0,1-1 1,0 1-1,0-1 0,0 1 1,0-1-1,0 0 0,0 0 1,0 1-1,0-1 0,1 0 1,-1 0-1,0 0 0,1 0 1,-1 0-1,1-1 0,-1 1 1,1 0-1,2 0 0,2 0 25,0 0 0,0-1 0,0 0-1,0 0 1,0 0 0,0-1 0,0 1-1,0-2 1,8-1 0,-3-1-51,0 0 1,-1-1 0,1 0-1,-1-1 1,-1 0-1,10-7 1,-15 10-201,0 1 0,0-1 1,-1 0-1,1 0 0,-1-1 0,0 1 0,0-1 1,0 1-1,0-1 0,-1 0 0,1 0 0,-1 0 1,0 0-1,-1-1 0,1 1 0,-1-1 1,2-7-1,-6 14-3214,-9 10 2404,2 25 397,10-36 402,-1 1 0,1-1 0,0 0 0,-1 0 0,1 0 0,0 0 0,0 0 0,0 0 1,0 0-1,0 1 0,0-1 0,1 0 0,-1 0 0,0 0 0,1 0 0,-1 0 0,0 0 0,1 0 0,-1 0 0,1 0 0,0 0 0,-1 0 0,1 0 0,0 0 0,-1 0 1,1-1-1,0 1 0,0 0 0,1 1 0,13-1-4903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 8840,'0'0'9033,"-5"10"-8286,-3 6-335,1 1 0,1 0 0,1 0 0,0 0-1,1 0 1,-2 25 0,3 3 36,0-22-365,2 1 1,2 43 0,23-137 610,-14 38-801,2 1 0,23-44 1,-28 62 25,0 0 0,1 1 1,1-1-1,0 2 0,1-1 1,0 2-1,0-1 1,13-8-1,-21 17 73,0 0-1,0 1 1,0 0 0,1-1-1,-1 1 1,0 0 0,1 0-1,-1 0 1,0 0 0,1 1-1,-1-1 1,1 1 0,0-1-1,-1 1 1,1 0 0,-1 0-1,1 0 1,0 0 0,-1 1-1,1-1 1,-1 1 0,1-1-1,-1 1 1,1 0 0,-1 0-1,0 0 1,1 0 0,-1 1-1,0-1 1,0 1 0,0-1-1,0 1 1,0 0 0,0-1-1,0 1 1,-1 0 0,1 0-1,-1 1 1,1-1 0,-1 0-1,0 0 1,2 4 0,-1-3 13,-1 1 0,1-1 0,-1 0 0,0 1 0,0-1 0,0 1 0,0-1 0,0 1 0,-1 0 0,1-1 0,-1 1 0,0-1 0,0 1 0,-1 0 0,1-1 0,-1 1 0,0 0 0,0-1 0,0 1 0,0-1 0,0 0 0,-1 1 0,0-1 0,0 0 0,0 0 0,0 0 0,0 0 0,0 0 0,-3 2 0,1-2 134,0 0 0,0-1 0,0 0 0,-1 1 0,1-1 0,-1-1 0,1 1 0,-1-1 0,1 0 0,-1 0 0,0 0 0,1 0 0,-1-1 0,0 0 0,-8-1 0,11 1-235,0-1-1,0 1 1,0-1-1,0 1 1,0-1-1,0 0 1,0 0-1,0 0 1,0 0-1,1-1 1,-1 1-1,0 0 1,1-1-1,-3-2 1,2 2-404,1-1 0,-1 1 1,1-1-1,0 1 0,0-1 0,0 1 1,0-1-1,0 0 0,0 0 1,1 1-1,0-1 0,-1 0 0,1-5 1,0-8-4354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3587,'0'0'-3042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11 200 17168,'0'0'4223,"-4"-10"-2328,3 8-1784,0-1 0,0 0 0,0 1-1,1-1 1,-1 0 0,1 0 0,-1 0 0,1 0 0,0 1 0,0-1-1,0 0 1,0 0 0,1 0 0,-1 0 0,2-3 0,0 2 9,1 0 1,-1 1-1,1-1 0,0 1 1,0 0-1,0 0 1,0 0-1,0 0 0,1 0 1,0 1-1,-1 0 1,1-1-1,5-1 0,21-12-12,0 2-1,2 0 0,0 3 0,0 0 1,0 2-1,2 2 0,-1 1 0,1 1 1,-1 2-1,62 2 0,-92 1-109,-1 0-1,0 0 1,0 0-1,1 1 1,-1-1-1,0 1 1,0 0 0,0-1-1,0 1 1,0 0-1,0 0 1,0 0-1,0 1 1,0-1-1,0 0 1,-1 1 0,1-1-1,0 1 1,-1 0-1,0-1 1,1 1-1,-1 0 1,0 0 0,0 0-1,0 0 1,0 0-1,0 0 1,0 0-1,-1 0 1,1 0-1,-1 1 1,1-1 0,-1 0-1,0 0 1,0 4-1,0 0 26,-1 0 0,0 0 0,0 0-1,0 0 1,-1-1 0,0 1 0,0 0-1,0-1 1,-1 1 0,0-1 0,0 0-1,-5 6 1,-19 20 344,-1-2-1,-1-1 1,-38 27-1,19-16-33,48-39-340,0 0 0,0 0 0,-1 0 0,1 0 0,0 0 0,-1 0 0,1 1 0,0-1-1,0 0 1,-1 0 0,1 0 0,0 0 0,0 1 0,0-1 0,-1 0 0,1 0 0,0 0-1,0 1 1,0-1 0,-1 0 0,1 0 0,0 1 0,0-1 0,0 0 0,0 0 0,0 1 0,0-1-1,0 0 1,0 1 0,0-1 0,0 0 0,0 0 0,0 1 0,0-1 0,0 0 0,0 1 0,0-1-1,0 0 1,0 0 0,0 1 0,0-1 0,0 0 0,0 1 0,0-1 0,1 0 0,16 1-248,38-13-225,-44 10 297,-3 0 41,90-15-1063,-89 15 1139,0 2 0,-1-1 0,1 1 0,0 1 0,0 0 0,-1 0 0,1 0 0,-1 1 0,11 4 0,-17-5 53,1 0-1,-1 1 0,0-1 1,1 1-1,-1-1 1,0 1-1,0 0 0,0 0 1,0 0-1,0 0 1,-1 0-1,1 0 0,-1 1 1,1-1-1,-1 1 1,0-1-1,0 1 0,0-1 1,0 1-1,0-1 0,-1 1 1,1 0-1,-1 0 1,1-1-1,-1 1 0,0 0 1,0 0-1,-1-1 1,1 1-1,0 0 0,-1-1 1,0 1-1,0 0 1,1-1-1,-1 1 0,-1-1 1,-1 4-1,-2 5 148,0 0-1,-1-1 0,0 1 1,-1-1-1,0 0 0,-1-1 1,-9 9-1,-3 1 526,-1-1 1,-1-1-1,-1-1 1,-27 14-1,37-23-452,0 0 0,0-1-1,-1-1 1,0 0 0,0-1 0,0 0 0,-1-2 0,1 1-1,-22-1 1,33-2-259,1 0 0,-1 0-1,1-1 1,-1 0 0,1 1 0,0-1-1,-1 0 1,1 0 0,0 0 0,-1-1-1,1 1 1,0 0 0,0-1 0,0 1-1,0-1 1,1 0 0,-1 0 0,0 0-1,1 0 1,-1 0 0,1 0 0,-1 0-1,1 0 1,0-1 0,0 1 0,0 0-1,0-1 1,1 1 0,-1-1 0,1 1-1,-1-1 1,1 1 0,0-4 0,0 3-270,0 1 1,0 0 0,0 0-1,1-1 1,-1 1-1,1 0 1,-1 0-1,1 0 1,0 0 0,0 0-1,0-1 1,0 2-1,0-1 1,0 0-1,1 0 1,-1 0 0,1 0-1,-1 1 1,1-1-1,0 1 1,-1-1-1,1 1 1,0 0 0,3-2-1,20-7-4920,4 2-2146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12844,'0'0'8200,"4"47"-7656,-8-18-255,4 2-97,0-2-32,0-2-64,0-5-96,0-2 64,5-7-736,1-5-225,-1-4-224,-1-4-353,-3-5-1697,3-15-2050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11179,'0'0'8936,"9"3"-13741,-5-3 866,5 0-1090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3203,'0'0'10106,"-4"12"-8040,-8 27-327,2 0 1,2 1-1,-5 71 1,11-79-1549,2 0 1,1 1 0,2-1 0,1 0 0,13 52 0,-9-62-181,-6-27-192,-12-37-93,-64-130 365,74 172-82,0-1 0,-1 1-1,1-1 1,0 1 0,0 0 0,0-1-1,-1 1 1,1 0 0,0-1 0,0 1-1,0-1 1,0 1 0,0-1 0,0 1-1,0 0 1,0-1 0,0 1 0,0-1-1,0 1 1,0-1 0,0 1 0,1 0-1,-1-1 1,0 1 0,0-1 0,0 1-1,0 0 1,1-1 0,-1 1 0,0 0-1,0-1 1,1 1 0,-1 0 0,0-1-1,1 1 1,19-2-306,33 16-1618,-39-10 839,6 1-1213,0-1 0,1-1 0,-1 0 0,0-2 1,1 0-1,0-1 0,21-4 0,-31-2 5140,-10 6-2429,-1-1 0,1 0 0,-1 0 0,1 1 1,-1-1-1,0 0 0,1 0 0,-1 1 0,0-1 0,0 0 0,0 0 0,0 0 0,1 1 0,-1-1 0,0 0 0,0 0 1,-1 0-1,1 1 0,0-1 0,0 0 0,0 0 0,0 0 0,-1 1 0,1-1 0,0 0 0,-1 0 0,1 1 0,-1-2 1,-13-6 2689,9 8-2964,1 0-1,-1 1 1,1-1 0,-1 1-1,1 0 1,-1 0 0,1 0 0,-1 0-1,1 1 1,0 0 0,0 0-1,0 0 1,0 0 0,0 1-1,0-1 1,1 1 0,-1 0-1,1 0 1,0 1 0,0-1 0,0 1-1,0-1 1,1 1 0,-1 0-1,1 0 1,0 0 0,0 0-1,0 0 1,1 1 0,0-1-1,0 1 1,-1 4 0,2-8-144,-1 0 0,1 0 0,0-1 0,0 1 0,0 0 0,0 0 0,0 0 0,0-1 0,0 1 1,1 0-1,-1 0 0,0 0 0,0-1 0,0 1 0,1 0 0,-1 0 0,1-1 0,-1 1 0,0 0 0,1-1 0,-1 1 0,1 0 0,-1-1 0,1 1 0,0-1 0,-1 1 0,1-1 1,1 1-1,25 4 196,-20-5-195,-1-1 0,0 0 0,1 0-1,-1 0 1,0-1 0,12-5 0,-10 1-399,-1 0 0,1 0 0,-1-1 0,0 0-1,-1 0 1,0-1 0,0 0 0,0 0 0,-1 0 0,0-1 0,6-15-1,-14 32 404,0 0 64,0-1 0,1 1 0,0-1-1,0 1 1,1 0 0,-1 10-1,2-16-47,0 0-1,1 0 1,-1-1-1,0 1 1,1 0 0,-1 0-1,1-1 1,0 1-1,0-1 1,-1 1-1,1 0 1,0-1-1,0 1 1,0-1 0,1 0-1,-1 1 1,0-1-1,0 0 1,1 0-1,-1 0 1,1 0-1,-1 0 1,1 0 0,-1 0-1,1 0 1,0-1-1,-1 1 1,1-1-1,0 1 1,-1-1 0,1 0-1,0 1 1,0-1-1,3 0 1,3 0 22,1 0-1,-1 0 1,1-1 0,-1 0 0,1 0 0,-1-1-1,0 0 1,0 0 0,0-1 0,0 0 0,0-1 0,-1 1-1,1-2 1,-1 1 0,0-1 0,0 0 0,0 0-1,-1-1 1,0 0 0,0 0 0,8-12 0,-5 6-34,-2 1-1,1-1 1,-1 0 0,-1 0 0,-1-1-1,1 0 1,-2 0 0,0 0 0,0-1-1,-2 1 1,1-1 0,0-23 0,-3 35-9,0 0 0,0 1 1,0-1-1,0 0 1,0 1-1,0-1 1,0 0-1,0 1 0,-1-1 1,1 0-1,-1 1 1,1-1-1,-1 1 1,0-1-1,0 1 1,1-1-1,-1 1 0,0 0 1,0-1-1,0 1 1,-1 0-1,1-1 1,0 1-1,0 0 1,-1 0-1,1 0 0,-1 0 1,1 1-1,0-1 1,-1 0-1,0 1 1,1-1-1,-1 0 0,1 1 1,-1 0-1,0-1 1,1 1-1,-1 0 1,0 0-1,-2 0 1,0 1 5,-1-1 0,1 1 0,0 0 1,-1 1-1,1-1 0,0 1 1,0 0-1,0 0 0,0 0 0,0 0 1,0 1-1,1-1 0,-1 1 1,-5 5-1,3 0 40,0-1 1,0 1-1,0 0 1,1 1-1,0-1 1,1 1-1,0 0 0,0 0 1,1 1-1,0-1 1,1 0-1,-2 12 1,4-15-51,-1-1 0,1 0 0,0 1 0,0-1 0,1 1 0,0-1 0,-1 0 0,2 0 0,-1 1 0,1-1 0,0 0 0,0 0 0,0 0 0,0-1 0,1 1 0,0 0 0,0-1 0,1 0 0,-1 0 0,1 0 0,0 0 0,-1 0 0,8 4 0,-2-2-418,0-1-1,0 0 1,0 0-1,1 0 1,0-2-1,13 5 1,35 0-9107,-24-7-2134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11050,'0'0'9786,"11"7"-8665,-3-3-974,1 1 0,-1-1 0,1-1 0,0 0 0,0 0 1,0-1-1,0 0 0,16 1 0,-21-3-127,-1 0 0,1 0 0,-1 0 0,1 0 0,-1 0 0,1-1 0,-1 0 0,1 1 0,-1-1 0,1-1 0,-1 1 0,0 0 0,0-1 0,0 0 0,0 0 0,0 0 0,0 0 0,0 0 0,0 0 0,-1-1 0,1 1 0,-1-1 0,0 0 0,0 0 0,0 0 0,0 0 0,0 0 0,-1 0 0,1 0 0,-1-1 0,1-4 0,-1 6-16,0 0 0,0-1 0,-1 1 0,1-1 0,-1 1 0,0-1 0,0 1 0,0-1 0,0 1 0,0-1-1,0 1 1,-1-1 0,1 1 0,-1-1 0,-1-3 0,1 4-17,0 1 0,0 0 0,0 0 1,1 0-1,-2 0 0,1-1 0,0 1 0,0 0 0,0 1 0,0-1 0,-1 0 1,1 0-1,0 1 0,-1-1 0,1 0 0,-1 1 0,1-1 0,-1 1 0,-1-1 0,-2 1-5,1 0-1,0 0 0,0 0 0,0 1 0,-1-1 0,1 1 1,0 0-1,0 0 0,0 1 0,0-1 0,0 1 0,1 0 1,-1-1-1,0 2 0,1-1 0,-1 0 0,-3 4 0,1 1 92,0-1-1,0 1 1,0 0-1,1 1 1,0-1-1,0 1 1,1 0-1,0 0 1,1 1-1,-1-1 1,-2 17-1,5-23-54,1 1-1,-1 0 1,1 0-1,0 0 1,0-1-1,0 1 1,0 0-1,1 0 0,-1 0 1,1-1-1,0 1 1,0 0-1,0-1 1,0 1-1,0-1 1,0 1-1,2 2 1,0-3-9,-1 0 1,1 0-1,-1 1 1,1-2 0,0 1-1,0 0 1,0 0-1,0-1 1,0 0-1,0 1 1,0-1-1,0-1 1,0 1-1,1 0 1,-1-1-1,0 1 1,7-1-1,2 0-162,1 0 0,0 0 0,-1-2 0,1 1 0,-1-2 0,1 1 0,-1-2 0,0 0 0,0 0 0,-1-1 0,1 0 0,-1-1 0,0-1 0,-1 1 0,1-2 0,-1 0 0,10-10 0,-37 55 2248,17-36-2067,-1 0 0,0 0-1,1 0 1,-1 0-1,1 0 1,0 1 0,-1-1-1,1 0 1,0 0 0,0 0-1,0 0 1,0 1-1,0-1 1,0 0 0,0 0-1,0 1 1,0-1 0,0 0-1,1 0 1,-1 0-1,1 0 1,-1 1 0,0-1-1,1 0 1,0 0 0,-1 0-1,1 0 1,0 0-1,0 0 1,-1 0 0,1-1-1,0 1 1,0 0 0,0 0-1,0-1 1,2 2-1,6 0-128,-1-1-1,1-1 0,0 1 0,0-1 0,0-1 0,0 0 0,0 0 0,0-1 0,-1 0 1,1 0-1,10-5 0,29-6-1542,-48 13 1656,1 0 0,-1 0 1,0 0-1,1 0 0,-1 0 1,0 0-1,1 0 0,-1 0 1,1 0-1,-1 0 0,0 1 1,1-1-1,-1 0 0,0 0 1,1 0-1,-1 0 0,0 1 1,1-1-1,-1 0 0,0 0 1,0 1-1,1-1 0,-1 0 1,0 1-1,0-1 0,1 0 1,-1 1-1,0-1 0,0 0 0,0 1 1,0-1-1,0 0 0,0 1 1,1-1-1,-1 1 0,0-1 1,0 0-1,0 1 0,0-1 1,0 0-1,0 1 0,0-1 1,-1 1-1,1-1 0,0 0 1,0 1-1,0-1 0,0 0 1,0 1-1,0-1 0,-1 0 1,1 1-1,0-1 0,-1 1 1,-4-12-12329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13965,'0'0'7015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11082,'0'0'6017,"-3"10"-4805,-47 152 4474,44-137-5357,2 0 0,0 0 0,2 1 0,1-1 0,2 30 0,-1-54-310,0 0-1,0 0 1,0 1 0,0-1-1,0 0 1,1 0 0,-1 0-1,0 0 1,0 1-1,1-1 1,-1 0 0,1 0-1,-1 0 1,1 0-1,0 0 1,-1 0 0,1 0-1,0 0 1,0 0-1,-1 0 1,1-1 0,0 1-1,0 0 1,0-1 0,0 1-1,2 1 1,-1-2 44,0 0 0,0 0 0,0 0 1,0 0-1,0 0 0,0 0 0,0-1 0,0 1 0,0-1 1,-1 1-1,1-1 0,0 0 0,0 0 0,2-1 1,7-5 116,-1 0 1,-1 0-1,18-17 1,10-13-615,2 2 0,2 1 1,60-38-1,-91 63-962</inkml:trace>
  <inkml:trace contextRef="#ctx0" brushRef="#br0" timeOffset="1">180 263 7847,'0'0'9193,"-39"63"-6598,35-46-674,4-2-671,0-2-129,9-3-289,11-2-511,-1 0-193,6-4-96,4-4-545,-4 0-1312,4 0-385,-3-9-1154,1-3-1792,-4-3-322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 6118,'0'0'11488,"-9"-2"-10057,3 1-1183,0 1 1,0-1-1,0 1 1,0 1 0,0-1-1,0 1 1,0 0-1,0 0 1,0 1 0,1-1-1,-1 1 1,0 1-1,1-1 1,0 1-1,-1 0 1,1 0 0,0 0-1,0 1 1,1 0-1,-1 0 1,1 0-1,-4 5 1,7-8-225,0 0 0,0 0 1,0 0-1,0 0 0,0 0 0,0 1 0,1-1 1,-1 0-1,1 0 0,-1 0 0,1 1 0,-1-1 0,1 0 1,-1 0-1,1 1 0,0-1 0,0 0 0,0 1 1,0-1-1,0 0 0,0 3 0,1-3-3,-1 0-1,1 0 1,0 0 0,-1-1 0,1 1-1,0 0 1,0 0 0,0 0-1,0-1 1,0 1 0,0 0 0,0-1-1,0 1 1,0-1 0,0 1-1,0-1 1,0 1 0,0-1 0,2 1-1,7 0 69,0 1 0,1-1 0,-1-1 0,13 0 0,-15 0-65,4-1-255,0-1 0,0 0 0,-1 0 0,1-2 0,0 1 0,-1-1 0,0-1 0,18-10 0,13-4-23,-42 19 287,0 0 0,0-1 1,1 1-1,-1 0 0,0 0 0,0 0 0,0-1 1,1 1-1,-1 0 0,0 0 0,0 0 1,1 0-1,-1 0 0,0 0 0,0 0 1,1-1-1,-1 1 0,0 0 0,1 0 0,-1 0 1,0 0-1,0 0 0,1 0 0,-1 0 1,0 0-1,0 0 0,1 0 0,-1 1 1,0-1-1,1 0 0,-1 0 0,0 0 0,0 0 1,1 0-1,-1 0 0,0 1 0,0-1 1,0 0-1,1 0 0,-1 0 0,0 1 1,0-1-1,0 0 0,1 1 0,-6 12 791,-1 4-371,6-17-444,0 1 1,0-1-1,0 0 0,0 1 1,0-1-1,0 0 1,0 1-1,0-1 1,0 0-1,0 0 1,0 1-1,0-1 1,0 0-1,0 1 1,0-1-1,0 0 1,1 1-1,-1-1 1,0 0-1,0 0 1,0 1-1,0-1 1,1 0-1,-1 0 1,0 1-1,0-1 1,1 0-1,-1 0 0,0 0 1,0 1-1,1-1 1,-1 0-1,0 0 1,0 0-1,1 0 1,-1 0-1,0 0 1,1 0-1,-1 1 1,1-1-1,15 1-257,0 1 0,0-2 0,0 0 0,0-1 0,0-1-1,23-5 1,91-32-4576,-94 26 4349,-21 11 1842,-14 9-223,-20 24 608,16-27-1558,0-1 1,0 1-1,1 0 1,-1 0-1,1 0 1,0 1 0,-3 6-1,8-10-350,-1 0 0,0 0 0,1 0 0,-1 0 0,1-1 0,-1 1 0,1-1 0,-1 1 0,1-1 1,-1 0-1,1 0 0,0 0 0,-1-1 0,3 0 0,0 1-548,2 0-436,0 0 0,0-1 0,0 0 0,-1-1 0,1 1-1,9-4 1,16-9-5031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09:5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4805,'0'0'14467,"10"2"-14361,27 4-859,3 1 660,1-2 0,42 1 0,-73-6 285,1 0 0,-1-1 1,0 0-1,1 0 0,-1-1 1,0-1-1,0 0 0,-1 0 1,1-1-1,0 0 0,-1 0 1,0-1-1,15-11 1,-23 15-118,1 1 0,-1-1 0,0 0 1,1 0-1,-1 0 0,0-1 0,0 1 1,0 0-1,0 0 0,0-1 0,0 1 1,0 0-1,0-1 0,-1 1 0,1-1 1,0 1-1,-1-1 0,1 1 0,-1-1 1,0 1-1,0-1 0,1 0 0,-1 1 1,0-1-1,0 0 0,0 1 1,-1-1-1,1 1 0,0-1 0,-2-2 1,1 2-24,-1 0 1,1 0 0,-1 0 0,0 1 0,0-1 0,0 0-1,0 1 1,0 0 0,0 0 0,0-1 0,0 1 0,-1 0 0,1 1-1,0-1 1,-1 0 0,1 1 0,-1-1 0,1 1 0,-5 0-1,-2-1-49,0 1 0,0 0-1,-1 0 1,1 1-1,0 0 1,0 1 0,-14 4-1,20-5 16,0 0 0,1 0 0,-1 0 0,0 1 0,1-1 0,-1 1 0,1 0 0,0-1 0,0 1 0,-1 0 0,1 0 0,0 1 0,1-1-1,-1 0 1,0 0 0,1 1 0,-1-1 0,1 1 0,0 0 0,0-1 0,0 1 0,0 0 0,0 0 0,1 0 0,-1 0 0,1-1 0,-1 7 0,2-7-6,-1 0 0,1 0 0,0 0 1,0 0-1,0 0 0,-1 0 0,2-1 0,-1 1 1,0 0-1,0-1 0,1 1 0,-1-1 1,0 1-1,1-1 0,0 1 0,-1-1 1,1 0-1,0 0 0,-1 0 0,1 0 1,0 0-1,0 0 0,0-1 0,0 1 1,0-1-1,0 1 0,0-1 0,0 0 0,2 1 1,66 5-636,-69-6 590,40 0-1384,1-2 0,-1-1-1,74-17 1,-115 20 1485,0-1 0,0 1-1,0 0 1,1 0 0,-1 0 0,0 0-1,0 0 1,0 0 0,0-1 0,0 1 0,0 0-1,1 0 1,-1 0 0,0 0 0,0 0-1,0 0 1,0 0 0,1 0 0,-1 0 0,0 0-1,0 0 1,0 0 0,0 0 0,1 0-1,-1 0 1,0 0 0,0 0 0,0 0 0,0 0-1,1 0 1,-1 0 0,0 0 0,0 0-1,0 1 1,0-1 0,0 0 0,1 0 0,-1 0-1,0 0 1,0 0 0,0 0 0,0 0-1,0 1 1,0-1 0,0 0 0,1 0 0,-1 0-1,0 0 1,0 0 0,0 1 0,0-1-1,0 0 1,0 0 0,0 0 0,0 0 0,0 1-1,0-1 1,0 0 0,0 0 0,0 0 0,0 0-1,0 1 1,0-1 0,0 0 0,0 0-1,-10 15 2060,-5 9-1353,14-24-766,1 0 1,0 1-1,0-1 0,0 1 0,-1-1 1,1 0-1,0 1 0,0-1 0,0 1 1,0-1-1,0 0 0,0 1 1,0-1-1,0 1 0,0-1 0,0 1 1,0-1-1,0 0 0,0 1 0,0-1 1,0 1-1,0-1 0,1 1 0,-1-1 1,0 0-1,0 1 0,0-1 0,1 0 1,-1 1-1,0-1 0,0 0 1,1 1-1,-1-1 0,0 0 0,1 1 1,-1-1-1,0 0 0,1 0 0,-1 0 1,1 1-1,-1-1 0,0 0 0,1 0 1,0 0-1,10 3-268,1-1-1,-1-1 1,1 0-1,-1 0 1,1-1-1,0-1 1,17-2 0,81-24-4730,-80 18 4566,1 1 1,33-4-1,-63 12 617,-1 0 1,1 0-1,0 1 0,-1-1 0,1 0 1,0 0-1,-1 1 0,1-1 1,-1 1-1,1-1 0,-1 0 0,1 1 1,0-1-1,-1 1 0,0-1 0,1 1 1,-1-1-1,1 1 0,-1 0 1,0-1-1,1 1 0,-1 0 0,0-1 1,0 1-1,1 0 0,-1-1 0,0 1 1,0 0-1,0-1 0,0 1 1,0 0-1,0-1 0,0 1 0,0 0 1,0 0-1,0-1 0,0 1 0,-1 0 1,1 0-1,0 1-167,-1-1-1,1 0 1,0 1-1,0-1 1,0 1-1,0-1 1,1 1-1,-1-1 1,0 0-1,1 1 1,-1-1-1,0 0 1,1 1 0,0-1-1,-1 0 1,1 0-1,0 1 1,0-1-1,0 0 1,-1 0-1,1 0 1,0 0-1,3 2 1,32 2-6400,-11-5-3710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2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378 217 5061,'-21'-3'402,"-4"1"-114,-1-1-1,1-1 0,0-1 1,0-1-1,1-1 1,0-2-1,0 0 1,-25-14-1,9 4-44,30 14-338,0 1 1,0-2 0,0 1-1,-11-10 1,20 14 5,0 0 0,0 0 0,1 0 0,-1 0 0,0 0 1,1 0-1,-1 0 0,1-1 0,-1 1 0,1 0 0,-1-1 0,1 1 1,0 0-1,0-1 0,0 1 0,0 0 0,0-1 0,0 1 0,0 0 1,0-1-1,0 1 0,1 0 0,0-3 0,13-30-1622,-12 29 1385,7-16-1627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2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9651 0 8520,'0'0'-144,"-10"0"742,-392 15 1478,-328 35-269,583-36-1660,-470-1 247,448-15-345,41 1-47,-739 10-41,-7 53 22,510-32 18,-620 1 25,796-30-25,-195 7 35,-477-7 88,-504-22-167,1178 30 55,1 8 0,1 9 0,-302 80 0,436-91 42,0 3-1,2 2 0,-85 46 1,104-48-57,0 2 1,1 0 0,1 2 0,1 1-1,1 1 1,-39 48 0,63-69-3,-1-1 1,0 1-1,1-1 0,0 1 1,-1-1-1,1 1 1,0 0-1,1-1 1,-1 1-1,0 0 0,1 0 1,-1 0-1,1 0 1,0 0-1,0-1 1,0 1-1,0 0 1,1 0-1,-1 0 0,1 0 1,0 0-1,0-1 1,0 1-1,0 0 1,0-1-1,0 1 0,1-1 1,-1 1-1,1-1 1,3 4-1,6 7-51,1-1 0,0 1 0,1-2 0,18 13 0,6 6 13,33 39 46,-43-39-17,1-2 1,2 0 0,1-2-1,1-2 1,1 0 0,53 27 0,-35-31 2,0-1 1,2-3 0,-1-2 0,2-2 0,103 8 0,276-14-38,-375-7 44,1849-23-439,-609-45 364,-615 19 46,615-6 60,-205-33-86,-768 59 88,643-73-63,-685 66 41,264-38-57,-7-39-99,-202 7 149,-337 107 19,0 0 0,-1 0 0,1-1 0,-1 1-1,1 0 1,-1 0 0,1 0 0,-1-1 0,1 1 0,-1 0 0,1-1 0,-1 1 0,1 0 0,-1-1 0,1 1 0,-1-1 0,1 1 0,-1-1 0,0 1 0,1-1 0,-1 1 0,0-1 0,0 1 0,1-1 0,-1 1 0,0-1 0,0 0 0,0 1-1,0-1 1,0 1 0,0-1 0,0 0 0,0 1 0,0-1 0,0 1 0,0-1 0,0 0 0,0 1 0,0-1 0,0 1 0,-1-1 0,1 1 0,0-1 0,0 0 0,-1 1 0,1-1 0,0 1 0,-1-1 0,1 1 0,-1 0 0,1-1 0,0 1-1,-1-1 1,0 1 0,-31-26 567,25 22-672,-48-33 182,-2 3-1,-1 2 0,-1 2 0,-2 4 0,-96-29 1,64 29-63,-2 4 0,0 5 1,-112-7-1,149 20-238,0 3-1,0 3 1,0 2-1,1 3 0,-1 2 1,1 2-1,1 3 1,1 3-1,-81 35 1,125-48-145,2 1-476,-1-1 0,0 0 0,0 0 1,-18 3-1,-7-6-4721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21332,'0'0'6662,"6"60"-5701,-12-18-640,-4 10-97,3 1-96,-1-2-96,6 1-32,1-11-64,1-3-769,0-11-448,11-11-833,1-13-1185,5-3-1121,3-16-4517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3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8296,'6'-1'122,"0"0"0,0-1 0,1 0 1,-1 0-1,0-1 0,-1 0 0,1 0 0,0 0 0,6-6 1,18-8 374,-11 9-268,0 2 1,1 0-1,0 1 1,0 1 0,0 1-1,0 0 1,28 1-1,147 17 1011,-17-1 13,313-32 386,-308 17-1527,458 19 935,-438 13-919,-128-16-110,0-5 0,89 3-1,103-24 297,5 1-3,-31 11-297,269-3 20,-387-9-29,-1-6 1,132-35-1,118-18 43,-327 63-33,36-2 2644,-95 38-2370,13-24-554,-1-1 0,1 1 0,0 0 0,1-1 1,-1 1-1,1 0 0,0 0 0,1 7 0,-1-9-387,1 1 0,0 0 0,0-1 0,0 1 0,0-1 0,0 1 0,1-1 0,-1 0 0,1 1 0,4 5 0,6 3-4025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4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6726,'0'0'3267,"5"-5"-3240,4 0-19,-1 0 1,1 0-1,0 0 0,0 1 0,0 1 0,0-1 1,1 2-1,-1-1 0,1 1 0,0 1 0,0 0 1,18 0-1,230-5 692,142-10 1429,12 4-1465,51-6-36,17-14-398,405 17 1702,-870 16-1998,-1 1 0,1 0-1,-1 1 1,0 1 0,14 5 0,19 4-2793,-15-6-910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4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31 7335,'0'0'1516,"9"1"-1436,0 0-52,0-1 0,-1 0-1,1 0 1,0-1 0,-1 0 0,1-1-1,0 0 1,-1 0 0,10-4 0,-8 2 11,0 1 1,0 0 0,0 0-1,0 1 1,0 1 0,1 0-1,-1 0 1,0 1-1,1 0 1,12 3 0,0 1 158,-1 2 0,1 1 0,29 14 0,27 5 359,2-4 0,0-3 0,126 14 0,-107-19-405,-10-5 195,-1-4 0,153-11-1,-119 0-216,-98 6-340,-16 0 1808,-34-3-632,-759-12-579,444 21-336,64 17-45,174-10 68,326-17-501,-41 4 138,285-32 303,-60 3 5,1 30-14,-198 24-174,-71-7-1569,0-9-3632,-49-9-3406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4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1751 145 7719,'0'0'3123,"-8"-3"-2616,0 0-375,5 3-100,0-1 0,0 1 1,0-1-1,0 0 0,0 0 0,1-1 0,-1 1 0,0 0 1,1-1-1,-1 0 0,1 0 0,-5-3 0,-16-34 205,22 34-220,-1 0 0,0 1-1,-1-1 1,1 1 0,-1 0 0,0 0-1,0 0 1,0 0 0,-1 1 0,1-1-1,-6-3 1,2 3-9,0 0 1,1 1-1,-1 0 0,-1 0 0,1 1 1,0-1-1,-1 2 0,1-1 0,-1 1 1,1 0-1,-1 1 0,0 0 1,-10 1-1,-12 2 29,-1 2-1,-30 9 1,14-3-1,-44 5 440,0-4 0,-1-4 0,0-4 0,0-4 0,-107-14 0,170 11-461,-77-9 119,-213 2 0,311 10-137,0 1 1,1 1-1,-1-1 0,1 1 1,-1 0-1,1 1 1,0 0-1,0 0 1,0 0-1,0 1 1,1 0-1,-1 1 1,-8 6-1,7-2-7,-1 0 0,1 0 0,0 1 0,1 0 1,1 0-1,-1 1 0,-8 19 0,2 4-16,2 0-1,1 2 1,2-1 0,-6 62 0,10-68-24,2-1 1,1 1-1,1-1 0,7 48 0,-4-61 40,0-1-1,1 1 0,1 0 0,0-1 0,1 0 0,1 0 0,0-1 0,1 0 0,0 0 1,14 16-1,-11-17 17,0 0 1,1-1-1,1 0 1,-1-1-1,2-1 1,-1 0-1,2 0 1,25 10-1,-17-9 14,2-2 0,-1-1 0,1-1 0,0-1-1,27 2 1,2-5 14,0-1 0,0-3 0,0-3 0,86-17 0,488-142-34,-366 89 0,-201 59-2,39-10-24,-2-4 0,188-84 0,-279 111 65,1-1 0,-1-1 0,-1 1 1,1-1-1,-1 0 0,1 0 1,-1-1-1,-1 0 0,1 0 1,-1 0-1,0-1 0,6-11 1,-9 13 39,0 1 0,-1-1 0,0 0 0,1 0 0,-2 0 1,1 0-1,-1 0 0,1 0 0,-1 0 0,-1 0 0,1 0 1,-1-1-1,0 1 0,0 1 0,0-1 0,-1 0 0,1 0 1,-1 0-1,0 1 0,-1-1 0,-3-5 0,-7-10-64,-1 1 0,0 0 0,-1 1 0,-2 1-1,1 0 1,-2 1 0,0 1 0,-1 0 0,-1 2-1,0 0 1,0 1 0,-1 2 0,-1 0 0,0 1-1,0 1 1,-1 1 0,0 1 0,0 1 0,0 1-1,-1 1 1,-31 0 0,43 3-145,-6-1-606,0 2 0,0 0-1,-21 4 1,28-5-1629,9-7-1292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1313 114 7783,'-47'-24'471,"-1"2"-1,-53-17 1,79 32-322,-1 1 0,0 1 1,0 1-1,-1 1 0,1 1 0,0 1 0,-25 2 0,34 1-156,1 0 0,-1 1 0,1 1 0,0 0 0,0 1-1,-21 11 1,-72 48-203,45-25 177,-74 36 47,-92 59 81,195-112-24,1 1 0,1 2 0,0 1 0,-42 49 0,64-65-37,1 0-1,0 1 1,0 0-1,1 0 1,0 0-1,1 1 0,0 0 1,1 0-1,0 0 1,1 1-1,0-1 1,1 1-1,-1 23 1,4-19 5,0 1 1,2-1-1,-1 0 1,2 0-1,0-1 1,1 1-1,1-1 1,0 0-1,13 21 1,-3-9-19,2 0 0,1-1 0,2-1 0,0-1 0,2-1 0,0-1 0,1-1 0,2-1 0,0-1 0,40 22 0,-28-23-5,2-1 0,0-2 0,1-2 0,0-2 0,1-1 0,85 9 0,265-4 178,-368-16-180,67-3 97,-1-5-1,0-3 1,-1-4 0,88-27-1,340-135 164,-338 97-199,-156 68-45,-1-1 0,-1-1 1,0-1-1,-1 0 0,29-30 1,-43 39 54,-1 0 1,-1 0 0,1-1-1,-1 1 1,0-1-1,-1 0 1,1 0 0,-1 0-1,-1-1 1,1 1 0,-1-1-1,-1 1 1,2-16 0,-3 10-16,0 1 0,-1-1 1,0 1-1,-1 0 0,-1-1 1,0 1-1,0 0 0,-6-11 1,-5-9-29,-2 1 1,-1 1-1,-2 0 1,-1 2-1,-30-34 1,19 26 3,-2 2 0,-2 1 0,-1 2-1,-1 1 1,-1 3 0,-2 0 0,-1 3 0,-1 1 0,0 2-1,-2 3 1,0 1 0,-1 1 0,-1 3 0,0 2 0,-1 2 0,-87-5-1,91 12-37,0 1-1,0 3 0,0 1 0,-47 10 0,67-8-299,0 2-1,0 0 1,1 2 0,0 0-1,1 1 1,0 2-1,0 0 1,1 1 0,-18 16-1,-22 22-2440,4-1-2445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0:5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2256 47 6726,'-29'11'387,"21"-9"289,8-2-372,-35 0 951,19 0-1112,-2 1-64,-1-1 0,1-1-1,0 0 1,0-1 0,-1-2 0,2 1 0,-22-9 0,12 3 165,-1 1 1,0 2-1,0 0 1,0 2 0,-35-1-1,-147 9 670,65 1-167,-62-7-342,-325 10-287,455-1-126,0 3 1,0 3 0,1 3-1,-130 47 1,199-60 21,-91 40 9,89-38-27,1 0-1,-1 0 0,1 1 0,0 0 0,1 0 1,-1 1-1,1 0 0,-8 11 0,13-12-17,0 0-1,1 0 0,-1 0 0,2 1 0,-1-1 1,1 0-1,0 1 0,0-1 0,0 0 1,1 1-1,0-1 0,1 0 0,-1 0 0,5 12 1,5 6 20,1-1 1,1 0-1,0-1 0,2-1 1,1 0-1,0-1 1,1 0-1,2-2 1,0 0-1,0-1 1,2-1-1,0 0 0,1-2 1,0-1-1,1-1 1,1 0-1,-1-2 1,2-1-1,0-1 1,0-1-1,0-1 0,0-1 1,37 2-1,69-3 52,209-19-1,130-47 50,-316 36-134,-1-6 0,-2-7 1,152-62-1,-292 97 48,13-5 9,-1-1 0,1-1 0,42-27 0,-65 37 19,-1 0 0,1 1 0,0-1 0,-1 0 0,1 1 0,-1-1 0,1 0 0,0 0 0,-1 0 0,0 0 0,1 0-1,-1 1 1,0-1 0,1 0 0,-1 0 0,0 0 0,0 0 0,0 0 0,0 0 0,0 0 0,0 0 0,0 0 0,0 0-1,0 0 1,0 0 0,0 0 0,-1 0 0,1 0 0,0 1 0,-1-1 0,1 0 0,-1 0 0,1 0 0,-1 0 0,1 1-1,-1-1 1,1 0 0,-1 0 0,-1 0 0,-33-30 775,31 28-861,-27-20 144,-1 2-1,-1 0 1,-1 3-1,-1 1 1,0 1-1,-56-16 1,57 23-775,-1 2 0,0 1 0,0 1 0,-44 1 0,19 4-1615,3 0-1152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0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1084 5894,'0'0'4313,"-5"3"-4244,-13 9 20,30-22 362,-7 3-285,-1 1 1,0-1 0,0 0 0,-1 0-1,0 0 1,-1 0 0,1-1 0,-1 1 0,0-1-1,-1 1 1,1-12 0,3-11 36,-3 23-176,110-576 1334,-104 487-1151,-6 57 126,1 0 0,16-66-1,-4 13 130,-30 112-2061,-25 70-5867,20-57 880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0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14 535 8840,'0'0'2750,"-3"-7"-2510,1 3-183,0-1-1,0 1 1,1-1 0,0 0 0,0 0-1,0 1 1,1-1 0,-1 0 0,1 0 0,0 0-1,1 0 1,1-8 0,18-73 385,-4 22-122,-6-8 111,-3 0-1,-2-82 1,-5 154-425,0-1 0,1 0 0,-1 1 0,0-1 0,1 1 0,-1-1 0,1 1 1,-1 0-1,1-1 0,-1 1 0,1-1 0,-1 1 0,1 0 0,0-1 0,-1 1 0,1 0 0,-1 0 0,1 0 1,0-1-1,-1 1 0,1 0 0,0 0 0,-1 0 0,1 0 0,0 0 0,1 0 0,24 0-218,-21 0 249,47-1-60,74 2 17,-113 1-87,0-1 0,0 1 0,0 1 0,-1 1 0,1 0-1,-1 0 1,16 8 0,-21-7-162,-1 1-1,1-1 0,-1 1 1,0 0-1,-1 1 1,1 0-1,-1-1 1,-1 1-1,1 1 1,-1-1-1,-1 1 1,1 0-1,-1 0 1,3 11-1,5 17-3086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1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2830 270 5765,'-37'-2'952,"-1"-2"0,-65-15 0,66 10-285,0 3 1,-70-5-1,-29 19 69,95-3-383,0-3-1,0-1 1,-59-6-1,38-8-324,-66-21 0,6 0-9,-85-22 149,-36-8 234,192 54-316,0 2 0,-96-3 0,89 13-58,0 1 1,1 3-1,-1 3 0,1 2 1,-80 28-1,-64 37-44,170-61 0,0 1 0,2 2 0,0 1 0,-31 26 0,-153 153 75,210-194-63,0 0 0,0 0 1,1 0-1,-1 1 0,1-1 0,0 1 0,0-1 1,1 1-1,-1 0 0,1 0 0,0 0 1,1 0-1,-1 0 0,1 0 0,0 0 0,1 9 1,-1-8 3,1 0 0,-1 0 1,2-1-1,-1 1 1,1 0-1,0 0 0,0-1 1,0 1-1,1-1 1,0 0-1,0 0 1,0 0-1,6 7 0,6 1 11,1 0-1,0-1 1,0 0 0,2-1-1,-1-1 1,21 8-1,117 40 30,-124-48-31,23 7 11,1-3-1,1-3 1,90 8 0,-41-14 23,110-8 1,8-14-10,135-3 22,93 31-50,-2 0-1,-294-11-4,738-33 19,-809 22 0,0-4 0,153-48-1,-224 58 6,-1 1 0,1-2 0,-1 1 0,0-2-1,12-8 1,-20 12 66,-1 1-1,0-1 1,0 0-1,0 0 1,-1 0-1,1-1 1,-1 1-1,1-1 1,-1 1-1,0-1 1,0 0-1,-1 0 1,1 0-1,-1 0 1,0 0-1,0 0 1,0 0 0,-1 0-1,1 0 1,-1-5-1,0-10-60,-1 1 1,0 0-1,-1-1 0,-2 1 1,1 0-1,-9-21 0,9 30-23,-1 0-1,-1 0 1,1 0 0,-2 1-1,1-1 1,-1 1-1,0 1 1,-1-1-1,1 1 1,-2 0 0,1 0-1,-1 1 1,-12-8-1,0 3-2,-1 1 0,-1 1-1,1 1 1,-1 0 0,-1 2-1,1 0 1,-1 2 0,-23-2-1,-194-2 51,182 9-45,-545 28 39,150-11-11,1-39-68,398 18 4,-633-4 22,203 74-14,92-7 6,323-56-36,43-4-9,0 1-1,-1 2 1,-29 6-1,50-7 49,-1 0 0,1 0 1,-1 0-1,1 1 0,0 0 0,0 0 0,1 0 1,-1 1-1,1 0 0,-1 0 0,1 0 0,0 1 1,1 0-1,-1 0 0,1 0 0,0 0 0,-4 8 1,2-4 1,1 1 0,1 0 0,-1 0 0,2 1 0,0-1 1,0 1-1,0-1 0,2 1 0,-1 0 0,1 0 0,1 0 1,0 0-1,1 0 0,0 0 0,0 0 0,1 0 0,0-1 1,1 1-1,1-1 0,-1 1 0,2-1 0,-1 0 0,2-1 0,-1 1 1,1-1-1,0 0 0,1 0 0,0-1 0,1 0 0,-1 0 1,13 9-1,4 0-46,1-1 1,0-1 0,1-1-1,1-1 1,0-1-1,1-1 1,0-2 0,0-1-1,1-1 1,38 4 0,40 0-222,156-3 0,-238-8 291,206-3-14,336-48 1,121-79-16,-26 4 26,-474 99 3,294-4 0,-418 32-118,117-6-4253,-110-7-1085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447 243 9321,'-10'-1'454,"-4"-1"-295,0 1 0,-1 0 1,1 1-1,-1 0 0,1 1 1,-1 1-1,1 0 0,0 1 1,0 1-1,0 0 0,0 1 1,-13 6-1,11-1-150,1 1 0,1 0-1,0 1 1,1 0 0,0 1 0,0 0 0,2 1 0,0 1-1,0 0 1,1 0 0,-10 24 0,14-28-15,2 0 1,0 1-1,0-1 1,1 1-1,1 0 0,0 0 1,0-1-1,1 1 1,1 0-1,0 1 0,0-1 1,1 0-1,1-1 1,0 1-1,1 0 1,0 0-1,1-1 0,4 12 1,0-9 18,0 1-1,0-1 1,1 0 0,1-1 0,0 0-1,1-1 1,1 0 0,-1-1 0,2 0-1,17 12 1,-8-8 11,1-2 0,0-1 0,1-1-1,1-1 1,45 13 0,7-7 29,0-4 1,1-3-1,103 0 0,718 57 129,-883-64-181,659 85 138,-523-76-4,1-6 0,220-22-1,345-56-6,-606 60-103,122-29 0,-194 32 2,0-1 0,0-3 1,-2-1-1,0-2 0,0-1 0,47-33 1,-81 49 22,0-1 0,0 0 0,-1 0 1,1 0-1,-1 0 0,0 0 0,0-1 0,0 0 1,-1 1-1,1-1 0,-1 0 0,0 0 0,0-1 1,0 1-1,-1 0 0,1-1 0,1-7 1,-3 5-7,0 1 0,0 0 0,0-1 0,-1 1 1,0 0-1,0 0 0,-1-1 0,0 1 1,0 0-1,0 0 0,-5-8 0,-5-6 30,-1 1 1,-1 0-1,0 1 0,-1 0 0,-1 2 0,-19-16 1,4 7 0,0 1 0,-2 2 0,0 2 0,-1 1 0,-43-17-1,-191-62 33,131 53-98,39 10 4,-348-114-42,357 125 80,-2 4 0,-1 4-1,-98-4 1,13 15 70,-191 22-1,-176 44-116,-151 10 232,491-65-227,100-6-249,0 5 0,-199 36 1,288-37-333,0 1 0,0 0 0,1 1 0,0 1 0,0 1 0,0-1 0,1 2-1,0 0 1,1 1 0,0 0 0,1 0 0,-15 18 0,-3 7-4734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14221,'0'0'3011,"-2"57"-1121,-8-18 256,-1 7-480,0 4-449,1 0-545,2 1-511,5-6-97,3-2-64,0-8-96,0-6-609,0-9-288,6-7-160,-1-5-801,-5-30-15599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759 473 6822,'-45'11'289,"1"-3"-1,-2-1 0,1-2 1,0-3-1,-1-1 0,0-2 0,1-3 1,-64-12-1,92 12-256,-1 1 0,0 0 0,0 2 1,-1 0-1,1 1 0,0 0 0,-31 6 0,43-5-37,1 1 1,-1 0-1,1 0 0,-1 0 0,1 1 0,0-1 1,0 1-1,0 0 0,0 1 0,0-1 0,1 1 1,-1 0-1,1 0 0,0 1 0,1-1 0,-1 1 1,1 0-1,0 0 0,0 0 0,0 0 0,1 0 0,-1 1 1,1-1-1,1 1 0,-1 0 0,1-1 0,-1 9 1,0 3 4,0 0-1,1 0 1,1 0 0,0 0 0,2 0 0,0 0 0,0 0 0,2-1 0,0 1 0,1-1 0,1 0-1,9 21 1,-5-19 1,1-1 0,0 0-1,1 0 1,1-2-1,0 1 1,1-1 0,1-1-1,0-1 1,1 0-1,18 11 1,5-1 20,1-1 0,1-2 0,0-2 0,2-1 0,46 10-1,-3-5 67,145 16 0,-96-28 308,261-12-1,136-50 20,-353 31-341,-57 8-35,903-67 169,-728 71-167,371-57 0,-8-21-40,-507 69 0,-125 15 7,171-28 94,-172 25-89,-1-1 1,0-1-1,0-1 0,-1-2 1,33-18-1,-54 27-3,0 0 0,-1-1-1,1 0 1,0 1 0,-1-1 0,0 0-1,0-1 1,0 1 0,0-1 0,0 1-1,-1-1 1,1 0 0,-1 0 0,0 0-1,0 0 1,0 0 0,-1-1 0,2-7-1,-2 5 24,-1 1-1,0-1 0,0 0 0,-1 1 0,0-1 0,0 1 0,0-1 0,-1 1 0,0-1 0,-1 1 0,-4-10 0,-3-2 45,-1 0-1,-1 1 0,0 0 1,-1 1-1,-1 0 1,-1 1-1,-20-17 0,-3 4-3,-1 1 0,-1 2 0,-2 2 0,-70-30-1,-187-47 184,139 61-136,-267-32 0,-169 23 186,570 46-298,-1262-33 212,1103 46-277,0 8-1,-193 45 1,-353 122-237,705-179 255,-324 105-203,305-94-417,0 2 1,1 2 0,1 2 0,2 2 0,-54 43 0,45-27-1931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12492,'0'0'3972,"-9"65"-3268,0-22 353,2 7 64,2 5-384,1 1-513,4-4-128,0-3-64,0-8 0,5-8-288,1-9-481,-3-10-223,-3-8-1315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29 252 10346,'-4'-14'2002,"-1"1"-1493,1-1 233,0 0 1,0 0-1,1-1 1,-1-14-1,4 25-585,0 0-1,0 0 0,0 0 0,0 0 0,0 1 0,1-1 0,0 0 0,0 0 0,0 0 0,0 0 0,1 1 0,-1-1 0,1 0 0,0 1 0,0-1 1,0 1-1,0 0 0,1 0 0,0 0 0,-1 0 0,7-5 0,2 1-59,1 1 0,0 0 0,0 0 0,1 1 1,-1 1-1,1 0 0,0 1 0,0 0 0,15-1 0,20 0-46,54 2 0,-85 2 8,-8-1-66,0 2 0,0 0 1,1 0-1,-1 0 0,0 1 1,0 0-1,-1 1 0,1 0 1,0 0-1,-1 1 0,0 0 0,0 1 1,8 6-1,-12-8 113,1 1 0,-2 0-1,1 0 1,0 0 0,-1 0 0,0 0 0,0 1-1,0 0 1,-1 0 0,1 0 0,-1 0-1,0 0 1,-1 0 0,1 0 0,-1 0-1,0 1 1,-1-1 0,1 1 0,-1-1 0,0 1-1,0-1 1,0 0 0,-3 9 0,1-5 153,-1 1 1,-1-1 0,1 0 0,-1-1 0,-1 1 0,0-1-1,0 0 1,-1 0 0,0 0 0,0-1 0,0 0 0,-1 0-1,0 0 1,-13 8 0,-3 1-81,0 0 0,-1-2-1,-46 21 1,55-28-3771,30-11 174,47-20-3814,-42 17 3505,22-8-2396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7079,'0'0'4164,"3"11"-48,-1 1-3267,0 0 0,-1 0 1,-1 0-1,1 0 1,-2 0-1,0 0 0,0 0 1,-4 15-1,-8 13 1050,8-24-1420,0 0 0,1 0-1,0 0 1,-1 30-1,5-45-472,0-1 0,0 0-1,0 0 1,0 1 0,0-1-1,0 0 1,0 0 0,0 0-1,0 1 1,0-1 0,0 0-1,0 0 1,0 0 0,1 1 0,-1-1-1,0 0 1,0 0 0,0 0-1,0 0 1,0 1 0,1-1-1,-1 0 1,0 0 0,0 0-1,0 0 1,1 0 0,-1 0 0,0 0-1,0 0 1,0 1 0,1-1-1,-1 0 1,0 0 0,0 0-1,1 0 1,-1 0 0,0 0-1,0 0 1,0 0 0,1 0 0,-1 0-1,0-1 1,0 1 0,0 0-1,1 0 1,-1 0 0,0 0-1,0 0 1,0 0 0,1 0 0,-1 0-1,0-1 1,0 1 0,0 0-1,0 0 1,1 0 0,-1 0-1,0-1 1,0 1 0,0 0-1,0 0 1,0 0 0,0-1 0,0 1-1,1 0 1,-1-1 0,12-13 231,-7 0-218,0-1-1,0 0 1,-2 0-1,0 0 1,0 0-1,-2-1 1,0 1-1,0-1 0,-2 1 1,-3-29-1,4 43-27,0 1 0,0 0 0,0-1 0,0 1 0,0 0 0,0-1 0,0 1 0,0 0 0,0-1 0,0 1 0,0 0 0,0-1 0,0 1-1,0 0 1,-1 0 0,1-1 0,0 1 0,0 0 0,0-1 0,0 1 0,-1 0 0,1 0 0,0-1 0,0 1 0,0 0 0,-1 0 0,1 0 0,0-1 0,0 1 0,-1 0-1,1 0 1,0 0 0,-1 0 0,1 0 0,0 0 0,-1-1 0,1 1 0,0 0 0,-1 0 0,1 0 0,0 1-17,0-1 0,-1 1 0,1-1 0,0 1 0,0-1 0,0 1 0,1-1 0,-1 1 0,0-1 0,0 1 0,0-1-1,0 1 1,0-1 0,0 1 0,1-1 0,-1 0 0,0 1 0,0-1 0,1 1 0,-1-1 0,0 0 0,1 1 0,-1-1 0,0 0 0,1 1 0,-1-1 0,1 0 0,0 1 0,6 3-530,0 1 0,0-2 0,0 1 0,1-1 1,-1 0-1,1-1 0,0 1 0,0-2 0,0 1 0,0-1 0,16 0 0,7 0-4930,53-6 0,-51-1 686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86 3651,'0'0'16309,"-9"-3"-15177,6 2-1073,1 0 0,-1 1 0,0-1 0,1 1 1,-1-1-1,0 1 0,0 0 0,1 0 0,-1 0 0,0 0 0,0 0 0,1 1 0,-1-1 1,0 1-1,1 0 0,-1 0 0,1 0 0,-1 0 0,-2 1 0,2 1 28,-1 0-1,1 0 0,0 0 1,0 1-1,0-1 0,1 1 0,-1-1 1,1 1-1,0 0 0,0 0 1,0 0-1,0 0 0,1 0 1,-2 9-1,2-11-51,0 1-1,0 0 1,0 0 0,0 0-1,0 0 1,1 0 0,0 0 0,0 0-1,-1 0 1,2 0 0,-1 0-1,0 0 1,1-1 0,-1 1-1,1 0 1,0 0 0,0 0-1,0 0 1,0 0 0,0-1 0,1 1-1,-1-1 1,1 1 0,0-1-1,0 1 1,0-1 0,0 0-1,0 0 1,0 0 0,0 0-1,1 0 1,-1-1 0,4 2-1,2 0 0,0 0 0,1-1 0,-1 0 0,1 0 0,-1-1 0,1 0 0,0-1 0,0 0 0,-1 0 0,15-3 0,-19 3 60,1-1-1,-1 0 0,1 0 0,-1 0 1,0-1-1,0 0 0,1 0 0,-1 0 1,0 0-1,0 0 0,-1-1 0,1 0 1,0 0-1,-1 0 0,0 0 0,0 0 1,0-1-1,0 1 0,0-1 0,-1 0 1,1 0-1,-1 0 0,0 0 0,0 0 1,-1 0-1,1-1 0,-1 1 0,0-1 1,0 1-1,0-1 0,-1 1 0,0-1 1,0 0-1,0 1 0,0-1 0,-1 1 1,1-1-1,-1 1 0,-1-1 0,1 1 1,0 0-1,-1-1 0,0 1 0,0 0 1,0 0-1,-5-6 0,0 3-290,1-1-1,-2 1 1,1 1 0,-1-1-1,0 1 1,0 1-1,-1-1 1,-14-6 0,-11 1-3374,-2 5-3397,13 5-3368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7911,'0'0'13613,"68"15"-12299,-20-13-418,14-1-671,12-1-161,2 0-801,3 0-3939,0-10-10251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74 278 4740,'0'0'5563,"5"-8"-3033,-1 1-1590,1-1-1,-1 1 0,0-1 0,-1 0 0,4-10 0,-7 17-836,1-1 1,-1 1-1,0 0 1,1-1-1,-1 1 1,0 0 0,0-1-1,0 1 1,0 0-1,0-1 1,0 1-1,0 0 1,0-1-1,0 1 1,-1 0-1,1-1 1,0 1-1,-1 0 1,1 0 0,-1-1-1,0 1 1,1 0-1,-1 0 1,0 0-1,0 0 1,0 0-1,0 0 1,0 0-1,0 0 1,0 0 0,0 0-1,0 1 1,0-1-1,0 0 1,0 1-1,-1-1 1,1 1-1,0-1 1,-1 1-1,1 0 1,0-1-1,-1 1 1,1 0 0,0 0-1,-1 0 1,1 0-1,0 0 1,-1 0-1,1 0 1,0 1-1,-3 0 1,1 0-95,0 0 1,0 0 0,0 0-1,-1 1 1,1 0-1,1-1 1,-1 1 0,0 0-1,0 1 1,1-1-1,-1 0 1,1 1 0,0-1-1,0 1 1,0 0-1,0 0 1,0 0 0,0 0-1,1 0 1,-1 0-1,1 0 1,-1 6 0,-1-4-3,1 1 0,1 0 0,-1-1 0,1 1 0,0 0 0,0 0 0,1 0 0,-1 0 1,1-1-1,1 1 0,-1 0 0,1 0 0,1 6 0,-1-11 3,0 1-1,0-1 1,1 0-1,-1 1 1,0-1-1,1 0 1,-1 0-1,0 0 1,1 0-1,-1 0 1,1 0-1,-1-1 1,1 1-1,0 0 1,-1-1-1,1 1 1,0-1-1,-1 0 1,1 0-1,0 1 1,0-1-1,-1 0 1,1 0-1,0-1 1,0 1-1,-1 0 0,1 0 1,2-2-1,4 1 103,0-1-1,0 0 1,0-1-1,14-6 1,-8 1-67,0-1 0,0-1 0,-1 0 1,0-1-1,-1 0 0,0-1 0,-1 0 0,0-1 0,-1-1 0,0 1 0,-1-1 1,-1-1-1,0 0 0,-1 0 0,-1-1 0,0 1 0,-1-1 0,-1 0 1,0-1-1,-2 1 0,2-21 0,-16 67-378,4-13 287,1 3 69,0 1-1,2-1 1,0 2 0,1-1-1,2 0 1,0 1 0,1 35-1,1-55-19,0 0 1,1 0-1,-1 0 0,0 0 0,1 0 0,-1-1 0,1 1 0,0 0 0,0 0 0,0 0 0,0 0 0,0-1 0,0 1 0,0 0 0,0-1 1,1 1-1,-1-1 0,0 0 0,1 1 0,-1-1 0,4 2 0,-1-1 11,0-1 0,-1 1 0,1-1 0,0 0 0,0 0 0,0 0 0,0-1 0,0 1 0,0-1-1,7 0 1,-3-1 4,0 0-1,0 0 0,0 0 0,-1-1 0,1 0 0,0-1 1,-1 0-1,1 0 0,-1-1 0,0 0 0,7-4 0,-10 4 0,0 1 0,1-1-1,-1 0 1,-1 0 0,1 0-1,0-1 1,-1 1 0,0-1-1,0 0 1,-1 0 0,1 0-1,-1 0 1,0 0-1,0-1 1,-1 1 0,2-9-1,-18 47 242,6-15-153,7-15-86,1-1-1,0 1 0,0 0 0,0-1 1,0 1-1,1 0 0,-1 0 0,1 0 1,0 0-1,0 0 0,0 0 0,0 0 1,0-1-1,1 1 0,0 5 0,1-6-5,-1-1 0,0 0 0,1 1-1,-1-1 1,1 0 0,-1 0 0,1 0-1,0 0 1,-1 0 0,1 0 0,0 0-1,0 0 1,0-1 0,-1 1 0,1-1-1,0 1 1,0-1 0,0 0 0,0 0-1,0 0 1,0 0 0,0 0 0,2-1-1,4 1 3,-1-2 0,1 1 0,-1-1 0,0 0 0,0 0-1,0-1 1,0 0 0,0 0 0,0-1 0,-1 0 0,1 0 0,-1 0-1,0-1 1,0 0 0,-1 0 0,0 0 0,0-1 0,0 0 0,0 0-1,-1 0 1,0-1 0,6-11 0,-10 11 6,0 27-413,-1-14 399,1 0 1,0 0-1,0 0 0,1 0 1,0 0-1,0 0 0,1 6 1,-1-10-77,0 0 1,0 0 0,0-1 0,1 1-1,-1-1 1,0 1 0,0 0-1,1-1 1,-1 0 0,1 1 0,-1-1-1,1 0 1,0 0 0,0 0 0,-1 0-1,1 0 1,0 0 0,0-1 0,0 1-1,0-1 1,0 1 0,0-1-1,0 0 1,0 1 0,3-1 0,2 0-1180,0 1 1,0-1-1,0 0 1,0-1 0,11-1-1,11-12-6903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16367,'0'0'3428,"-5"10"-2131,-9 21-359,1-1 1,2 2-1,1-1 0,1 2 1,-4 36-1,7-24-529,-2 76 1,8-120-409,0 0-1,0 0 1,0 1 0,0-1 0,0 0 0,0 0 0,0 1-1,0-1 1,0 0 0,1 0 0,-1 1 0,1-1-1,-1 0 1,1 0 0,-1 0 0,1 0 0,0 0 0,-1 1-1,1-1 1,0-1 0,1 3 0,-1-3-2,0 0 1,0 1-1,0-1 1,0 0-1,0 0 1,0 0-1,0 0 1,0 0-1,0 0 1,0 0-1,0-1 1,0 1-1,0 0 1,-1 0-1,1-1 1,0 1-1,0-1 1,0 1-1,0-1 1,0 1-1,0-1 1,6-4-114,-1 0 1,0-1 0,-1 1 0,1-1-1,5-7 1,5-12-721,0-1-1,18-42 0,-12 22 681,-37 107-225,0-2 118,12-26-2075,8-7-4073,13-12 184,-3-12 2333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8648,'0'0'10698,"2"8"-9715,1 14-643,0 0 0,-2-1-1,-1 1 1,0 0 0,-2 0 0,0 0 0,-9 30 0,-3 51 1131,5 80-45,15-168-1250,-6-15-169,0 0 0,1 0 0,-1 0 0,0-1-1,1 1 1,-1 0 0,0 0 0,1 0 0,-1-1 0,0 1 0,1 0 0,-1-1-1,0 1 1,0 0 0,0-1 0,1 1 0,-1 0 0,0-1 0,0 1 0,0 0-1,0-1 1,1 1 0,-1 0 0,0-1 0,0 1 0,0-1 0,0 1 0,0 0-1,0-1 1,0 1 0,0-1 0,0 1 0,0 0 0,0-1 0,-1 1 0,1-1-1,0 1 1,0-31-180,-1 0-1,-1 0 1,-11-46-1,13 77 181,0-1 0,0 0 0,0 0 0,0 0-1,1 0 1,-1 0 0,0 0 0,0 0 0,0 0-1,1 0 1,-1 0 0,0 0 0,1 1 0,-1-1 0,1 0-1,-1 0 1,1 0 0,-1 1 0,1-1 0,0 0-1,-1 1 1,1-1 0,0 1 0,0-1 0,-1 0-1,1 1 1,0 0 0,0-1 0,0 1 0,0-1 0,0 1-1,-1 0 1,1 0 0,0-1 0,0 1 0,0 0-1,0 0 1,0 0 0,0 0 0,0 0 0,0 0 0,1 1-1,62 1-71,-30 1 24,-26-4 17,0-1 0,1 1 0,-1-1 0,0-1 0,0 1 0,0-1 0,-1-1 0,1 0 0,-1 0 0,0 0 0,0-1 0,0 0 0,0 0 0,-1 0 0,0-1 0,0 0 0,0-1 0,-1 1 0,9-15 0,-38 90 1534,19-55-1275,0 0-1,0 0 0,2 0 1,-1 1-1,2-1 0,0 1 1,1 0-1,1 25 0,0-39-226,0 1-1,0-1 1,1 0 0,-1 1-1,1-1 1,-1 0-1,1 0 1,0 1-1,-1-1 1,1 0 0,0 0-1,0 0 1,0 0-1,0 0 1,0 0 0,0 0-1,0 0 1,0 0-1,0-1 1,0 1 0,0 0-1,1-1 1,-1 1-1,0-1 1,0 1 0,1-1-1,-1 0 1,0 1-1,1-1 1,-1 0 0,1 0-1,-1 0 1,0 0-1,2 0 1,-1 0-154,1 0 0,-1 0 0,0-1 0,0 1-1,1-1 1,-1 1 0,0-1 0,0 0 0,0 1 0,0-1 0,0 0 0,0 0-1,0-1 1,0 1 0,0 0 0,0-1 0,-1 1 0,1-1 0,-1 1 0,3-4-1,0-2-1470,-1 0-1,0 0 1,0-1-1,-1 1 1,3-14-1,-1-22-7969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12588,'0'0'7879,"-21"50"-6726,21-31-736,1-1-257,16 1-64,0 1-929,-1 1-2017,6-3-3012,-6-1-3811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33 162 15727,'0'0'2813,"-5"-9"-138,-19-28-556,24 36-2048,-1 0-1,1 0 1,-1 0-1,1 0 1,0 0 0,-1-1-1,1 1 1,0 0-1,0 0 1,0 0 0,0 0-1,0-1 1,0 1-1,0 0 1,0 0 0,0 0-1,1 0 1,-1 0-1,0 0 1,1-1 0,-1 1-1,1 0 1,-1 0-1,1 0 1,0 0 0,-1 0-1,1 1 1,0-1-1,0 0 1,-1 0-1,1 0 1,0 1 0,0-1-1,1-1 1,38-15 507,-32 14-429,39-12-29,1 3 0,0 1 0,1 3 0,0 1 0,0 3 0,1 2 1,89 8-1,-133-5-92,1 0 0,-1 0 1,0 1-1,0 0 1,0 0-1,0 0 0,0 1 1,0 0-1,0 0 1,-1 0-1,1 1 0,-1 0 1,0 0-1,5 5 1,-8-6 36,0-1 0,0 1 0,0 0 0,0-1 1,0 1-1,-1 0 0,1 0 0,-1 0 0,0 0 0,0 0 0,0 1 1,0-1-1,-1 0 0,1 0 0,-1 1 0,0-1 0,0 0 1,0 0-1,0 1 0,-1-1 0,1 0 0,-1 1 0,0-1 1,0 0-1,0 0 0,0 0 0,-1 0 0,1 0 0,-4 4 1,-3 4 113,0-1 1,-1 1 0,0-2 0,-1 1-1,0-1 1,0-1 0,-1 0-1,0 0 1,-19 9 0,0-1-96,-2-2 0,-49 16 1,80-30-171,-20 6 97,9-6-1293,7-5-3575,4-12-2211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8552,'0'0'2765,"-5"10"321,-8 10-1532,6-9-503,0 0 0,1 0 0,0 0 0,0 0 0,1 1 0,1 0 0,0 0 0,-3 13 0,8-24-1021,0 0 0,0 0 0,1 0 0,-1-1 0,0 1 1,0 0-1,0-1 0,1 1 0,-1-1 0,0 0 0,0 1 0,1-1 0,-1 0 0,0 0 0,1 0 0,-1 0 1,0 0-1,1 0 0,-1 0 0,3-1 0,31-1 235,22-19-263,-48 17-106,0 1 0,0-1-1,0 1 1,0 1-1,0 0 1,0 0 0,13-1-1,-22 3 96,1 0 0,0 0 0,-1 0 0,1 1 0,-1-1 0,1 0 0,-1 0 0,1 0 0,-1 0 0,1 0 1,-1 1-1,1-1 0,-1 0 0,1 1 0,-1-1 0,1 0 0,-1 1 0,0-1 0,1 0 0,-1 1 0,0-1 0,1 1 0,-1-1 0,0 1 0,1-1 0,-1 1 0,0-1 0,0 1 0,0-1 0,1 1 0,-1 0 0,1 24 139,-1-24-132,0 1 0,-1 0-1,1 0 1,0-1-1,0 1 1,0 0 0,0 0-1,0-1 1,0 1-1,1 0 1,-1 0 0,1-1-1,-1 1 1,1 0 0,-1-1-1,1 1 1,0 0-1,0-1 1,0 1 0,0-1-1,0 1 1,0-1-1,0 0 1,1 0 0,1 2-1,0-2-347,1 0 0,-1 0 0,1-1 0,-1 1 0,1-1 0,-1 0 0,1 0 0,0 0 0,-1 0 0,1-1 0,-1 0 0,1 1 0,-1-1-1,1-1 1,-1 1 0,0 0 0,0-1 0,4-1 0,5-5-1521,0 0 0,-1 0 0,12-12 0,-19 16 1267,25-23-4857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 3459,'0'0'23035,"-5"-2"-22602,5 2-450,-1-1 0,0 1-1,1 0 1,-1-1 0,0 1 0,1 0 0,-1-1 0,0 1 0,0 0 0,1 0 0,-1 0-1,0-1 1,0 1 0,1 0 0,-1 0 0,0 0 0,0 0 0,0 1 0,1-1-1,-1 0 1,0 0 0,0 0 0,1 0 0,-1 1 0,0-1 0,1 0 0,-1 1 0,0-1-1,1 1 1,-1-1 0,0 1 0,1-1 0,-1 1 0,1-1 0,-1 1 0,1-1-1,-1 1 1,1 0 0,0-1 0,-1 1 0,1 0 0,0-1 0,-1 1 0,1 0 0,0 0-1,0-1 1,-1 1 0,1 0 0,0 0 0,0-1 0,0 1 0,0 0 0,0 0 0,0-1-1,1 1 1,-1 0 0,0 0 0,0-1 0,0 1 0,1 0 0,-1 0 0,1 0-1,0 1-197,1 0 0,-1 1 0,1-1-1,0-1 1,0 1 0,0 0 0,0 0-1,0-1 1,0 1 0,0-1 0,0 1-1,1-1 1,3 2 0,40 16-1504,-32-14 1134,-8-3 545,1 1 0,-1 0 0,1 1 0,-1 0 0,0 0 0,0 0 0,8 8 0,-13-11 131,0 0-1,-1 0 1,1 0 0,-1-1 0,1 1 0,-1 0 0,1 0-1,-1 0 1,1 0 0,-1 0 0,0 0 0,1 0-1,-1 0 1,0 0 0,0 0 0,0 0 0,0 1 0,0-1-1,0 0 1,0 0 0,0 0 0,-1 1 0,1 0 94,-2 0 1,1 0-1,0-1 0,0 1 1,-1 0-1,1-1 1,-1 1-1,1-1 1,-1 1-1,1-1 0,-1 0 1,0 0-1,0 0 1,0 0-1,-3 1 1,-6 4 315,-1-2 0,0 1 1,0-2-1,-1 1 1,-14 1-1,17-4-1165,0 0-1,0-1 0,0 0 0,-11-1 1,7-5-5518,8-5-6342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8456,'0'0'4212,"2"-8"-2290,2 1-1562,-1 0 1,1 0-1,0 1 1,0-1-1,1 1 1,-1 0-1,1 1 1,1-1-1,-1 1 1,1 0-1,0 0 1,0 1-1,1 0 1,-1 0-1,1 0 1,10-3-1,33-14 1028,-47 20-1307,0 0 1,0 0 0,1 0-1,-1 0 1,0 1 0,0 0-1,1-1 1,-1 1-1,0 0 1,1 1 0,-1-1-1,0 1 1,6 1 0,-8-1-67,0 0 1,-1 0-1,1 0 1,0 0-1,0 0 1,-1 0 0,1 0-1,-1 0 1,1 0-1,-1 1 1,1-1-1,-1 0 1,0 0 0,0 1-1,0-1 1,1 0-1,-1 0 1,0 1-1,0-1 1,-1 2-1,-3 28 513,1-21-394,-1 0 0,0 0 0,-1-1 1,0 1-1,-12 15 0,11-17-102,0 1 0,1 0 1,0 0-1,0 1 0,1-1 0,-4 13 0,8-22-28,0 0 1,0 1-1,0-1 0,0 1 0,0-1 1,0 0-1,0 1 0,0-1 0,0 0 0,0 1 1,0-1-1,0 1 0,0-1 0,0 0 1,0 1-1,1-1 0,-1 0 0,0 1 1,0-1-1,0 0 0,0 1 0,1-1 0,-1 0 1,0 0-1,0 1 0,1-1 0,-1 0 1,0 0-1,1 1 0,-1-1 0,0 0 0,1 0 1,-1 0-1,0 0 0,1 1 0,-1-1 1,0 0-1,1 0 0,-1 0 0,0 0 1,1 0-1,24-2 149,22-13 45,-24 3-552,-1-1 1,27-21-1,-42 29 250,0-1-1,0 0 1,0 0-1,-1 0 1,0-1-1,-1 0 1,1-1-1,-1 1 1,0-1-1,3-9 1,-11 25 77,-3 8 155,1-1 0,0 0-1,2 1 1,-4 20 0,7-33-98,-1 0-1,1-1 1,0 1 0,0-1-1,0 1 1,0 0 0,0-1 0,1 1-1,-1-1 1,1 1 0,0 0-1,0-1 1,0 1 0,0-1 0,0 0-1,0 1 1,0-1 0,1 0 0,-1 0-1,1 0 1,0 0 0,0 0-1,0 0 1,0 0 0,0-1 0,0 1-1,0-1 1,0 1 0,1-1-1,-1 0 1,0 0 0,1 0 0,3 1-1,1 0 16,0 0 0,1-1 0,-1 0-1,0 0 1,1-1 0,-1 0-1,1 0 1,-1-1 0,0 0 0,1 0-1,-1 0 1,0-1 0,0 0 0,10-5-1,-13 5 28,0-1-1,0 0 1,0 0 0,0 0-1,0 0 1,-1 0-1,1-1 1,-1 0-1,0 0 1,0 0 0,0 0-1,-1 0 1,1-1-1,-1 1 1,0-1-1,-1 1 1,1-1-1,-1 0 1,0 1 0,0-1-1,0 0 1,0-7-1,-1 5 116,0 0 0,-1 0 0,1 0 0,-2 0 0,1 0 0,-1 0 0,0 0 0,0 0 0,-1 1-1,1-1 1,-2 1 0,-3-7 0,5 9-123,-1 0 0,0 0-1,0 0 1,0 1 0,0-1 0,0 1-1,-1 0 1,1 0 0,-1 0 0,0 0-1,0 0 1,0 1 0,0 0 0,-1 0-1,1 0 1,-1 0 0,1 1 0,-1 0-1,-5-1 1,40 8-3890,27 5-6692,-20-11-5433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5765,'0'0'19075,"8"6"-18131,-5-4-905,-1 0-1,0 0 1,1-1-1,-1 1 0,1-1 1,0 1-1,-1-1 0,1 0 1,0 0-1,0 0 0,0 0 1,0 0-1,0-1 1,0 0-1,0 1 0,0-1 1,0 0-1,0 0 0,0-1 1,0 1-1,0-1 1,0 1-1,0-1 0,-1 0 1,1 0-1,0 0 0,0 0 1,-1-1-1,1 1 0,0-1 1,3-3-1,29-27 161,-34 31-186,1-1 0,-1 0-1,0 1 1,0-1 0,0 0 0,0 0-1,0 0 1,0 0 0,-1 0 0,1 0-1,-1 0 1,1 0 0,-1 0 0,0-1-1,0 1 1,0 0 0,0 0-1,0 0 1,-1-4 0,1 6-17,-1-1-1,1 0 1,-1 0 0,0 0 0,1 1-1,-1-1 1,0 0 0,1 1-1,-1-1 1,0 1 0,0-1-1,0 1 1,1-1 0,-1 1 0,0-1-1,0 1 1,0 0 0,0 0-1,0-1 1,0 1 0,0 0 0,0 0-1,0 0 1,0 0 0,0 0-1,0 0 1,0 0 0,0 0-1,1 1 1,-3-1 0,-29 10-242,26-5 243,1 0 1,-1 0-1,1 0 1,0 0-1,1 1 1,-1 0-1,1 0 1,0 0-1,0 1 1,1-1-1,0 1 0,0 0 1,1 0-1,-1 0 1,2 0-1,-1 0 1,1 0-1,0 1 1,0-1-1,1 9 1,0-14 6,1-1 0,-1 0 0,0 0 0,1 0 0,-1 1 0,1-1 0,0 0 0,-1 0 0,1 0 0,0 0 0,0 0 1,-1 0-1,1 0 0,0 0 0,0 0 0,0 0 0,0-1 0,0 1 0,1 0 0,-1-1 0,0 1 0,0 0 0,0-1 0,0 0 1,1 1-1,-1-1 0,0 0 0,1 0 0,1 1 0,45 0 99,-40-2-78,9-1-210,0-1-1,0 0 0,25-10 1,-30 9-248,0 0 1,0 1 0,0 0-1,0 1 1,0 0 0,0 1-1,1 0 1,22 2 0,-34 0 493,0 0 1,0 1-1,-1-1 1,1 0-1,0 1 1,-1-1-1,1 1 1,-1-1-1,0 0 1,1 1-1,-1-1 1,0 1-1,0-1 1,0 1-1,0-1 1,0 1-1,0-1 1,-1 1-1,1-1 1,-1 3-1,1 1 1218,2-11 384,44-135-4979,-1-2-5833,-39 125 8023,0-1 0,1 1 0,11-19 0,-14 30 1825,1-1 0,0 1 0,0 0 0,1 0 0,9-8 0,-14 15-581,-1 1-1,1-1 1,-1 1 0,1-1-1,-1 1 1,1 0-1,-1-1 1,0 1-1,1 0 1,-1-1 0,0 1-1,0 0 1,0-1-1,1 1 1,-1 0-1,0 0 1,0-1 0,0 1-1,0 0 1,0 0-1,0-1 1,0 1-1,-1 0 1,1-1 0,0 1-1,0 0 1,0-1-1,-1 2 1,-2 29-560,-7 44 1569,1 145-1,9-213-909,1 1 0,-1-1 0,1 1 0,1-1 0,0 0 0,4 13 0,-5-18-199,-1 0 0,1 0 0,0 0 0,0 0 0,0-1 0,0 1 0,0 0 0,0-1 0,1 1 0,-1-1 0,0 1 0,1-1 0,-1 0 0,1 0 0,0 1 0,-1-1 0,1 0 0,0 0 0,0-1 0,0 1 0,0 0 0,-1-1 0,1 1 0,0-1 0,0 1 0,0-1 0,0 0 0,0 0 0,0 0 0,4 0 0,-5-1-103,0 0 1,0 0-1,0 0 0,0 0 1,0 0-1,0 0 1,0 0-1,-1 0 0,1 0 1,0 0-1,-1 0 1,1 0-1,0-1 0,-1 1 1,1 0-1,-1-1 0,0 1 1,0 0-1,1 0 1,-1-1-1,0 1 0,0 0 1,0-1-1,0 1 1,0-1-1,-1 1 0,1 0 1,0 0-1,-1-1 0,0-1 1,-12-43-3155,6 34 2841,-1 1-1,0 0 0,-1 0 0,-1 1 0,1 0 1,-13-8-1,-68-45 3158,8 6 3824,82 57-6557,0 0 1,0 0-1,-1-1 1,1 1-1,0 0 1,0 0-1,-1 0 1,1-1-1,0 1 1,0 0-1,0 0 1,-1-1-1,1 1 1,0 0-1,0 0 1,0-1-1,0 1 0,0 0 1,0-1-1,0 1 1,0 0-1,0 0 1,-1-1-1,1 1 1,0 0-1,0-1 1,1 1-1,-1 0 1,0-1-1,0 1 1,0 0-1,0 0 1,0-1-1,0 1 1,0 0-1,0-1 1,1 1-1,-1 0 1,0 0-1,0-1 1,0 1-1,0 0 1,1 0-1,-1 0 1,0-1-1,0 1 1,1 0-1,-1 0 1,0 0-1,0 0 1,1-1-1,-1 1 1,0 0-1,1 0 1,-1 0-1,0 0 1,0 0-1,1 0 1,-1 0-1,0 0 1,1 0-1,-1 0 1,0 0-1,1 0 1,-1 0-1,0 0 1,0 0-1,1 0 1,29-3 1566,-27 3-1528,76-3-609,58-5-3269,-95 1-2005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60 4676,'0'0'4309,"9"-7"-1720,2-1-1683,-6 6-445,-1-1 0,0 1-1,0-1 1,0 0 0,0-1 0,-1 1 0,1-1 0,-1 0-1,3-4 1,-5 8-343,-1 0 0,0 0-1,0-1 1,0 1 0,0 0-1,0 0 1,0 0 0,1 0 0,-1-1-1,0 1 1,0 0 0,0 0-1,0 0 1,0-1 0,0 1-1,0 0 1,0 0 0,0 0 0,0 0-1,0-1 1,0 1 0,0 0-1,0 0 1,0 0 0,0-1 0,0 1-1,0 0 1,0 0 0,0 0-1,-1 0 1,1-1 0,0 1 0,0 0-1,0 0 1,0 0 0,0 0-1,0-1 1,0 1 0,-1 0-1,1 0 1,0 0 0,0 0 0,0 0-1,0 0 1,-1 0 0,1 0-1,0-1 1,0 1 0,0 0 0,0 0-1,-1 0 1,1 0 0,-18-1 1488,-20 9-925,26-2-411,-1 0 0,1 1 1,1 1-1,-1 0 1,1 0-1,-14 15 0,21-19-223,0 0 0,1 0 0,-1 0 0,1 0 0,0 1-1,0-1 1,0 1 0,0 0 0,1 0 0,0 0-1,0 0 1,1 0 0,-1 0 0,1 0 0,0 1 0,0-1-1,1 0 1,-1 1 0,2 6 0,0-11-44,-1 1 1,1-1-1,0 1 0,1-1 1,-1 0-1,0 1 0,0-1 1,1 0-1,-1 0 0,0 0 1,1 0-1,-1 0 1,1 0-1,-1 0 0,1 0 1,0-1-1,-1 1 0,1-1 1,0 1-1,-1-1 0,1 0 1,0 1-1,0-1 0,-1 0 1,1 0-1,0 0 1,2-1-1,55-2-706,-49 1-46,1 0-1,-1-1 0,0 0 1,1-1-1,15-8 0,22-16-6416,-11 2-3943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0 320,'0'0'12930,"-8"8"-8948,3-4-3815,-49 53 3631,51-53-3561,0-1-1,0 1 0,0 0 1,1 0-1,-1 0 0,1 0 1,0 1-1,1-1 0,-1 0 0,1 1 1,0-1-1,0 1 0,0 0 1,0-1-1,1 10 0,1-13-226,0 0-1,0 0 1,0 0-1,0 0 1,0 0-1,1 0 1,-1 0-1,0 0 1,1-1-1,-1 1 1,0-1-1,1 1 1,-1-1-1,1 1 1,-1-1-1,1 0 1,-1 0-1,0 0 1,1 0-1,-1 0 1,1 0-1,-1 0 1,3-1-1,38-3 41,-35 2-308,0 0 0,0-1 0,0 0 0,0-1 0,-1 1 0,1-1 0,-1 0 0,0-1 0,8-7 0,-10 9 285,-1 0-1,0-1 1,0 1-1,0-1 1,0 0-1,0 0 0,-1 0 1,1 0-1,-1 0 1,0 0-1,-1-1 1,1 1-1,-1-1 1,0 1-1,0-1 0,0-5 1,-21 37 2017,15-20-1851,1 0 0,0 0-1,0 1 1,0-1-1,1 1 1,0 0-1,1-1 1,0 2 0,0-1-1,1 0 1,0 0-1,0 0 1,1 13-1,1-19-204,0-1 0,-1 1 0,1 0 0,0-1 0,0 1 0,0 0 0,0-1 0,1 1-1,-1-1 1,0 0 0,1 1 0,-1-1 0,0 0 0,1 0 0,0 0 0,-1 0 0,1 0 0,0 0-1,-1-1 1,1 1 0,0 0 0,0-1 0,0 1 0,-1-1 0,1 0 0,0 0 0,3 0 0,53-1-5917,-29-5-1897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49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84 223 8456,'2'-2'600,"1"1"0,-1-1 0,0 1-1,-1-1 1,1 0 0,0 0 0,0 0 0,-1 0 0,1 0-1,-1 0 1,1-1 0,-1 1 0,0 0 0,0-1 0,0 1-1,-1-1 1,1 1 0,0-1 0,-1 1 0,0-1 0,1-4-1,-2 7-544,1-1 0,0 1-1,-1-1 1,1 1-1,0-1 1,-1 1-1,1-1 1,-1 1-1,1 0 1,-1-1-1,1 1 1,-1 0 0,1-1-1,-1 1 1,1 0-1,-1 0 1,1-1-1,-1 1 1,1 0-1,-1 0 1,0 0-1,1 0 1,-1 0 0,1 0-1,-1 0 1,0 0-1,1 0 1,-1 0-1,1 0 1,-1 0-1,0 0 1,1 1-1,-1-1 1,1 0 0,-1 0-1,1 1 1,-1-1-1,1 0 1,-1 1-1,0-1 1,-26 13 20,21-8-35,1 0 0,-1 0 0,2 0 0,-1 0 0,0 1 0,1 0 0,0 0 0,0 0 0,1 1 0,0-1 0,0 1 0,0-1 0,1 1 1,0 0-1,1 0 0,-1 0 0,0 12 0,3-18-29,-1 0 1,0 0-1,1 0 1,-1 0-1,1 0 1,-1 0-1,1 1 1,-1-1-1,1 0 1,0 0-1,0-1 1,-1 1-1,1 0 1,0 0-1,0 0 1,0 0-1,0-1 1,0 1-1,0 0 1,0-1-1,0 1 1,0-1-1,0 0 1,1 1-1,-1-1 1,0 0-1,0 1 1,0-1-1,1 0 1,-1 0-1,0 0 1,0 0-1,0 0 1,1 0-1,-1-1 1,2 1-1,4-1 54,0 1 1,0-1-1,0-1 0,1 1 0,8-5 0,-2 0-69,-1-2 0,0 0 0,0 0 0,-1-1-1,0-1 1,0 0 0,-1 0 0,0-1-1,-1-1 1,-1 0 0,1 0 0,-2-1 0,0 0-1,-1 0 1,0-1 0,-1 0 0,0 0-1,-1-1 1,-1 1 0,0-1 0,-1 0-1,-1 0 1,1-17 0,-3 32 11,0-1-1,1 1 1,-1 0 0,0 0-1,0-1 1,0 1-1,0 0 1,0 0 0,0-1-1,0 1 1,0 0 0,0 0-1,0-1 1,0 1-1,0 0 1,-1-1 0,1 1-1,0 0 1,0 0 0,0-1-1,0 1 1,0 0 0,0 0-1,-1 0 1,1-1-1,0 1 1,0 0 0,0 0-1,-1 0 1,1-1 0,0 1-1,0 0 1,-1 0-1,1 0 1,0 0 0,0 0-1,-1 0 1,1 0 0,0-1-1,0 1 1,-1 0 0,-11 8 195,-8 16-74,13-10-82,0 1 0,1 0 1,1 0-1,0 1 0,1-1 1,1 1-1,-2 24 0,5-35-27,-1 1-1,1-1 0,0 1 1,0-1-1,1 1 1,0-1-1,0 1 0,0-1 1,1 0-1,-1 1 1,1-1-1,1 0 0,-1 0 1,1 0-1,-1-1 0,1 1 1,1-1-1,-1 1 1,1-1-1,0 0 0,-1 0 1,2-1-1,-1 1 1,0-1-1,7 3 0,-3-1-350,1-2 0,0 1 0,0-1 0,0-1 0,12 3 0,26-2-7802,-25-4-686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7175,'0'0'15470,"-8"3"-15085,5-2-354,0 0 0,1 0 1,-1 1-1,0-1 0,1 0 0,-1 1 1,1 0-1,0 0 0,-1-1 0,1 1 1,0 0-1,-2 4 0,2-3-15,0 1-1,0-1 1,1 1-1,0 0 1,0 0-1,0 0 1,0-1-1,1 1 1,-1 0-1,1 0 1,0 7-1,-2 240 574,1-180 3525,4-99-4427,1 0 0,1 1 0,2-1 0,0 1 0,2 1-1,1-1 1,2 2 0,14-27 0,-23 47-31,0 0 1,1 0 0,-1 1-1,1-1 1,0 1-1,0 0 1,0 0 0,1 0-1,0 1 1,-1-1-1,8-3 1,22-17 145,-33 24 295,0-1-1,0 0 1,0 1-1,0-1 1,0 0 0,0 0-1,0 0 1,0 1 0,0-1-1,-1 0 1,1 0-1,0 0 1,-1 0 0,1 0-1,0 0 1,-1-1-1,0 1 1,1 0 0,-1 0-1,0 0 1,1 0-1,-1-1 1,0 1 0,0 0-1,0 0 1,0 0 0,0-1-1,-1-1 1,0 2 25,0-1-1,0 1 1,-1 0 0,1 0 0,-1 0-1,1 0 1,-1 0 0,1 0 0,-1 0-1,1 0 1,-1 0 0,0 1 0,0-1-1,1 1 1,-1-1 0,-2 1 0,-8-2 164,1 1 0,0 0 0,0 0 0,0 2 0,-13 0 0,16 2-243,1-1 1,-1 1 0,1 0 0,0 1-1,0-1 1,0 1 0,1 1-1,0-1 1,-1 1 0,2 0 0,-1 1-1,0-1 1,1 1 0,0 0 0,1 1-1,-1-1 1,1 1 0,0 0 0,1 0-1,0 0 1,0 0 0,0 1-1,1-1 1,0 1 0,-1 10 0,3-16-39,0 1 1,1-1-1,-1 0 0,0 1 1,1-1-1,0 0 1,-1 0-1,1 0 1,0 1-1,0-1 1,0 0-1,1 0 1,-1 0-1,0-1 0,1 1 1,-1 0-1,1 0 1,2 2-1,1-1 9,0 0-1,0 1 1,0-2-1,0 1 1,0-1-1,1 1 1,7 1-1,4 0 17,0-1 1,0 0-1,0-1 0,20-1 1,-34-1-28,1 0 0,-1-1 1,0 1-1,1-1 0,-1 0 0,0 0 1,0 0-1,0 0 0,0-1 1,0 1-1,0-1 0,0 0 1,-1 0-1,1 0 0,-1 0 1,1 0-1,-1 0 0,4-5 0,-3 2 16,1 0-1,-1 0 1,0 0-1,-1 0 1,1-1-1,-1 1 1,0-1-1,0 1 1,-1-1 0,2-8-1,-2 9-36,-1 0 0,0 1 0,0-1 0,0 0 0,0 1 0,-1-1 0,0 0 0,0 1 1,0-1-1,0 1 0,-1-1 0,1 1 0,-3-5 0,2 7-41,0-1-1,0 1 1,0-1 0,0 1 0,0 0 0,0 0 0,0 0-1,-1 0 1,1 0 0,-1 0 0,0 1 0,1-1 0,-1 1-1,0 0 1,0 0 0,0 0 0,0 0 0,0 0 0,0 1-1,0-1 1,-4 1 0,-12 4-4165,19-3 4015,-1-1 0,1 0 0,0 0 0,0 1 0,0-1 0,0 0 0,-1 1 0,1-1-1,0 0 1,0 1 0,0-1 0,0 0 0,0 1 0,0-1 0,0 1 0,0-1 0,0 0 0,0 1 0,0-1 0,0 0 0,0 1 0,0-1 0,0 0 0,1 1 0,-1-1-1,0 0 1,0 1 0,0-1 0,0 0 0,1 0 0,-1 1 0,0-1 0,0 0 0,1 1 0,-1-1 0,0 0 0,0 0 0,1 0 0,-1 1 0,0-1 0,1 0 0,-1 0-1,0 0 1,1 0 0,-1 0 0,0 0 0,1 1 0,-1-1 0,0 0 0,1 0 0,-1 0 0,0 0 0,1 0 0,14 4-7366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14318,'0'0'9283,"-5"10"-8498,-6 13-419,2 1 1,0 0-1,1 1 1,2 0 0,-7 51-1,10-10-314,2-26 24,-2 1 1,-1-1-1,-13 53 1,14-86 705,1-7-244,0-20-14,7-33-436,7 2-1127,2 2-1,31-70 0,-39 105 734,1 0 0,0 1 1,0 0-1,2 0 0,0 0 0,0 1 0,1 1 1,0 0-1,1 0 0,1 1 0,-1 0 0,27-16 1,-33 24 257,1-1 0,0 1 0,0 1 0,1-1 0,-1 1 0,0 0 0,10-1 0,-15 2 40,0 0-1,0 0 1,0 0 0,0 0-1,0 0 1,0 0-1,-1 0 1,1 0-1,0 0 1,0 0-1,0 0 1,0 1-1,0-1 1,0 0 0,0 1-1,0-1 1,0 1-1,-1-1 1,1 1-1,0-1 1,0 1-1,-1 0 1,1-1 0,0 1-1,-1 0 1,1 0-1,-1-1 1,1 1-1,-1 0 1,1 0-1,-1 0 1,1 0 0,-1 0-1,0 0 1,1-1-1,-1 1 1,0 0-1,0 0 1,0 0-1,0 0 1,0 0-1,0 0 1,0 0 0,0 0-1,0 0 1,0 0-1,-1 0 1,1 0-1,0 0 1,-1 0-1,1-1 1,-1 1 0,1 0-1,-1 0 1,1 0-1,-1 0 1,-4 7 76,1 0 1,-1 0-1,-1 0 0,0-1 1,0 0-1,0 0 1,0-1-1,-11 8 1,-66 45 1453,63-45-938,-29 16 528,30-21-959,28-21-1241,52-45-6295,-19 20-1778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 11147,'-9'13'3144,"-14"25"-734,1 0 0,-22 57 0,35-72-2022,1 0 0,0 1 0,2 0 0,1 0 0,1 0-1,-1 40 1,-1 12 214,5-68 48,1-10 2,5-40 263,3-5-1567,2 1 0,3 0-1,1 1 1,2 0 0,23-44 0,-30 71 272,1 0 1,15-21-1,-24 36 369,1 0 0,0 0 1,0 1-1,1-1 0,-1 0 0,0 1 0,1-1 0,0 1 1,-1 0-1,1 0 0,0 0 0,0 0 0,0 1 0,0-1 0,1 1 1,-1 0-1,0-1 0,1 2 0,-1-1 0,0 0 0,7 0 1,-9 2 3,0 0 0,0 0 0,0 0 0,-1-1 0,1 1 0,0 0 0,-1 0 0,1 1 0,-1-1 0,1 0 0,-1 0 0,0 0 0,1 0 0,-1 0 0,0 0 0,0 1 0,1-1 0,-1 0 0,0 0 0,0 0 0,-1 0 0,1 1 0,0-1 0,0 0 0,-1 0 0,1 0 0,-1 2 0,-8 34 128,3-25 214,-1 0 0,-1 0 1,1-1-1,-2 0 0,0 0 0,0-1 1,-1-1-1,0 1 0,0-2 0,-1 1 1,0-1-1,-1-1 0,0 0 0,-17 7 1,28-13-386,0-1 0,1 0 1,-1 0-1,1 1 0,-1-1 1,0 0-1,1 0 0,-1 0 1,0 0-1,1 0 0,-1 0 1,0 0-1,1 0 0,-1 0 1,1 0-1,-1 0 0,0 0 0,1 0 1,-1-1-1,0 1 0,1 0 1,-1 0-1,1-1 0,-1 1 1,1 0-1,-1-1 0,0 1 1,1-1-1,-1 1 0,1-1 1,0 1-1,-1-1 0,1 1 1,-1-1-1,1 0 0,0 0-419,-1-1 0,1 1 0,0-1 0,0 1 0,0-1-1,1 1 1,-1-1 0,0 1 0,1-1 0,-1 1 0,1-1-1,-1 1 1,1 0 0,-1-1 0,1 1 0,1-2 0,12-16-7806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13 16143,'0'0'6123,"-10"-3"-5749,6 1-360,0 1 0,1-1 0,-1 1 0,-1 0 0,1 0 1,0 0-1,0 1 0,0-1 0,0 1 0,0 0 0,-1 1 0,1-1 0,0 0 0,0 1 0,0 0 0,0 0 0,0 1 0,0-1 0,0 1 1,0-1-1,-6 5 0,3-1 0,-1 0 0,1 1 0,1 0 0,-1 0 0,1 0 0,-7 10 0,12-15-18,0 0 1,0 0-1,1 1 1,-1-1-1,0 0 1,0 1-1,1-1 1,-1 0-1,1 1 1,-1-1-1,1 1 1,0-1-1,0 1 1,0-1-1,-1 1 1,1-1-1,1 1 1,-1-1 0,0 1-1,0-1 1,0 1-1,1-1 1,-1 0-1,1 1 1,-1-1-1,1 1 1,0-1-1,-1 0 1,1 0-1,0 1 1,0-1-1,0 0 1,0 0-1,0 0 1,0 0-1,0 0 1,0 0-1,1 0 1,-1 0-1,0 0 1,1-1-1,-1 1 1,0-1-1,3 2 1,14 5-475,1 0 0,1-1 0,-1-1 0,1 0 1,0-2-1,21 2 0,40 7-1489,-79-12 2032,-1 0 0,0 0 0,1 0-1,-1 1 1,0-1 0,0 0 0,1 1-1,-1-1 1,0 0 0,0 1 0,1 0-1,-1-1 1,0 1 0,0 0 0,0 0-1,0-1 1,0 1 0,0 0 0,0 0-1,0 0 1,0 0 0,-1 0 0,1 0 0,1 3-1,-2-3 39,0 1 0,-1-1 0,1 0 0,0 1-1,-1-1 1,1 0 0,-1 1 0,0-1 0,1 0 0,-1 0 0,0 0-1,1 0 1,-1 1 0,0-1 0,0 0 0,0 0 0,0-1-1,0 1 1,-2 1 0,-6 5 413,-1-1 0,0 0 1,0 0-1,-14 5 0,13-7-276,0 0 0,0-2 0,0 1 0,0-2 0,-20 2-1,-7-2-3942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8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9385,'0'0'11403,"4"77"-10282,-2-36-192,0 6-513,0 2-352,3-1-32,-1-1 32,0-5-704,-2-2-962,-2-7-96,0-10-1921,-10-7-1634,-8-8-4420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55 340 12716,'0'0'8029,"8"2"-5968,-4-1-1951,0 0 1,0 0 0,0-1 0,0 1 0,1-1 0,-1 0 0,0-1 0,0 1 0,0-1 0,0 1 0,0-1 0,0 0 0,0-1-1,0 1 1,0-1 0,0 0 0,0 0 0,-1 0 0,1 0 0,-1 0 0,0-1 0,1 0 0,-1 1 0,0-1 0,-1-1 0,1 1-1,0 0 1,-1-1 0,0 1 0,0-1 0,0 1 0,0-1 0,-1 0 0,1 0 0,0-5 0,-2 8-112,1 0 1,-1 0-1,0-1 1,0 1-1,0 0 1,0 0 0,0 0-1,-1 0 1,1-1-1,0 1 1,-1 0-1,1 0 1,0 0-1,-1 0 1,1 0-1,-1 0 1,0 0 0,1 0-1,-1 0 1,0 0-1,1 0 1,-1 0-1,0 1 1,0-1-1,0 0 1,0 0-1,0 1 1,0-1 0,0 1-1,0-1 1,0 1-1,0-1 1,0 1-1,0 0 1,-1-1-1,1 1 1,0 0-1,0 0 1,0 0 0,0 0-1,-1 0 1,1 0-1,0 0 1,0 0-1,0 0 1,-1 1-1,-5 0-7,1-1 0,0 1 0,0 0 0,0 1 0,0 0 0,0 0 0,-9 4 0,7-1 24,0 0-1,0 1 0,1 0 0,0 0 1,0 1-1,0 0 0,-9 13 1,14-16 1,-1-1 1,1 1 0,0 0-1,0-1 1,0 1-1,0 0 1,1 0 0,-1 0-1,1 1 1,0-1 0,0 0-1,1 0 1,-1 1 0,1-1-1,0 0 1,0 0-1,1 1 1,-1-1 0,2 5-1,-1-7-8,0 0 0,0 0 0,1 0-1,-1-1 1,1 1 0,-1 0-1,1-1 1,-1 1 0,1-1 0,0 1-1,0-1 1,-1 0 0,1 0 0,0 0-1,0 0 1,0 0 0,1 0-1,-1-1 1,0 1 0,0-1 0,0 1-1,0-1 1,3 0 0,55 2 92,-54-2-113,6-2-56,1 1-1,0-2 0,0 0 1,-1 0-1,0-1 0,1-1 1,-1 0-1,-1-1 0,1 0 1,-1-1-1,0 0 0,-1 0 1,0-1-1,0-1 0,0 0 1,15-18-1,-4 0 20,-2 0 0,0-1-1,-1-1 1,-2-1 0,16-40 0,-31 67 58,1-1 17,0-1-1,0 1 1,0-1 0,-1 1-1,0-1 1,0 1-1,0-1 1,0 0-1,-1 1 1,1-1-1,-1 0 1,-1-6-1,1 11-10,-1 0 0,1-1 0,0 1-1,0-1 1,-1 1 0,1 0 0,0 0-1,-1-1 1,1 1 0,0 0 0,-1-1-1,1 1 1,0 0 0,-1 0 0,1 0-1,-1 0 1,1-1 0,-1 1 0,1 0-1,0 0 1,-1 0 0,1 0 0,-1 0-1,1 0 1,-1 0 0,1 0 0,0 0-1,-1 0 1,1 0 0,-1 0 0,1 0 0,-1 1-1,1-1 1,0 0 0,-1 0 0,1 0-1,-1 1 1,1-1 0,0 0 0,-1 0-1,1 1 1,-1-1 0,-17 13 55,10-3-43,0 0 1,0 1-1,1-1 0,1 1 1,0 1-1,0-1 0,1 1 1,1 0-1,-4 14 1,5-17-12,1 1 1,0-1 0,1 1-1,0-1 1,0 0 0,1 1-1,0 0 1,1-1 0,0 0-1,1 1 1,0-1 0,0 0-1,4 11 1,-4-16-10,0-1-1,0 1 0,0-1 1,0 0-1,0 1 1,1-1-1,-1 0 0,1-1 1,0 1-1,0 0 1,0-1-1,0 0 1,0 0-1,1 0 0,-1 0 1,1 0-1,-1 0 1,1-1-1,0 0 1,-1 0-1,1 0 0,0 0 1,0 0-1,0-1 1,0 0-1,0 0 1,0 0-1,-1 0 0,1-1 1,0 1-1,6-3 1,0 1 19,0-1 0,0 0 0,-1-1-1,1 0 1,-1-1 0,0 0 0,0 0 0,-1-1 0,1 0 0,14-14 0,-4-2 110,0 0 1,-1-1-1,21-37 0,-30 45-137,-2 0-1,1 0 1,-2-1 0,0 0-1,-1 0 1,0-1-1,2-21 1,-6 37-7,-1 0 0,0 0 0,0 0 0,1 0 0,-1 0-1,0 0 1,0 0 0,0 0 0,0 0 0,0 0 0,0 0 0,-1 0 0,1 0 0,0 0-1,-1 0 1,1 0 0,0 0 0,-1 0 0,1 0 0,-1 0 0,1 0 0,-1 1 0,0-1-1,1 0 1,-1 0 0,0 0 0,1 1 0,-1-1 0,0 0 0,0 1 0,0-1 0,0 1-1,0-1 1,0 1 0,0 0 0,0-1 0,0 1 0,0 0 0,0-1 0,0 1 0,0 0-1,0 0 1,0 0 0,0 0 0,-1 0 0,-1 1-12,-1-1-1,1 1 1,0 0 0,0 0 0,0 0-1,0 0 1,0 1 0,0-1 0,0 1-1,0-1 1,0 1 0,1 0 0,-4 3-1,-1 4-48,0 1-1,1-1 1,0 1 0,0 0-1,1 0 1,0 0-1,1 1 1,0 0-1,1 0 1,0 0-1,1 0 1,0 0-1,1 1 1,0-1-1,1 21 1,0-24 27,0-1 1,1 1 0,0-1 0,0 0 0,1 1-1,0-1 1,0 0 0,0 0 0,1 0 0,0 0-1,1-1 1,-1 1 0,1-1 0,1 0-1,-1 0 1,1 0 0,0-1 0,0 1 0,0-1-1,1 0 1,0-1 0,0 0 0,0 0-1,1 0 1,8 4 0,-12-10 6,-6-4-53,-7-6-131,-17-13 12,-42-29-1,-8-6 549,76 60-330,1-1-1,-1 1 1,1 0 0,-1 0 0,1-1 0,-1 1 0,1 0 0,0-1 0,-1 1 0,1-1-1,-1 1 1,1-1 0,0 1 0,0 0 0,-1-1 0,1 1 0,0-1 0,0 1 0,-1-1-1,1 0 1,0 1 0,0-1 0,0 1 0,0-1 0,0 1 0,0-1 0,0 1 0,0-1-1,0 1 1,0-1 0,1-1 0,16-4 50,46 5-836,-45 2 116,89-1-6660,-45-3-1869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53 15054,'0'0'6572,"-2"-8"-4149,1 5-2352,1 1 0,0 0 1,-1 0-1,0 0 0,1 0 0,-1 0 0,0 0 0,0 0 0,0 0 0,0 0 0,-1 1 0,1-1 0,0 0 0,-1 1 0,1-1 0,-1 1 0,0-1 0,1 1 0,-1 0 0,0 0 0,0 0 0,0 0 0,0 0 0,0 0 0,0 0 0,0 1 0,0-1 0,0 0 0,0 1 0,0 0 0,0 0 0,0 0 0,-1 0 0,1 0 1,-2 0-1,-8 1-42,-1 0 1,1 0-1,0 1 1,0 1 0,-14 4-1,22-6-52,-1 1-1,1-1 1,0 1-1,0 0 1,0 0-1,0 0 1,1 1-1,-1-1 1,0 1-1,1 0 1,0 0-1,0 0 1,0 0-1,0 0 1,0 1-1,0 0 0,-3 6 1,6-8-73,-1-1-1,1 0 1,-1 1 0,1-1 0,0 1-1,0-1 1,-1 1 0,1-1 0,0 1-1,0-1 1,1 1 0,-1-1 0,0 1-1,0-1 1,1 1 0,-1-1 0,1 0-1,-1 1 1,1-1 0,0 1 0,-1-1-1,1 0 1,0 0 0,1 2 0,32 22-1507,-31-24 1607,0 0-1,-1 0 1,1 0 0,0 1 0,-1 0-1,1-1 1,-1 1 0,1 0-1,-1 0 1,0 0 0,0 0-1,0 1 1,0-1 0,0 1 0,-1-1-1,1 1 1,-1-1 0,0 1-1,1 0 1,-1 0 0,0 0 0,0 4-1,-1 2 584,0 0-1,-1 0 1,0-1-1,-4 18 0,4-24-603,1 0 0,-1 0 1,1 0-1,-1 0 0,0 0 0,0 0 0,0-1 0,0 1 0,0 0 0,0-1 0,-1 1 0,1-1 0,-1 1 0,1-1 0,-1 0 0,1 0 0,-1 1 0,0-1 0,1 0 0,-1 0 0,0-1 0,0 1 1,0 0-1,0-1 0,1 1 0,-1-1 0,0 1 0,0-1 0,-2 0 0,3 0-292,0 0-1,1 0 1,-1 0 0,0-1 0,1 1 0,-1 0-1,1 0 1,-1-1 0,0 1 0,1-1 0,-1 1 0,1 0-1,-1-1 1,1 1 0,-1-1 0,1 1 0,0-1-1,-1 1 1,1-1 0,0 1 0,-1-1 0,1 0-1,0 1 1,0-1 0,-1 0 0,1 1 0,0-1-1,0 1 1,0-1 0,0 0 0,0 1 0,0-1-1,0 0 1,0 1 0,0-1 0,0-1 0,0-12-8948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53 14926,'0'0'7597,"-9"-5"-6604,5 2-942,0 0 1,0 1-1,0 0 1,0 0-1,-1 0 1,1 1-1,-1-1 1,0 1-1,1 0 1,-1 0-1,0 1 1,0-1 0,1 1-1,-1 0 1,0 0-1,0 1 1,1-1-1,-1 1 1,0 0-1,1 1 1,-1-1-1,1 1 1,-1 0-1,1 0 1,-6 3 0,3 1-1,0-1 1,1 1-1,0 0 1,0 0 0,0 1-1,1 0 1,-5 7 0,8-12-13,1 0 0,0 0 0,0 0 0,0 1 1,0-1-1,1 0 0,-1 0 0,0 1 0,1-1 1,0 0-1,-1 0 0,1 1 0,0 3 1,1-5-18,-1 0 0,0 1 0,1-1 0,0 0 0,-1 0 0,1 0 0,0 0 0,-1 0 0,1 1 1,0-1-1,0-1 0,0 1 0,0 0 0,0 0 0,0 0 0,0 0 0,0-1 0,0 1 0,1 0 1,-1-1-1,0 1 0,0-1 0,1 0 0,-1 1 0,0-1 0,2 0 0,9 3 35,0-1 0,1-1-1,-1-1 1,0 1-1,1-2 1,-1 0 0,0 0-1,1-1 1,-1-1-1,12-3 1,-19 5-42,0-1 1,-1 1-1,1-1 0,-1 0 1,1 0-1,-1 0 0,0-1 1,0 1-1,0-1 0,0 0 1,0 0-1,-1-1 1,1 1-1,-1-1 0,0 1 1,0-1-1,0 0 0,-1 0 1,0-1-1,1 1 0,-1 0 1,-1-1-1,1 0 0,0 1 1,-1-1-1,0 0 0,0 1 1,-1-6-1,0 8-23,0 0 1,0 0-1,0 0 1,-1 0-1,1 1 0,-1-1 1,1 0-1,-1 0 0,0 0 1,0 1-1,0-1 1,0 0-1,0 1 0,0-1 1,0 1-1,-1 0 0,1-1 1,0 1-1,-1 0 1,1 0-1,-1-1 0,0 1 1,1 0-1,-1 1 0,0-1 1,1 0-1,-1 0 1,0 1-1,0-1 0,-3 0 1,-31-4-1333,3 5-3312,22 0 1319,3 0-4595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16207,'0'0'3620,"1"8"-2889,-1 13 77,-2 0-1,0 0 0,-1 0 1,-10 33-1,7-35-395,1 1 0,1 1-1,1-1 1,1 0-1,1 1 1,2 33 0,-1-52-400,1 0 0,0 0 0,0 0 0,1 0 0,-1-1 0,0 1 0,0 0 0,1-1 0,-1 1 0,1 0 0,0-1 0,-1 0 0,1 1 0,0-1 0,0 0 0,0 0 0,0 0 0,0 0 0,0 0 0,0-1 1,0 1-1,0-1 0,0 1 0,1-1 0,-1 0 0,0 1 0,0-1 0,0-1 0,1 1 0,-1 0 0,2-1 0,7 1-77,-1-1 0,1 0 0,-1-1 0,1 0-1,12-5 1,-11 3-113,-1-1 0,1-1-1,-1 0 1,0-1-1,0 0 1,-1-1 0,0 0-1,0 0 1,-1-1-1,0 0 1,12-17 0,-65 71 834,40-40-634,1 0-1,0-1 1,0 1-1,0 0 1,1 1-1,-1-1 1,-1 8-1,4-12-99,-1 0 0,1 0 0,0 0 0,-1 1 0,1-1 0,0 0 0,0 0 0,0 0 0,0 0 0,0 0 0,0 1 1,1-1-1,-1 0 0,0 0 0,0 0 0,1 0 0,-1 0 0,1 0 0,-1 0 0,1 0 0,-1 0 0,1 0 0,0 0 0,0 0 0,-1 0 0,1 0 0,0 0 0,0-1 0,0 1 0,0 0 0,0-1 0,0 1 0,0-1 0,0 1 0,0-1 0,0 1 0,0-1 1,0 0-1,0 1 0,0-1 0,1 0 0,-1 0 0,0 0 0,2 0 0,56-1-8512,-27-6 198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114 453 10698,'0'0'9663,"-9"-2"-8217,6 1-1322,-1 0 0,1 0 0,-1 1 0,0 0 0,1-1 0,-1 1 0,1 1 0,-1-1 0,1 0 0,-1 1 0,0 0 0,1 0-1,0 0 1,-1 0 0,1 0 0,0 1 0,-1-1 0,1 1 0,0 0 0,0 0 0,1 0 0,-1 1 0,0-1 0,1 1 0,-1-1 0,1 1 0,0 0 0,0 0-1,0 0 1,0 0 0,0 0 0,1 0 0,-1 1 0,1-1 0,0 0 0,-1 6 0,2-7-99,-1 1 0,1-1 0,0 0 0,0 0 1,0 0-1,1 0 0,-1 0 0,0 0 0,1 0 0,0 0 0,-1 0 0,1 0 1,0 0-1,0-1 0,0 1 0,0 0 0,0 0 0,0-1 0,1 1 0,-1 0 0,0-1 1,1 0-1,1 2 0,1 0-1,0-1 1,0 0 0,0 0-1,0 0 1,0 0 0,0-1-1,1 1 1,-1-1-1,0 0 1,9 0 0,-8 0-87,0-1 1,1 1-1,-1-1 1,0-1-1,0 1 1,0-1 0,0 1-1,1-2 1,-1 1-1,0 0 1,-1-1-1,1 0 1,0 0 0,0-1-1,-1 1 1,1-1-1,-1 0 1,0 0-1,0 0 1,6-7 0,-8 6-105,1 0 1,-1-1-1,0 0 1,0 1-1,-1-1 1,1 0-1,-1 0 1,0 0 0,-1 0-1,1 0 1,-1 0-1,0 0 1,0 0-1,-1-6 1,-1 0-706,0 0 0,-1 0-1,0 1 1,-1-1 0,-6-11 0,16 21-4614,27 14 4825,-19-6 184,0-1 0,0-1 0,1 0 0,0-1 0,-1 0-1,2-1 1,-1-1 0,0-1 0,21 0 0,-72 41 8451,34-40-7722,1 0 0,-1 0-1,1 1 1,0-1 0,0 0-1,0 0 1,1 1 0,-1-1-1,0 1 1,1-1 0,0 1 0,0-1-1,-1 1 1,1-1 0,0 1-1,1-1 1,-1 1 0,1 3-1,0-5-150,0 1-1,0-1 0,0 1 0,0-1 0,0 0 0,0 0 1,0 1-1,0-1 0,1 0 0,-1 0 0,0 0 0,1 0 0,-1-1 1,1 1-1,-1 0 0,1 0 0,-1-1 0,1 1 0,-1-1 1,1 0-1,0 1 0,-1-1 0,1 0 0,0 0 0,-1 0 0,3 0 1,9-1-78,0 0 1,0-1-1,0 0 1,-1-1 0,1-1-1,-1 0 1,1 0 0,-2-2-1,1 1 1,0-1-1,-1-1 1,0 0 0,-1-1-1,1 0 1,-1 0-1,-1-1 1,15-18 0,-8 8-78,-1 0 1,-1-1 0,-1-1 0,0 0 0,-2-1 0,0 0-1,-2-1 1,11-37 0,-15 40 78,0 0 0,-2-1 0,0 1 0,-2-1 0,0 1 0,-1-1 0,-3-20 0,3 39 0,-1 1 0,1-1 0,-1 1 0,0-1 0,1 1 1,-1-1-1,0 1 0,0 0 0,0 0 0,0-1 0,0 1 0,0 0 0,-1 0 0,1 0 0,0 0 0,0 0 0,-1 0 0,1 1 0,-1-1 0,1 0 1,-1 1-1,1-1 0,-1 1 0,1-1 0,-1 1 0,1 0 0,-1 0 0,1 0 0,-1-1 0,0 2 0,1-1 0,-1 0 0,1 0 0,-1 0 0,0 1 1,1-1-1,-1 1 0,-2 1 0,-6 0-19,1 1 0,-1 1 0,1 0 0,-16 9 0,8-3 73,1 1 1,-1 0-1,2 1 0,0 1 1,0 1-1,1 0 0,-12 18 1,22-28-71,1 0 0,0 0 0,1 1 0,-1 0 0,1-1 0,0 1 0,0 0 1,0 0-1,1 0 0,0 0 0,0 0 0,0 0 0,1 1 0,-1-1 0,1 0 0,0 0 0,1 0 1,-1 1-1,1-1 0,0 0 0,1 0 0,-1 0 0,1 0 0,0 0 0,0 0 0,0-1 1,1 1-1,0-1 0,-1 1 0,2-1 0,4 5 0,27 27-402,1-2-1,2-1 1,56 37-1,-1-1-6546,-86-63 1045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12075,'1'-4'280,"0"1"0,0 0 0,0 1 0,0-1 0,1 0 0,-1 0 0,1 0 0,0 1 0,0-1 0,0 1 0,0 0-1,0-1 1,0 1 0,1 0 0,-1 0 0,1 0 0,-1 1 0,1-1 0,0 1 0,0-1 0,0 1 0,4-1 0,69-24 846,-68 23-1071,0 1 0,0 1 1,1-1-1,-1 1 0,0 1 0,1 0 1,15 1-1,-22 0-49,0-1-1,1 1 1,-1 0 0,0 0 0,0 0-1,1 0 1,-1 0 0,0 1-1,0-1 1,0 0 0,0 1 0,-1 0-1,1-1 1,0 1 0,-1 0-1,1 0 1,-1 0 0,1 0 0,-1 0-1,0 0 1,0 0 0,0 1-1,0-1 1,0 0 0,-1 1 0,1-1-1,-1 0 1,1 1 0,-1-1-1,0 4 1,1 23 235,-2 0-1,-1-1 1,-7 39-1,5-37-103,0 1-1,1 46 1,3-76-122,0-1 0,0 1 0,1 0-1,-1 0 1,0-1 0,0 1 0,0 0 0,1 0-1,-1-1 1,0 1 0,1 0 0,-1-1 0,1 1-1,-1 0 1,1-1 0,-1 1 0,1-1 0,-1 1-1,1-1 1,-1 1 0,1-1 0,0 1 0,-1-1 0,1 1-1,0-1 1,-1 0 0,3 1 0,25 0 256,-21-2-219,1-1 0,-1 0 0,0 0 0,0-1 0,10-4 0,-8 1-113,0 0-1,0 0 1,0-1-1,-1 0 1,0-1-1,-1 0 1,1 0-1,-2-1 1,1 0-1,-1 0 1,0 0-1,-1-1 1,0 0-1,-1 0 1,0 0-1,0 0 1,-1-1-1,-1 1 1,0-1-1,2-17 1,-7 22 114,-3 14-62,-3 15 66,8-17-30,-1 1 0,1 0 0,1 0 1,-1-1-1,1 1 0,0 0 0,0 0 0,1 0 0,0-1 1,1 1-1,-1 0 0,1-1 0,3 8 0,-3-11-8,1 1-1,-1-1 1,1 1-1,-1-1 1,1 0-1,0 0 1,0-1-1,1 1 1,-1-1-1,0 1 1,1-1-1,0 0 1,-1 0-1,1 0 1,0-1-1,0 0 1,0 1-1,0-1 1,0-1 0,0 1-1,1-1 1,6 1-1,-3 0 6,-1-1 1,1 0-1,-1 0 0,1-1 1,-1 0-1,1 0 0,-1-1 1,0 1-1,0-2 0,0 1 0,0-1 1,0 0-1,8-5 0,-10 4-8,-1 1-1,0-1 1,0 0-1,0 0 1,0 0 0,-1-1-1,0 1 1,0-1-1,0 0 1,0 0-1,-1 0 1,0 0-1,0 0 1,0 0-1,-1-1 1,0 1-1,0-1 1,1-10-1,-2 14-17,1-11 229,0 0 0,-1-1-1,-1-14 1,0 25-163,1 1 0,0 0-1,-1 0 1,0-1 0,1 1-1,-1 0 1,0 0 0,0 0-1,0 0 1,0 0 0,-3-3-1,3 4-39,1 1 0,-1-1 0,0 1 0,0-1 0,0 1 0,0-1 0,0 1-1,1-1 1,-1 1 0,0 0 0,0-1 0,0 1 0,0 0 0,0 0 0,0 0 0,0 0 0,0 0-1,0 0 1,0 0 0,0 0 0,0 0 0,0 1 0,0-1 0,0 0 0,0 0 0,0 1 0,-1 0 0,1-1-17,-1 1 0,1 0 1,0 0-1,-1 0 0,1-1 1,0 1-1,0 0 1,0 0-1,0 1 0,0-1 1,0 0-1,0 0 1,0 0-1,0 1 0,1-1 1,-1 0-1,0 1 1,1-1-1,-1 1 0,1-1 1,0 1-1,-1-1 0,1 1 1,0-1-1,0 1 1,0-1-1,0 1 0,0-1 1,0 1-1,1-1 1,-1 1-1,1 1 0,-1-1 3,1 0-1,-1-1 1,1 1-1,0 0 1,-1 0-1,1-1 1,0 1-1,0 0 1,0-1-1,0 1 1,1-1-1,-1 1 1,0-1-1,1 0 1,-1 1 0,1-1-1,-1 0 1,1 0-1,0 0 1,-1 0-1,1 0 1,0-1-1,0 1 1,-1-1-1,5 2 1,4-2-48,0 0 0,0 0 0,0-1 0,0 0 0,0-1 0,0 0 1,0 0-1,0-1 0,13-7 0,-19 9 10,0-1 0,0 0 1,0 0-1,0 0 0,-1-1 0,1 1 1,-1-1-1,1 0 0,-1 0 0,0 0 0,0-1 1,-1 1-1,1 0 0,-1-1 0,1 0 1,-1 0-1,0 0 0,-1 0 0,1 0 0,-1 0 1,1 0-1,-1 0 0,0-1 0,0-8 1,-19 56 320,15-33-111,0 0-1,1 0 0,0 0 1,0 0-1,1 17 0,1-25-157,0 0-1,0 0 1,0 0-1,1 0 1,-1 0-1,0 0 1,1 0 0,0-1-1,-1 1 1,1 0-1,0 0 1,0-1-1,0 1 1,0 0-1,1-1 1,-1 1-1,0-1 1,0 1 0,1-1-1,-1 0 1,1 0-1,0 0 1,-1 1-1,1-1 1,0-1-1,-1 1 1,1 0 0,0 0-1,0-1 1,0 1-1,0-1 1,0 1-1,0-1 1,0 0-1,0 0 1,2 0-1,6 0-81,1 0-1,-1-1 0,1 0 1,-1-1-1,1 0 0,-1-1 0,0 0 1,0-1-1,0 0 0,-1 0 1,0-1-1,10-6 0,-13 7 35,-1 1-1,1-1 1,-1 0 0,-1-1-1,1 1 1,-1-1-1,1 0 1,-1 0 0,-1 0-1,1-1 1,-1 1-1,0-1 1,0 0-1,0 0 1,-1 0 0,0 0-1,0-1 1,-1 1-1,0 0 1,1-13 0,-2 18 35,0 1 1,0 0 0,0-1 0,0 1 0,0 0 0,0 0 0,0-1 0,0 1 0,0 0-1,-1 0 1,1-1 0,0 1 0,0 0 0,0 0 0,0-1 0,-1 1 0,1 0-1,0 0 1,0 0 0,0 0 0,-1-1 0,1 1 0,0 0 0,0 0 0,-1 0 0,1 0-1,0 0 1,0 0 0,-1 0 0,1-1 0,0 1 0,-1 0 0,1 0 0,0 0-1,0 0 1,-1 0 0,1 0 0,0 0 0,-1 1 0,1-1 0,0 0 0,0 0 0,-1 0-1,1 0 1,0 0 0,0 0 0,-1 0 0,1 1 0,0-1 0,0 0 0,0 0-1,-1 0 1,1 0 0,0 1 0,0-1 0,0 0 0,-1 0 0,1 1 0,0-1 0,0 0-1,0 1 1,-15 12-17,13-10 37,0 0 0,0 0-1,0 1 1,0-1 0,0 1 0,1-1 0,0 1-1,0 0 1,0-1 0,0 1 0,0 0 0,1 0-1,-1 0 1,1-1 0,0 1 0,0 0 0,1 0-1,-1 0 1,1 0 0,0-1 0,0 1 0,0 0-1,0-1 1,1 1 0,-1 0 0,1-1 0,0 0-1,0 1 1,0-1 0,1 0 0,-1 0 0,1 0-1,0-1 1,-1 1 0,1-1 0,0 1 0,1-1-1,-1 0 1,0 0 0,1 0 0,-1-1 0,1 1-1,-1-1 1,1 0 0,0 0 0,5 1 0,65 7-149,-70-9-221,1 0 1,0 1-1,0-2 1,0 1-1,-1 0 0,1-1 1,0 0-1,-1 0 1,1 0-1,0-1 0,-1 0 1,8-4-1,-3-7-3447,-5-5-3048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16047,'0'0'5189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167 169 11531,'0'0'5114,"-9"-3"-3475,7 3-1573,-2-2 25,0 1 0,0 0 0,0 0-1,0 1 1,0-1 0,0 1 0,0 0 0,0 0 0,0 0 0,0 0 0,0 1 0,0 0 0,0-1 0,0 1 0,0 1-1,1-1 1,-1 1 0,0-1 0,1 1 0,-1 0 0,-3 3 0,0 2 46,0 0 0,1 0 0,-1 0 0,1 1 0,1 0 0,-10 17 0,13-21-40,0 0 0,0 0 0,1 1 1,-1-1-1,1 1 0,0-1 0,0 1 0,0 0 0,1-1 0,-1 1 1,1 0-1,1-1 0,-1 1 0,0-1 0,1 1 0,2 7 0,-2-11-78,0 0 0,0 1 0,0-1 0,0 0 0,0 0 0,0 0 0,0 0 0,1 0 0,-1-1 0,0 1 0,0 0 0,1 0 0,-1-1 0,1 1 0,-1-1 0,0 1 0,1-1 0,-1 0 0,1 0 0,-1 1 0,1-1 0,-1 0 0,4-1 0,37-3 412,-27 0-378,-1-1 0,1 0 1,-1-1-1,0-1 1,-1 0-1,0-1 1,0 0-1,-1-1 1,0-1-1,17-16 1,-15 12-57,1-2 0,-2 0 0,0 0 1,-1-2-1,-1 1 0,0-1 0,9-24 0,-16 33 39,-1 0-1,0-1 0,-1 0 0,1 1 0,-2-1 0,2-18 0,-3 28-28,-1 0-1,1 0 1,0-1-1,0 1 1,0 0 0,0 0-1,0 0 1,0-1-1,0 1 1,0 0 0,0 0-1,0 0 1,-1 0-1,1-1 1,0 1 0,0 0-1,0 0 1,0 0-1,0 0 1,-1 0 0,1 0-1,0-1 1,0 1-1,0 0 1,-1 0 0,1 0-1,0 0 1,0 0-1,0 0 1,-1 0 0,1 0-1,0 0 1,0 0 0,0 0-1,-1 0 1,1 0-1,0 0 1,0 0 0,0 0-1,-1 0 1,1 0-1,0 0 1,0 0 0,0 1-1,-1-1 1,1 0-1,0 0 1,0 0 0,0 0-1,0 0 1,0 0-1,-1 1 1,1-1 0,0 0-1,0 0 1,0 0-1,0 0 1,0 1 0,0-1-1,0 0 1,-1 1-1,-11 11 12,3 2 63,0 0 1,1 1-1,1 1 0,0-1 0,-7 27 0,11-32 48,1 1-1,0-1 1,0 1-1,1 0 1,0 0-1,0 0 1,2 0-1,-1 0 1,5 21-1,-4-29-136,1 0 0,-1 0 0,1 0 0,-1 0-1,1 0 1,0 0 0,0-1 0,1 1 0,-1-1 0,0 0-1,1 1 1,0-1 0,-1 0 0,1-1 0,0 1-1,0 0 1,0-1 0,0 0 0,0 1 0,0-1-1,0 0 1,6 0 0,35 6-2302,-5-6-3381,0-1-4489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9353,'0'0'10714,"-9"-6"-9273,7 4-1380,0 0 1,-1 0-1,1 0 0,-1 0 0,1 1 0,-1-1 0,0 1 1,1 0-1,-1 0 0,0 0 0,0 0 0,0 0 0,0 0 0,0 1 1,0 0-1,0-1 0,0 1 0,0 0 0,0 0 0,0 1 0,0-1 1,0 1-1,0 0 0,0-1 0,0 1 0,0 0 0,0 1 1,1-1-1,-1 0 0,0 1 0,1 0 0,-4 2 0,-1 2 86,0-1 0,0 1 0,1 0-1,0 0 1,0 0 0,1 1 0,-1 0 0,1 0 0,1 1-1,0 0 1,0-1 0,0 1 0,1 0 0,0 1-1,-3 15 1,6-23-141,0-1 0,0 1 0,-1 0 0,1 0 1,0 0-1,1 0 0,-1 0 0,0-1 0,0 1 0,0 0 0,0 0 0,1 0 0,-1 0 0,0-1 0,1 1 0,-1 0 1,0 0-1,1 0 0,-1-1 0,1 1 0,0 0 0,-1-1 0,1 1 0,-1-1 0,1 1 0,0-1 0,0 1 0,27 6 171,-19-8-126,-1 1 0,0-1-1,1-1 1,-1 1 0,9-4-1,-4-2-95,0 0 0,0-1-1,0 0 1,-1-1 0,0 0-1,-1-1 1,0 0-1,-1-1 1,0 0 0,0-1-1,13-21 1,-18 27 29,-9 12-37,1 1 0,0 0 1,0 0-1,1 0 0,-3 14 1,2-9 48,0-6 12,2 0 0,-1 0 0,1 0 1,0 0-1,0 1 0,1-1 1,0 0-1,0 1 0,0-1 0,1 0 1,1 8-1,-1-13-58,-1 1 1,1 0 0,0-1-1,0 1 1,0 0-1,0-1 1,0 0-1,0 1 1,0-1-1,1 1 1,-1-1-1,0 0 1,1 0-1,-1 0 1,1 0 0,2 1-1,-1-1-212,1 1 1,0-1-1,0 0 1,-1-1-1,1 1 0,0-1 1,0 1-1,0-1 0,-1-1 1,6 1-1,26-7-3037,-1-9-1879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6534,'0'0'12695,"-13"4"-10288,-15 8-626,-40 22-1,56-27-1246,-1 0 0,1 1-1,1 1 1,0 0 0,0 0 0,-14 16 0,25-24-535,-1-1 1,1 0-1,0 0 0,0 0 0,0 0 0,0 1 1,0-1-1,0 0 0,-1 0 0,1 0 1,0 1-1,0-1 0,0 0 0,0 0 1,0 0-1,0 1 0,0-1 0,0 0 1,0 0-1,0 1 0,0-1 0,0 0 0,0 0 1,0 0-1,0 1 0,0-1 0,0 0 1,0 0-1,0 0 0,0 1 0,1-1 1,-1 0-1,0 0 0,0 0 0,0 1 1,0-1-1,0 0 0,0 0 0,1 0 0,-1 0 1,0 1-1,14 2-42,24-2-246,-29-2 60,40-1-1672,-34 1 1291,-1 0 0,1 0-1,0 2 1,-1-1 0,1 2 0,-1 0-1,1 1 1,18 6 0,-32-9 643,0 0 0,0 1 0,0-1 1,0 1-1,0-1 0,0 1 0,0-1 1,0 1-1,0 0 0,-1-1 0,1 1 0,0 0 1,0 0-1,0 0 0,-1-1 0,1 1 0,0 0 1,-1 0-1,1 0 0,-1 0 0,1 0 1,-1 0-1,0 0 0,1 1 0,-1-1 0,0 0 1,0 2-1,0-1 106,-1 0 0,1 0-1,-1 0 1,0-1 0,0 1 0,0 0 0,0 0 0,0-1 0,0 1-1,-1 0 1,1-1 0,0 0 0,-1 1 0,-1 1 0,-8 5 645,0 0 1,-1-1-1,-16 8 0,27-14-784,-9 5 60,-1-1 1,1 0-1,-1-1 1,0 0-1,0 0 1,0-1-1,-1-1 1,-21 3-1,33-5-185,0-1 0,0 1 0,-1 0 0,1 0 0,0 0 0,0 0 0,0 0 0,-1 0 0,1 0 0,0 0 0,0 0 0,0 0 0,0 0 0,-1 0 0,1-1 0,0 1 0,0 0 0,0 0 0,0 0 0,0 0 0,-1 0 0,1-1 0,0 1 0,0 0 0,0 0 0,0 0 0,0-1 0,0 1 0,0 0 0,0 0 0,0 0 0,0-1 0,0 1 0,0 0 0,0 0 0,0 0 0,0-1 0,0 1 0,0 0 0,0 0 0,0 0 0,0-1 0,0 1 0,0 0 0,0 0 0,0 0 0,0-1 0,0 1 0,0 0 0,0 0 0,1 0 0,-1-1 0,4-11-7055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14157,'0'-11'2493,"0"9"-2412,0-2 143,0 0-1,0 0 0,0-1 1,1 1-1,-1 0 0,1 0 1,0 0-1,0 0 0,1 0 1,-1 0-1,1 0 0,0 0 0,0 0 1,0 1-1,0-1 0,1 1 1,-1 0-1,1-1 0,0 1 1,0 0-1,0 1 0,0-1 1,1 0-1,4-2 0,3 1-9,0 0-1,1 0 1,0 1-1,-1 1 1,1 0 0,0 1-1,0 0 1,1 0-1,-1 2 1,0-1-1,14 4 1,-21-4-198,-1 1 1,1 1 0,0-1-1,0 1 1,-1-1 0,1 1-1,-1 1 1,0-1 0,1 1-1,-1-1 1,0 1 0,-1 0-1,5 5 1,-6-6 7,0 1-1,0 0 1,0 0 0,-1 0-1,1 0 1,-1 1 0,0-1 0,0 0-1,0 1 1,0-1 0,-1 1 0,1-1-1,-1 0 1,0 1 0,0-1 0,0 1-1,0-1 1,-1 1 0,1-1-1,-3 6 1,1-2 81,-1 0 1,0 0-1,0 0 0,-1-1 0,0 1 0,0-1 1,-9 9-1,9-11-80,1 1-1,-1-1 1,0 1 0,1 0 0,0 0 0,0 0-1,1 0 1,0 1 0,-1-1 0,2 1-1,-1-1 1,-1 12 0,3-16-37,1 0-1,-1 0 1,1 0 0,-1-1 0,1 1-1,0 0 1,-1 0 0,1 0 0,0-1-1,0 1 1,-1-1 0,1 1 0,0 0-1,0-1 1,0 1 0,0-1-1,0 0 1,0 1 0,0-1 0,0 0-1,0 0 1,0 1 0,0-1 0,0 0-1,0 0 1,0 0 0,0 0 0,2-1-1,41 1-443,-32 0 254,5 0 21,-2-1 29,0 1 0,0 0 1,0 2-1,0-1 0,0 2 0,20 5 1,-33-7 151,1 1 0,0-1 0,0 0 0,-1 1 0,1 0 0,-1 0 0,1-1 0,-1 1 0,0 1 0,1-1 1,-1 0-1,0 0 0,-1 1 0,1-1 0,2 5 0,-3-3 47,1 0 0,-1 0 0,0 1-1,-1-1 1,1 0 0,-1 0 0,1 1 0,-1-1 0,-1 0-1,1 1 1,-1-1 0,1 0 0,-1 1 0,-2 3 0,0 1 223,-1 1 0,0-1 1,-1-1-1,0 1 1,0-1-1,-1 1 1,0-1-1,0-1 0,-1 1 1,-10 7-1,-4 4 751,-1-1 0,-34 20 0,47-31-926,0-1-1,0-1 1,-1 1-1,0-2 0,0 1 1,-1-1-1,1-1 1,-1 0-1,0 0 0,1-1 1,-1-1-1,0 0 1,0 0-1,0-1 1,-14-1-1,23 0-188,0 0 0,0 1-1,0-1 1,1 0 0,-1 0 0,0 0-1,0 0 1,1 0 0,-1-1 0,0 1-1,1 0 1,0-1 0,-1 1 0,1-1-1,0 0 1,0 1 0,-1-1 0,1 0-1,1 0 1,-1 0 0,0 0 0,0 0-1,1 0 1,-1 0 0,1 0 0,0 0-1,-1 0 1,1-3 0,0 1-173,0 1 0,0-1 0,0 1 0,1-1 0,-1 1 0,1-1 0,0 1 0,0-1 0,0 1 1,0-1-1,0 1 0,1 0 0,0 0 0,0 0 0,4-6 0,3 1-1428,1-1-1,0 2 1,0-1-1,19-9 1,16-6-5309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18514,'0'0'2882,"-50"45"-1376,30-20 319,2 3-383,2 4-641,6 0-545,4 1-256,6 0 64,0-3-192,0 0-1186,7-4-1408,-1-4-481,-6-8-1410,0-7-4195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13805,'0'0'1431,"10"-7"464,1 1-1581,0 0 0,0 0 0,1 1-1,-1 0 1,1 1 0,1 1 0,-1 0 0,0 0 0,22-1 0,-13 3 45,88 1 555,-99 0-883,-1 1 1,0 0 0,1 1 0,-1 0 0,0 1-1,0 0 1,-1 0 0,1 1 0,9 6 0,-16-9 52,0 0-1,0 0 1,0 0 0,-1 0 0,1 1 0,0-1-1,-1 1 1,1-1 0,-1 1 0,0 0 0,1-1 0,-1 1-1,0 0 1,0 0 0,0 0 0,0 0 0,-1 0 0,1 0-1,0 0 1,-1 0 0,0 0 0,1 1 0,-1-1-1,0 0 1,0 0 0,0 0 0,0 0 0,-1 0 0,1 1-1,0-1 1,-1 0 0,0 0 0,1 0 0,-1 0 0,0 0-1,0 0 1,0 0 0,0-1 0,-1 1 0,1 0-1,0 0 1,-1-1 0,-1 2 0,-8 9 506,0-1 0,-1 0 0,0-1 0,-20 13 0,26-19-609,-61 38 521,117-37-5005,-34-2 3577,-2-1 608,-1 0 1,1 1-1,-1 1 0,0 0 1,0 1-1,12 6 1,-22-10 382,-1 0 0,0 0 0,0 0 0,0 0 1,0 1-1,0-1 0,0 1 0,0-1 0,-1 1 1,1 0-1,0 0 0,-1 0 0,0-1 0,1 2 1,-1-1-1,0 0 0,0 0 0,0 0 1,0 0-1,0 1 0,-1-1 0,1 0 0,-1 1 1,1-1-1,-1 1 0,0-1 0,0 0 0,0 1 1,0-1-1,0 1 0,-1-1 0,1 0 1,-1 1-1,0-1 0,1 0 0,-1 0 0,0 1 1,0-1-1,-1 0 0,1 0 0,0 0 0,-1 0 1,-1 2-1,-4 5 396,-1-1 0,0 0 0,0 0 0,0-1 1,-1 1-1,-1-2 0,1 1 0,-17 7 0,6-4 104,-1-1 1,-1 0-1,-28 7 0,39-13-418,-1-1 1,1 0-1,-19 1 0,28-3-191,0 0-1,1 0 1,-1 1 0,0-1-1,1 0 1,-1-1 0,0 1-1,0 0 1,1-1 0,-1 1-1,1 0 1,-1-1 0,0 0-1,1 1 1,-1-1 0,1 0-1,0 0 1,-1 0 0,1 0 0,-1 0-1,1 0 1,0 0 0,0-1-1,0 1 1,0 0 0,0-1-1,0 1 1,0 0 0,0-1-1,1 0 1,-1 1 0,0-1-1,0-2 1,0-2-661,1 1-1,0 0 0,0 0 1,0 0-1,0 0 1,1 0-1,0 0 0,2-8 1,13-20-6270,8-4-7438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17424,'0'0'2979,"-9"47"-1633,0-18-97,2 3 224,-2 1-480,7 1-544,0-2-321,2-4-64,0-2-32,0-6-32,0-5-1249,4-8-833,5-7-769,-4 0-2818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17489,'0'0'2274,"-12"72"-737,1-38-544,2-1-224,4 1-193,-1-3-351,6-1-193,0-4 32,0-1-224,0-5-1218,0-5-800,0-4-1217,-8-6-3011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1:5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14125,'0'0'2216,"8"-10"-102,-4 3-1895,2 1 0,-1-1 0,1 1 1,0 1-1,0-1 0,1 1 0,0 0 1,0 0-1,0 1 0,0 0 0,1 0 1,-1 1-1,1 0 0,16-4 0,3 2-8,0 1 0,0 1 0,0 1 0,1 1 0,-1 2-1,0 1 1,32 6 0,-54-7-185,0 0-1,0 0 1,0 1-1,-1 0 0,1 0 1,0 0-1,-1 0 1,1 1-1,-1 0 1,0 0-1,0 0 1,0 0-1,0 0 0,-1 1 1,0 0-1,1 0 1,4 7-1,-7-8 85,0 0 0,0 0 0,0 0-1,0 1 1,-1-1 0,1 0 0,-1 0-1,0 1 1,0-1 0,0 0-1,0 0 1,-1 1 0,1-1 0,-1 0-1,0 0 1,1 0 0,-2 0 0,1 0-1,0 0 1,-1 0 0,1 0 0,-1 0-1,0 0 1,0-1 0,0 1 0,0-1-1,0 0 1,-4 3 0,-4 6 145,-2-2 0,1 1 0,-1-1-1,0-1 1,-1 0 0,0-1 0,-20 8 0,22-11-787,1-1 1,-1 1-1,1-2 1,-1 0-1,0 0 1,-16 0-1,19-4-4208,7-7-3097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13004,'-9'2'833,"4"2"544,5-1-384,11 2-640,12-2 1056,13 3-160,6-3-704,12-1-385,7 0-64,3-2-96,0 0 64,-10 0-1121,-6-2-2915,-9-4-1505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12172,'0'0'1953,"56"58"-1248,-40-41 416,-4 4-32,-5 0-416,-3-1 31,-4 1 161,-4-3 320,-8-1-320,-6-3-480,-4-2-257,1-3-128,-2-1-1666,7-3-2882,7-5-4164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10730,'-4'15'6246,"-7"28"-4203,-7 26-1865,8-36 30,1-8 125,1 0 0,2 1-1,0 0 1,2 1 0,-1 39 0,5-65-319,0-1 0,0 1 0,0-1 0,0 1 0,0-1 0,0 1 0,0-1 1,0 1-1,0-1 0,1 1 0,-1-1 0,0 1 0,0-1 0,0 1 1,1-1-1,-1 1 0,0-1 0,1 0 0,-1 1 0,1-1 0,-1 1 0,0-1 1,1 0-1,-1 1 0,1-1 0,-1 0 0,1 0 0,-1 0 0,1 1 0,-1-1 1,1 0-1,-1 0 0,1 0 0,-1 0 0,1 0 0,24-5 386,22-22 149,-11 2-467,-2-2 1,-1-1-1,-1-2 0,-2-1 1,-1-1-1,42-61 1,-62 77 417,-13 18-974,-21 25-4238,14-16-521,0 0-1430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32 11307,'0'0'9774,"-8"-6"-8840,-30-18-453,37 23-462,-1 1 0,1 0 0,-1 0 0,1-1 0,-1 1 0,1 0 0,-1 0 0,1 1 1,-1-1-1,1 0 0,-1 1 0,1-1 0,-1 0 0,1 1 0,-1 0 0,1-1 0,-1 1 0,1 0 0,0 0 0,0 0 0,-1 0 0,1 0 0,0 0 1,0 0-1,-1 1 0,-27 35 950,23-30-592,4-4-303,-3 3 95,0 0 1,1 0 0,-1 0-1,1 0 1,1 1-1,-1 0 1,1-1-1,0 1 1,1 1-1,0-1 1,-2 10-1,5-17-165,-1 1 0,1 0 0,0 0 0,-1 0 0,1-1 0,0 1 0,0 0 0,-1-1 0,1 1 0,0-1 0,0 1 0,0-1 0,0 1 0,0-1 0,0 0 0,0 1 0,0-1 0,0 0 0,0 0 0,0 1 0,0-1 0,0 0 0,0 0 0,0 0 0,2-1 0,37 1 158,-32 0-134,5 0-9,-1-1 0,1 0 0,-1-1 0,1-1 0,-1 1 0,0-2-1,0 0 1,0 0 0,-1-1 0,13-7 0,-24 12-11,1-1 0,-1 1-1,0 0 1,1 0 0,-1 0 0,0 0 0,1-1-1,-1 1 1,0 0 0,1 0 0,-1-1-1,0 1 1,0 0 0,1-1 0,-1 1-1,0 0 1,0-1 0,1 1 0,-1 0-1,0-1 1,0 1 0,0 0 0,0-1 0,0 1-1,1-1 1,-1 1 0,0 0 0,0-1-1,0 1 1,0-1 0,0 1 0,0 0-1,0-1 1,-1 1 0,1-1 0,0 1-1,0 0 1,0-1 0,0 1 0,0 0 0,0-1-1,-1 1 1,1 0 0,0-1 0,0 1-1,-1 0 1,1-1 0,0 1 0,-1 0-1,1 0 1,0-1 0,0 1 0,-1 0-1,1 0 1,-1-1 0,1 1 0,0 0 0,-1 0-1,1 0 1,0 0 0,-1 0 0,1 0-1,-1 0 1,1 0 0,0 0 0,-1 0-1,1 0 1,-1 0 0,-32-6-126,30 6 143,-30-10 85,28-1-65,19-6-120,25-5-1179,-9 5-8158,-20 10 2248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11627,'4'8'4167,"-4"15"-3098,0-18-353,-2 36 1309,-2 0 0,-11 48-1,7-49-1593,1 1 0,0 49 0,12-86-694,6-11-223,6-7-932,6-30-5020,-9 17 379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1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62 17745,'0'0'9070,"-2"8"-8067,-14 67-256,15-70-746,1 1 1,-1-1-1,1 0 1,-1 0-1,1 1 1,1-1-1,-1 0 1,1 0-1,0 1 1,0-1-1,1 0 1,-1 0-1,1 0 1,4 6-1,-6-10 4,0 0 0,1-1-1,-1 1 1,1 0 0,0-1 0,-1 1 0,1-1-1,-1 1 1,1-1 0,0 1 0,0-1 0,-1 1-1,1-1 1,0 1 0,0-1 0,-1 0 0,1 0-1,0 1 1,0-1 0,0 0 0,0 0 0,-1 0-1,1 0 1,0 0 0,0 0 0,0 0-1,0 0 1,0 0 0,-1 0 0,1-1 0,1 1 0,0-2 5,0 1 1,0 0 0,0-1 0,0 0 0,-1 1 0,1-1 0,-1 0 0,1 0 0,-1 0 0,0 0 0,2-2-1,21-57 128,-20 46-129,0-1 0,-1 1 1,0-1-1,-2 1 0,1-1 1,-2 0-1,-2-25 1,-2 38-26,-3 9-17,-2 11 17,6-9 79,1 1-1,-1-1 1,2 1-1,-1-1 1,1 1 0,1 0-1,0-1 1,1 17-1,0-22-52,-1 0 1,1 0-1,0-1 0,0 1 0,0 0 1,0-1-1,0 1 0,1-1 0,-1 1 1,1-1-1,0 0 0,-1 1 0,1-1 1,0 0-1,0 0 0,1 0 0,-1-1 1,0 1-1,1 0 0,-1-1 0,1 0 1,-1 1-1,1-1 0,0 0 0,-1 0 1,1-1-1,0 1 0,0 0 0,5-1 1,-2 1 1,-1-1 0,1 0 0,-1-1 0,1 1 0,0-1 0,-1 0 0,1 0 1,-1-1-1,0 0 0,0 0 0,1 0 0,-1 0 0,0-1 0,-1 0 0,1 0 1,0 0-1,-1-1 0,0 0 0,8-7 0,-7 5-53,-1 0 0,1 0 0,-1 0 0,0-1 0,-1 1 0,1-1 0,-1 0-1,0 0 1,-1 0 0,0 0 0,0 0 0,0-1 0,-1 1 0,0-13 0,-23 64-322,18-35 390,1 1 1,0-1-1,0 0 0,1 1 1,0 0-1,1-1 0,0 14 1,1-23-27,0 1 0,0-1 0,0 1 0,0 0 0,0-1 0,0 1 0,1 0 0,-1-1 0,0 1 0,0-1 0,1 1 0,-1-1 0,0 1 0,0 0 0,1-1 0,-1 1 0,1-1 0,-1 0 0,1 1 0,-1-1 0,1 1 0,-1-1 0,1 0 0,-1 1-1,1-1 1,-1 0 0,1 1 0,-1-1 0,1 0 0,0 1 0,26-1 49,21-16-210,-38 10-61,-3 3 1,-1 0-1,0 0 1,0-1-1,0 0 1,0 0-1,-1 0 1,1-1-1,-1 0 1,0 0-1,-1 0 1,8-10-1,-10 11-327,-1 1 0,1-1-1,0 1 1,0 0 0,1 0 0,-1 0-1,0 0 1,1 0 0,0 0 0,0 1 0,3-3-1,13-14-4990,-1-3-3451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8008,'0'0'7671,"10"2"-5573,-3 0-1929,-1-1 0,1 0-1,0 0 1,-1 0 0,1-1 0,0 0 0,0 0 0,-1-1 0,1 0-1,0 0 1,-1-1 0,1 1 0,-1-1 0,1-1 0,-1 1 0,0-1-1,0 0 1,7-5 0,34-30 899,-45 35-925,0 1 0,0-1 0,0 0 0,0 0-1,0 0 1,-1 0 0,1 0 0,-1 0-1,0 0 1,0-1 0,0 1 0,0 0-1,-1-1 1,1 1 0,-1-5 0,0 8-97,-1-1 0,1 0 1,0 1-1,-1-1 0,1 0 1,-1 1-1,1-1 0,-1 1 1,1-1-1,-1 0 1,0 1-1,1 0 0,-1-1 1,1 1-1,-1-1 0,0 1 1,1 0-1,-1-1 0,0 1 1,0 0-1,1 0 0,-1 0 1,0-1-1,0 1 0,1 0 1,-1 0-1,0 0 0,0 0 1,1 0-1,-1 0 0,0 1 1,0-1-1,-30 5 58,26-2-104,0 1 1,0-1-1,1 1 0,0 0 0,-1 0 1,1 0-1,1 0 0,-1 1 0,1-1 1,0 1-1,0 0 0,0 0 0,0 0 1,1 1-1,0-1 0,0 1 0,1-1 1,-1 1-1,1-1 0,1 1 0,-1 10 1,1-14 4,1 0-1,0-1 1,0 1 0,0-1 0,-1 1 0,2-1 0,-1 1 0,0-1 0,0 0 0,0 1 0,1-1 0,-1 0 0,0 0 0,1 0 0,-1 0 0,1 0 0,0 0 0,-1-1-1,1 1 1,-1 0 0,1-1 0,0 0 0,0 1 0,-1-1 0,1 0 0,0 0 0,0 0 0,-1 0 0,1 0 0,3 0 0,4 0-3,0-1 1,1 1-1,-1-1 1,14-4-1,-10 0-264,0-1 1,0 0-1,-1-1 1,0 0-1,-1-1 1,1 0-1,-1-1 0,-1 0 1,13-14-1,1 0 284,-27 50 1467,-2-16-1269,1 1 1,0-1-1,1 1 0,0 0 1,1 0-1,0 0 0,1 0 1,0 1-1,1-1 0,2 18 1,-1-29-213,-1 0-1,1 0 1,0 0 0,-1 0 0,1 0 0,0 0 0,0 0 0,0 0-1,0 0 1,0 0 0,0 0 0,0 0 0,0-1 0,0 1 0,0 0 0,0-1-1,0 1 1,1-1 0,-1 1 0,0-1 0,0 0 0,1 1 0,-1-1 0,0 0-1,1 0 1,-1 0 0,0 0 0,0 0 0,1 0 0,-1 0 0,0-1-1,1 1 1,-1 0 0,0-1 0,2 0 0,2 0-349,-1-1 1,0 1-1,0-1 0,0 1 1,0-1-1,0-1 1,-1 1-1,1 0 0,6-6 1,5-12-3696,-4-5-3326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16688,'0'0'7180,"-3"8"-7148,2-6-40,0 0-33,1 0-1,-1 0 1,0-1 0,0 1-1,1 0 1,0 0 0,-1 0-1,1 0 1,0 0 0,0 0-1,0 0 1,0 0 0,0 3-1,1-4-72,0 0 0,0 0 0,0 0 0,1 0 0,-1 1-1,0-2 1,0 1 0,1 0 0,-1 0 0,0 0 0,1 0 0,-1-1 0,1 1-1,-1-1 1,1 1 0,-1-1 0,1 0 0,0 0 0,-1 1 0,1-1 0,-1 0-1,1 0 1,3-1 0,44 1-5778,-11 0 1643,-13 1 4829,-25 0-464,1-1-1,-1 0 1,0 0 0,1 0-1,-1 1 1,1-1 0,-1 0 0,1 0-1,-1 1 1,0-1 0,1 0-1,-1 1 1,0-1 0,1 0-1,-1 1 1,0-1 0,1 1-1,-1-1 1,0 1 0,0-1-1,0 0 1,1 1 0,-1-1-1,0 1 1,0-1 0,0 1-1,0-1 1,0 1 0,0-1 0,0 1-1,0-1 1,0 1 0,0-1-1,0 1 1,0-1 0,0 1-1,0-1 1,-1 1 0,1-1-1,0 1 1,0-1 0,0 0-1,-1 1 1,1-1 0,0 1-1,-1-1 1,1 0 0,0 1-1,-1-1 1,0 1 0,-16 23 3518,-6-2-1615,16-16-1625,0-1 0,1 2 0,-1-1-1,1 1 1,1 0 0,-1 0 0,1 1-1,-5 10 1,10-18-396,0 1 0,0-1 0,0 0 0,0 1 0,0-1 0,0 0 0,0 0 0,0 1 0,0-1 1,0 0-1,0 0 0,0 1 0,1-1 0,-1 0 0,0 0 0,0 1 0,0-1 0,0 0 0,1 0 0,-1 0 0,0 1 0,0-1 0,1 0 0,-1 0 0,0 0 0,0 0 0,1 1 0,-1-1 0,0 0 0,0 0 0,1 0 1,-1 0-1,0 0 0,0 0 0,1 0 0,-1 0 0,0 0 0,1 0 0,-1 0 0,23 1-857,23-5-1524,-44 3 2185,3 1-62,9-3-166,-1 2 1,1 0-1,0 1 1,24 2-1,-36-2 463,0 0-1,0 1 0,0-1 1,0 0-1,-1 1 1,1-1-1,0 1 1,0 0-1,-1 0 1,1 0-1,0 0 1,-1 0-1,1 0 0,-1 0 1,1 0-1,-1 0 1,0 1-1,0-1 1,1 1-1,-1-1 1,0 1-1,0-1 1,0 1-1,0 0 0,-1-1 1,1 1-1,0 0 1,-1 0-1,1-1 1,-1 1-1,0 0 1,1 0-1,-1 0 1,0 0-1,0-1 1,0 1-1,-1 0 0,1 0 1,0 0-1,-1 0 1,1 0-1,-1-1 1,1 1-1,-2 2 1,-1 3 331,-1 0 1,1 0-1,-1-1 0,0 1 1,-1-1-1,0 0 1,0 0-1,0-1 1,-8 7-1,0-1 160,0 0 1,-1 0-1,-16 7 0,29-17-519,-1 1 0,1-2 0,-1 1-1,1 0 1,-1 0 0,0 0 0,0-1-1,1 1 1,-1-1 0,0 1 0,0-1 0,0 0-1,1 0 1,-1 0 0,0 0 0,0 0 0,0 0-1,-3-1 1,4 1-128,1-1-1,-1 0 1,0 1-1,0-1 1,0 0 0,0 0-1,1 0 1,-1 0-1,0 1 1,1-1-1,-1 0 1,1 0-1,-1 0 1,1 0-1,0 0 1,-1 0 0,1-1-1,0 1 1,-1 0-1,1 0 1,0 0-1,0-2 1,0-4-1076,1-1 0,-1 1 0,2-1 0,-1 1 0,1 0 0,0 0 1,5-14-1,13-20-5788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10282,'0'0'11050,"-5"9"-9934,-7 15-594,1 0 0,1 0 1,1 1-1,1 0 0,1 0 1,2 1-1,0 0 0,2 0 0,1 0 1,1 0-1,3 40 0,-2-64-494,1 0 0,-1 0 1,0-1-1,1 1 0,-1 0 0,1-1 0,-1 1 0,1 0 0,0-1 1,0 1-1,-1-1 0,1 1 0,0-1 0,1 1 0,-1-1 0,0 0 0,0 1 1,0-1-1,1 0 0,-1 0 0,1 0 0,-1 0 0,1 0 0,2 1 0,-3-2-7,0 0 0,0-1 0,1 1-1,-1 0 1,0 0 0,0-1-1,0 1 1,0 0 0,0-1-1,0 1 1,0-1 0,0 1-1,0-1 1,0 0 0,0 1-1,0-1 1,0 0 0,-1 0 0,1 0-1,0 0 1,-1 0 0,1 1-1,0-1 1,-1 0 0,1 0-1,-1-1 1,1 1 0,-1 0-1,0 0 1,1 0 0,-1 0-1,0 0 1,0 0 0,0 0 0,0-1-1,0 1 1,0-2 0,1-8-60,0-1 1,0 0 0,-1 1 0,-2-13 0,2 22 3,0 0 0,0 0 0,0 0 0,0 0 0,-1 0 0,1 0 0,-1 0 1,1 0-1,-1 1 0,0-1 0,1 0 0,-1 0 0,0 1 0,0-1 0,0 1 0,-1-1 1,1 1-1,0-1 0,0 1 0,-1 0 0,1-1 0,-1 1 0,1 0 0,-1 0 0,0 0 0,1 0 1,-1 0-1,0 1 0,0-1 0,0 0 0,0 1 0,1 0 0,-3-1 0,3 1 29,1 0-1,-1 0 0,1 0 1,-1 0-1,1 0 0,-1 0 1,1 0-1,-1 0 0,1 0 0,-1 0 1,1 1-1,0-1 0,-1 0 1,1 0-1,-1 0 0,1 1 1,-1-1-1,1 0 0,0 1 1,-1-1-1,1 0 0,0 1 1,-1-1-1,1 0 0,0 1 1,0-1-1,-1 1 0,1-1 1,0 1-1,0-1 0,0 0 0,-1 1 1,1-1-1,0 1 0,0-1 1,0 1-1,0-1 0,0 1 1,0-1-1,0 1 0,0-1 1,0 1-1,0-1 0,0 1 1,0-1-1,1 1 0,-1-1 1,0 1-1,0-1 0,0 0 1,1 2-1,0-1 10,-1 0 1,1 1-1,0-1 1,-1 0-1,1 0 1,0 0-1,0 0 1,0 1-1,0-1 1,0 0-1,0-1 1,0 1-1,1 0 1,-1 0-1,0 0 1,0-1-1,1 1 1,-1-1-1,2 2 1,10-1 47,0 0 0,0-1 0,1 0 0,-1-1 0,0-1 0,-1 0 0,1 0 0,19-8 0,-22 7-34,0 0 0,-1-1 0,0-1 0,0 1 0,0-2-1,0 1 1,-1-1 0,0 0 0,0-1 0,0 0 0,9-11 0,-16 17-13,-1 0 0,1 1 0,0-1 0,0 0 0,-1 0 0,1 0 0,0 0-1,-1 0 1,1-1 0,-1 1 0,1 0 0,-1 0 0,0 0 0,1 0 0,-1 0 0,0-1 0,0 1 0,0-2 0,0 3-7,-1 0-1,1-1 0,0 1 1,-1 0-1,1 0 0,-1-1 1,1 1-1,-1 0 0,1 0 1,-1 0-1,1 0 0,-1-1 1,1 1-1,-1 0 0,1 0 1,-1 0-1,1 0 0,-1 0 0,0 0 1,1 0-1,-1 0 0,1 1 1,-1-1-1,1 0 0,-1 0 1,0 1-1,-4 0-16,0 1 1,1 0-1,-1 0 0,1 0 0,-1 1 1,1 0-1,-5 4 0,2 0 50,0 0 0,1 1 0,0-1-1,1 2 1,-5 9 0,8-15 2,0 1 0,0-1 1,1 1-1,-1 0 0,1 0 0,0 0 0,0 0 1,1 0-1,-1 0 0,1 0 0,0 0 0,0 0 1,0 0-1,2 8 0,-1-11-19,0 1 1,0-1-1,0 0 0,0 0 0,0 0 0,0 0 1,1 0-1,-1 0 0,0 0 0,1 0 0,-1 0 1,0-1-1,1 1 0,-1 0 0,1-1 0,-1 0 1,1 1-1,0-1 0,-1 0 0,1 0 0,-1 1 1,1-1-1,2-1 0,41-2 177,-31-2-285,0 0 1,0 0-1,-1-1 0,0-1 0,0-1 1,-1 0-1,0 0 0,0-1 0,12-12 1,18-12 262,-42 32 147,-13 43 603,12-39-880,1-1 0,-1 1 0,1 0 0,0 0 0,0-1 0,0 1 0,0 0 0,1-1 0,-1 1 0,1 0 1,-1-1-1,1 1 0,0 0 0,0-1 0,0 1 0,0-1 0,1 0 0,-1 1 0,1-1 0,-1 0 0,1 0 0,0 0 0,0 0 0,0 0 0,4 3 0,29 10-1169,5-10-3852,-28-6-2074,2-4-6930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10570,'-5'14'10487,"4"29"-8909,1-29-313,-1 0-677,1-12-408,-1 1 1,1 0-1,0 0 0,0 0 0,0-1 1,0 1-1,1 0 0,-1 0 0,2 4 1,-1-6-157,0 0 0,0 0 0,0 0 0,0 0 0,0 0 0,0 0 0,1 0 0,-1 0 0,0-1 0,0 1 0,1-1 0,-1 1 0,0-1 0,1 1 1,-1-1-1,0 0 0,1 0 0,-1 1 0,0-1 0,1 0 0,-1 0 0,1 0 0,1-1 0,7 0-4,-1 0 1,1-1-1,-1 0 0,0 0 1,1-1-1,-1 0 0,0-1 1,9-5-1,-10 5-188,1 0 0,1 0 0,-1 0 0,0 2 0,1-1 0,0 1 0,-1 0 0,13 0 0,-21 2 148,0 0-1,0 0 1,0 0 0,0 1 0,0-1-1,0 0 1,1 1 0,-1-1 0,0 1 0,0-1-1,0 1 1,0-1 0,-1 1 0,1 0-1,0-1 1,0 1 0,0 0 0,0 0-1,-1 0 1,1 0 0,0 0 0,-1 0 0,2 1-1,-2-1-165,1 1 0,0-1 0,-1 0-1,1 0 1,0 0 0,0 0-1,0 0 1,0 0 0,0 0 0,0-1-1,0 1 1,0 0 0,0 0-1,0-1 1,0 1 0,0-1 0,1 1-1,-1-1 1,0 1 0,0-1-1,1 0 1,-1 0 0,0 0 0,0 1-1,1-1 1,-1 0 0,2-1-1,15-3-4003,3-6-2232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 8008,'0'0'7367,"-5"9"-4971,-6 10-2082,0-2 1379,2 0 1,-13 32-1,20-44-1552,0 1 1,1-1-1,-1 0 0,1 1 1,1-1-1,-1 0 1,1 1-1,-1-1 0,2 1 1,-1-1-1,0 1 0,1-1 1,0 1-1,1-1 0,2 9 1,5 6-11,4 7-626,18 53-1,-29-72 441,0 1 0,0 0 1,-1 0-1,0-1 0,0 1 0,-1 0 0,0 0 0,-1 0 1,0 0-1,-3 16 0,3-23 111,0 1 0,-1 0 1,1 0-1,0 0 0,-1-1 0,0 1 0,1-1 1,-1 1-1,0-1 0,0 0 0,0 0 1,-1 0-1,1 0 0,-1 0 0,1 0 0,-1 0 1,1-1-1,-1 0 0,0 1 0,-4 0 0,5-1-28,1-1-1,-1 0 0,1 1 1,-1-1-1,0 0 1,1 0-1,-1 0 0,0 0 1,1-1-1,-1 1 0,0 0 1,1-1-1,-1 1 0,1-1 1,-1 1-1,1-1 1,-1 0-1,1 0 0,-1 0 1,1 0-1,0 0 0,0 0 1,-1 0-1,1 0 0,0 0 1,0 0-1,0-1 1,0 1-1,0-1 0,0 1 1,1 0-1,-1-1 0,0 1 1,1-1-1,-1 0 0,1 1 1,0-1-1,-1-2 0,-1-6-156,0 1 0,0-1 0,1 0 0,0 0 0,1 0 0,0 0 0,1 0 0,0 1 0,1-1 0,0 0 0,0 0 0,1 1 0,0 0 0,0-1 0,1 1 0,1 0 0,0 1 0,0-1 0,7-9 0,8-5 77,1 0 0,1 2-1,0 1 1,2 0 0,25-16 0,-45 34 16,65-55 942,-65 54-763,0 0 0,-1-1 0,1 0-1,-1 0 1,0 0 0,0 0 0,-1 0 0,1 0-1,-1-1 1,0 1 0,0-1 0,-1 0 0,1 1-1,-1-1 1,1-6 0,-2 10-123,-1 1-1,1-1 1,-1 0-1,1 0 1,-1 1-1,1-1 1,-1 0 0,1 0-1,-1 1 1,0-1-1,1 1 1,-1-1-1,0 1 1,0-1-1,1 1 1,-1-1 0,0 1-1,0 0 1,0-1-1,1 1 1,-1 0-1,0 0 1,0-1 0,0 1-1,0 0 1,0 0-1,0 0 1,0 0-1,1 0 1,-1 0-1,0 1 1,0-1 0,0 0-1,0 0 1,0 1-1,-1 0 1,-36 10-130,31-7 98,1 0 1,0 1-1,0 0 0,0 0 1,0 0-1,1 1 0,-9 11 1,12-14 6,0 0 1,0 0 0,0 0 0,0 1 0,1-1 0,-1 0 0,1 1 0,0-1 0,0 1 0,0 0 0,0-1 0,1 1 0,-1 0 0,1-1-1,0 1 1,0 0 0,1 0 0,0 4 0,0-7 8,0 1 0,1-1 0,-1 0 0,1-1 0,-1 1 0,1 0 0,-1 0 0,1-1 0,-1 1 0,1-1 0,0 1 0,-1-1 0,1 0 0,0 1 0,-1-1 0,1 0 0,0 0 0,-1 0 0,1-1 0,0 1 0,2-1 0,41-5 4,37-23-996,-68 23 812,0 0 0,0 1 0,1 0 0,0 1 0,0 1 0,30-3-1,-43 6 245,-1 0 0,0 1 0,1-1 0,-1 1-1,0-1 1,0 1 0,1-1 0,-1 1-1,0 0 1,0 0 0,0-1 0,0 1 0,0 0-1,0 0 1,0 0 0,0 0 0,0 0-1,0 0 1,-1 1 0,1-1 0,0 0 0,-1 0-1,1 0 1,-1 1 0,1-1 0,-1 0-1,0 1 1,0-1 0,1 0 0,-1 1-1,0-1 1,0 0 0,0 1 0,-1 2 0,1-2-19,0-1 1,0 1-1,0 0 1,0 0-1,1 0 1,-1-1-1,0 1 1,1 0-1,-1 0 1,1-1-1,0 1 1,-1 0-1,1-1 1,0 1-1,0-1 1,0 1-1,0-1 1,1 0-1,-1 1 1,0-1-1,0 0 1,1 0-1,-1 1 1,1-1-1,-1 0 1,1-1-1,2 3 1,5-2-29,1-1 1,-1 0-1,0 0 1,0-1-1,0 0 1,0 0-1,0-1 0,0 0 1,11-5-1,-12 4-175,0 1 0,1 0-1,-1 0 1,1 0-1,-1 1 1,1 0 0,0 1-1,0 0 1,16 2-1,-21 0-1036,2 0-6106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65 13261,'0'0'1740,"0"-8"806,0-42 2467,0 50-4914,-1-1 0,1 1 0,0-1 1,-1 1-1,1-1 0,0 1 0,-1 0 0,1-1 0,-1 1 0,1-1 0,-1 1 1,1 0-1,-1 0 0,1-1 0,-1 1 0,1 0 0,-1 0 0,0-1 1,1 1-1,-1 0 0,1 0 0,-1 0 0,1 0 0,-1 0 0,0 0 0,1 0 1,-1 0-1,1 0 0,-1 0 0,1 1 0,-1-1 0,0 0 0,1 0 1,-1 0-1,1 1 0,-2-1 0,-24 10 205,18-6-204,-1 2-1,1-1 1,0 1 0,1 1-1,-8 7 1,12-11-94,1 0 0,-1 0 0,0 0 0,1 0 0,0 1 0,0 0 0,0-1 0,0 1 0,0 0 0,1 0 0,-1 0 0,1 0 0,0 0 0,0 7 0,1-10-30,0 0-1,1-1 0,-1 1 0,0 0 1,1-1-1,-1 1 0,0-1 0,1 1 0,-1-1 1,1 1-1,0 0 0,-1-1 0,1 0 1,-1 1-1,1-1 0,0 1 0,-1-1 0,1 0 1,0 1-1,-1-1 0,1 0 0,0 0 1,-1 0-1,1 1 0,0-1 0,0 0 0,-1 0 1,1 0-1,0 0 0,1 0 0,32 0-853,-24-1 523,147 2-3612,-156-1 3961,1-1 0,-1 1 0,0 0-1,0 1 1,1-1 0,-1 0 0,0 0 0,0 1-1,1-1 1,-1 0 0,0 1 0,0-1 0,0 1-1,0-1 1,0 1 0,1 0 0,-1 0 0,-1-1-1,1 1 1,0 0 0,1 1 0,-2-1 72,1 0 0,-1 0 0,0 0 0,0 0 0,0 0 0,0 0 0,0 0 0,0 0 0,0 0 0,0 0 0,0 0 0,0-1 0,-1 1 0,1 0 0,0 0 0,-1 0 0,1 0 0,-1 0 1,1 0-1,-2 1 0,-1 3 335,-1 0 1,0 0 0,-1-1-1,1 1 1,-1-1 0,-5 4 0,0-1-181,0 0 1,0-1-1,0 0 1,-1 0-1,1-1 1,-1-1-1,-1 0 1,1 0 0,-21 3-1,31-8-285,1 1 0,0 0 1,0 0-1,0-1 0,-1 1 0,1 0 0,0 0 0,0 0 1,0-1-1,0 1 0,-1 0 0,1-1 0,0 1 0,0 0 1,0 0-1,0-1 0,0 1 0,0 0 0,0-1 0,0 1 1,0 0-1,0-1 0,0 1 0,0 0 0,0 0 0,0-1 1,0 1-1,0 0 0,0-1 0,0 1 0,0 0 0,1-1 1,-1 1-1,0 0 0,0 0 0,0-1 0,0 1 0,1 0 1,-1 0-1,0 0 0,0-1 0,0 1 0,1 0 0,0 0 1,8-15-1784,43-33-7527,-16 19-251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17649,'0'0'5189,"-4"9"-3358,-1 1-1475,0-2 100,1 0-1,0 1 1,1-1 0,-1 1-1,2 0 1,-1 0 0,1 0 0,-1 12-1,4-20-444,-1 0 0,1 0 0,-1 0 0,1 0-1,-1 0 1,1 0 0,0 0 0,0 0 0,-1-1 0,1 1-1,0 0 1,0 0 0,0-1 0,0 1 0,0 0 0,0-1-1,0 1 1,0-1 0,0 0 0,0 1 0,0-1 0,0 0-1,0 1 1,1-1 0,-1 0 0,0 0 0,0 0 0,0 0-1,0 0 1,0 0 0,2-1 0,43-1-96,-28-2-372,1-1 1,-1 0 0,0-2-1,30-14 1,-30 13-187,-1 0-1,1 1 1,0 1 0,35-7-1,-53 13 681,0 0 1,1 0-1,-1 0 0,0 0 0,0 0 0,0 0 1,0 0-1,0 0 0,1 1 0,-1-1 0,0 0 0,0 0 1,0 0-1,0 0 0,0 0 0,1 0 0,-1 0 1,0 0-1,0 1 0,0-1 0,0 0 0,0 0 0,0 0 1,0 0-1,0 0 0,0 0 0,0 1 0,1-1 0,-1 0 1,0 0-1,0 0 0,0 0 0,0 1 0,0-1 1,0 0-1,0 0 0,0 0 0,0 0 0,0 0 0,0 1 1,0-1-1,0 0 0,0 0 0,-1 0 0,1 0 1,0 1-1,0-1 0,0 0 0,0 0 0,0 0 0,0 0 1,-7 16 1139,-9 10-76,15-25-1094,-13 21 748,15-14-296,14-7-233,2-6-688,0 1 1,0-2-1,24-11 1,-29 11 62,1 0 1,0 1-1,0 0 1,0 2-1,0-1 1,0 2-1,22-3 1,-34 5 438,1 1 0,-1-1 0,1 0 0,-1 0 1,0 1-1,1-1 0,-1 1 0,0-1 0,1 1 0,-1-1 0,0 1 1,0 0-1,0 0 0,0-1 0,1 1 0,-1 0 0,0 0 0,0 0 1,-1 0-1,1 1 0,0-1 0,0 0 0,0 0 0,-1 0 0,1 1 1,-1-1-1,1 0 0,-1 1 0,1-1 0,-1 0 0,0 1 0,0-1 1,0 1-1,0-1 0,0 0 0,0 1 0,0-1 0,0 3 0,0-1 81,-1 0-1,1 0 0,0 0 1,-1 0-1,0 0 0,1-1 1,-1 1-1,0 0 0,-1 0 1,1 0-1,-1-1 0,1 1 1,-1 0-1,0-1 0,1 0 1,-1 1-1,-4 2 0,4-18-5490,2-5-849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19603,'0'0'3203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0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115 254 12556,'2'-8'2237,"-1"2"-2431,1 0 1357,0 0-1,-1 0 1,0-1-1,-1 1 0,1-11 1,-1 16-1028,0 0 0,0 1 0,-1-1 0,1 1 0,0-1 0,0 1 0,0-1-1,0 1 1,-1-1 0,1 1 0,0-1 0,0 1 0,-1 0 0,1-1 0,0 1 0,-1-1 0,1 1 0,0 0 0,-1-1 0,1 1 0,-1 0 0,1-1 0,0 1-1,-1 0 1,1-1 0,-1 1 0,1 0 0,-1 0 0,1 0 0,-2-1 0,0 2-55,0-1 0,-1 1 0,1-1 1,0 1-1,0 0 0,0-1 0,0 1 0,0 0 0,0 0 0,0 1 0,0-1 1,-2 3-1,-3 0-41,0 1 0,1 0 1,0 0-1,0 1 0,1 0 1,0 0-1,0 0 0,0 1 1,1-1-1,-1 1 0,2 0 1,-1 1-1,1-1 0,0 0 1,0 1-1,1 0 0,0-1 1,-1 17-1,3-23-33,1 0 1,-1 0-1,0 0 0,1 0 0,-1 0 1,1 0-1,0 0 0,-1 0 0,1 0 1,0 0-1,0 0 0,-1 0 0,1 0 1,0-1-1,0 1 0,0 0 1,0-1-1,0 1 0,0 0 0,0-1 1,0 1-1,0-1 0,0 0 0,1 1 1,-1-1-1,0 0 0,0 0 0,0 0 1,0 0-1,1 0 0,-1 0 0,0 0 1,2 0-1,44-4 192,-32 0-288,-1-1-1,0 0 0,0-1 1,-1-1-1,1 0 0,-1-1 1,-1 0-1,16-14 1,-5 2-276,-1 0 0,0-2 0,20-28 0,-37 44 345,48-67-241,-49 66 317,-1 1 1,1 0-1,-1-1 1,-1 0-1,1 1 1,-1-1-1,0 0 1,0 0-1,1-14 1,-8 17 738,-4 10-562,-8 11-158,7-5-41,-1 1 1,2 0-1,0 1 0,0 0 1,1 1-1,1-1 1,0 1-1,2 1 1,-1-1-1,2 1 1,0 0-1,1 0 1,0 0-1,0 17 0,3-31-47,0 1-1,1 0 0,-1-1 0,0 1 0,1-1 0,0 1 1,-1-1-1,1 0 0,0 1 0,0-1 0,1 0 0,-1 1 1,0-1-1,1 0 0,-1 0 0,1 0 0,0 0 1,-1-1-1,1 1 0,0 0 0,0-1 0,0 1 0,3 1 1,0-1-502,1 1 1,0-1 0,-1-1 0,1 1 0,0-1 0,0 0 0,0 0 0,12 0 0,16-1-6030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15855,'-4'1'202,"1"0"0,0 0 0,0 0 0,0 0 0,-1 1 1,1-1-1,0 1 0,1 0 0,-1 0 0,0 0 0,0 0 0,1 1 0,0-1 0,-1 1 0,1-1 1,0 1-1,0 0 0,0 0 0,1 0 0,-1 0 0,1 0 0,-1 0 0,1 0 0,-1 5 0,-2 4 49,0-1-1,1 1 1,0 0 0,1 0-1,-2 21 1,4-31-238,0 0 0,0 0 0,0 0 1,1 0-1,-1 0 0,0 0 1,1 0-1,-1 0 0,1 0 1,-1 0-1,1 0 0,0-1 0,0 1 1,0 0-1,0-1 0,0 1 1,0 0-1,1-1 0,-1 1 1,0-1-1,1 0 0,-1 1 1,4 1-1,-2-2 31,0 0 1,1 0-1,-1 0 1,1 0-1,-1 0 0,1 0 1,-1-1-1,1 0 1,-1 0-1,1 0 1,0 0-1,4-1 0,5-2 71,-1 1-1,1-2 1,0 0-1,-1-1 0,1 0 1,14-9-1,-11 3-111,0-1 0,0-1 0,-1 0 0,-1-1 0,-1 0 0,13-18 0,-28 48 2688,1-11-2565,-1 0 0,1 0 1,0 0-1,1 0 1,-1 1-1,1-1 0,0 0 1,1 5-1,2-8-70,0 0-1,0-1 1,0 0 0,0 0 0,0 0-1,0 0 1,0 0 0,0-1-1,0 0 1,0 1 0,1-1-1,-1 0 1,0 0 0,0-1-1,6 0 1,4 0 105,7 0-144,-1-2 0,1 0 0,-1-1 0,1-1 0,22-9 1,-23 7-160,0 1 0,1 1 0,0 1 1,0 0-1,25 0 0,-44 4 145,0 0 1,0 0-1,0 1 0,0-1 0,0 0 0,0 1 0,0-1 0,0 1 0,0-1 0,0 1 0,0-1 0,-1 1 0,1-1 0,0 1 0,0 0 0,-1 0 0,1-1 1,0 1-1,-1 0 0,1 0 0,-1 0 0,1 0 0,-1-1 0,1 1 0,-1 0 0,0 0 0,0 0 0,1 0 0,-1 0 0,0 0 0,0 0 0,0 0 0,0 0 1,0 0-1,0 0 0,0 0 0,0 0 0,0 0 0,-1 0 0,0 2 0,1-2 7,0 0 0,-1 0 0,1 0 0,0 1 1,0-1-1,0 0 0,0 0 0,0 0 0,0 1 0,0-1 0,0 0 0,0 0 1,1 0-1,-1 1 0,0-1 0,1 0 0,-1 0 0,1 0 0,-1 0 0,1 0 0,0 0 1,-1 0-1,1 0 0,0 0 0,0 0 0,0 0 0,-1-1 0,1 1 0,0 0 0,0 0 1,0-1-1,0 1 0,1-1 0,-1 1 0,0-1 0,0 1 0,0-1 0,0 0 0,0 1 1,1-1-1,-1 0 0,1 0 0,6-1-458,-1 0-1,1 0 1,-1 0 0,0-1 0,1-1-1,-1 1 1,0-1 0,-1 0 0,10-6 0,58-41-11275,-65 43 9569,21-16-5875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15310,'0'0'4784,"0"13"-3188,-5 59 27,-15 81 0,9-88-1210,3 1 0,0 108-1,16-146-52,-8-28-355,0 1 0,0-1 0,0 1 0,0-1 0,0 0 0,0 1 0,0-1-1,1 1 1,-1-1 0,0 1 0,0-1 0,0 0 0,1 1 0,-1-1 0,0 1 0,1-1 0,-1 0-1,0 1 1,1-1 0,-1 0 0,0 0 0,1 1 0,-1-1 0,0 0 0,1 0 0,-1 0 0,1 1 0,-1-1-1,1 0 1,-1 0 0,0 0 0,1 0 0,-1 0 0,1 0 0,-1 0 0,1 0 0,-1 0 0,1 0 0,-1 0-1,1 0 1,-1 0 0,0 0 0,1 0 0,-1-1 0,1 1 0,-1 0 0,1 0 0,-1 0 0,0-1-1,1 1 1,-1 0 0,0 0 0,1-1 0,-1 0 0,2-6-155,0 0 0,-1 0 0,0-1 0,-1 1 0,0-1 0,0 1 0,0 0 0,-1-1 0,0 1 0,-3-9 0,0 1-464,-2 1-1,0 0 0,0 1 0,-1 0 0,-1 0 1,0 0-1,-1 1 0,0 0 0,-1 1 0,-1 0 1,-12-11-1,44 22 6390,78-8-3575,-89 6-2009,1-1 0,-1 0 0,0-1-1,0 0 1,0-1 0,-1 0-1,1 0 1,8-7 0,-7 3-493,0 0 0,0-1 0,-1 0 0,-1-1 1,13-16-1,-7 3-728,-1-1 0,-1 0 1,-1-1-1,-1 0 0,12-43 1,-34 103 3814,-40 149 2112,44-140-4121,-3 58 1,10-82-752,0 0 0,1 1 0,0-1 0,2 0 0,7 27 0,-10-45-28,0 0 0,0 1 1,1-1-1,-1 0 1,0 0-1,1 0 0,-1 0 1,0 0-1,1 0 1,-1 0-1,1 0 0,0 0 1,-1 0-1,1 0 0,0 0 1,0 0-1,-1-1 1,1 1-1,0 0 0,1 0 1,-1-1-18,0 0 0,-1-1 0,1 1 0,0-1 0,-1 0 0,1 1 1,-1-1-1,1 1 0,-1-1 0,1 0 0,-1 1 0,0-1 0,1 0 0,-1 1 0,0-1 0,0 0 1,1 0-1,-1 1 0,0-1 0,0-1 0,7-50-1093,-7 34 800,-4-75-1654,3 87 1903,0 0-1,0 0 1,-1 0-1,0 0 1,0 0 0,0 0-1,-1 0 1,1 1-1,-2-1 1,1 1-1,0 0 1,-7-7 0,14 15 57,0-1 0,1 1 0,-1-1 0,0 0 0,1 0 0,-1 0 0,1-1 0,0 0 0,0 0 0,6 1 0,52 4-3328,-43-4 2197,68 0-8616,-46-10 6726,-38 7 3283,0-1-1,-1 1 1,1-1 0,-1 0-1,1 0 1,-1 0-1,6-5 1,-9 6-5,1 1 0,-1 0 0,1 0 0,-1-1 0,1 1 0,-1 0 0,1-1-1,-1 1 1,0 0 0,1-1 0,-1 1 0,0-1 0,1 1 0,-1-1 0,0 1 0,0-1 0,1 1 0,-1-1 0,0 1 0,0-1 0,0 1-1,0-1 1,0 1 0,1-1 0,-1 1 0,0-1 0,0 1 0,-1-2 0,-13 1 4020,-22 12-1310,26-4-2510,1-1 0,0 2 1,0-1-1,0 1 0,1 1 1,1-1-1,-9 13 1,14-18-375,-1 0 0,1 1 0,0-1 1,-1 1-1,2 0 0,-1 0 1,0 0-1,1 0 0,0 0 1,0 0-1,0 0 0,0 1 1,1-1-1,-1 0 0,1 0 1,0 1-1,1-1 0,-1 0 1,1 0-1,-1 0 0,1 1 1,1-1-1,1 4 0,-1-6-63,0 1 0,0-1 0,0 0-1,1 1 1,-1-1 0,1-1 0,0 1 0,0 0 0,-1-1-1,1 1 1,0-1 0,0 0 0,0 0 0,0 0-1,1 0 1,-1-1 0,0 1 0,0-1 0,0 0 0,1 0-1,2 0 1,3 0 7,-1 0-1,0-1 1,0 0-1,0 0 1,0-1-1,0 0 1,12-4-1,-13 2 3,0 0 0,0-1 1,-1 0-1,0 0 0,0 0 0,0 0 0,-1-1 1,0 0-1,0 0 0,0-1 0,-1 1 1,5-10-1,-6 11-87,-1 0 0,1 0 1,-1 0-1,0-1 0,-1 1 1,1 0-1,-1-1 1,0 0-1,-1 1 0,1-1 1,-1 1-1,0-1 0,0 0 1,-1 1-1,0-1 0,0 0 1,0 1-1,-3-7 0,3 9-326,-1 1 0,1-1-1,-1 1 1,0-1-1,0 1 1,0 0-1,0 0 1,-1 0 0,1 0-1,-5-3 1,-15-7-8089,5 4-6339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 10314,'0'0'12641,"-8"6"-11744,4-3-852,-7 4 408,1 2 0,-1-1-1,-10 12 1,18-17-388,0 1-1,0-1 1,0 1-1,1 0 1,-1 0-1,1 0 1,0 0-1,0 0 1,0 0-1,1 1 1,0-1-1,0 1 1,0-1-1,0 1 0,0 5 1,2 5-76,1 1-1,1-1 1,1 1 0,0-1 0,0 0-1,2 0 1,8 17 0,-7-17-33,-1-1 1,0 1-1,-1 1 1,-1-1 0,0 0-1,-1 1 1,1 20-1,-4-27 58,-1-1-1,0 1 1,0-1-1,-1 0 1,0 0-1,0 0 1,-1 0 0,0 0-1,-5 10 1,7-15 64,-1 0 1,1-1 0,-1 1 0,0-1-1,0 1 1,0-1 0,-1 1-1,1-1 1,0 0 0,-1 0 0,1 0-1,-1-1 1,0 1 0,0-1-1,1 1 1,-1-1 0,0 0 0,0 0-1,0 0 1,0 0 0,-1-1-1,1 1 1,0-1 0,0 0 0,0 0-1,0 0 1,-1 0 0,-2-1 0,4 0-48,0 0 1,0 1 0,0-1 0,0 0 0,1-1 0,-1 1 0,0 0 0,1 0 0,-1-1 0,1 1 0,-1-1-1,1 0 1,0 1 0,0-1 0,-1 0 0,1 0 0,0 1 0,1-1 0,-1 0 0,0 0 0,1 0 0,-1 0 0,1 0-1,-1 0 1,1 0 0,0 0 0,0-4 0,1-61-680,1 59 413,0-1 0,0 1-1,1 0 1,0-1 0,0 1 0,1 1 0,0-1-1,0 0 1,1 1 0,0 0 0,9-10 0,11-10-965,39-34 1,-29 29 809,-6 6 356,-8 7 279,0-1 0,-2 0 0,0-1 0,28-43 0,-46 63-172,0 0 1,0-1-1,0 1 0,0 0 1,0-1-1,0 1 0,-1-1 1,1 0-1,-1 1 0,1-1 1,-1 1-1,0-1 0,1 0 1,-1 1-1,0-1 0,0 0 1,0 1-1,0-1 0,-1-3 1,0 5-41,0-1 0,1 1 0,-1-1 0,0 1 1,0-1-1,1 1 0,-1-1 0,0 1 0,0 0 0,0-1 0,0 1 1,0 0-1,1 0 0,-1 0 0,0 0 0,0 0 0,0 0 1,0 0-1,0 0 0,0 0 0,0 0 0,1 0 0,-1 1 0,0-1 1,-1 0-1,-5 3 11,-1-1-1,1 1 1,0 0 0,0 1 0,0-1 0,1 1 0,-7 6 0,6-4 74,0 2 0,0-1 0,1 1 0,0 0 0,0 0 0,1 1-1,0-1 1,-5 14 0,9-21-174,0 1-1,0 0 1,1 0-1,-1 0 1,0 0-1,1 0 1,-1-1-1,1 1 0,0 0 1,0 0-1,0 0 1,0 0-1,0 0 1,0 0-1,0 0 1,0 0-1,1 0 1,-1 0-1,1 0 0,0 0 1,-1 0-1,1-1 1,0 1-1,0 0 1,0 0-1,0-1 1,0 1-1,1-1 0,-1 1 1,0-1-1,1 1 1,-1-1-1,1 0 1,0 0-1,-1 0 1,1 0-1,0 0 1,0 0-1,-1 0 0,1-1 1,0 1-1,0 0 1,0-1-1,0 0 1,0 1-1,3-1 1,26 2-5566,7-2-5418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16 10410,'0'0'5659,"-8"-3"-4143,-29-10-240,35 13-1228,1 0 0,-1 0 1,1 0-1,-1 0 0,0 1 1,1-1-1,-1 0 0,1 1 1,0-1-1,-1 1 0,1-1 1,-1 1-1,1-1 1,0 1-1,-1 0 0,1 0 1,0 0-1,0 0 0,0 0 1,-1 0-1,1 0 0,0 0 1,1 0-1,-2 2 1,-17 34 399,16-30-338,-5 14 364,0 1 0,2 0 0,1 0 0,0 0 0,-2 45 0,6-30 416,1 1 0,10 68 0,-5-86-756,0 0 1,2 0-1,1 0 1,0-1-1,19 32 0,-25-46-118,-10-16-410,0 0 0,-1 1 0,-13-10 0,-7-10-736,3 2 305,10 12 712,0-1 1,1 0-1,1-2 1,0 1-1,-20-41 1,34 58 135,-1 1 1,1-1-1,0 0 1,0 1-1,0-1 1,0 0-1,0 1 1,0-1 0,0 0-1,0 1 1,0-1-1,0 0 1,0 0-1,0 1 1,1-1-1,-1 1 1,0-1-1,0 0 1,1 1 0,-1-1-1,0 0 1,1 1-1,-1-1 1,1 1-1,-1-1 1,1 1-1,-1-1 1,1 1 0,-1 0-1,1-1 1,-1 1-1,1-1 1,0 1-1,-1 0 1,1 0-1,-1-1 1,1 1 0,0 0-1,-1 0 1,1 0-1,0 0 1,0-1-1,-1 1 1,1 0-1,0 1 1,41-3 57,-32 2-50,141 4-257,-75-2-1892,-1-1-3737,-34-1-162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15855,'0'0'3667,"-9"0"-2652,3 1-889,1-1 1,0 1 0,0-1-1,0 1 1,0 1 0,0-1-1,1 1 1,-1 0 0,0 0-1,1 0 1,-1 1-1,1-1 1,0 1 0,-1 0-1,2 1 1,-1-1 0,-6 7-1,1 1 154,1 1-1,0 0 0,1 0 1,-10 20-1,15-27-171,0 0-1,0 0 1,1 0-1,-1 1 1,1-1 0,0 0-1,0 1 1,1-1-1,0 0 1,0 1-1,0-1 1,0 1-1,1-1 1,0 0-1,2 6 1,-1-8-81,0 0 0,0 0 0,1 0 0,-1-1 0,1 1 0,-1-1 0,1 0 0,0 1 0,0-2 0,0 1 1,0 0-1,0 0 0,1-1 0,-1 0 0,0 1 0,1-1 0,-1-1 0,1 1 0,-1 0 0,1-1 0,-1 0 0,7 0 0,2 1 6,1-1-1,-1 0 0,0-1 1,1-1-1,16-4 1,-21 3-44,0 0 1,-1-1 0,1-1 0,-1 1 0,0-1-1,-1 0 1,1-1 0,-1 1 0,0-1 0,0 0-1,-1-1 1,0 0 0,0 0 0,0 0 0,5-11-1,-8 13-528,1 0-1,-1 0 1,-1 0-1,1 0 1,0 0-1,0-9 1,-2 19 360,-1 0 0,1 0 0,0 0 0,1 1 0,-1-1 0,1 0 0,0 0 0,0 0 1,1 0-1,0 0 0,3 6 0,-2-6-424,0 0 1,0-1 0,0 1 0,1-1-1,0 0 1,8 6 0,12 8-5020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11018,'0'0'8003,"-1"12"-7384,-7 58 1579,4 0-1,6 96 1,-2-162-2147,0 1 0,1-1 0,0 0-1,0 1 1,0-1 0,1 0 0,-1 0 0,1 0 0,0 0 0,0 0 0,1-1 0,-1 1 0,1-1-1,0 1 1,-1-1 0,8 6 0,-8-8-34,0 0-1,0 0 1,0 0-1,0 0 1,0 0-1,0 0 1,1 0-1,-1-1 1,0 1-1,0-1 0,1 0 1,-1 0-1,0 0 1,1 0-1,-1 0 1,0 0-1,1 0 1,-1-1-1,0 1 1,0-1-1,1 0 1,-1 0-1,0 0 1,0 0-1,0 0 1,0 0-1,0 0 1,0-1-1,0 1 1,-1-1-1,1 1 1,2-4-1,30-40 41,1 1-215,-33 86-446,-4 52 770,2-93-158,0 0 0,0 0 1,0 0-1,0-1 0,1 1 0,-1 0 0,0 0 0,0 0 1,1 0-1,-1 0 0,1 0 0,-1 0 0,0 0 0,1-1 1,0 1-1,-1 0 0,1 0 0,-1-1 0,1 1 0,0 0 1,0-1-1,-1 1 0,1 0 0,0-1 0,0 1 1,0-1-1,0 0 0,1 1 0,1 0 15,0 0 1,1-1-1,-1 1 1,1-1-1,-1 0 0,1 0 1,-1 0-1,6-1 0,1 0-18,0-1 0,0-1-1,0 0 1,0 0-1,9-6 1,27-21-682,-39 24 619,1 0 0,-1 1 0,1 0 0,0 0 0,0 1 0,1 0 0,-1 0 1,1 1-1,0 0 0,0 0 0,10-1 0,-18 5 54,0-1-1,-1 0 1,1 1-1,0-1 1,0 1 0,0-1-1,0 1 1,-1-1-1,1 1 1,0-1 0,0 1-1,-1 0 1,1 0-1,-1-1 1,1 1 0,0 0-1,-1 0 1,1 0-1,-1-1 1,0 1 0,1 0-1,-1 0 1,0 0-1,0 0 1,1 0-1,-1 0 1,0 0 0,0 0-1,0 0 1,0 0-1,0 1 1,0 40 404,-1-31-114,22-51 1107,55-151-1297,-75 189-173,0 1 1,0-1-1,0 1 0,0 0 1,0-1-1,0 1 0,0 0 0,1 0 1,-1 0-1,0 0 0,1 0 1,-1 0-1,1 0 0,-1 1 1,1-1-1,-1 0 0,1 1 0,0-1 1,-1 1-1,1 0 0,0-1 1,-1 1-1,4 0 0,47 0-3175,-34 1 2227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15695,'0'0'5317,"53"-13"-4612,1 8-225,10 3-480,8 0-865,3-3-4356,2 0-5253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 16047,'0'0'1933,"-10"0"-278,0-1-1422,1 0 0,-1 1 0,0 0 1,1 1-1,-1 0 0,1 1 1,0 0-1,-1 0 0,-16 8 0,22-9-216,-72 44 167,71-42-185,0 0 0,1 0 1,0 1-1,0-1 1,0 1-1,0 0 1,0 0-1,1 1 0,0-1 1,0 1-1,0 0 1,0-1-1,-2 9 1,5-12-36,0 0 1,0 0 0,0 0 0,0 0-1,1-1 1,-1 1 0,1 0 0,-1 0-1,0 0 1,1 0 0,-1-1 0,1 1 0,0 0-1,-1 0 1,1-1 0,0 1 0,-1-1-1,1 1 1,0 0 0,0-1 0,-1 1-1,1-1 1,0 0 0,0 1 0,0-1-1,0 0 1,0 1 0,0-1 0,-1 0-1,1 0 1,0 0 0,0 0 0,0 0 0,2 0-1,44 4-1176,-35-3 695,-3 0 53,21 1-1251,54 13 0,-78-14 1788,0 1 0,0-1 0,0 1 1,0 1-1,0-1 0,-1 1 0,1 0 1,-1 0-1,0 1 0,0-1 0,0 1 0,0 0 1,-1 0-1,0 1 0,7 9 0,-10-12 149,1-1 0,-2 1-1,1 0 1,0 0 0,0 0 0,-1 0-1,1 0 1,-1 0 0,1 0 0,-1 0-1,0 0 1,0 0 0,0 1 0,0-1-1,0 0 1,0 0 0,-1 0 0,1 0-1,-1 0 1,1 0 0,-1 0 0,-1 3-1,-1-2 8,1 1 0,-1-1 0,0 1-1,0-1 1,0 0 0,0 0 0,-1-1 0,1 1-1,-1-1 1,-5 4 0,-9 2 52,-1 0 0,0-1-1,-32 8 1,49-14-266,-2 0-19,-6 2-38,1-1 1,-2 0 0,1 0 0,0-1-1,0 0 1,-19-1 0,27 0-130,1-1 0,0 1 0,-1-1 0,1 0 0,0 1 1,0-1-1,0 0 0,0 0 0,0 0 0,0 0 0,0 0 1,0 0-1,0 0 0,0 0 0,1-1 0,-1 1 1,0 0-1,1 0 0,-1-1 0,1 1 0,-1 0 0,1-1 1,0 1-1,-1 0 0,1-1 0,0 1 0,0 0 0,0-1 1,0 1-1,0-1 0,0 1 0,1 0 0,-1-1 0,0 1 1,1 0-1,-1-1 0,1 1 0,-1 0 0,2-3 0,16-26-6240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15631,'0'0'2498,"-12"4"-1083,-13 4-803,0 2 0,-35 18 1,48-22-222,0 2 1,0-1 0,0 2-1,1-1 1,0 1 0,1 1-1,-14 16 1,23-25-354,-1 1 0,1-1 0,-1 1-1,1 0 1,0 0 0,0 0 0,-1-1 0,1 1 0,1 0 0,-1 0 0,0 0 0,0 1-1,1-1 1,-1 0 0,1 0 0,0 0 0,0 0 0,0 1 0,0-1 0,0 0 0,0 0-1,0 0 1,1 0 0,0 4 0,1-4-9,-1 0 0,1 0 0,0-1-1,0 1 1,0 0 0,0-1 0,0 1-1,0-1 1,1 1 0,-1-1 0,0 0 0,1 0-1,-1 0 1,1 0 0,-1-1 0,6 2 0,13 0 46,0 0 0,0-1 1,36-3-1,-54 2-67,7-1 2,0 0 0,0-1 0,-1 0 0,1-1 1,0 0-1,-1 0 0,0-1 0,17-10 0,-22 13-29,-1-1-1,0-1 0,1 1 0,-1 0 1,0-1-1,-1 0 0,1 1 0,0-1 1,-1 0-1,0 0 0,1-1 0,-1 1 1,-1 0-1,1-1 0,0 1 0,-1-1 1,0 0-1,1 1 0,-1-1 0,-1 0 1,1 0-1,-1 0 0,1 0 0,-1 0 1,-1-5-1,0 6-94,1 1 0,-1-1 0,-1 0 0,1 1 1,0-1-1,-1 1 0,1-1 0,-1 1 0,0 0 0,1 0 0,-1 0 1,0 0-1,-1 0 0,1 0 0,0 0 0,0 1 0,-1-1 1,1 1-1,-1-1 0,0 1 0,-4-1 0,-68-19-5235,51 15 113,1 0-5526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8488,'0'0'11648,"1"8"-10874,2 124 2482,-4-81-2524,9 71 0,-8-119-721,0-1 1,0 1-1,1-1 1,-1 1 0,1-1-1,0 1 1,0-1 0,-1 0-1,2 1 1,-1-1-1,0 0 1,0 1 0,1-1-1,-1 0 1,1 0 0,0 0-1,0-1 1,-1 1-1,1 0 1,0-1 0,1 1-1,-1-1 1,0 1 0,0-1-1,3 1 1,-1-1-47,-1-1 0,0 0 0,1 0 0,-1 0 1,0 0-1,0 0 0,1-1 0,-1 1 0,0-1 0,0 0 0,1 0 0,-1 0 1,0 0-1,0-1 0,0 1 0,0-1 0,-1 0 0,1 0 0,3-3 1,15-16-953,-18 18 880,0-1 1,0 1 0,0 0 0,0-1-1,1 2 1,0-1 0,-1 0-1,1 1 1,8-4 0,-11 6 108,0 1-1,0-1 1,0 1 0,-1 0 0,1-1 0,0 1 0,0 0 0,0 0 0,0 0 0,-1-1 0,1 1 0,-1 0 0,1 0 0,0 0 0,-1 0-1,1 0 1,-1 0 0,0 0 0,1 1 0,-1-1 0,0 0 0,0 0 0,0 0 0,0 0 0,0 0 0,0 3 0,4 33 608,-4-27-664,0-1 218,0 0 0,1 1 1,0-1-1,3 12 0,-4-20-217,0 0-1,0 0 1,1 0-1,-1 0 1,0 0 0,1-1-1,-1 1 1,1 0 0,-1 0-1,1 0 1,-1-1 0,1 1-1,-1 0 1,1 0-1,0-1 1,-1 1 0,1-1-1,0 1 1,-1-1 0,1 1-1,0-1 1,0 1 0,0-1-1,0 1 1,-1-1 0,1 0-1,0 0 1,0 1-1,0-1 1,0 0 0,0 0-1,0 0 1,0 0 0,0 0-1,0 0 1,0 0 0,-1-1-1,1 1 1,0 0 0,0 0-1,0-1 1,0 1-1,0 0 1,0-1 0,-1 1-1,1-1 1,0 1 0,0-1-1,-1 1 1,1-1 0,0 0-1,-1 1 1,2-3 0,15-15-3764,-1-7-2984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 13805,'-6'10'2819,"-15"24"-1125,7-14 83,1 1 0,1 0 0,-17 43 1,29-64-1771,0 1 1,-1-1 0,1 1-1,0-1 1,0 0-1,0 1 1,0-1 0,0 1-1,-1-1 1,1 1 0,0-1-1,0 1 1,0-1-1,0 1 1,0-1 0,0 1-1,1-1 1,-1 1 0,0-1-1,0 1 1,0-1-1,0 0 1,1 1 0,-1-1-1,0 1 1,0-1 0,1 0-1,-1 1 1,0-1-1,1 1 1,-1-1 0,0 0-1,1 1 1,-1-1 0,0 0-1,1 0 1,-1 1-1,1-1 1,-1 0 0,1 0-1,-1 0 1,1 1 0,27-6 168,27-22-114,-50 24-105,0 0 1,-1-1-1,1 1 1,0-1-1,-1 0 1,0 0-1,0-1 1,0 1-1,-1-1 1,0 0-1,0 0 1,0 0-1,0 0 1,-1-1-1,1 1 1,-1-1-1,-1 1 1,1-1-1,-1 0 1,0 0-1,-1 0 1,1 0-1,-1 1 1,0-1-1,-1-9 1,0 13 45,0 1 1,0-1 0,0 0-1,-1 0 1,1 1 0,0-1 0,-1 1-1,1-1 1,-1 1 0,1 0 0,-1-1-1,0 1 1,1 0 0,-1 0 0,0 0-1,0 0 1,0 0 0,0 1-1,0-1 1,0 1 0,0-1 0,0 1-1,0 0 1,0-1 0,0 1 0,0 0-1,0 1 1,0-1 0,0 0-1,0 0 1,0 1 0,-3 0 0,3-1-66,1 0 0,-1 1 1,1-1-1,-1 0 0,0 0 0,1 1 1,-1-1-1,1 1 0,-1-1 1,1 1-1,-1 0 0,1-1 0,0 1 1,-1 0-1,1 0 0,0 0 1,0 0-1,-1 0 0,1 1 0,0-1 1,0 0-1,0 0 0,0 1 1,1-1-1,-1 0 0,0 1 1,1-1-1,-1 1 0,0-1 0,1 1 1,0 0-1,-1-1 0,1 1 1,0-1-1,0 1 0,0 0 0,0-1 1,0 1-1,0-1 0,0 1 1,1 0-1,0 2 0,1-2-323,0 0 1,0-1-1,0 1 0,0 0 0,0-1 0,0 1 0,0-1 1,0 0-1,1 0 0,-1 0 0,1 0 0,-1 0 1,0-1-1,1 1 0,0-1 0,-1 1 0,1-1 1,-1 0-1,1 0 0,-1 0 0,4-1 0,-2 1-475,29 1-5060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123 163 14189,'-8'5'2232,"-8"6"-1204,1 1 1,0 0 0,-14 15-1,25-23-781,1 0-1,-1 0 1,1 0-1,0 0 1,0 1-1,0-1 1,0 1-1,1 0 1,0 0-1,0 0 1,0 0-1,0 0 1,1 0-1,0 0 1,0 1-1,1-1 1,-1 0-1,1 7 1,1-10-234,0-1 1,0 1 0,0-1-1,0 0 1,0 1 0,1-1-1,-1 0 1,0 0 0,1 0-1,-1 0 1,1 0 0,-1 0-1,1 0 1,-1 0 0,1 0-1,0-1 1,-1 1 0,1-1-1,0 1 1,0-1 0,-1 0-1,1 0 1,0 0 0,0 0-1,0 0 1,-1 0 0,1 0-1,3-1 1,55-7 123,-45 3-361,1 0 0,-1-2 0,0 1 0,0-2 0,-1 0 0,0 0 0,-1-1-1,1-1 1,-2-1 0,13-11 0,-19 16 133,0-1-1,0 1 1,-1-1 0,0 0 0,0-1-1,0 1 1,-1-1 0,0 0-1,-1 0 1,0 0 0,0 0-1,0-1 1,-1 1 0,-1-1-1,1 0 1,-2 0 0,1 1-1,-1-1 1,0 0 0,-2-11 0,1 16 125,0 1 1,1 0 0,-1 0-1,-1 0 1,1 0 0,0 0 0,-1 1-1,0-1 1,1 0 0,-1 1 0,0-1-1,0 1 1,0-1 0,-1 1-1,1 0 1,-1 0 0,1 0 0,-1 0-1,0 1 1,1-1 0,-1 1-1,0-1 1,0 1 0,0 0 0,0 0-1,-1 0 1,1 1 0,0-1 0,0 1-1,0 0 1,0 0 0,-1 0-1,1 0 1,0 0 0,0 1 0,-6 1-1,1-1 33,-1 1-1,1 0 0,0 0 0,-1 1 1,1 1-1,0-1 0,1 1 0,-1 0 1,1 1-1,0 0 0,0 0 0,-10 10 1,14-13-14,1 1 0,-1-1 0,1 1 0,0 0 0,0 0 0,0 0 0,0 0 0,0 0 0,1 1 0,0-1 0,-1 0 0,1 1 0,0-1 0,1 1 0,-1-1 1,1 1-1,-1 5 0,2-6-59,0-1 1,0 0 0,0 0-1,0 1 1,1-1 0,-1 0-1,1 0 1,-1 0 0,1-1-1,0 1 1,-1 0 0,1-1-1,0 1 1,0-1 0,0 1 0,1-1-1,-1 0 1,0 0 0,0 0-1,1 0 1,-1-1 0,0 1-1,1 0 1,-1-1 0,3 0-1,82 12-1444,12 1-2079,-92-12 3244,0 1 0,0 0 0,-1 1 0,1-1 0,0 1 0,-1 1 0,0-1 0,0 1 0,0 0 0,10 9 0,-12-7 324,-1-1 0,1 1 0,-2 0 0,1-1 1,0 1-1,-1 1 0,0-1 0,-1 0 0,1 0 0,-1 1 0,-1-1 0,1 0 0,-1 1 0,0-1 1,0 1-1,-3 10 0,3 9-1804,0-20-3648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16656,'-1'0'230,"1"0"1,-1-1-1,0 1 1,1 0-1,-1 0 0,0 0 1,0 0-1,1 0 1,-1 0-1,0 0 1,1 0-1,-1 1 0,0-1 1,0 0-1,1 0 1,-1 1-1,0-1 1,1 0-1,-1 1 1,0-1-1,1 1 0,-1-1 1,0 1-1,-2 8-18,0 0-1,0 0 1,1 0-1,0 0 0,1 0 1,0 0-1,0 0 1,1 1-1,1 14 1,-1-17-181,0-5-29,0-1-1,0 1 0,0 0 0,0 0 1,1-1-1,-1 1 0,0-1 0,1 1 1,0 0-1,-1-1 0,1 1 0,0-1 0,-1 1 1,1-1-1,0 1 0,0-1 0,0 0 1,0 1-1,1-1 0,-1 0 0,0 0 1,0 0-1,1 0 0,-1 0 0,2 1 1,1-1 41,0 0 1,-1 0 0,1 0 0,-1 0-1,1-1 1,0 0 0,0 0 0,-1 0 0,1 0-1,0 0 1,3-1 0,10-3 202,-1 0 1,0-1-1,30-14 0,-28 11-323,45-19 777,-59 25-565,0 1 1,1 0-1,-1 0 0,1 0 0,-1 1 0,1-1 1,-1 1-1,1 0 0,0 0 0,-1 1 1,1 0-1,5 1 0,-8-1-84,0 0 1,-1 0-1,1 0 0,0 0 1,-1 1-1,1-1 0,0 0 0,-1 1 1,0 0-1,1-1 0,-1 1 1,0 0-1,0 0 0,2 2 1,-3-2-36,1-1 1,0 1-1,-1-1 1,1 1 0,0-1-1,0 1 1,1-1 0,-1 0-1,0 1 1,0-1-1,0 0 1,1 0 0,-1 0-1,1 0 1,-1 0 0,1 0-1,-1 0 1,1-1-1,0 1 1,-1 0 0,1-1-1,0 0 1,-1 1 0,3-1-1,3 0-31,-1-1 0,1 1 0,-1-1 0,1-1 0,-1 1 0,0-1 0,0-1 0,0 1 0,9-6 0,15-16-3114,-28 21 2269,0 1-1,0-1 1,0 0 0,-1 0-1,1 0 1,-1 0-1,0 0 1,0 0-1,1-5 1,1-16-8210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8 135 9865,'0'0'9161,"-2"-8"-7805,1 7-1331,0 0 0,1 0 0,-1 0 0,1 0 0,-1-1 0,1 1 0,0 0 0,-1 0 0,1 0 0,0 0 0,0-1 0,0 1 0,0 0 0,0 0 0,0 0 0,0 0 0,0-1 0,0 1 0,1 0 0,-1 0 0,0 0 0,1 0 0,-1 0 0,1 0 1,-1 0-1,1 0 0,0 0 0,-1 0 0,1 0 0,0 0 0,0 0 0,0 0 0,-1 0 0,3 0 0,4-1 7,0 0 1,0 1 0,1 0 0,-1 1-1,0-1 1,10 2 0,-17-1-33,6 0 16,2 0-5,0 0-1,0 0 1,0 1-1,-1 0 1,1 0-1,10 3 1,-16-3-10,0 0-1,0 0 1,0 1 0,0-1 0,0 0 0,0 1 0,0-1 0,0 1-1,-1 0 1,1-1 0,0 1 0,-1 0 0,0 0 0,1 0 0,-1 0-1,0 0 1,0 1 0,0-1 0,0 0 0,-1 0 0,1 1 0,0-1 0,-1 0-1,0 1 1,1 3 0,-1 10 42,0 0 0,-2 0-1,1-1 1,-2 1 0,-6 22 0,5-20 5,0 0 0,1 0 0,-1 25 0,4-42-31,1 0 0,-1-1 1,0 1-1,0 0 1,1 0-1,-1-1 1,1 1-1,-1 0 0,1-1 1,-1 1-1,1-1 1,-1 1-1,1 0 1,-1-1-1,1 1 1,0-1-1,-1 0 0,1 1 1,0-1-1,-1 1 1,1-1-1,0 0 1,-1 0-1,1 1 0,0-1 1,0 0-1,0 0 1,-1 0-1,1 0 1,0 0-1,0 0 1,-1 0-1,1 0 0,0 0 1,0 0-1,0 0 1,-1-1-1,1 1 1,0 0-1,1-1 0,36-12 288,-21 4-342,0-2 0,-1 0 0,0-1 0,0-1-1,-2 0 1,18-19 0,-22 20 4,-1 1 1,0-1-1,0-1 0,-1 0 0,-1 0 0,0 0 1,-1-1-1,8-26 0,-43 127 97,28-84-9,1 0 0,-1 0 0,1 0 0,-1 0-1,1-1 1,0 1 0,0 0 0,0 0 0,1 0 0,-1 0 0,1 0 0,-1-1 0,1 1 0,0 0-1,0 0 1,0-1 0,0 1 0,1-1 0,2 5 0,-1-5-22,0 0-1,0 0 1,0 0 0,0-1 0,0 1-1,1-1 1,-1 0 0,0 0 0,1 0 0,-1 0-1,1-1 1,-1 1 0,1-1 0,-1 0-1,1 0 1,3-1 0,-1 1-20,0-1 0,0 1 0,0-2 1,-1 1-1,1-1 0,-1 1 0,1-1 0,-1-1 1,1 1-1,-1-1 0,0 0 0,0 0 0,0-1 0,-1 1 1,1-1-1,-1 0 0,0-1 0,0 1 0,0-1 0,-1 1 1,4-7-1,-1 1-12,-1 1 0,-1-1 1,1 0-1,-1 0 0,-1 0 1,0-1-1,-1 0 0,0 1 1,0-1-1,0-18 0,-2 28 0,0 1-1,0-1 1,0 0-1,0 0 1,1 0-1,-1 0 1,0 0 0,-1 0-1,1 1 1,0-1-1,0 0 1,0 0-1,0 0 1,-1 0-1,1 0 1,0 1-1,-1-1 1,1 0 0,-1 0-1,1 1 1,-1-1-1,1 0 1,-1 0-1,1 1 1,-1-1-1,0 1 1,1-1-1,-1 1 1,0-1 0,1 1-1,-1-1 1,0 1-1,0-1 1,0 1-1,0 0 1,1 0-1,-1-1 1,0 1-1,0 0 1,0 0-1,0 0 1,0 0 0,1 0-1,-1 0 1,0 0-1,0 0 1,0 0-1,0 0 1,0 1-1,0-1 1,1 0-1,-3 1 1,0 1 0,0-1-1,0 1 1,1-1-1,-1 1 1,0 0 0,1 0-1,-1 0 1,1 1-1,-1-1 1,1 0 0,0 1-1,0-1 1,-3 6 0,3-3 62,0 1 1,-1-1 0,2 0 0,-1 1-1,1 0 1,0-1 0,0 1 0,0 0 0,1 0-1,0-1 1,1 9 0,-1-12-40,1 0 0,-1 0 1,1 0-1,0 0 0,0 0 0,0 0 0,0 0 1,0 0-1,0 0 0,0-1 0,1 1 0,-1 0 1,1-1-1,-1 1 0,1-1 0,0 0 0,-1 1 1,1-1-1,0 0 0,0 0 0,0 0 0,0 0 1,0-1-1,0 1 0,0 0 0,0-1 1,0 1-1,0-1 0,1 0 0,-1 0 0,0 0 1,4 0-1,2 0-19,1-1 1,-1 1 0,0-2-1,1 1 1,-1-1 0,0 0-1,0-1 1,0 0 0,0 0-1,-1 0 1,1-1 0,-1-1-1,0 1 1,11-9 0,-1-3-240,-1 0 0,0-1 1,-2-1-1,16-23 0,-36 50 370,-1 0 0,2 1 0,-1-1 0,1 2 0,1-1 0,0 0 0,0 1 0,1 0 0,0 0 0,1 0-1,0 0 1,1 0 0,0 0 0,1 14 0,1-23-123,0-1-1,-1 1 0,1-1 1,0 0-1,0 1 0,0-1 1,0 0-1,0 0 0,0 0 1,0 1-1,0-1 0,1 0 1,-1 0-1,0-1 0,1 1 0,-1 0 1,1 0-1,-1-1 0,1 1 1,-1-1-1,1 1 0,-1-1 1,1 0-1,-1 1 0,1-1 1,0 0-1,-1 0 0,1 0 1,-1 0-1,1-1 0,2 1 1,3-1 13,1 0-1,-1 0 1,0 0 0,0-1 0,12-3 0,-9-1-86,-1 0 0,1 0 1,-1-1-1,0 0 0,0-1 0,-1 1 0,0-2 0,0 1 0,-1-1 0,0-1 0,-1 1 1,0-1-1,0 0 0,-1 0 0,-1-1 0,0 1 0,0-1 0,-1 0 0,0 0 0,-1-1 1,0 1-1,0-21 0,-16 44 674,13-9-595,-1-1-1,0 1 1,1 0 0,0 0 0,0 0 0,-1 0 0,2 0 0,-1 0-1,0 0 1,1 0 0,-1 0 0,1 0 0,0 0 0,0 0 0,0 0-1,0 0 1,1 0 0,-1 1 0,1-1 0,0 0 0,0 0 0,0 0-1,0-1 1,0 1 0,1 0 0,-1 0 0,1-1 0,0 1 0,0-1-1,0 1 1,0-1 0,0 0 0,0 0 0,1 0 0,-1 0 0,1 0-1,-1 0 1,1-1 0,0 1 0,0-1 0,0 0 0,0 0 0,0 0-1,0 0 1,0 0 0,5 0 0,69 8-478,-72-9-137,1 0 0,-1 0 0,1 0 0,-1-1 0,1 1-1,-1-2 1,1 1 0,-1 0 0,0-1 0,0 0 0,9-4-1,0-10-5793,-8-4-3304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16271,'0'0'5093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77 152 10442,'2'-10'1772,"-1"8"-1328,12-40 1823,-12 39-1782,-1 0-1,1 0 0,0 0 1,-1 0-1,0 0 0,0 0 1,0 0-1,0 0 0,0 0 1,-1 0-1,1 0 0,-1 0 1,-1-5-1,1 8-410,0 0 0,1-1 0,-1 1 0,0 0 1,1 0-1,-1 0 0,0 0 0,1 0 0,-1 0 0,0 0 0,0 0 1,1 0-1,-1 0 0,0 1 0,1-1 0,-1 0 0,0 0 0,1 1 1,-1-1-1,0 0 0,1 1 0,-1-1 0,1 1 0,-1-1 0,1 1 1,-1-1-1,1 1 0,-1-1 0,1 1 0,-1-1 0,1 1 0,0-1 1,-1 2-1,-16 19-81,10-12 114,1 1-1,0-1 0,0 2 1,1-1-1,1 0 0,0 1 1,0 0-1,1 0 0,0 0 1,1 1-1,0-1 1,0 18-1,2-27-99,1-1 1,-1 0-1,0 0 0,1 0 1,-1 1-1,1-1 1,-1 0-1,1 0 0,0 0 1,-1 0-1,1 0 0,0 0 1,0 0-1,0 0 1,0 0-1,0 0 0,0-1 1,0 1-1,0 0 0,0-1 1,0 1-1,0 0 1,0-1-1,1 1 0,-1-1 1,0 0-1,0 1 0,1-1 1,-1 0-1,0 0 1,0 0-1,1 0 0,-1 0 1,0 0-1,1 0 0,-1-1 1,2 1-1,5-1 33,1 0 0,-1-1 0,1 0 0,12-5 0,-4 0-292,-1-1-1,0 0 1,-1-2-1,0 1 1,0-2-1,-1 0 1,0-1 0,-1 0-1,0-1 1,-1-1-1,-1 0 1,0 0-1,-1-1 1,-1 0-1,0-1 1,7-17-1,-12 9 680,-16 31 531,-18 36-58,-12 44-38,40-81-820,0 0 0,0 0 0,0 0 0,0 1 1,1-1-1,0 0 0,1 1 0,-1-1 0,1 1 0,1 0 0,-1-1 0,3 12 0,-2-17-105,0 0 0,0 1 0,0-1-1,0 0 1,0 0 0,0 0 0,0 0-1,1 0 1,-1 0 0,0 0-1,1 0 1,-1 0 0,0-1 0,1 1-1,-1-1 1,1 1 0,-1-1 0,1 1-1,0-1 1,-1 0 0,1 0-1,-1 0 1,1 0 0,-1 0 0,1 0-1,2 0 1,43-9-3412,-14-7-2066,-4-5-3743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14606,'0'0'4511,"-8"3"-2686,-5 4-1276,1 0-1,0 1 0,0 0 0,-21 19 0,28-23-359,1 0 1,-1 0-1,1 1 1,0 0-1,0 0 0,1 0 1,-1 0-1,1 0 1,0 1-1,1-1 0,-1 1 1,1 0-1,0 0 0,1 0 1,-3 12-1,5-17-201,0 0 0,-1 0 0,1-1 0,0 1 0,0 0 0,0 0-1,-1-1 1,1 1 0,0 0 0,0-1 0,0 1 0,0-1 0,0 1 0,0-1 0,0 1-1,1-1 1,-1 0 0,0 1 0,0-1 0,0 0 0,0 0 0,0 0 0,0 0 0,1 0-1,-1 0 1,0 0 0,0-1 0,0 1 0,2-1 0,39-5-1050,-28 0 95,1 0 1,-1 0 0,-1-2-1,1 1 1,-1-2-1,-1 0 1,1 0-1,13-15 1,-19 17 849,-1 1 0,-1-1-1,1 0 1,-1-1 0,5-8 0,-10 16 236,0 0 1,0 0-1,0 0 0,-1 0 0,1 0 1,0 0-1,0 0 0,0 0 1,0 0-1,-1 0 0,1 0 0,0 0 1,0 0-1,0 0 0,0 0 1,-1 0-1,1 0 0,0 0 0,0 0 1,0 0-1,0 0 0,-1 0 1,1 0-1,0 0 0,0 0 0,0 0 1,0 0-1,0 0 0,-1-1 1,1 1-1,0 0 0,0 0 0,0 0 1,0 0-1,0 0 0,0 0 1,0-1-1,-1 1 0,1 0 0,0 0 1,0 0-1,0 0 0,0-1 1,0 1-1,0 0 0,0 0 0,0 0 1,0-1-1,-14 12 453,7-5-270,0 1 0,0 0 0,1 0 0,0 0 0,0 1-1,1 0 1,0 0 0,0 1 0,1-1 0,0 1 0,1 0 0,0 0 0,0 0 0,1 1 0,-2 10 0,4-19-293,0-1-1,0 1 1,0 0-1,1 0 1,-1 0-1,0 0 1,0 0 0,0-1-1,1 1 1,-1 0-1,0 0 1,1-1-1,-1 1 1,1 0 0,-1 0-1,1-1 1,-1 1-1,1 0 1,0-1-1,-1 1 1,1-1 0,0 1-1,-1-1 1,1 1-1,0-1 1,1 1-1,27 2-180,-20-4-242,1-1-1,-1 0 1,0 0 0,12-5-1,54-35-8590,-35 15-578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19218,'0'0'1602,"-9"2"154,-4 0-1357,1 1-1,-1 1 1,1 0 0,0 1 0,0 0-1,1 1 1,0 0 0,0 1 0,0 0-1,1 1 1,0 0 0,-17 18 0,27-26-408,-1 0-1,1 1 1,-1-1 0,1 1 0,-1-1 0,1 1 0,-1-1 0,1 1 0,0-1 0,-1 1 0,1-1 0,0 1-1,-1-1 1,1 1 0,0 0 0,0-1 0,0 1 0,0 0 0,-1-1 0,1 1 0,0-1 0,0 1 0,0 0-1,0-1 1,0 1 0,0 0 0,1-1 0,-1 1 0,0 0 0,0-1 0,0 1 0,1-1 0,-1 1 0,0 0-1,1-1 1,-1 1 0,0-1 0,1 1 0,-1-1 0,1 1 0,-1-1 0,0 1 0,1-1 0,-1 0 0,1 1-1,0-1 1,-1 1 0,1-1 0,-1 0 0,1 0 0,0 1 0,-1-1 0,1 0 0,-1 0 0,1 0 0,0 0-1,-1 0 1,2 0 0,46 2-1073,-38-2 768,4 0-207,92 4-3233,-97-3 3551,0 1 0,1-1 0,-2 1 0,1 1 0,0 0 0,0 0 0,-1 1 0,0 0 0,11 6 0,-18-9 312,0 0 0,1 0 0,-1 0 0,0 0 0,0 0 0,0 0 0,0 0 0,0 0 0,0 0 0,0 1 0,0-1 0,0 0 0,0 1 0,-1-1 0,1 0 0,0 1 0,-1-1 0,1 1 0,-1-1 0,0 1 0,0 0 0,1-1 0,-1 1 0,0-1 0,0 1 0,0-1 0,-1 1 0,1-1 0,0 1 0,-1-1 0,1 1 0,0-1 0,-1 1 0,0-1 0,1 1 0,-1-1 0,0 0 0,0 1 0,0-1 0,0 0 0,0 0 0,0 0 0,0 0 0,0 1 0,0-2 0,-1 1 0,-1 1 0,-5 5 384,-1 0 0,-1-1 0,1 0 0,-1-1 0,-11 5 0,0-1-416,0-2 1,0 0-1,-30 6 1,0-8-3693,33-7-2914,10-6-6705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1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20788,'0'0'1825,"-29"51"-1312,22-27 63,0 2-127,3 1-65,4-2-224,0 0-128,4-4-256,3-2-1025,0-2-737,-7-6-1217,0-5-1858,-5-3-3555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15054,'4'-8'2280,"1"0"-1984,0 0-1,0 0 1,0 1 0,1 0 0,1 0 0,-1 1-1,1 0 1,0 0 0,0 0 0,1 1 0,-1 0-1,1 0 1,1 1 0,-1 0 0,0 1 0,12-4-1,-5 3-218,1 1 0,-1 1-1,1 0 1,-1 1-1,1 1 1,-1 0-1,1 1 1,23 5-1,-34-5-9,0-1-1,0 2 1,1-1-1,-1 0 1,0 1-1,0 0 1,-1 0-1,1 1 0,0-1 1,-1 1-1,0 0 1,1 0-1,-1 1 1,0-1-1,-1 1 1,1 0-1,-1 0 0,1 0 1,-1 0-1,0 0 1,-1 1-1,1 0 1,-1-1-1,0 1 1,0 0-1,0 0 0,-1 0 1,1 7-1,-2-8 60,0 1 1,-1-1-1,0 0 0,1 0 0,-2 1 0,1-1 0,0 0 0,-1 0 0,0 0 0,0-1 0,0 1 1,0 0-1,-1-1 0,0 1 0,1-1 0,-1 0 0,0 0 0,-1 0 0,1 0 0,0 0 1,-6 2-1,-1 2 36,-1 0 0,1-1-1,-1 0 1,-1-1 0,1 0 0,-17 4 0,58-15-1028,1 1 0,-1 1 0,52 1-1,-81 2 867,0 1-1,0 0 1,0 0-1,1 0 1,-1 0-1,0 0 1,0 0-1,0 1 0,0-1 1,0 0-1,0 0 1,0 1-1,0-1 1,0 1-1,0-1 1,0 1-1,0-1 1,0 1-1,0 0 0,0-1 1,-1 1-1,1 0 1,0 0-1,0 0 1,-1 0-1,1-1 1,-1 1-1,1 0 0,-1 0 1,1 0-1,-1 0 1,1 0-1,-1 0 1,0 0-1,0 1 1,1-1-1,-1 0 1,0 0-1,0 0 0,0 0 1,0 0-1,0 0 1,0 0-1,-1 0 1,1 2-1,-1 0 125,0 1 0,-1-1 0,1 1 0,-1-1 0,0 0 0,0 1-1,0-1 1,0 0 0,0 0 0,-1 0 0,1-1 0,-6 5 0,-9 4 113,-1 0-1,0-1 1,-1-2 0,0 0-1,0 0 1,0-2 0,-1-1-1,0 0 1,0-1 0,-1-1-1,-39 0 1,59-3-308,1 0 0,-1 1 0,0-1 0,0 0 0,0 0-1,1 0 1,-1 0 0,0 0 0,0 0 0,0 0 0,1 0 0,-1 0 0,0 0 0,0 0 0,0-1 0,1 1 0,-1 0 0,0 0 0,0-1 0,1 1-1,-1-1 1,0 1 0,1 0 0,-1-1 0,0 0 0,1 1 0,-1-1 0,1 1 0,-1-1 0,1 0 0,-1 1 0,1-1 0,0 0 0,-1 1-1,1-1 1,0 0 0,-1 0 0,1 1 0,0-1 0,0 0 0,0 0 0,0 1 0,-1-1 0,1 0 0,0 0 0,1 0 0,-1 1 0,0-1-1,0 0 1,0-1 0,2-1-552,-1-1-1,1 1 0,0 0 1,0 0-1,0 0 1,0 0-1,0 1 0,1-1 1,-1 0-1,5-3 0,23-16-5894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21428,'0'0'2659,"-11"49"-1250,-3-26-160,-1 6-64,3 0-288,1-3-673,6 1-159,5-3-65,0-3-32,5-4-705,10-5-1057,-3-6-1377,1-4-416,-1-2-3876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69 17040,'0'0'2306,"-2"8"-1185,-13 58 1205,6-33-1847,2-1 1,1 1 0,-2 50-1,8-61-303,-1-14-97,1 0-1,0 0 1,0-1 0,1 1-1,0 0 1,4 15-1,-5-23-159,0 0 0,0 0-1,1-1 1,-1 1-1,0 0 1,0 0 0,0 0-1,0 0 1,0 0-1,0 0 1,0 0 0,1 0-1,-1 0 1,0 0-1,0 0 1,0 0-1,0 0 1,0 0 0,1 0-1,-1 0 1,0 0-1,0 0 1,0 0 0,0 0-1,0 0 1,1 0-1,-1 0 1,0 0 0,0 0-1,0 0 1,0 0-1,0 0 1,0 0 0,1 0-1,-1 0 1,0 0-1,0 0 1,0 0-1,0 0 1,0 1 0,0-1-1,0 0 1,1 0-1,-1 0 1,0 0 0,1-14-4817,-1-7-3633</inkml:trace>
  <inkml:trace contextRef="#ctx0" brushRef="#br0" timeOffset="1">1 33 16944,'0'0'1308,"12"-5"69,7-1-893,0 0 0,1 1 0,0 1 0,0 1 0,30 0 0,-10 3 140,64 9-1,-87-6-490,0 1-1,0 0 0,-1 1 0,0 1 1,0 0-1,20 11 0,-34-16-63,0 0 0,0 0 0,0 0 0,0 1 0,0-1 0,-1 0 0,1 1 0,0-1 1,0 1-1,-1 0 0,0 0 0,1-1 0,-1 1 0,0 0 0,0 0 0,1 0 0,-2 0 0,3 5 0,-3-5 16,0-1 1,0 1-1,-1 0 1,1-1-1,0 1 0,-1 0 1,1-1-1,-1 1 1,0-1-1,1 1 0,-1-1 1,0 1-1,0-1 1,0 0-1,0 1 0,0-1 1,0 0-1,0 0 0,-3 2 1,-5 4 185,0 0-1,-1-1 1,0 0 0,0-1 0,-21 8-1,-5-1-153,0-1-1,-66 12 0,27-18-2888,71-7-1451,3-8-2210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0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6278,'28'11'73,"1"-1"0,0-1 0,1-2 0,0-1 0,0-1 1,0-1-1,1-2 0,-1-1 0,1-2 0,-1-1 0,1-1 0,30-7 0,202-45-8,207-31-108,384 38 139,2 54 993,-841-6-1057,97 2 309,12-2 59,230 30 1,-325-23-1228,-22-3-1186,-12-2-1905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15278,'0'0'10635,"57"-36"-24441</inkml:trace>
  <inkml:trace contextRef="#ctx0" brushRef="#br0" timeOffset="1">201 1 17424,'0'0'4100,"-13"48"-2466,5-21-225,0 1-576,6 3-705,2-1-128,0 1-32,0-4-641,10 2-95,0-3-289,6-4 32,1-7-1377,0-7-2723,1-6-5413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0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8776,'0'0'-379,"12"0"491,208 7 430,260-27 0,229-61-857,-456 41-2973,-140 16-1485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1 588 3523,'42'-2'879,"58"-11"0,-5 1-389,673-35 337,107-30-714,-99 4-98,603 9-35,-568 28-157,56-18 160,15-1 7,583-53-1029,-1277 91 920,14-6-2476,-154 16 583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0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1537,'334'-34'2708,"36"-2"-1769,487 26-635,34-2-219,2128-216 1010,-2793 208-1440,331 13 1,-459 15-1023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8040,'0'0'4329,"13"3"-2188,23 5-1475,0-2 0,0-1-1,1-2 1,0-1 0,41-4 0,204-27-49,-202 19-569,78-10-160,-292 38 662,13 2 624,-1-5 1,-171-1-1,475-27-1468,-89 5 6,34 1-459,116-14-6,-310 14 1581,-79 1-2935,49 4-5417,49 2-750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66 4228,'0'0'1618,"6"-9"3576,3-1-3566,11-13-529,-10-1 6856,-22 52-7496,0-1 0,-2 0 0,-2-1 0,0-1-1,-39 46 1,17-22-313,-122 179-1481,187-265-5896,49-68-1366,-35 49 3541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185 101 4965,'9'-13'4543,"45"-68"1825,-46 75-2877,-6 17-2517,-6 19-543,-8 12 316,-21 46 0,22-62-631,1 1 1,1 0 0,1 0-1,1 1 1,-5 51 0,13 14-232,1-29-7383,-6-68 2709,-11-15 973,-24-49-1177,-1-2 7689,-16-36 9722,56 106-12316,0-1-1,0 0 1,0 1-1,0-1 1,1 1-1,-1-1 0,0 1 1,0-1-1,0 1 1,1-1-1,-1 1 1,0 0-1,1-1 1,-1 1-1,0-1 1,1 1-1,-1 0 0,0-1 1,1 1-1,-1 0 1,1-1-1,-1 1 1,1 0-1,-1 0 1,1-1-1,-1 1 0,1 0 1,-1 0-1,1 0 1,-1 0-1,1 0 1,-1-1-1,1 1 1,-1 0-1,1 0 1,-1 0-1,1 1 0,-1-1 1,1 0-1,-1 0 1,1 0-1,-1 0 1,2 1-1,30 0-266,-29-1 404,56 6-85,-21-1-286,41-1 1,-68-4-831,0-1 1,0 0-1,-1 0 0,1-1 0,-1-1 0,1 0 0,-1 0 0,15-7 0,9-10-5593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10090,'0'0'4708,"-6"9"-2589,-12 22-1610,1 0-1,2 1 0,1 1 1,2 0-1,1 0 0,1 2 1,2-1-1,-5 52 0,12-83-499,1-1 0,0 1 0,0-1 0,0 1 0,0 0 0,0-1 0,0 1 0,0-1 0,1 1 0,0-1 0,-1 1 0,1-1 0,0 1 0,0-1 0,0 0 0,1 1 0,-1-1 0,0 0 0,1 0 0,-1 0 0,1 0 0,0 0 0,0 0 0,0-1 0,0 1 0,0-1 0,0 1 0,0-1 0,1 0 1,3 2-1,1-1 6,-1-1 0,0 0 1,1 0-1,-1-1 1,1 0-1,-1 0 1,0-1-1,1 1 0,-1-1 1,0-1-1,11-3 1,38-21-549,-47 21 544,-1 0-1,1 1 1,0 0 0,0 1-1,1 0 1,-1 0-1,1 1 1,-1 0-1,10-1 1,-40 26 2375,-5-5-1313,-2-2 0,-59 27 0,70-36-1000,0-1 0,0 0 1,-1-2-1,0 0 0,0-1 0,-27 1 0,45-3-160,1-1 0,0 0 0,-1 0 0,1 0 0,0 0 0,0 0 0,-1 0-1,1 0 1,0 0 0,-1 0 0,1 0 0,0 0 0,-1 0 0,1 0 0,0 0-1,-1 0 1,1 0 0,0 0 0,0 0 0,-1-1 0,1 1 0,0 0 0,-1 0-1,1 0 1,0 0 0,0-1 0,-1 1 0,1 0 0,0 0 0,0-1 0,0 1-1,-1 0 1,1 0 0,0-1 0,0 1 0,0 0 0,0-1 0,0 1-1,-1 0 1,1 0 0,0-1 0,10-12-3264,21-9-2024,2 7 283,4-3-3060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21 3011,'0'0'19837,"-8"-4"-18427,3 1-1353,0 1 0,0 0 0,0 0 0,0 0 0,0 1 0,0-1 0,-1 1 0,1 0 0,-1 1 0,1 0 0,0-1 0,-1 2 0,1-1 0,-1 1 0,1-1 0,0 1 0,0 1 0,-1-1 0,1 1 0,0 0 0,0 0 0,0 1 0,1-1 0,-1 1 0,1 0 0,-1 0 0,-7 8 0,12-11-78,-1 1 0,1-1 0,0 0 0,-1 1 0,1-1 0,0 0 0,-1 1 0,1-1 0,0 1 0,-1-1 1,1 1-1,0-1 0,0 1 0,0-1 0,0 1 0,-1-1 0,1 1 0,0-1 0,0 1 0,0-1 0,0 1 0,0-1 0,0 1 0,0-1 0,0 1 0,0-1 1,1 1-1,-1-1 0,0 1 0,0-1 0,0 1 0,1 0 0,18 10-451,37-1-29,-43-8 403,17 2 42,-12-2 47,-1 1 1,0 0 0,-1 2-1,1 0 1,18 8-1,-34-13 7,0 0 0,0 1-1,0-1 1,0 1 0,-1-1-1,1 1 1,0-1 0,0 1-1,0 0 1,-1-1 0,1 1-1,0 0 1,-1-1 0,1 1-1,-1 0 1,1 0 0,-1 0 0,1 0-1,-1 0 1,1-1 0,-1 1-1,0 0 1,0 0 0,1 0-1,-1 0 1,0 0 0,0 0-1,0 2 1,-1-1 60,0 0-1,1 0 1,-1 0-1,0 0 1,0 0 0,0-1-1,-1 1 1,1 0-1,0-1 1,-1 1 0,1 0-1,-3 1 1,-6 5 351,0-1 0,0 0-1,-15 7 1,10-6-379,1 0 0,-1-2-1,-1 1 1,1-2 0,-1 0-1,0-1 1,0 0-1,-17 1 1,57-29-8294,2 7 2280,5-3-2269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131 269 6822,'0'0'13325,"-11"4"-12994,3-2-215,1 1 0,0 0 0,1 0-1,-1 1 1,1 0 0,-1 0 0,1 1 0,0 0-1,0 0 1,1 0 0,0 0 0,0 1 0,0 0 0,1 0-1,-1 1 1,2-1 0,-1 1 0,1 0 0,0 0-1,0 0 1,0 0 0,-1 11 0,3-16-94,1 1 0,0-1 0,0 0 0,-1 1 0,2-1 1,-1 0-1,0 1 0,0-1 0,1 0 0,-1 1 0,1-1 0,0 0 0,-1 0 0,1 0 1,0 0-1,0 0 0,1 0 0,-1 0 0,0 0 0,1 0 0,-1 0 0,1 0 1,0-1-1,-1 1 0,1-1 0,0 1 0,0-1 0,0 0 0,0 0 0,0 0 0,0 0 1,0 0-1,1 0 0,-1 0 0,0-1 0,0 1 0,1-1 0,-1 0 0,0 0 0,1 0 1,-1 0-1,5 0 0,3-1 2,0 1 0,1-2 1,-1 1-1,0-1 0,0-1 0,0 0 1,0 0-1,17-9 0,-9 1-34,0 0 0,-1-1-1,0-1 1,-1 0 0,-1-2 0,0 0 0,-1 0-1,0-1 1,13-22 0,-18 25 2,-1-2 0,-1 1 1,0-1-1,0 0 0,-2 0 0,0-1 1,0 0-1,-2 0 0,0 0 0,-1 0 1,0 0-1,-2-21 0,1 34 1,-1 1 1,0-1-1,0 1 0,0 0 0,-1-1 0,1 1 1,0-1-1,-1 1 0,0 0 0,1-1 0,-1 1 0,0 0 1,0 0-1,0-1 0,-1 1 0,1 0 0,0 0 1,-1 0-1,0 1 0,1-1 0,-1 0 0,0 0 1,0 1-1,0-1 0,0 1 0,0 0 0,0 0 1,0 0-1,0 0 0,-1 0 0,1 0 0,0 0 1,-1 1-1,1-1 0,0 1 0,-1-1 0,1 1 1,-1 0-1,1 0 0,-1 0 0,1 1 0,0-1 1,-1 0-1,-3 2 0,-4 1 8,-1 0 1,1 0-1,0 1 1,0 1-1,0-1 0,1 2 1,0-1-1,-16 13 1,7-2 156,1 0 1,0 2 0,-19 24 0,32-37-101,0 1 1,0 0-1,0 0 0,0 0 1,1 0-1,0 0 1,1 1-1,-1 0 0,1-1 1,1 1-1,-1 0 1,1 0-1,0 0 0,1 0 1,0 13-1,1-18-50,-1 0 0,1 1 0,0-1-1,1 0 1,-1 0 0,0 0 0,1 0 0,-1 0 0,1 0-1,-1-1 1,1 1 0,0 0 0,0-1 0,0 1 0,0-1 0,0 0-1,0 0 1,0 0 0,0 0 0,1 0 0,-1 0 0,0 0-1,5 0 1,63 10-95,-55-10-19,6 1-16,-2-1 6,0 1 1,1 1-1,-1 1 1,34 11-1,-49-14 139,0 1-1,0 0 1,0 0-1,0 0 1,-1 1-1,1-1 1,-1 1-1,1 0 1,-1 0-1,0 0 1,0 0-1,0 0 1,-1 1-1,1-1 1,-1 1-1,0 0 1,0 0-1,0 0 1,0 0-1,-1 0 1,1 0-1,-1 0 1,0 0-1,0 1 1,-1-1-1,0 0 1,1 6-1,-3 10 313,1-6 1036,4-26-744,6-35-739,-2 0 0,2-64 0,-9 114 92,1 1 1,-1-1-1,1 0 0,0 1 1,0-1-1,0 0 0,1 0 1,-1 0-1,1 0 0,0 0 1,0 0-1,0 0 0,0 0 1,0-1-1,1 1 0,-1-1 1,1 0-1,0 0 0,0 1 1,-1-2-1,7 4 0,-1-1 56,-1 0 0,1-1 0,0 0 0,0 0 1,0 0-1,0-1 0,16 1 0,-13-2 6,0-1 1,1 0-1,-1-1 1,0-1 0,0 0-1,13-3 1,-22 4-34,1 1 0,-1-1-1,1 0 1,-1 0 0,0 0 0,1 0 0,-1 0 0,0-1 0,0 1 0,0-1 0,0 1 0,0-1 0,0 0 0,0 1 0,0-1 0,-1 0-1,1 0 1,-1-1 0,1 1 0,-1 0 0,0 0 0,0-1 0,0 1 0,0 0 0,0-1 0,-1 1 0,1-1 0,-1 1 0,1-1-1,-1 0 1,0 1 0,0-4 0,-1 5-19,0 1 0,1-1 0,-1 0 0,1 1 0,-1-1 0,0 1 0,1-1 0,-1 1 0,0 0 0,1-1 0,-1 1 0,0 0 0,0-1 0,1 1 0,-1 0 0,0 0 0,0 0 0,0 0 0,1 0 0,-1 0 0,0 0 0,0 0 0,0 0 0,1 0 0,-1 0 0,0 0 0,0 1 0,1-1-1,-1 0 1,-1 1 0,-25 8-170,22-5 180,0 0 0,1 0 0,0 1 0,0-1 0,0 1 0,1 0 0,-1 0 0,1 0 0,0 0 0,1 0 0,-4 10 0,5-14 8,1 1 1,-1-1-1,1 0 0,-1 1 0,1-1 0,0 1 1,0-1-1,-1 1 0,1 0 0,0-1 1,0 1-1,0-1 0,1 1 0,-1-1 1,0 1-1,1-1 0,-1 1 0,1-1 0,-1 0 1,1 1-1,-1-1 0,1 1 0,0-1 1,0 0-1,0 0 0,0 0 0,0 1 1,0-1-1,0 0 0,0 0 0,0 0 0,1 0 1,-1-1-1,0 1 0,1 0 0,-1 0 1,0-1-1,1 1 0,-1-1 0,1 1 1,-1-1-1,1 0 0,-1 0 0,1 1 1,-1-1-1,1 0 0,2-1 0,8 1 13,1 0 0,-1-2 0,0 1-1,1-2 1,-1 1 0,0-2 0,0 0 0,0 0 0,-1-1-1,0 0 1,12-8 0,-12 7-106,0-1 0,-1 0-1,1 0 1,-1-1 0,-1-1-1,0 1 1,0-2 0,11-13-1,-26 32 166,0 0 0,1 1 1,0 0-1,1 0 0,0 0 0,0 0 0,2 1 0,-1 0 0,1-1 0,0 1 0,1 0 0,1 21 0,0-30-79,1-1-1,-1 1 1,1 0 0,-1 0-1,1-1 1,0 1-1,0-1 1,0 1-1,0-1 1,0 1-1,0-1 1,0 1 0,1-1-1,-1 0 1,0 0-1,1 1 1,-1-1-1,1 0 1,-1 0-1,1 0 1,-1-1 0,1 1-1,0 0 1,0-1-1,-1 1 1,1-1-1,0 1 1,0-1-1,0 0 1,-1 0 0,1 0-1,0 0 1,0 0-1,3-1 1,0 1-321,1-1 0,-1 0 1,0 0-1,0 0 0,0 0 1,0-1-1,0 0 0,0 0 0,-1 0 1,1-1-1,5-4 0,-3 1-1131,-1 0 0,1-1 0,-2 0 0,1 0 0,7-13-1,6-13-5365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 13229,'0'0'6309,"-48"-18"-5476,37 18-416,4 7 127,5 4-352,2 2-192,0 1-32,9-1-832,7-2-610,0-5-1697,2-6-1890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54 15535,'0'0'5258,"-9"10"-3336,-31 32-310,38-41-1524,1 0 0,-1 1 0,1-1 0,-1 1 0,1-1 0,0 1 0,0 0 0,0-1 0,0 1 0,0 0 0,0 0-1,0 0 1,1 0 0,-1 0 0,1 0 0,-1 0 0,1 0 0,0 0 0,0 0 0,0 0 0,0 2 0,0-3-72,1 1 0,0-1 0,0 0 0,0 0 0,0 0 0,0 0 0,0-1 0,0 1-1,0 0 1,0 0 0,1 0 0,-1-1 0,0 1 0,0-1 0,1 1 0,-1-1 0,0 1 0,1-1 0,-1 0 0,0 0 0,1 0 0,1 0-1,7 1-22,0-1-1,0 0 0,0-1 1,0 0-1,0-1 0,10-2 0,27-17-235,-39 16 170,1 0 1,-1 1-1,1 1 0,0-1 0,0 2 0,0-1 0,0 1 1,0 0-1,15 0 0,-11 3-299,0-1-1,0 0 1,1-1-1,-1 0 1,0-1 0,0-1-1,0 0 1,0-1 0,-1 0-1,1-1 1,15-8 0,71-39-11901,-75 38 5077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8456,'0'0'10154,"-5"8"-8558,-23 38-29,-46 86 3436,68-118-4771,0 0 0,1 1-1,0 0 1,1 0 0,0 0-1,2 0 1,-2 27 0,4-40-243,0-1-1,1 1 1,-1 0 0,1-1 0,-1 1 0,1-1-1,0 0 1,0 1 0,-1-1 0,1 0 0,0 1 0,0-1-1,0 0 1,0 0 0,1 0 0,-1 0 0,0 0-1,0 0 1,1 0 0,-1 0 0,1 0 0,-1-1 0,0 1-1,1 0 1,-1-1 0,1 1 0,0-1 0,-1 0-1,1 0 1,2 1 0,63 4-1763,-37-4 969,-20 1 620,1 1-1,-1 0 1,0 0-1,12 6 1,-21-9 206,1 1 0,-1 0 0,1 0-1,-1 0 1,1-1 0,-1 1 0,0 1 0,1-1 0,-1 0 0,0 0 0,0 0 0,0 1 0,0-1 0,0 1 0,1 1 0,-2-2 37,0 0 1,0 0 0,0 0-1,0 0 1,0 0-1,0 0 1,-1 0-1,1 0 1,0 0-1,-1 0 1,1 0-1,0-1 1,-1 1-1,1 0 1,-1 0-1,0 0 1,1 0 0,-1-1-1,0 1 1,1 0-1,-1 0 1,0-1-1,0 1 1,1-1-1,-1 1 1,0-1-1,0 1 1,-2 0-1,-17 9 139,-1 0-1,-1-1 1,0-2 0,0 0-1,-1-1 1,1-2-1,-1 0 1,0-1-1,0-2 1,-24 0-1,21-7-2710,25 6 2085,0-1 0,0 0 0,0 0 0,0 0 0,1 0 0,-1 0 0,0 0 0,0 0 0,1-1 0,-1 1 0,1 0 0,-1 0 0,1 0 0,-1-1 0,1 1-1,0 0 1,0 0 0,-1-3 0,0-18-10189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6726,'0'0'7458,"3"7"-4794,-2-3-2263,-1-2-264,0-1 1,0 0-1,0 1 0,0-1 1,1 1-1,-1-1 0,0 0 1,1 1-1,-1-1 1,1 0-1,-1 0 0,1 1 1,0-1-1,0 0 1,0 0-1,-1 0 0,1 0 1,0 0-1,0 0 1,0 0-1,1 0 0,-1 0 1,0 0-1,0-1 0,0 1 1,1 0-1,-1-1 1,0 1-1,1-1 0,-1 1 1,0-1-1,1 0 1,-1 0-1,1 1 0,-1-1 1,0 0-1,1 0 1,-1 0-1,1-1 0,-1 1 1,3-1-1,8-6 63,0 0 0,-1-1 0,0 0 0,0-1 0,-1 0 0,0-1 0,-1 0 0,0-1 0,0 0 0,-1 0 0,-1-1 0,7-12 0,-13 21-205,0 0 0,0 0-1,0 0 1,0-1 0,0 1 0,-1 0 0,1-1 0,-1 1 0,0 0-1,0-1 1,0 1 0,-1 0 0,0-4 0,1 6-16,-1-1 0,1 1 1,-1 0-1,0 0 0,1 0 1,-1 0-1,0 0 0,0 1 1,0-1-1,0 0 0,0 0 0,0 0 1,0 1-1,0-1 0,0 0 1,0 1-1,0-1 0,0 1 0,0-1 1,0 1-1,0 0 0,-1 0 1,1-1-1,0 1 0,0 0 1,-1 0-1,1 0 0,0 0 0,0 0 1,0 0-1,-1 1 0,1-1 1,0 0-1,0 1 0,0-1 0,-2 2 1,-2 0 9,0 0 0,1 0 0,-1 1 1,1 0-1,0 0 0,0 0 0,0 0 0,0 1 1,0 0-1,1 0 0,0 0 0,-1 0 0,-3 7 1,1-1 216,0 1 0,0 0 1,1 0-1,-6 20 1,11-30-197,0-1 1,-1 0 0,1 1 0,0-1 0,0 0-1,0 1 1,0-1 0,0 1 0,0-1-1,0 0 1,0 1 0,0-1 0,0 1 0,0-1-1,0 0 1,0 1 0,0-1 0,0 1-1,0-1 1,0 0 0,1 1 0,-1-1 0,0 0-1,0 1 1,0-1 0,1 0 0,-1 1 0,0-1-1,0 0 1,1 0 0,-1 1 0,0-1-1,1 0 1,-1 0 0,0 1 0,1-1 0,18-1 226,18-16-169,-36 16-74,1-1-2,1 0-1,-1 0 1,1 0-1,-1 0 1,0 0-1,0 0 1,0-1-1,0 1 1,-1-1-1,1 1 1,-1-1-1,1 0 1,-1 0-1,1-3 1,-2 5-30,-1 5-48,1 0 70,-1 0-1,-1 0 0,1-1 1,0 1-1,-1-1 0,-2 5 1,-1-1 194,1 1 1,0 0 0,0 0 0,1 1 0,0-1 0,0 1-1,1-1 1,0 1 0,0 0 0,1 0 0,0 17 0,2-25-170,-1 1 0,1-1 0,0 0 0,0 1 0,0-1 0,0 0 0,0 1 0,0-1 0,0 0 0,0 0 0,0 0 0,0 0 0,1 0 0,-1 0 0,0 0 0,1-1 0,-1 1 0,1 0 1,-1-1-1,1 1 0,-1-1 0,1 1 0,-1-1 0,1 0 0,0 0 0,-1 0 0,4 0 0,54 0 157,-48 0-153,0-2-77,-1 0 0,1 0 0,-1-1 1,1 0-1,-1 0 0,0-2 0,0 1 0,-1-1 0,1 0 0,-1-1 0,15-12 1,-13 9-57,-1 0 1,0 0-1,0-1 1,-1-1-1,0 1 1,-1-1-1,0-1 1,11-22-1,-19 33 123,0 1-1,1 0 1,-1 0-1,0 0 1,0-1-1,0 1 1,0 0-1,0 0 1,1-1-1,-1 1 1,0 0-1,0 0 1,0-1-1,0 1 1,0 0-1,0 0 1,0-1-1,0 1 1,0 0-1,0 0 1,0-1-1,0 1 1,0 0-1,0 0 1,0-1-1,0 1 1,0 0-1,0-1 1,-1 1-1,1 0 1,0 0-1,0 0 1,0-1-1,0 1 1,0 0-1,-1 0 1,1 0-1,0-1 1,-1 1-1,-11 3 8,-12 11 24,-14 33 253,36-45-250,1 1-1,-1-1 1,1 1 0,-1-1-1,1 1 1,0 0-1,0 0 1,0 0-1,0 0 1,1 0-1,-1-1 1,1 1 0,0 0-1,0 0 1,0 1-1,0-1 1,1 3-1,1-4-14,1-1-1,-1 0 1,1 0-1,0 0 1,-1 0-1,1 0 1,0-1-1,0 1 1,0-1-1,-1 0 1,1 0-1,0 0 1,0 0-1,0 0 1,5-1-1,-2 0 36,15-1-246,-1-2 0,1 0 1,-1-1-1,0-1 0,-1-1 0,1-1 1,25-14-1,35-13-164,-80 35 354,0 0 1,0 0-1,1-1 1,-1 1-1,0 0 1,0 0 0,1 0-1,-1 0 1,0-1-1,1 1 1,-1 0-1,0 0 1,0 0-1,1 0 1,-1 0 0,0 0-1,1 0 1,-1 0-1,0 0 1,1 0-1,-1 0 1,0 0 0,1 0-1,-1 0 1,0 0-1,1 0 1,-1 0-1,0 0 1,1 0 0,-1 1-1,0-1 1,0 0-1,1 0 1,-1 0-1,0 0 1,0 1-1,1-1 1,-1 0 0,0 0-1,0 1 1,0-1-1,1 0 1,-1 0-1,0 1 1,0-1 0,0 0-1,0 1 1,1-1-1,-1 0 1,0 1-1,0-1 1,0 0 0,0 0-1,0 1 1,-7 25 244,6-25-220,0 0 0,0 1 0,1-1 0,-1 1-1,0 0 1,1-1 0,-1 1 0,1-1 0,0 1 0,-1 0 0,1-1 0,0 1 0,0 0 0,0 0-1,0-1 1,0 1 0,0 0 0,1-1 0,-1 1 0,1 0 0,0 2 0,4-2-104,0 0-1,1 0 1,-1-1 0,0 0 0,0 0-1,1 0 1,9-1 0,-8 0-168,0 1 0,-1-1-1,1 1 1,-1 1 0,1-1 0,7 4 0,-6-1 193,-1 0-1,1 1 1,-1 1 0,0-1 0,0 1 0,-1 0-1,0 0 1,0 1 0,0 0 0,-1 0-1,0 1 1,0-1 0,-1 1 0,0 0-1,0 0 1,-1 0 0,0 1 0,0-1 0,-1 1-1,0 0 1,-1 0 0,0 0 0,0 12-1,0-8 224,-1 0 0,-1 0-1,0 0 1,0 0-1,-2-1 1,1 1 0,-2 0-1,0-1 1,0 1-1,-1-1 1,0 0 0,-1-1-1,-1 0 1,0 0-1,-11 14 1,10-16 163,-2 0 0,1 0-1,-1-1 1,-1 0 0,-11 6 0,18-11-197,-1 0 0,0-1 0,1 0-1,-1 0 1,0 0 0,0 0 0,-1-1 0,1 0 0,0 0 0,0 0 0,-1-1 0,1 0 0,0 0 0,-10-1 0,13 0-116,0 0 0,1 0 1,-1 0-1,0 0 0,1 0 0,-1 0 1,1 0-1,-1 0 0,1-1 1,-1 1-1,1-1 0,0 1 0,0-1 1,0 1-1,0-1 0,0 0 1,0 0-1,0 1 0,1-1 0,-1 0 1,1 0-1,-1 0 0,0-2 1,-5-48-301,6 50 265,-1-17-340,1-1 1,0 0-1,2 1 0,0-1 1,1 1-1,1 0 1,7-20-1,-7 29 108,1-1-1,0 1 1,0 0 0,1 0-1,0 1 1,1 0 0,0 0 0,0 0-1,1 1 1,1 0 0,-1 1-1,1 0 1,16-11 0,49-24-5951,-34 20-1244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13613,'0'1'238,"0"0"1,0 0 0,0 0-1,0 0 1,0 0-1,0 0 1,1 0-1,-1 0 1,0 0 0,1 0-1,-1 0 1,1 0-1,-1 0 1,1 0-1,-1 0 1,1 0-1,0-1 1,-1 1 0,1 0-1,0 0 1,0-1-1,-1 1 1,1 0-1,0-1 1,0 1 0,0-1-1,0 1 1,1-1-1,1 1 78,1 0 0,0 0 0,-1-1 0,1 1 0,-1-1 0,1 0 0,0 0 0,5-1 0,6-2 153,-1 0 0,0-1 0,21-8 0,-3-1-271,-1-2 1,0-2 0,40-28 0,-59 37-167,-1 0-1,-1-1 1,0-1-1,0 1 1,0-1-1,-2-1 1,1 0 0,-1 0-1,-1-1 1,0 1-1,8-21 1,-14 30-42,0 0 0,0-1-1,0 1 1,-1 0 0,1-1 0,-1 1 0,1 0 0,-1-1-1,0 1 1,0-1 0,0 1 0,0-1 0,-1 1-1,1 0 1,-1-1 0,0-2 0,0 4-6,0 0 0,1 0 0,-1 0 0,0 0 0,0 0 0,0 1 0,0-1 0,0 0 0,0 0 0,0 1 0,0-1 0,0 1 0,0-1 0,0 1 0,0-1 0,0 1 0,0 0 0,-1-1 0,1 1 0,0 0 0,0 0 0,0 0 0,-2 0 0,-2 0-28,-1 1-1,1 0 0,-1 0 1,1 1-1,0-1 1,0 1-1,-1 0 0,1 0 1,0 1-1,1 0 0,-1 0 1,-5 4-1,-8 8 109,1 0 0,-28 35 0,39-44 18,1 0 0,1 1 0,-1 0 0,1 0-1,0 0 1,1 0 0,0 1 0,0 0 0,0-1 0,1 1 0,-2 14-1,4-20-69,0-1 0,0 0 0,0 0 0,0 0 1,0 0-1,0 0 0,1 1 0,-1-1 0,0 0 0,1 0 0,-1 0 0,1 0 0,-1 0 0,1 0 0,0 0 0,-1 0 0,1 0 0,0-1 0,0 1 0,-1 0 0,1 0 0,0-1 0,0 1 0,0 0 0,1 0 0,1 0 9,1 1 0,-1-1-1,1 0 1,-1 0 0,1 0 0,-1-1-1,1 1 1,4-1 0,5 0 34,0 0 0,0-2 1,23-4-1,-4-4-77,-1-1 0,0-1 1,40-24-1,18-6-40,-88 41 52,1 0 0,0 0 0,-1 1 0,1-1 0,0 0 0,0 1 0,0 0 0,-1-1 0,1 1 0,0 0 0,0 0 1,0 0-1,3 0 0,-4 1 12,-1-1 0,0 0 0,1 0 0,-1 1 1,0-1-1,1 1 0,-1-1 0,0 0 0,1 1 0,-1-1 0,0 1 1,0-1-1,1 0 0,-1 1 0,0-1 0,0 1 0,0-1 1,0 1-1,1-1 0,-1 1 0,0-1 0,0 1 0,0-1 1,0 1-1,0-1 0,0 1 0,-1-1 0,1 1 0,0-1 1,0 1-1,0-1 0,-1 1 0,-2 9 134,-1 0 0,-1 0 0,-10 16 0,-1 4 327,16-30-452,0 1 0,0-1 1,-1 1-1,1-1 0,0 1 0,0-1 0,0 1 0,0-1 0,0 1 1,0 0-1,0-1 0,0 1 0,0-1 0,0 1 0,0-1 0,0 1 1,0-1-1,1 1 0,-1-1 0,0 1 0,0-1 0,1 1 0,-1-1 1,0 0-1,0 1 0,1-1 0,-1 1 0,0-1 0,1 0 0,-1 1 1,1-1-1,-1 0 0,1 1 0,0-1 0,24 5 181,30-12-123,13-15-755,-54 17 508,1 0 1,-1 0 0,1 1-1,1 1 1,24-2-1,-40 5 198,1 0 0,0 1 0,-1-1 0,1 0 0,0 0 0,-1 1 0,1-1 0,-1 1-1,1-1 1,0 0 0,-1 1 0,1-1 0,-1 1 0,0 0 0,1-1 0,-1 1 0,1-1 0,-1 1-1,0-1 1,1 1 0,-1 0 0,0-1 0,0 1 0,1 0 0,-1-1 0,0 1 0,0 0-1,0 0 1,0-1 0,0 1 0,0 0 0,0-1 0,0 1 0,0 0 0,0 0 0,-1-1 0,1 1-1,0 0 1,0-1 0,-1 1 0,1 0 0,-1 0-76,1 0 1,0-1-1,-1 1 0,1 0 1,0 0-1,0-1 0,-1 1 0,1 0 1,0 0-1,0-1 0,0 1 1,0 0-1,0 0 0,0 0 1,0-1-1,1 1 0,-1 0 1,0 0-1,0-1 0,0 1 1,1 0-1,-1 0 0,1-1 1,-1 1-1,0 0 0,1-1 1,-1 1-1,1 0 0,-1-1 0,1 1 1,0-1-1,-1 1 0,1-1 1,-1 1-1,1-1 0,0 0 1,0 1-1,-1-1 0,1 0 1,0 1-1,-1-1 0,3 0 1,30-3-7339,-13-5 588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11627,'0'0'10602,"-9"11"-9951,-3 3-327,1 1 0,1 0-1,1 1 1,0 0 0,1 1-1,0 0 1,-5 22-1,-15 93 1470,26-117-1728,1-1 0,0 1 0,1-1 0,1 1-1,0 0 1,1-1 0,4 17 0,-3-15-2618,-11-27-2576,-6-7 4115,-18-20-486,-26-33 628,21 23 3489,37 47-2480,-1 1 0,1-1 0,0 1 1,-1-1-1,1 0 0,-1 1 0,1-1 0,0 1 0,0-1 0,-1 1 0,1-1 0,0 0 0,0 1 0,0-1 0,0 0 0,0 1 0,0-1 1,0 0-1,0 1 0,0-1 0,0 0 0,0 1 0,0-1 0,0 0 0,0 1 0,1-1 0,-1 1 0,0-1 0,0 0 0,1 1 0,0-1 1,21-9 1193,44 6-1855,-53 5 914,34-2-474,114-4-612,-54-8-5255,-46-1-3552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4644,'0'0'20094,"-4"4"-19213,-7 4-734,0 1 0,-1-1 0,0-1 1,-1 0-1,1-1 0,-20 6 0,12-3-63,0 0-1,-25 16 1,45-25-87,-1 0 0,1 0 0,0 0 1,-1 1-1,1-1 0,0 0 0,-1 0 0,1 0 0,0 1 0,-1-1 0,1 0 0,0 0 1,-1 1-1,1-1 0,0 0 0,-1 1 0,1-1 0,0 0 0,0 1 0,0-1 0,-1 0 1,1 1-1,0-1 0,0 1 0,0-1 0,0 0 0,0 1 0,0-1 0,0 1 1,0-1-1,0 0 0,0 1 0,0-1 0,0 1 0,0 0 0,16 4-26,39-4-120,-41-2-60,2 2 33,0 0 0,0 1 0,0 0 0,24 8 0,-37-9 164,1 0 1,-1 0-1,0 0 0,0 0 1,0 0-1,0 1 1,0 0-1,0-1 0,0 1 1,0 0-1,-1 0 0,1 1 1,-1-1-1,1 1 1,-1-1-1,0 1 0,0 0 1,0-1-1,0 1 0,-1 0 1,1 0-1,-1 1 1,0-1-1,0 0 0,0 0 1,0 0-1,0 1 0,-1 3 1,0-4 68,-1 0 0,0 0 0,0 0 0,0 0 0,-1 0 0,1-1 0,-1 1 1,1 0-1,-1-1 0,0 0 0,0 1 0,0-1 0,-1 0 0,1 0 0,0 0 0,-1 0 0,1 0 1,-1 0-1,0-1 0,1 0 0,-1 1 0,0-1 0,0 0 0,-5 1 0,-9 4 103,-1-1-1,-33 6 1,47-11-221,-51 4-198,53-4 100,1 0 1,0 0-1,0-1 0,-1 1 0,1 0 0,0-1 0,0 1 0,-1-1 0,1 1 0,0-1 1,0 0-1,0 1 0,0-1 0,0 0 0,-1-1 0,1 1-113,1 0 0,-1 0-1,1 0 1,-1 0 0,1 0 0,0 0-1,0 0 1,-1 0 0,1 0 0,0 0-1,0 0 1,0 0 0,0 0 0,0-1-1,1 1 1,-1 0 0,0 0 0,0 0-1,1 0 1,-1 0 0,0 0 0,2-1-1,10-17-5946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38 16752,'0'0'4409,"-2"8"-3522,-20 60 1844,-33 74 1,-14 40-1768,57-151-909,8-21-8,0 0 0,1 1-1,0-1 1,1 1 0,-2 17 0,21-38 338,9-18-361,0-1 1,-2-2-1,-1 0 1,27-50 0,-31 49-212,29-47-538,-13 19-779,60-77 1,-93 134 1387,1 0 1,-1-1-1,1 2 0,0-1 1,0 0-1,1 1 0,-1-1 0,0 1 1,8-3-1,-10 5 104,-1-1 1,1 1-1,0 0 1,0 0-1,0 0 0,0 0 1,0 0-1,0 0 0,0 0 1,0 1-1,0-1 0,0 0 1,-1 0-1,1 1 1,0-1-1,0 1 0,0-1 1,-1 1-1,1-1 0,0 1 1,0-1-1,-1 1 0,1-1 1,0 1-1,-1 0 0,1 0 1,-1-1-1,1 1 1,-1 0-1,1 0 0,-1-1 1,1 1-1,-1 0 0,0 0 1,1 0-1,-1 0 0,0 0 1,0 0-1,0 0 1,0 0-1,0-1 0,0 1 1,0 0-1,0 0 0,0 1 1,1 7 137,0 0 1,0 0-1,-1 0 1,0 0 0,-1 0-1,0 0 1,0-1-1,-1 1 1,0 0-1,-1-1 1,0 1 0,0-1-1,-1 0 1,0 0-1,0 0 1,-1 0-1,0-1 1,0 1 0,0-2-1,-1 1 1,-1 0-1,1-1 1,-1 0-1,0-1 1,0 1 0,0-1-1,-1-1 1,0 0-1,0 0 1,-11 4-1,18-7-189,1-1 0,-1 0-1,0 1 1,1-1-1,-1 1 1,0-1-1,0 0 1,1 0 0,-1 0-1,0 1 1,0-1-1,0 0 1,1 0-1,-1 0 1,0 0-1,0 0 1,0 0 0,1 0-1,-1-1 1,0 1-1,0 0 1,0 0-1,1-1 1,-1 1 0,0 0-1,0-1 1,1 1-1,-1-1 1,0 1-1,1-1 1,-1 1-1,1-1 1,-1 1 0,1-1-1,-1 0 1,1 1-1,-1-1 1,1 0-1,-1 1 1,1-1 0,0 0-1,-1 0 1,1 1-1,0-1 1,0 0-1,-1-1 1,8-41-8070,1 15 1577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 8552,'0'0'5851,"1"8"-3822,1 0-1531,0 0 1,-1 0 0,0 0 0,-1 0 0,0 1 0,0-1 0,-1 0 0,0 0 0,0 0 0,-3 10-1,-1-6 109,0 1 1,2 0-1,-1 1 0,2-1 0,0 1 0,-1 19 0,4-32-593,-1-1 0,0 0 1,0 1-1,1-1 1,-1 0-1,0 0 0,0 1 1,1-1-1,-1 0 0,0 0 1,1 0-1,-1 1 0,0-1 1,1 0-1,-1 0 0,1 0 1,-1 0-1,0 0 0,1 0 1,-1 0-1,0 0 0,1 0 1,-1 0-1,1 0 1,-1 0-1,0 0 0,1 0 1,-1 0-1,0 0 0,1 0 1,-1 0-1,0-1 0,1 1 1,-1 0-1,0 0 0,1 0 1,-1-1-1,0 1 0,1 0 1,-1 0-1,0-1 1,0 1-1,1 0 0,-1-1 1,0 1-1,0 0 0,0-1 1,1 1-1,-1-1 0,17-13 59,-13 3-143,0 0 0,0-1 1,-1 1-1,-1 0 0,1-1 0,-2 0 1,0 1-1,0-1 0,-1 0 1,-1 0-1,0 1 0,0-1 0,-1 0 1,-1 1-1,-6-18 0,9 29 69,0 1-1,0-1 1,0 0-1,0 1 1,0-1-1,0 0 1,0 1-1,0-1 1,-1 0-1,1 1 1,0-1 0,0 0-1,0 1 1,-1-1-1,1 0 1,0 0-1,0 1 1,0-1-1,-1 0 1,1 0-1,0 0 1,-1 1-1,1-1 1,0 0 0,-1 0-1,1 0 1,0 0-1,-1 0 1,1 1-1,0-1 1,-1 0-1,1 0 1,0 0-1,-1 0 1,1 0-1,0 0 1,-1 0 0,1 0-1,0 0 1,-1-1-1,1 1 1,0 0-1,-1 0 1,1 0-1,0 0 1,-1 0-1,1 0 1,0-1-1,0 1 1,-1 0 0,1 0-1,0-1 1,0 1-1,-1 0 1,1 0-1,0-1 1,0 1-1,-1 0 1,1 0-1,0-1 1,0 1-1,0 0 1,0-1-1,0 1 1,0 0 0,0-1-1,-1 1 1,1 0-1,0-1 1,0 2 10,-1 1 1,1 0 0,-1-1 0,1 1-1,-1 0 1,1 0 0,0 0 0,0-1-1,0 1 1,0 0 0,0 0 0,1 0-1,-1-1 1,0 1 0,1 2 0,2 0 15,0-1 1,0 1-1,0-1 1,0 1-1,1-1 1,-1 0-1,1 0 1,0 0-1,0-1 1,0 0 0,0 1-1,0-1 1,0-1-1,1 1 1,-1 0-1,1-1 1,-1 0-1,8 1 1,10 1 20,0-1 1,33 0-1,-36-2-26,-1-1 1,1-1-1,-1-1 0,27-7 0,-36 8-6,0-1-1,-1-1 0,1 1 0,-1-1 0,0-1 0,0 1 0,0-2 0,0 1 0,-1-1 1,12-12-1,-18 17-12,0 1 0,0-1 1,0 0-1,-1 0 1,1 1-1,0-1 1,-1 0-1,1 0 0,-1 0 1,1 0-1,-1 0 1,1 0-1,-1 0 0,0 0 1,1 0-1,-1 0 1,0 0-1,0 0 0,0 0 1,0 0-1,0 0 1,0 0-1,0 0 0,0-2 1,-1 2-6,0 0 0,1 0 1,-1 0-1,0 0 0,0 1 1,0-1-1,0 0 0,0 1 1,0-1-1,0 1 0,0-1 0,0 1 1,0-1-1,0 1 0,-1 0 1,1-1-1,0 1 0,-1 0 1,-55 1-171,44 2 213,1 0 0,0 1 0,0 1 0,1 0 0,0 1 0,-1 0-1,2 1 1,-1 0 0,1 1 0,0 0 0,1 0 0,-1 1 0,2 0-1,-1 1 1,2 0 0,-1 0 0,-8 17 0,15-26-20,1 0 1,-1 0-1,1 1 1,-1-1-1,1 1 0,-1-1 1,1 0-1,0 1 1,0-1-1,0 1 1,0-1-1,0 1 0,0-1 1,0 1-1,0-1 1,0 0-1,1 1 1,-1-1-1,0 1 0,1-1 1,0 0-1,-1 1 1,1-1-1,0 0 1,-1 0-1,1 1 0,0-1 1,0 0-1,0 0 1,0 0-1,0 0 1,0 0-1,1 0 0,-1-1 1,0 1-1,0 0 1,1 0-1,-1-1 1,0 1-1,1-1 0,-1 1 1,1-1-1,-1 0 1,0 0-1,1 1 1,2-1-1,10 2-21,0-1-1,1 0 0,26-3 1,-23 2-250,-6-1-433,0 0 0,0 0 0,0-1 0,14-4 0,42-22-7106,-35 11 1284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131 254 5445,'0'0'15343,"-9"-2"-14388,5 1-841,-1 1 0,1 0-1,-1 0 1,1 0 0,-1 0-1,1 1 1,0 0 0,-1 0-1,1 0 1,-1 0 0,1 1-1,0-1 1,0 1 0,0 0 0,0 0-1,0 1 1,1-1 0,-1 1-1,1 0 1,-1 0 0,1 0-1,0 1 1,0-1 0,0 1-1,1-1 1,-4 7 0,4-8-52,1 0-1,-1 0 1,1 0 0,0 0 0,0 0 0,0 0 0,0 0-1,0 1 1,0-1 0,0 0 0,1 1 0,-1-1-1,1 0 1,0 1 0,-1-1 0,1 1 0,0-1 0,1 1-1,-1-1 1,1 5 0,0-6-33,1 1-1,-1 0 1,0 0 0,1-1 0,-1 1-1,1 0 1,-1-1 0,1 1 0,0-1-1,-1 0 1,1 0 0,0 0-1,0 0 1,0 0 0,0 0 0,0 0-1,0 0 1,3 0 0,7 1 8,-1 0 1,1-1 0,0 0 0,-1-1 0,1 0-1,0-1 1,14-3 0,-12 1-56,0-2 1,-1 0-1,1-1 1,-1 0-1,0 0 1,-1-2-1,0 0 1,0 0 0,-1-1-1,0 0 1,0-1-1,-1 0 1,11-15-1,-13 16-12,0-1 1,-1 0-1,0-1 0,0 0 0,-1 0 1,-1 0-1,1-1 0,-2 0 0,0 0 1,0 0-1,-1 0 0,-1 0 0,0-1 1,-1 0-1,0-15 0,-1 26 21,0-1-1,-1 0 0,0 1 1,1 0-1,-1-1 1,0 1-1,0-1 1,0 1-1,0 0 0,-1 0 1,1-1-1,-1 1 1,1 0-1,-1 0 1,0 0-1,1 1 0,-1-1 1,0 0-1,-3-1 1,0 0-12,0 0 1,-1 1 0,1 0-1,-1-1 1,1 2 0,-1-1-1,0 1 1,-7-1 0,0 0-5,-1 1 0,0 1-1,0 1 1,1 0 0,-1 0 0,-23 7 0,29-6 15,0 1-1,0 1 0,0-1 1,1 1-1,-8 5 0,14-8 8,1-1 1,-1 0-1,0 1 0,0-1 0,0 1 0,1-1 1,-1 1-1,0 0 0,1-1 0,-1 1 0,0 0 1,1-1-1,-1 1 0,1 0 0,-1 0 0,1-1 1,0 1-1,-1 0 0,1 0 0,0 0 0,-1 0 1,1 0-1,0-1 0,0 1 0,0 0 0,0 0 1,0 0-1,0 0 0,0 0 0,0 0 0,0 0 1,0 0-1,0 0 0,1-1 0,-1 1 0,0 0 1,1 0-1,-1 0 0,0 0 0,1-1 0,-1 1 1,1 0-1,0 0 0,-1-1 0,1 1 0,0 0 1,-1-1-1,1 1 0,0-1 0,-1 1 0,1-1 1,0 1-1,0-1 0,0 1 0,0-1 0,-1 0 1,1 0-1,0 1 0,0-1 0,1 0 0,-1 0-7,18 9-220,0 0 0,-1 1 1,0 1-1,24 19 0,-37-26 233,0 1 1,0 0-1,-1 1 0,0-1 1,0 1-1,0-1 0,0 1 1,-1 1-1,0-1 0,-1 0 1,1 1-1,-1-1 0,0 1 0,-1 0 1,0-1-1,0 1 0,0 12 1,-1-12 48,0 0 0,-1 1 1,0-1-1,0 0 1,-1 0-1,0 0 0,0 0 1,-1 0-1,0 0 1,0 0-1,-1-1 0,-7 11 1,5-7-542,5-5-3323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55 123 9929,'0'0'10063,"8"1"-7735,1-1-1939,-1-1 0,0 0 1,1 0-1,-1-1 0,0 0 0,0 0 1,12-6-1,-9 4-353,-1-1 0,1 0 0,-1-1 0,0 0 0,0-1 1,0 0-1,-1 0 0,0-1 0,12-15 0,-20 23-61,0-1-1,-1 1 1,1-1 0,-1 1 0,1-1-1,-1 1 1,0-1 0,1 0-1,-1 1 1,1-1 0,-1 0-1,0 1 1,0-1 0,1 0-1,-1 1 1,0-1 0,0 0 0,0 0-1,0 1 1,0-1 0,0 0-1,0 0 1,0 1 0,0-1-1,0 0 1,0 1 0,0-1 0,-1 0-1,1 0 1,0 1 0,-1-2-1,0 1-5,-1 0-1,1 1 1,0-1-1,-1 0 1,1 1-1,-1-1 1,1 1-1,-1 0 1,1-1-1,-1 1 1,1 0-1,-1 0 1,1 0-1,-3 0 1,-53 9-224,43-4 279,1 1 0,-1 0 1,1 1-1,1 1 0,-1 0 1,1 0-1,-13 13 1,20-17 68,0 1 1,0-1 0,1 1-1,-1-1 1,1 2 0,0-1-1,0 0 1,1 1 0,0-1 0,0 1-1,0 0 1,1 0 0,0 0-1,0 1 1,0-1 0,1 0-1,0 1 1,-1 9 0,2-15-76,1 1 1,-1 0-1,1-1 1,-1 1-1,1-1 0,-1 1 1,1-1-1,0 1 1,0-1-1,0 0 1,0 1-1,0-1 0,0 0 1,0 0-1,0 1 1,1-1-1,-1 0 1,0 0-1,1-1 0,-1 1 1,1 0-1,-1 0 1,1-1-1,-1 1 0,1 0 1,-1-1-1,1 0 1,0 1-1,1-1 1,54 3 145,-44-3-118,11-1-99,0-1-1,-1-2 1,1 0 0,0-1-1,-1-1 1,0-1 0,-1-2-1,0 0 1,0-1-1,-1-1 1,0-1 0,-1-1-1,0-1 1,34-31-1,-99 99 1264,42-51-1120,1 1 0,0 0-1,0-1 1,0 1 0,0 0 0,1 0-1,-1 0 1,1 0 0,0 1 0,0-1-1,1 0 1,-1 0 0,1 9 0,1-12-75,-1 0 1,1 0 0,-1 0-1,1 0 1,0 0-1,-1 0 1,1 0 0,0 0-1,0 0 1,0 0 0,0-1-1,0 1 1,0 0-1,0-1 1,0 1 0,0-1-1,0 1 1,0-1 0,0 1-1,0-1 1,0 0-1,1 1 1,-1-1 0,0 0-1,0 0 1,0 0 0,2 0-1,41 0 148,-31 0-123,6-1-331,0-1-1,-1-1 0,1-1 0,0-1 0,-1 0 0,29-13 0,45-12-259,-92 30 556,1 0-1,-1 0 1,1 0-1,-1 0 1,1 0 0,-1 0-1,0 0 1,1 1-1,-1-1 1,1 0 0,-1 0-1,0 1 1,1-1-1,-1 0 1,1 1 0,-1-1-1,0 0 1,0 1-1,1-1 1,-1 0 0,0 1-1,0-1 1,1 1-1,-1-1 1,0 0 0,0 1-1,0-1 1,0 1-1,1-1 1,-1 1 0,0-1-1,0 1 1,0-1-1,0 1 1,0-1 0,0 1-1,0-1 1,0 0-1,-1 1 1,1-1 0,0 1-1,0-1 1,0 1-1,0-1 1,-1 0 0,1 1-1,-1 0 1,-3 15-1849,-2-6-6751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16528,'0'0'2845,"0"8"-1980,2 117 3181,-2-123-4005,0 0-1,0 0 1,0 0 0,1 0-1,-1 0 1,1 0-1,-1 0 1,1 0-1,0 0 1,-1-1-1,1 1 1,0 0-1,0-1 1,0 1 0,1 0-1,-1-1 1,0 1-1,1-1 1,-1 0-1,1 1 1,2 1-1,0-1 24,0 0 0,0 0-1,1 0 1,-1 0 0,1-1-1,0 0 1,-1 0-1,10 1 1,1-1 19,1-1 0,0 0 0,0-1 0,27-6-1,-24 2-103,0-1 0,0-1-1,0-1 1,-1-1 0,0 0-1,0-1 1,30-24 0,-47 33 57,-1 1 0,0-1 1,1 1-1,-1 0 0,0-1 1,1 1-1,-1-1 0,0 1 1,1 0-1,-1-1 0,1 1 1,-1 0-1,1 0 0,-1-1 1,1 1-1,-1 0 0,1 0 1,-1 0-1,1-1 0,-1 1 1,1 0-1,-1 0 0,1 0 1,0 0-1,-1 0 0,1 0 1,-1 0-1,2 1 0,-3 13 667,0-13-675,1 0 1,-1-1-1,1 1 0,-1 0 1,1 0-1,0 0 0,0 0 1,-1 0-1,1 0 0,0 0 1,0 0-1,0 0 1,0 0-1,0 0 0,0 0 1,1 0-1,-1 0 0,0 0 1,0 0-1,1-1 0,-1 1 1,0 0-1,1 0 1,-1 0-1,1 0 0,-1 0 1,1-1-1,0 1 0,-1 0 1,1 0-1,1 0 0,10 1-29,1-2 0,-1 1 0,1-2 0,-1 1 0,1-2 0,-1 0 0,0 0 0,1-1 0,-1-1 0,-1 0 0,1 0-1,13-8 1,49-14-796,-73 25 786,0 1 0,1-1-1,-1 1 1,0 0 0,1-1 0,-1 1 0,0 0-1,1 0 1,-1 0 0,1 0 0,-1 0-1,0 0 1,1 0 0,-1 0 0,1 1 0,-1-1-1,0 0 1,1 1 0,-1-1 0,0 1 0,0 0-1,3 1 1,-3-1 27,0 1-1,-1-1 1,1 1 0,0 0-1,-1-1 1,1 1 0,-1 0-1,1-1 1,-1 1 0,0 0-1,1 0 1,-1 2 0,-1-3-9,1 1 0,0-1 0,0 1-1,0-1 1,0 0 0,0 1 0,1-1 0,-1 1 0,0-1 0,1 0 0,-1 1 0,1-1 0,-1 0 0,1 0 0,0 1-1,-1-1 1,1 0 0,0 0 0,0 0 0,0 0 0,0 0 0,0 0 0,0 0 0,0 0 0,0 0 0,0-1 0,0 1-1,1 0 1,-1-1 0,2 2 0,-3-2-200,1 0 0,-1 0 0,1 0 0,-1 0 0,1 0-1,-1 0 1,1 0 0,-1 0 0,1-1 0,-1 1 0,1 0 0,-1 0 0,1 0-1,-1 0 1,1-1 0,-1 1 0,1 0 0,-1 0 0,1-1 0,-1 1 0,0 0-1,1-1 1,-1 1 0,0-1 0,1 1 0,-1 0 0,0-1 0,1 1 0,-1-1-1,0 1 1,0-1 0,1 1 0,-1-1 0,0 1 0,0-1 0,0 1 0,0-1-1,0 1 1,0-1 0,0 1 0,0-1 0,0 1 0,0-1 0,0 1 0,0-1 0,0 1-1,0-1 1,-1 1 0,1-1 0,0 0 0,0-2-720,0-18-8226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126 225 3203,'1'-1'1887,"-1"1"-1677,0-1 0,0 1-1,0 0 1,0 0 0,0 0-1,0 0 1,0 0 0,-1-4 5661,1 4-5662,-1 0 1,1 0 0,0 0-1,0 0 1,0 0 0,0 0 0,0 0-1,0 0 1,-1 0 0,1 0-1,0 0 1,0 0 0,0 0-1,0 0 1,0 0 0,-1 0-1,1 0 1,0 0 0,0 0-1,0 0 1,0 0 0,-18 5 3653,-17 11-2402,-12 24 824,45-38-2229,0 0 0,0 0 0,0 0 0,0 0 0,1 0 0,-1 0 0,1 0-1,0 1 1,0-1 0,-1 1 0,1-1 0,1 1 0,-1-1 0,0 1 0,1-1 0,-1 1 0,1 0 0,0-1-1,0 1 1,0 4 0,1-6-55,0 0 0,0 0-1,0 0 1,0 0 0,0-1-1,0 1 1,0 0 0,0 0-1,0-1 1,0 1 0,0-1-1,0 1 1,1-1 0,-1 1-1,0-1 1,0 0-1,1 0 1,-1 1 0,0-1-1,0 0 1,1 0 0,-1 0-1,0-1 1,1 1 0,-1 0-1,0 0 1,0-1 0,2 0-1,38-10-232,-27 4-115,0-1 0,-1 0 0,0-2 0,-1 1 0,0-1 0,0-1 0,-1 0 0,-1-1 0,0 0 0,16-25 0,-14 18 630,0-1 0,-2 0 0,0-1 0,-1 0 0,-1-1 0,9-39-1,-18 48 1729,-9 20-1328,-8 18-489,3 1-108,1 0-1,-19 49 1,29-62-98,0 0 1,0 0 0,1 1 0,1-1-1,0 1 1,1 0 0,1 0-1,1 16 1,-1-28-69,0-1 0,0 0 0,1 0 0,-1 0 0,0 0 0,1 0 0,-1 0 0,1 0 0,0 0 0,-1 0 0,1 0 0,0 0 0,-1 0 0,1 0 0,0 0 0,0 0 0,0-1-1,0 1 1,0 0 0,0-1 0,0 1 0,0-1 0,0 1 0,0-1 0,0 1 0,0-1 0,0 0 0,0 1 0,0-1 0,2 0 0,0 0-661,0 1 0,1-1-1,-1 0 1,0-1 0,1 1 0,-1 0 0,0-1 0,0 0 0,0 0-1,4-1 1,18-14-10208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16944,'0'0'4580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7 339 8008,'0'0'4366,"-2"9"-3175,1-7-1173,0 0 117,1 1 0,-1 0 1,0 0-1,1-1 0,-1 1 0,1 0 0,0 0 0,0 0 1,0 0-1,2 5 0,-2-7-49,1 1-1,0-1 1,0 1 0,0-1-1,1 0 1,-1 1-1,0-1 1,0 0 0,1 0-1,-1 0 1,1 0 0,-1 0-1,1 0 1,-1 0-1,1-1 1,0 1 0,-1 0-1,1-1 1,0 1 0,-1-1-1,1 0 1,0 0-1,0 1 1,0-1 0,2-1-1,13 2 42,-1-1-1,1-1 0,-1 0 0,0-1 1,1-1-1,-1-1 0,0 0 0,-1-1 1,1-1-1,-1 0 0,0-1 0,-1-1 1,1 0-1,-2-1 0,1-1 0,-1 0 1,-1 0-1,1-1 0,13-17 0,-24 25-110,1 0-1,-1 1 1,1-1-1,-1 0 1,0 0-1,0-1 0,0 1 1,0 0-1,-1-1 1,0 1-1,1-1 0,-1 0 1,0 1-1,-1-1 1,1 0-1,-1 1 1,1-5-1,-2 7-17,1 1 0,0-1 0,0 1 0,-1-1-1,1 1 1,0-1 0,-1 0 0,1 1 0,0-1 0,-1 1 0,1 0 0,-1-1-1,1 1 1,-1-1 0,1 1 0,-1 0 0,1-1 0,-1 1 0,1 0 0,-1-1 0,1 1-1,-1 0 1,0 0 0,1 0 0,-1 0 0,0-1 0,1 1 0,-1 0 0,1 0 0,-1 0-1,0 0 1,1 0 0,-1 1 0,0-1 0,1 0 0,-2 0 0,-26 8-32,18-2 30,0 1 1,0-1-1,1 2 1,-1 0-1,2 0 1,-1 0-1,1 1 1,-11 16-1,-1 3 348,-28 53 1,40-65-42,1 0 0,0 0 1,-5 24-1,11-35-249,0-1 0,0 1-1,0-1 1,1 1 0,0-1 0,0 1 0,0 0 0,2 5-1,-2-9-45,0 1 0,1-1 0,-1 0 0,1 1-1,-1-1 1,1 0 0,0 1 0,0-1-1,-1 0 1,1 0 0,0 0 0,0 0 0,0 0-1,0 0 1,0 0 0,0 0 0,1 0 0,-1 0-1,0-1 1,0 1 0,1 0 0,-1-1 0,0 1-1,1-1 1,1 1 0,9 0-21,1 0-1,-1-1 1,0 0 0,1-1-1,-1 0 1,0-1 0,0 0-1,0-1 1,0 0 0,0-1-1,-1-1 1,1 0 0,-1 0-1,17-12 1,1-1-1143,-1-2 0,-1 0 1,-1-2-1,27-29 0,-23 19-1137,-2 0 1,47-71-1,-64 84 1958,-1 0-1,15-41 0,-20 47 813,-2 0 0,1-1 0,-2 1 0,0-1 0,0-21 0,-1 35-403,-1-1 0,0 0 0,0 1 0,0-1 0,0 0 0,0 1-1,0-1 1,0 0 0,0 1 0,-1-1 0,1 0 0,0 1 0,0-1 0,0 0 0,-1 1 0,1-1 0,0 0 0,-1 1 0,1-1 0,-1 1 0,1-1 0,-1 1 0,1-1 0,-1 1 0,1-1 0,-1 1 0,1-1 0,-1 1 0,1 0 0,-1-1 0,0 1 0,1 0 0,-1 0 0,0-1 0,1 1 0,-1 0 0,0 0 0,1 0 0,-1 0 0,0 0 0,1 0 0,-1 0 0,0 0 0,1 0 0,-1 0 0,0 0 0,1 0 0,-1 1 0,0-1 0,1 0 0,-2 1 0,-2 0 49,1 1 0,-1 0 0,1-1 0,-1 1 0,1 1 0,0-1 0,0 0 0,-4 5 0,-3 4 164,1 1 0,0 1 0,1-1 0,0 2 0,1-1 0,1 1 0,0 0 0,1 0 0,0 0 0,1 1 0,-2 15 0,1 5 248,2 0 0,0 1 0,5 56 0,2-56-556,11 42 0,-1 12 3677,-15-155-2868,3-82-856,-1 142 49,0-1-1,0 1 0,0 0 0,1 0 0,0 0 0,0 0 1,0 0-1,0 0 0,1 1 0,0-1 0,0 1 1,0-1-1,1 1 0,-1 0 0,1 1 0,0-1 0,0 0 1,0 1-1,0 0 0,1 0 0,0 0 0,-1 1 1,1 0-1,0 0 0,0 0 0,0 0 0,0 1 1,11-2-1,-10 2 8,0 0 0,1 0 1,-1 0-1,0 1 1,1 0-1,-1 1 0,0-1 1,1 1-1,-1 1 1,0-1-1,0 1 0,0 0 1,0 0-1,0 1 1,0-1-1,-1 1 0,1 1 1,-1-1-1,0 1 1,0 0-1,0 0 0,0 1 1,-1-1-1,5 7 1,-7-7 1,1-1 1,-1 1-1,0 0 1,-1 0-1,1 0 1,-1 0-1,0 0 1,0 0-1,0 1 1,0-1-1,-1 0 1,0 1-1,0-1 1,0 0-1,0 1 1,-1-1-1,0 5 1,-3 4 73,0-1 1,-1 1-1,-12 23 1,5-11 146,75-91-445,22-35-1533,-78 100 1031,-3 13 488,-1 25 367,-2-28-141,0 4 211,0 0 0,1-1 0,0 1-1,1-1 1,1 0 0,0 1-1,0-2 1,8 13 0,-10-20-101,0 0 0,1-1-1,0 0 1,-1 1 0,1-1 0,1 0 0,-1 0 0,0-1 0,1 1 0,-1-1-1,1 0 1,0 0 0,0 0 0,0 0 0,0 0 0,0-1 0,0 0-1,0 0 1,1 0 0,-1 0 0,0-1 0,1 0 0,-1 0 0,0 0-1,1 0 1,-1-1 0,8-1 0,-5 0-55,1-1 0,-1 1-1,0-1 1,0 0 0,-1-1 0,1 0 0,-1 0 0,0 0-1,0-1 1,0 0 0,0 0 0,-1 0 0,0-1-1,0 0 1,0 0 0,5-10 0,-4 7-4,-1 0 0,0 0 0,0-1 0,-1 0 1,-1 0-1,1 0 0,-2 0 0,1-1 0,-2 1 0,1-1 0,-1-12 1,-1 19-40,-1 1 1,0-1 0,0 1 0,0 0 0,-1-1 0,1 1-1,-1 0 1,0 0 0,0 0 0,0 0 0,0 0 0,0 1-1,-1-1 1,1 1 0,-1-1 0,0 1 0,0 0-1,0 0 1,0 0 0,0 0 0,0 1 0,-7-3 0,8 3 1,-1-1-1,0 1 1,0 0 0,1 0 0,-1 1 0,0-1 0,0 0 0,0 1 0,0 0 0,0 0 0,0 0-1,0 0 1,0 0 0,0 1 0,0-1 0,0 1 0,0 0 0,1-1 0,-1 2 0,0-1-1,0 0 1,1 0 0,-1 1 0,1-1 0,-1 1 0,1 0 0,-4 4 0,5-6 5,1 1-1,-1-1 1,1 1 0,0-1 0,-1 1 0,1 0 0,0-1 0,-1 1 0,1-1-1,0 1 1,0 0 0,0-1 0,0 1 0,-1-1 0,1 1 0,0 0 0,0-1 0,0 1-1,0 0 1,1-1 0,-1 1 0,0 0 0,0-1 0,0 1 0,0-1 0,1 1-1,-1 0 1,0-1 0,0 1 0,1-1 0,-1 1 0,1-1 0,-1 1 0,0-1-1,1 1 1,-1-1 0,1 1 0,-1-1 0,1 0 0,-1 1 0,1-1 0,-1 0-1,1 1 1,0-1 0,-1 0 0,1 0 0,-1 0 0,1 1 0,0-1 0,-1 0-1,1 0 1,0 0 0,-1 0 0,1 0 0,1 0 0,47 5-1183,-39-5 395,57 2-5289,-30-2-145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5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17 14286,'-25'0'2995,"14"-1"-2209,1 1 0,-1 1 0,0 0-1,-13 2 1,19-1-713,0-1-1,1 1 1,-1 0 0,1 1-1,-1-1 1,1 1 0,0-1-1,0 1 1,0 1-1,0-1 1,1 0 0,-5 7-1,2-3 267,0 1 0,0 0 0,1 0-1,0 0 1,1 1 0,0-1 0,-3 11-1,6-17-302,0-1 0,1 1 0,-1-1 0,1 1 0,-1 0 0,1-1 0,0 1 0,0 0 0,0-1 0,0 1 0,0 0 0,0 0 0,0-1-1,1 1 1,-1 0 0,0-1 0,1 1 0,0-1 0,-1 1 0,1 0 0,0-1 0,0 1 0,0-1 0,-1 0 0,2 1 0,-1-1 0,0 0-1,0 1 1,0-1 0,1 0 0,-1 0 0,0 0 0,1 0 0,-1 0 0,1-1 0,-1 1 0,1 0 0,0-1 0,-1 1 0,1-1 0,-1 1-1,1-1 1,0 0 0,0 0 0,-1 0 0,3 0 0,9 0 7,-1 0-1,1-1 0,-1 0 1,1-1-1,-1 0 1,0-1-1,0 0 1,0-1-1,0-1 1,-1 0-1,0 0 1,14-10-1,-12 7-59,0 0-1,-1-1 1,0-1 0,-1 0 0,0-1-1,-1 0 1,0 0 0,0-1-1,14-26 1,-17 20 29,-16 23-97,-17 26 9,24-26 90,-1 0 0,1 0 0,-1 0 0,1 0 0,1 0 0,-1 1 0,1-1 0,0 1 0,0-1 0,1 1 0,-1-1 0,1 1 0,1-1 0,-1 1 0,1 0 0,1 6 0,0-9-171,-1 1 0,1-1 0,0 1 0,0-1 0,0 0 0,1 0 0,-1 0-1,1 0 1,-1-1 0,1 1 0,0-1 0,0 1 0,0-1 0,1 0 0,-1 0 0,0 0 0,1-1 0,-1 1-1,1-1 1,0 0 0,-1 0 0,1 0 0,0 0 0,6-1 0,27 2-5203,4-2-5071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186 216 5894,'0'0'9214,"0"-9"-5638,-4-32-1467,3 40-2065,1-1-1,-1 1 1,0 0-1,1 0 1,-1-1-1,0 1 1,0 0-1,0 0 1,0 0-1,0 0 1,0 0-1,0 0 1,0 0-1,0 1 1,-1-1-1,1 0 1,0 0-1,0 1 1,-1-1-1,1 1 1,0-1-1,-1 1 1,1 0-1,-1 0 1,1-1-1,-1 1 1,1 0-1,0 0 1,-1 0-1,1 1 1,-1-1-1,1 0 1,0 0-1,-1 1 1,1-1-1,-1 1 1,-1 0-1,-3 1-21,-1 0-1,1 1 1,0-1 0,0 1-1,0 1 1,-6 3-1,4 0 88,1 0 1,0 0-1,0 1 0,0 0 0,1 0 0,0 0 0,1 1 0,0 0 0,0 0 0,1 0 1,0 1-1,0-1 0,1 1 0,1 0 0,-3 18 0,5-27-87,0 1-1,0-1 1,0 0 0,0 0-1,0 1 1,0-1 0,0 0-1,1 1 1,-1-1-1,0 0 1,1 0 0,-1 0-1,1 1 1,-1-1 0,1 0-1,0 0 1,0 0 0,-1 0-1,1 0 1,0 0 0,0 0-1,0 0 1,0-1 0,0 1-1,0 0 1,0 0-1,2 0 1,1 1 21,0-1 0,0 0 0,0 0 0,0 0 0,0-1 0,0 1 0,1-1 0,7 0 0,3-2 33,-1 1 0,1-2-1,-1 0 1,20-7 0,-1-4-44,-1-1 0,0-1 0,-1-2-1,54-41 1,-65 43-23,-1 0 0,-1-2 0,0 0-1,-1-1 1,-1-1 0,-1-1 0,21-35 0,-28 28 52,-8 28-58,0-1-1,0 1 1,0-1-1,0 1 1,0-1 0,0 1-1,0-1 1,0 1-1,-1-1 1,1 1-1,0-1 1,0 1 0,0-1-1,-1 1 1,1-1-1,0 1 1,0 0-1,-1-1 1,1 1-1,-1-1 1,1 1 0,0 0-1,-1-1 1,1 1-1,-1 0 1,0-1-1,-1 1 5,0 0-1,0 0 1,1 0-1,-1 0 1,0 1-1,0-1 0,0 1 1,0-1-1,0 1 1,1 0-1,-1-1 1,0 1-1,1 0 0,-1 0 1,0 0-1,1 0 1,-1 1-1,1-1 1,0 0-1,-1 1 0,-1 2 1,-14 13 69,1 2 1,1 0 0,1 1 0,0 0-1,-13 29 1,21-38-63,1 1-1,0-1 1,1 1 0,1 0-1,0 1 1,0-1 0,1 1 0,1-1-1,0 1 1,1 0 0,2 24-1,-1-35-139,-1 0-1,1 0 0,-1 1 0,1-1 0,0 0 0,0 0 0,0 0 1,0 0-1,0 0 0,0-1 0,0 1 0,1 0 0,-1 0 0,1-1 1,-1 1-1,1-1 0,0 1 0,2 0 0,26 8-4376,-5-9-1204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79 17200,'0'0'8841,"10"-1"-8692,-6 1-138,62-13-90,-63 12 74,-1 1 1,1-1-1,-1 0 1,1 0-1,-1 0 1,1 0-1,-1-1 1,1 1-1,-1 0 1,0-1-1,0 0 0,0 1 1,0-1-1,0 0 1,0 0-1,0 0 1,-1 0-1,1-1 1,-1 1-1,0 0 1,1-1-1,-1 1 1,0-1-1,1-3 1,-2 5 1,0 0 0,0 1 0,0-1 1,0 0-1,0 1 0,0-1 0,0 0 1,0 0-1,0 1 0,-1-1 0,1 0 1,0 1-1,0-1 0,-1 1 0,1-1 1,0 0-1,-1 1 0,1-1 0,-1 1 1,1-1-1,0 1 0,-1-1 0,1 1 1,-1-1-1,0 1 0,1-1 0,-1 1 1,1 0-1,-1-1 0,0 1 0,1 0 1,-1 0-1,0-1 0,-31 2-206,25 1 152,-1 0-1,0 0 1,1 1 0,0 0 0,-13 8 0,10-3 35,0 1 1,1 0 0,0 0 0,1 1-1,-8 13 1,13-20 43,1 1 0,-1 0 0,1 0 0,0 0 0,0 1 0,0-1 0,1 0-1,-1 1 1,1-1 0,0 1 0,0 0 0,1-1 0,-1 1 0,1-1 0,0 1 0,1 0 0,0 7 0,0-11-15,0 1 0,0 0 1,0 0-1,1-1 1,-1 1-1,0-1 1,1 1-1,-1-1 1,1 0-1,-1 0 0,1 1 1,-1-1-1,1 0 1,0 0-1,0-1 1,0 1-1,0 0 1,-1-1-1,1 1 0,0-1 1,0 1-1,0-1 1,3 0-1,53 1 95,-48-1-73,11-2-261,-1-1-1,0-1 0,0-1 1,-1-1-1,1 0 0,30-16 1,-25 11 93,0 1 0,46-11 1,-70 20 171,0 1 0,0-1-1,-1 1 1,1 0 0,0-1 0,0 1 0,0 0 0,-1 0 0,1 0 0,0 0 0,0 0 0,0 0 0,0 0 0,0 0 0,-1 0 0,1 0 0,0 0 0,0 0 0,0 0 0,0 1 0,-1-1-1,1 0 1,0 1 0,0-1 0,-1 1 0,1-1 0,0 1 0,-1-1 0,1 1 0,0-1 0,-1 1 0,1 0 0,-1-1 0,1 1 0,-1 0 0,1-1 0,-1 1 0,1 0 0,-1 0 0,0-1-1,0 1 1,1 0 0,-1 0 0,0 0 0,0 0 0,0-1 0,0 1 0,0 0 0,0 1 0,-1 6 178,-1 1-1,0-1 1,0 0-1,-7 13 1,-3 20 697,13-40-888,0 0 0,0 0 0,0 0-1,0 0 1,0 0 0,0-1-1,0 1 1,0 0 0,0 0 0,0-1-1,1 1 1,-1-1 0,0 1-1,1-1 1,-1 0 0,0 1 0,1-1-1,-1 0 1,0 0 0,1 0-1,-1 0 1,0 0 0,1 0 0,-1 0-1,0 0 1,1-1 0,-1 1-1,2-1 1,46-8-68,46-26-1124,-73 24 924,1 2-1,0 1 0,1 1 0,0 1 0,26-3 1,-49 9 256,0-1 1,0 1 0,1 0 0,-1 0 0,0 0-1,0 0 1,0 0 0,0 0 0,0 0-1,0 0 1,1 1 0,-1-1 0,0 0-1,0 1 1,0-1 0,0 1 0,0-1 0,0 1-1,0-1 1,0 1 0,0 0 0,-1-1-1,1 1 1,0 0 0,0 0 0,0 0 0,-1-1-1,1 1 1,-1 0 0,2 2 0,-1 33 1063,-2-16-521,2-20-530,-1 1 0,1 0 1,0 0-1,-1-1 0,1 1 1,0-1-1,-1 1 0,1-1 1,0 1-1,0-1 0,-1 1 1,1-1-1,0 1 0,0-1 1,0 0-1,0 0 0,-1 1 1,1-1-1,0 0 0,0 0 1,0 0-1,0 0 0,0 0 0,0 0 1,0 0-1,-1 0 0,2-1 1,28-1 150,-10-2-351,0-2 1,0 0 0,-1-1 0,32-16 0,-32 14 20,0 0-1,1 2 1,0 0 0,23-4 0,-43 10 160,0 1 1,0 0-1,1 0 1,-1 0-1,0 0 0,0 0 1,0 0-1,0 0 1,1 0-1,-1 0 0,0 0 1,0 0-1,0 0 1,0 0-1,1 0 1,-1 0-1,0 0 0,0 0 1,0 0-1,0 0 1,1 0-1,-1 0 0,0 0 1,0 0-1,0 1 1,0-1-1,1 0 1,-1 0-1,0 0 0,0 0 1,0 0-1,0 0 1,0 0-1,0 1 0,0-1 1,1 0-1,-1 0 1,0 0-1,0 0 0,0 1 1,0-1-1,0 0 1,0 0-1,0 0 1,0 0-1,0 1 0,0-1 1,0 0-1,0 0 1,0 0-1,0 0 0,0 1 1,0-1-1,0 0 1,-7 14 62,-14 11-706,3-14-1820,3-6-2402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8360,'5'0'7591,"-3"3"-6246,2 7-672,-3 10 416,5 8 160,-3 6 32,3 4-544,-4 1-385,3-1-159,0-2-161,2-6 0,2-5-160,-2-3-1026,-1-4-511,-6-7-289,0-7-2722,-11-4-3012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11915,'0'0'3091,"9"1"-1292,49 3-291,0-2 0,0-3 1,71-11-1,54-1-948,-182 14-615,-1-1-1,1 0 1,0 0 0,-1 1-1,1-1 1,0 0 0,-1 0-1,1 0 1,0 0 0,-1 0-1,1 0 1,0 0 0,0 0-1,-1 0 1,1-1 0,0 1-1,-1 0 1,1 0 0,0-1-1,-1 1 1,1 0 0,0-1-1,-1 1 1,1 0-1,-1-1 1,1 1 0,-1-1-1,1 1 1,-1-1 0,1 1-1,0-2 1,-22-13-5696,-2 2-324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89 5990,'0'0'8071,"-14"-50"-5893,21 35-896,16 4-65,6 3-32,9 4-545,6 4-63,3 0-481,4 0-32,1 10-128,2 1-1089,-8 0-1377,-5-2-2147,-12-1-1793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9929,'0'0'2173,"-2"11"-11,2-11-2160,-4 19 1534,2 1 0,0 0 0,1 0 0,2 32 0,0-51-1514,-1 1 1,1-1-1,0 1 0,-1-1 1,1 1-1,0-1 0,0 0 0,0 1 1,0-1-1,0 0 0,1 0 0,-1 0 1,0 0-1,1 0 0,-1 0 1,0 0-1,1 0 0,-1 0 0,1-1 1,-1 1-1,1-1 0,0 1 1,-1-1-1,1 1 0,-1-1 0,1 0 1,2 0-1,52 1 186,-42-1-154,-5-1-45,0 0-1,1-1 0,-1 0 0,0-1 1,17-6-1,-18 5 5,1 1-1,-1 1 1,1-1 0,-1 1 0,1 1-1,11-2 1,-19 7 64,0 0 0,-1 0-1,1-1 1,-1 1 0,1 0 0,-1 0-1,0 0 1,-1 4 0,1-4 49,0 0-82,0-1-1,0 1 1,1-1 0,-1 0-1,1 1 1,0-1 0,0 0 0,0 1-1,0-1 1,1 0 0,-1 0-1,1 0 1,0 0 0,0 0 0,0-1-1,4 4 1,-5-4-135,0-1-1,1 0 1,-1 0-1,1 0 1,0 0 0,-1 0-1,1-1 1,0 1 0,0 0-1,-1-1 1,1 1-1,0-1 1,2 1 0,-1-1-290,-1 0 1,0 0 0,1-1 0,-1 1 0,0 0 0,0-1 0,1 0 0,-1 1 0,0-1 0,0 0 0,0 0 0,4-3 0,9-10-6048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 7111,'0'0'6833,"-6"10"-4991,5-8-1860,-7 9 843,0 1-1,1 0 0,1 1 0,0-1 0,-5 18 0,9-27-724,1 0 0,1 0 0,-1 0 0,0 0 0,1 1-1,0-1 1,-1 0 0,1 0 0,1 0 0,-1 0 0,0 0 0,1 1 0,-1-1 0,1 0 0,0 0-1,0 0 1,0 0 0,1 0 0,-1-1 0,1 1 0,-1 0 0,1-1 0,0 1 0,0-1 0,0 1-1,0-1 1,1 0 0,-1 0 0,1 0 0,-1 0 0,1 0 0,0-1 0,-1 1 0,5 0 0,-4 0-42,1 0 0,0 0 1,0-1-1,0 0 1,0 0-1,0 0 0,0-1 1,0 1-1,1-1 1,-1 0-1,0 0 0,0 0 1,0-1-1,1 1 1,-1-1-1,0 0 0,0 0 1,0-1-1,0 1 0,-1-1 1,1 0-1,0 0 1,-1 0-1,1 0 0,-1-1 1,0 1-1,1-1 1,-1 0-1,0 0 0,-1 0 1,5-6-1,-3 3-75,0 0 1,-1 0-1,0-1 0,0 1 0,0-1 0,-1 1 0,0-1 0,0 0 0,-1 0 1,0 0-1,0 0 0,0 0 0,-1 0 0,0 0 0,-1 0 0,1 0 0,-1 0 1,-3-10-1,4 17 1,0-1-1,0 0 1,0 1 0,0-1 0,0 1 0,0-1 0,0 0 0,0 1-1,-1-1 1,1 0 0,0 1 0,0-1 0,-1 1 0,1-1-1,0 1 1,-1-1 0,1 1 0,0-1 0,-1 1 0,1-1 0,-1 1-1,1-1 1,-1 1 0,1 0 0,-1-1 0,1 1 0,-1 0 0,1-1-1,-1 1 1,1 0 0,-1 0 0,0-1 0,1 1 0,-1 0 0,0 0-1,1 0 1,-1 0 0,1 0 0,-1 0 0,0 0 0,1 0 0,-1 0-1,0 0 1,1 0 0,-1 1 0,1-1 0,-1 0 0,0 0-1,1 1 1,-1-1 0,0 1 13,1 0 1,-1 0-1,1 0 0,-1-1 0,1 1 0,0 0 1,-1 0-1,1 0 0,0 0 0,0 0 1,0 0-1,0 0 0,0 0 0,0 0 0,0 0 1,0 0-1,0 0 0,0 0 0,0 0 1,0-1-1,1 1 0,-1 0 0,0 0 0,1 0 1,-1 0-1,1 0 0,-1 0 0,1-1 1,-1 1-1,1 0 0,0 0 0,-1-1 0,1 1 1,0-1-1,1 2 0,4 2 38,0 1-1,1-2 1,-1 1-1,1-1 1,0 0-1,0 0 1,0 0-1,1-1 1,-1 0-1,0-1 1,1 0-1,-1 0 1,1-1-1,0 1 1,8-2-1,-6 0-12,0 1 0,-1-1 0,1-1 0,0 0 0,-1 0 1,1-1-1,-1 0 0,0-1 0,0 0 0,-1-1 0,12-6 0,-14 6-10,-4 4-5,1-1-1,-1 1 0,1-1 1,-1 0-1,0 0 1,1 0-1,-1 0 1,0 0-1,-1-1 1,1 1-1,0-1 0,-1 1 1,1-1-1,-1 0 1,0 1-1,0-1 1,1-3-1,-2 5-10,-1 1 0,1 0 1,-1-1-1,0 1 0,1 0 0,-1 0 0,0-1 0,1 1 1,-1 0-1,0 0 0,1 0 0,-1 0 0,0 0 0,0 0 1,1 0-1,-1 0 0,0 0 0,1 0 0,-1 0 0,0 1 1,1-1-1,-1 0 0,0 0 0,1 1 0,-1-1 0,0 1 1,-20 7-70,10-1 106,0 0-1,1 1 1,0 1 0,1 0 0,0 0-1,-12 16 1,17-21-5,1 0 0,0 1 1,0-1-1,0 1 0,1-1 0,-1 1 0,1 0 0,0 0 0,1 0 0,-1 0 0,1 1 0,0-1 1,0 0-1,1 0 0,0 1 0,0-1 0,0 0 0,1 10 0,1-13-47,-1 0-1,1 0 0,-1 0 1,1 0-1,0 0 1,0 0-1,0 0 0,0 0 1,0-1-1,1 1 1,-1-1-1,0 1 0,1-1 1,-1 0-1,1 0 1,-1 0-1,1-1 0,-1 1 1,1 0-1,0-1 1,-1 0-1,1 0 0,0 1 1,-1-2-1,5 1 1,4 0-764,1 0-1,0-1 1,0 0 0,18-5 0,-17 2-1205,-1-1 0,1 0 0,-1-1 0,15-10 0,8-10-4119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19859,'-9'4'2317,"-70"42"2063,72-42-4085,0 1-1,1 0 1,-1 0 0,1 1 0,0 0 0,0 0 0,1 1-1,0-1 1,0 1 0,-5 8 0,10-14-315,0 0-1,0 0 1,0 0-1,0 0 1,0 0 0,0 0-1,0 0 1,0 0 0,0-1-1,0 1 1,1 0 0,-1 0-1,0 0 1,0 0 0,1 0-1,-1-1 1,1 1 0,-1 0-1,1 0 1,-1-1 0,1 1-1,-1 0 1,1-1 0,0 1-1,-1 0 1,1-1 0,0 1-1,0-1 1,-1 1 0,1-1-1,0 1 1,0-1-1,0 0 1,0 1 0,-1-1-1,1 0 1,0 0 0,0 0-1,0 0 1,0 0 0,0 0-1,0 0 1,0 0 0,1 0-1,54 2-1482,-44-2 1194,16-1-406,-19 0 543,-1 1-1,0-1 1,1 2 0,-1-1 0,0 1 0,0 1-1,13 3 1,-21-5 219,0 0-1,1 0 1,-1 1-1,1-1 1,-1 0-1,0 1 1,1-1 0,-1 0-1,0 1 1,1-1-1,-1 1 1,0-1-1,0 1 1,1-1-1,-1 1 1,0-1-1,0 0 1,0 1-1,0-1 1,0 1-1,0-1 1,1 1-1,-1-1 1,0 1 0,0-1-1,0 1 1,-1-1-1,1 1 1,0-1-1,0 1 1,0-1-1,0 1 1,0-1-1,-1 1 1,1-1-1,0 1 1,0-1-1,-1 0 1,1 1-1,0-1 1,-1 1 0,1-1-1,0 0 1,-1 1-1,1-1 1,0 0-1,-1 0 1,1 1-1,-1-1 1,1 0-1,-1 0 1,0 1-1,-21 15 1279,-7 1-582,-44 22 522,67-37-1752,0 1 1,-1-2-1,1 1 0,-1-1 0,-12 2 0,7-5-6293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70 4420,'2'-8'4303,"5"-28"-636,-6 35-3517,-1 0-1,0 1 0,0-1 1,0 0-1,0 0 0,0 0 1,0 0-1,0 1 0,0-1 0,0 0 1,0 0-1,0 0 0,-1 1 1,1-1-1,0 0 0,0 0 1,-1 0-1,1 1 0,-1-1 0,1 0 1,-1 1-1,1-1 0,-1 0 1,1 1-1,-1-1 0,1 1 1,-1-1-1,-1 0 0,0 0 11,0 0 0,1 1 0,-1-1 0,0 1 0,0 0 0,0-1-1,0 1 1,0 0 0,0 0 0,0 0 0,-4 1 0,-1 0 89,0 1 1,0 0 0,0 0-1,1 0 1,-12 6-1,12-4 33,0 0 0,0 0 0,0 1 0,1 0 0,0 0 0,0 0 0,0 1-1,-6 9 1,10-14-300,0 1 1,0-1-1,0 1 0,1-1 0,-1 1 0,0-1 0,1 1 0,0-1 1,-1 1-1,1 0 0,0-1 0,0 1 0,0-1 0,0 1 0,0 0 1,0-1-1,0 1 0,0-1 0,1 1 0,-1 0 0,1-1 0,-1 1 1,1-1-1,0 1 0,-1-1 0,1 0 0,0 1 0,0-1 0,0 0 0,0 1 1,0-1-1,0 0 0,1 0 0,-1 0 0,0 0 0,0 0 0,1 0 1,-1 0-1,1-1 0,-1 1 0,1 0 0,-1-1 0,3 1 0,71 27-3510,-57-23 3437,-1 1 0,0 1 1,0 0-1,-1 1 0,0 1 0,20 14 0,-35-22 253,0-1-1,0 1 0,0-1 1,0 1-1,0 0 0,-1 0 1,1-1-1,0 1 0,0 0 0,0 0 1,-1 0-1,1 0 0,0 0 1,-1 0-1,1 0 0,-1 0 1,1 0-1,-1 0 0,0 1 0,1-1 1,-1 0-1,0 0 0,0 0 1,0 0-1,0 1 0,0-1 1,0 1-1,-1 0-5,0-1 0,0 0 1,0 1-1,0-1 0,-1 0 1,1 0-1,0 0 0,0 0 1,-1 0-1,1 0 0,-1-1 0,1 1 1,-1 0-1,1-1 0,-1 1 1,-2 0-1,-10 2 177,-1 0-1,0-1 1,-14 1 0,26-3-371,-18 2-45,-42 0 200,26-11-2895,24-3-2480,9-5-4538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3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12364,'0'0'6731,"-3"11"-6031,-9 41 796,1 2 1,3 0-1,3 0 1,1 0-1,7 85 1,-2-130-1460,1 0 1,0 0 0,0 0-1,6 13 1,-7-21-28,-1 1 0,0-1 1,1 1-1,-1-1 0,1 1 1,0-1-1,0 1 0,-1-1 1,1 1-1,0-1 0,0 0 1,0 0-1,0 0 0,1 1 1,-1-1-1,0 0 0,0 0 1,1-1-1,-1 1 0,0 0 1,1 0-1,-1-1 0,1 1 1,-1-1-1,1 1 0,-1-1 1,1 1-1,-1-1 0,1 0 1,0 0-1,-1 0 0,1 0 1,2 0-1,-2-1-27,-1 0 1,0 0-1,0 0 1,0 0-1,0 0 1,0 0-1,0 0 1,0-1-1,0 1 0,0 0 1,0-1-1,-1 1 1,1 0-1,0-1 1,-1 1-1,1-1 0,-1 1 1,0-1-1,0 1 1,1-1-1,-1-1 1,2-38-639,-2 34 526,0-5-82,0 7 16,1-1 1,-1 1 0,0 0 0,0 0 0,-1-1 0,1 1-1,-1 0 1,0 0 0,-1-1 0,1 1 0,-1 0 0,0 0-1,0 1 1,-1-1 0,1 0 0,-6-5 0,8 9 187,0 1 1,0 0-1,0 0 0,0 0 1,-1-1-1,1 1 1,0 0-1,0 0 1,0 0-1,0 0 1,-1-1-1,1 1 0,0 0 1,0 0-1,0 0 1,-1 0-1,1 0 1,0 0-1,0 0 1,-1 0-1,1-1 1,0 1-1,0 0 0,-1 0 1,1 0-1,0 0 1,0 0-1,-1 0 1,1 1-1,0-1 1,0 0-1,-1 0 0,1 0 1,0 0-1,0 0 1,0 0-1,-1 0 1,1 0-1,0 0 1,0 1-1,0-1 0,-1 0 1,-3 14 50,7 16 439,-1-27-429,1 0-1,-1 0 1,1 0-1,0-1 1,0 1-1,1-1 1,-1 0-1,0 0 1,1 0-1,-1 0 1,1-1-1,-1 0 1,1 1-1,0-1 1,0 0-1,-1-1 1,1 1-1,0-1 1,0 0-1,7 0 1,-3 0-25,1 0 1,-1 0-1,1-1 0,0 0 1,-1-1-1,1 0 0,-1 0 1,11-5-1,-4-1-74,0-1 0,0-1 0,-1 0 0,-1-1 0,0-1 0,18-19 0,-38 43 45,1 1 0,0-1-1,1 1 1,1 1 0,0-1-1,1 1 1,-2 15 0,4-26 9,1 0 0,0 0 0,0 0 0,0-1 0,0 1 0,0 0 1,1 0-1,-1 0 0,1-1 0,0 1 0,0 0 0,0 0 0,0-1 0,0 1 1,0-1-1,1 1 0,-1-1 0,1 0 0,0 1 0,0-1 0,0 0 0,0 0 0,0 0 1,0-1-1,0 1 0,1 0 0,-1-1 0,1 1 0,-1-1 0,1 0 0,-1 0 1,1 0-1,0 0 0,0-1 0,-1 1 0,1-1 0,0 1 0,0-1 0,0 0 1,-1 0-1,1 0 0,3-1 0,0 1-261,0-1 0,0 0 1,-1 0-1,1 0 0,-1-1 0,1 0 0,-1 0 1,1 0-1,-1 0 0,0-1 0,0 0 1,0 0-1,6-6 0,0 0-1747,-1-1-1,0 0 1,-1-1-1,13-18 1,3-11-4018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4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10666,'-6'9'763,"-5"9"-153,0 1 0,1 1-1,2 0 1,0 0 0,1 1-1,0 0 1,2 0 0,1 0-1,-3 42 1,6-45-339,1-10-232,-1-1 1,1 0 0,-1 0 0,2 1 0,-1-1-1,1 0 1,1 0 0,-1 0 0,1 0 0,0 0-1,1 0 1,-1 0 0,1-1 0,1 1 0,5 7-1,-9-13-31,0 0-1,1-1 1,-1 1-1,1 0 1,-1-1-1,1 1 0,-1-1 1,1 1-1,-1-1 1,1 1-1,-1-1 0,1 0 1,-1 1-1,1-1 1,0 0-1,-1 1 1,1-1-1,0 0 0,-1 0 1,1 1-1,0-1 1,0 0-1,-1 0 0,1 0 1,0 0-1,-1 0 1,1 0-1,0 0 1,0 0-1,-1 0 0,1-1 1,0 1-1,0-1-13,0 0 0,0-1 0,0 1 0,-1 0-1,1 0 1,-1-1 0,1 1 0,-1 0 0,1-1 0,-1 1-1,0 0 1,0-1 0,0 1 0,0-3 0,1-4-87,-2 1 0,1-1 0,-1 1 0,0 0 0,-3-12 0,-1 10-240,0-1 0,-1 1 0,0 0 0,-1 1 1,1-1-1,-15-12 0,17 17 298,-1 0 1,1 0-1,-1 0 1,0 0-1,0 1 1,-1-1-1,1 2 1,-1-1-1,1 0 1,-1 1-1,0 0 0,0 1 1,-7-2-1,12 3 122,1 0 1,-1 0-1,0 0 0,1 0 0,-1 1 0,1-1 0,-1 0 0,1 0 0,-1 1 0,1-1 0,-1 0 0,1 1 0,-1-1 1,1 1-1,0-1 0,-1 1 0,1-1 0,-1 0 0,1 1 0,0-1 0,0 1 0,-1 0 0,1-1 0,0 1 0,0-1 1,0 1-1,-1-1 0,1 1 0,0-1 0,0 1 0,0 0 0,0-1 0,0 1 0,0-1 0,0 1 0,0 0 0,0-1 1,1 1-1,-1-1 0,0 1 0,0-1 0,0 1 0,1-1 0,-1 1 0,0-1 0,1 1 0,-1-1 0,0 1 0,2 0 1,17 30 2289,-11-24-2128,1-1-1,1-1 1,-1 0-1,1 0 1,0-1-1,0 0 1,0-1 0,1 0-1,-1 0 1,1-1-1,0-1 1,-1 0-1,1 0 1,0-1-1,0-1 1,10-1 0,-11 2-216,0-1 0,-1-1 1,1 0-1,-1 0 0,1-1 1,-1 0-1,0-1 0,0 0 1,0 0-1,0-1 0,-1 0 1,0 0-1,0-1 1,0 0-1,-1-1 0,0 0 1,11-14-1,-17 20-26,0 0 0,0-1 0,0 1 0,0-1 0,-1 1 0,1-1 0,0 0 0,-1 1-1,1-1 1,-1 0 0,0 1 0,0-1 0,1 0 0,-2-3 0,1 5-13,0-1 0,0 0 1,0 1-1,0-1 0,-1 0 0,1 1 0,0-1 0,-1 1 0,1-1 1,0 1-1,-1-1 0,1 1 0,-1-1 0,1 1 0,-1-1 0,1 1 1,-1-1-1,1 1 0,-1 0 0,1-1 0,-1 1 0,0 0 0,1-1 1,-1 1-1,-1 0 0,1 0-3,-1 0 0,0 0 1,0 0-1,0 0 0,1 0 0,-1 0 0,0 1 1,0-1-1,0 1 0,1 0 0,-1-1 1,0 1-1,1 0 0,-1 0 0,1 0 1,-1 0-1,1 0 0,-1 0 0,1 1 0,0-1 1,0 0-1,-1 1 0,1-1 0,0 1 1,0-1-1,0 1 0,0 1 0,-3 5 104,0 0-1,0 0 1,1 0-1,0 0 1,1 1-1,0-1 1,0 1-1,1-1 1,0 1-1,0 0 1,1 0-1,2 16 1,-1-21-70,0-1 0,0 1 0,0-1 0,0 1 1,1-1-1,-1 1 0,1-1 0,0 0 1,0 0-1,0 0 0,0 0 0,1 0 0,-1 0 1,1-1-1,0 1 0,0-1 0,0 0 1,0 0-1,0 0 0,0 0 0,1 0 1,-1-1-1,1 0 0,-1 1 0,1-1 0,-1 0 1,1-1-1,0 1 0,-1-1 0,1 1 1,0-1-1,4-1 0,-6 2-80,0-1-1,0 0 1,0 0 0,0-1-1,0 1 1,0 0-1,0-1 1,0 1 0,0-1-1,0 0 1,-1 1 0,1-1-1,0 0 1,0 0 0,-1 0-1,1 0 1,0-1-1,-1 1 1,1 0 0,-1-1-1,1 1 1,-1-1 0,0 1-1,0-1 1,0 0 0,2-3-1,-1-2-1166,1 1 1,-1-2-1,-1 1 0,1 0 1,-1 0-1,0-12 0,-1-13-5643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4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613 153 14350,'0'0'9833,"-10"45"-22837</inkml:trace>
  <inkml:trace contextRef="#ctx0" brushRef="#br0" timeOffset="1">1 1 14670,'0'0'544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4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163 138 6118,'0'0'-198,"1"-9"5302,30-97 5017,-30 106-10037,-1-1 0,0 0-1,0 1 1,1-1-1,-1 0 1,0 1 0,0-1-1,0 1 1,0-1-1,0 0 1,1 0 0,-2 1-1,1-1 1,0 0 0,0 1-1,0-1 1,0 0-1,0 1 1,0-1 0,-1 1-1,1-1 1,0 0-1,0 1 1,-1-1 0,1 1-1,-1-1 1,1 1-1,0-1 1,-1 0 0,1 1-1,-1 0 1,1-1 0,-1 1-1,0-1 1,-1 0-33,0 1 0,0 0 0,0-1 0,0 1 0,0 0 0,0 0 0,0 0 0,0 0 0,0 1 1,0-1-1,-3 1 0,-51 22-233,-9 26 225,61-46-38,0 0 1,1 1 0,-1 0 0,1 0-1,0 0 1,0 0 0,0 0 0,1 0-1,-1 1 1,1-1 0,0 1-1,1 0 1,-3 9 0,4-13 1,1 0 0,0 0 0,-1 0 0,1-1 0,0 1-1,0 0 1,-1 0 0,1-1 0,0 1 0,0 0 0,0-1 0,0 1 0,0-1 0,0 1 0,0-1 0,0 1-1,0-1 1,0 0 0,0 0 0,1 0 0,-1 1 0,0-1 0,0 0 0,0 0 0,0 0 0,0-1 0,0 1-1,2 0 1,39-3 39,-26 0-387,0-1 0,0-1 1,0-1-1,23-11 1,-27 10 332,1 1 0,0 1 0,0 0 0,0 1 0,1 0 0,0 1 0,22-2 0,-35 5 55,-1 1 1,1-1 0,-1 0-1,1 0 1,-1 0 0,0 0-1,1 0 1,-1 1 0,1-1 0,-1 0-1,0 0 1,1 1 0,-1-1-1,0 0 1,1 0 0,-1 1 0,0-1-1,1 0 1,-1 1 0,0-1-1,0 1 1,1-1 0,-1 0 0,0 1-1,0-1 1,0 1 0,0-1-1,0 1 1,1-1 0,-1 0 0,0 1-1,0-1 1,0 1 0,0 25 786,-1-24-825,1 0-1,-1 0 1,1 0 0,0 0 0,0 0 0,0 0-1,0 0 1,0 0 0,0 0 0,1 0 0,-1 0-1,0 0 1,1 0 0,0 0 0,-1 0-1,1 0 1,0-1 0,0 1 0,0 0 0,0 0-1,1-1 1,1 3 0,4-2-515,0 0-1,1-1 1,-1 0-1,1 0 1,-1-1-1,1 0 1,7-1 0,32-5-6061,-6-6-1403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4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 13965,'0'0'5307,"-8"-3"-3781,-2 0-1320,0 1-1,0 1 1,-1-1-1,1 2 0,-1-1 1,1 2-1,0-1 0,-1 1 1,1 1-1,0 0 1,-1 0-1,1 1 0,1 0 1,-1 1-1,0 0 1,1 1-1,0 0 0,-12 8 1,19-12-205,1-1 0,0 1 0,0 0 0,0-1 0,0 1 0,0 0 0,-1 0 0,1 0 0,1 0 0,-1 0 0,0 0 1,0 0-1,0 0 0,0 0 0,1 0 0,-1 0 0,1 1 0,-1-1 0,1 0 0,-1 0 0,1 1 0,-1-1 0,1 0 0,0 1 1,0-1-1,0 0 0,0 1 0,0 2 0,1-3-21,0 1 1,0-1-1,0 1 1,0-1-1,0 1 1,0-1-1,0 1 1,1-1-1,-1 0 0,0 0 1,1 0-1,-1 0 1,1 0-1,0 0 1,-1 0-1,1 0 1,0 0-1,-1-1 1,1 1-1,3 0 1,86 16-1907,-68-14 1755,1 1 0,-1 1 0,0 1 0,29 12-1,-51-18 227,-1 0 0,1 0-1,-1 1 1,1-1-1,-1 0 1,1 0 0,-1 0-1,1 1 1,-1-1-1,1 0 1,-1 0 0,1 1-1,-1-1 1,1 0-1,-1 1 1,0-1 0,1 1-1,-1-1 1,0 1-1,1-1 1,-1 0 0,0 1-1,1-1 1,-1 1 0,0-1-1,0 1 1,0 0-1,0-1 1,1 1 0,-1-1-1,0 1 1,0-1-1,0 1 1,0 0 0,-18 12 1700,-34 3 91,49-15-1855,-137 24 388,80-20-7586,47-4-1766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4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13068,'10'-4'1970,"4"-3"-1187,0 1-1,0 1 1,1 0 0,0 1-1,0 1 1,0 0-1,0 1 1,1 0 0,19 2-1,-34 0-775,0 0 0,0 0-1,0 0 1,-1 0 0,1 0-1,0 0 1,0 1 0,0-1-1,-1 0 1,1 1 0,0-1-1,0 1 1,-1-1-1,1 1 1,0-1 0,-1 1-1,1-1 1,-1 1 0,1-1-1,0 1 1,-1 0 0,1-1-1,-1 1 1,0 0 0,1 0-1,-1-1 1,1 3 0,-4 23 308,-24 23 438,20-39-646,-26 38 301,31-45-385,1-1 0,-1 1 1,1 0-1,0 0 1,0-1-1,0 1 1,0 0-1,1 0 0,-1 0 1,1 0-1,0 0 1,0 0-1,0 0 0,0 1 1,0-1-1,1 3 1,0-4-3,1-1 0,-1 1 0,0-1 0,1 0 0,-1 1 0,1-1 0,-1 0 0,1 0 0,-1 0 0,1 0 0,0 0 0,0 0 0,-1 0 0,1-1 0,0 1 0,0-1 0,0 1 0,0-1 0,0 0 0,0 0 0,0 0 0,3 0 0,49-1 184,-49 1-183,7-2-6,1 0 1,-1-1 0,1 0-1,-1-1 1,0-1 0,0 0 0,0 0-1,-1-1 1,17-12 0,-12 7-32,0-1 1,-1-1-1,0-1 1,-1 0-1,17-22 1,-28 32 8,0 1-1,-1-1 1,0 0 0,0 1 0,0-1 0,0 0 0,-1 0-1,1 0 1,-1-1 0,0 1 0,-1 0 0,2-8 0,-3 11-5,1-1 1,0 0 0,0 1 0,0-1-1,-1 1 1,1-1 0,-1 1 0,0-1-1,1 1 1,-1 0 0,0-1 0,0 1 0,1 0-1,-1 0 1,0-1 0,0 1 0,-1 0-1,1 0 1,0 0 0,0 0 0,0 0-1,-1 0 1,1 1 0,-1-1 0,1 0-1,0 1 1,-1-1 0,1 1 0,-1-1-1,1 1 1,-1 0 0,1-1 0,-1 1-1,0 0 1,1 0 0,-3 1 0,-1-2-16,1 1 0,0 1-1,-1-1 1,1 1 0,0-1 0,-1 1 0,1 1 0,0-1 0,0 0 0,0 1 0,-6 3 0,8-4 10,1 0-1,-1 1 1,1-1 0,0 0 0,-1 1-1,1-1 1,0 0 0,0 1-1,0 0 1,-1-1 0,2 1 0,-1 0-1,0-1 1,0 1 0,1 0 0,-1 0-1,0-1 1,1 1 0,0 0 0,0 0-1,-1 0 1,1 0 0,0 0 0,0 0-1,1 0 1,-1 0 0,0-1-1,1 1 1,0 4 0,1-4-116,-1 1-1,0-1 1,1 1 0,0-1 0,-1 0-1,1 0 1,0 1 0,0-1-1,1 0 1,-1-1 0,0 1 0,1 0-1,-1-1 1,0 1 0,1-1-1,0 0 1,5 2 0,50 11-5164,-21-11-955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4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151 330 4484,'0'0'9220,"-9"-1"-6194,4 0-2798,0 0-1,0 0 0,0 1 0,0 0 0,0 0 0,0 1 1,0-1-1,0 1 0,0 0 0,0 0 0,0 1 0,0-1 1,1 1-1,-1 0 0,0 1 0,1-1 0,0 1 0,-1 0 0,1 0 1,0 0-1,1 0 0,-1 1 0,0 0 0,1-1 0,0 1 1,0 0-1,0 1 0,-2 4 0,3-6-157,0 0 0,1 0 0,-1 0 0,1 0 0,0 0 0,0 0 0,0 0 0,0 1 0,1-1 0,-1 0 0,1 1 0,0-1 1,0 0-1,0 0 0,0 1 0,0-1 0,1 0 0,0 1 0,-1-1 0,1 0 0,1 0 0,-1 0 0,0 0 0,1 0 0,-1 0 0,5 5 0,-2-5-44,0 1 0,0-1 0,0 0 0,1-1 0,-1 1 0,1-1 0,0 0 0,0 0 0,0 0 0,0-1 0,0 0 0,0 0 0,0 0 0,0 0 0,0-1 0,9 0 0,-8 0-20,-1 0-1,0 0 1,1-1-1,-1 0 1,0 0 0,0 0-1,0-1 1,0 1 0,0-1-1,0 0 1,0-1-1,0 1 1,-1-1 0,1 0-1,-1 0 1,0-1 0,0 1-1,0-1 1,0 0 0,-1 0-1,5-6 1,-4 2-38,0 1 0,0-1 1,-1 0-1,0 0 0,0 0 1,-1 0-1,0-1 0,0 1 0,-1-1 1,0 1-1,-1-1 0,-1-14 1,2 22 23,-1 1 1,0-1 0,0 0 0,0 0 0,0 0-1,0 1 1,0-1 0,-1 0 0,1 0 0,0 1-1,0-1 1,0 0 0,-1 0 0,1 1 0,0-1 0,-1 0-1,1 0 1,-1 1 0,1-1 0,-1 1 0,1-1-1,-1 0 1,1 1 0,-1-1 0,0 1 0,1-1-1,-1 1 1,0 0 0,1-1 0,-1 1 0,0-1-1,0 1 1,1 0 0,-1 0 0,0 0 0,0-1-1,1 1 1,-3 0 0,-2 6-262,16 4 199,-2-7 94,0 0 1,1-1-1,-1 0 0,1 0 0,-1-1 0,1-1 0,0 1 0,-1-1 0,1-1 0,12-2 0,-7 1-3,1-1 0,-1-1 0,1-1 0,-1 0-1,21-11 1,-12 3-35,0-2 0,-1 0 0,-1-1 0,36-35 0,-49 43-20,-1 0 0,-1-1 0,1 0 0,-1 0 1,-1 0-1,1-1 0,-2 0 0,1 0 0,-2-1 0,1 1 0,-1-1 0,-1 0 0,4-22 1,-6 32 25,-1 0 0,0-1 0,0 1-1,0 0 1,0-1 0,0 1 0,0 0 0,0 0 0,0-1 0,0 1 0,-1 0 0,1 0 0,-1-1 0,1 1 0,-1 0 0,1 0 0,-1 0 0,0 0 0,1 0 0,-1-1 0,0 1 0,0 1 0,0-1 0,0 0 0,0 0 0,0 0 0,0 0 0,0 1 0,0-1 0,0 0 0,0 1 0,0-1 0,0 1 0,-1-1 0,1 1-1,0 0 1,0 0 0,-1-1 0,1 1 0,0 0 0,-1 0 0,1 0 0,0 0 0,0 1 0,-1-1 0,1 0 0,0 0 0,-2 1 0,-4 1-21,0 0 0,0 0 0,1 0 1,-1 1-1,1 0 0,-1 0 0,-8 7 0,-7 7 194,0 0 0,2 2 0,0 0 0,2 2 0,0 0 0,1 1 1,1 0-1,1 2 0,1 0 0,1 0 0,2 1 0,-11 31 0,20-50-135,1-1 0,-1 1 0,1-1 0,1 0 0,-1 1 0,1 0 0,0-1 0,0 1 0,1-1 0,-1 1 0,3 6 0,-2-10-14,0 0-1,0 1 1,0-1 0,1 0-1,-1 1 1,1-1 0,0 0 0,-1 0-1,1 0 1,0 0 0,0-1-1,0 1 1,0-1 0,1 1 0,-1-1-1,0 1 1,1-1 0,-1 0-1,1 0 1,-1 0 0,1-1 0,-1 1-1,1-1 1,3 1 0,9 1-28,0-1 0,0 0 0,0-1-1,0-1 1,0-1 0,0 0 0,-1-1 0,1 0 0,-1-1 0,1-1 0,-1 0 0,-1-1 0,1 0 0,-1-1 0,0-1 0,-1 0 0,1 0 0,-2-2-1,1 1 1,-1-2 0,-1 1 0,14-19 0,-23 28 12,0 1 0,-1-1 0,1 1 0,0-1 0,-1 0-1,1 0 1,-1 1 0,1-1 0,-1 0 0,1 0 0,-1 0 0,0 0 0,1 0-1,-1 1 1,0-1 0,0 0 0,0 0 0,0 0 0,0 0 0,0 0 0,0 0-1,0 0 1,0-1 0,-17 2-5,-28 21 13,36-14 30,-1 1 0,1-1 0,1 2 1,0-1-1,-9 12 0,15-17-10,0 0 1,0 0 0,0 0-1,0 1 1,0-1-1,1 1 1,-1 0 0,1-1-1,0 1 1,0 0-1,0 0 1,1 0 0,-1-1-1,1 1 1,0 0 0,0 0-1,0 0 1,1 0-1,0 5 1,0-8-17,0 1 0,0-1 0,0 1 0,0-1 0,1 0 0,-1 1 0,0-1 0,1 0 0,-1 0 0,1 0 0,-1 0 0,1 0 0,-1 0 0,1 0 0,0 0 0,-1-1 0,1 1 0,0-1 0,-1 1 0,1-1 0,0 0 0,0 0 0,2 1 0,47 0 183,-47-1-176,10-2-45,0 0 0,0-1 0,0-1 0,0 0 0,-1-1 0,1 0 1,-1-1-1,0 0 0,14-10 0,10-9-549,55-46-1,-72 51 390,-16 13 175,-15 11 150,-38 34 324,46-36-394,1 1 0,-1-1 0,1 1-1,-1 0 1,1-1 0,0 1 0,0 0 0,0 1-1,1-1 1,-1 0 0,1 0 0,-1 1-1,1-1 1,0 1 0,0 3 0,1-6-50,1 0 0,-1 0 1,0 0-1,1 0 0,0 0 0,-1 0 1,1 0-1,-1 0 0,1 0 0,0 0 0,0-1 1,-1 1-1,1 0 0,0 0 0,0-1 1,0 1-1,0 0 0,0-1 0,0 1 1,0-1-1,0 0 0,0 1 0,0-1 1,0 0-1,0 1 0,0-1 0,0 0 1,1 0-1,-1 0 0,0 0 0,2 0 1,45-1 190,-39 1-177,11-3-134,-1 0 0,0-2-1,0 0 1,-1-1-1,0 0 1,21-12 0,-9 5-1,-28 13 48,-12 5-31,4-1 152,2-2 12,0 1 0,0 0-1,0 0 1,1 0-1,-1 0 1,1 0 0,0 1-1,0 0 1,0-1-1,0 1 1,0 0-1,-3 8 1,6-12-62,0 0-1,1 1 0,-1-1 1,0 1-1,0-1 1,0 0-1,0 1 0,0-1 1,1 1-1,-1-1 1,0 0-1,0 1 1,0-1-1,1 0 0,-1 1 1,0-1-1,1 0 1,-1 0-1,0 1 0,1-1 1,-1 0-1,0 0 1,1 0-1,-1 1 1,0-1-1,1 0 0,-1 0 1,1 0-1,-1 0 1,0 0-1,1 0 0,-1 0 1,1 0-1,-1 0 1,1 0-1,19 1 247,-16-1-204,25-2-172,0-1-1,-1-2 1,1-1 0,-1-1-1,0-1 1,-1-2 0,40-18-1,-52 21 87,-15 8 29,0-1 0,0 0 1,0 0-1,0 0 0,0 0 0,0 1 1,0-1-1,0 0 0,0 0 0,0 0 1,0 0-1,0 1 0,0-1 1,0 0-1,0 0 0,0 0 0,0 0 1,0 1-1,0-1 0,0 0 1,1 0-1,-1 0 0,0 0 0,0 1 1,0-1-1,0 0 0,0 0 0,0 0 1,1 0-1,-1 0 0,0 0 1,0 0-1,0 0 0,0 0 0,1 1 1,-1-1-1,0 0 0,0 0 0,0 0 1,0 0-1,1 0 0,-1 0 1,0 0-1,0 0 0,0 0 0,0 0 1,1 0-1,-1 0 0,0 0 1,0 0-1,0-1 0,0 1 0,1 0 1,-1 0-1,0 0 0,0 0 0,0 0 1,0 0-1,1 0 0,-1 0 1,0-1-1,0 1 0,0 0 0,0 0 1,0 0-1,0 0 0,0 0 0,1-1 1,-1 1-1,-11 20 235,-7 13 136,18-32-351,-1 0-1,1 0 0,-1 1 1,1-1-1,-1 0 0,1 0 1,0 1-1,-1-1 0,1 0 0,0 0 1,0 1-1,0-1 0,0 0 1,0 1-1,1-1 0,-1 0 1,0 0-1,1 1 0,-1-1 1,1 2-1,1-1 1,1 0 0,-1-1 0,0 1 0,0-1 0,0 0 0,1 0 0,-1 0 0,1 0 0,-1 0 0,1 0 0,-1-1 0,1 1 0,-1-1 0,1 1 0,4-1 0,50-1-79,-36 0-243,-5 0-233,-1 0 1,0-1 0,1 0 0,-1-2 0,19-6 0,36-16-4815,-68 26 5206,-1-1-328,-25 8-1421,7 7-5984,15-10 1772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2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63 3908,'15'-16'11032,"6"-1"964,1 12-11962,-22 6-74,1-1 1,-1 0 0,1 0 0,-1 0 0,1 0 0,-1 0-1,0 0 1,1 0 0,-1 0 0,1 0 0,-1 0 0,1 0-1,-1 0 1,1 0 0,-1 0 0,1 0 0,-1 0 0,0 0 0,1 0-1,-1-1 1,1 1 0,-1 0 0,0 0 0,1-1 0,-1 1-1,0 0 1,1 0 0,-1-1 0,0 1 0,1 0 0,-1-1-1,0 1 1,0-1 0,1 1 0,-1 0 0,0-1 0,0 1 0,0-1-1,1 1 1,-1-1 0,0 1 0,0 0 0,0-1 0,0 1-1,0-1 1,0 1 0,0-1 0,0 1 0,0-1 0,0 1 0,0 0-1,-1-2 1,0 1 9,1 0 0,-1 0 0,0 0 0,0 0 0,0 1 0,0-1 0,0 0 1,-1 0-1,1 1 0,0-1 0,0 1 0,0-1 0,-1 1 0,1-1 0,0 1 0,0 0 0,-1-1 0,1 1 0,-3 0 0,-3 0 39,0 1 0,0 0 0,0 0 0,1 0 0,-1 1 0,0 0 0,1 0 0,-11 6 1,15-8 43,0 1 1,0 0-1,0 0 1,1 0 0,-1 0-1,0 0 1,1 1 0,-1-1-1,1 0 1,-1 1 0,1-1-1,0 1 1,-1 0 0,1-1-1,0 1 1,0 0 0,0 0-1,0-1 1,1 1-1,-1 0 1,0 0 0,1 0-1,0 0 1,-1 0 0,1 0-1,0 0 1,0 0 0,0 0-1,0 0 1,0 0 0,0 0-1,1 1 1,-1-2 0,2 5-1,-1-5-28,0 1 0,0 0-1,1-1 1,-1 1 0,1-1 0,-1 1 0,1-1-1,-1 0 1,1 0 0,0 0 0,0 0-1,0 0 1,-1 0 0,1 0 0,0 0-1,0-1 1,0 1 0,0-1 0,0 1 0,0-1-1,3 0 1,52 2 131,-44-2-115,3-1-104,-1-1-1,1-1 1,-1 0 0,0-1-1,0-1 1,0 0-1,25-13 1,-8 5-86,-36 17 1204,-33 29-79,36-33-960,0 1 0,0-1 0,1 1 0,-1 0-1,1-1 1,-1 1 0,0 0 0,1 0 0,-1 0 0,1-1-1,0 1 1,-1 0 0,1 0 0,0 0 0,-1 0 0,1 0-1,0 0 1,0-1 0,0 1 0,0 0 0,0 0 0,0 0 0,0 0-1,0 0 1,0 0 0,0 0 0,1 0 0,-1 0 0,0-1-1,1 1 1,-1 0 0,0 0 0,1 0 0,-1 0 0,1-1 0,-1 1-1,1 0 1,0 0 0,-1-1 0,1 1 0,0-1 0,-1 1-1,1 0 1,0-1 0,0 0 0,-1 1 0,1-1 0,1 1 0,11 4-46,0-1 1,-1-1 0,2 1 0,-1-2 0,0 0-1,26 0 1,87-6-2075,-110 3 1893,65-6 980,-92 12-579,0 1 1,0 1 0,1 0 0,-12 11-1,-4 12-947,24-26 144,0-1 0,0 1-1,0 0 1,1 0 0,-1 0 0,1 0 0,-1 6 0,2 0-6765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1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4869,'8'-3'170,"31"-9"-27,2 1 0,0 2-1,0 1 1,0 3 0,1 1-1,49 2 1,258 31-134,-82-3 56,1406 4 400,-821-72-83,-2-52-329,-653 71-40,454-57 627,440-50 599,-892 105-1181,131-10-35,-264 34-2031,-58 1-4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13389,'0'0'10740,"-4"13"-9816,-38 149 1702,37-133-2429,0 1-1,2 0 1,2-1-1,1 34 1,12-68-112,-4-7-27,-1 1 0,0-2 1,0 1-1,-1-1 0,-1 0 0,7-23 0,1 0-32,4-13-33,-11 30-144,0 1-1,2-1 1,0 1 0,13-21-1,-20 38 140,-1 0 1,1-1-1,0 1 0,-1 0 0,1 0 1,0 0-1,0 0 0,0 0 0,0 0 1,0 0-1,0 0 0,0 0 0,0 0 1,0 1-1,0-1 0,0 0 0,1 1 1,-1-1-1,0 1 0,1-1 0,-1 1 1,0 0-1,1-1 0,-1 1 0,0 0 1,1 0-1,-1 0 0,0 0 0,1 0 1,-1 0-1,0 0 0,1 1 0,-1-1 1,0 0-1,1 1 0,1 0 0,-1 1 8,0 0-1,0 0 0,-1-1 1,1 1-1,0 1 1,-1-1-1,1 0 0,-1 0 1,0 0-1,1 1 1,-1-1-1,0 1 0,-1-1 1,1 1-1,0-1 1,-1 1-1,1 4 0,-1 3 95,0 0-1,0-1 1,-1 1-1,-1 0 1,1-1-1,-2 1 1,1-1-1,-6 12 0,7-18 16,0 1-1,0-1 0,-1 1 0,1-1 0,-1 0 0,0 0 0,0 0 1,0 0-1,-1 0 0,1-1 0,0 1 0,-1-1 0,0 1 0,0-1 1,0 0-1,0 0 0,0 0 0,0 0 0,0-1 0,0 1 0,-1-1 0,1 0 1,-1 0-1,1 0 0,-6 0 0,7-1-148,-1-1 1,1 0-1,-1 0 1,1 0-1,0 0 0,-1 0 1,1 0-1,0 0 0,0-1 1,0 1-1,0-1 1,0 0-1,0 1 0,0-1 1,1 0-1,-1 0 1,1 0-1,-1 0 0,1-1 1,0 1-1,0 0 0,0-1 1,0 1-1,0 0 1,0-1-1,1 1 0,-1-1 1,1-4-1,-1 4-368,1-1 0,-1 0-1,1 1 1,0-1 0,0 1-1,1-1 1,-1 0 0,1 1 0,1-6-1,-1 7-6,-1 0 0,1 0 0,0 1 0,0-1 0,0 1-1,0-1 1,0 1 0,0-1 0,0 1 0,0-1 0,1 1 0,-1 0 0,1 0-1,-1 0 1,1 0 0,-1 0 0,1 0 0,3-1 0,20-6-5315,6 1-442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1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4612,'418'37'2622,"44"4"-3722,231-61 1836,-2-36 153,-331 25-662,606-58 159,945-61 552,-1844 147-937,572 2-18,-590 6-194,0 2 0,51 15-1,-59-10-1449,44 20 0,-63-24-666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4:2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1441 210 929,'0'0'5018,"0"-7"-2771,0 1-2149,-2 1 0,1-1 0,-1 0 0,1 1 0,-2-1 0,1 1 0,0 0 0,-1 0 0,0 0 0,0 0 0,-1 0 0,1 1 0,-1-1 0,0 1 0,0 0 0,-1 0 0,1 1-1,-1-1 1,0 1 0,0 0 0,0 0 0,-6-2 0,-17-10 797,-1 1 0,-1 2 0,0 1 0,-57-14 0,45 18-609,-1 1 1,0 2-1,0 2 0,0 2 1,-63 7-1,-12 13-97,0 5-1,-173 61 1,255-75 3,-99 37 379,123-43-546,0 1 0,1 0 0,-1 0 0,1 1 0,1 1 0,-1 0-1,2 0 1,-15 15 0,21-18-31,0-1 0,0 1-1,1 0 1,-1 0 0,1 0-1,0 0 1,0 0 0,1 1-1,-1-1 1,1 1 0,0-1-1,1 0 1,-1 1 0,1 0-1,0-1 1,1 1 0,-1-1-1,1 1 1,0-1 0,3 10-1,1-2 31,0 1-1,1-1 1,0-1 0,1 1-1,0-1 1,18 21-1,2-2 5,1-2 1,1-1-1,2-1 0,1-1 0,0-2 1,2-2-1,1-1 0,1-1 0,0-2 1,1-2-1,42 13 0,-16-11-93,0-2 0,0-3 0,1-2-1,1-4 1,0-2 0,76-4 0,-92-4 10,-1-2 1,0-3-1,0-1 1,-1-2-1,-1-3 1,0-1-1,53-26 1,-66 25 81,-1-1 1,-1-2-1,0-1 1,-2-1-1,0-2 1,-1 0-1,-2-2 1,0-1-1,-2-2 1,24-34-1,-38 48 87,-1-1-1,0-1 1,-2 0-1,0 0 1,0-1-1,-2 0 0,0 0 1,-1 0-1,3-23 1,-6 32-21,0-1 1,-1 1-1,0-1 1,-1 1-1,0 0 1,0-1 0,-1 1-1,0 0 1,0 0-1,-1 0 1,0 0-1,0 0 1,-1 0-1,0 1 1,-1 0-1,1 0 1,-1 0 0,-1 0-1,1 1 1,-1 0-1,-8-7 1,-1 3-82,-1 0 0,0 1 1,0 1-1,0 1 0,-1 0 0,-1 1 1,1 1-1,-1 0 0,0 2 1,0 0-1,-36-1 0,22 3-79,-1 1 0,1 2-1,0 1 1,0 2 0,-61 17-1,-10 20-1071,62-23-974,0-2-3427,31-16-2702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3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39 4933,'10'-4'267,"22"-5"1,0 1 0,0 2 0,1 1 0,0 1 0,0 2 0,0 2 0,0 0 0,40 7 1,-59-4-109,-1 0 1,1 1-1,-1 0 1,0 1 0,0 1-1,0 0 1,-1 1-1,0 0 1,16 13 0,-10-5 44,-1 0 1,-1 1 0,-1 1 0,0 0 0,14 24 0,3 12 285,-3 1 0,-2 1-1,27 78 1,-13-6-264,-4 0-1,-7 3 1,-5 0 0,12 195 0,-26 536-160,-64-182 184,-48-4 322,56-396 173,-301 1513 1277,328-1717-1707,-15 152 1,31-194-303,2 0 1,1 0-1,1-1 0,2 1 0,2 0 1,0-1-1,15 40 0,8 11-198,4-3 1,3 0-1,4-2 0,2-2 0,5-2 0,2-2 0,4-3 0,79 83 0,-30-54 134,70 72 189,-146-140-24,0 1 1,-2 1-1,38 69 0,-57-92-63,-1 0-1,0 0 1,-1 1 0,0-1-1,0 1 1,-1 0 0,0 0-1,-1 0 1,0 0-1,0 0 1,-1 0 0,-1 0-1,0 0 1,0 0-1,-1 0 1,0-1 0,0 1-1,-1 0 1,-1-1-1,0 0 1,0 1 0,-1-1-1,-6 9 1,-280 564 1482,145-273-1307,85-190-185,27-58-36,3 2-1,2 1 1,3 1-1,-17 70 1,37-104-36,2 0 1,1 0-1,2 1 0,1-1 1,1 1-1,8 45 0,52 187-820,-30-148 290,94 324-436,33 147 2878,-145-524-1719,-3 0-1,-3 0 0,-3 1 0,-4 86 1,-2-127-30,0 1 0,-2-1 0,0 0 0,-2 0 0,-1 0 0,0-1 1,-2 0-1,0 0 0,-1-1 0,-2 0 0,0-1 0,-1-1 0,-1 0 0,-32 34 0,20-30-78,0-2 0,-1-1 0,-2-1 0,1-2 0,-59 26 0,-165 48-10,149-57-131,88-29-49,-141 42-2035,134-42-606,0-1-1,-39 1 1,4-7-7084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28 708 12396,'0'0'566,"-6"9"368,-14 27 832,19-33 416,17-28-776,253-521 2109,-195 381-3352,-61 145-165,-13 20 2,1 0 0,-1 0 0,0 0-1,0 0 1,1 0 0,-1 0 0,0 0 0,0 1-1,1-1 1,-1 0 0,0 0 0,0 0 0,0 0 0,1 0-1,-1 0 1,0 0 0,0 1 0,0-1 0,0 0-1,1 0 1,-1 0 0,0 1 0,0-1 0,0 0-1,0 0 1,0 0 0,1 1 0,-1-1 0,0 0-1,0 0 1,0 1 0,0-1 0,0 0 0,0 0 0,0 0-1,0 1 1,0-1 0,0 0 0,0 0 0,0 1-1,0-1 1,0 0 0,0 1 0,-1 48 81,0-38-13,-9 140 128,-1 156-317,11-303 35,0 1 1,1-1 0,-1 1-1,1-1 1,0 1-1,1-1 1,-1 0-1,1 0 1,-1 1-1,4 3 1,-4-7 24,0 0 1,0 1-1,0-1 1,0 0-1,0 0 1,0 0-1,1 0 1,-1-1-1,0 1 0,1 0 1,-1 0-1,1-1 1,-1 1-1,1-1 1,-1 1-1,1-1 1,-1 0-1,1 1 1,-1-1-1,1 0 0,-1 0 1,1 0-1,0 0 1,-1-1-1,1 1 1,-1 0-1,1-1 1,-1 1-1,1-1 1,-1 1-1,3-2 1,7-4-610,0-1 0,-1 0 0,0 0 1,-1-1-1,0 0 0,0-1 1,-1 0-1,12-16 0,35-48-4118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3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13997,'-20'40'-173,"-45"96"1990,58-120-1541,2 1-1,0 0 0,1 0 1,0 0-1,2 0 0,-2 26 1,5-41-276,-1-1 1,0 1-1,1-1 1,-1 0-1,1 1 1,0-1 0,-1 0-1,1 0 1,0 1-1,0-1 1,-1 0-1,1 0 1,0 0 0,0 0-1,1 0 1,-1 0-1,0 0 1,0 0-1,0 0 1,1-1-1,-1 1 1,0 0 0,1-1-1,-1 1 1,0-1-1,1 0 1,-1 1-1,1-1 1,-1 0 0,1 0-1,-1 0 1,0 0-1,4 0 1,65-3 1167,-42 1-498,-25 2-593,0 0 0,0 0-1,0 0 1,0-1-1,0 1 1,-1-1-1,1 0 1,0 0 0,0 0-1,0 0 1,-1 0-1,1 0 1,0-1 0,-1 1-1,1-1 1,-1 0-1,0 0 1,0 0-1,0 0 1,0 0 0,3-3-1,-2-1 123,1-1-1,-1 1 1,-1-1-1,1 1 0,-1-1 1,0 0-1,2-13 1,0-59 719,-5 63-256,-16 32-3881,9-2-881,-4-1-2130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3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0 761 10666,'0'0'14350,"12"-11"-12813,2-3-1226,0 0 0,-2 0 1,0-1-1,0-1 0,-2 0 0,12-23 0,23-60 104,-4-2 0,-5-2 0,34-154 0,-66 225-257,0 3 309,-3 29-236,-1 16-67,-1 108-241,8 205 31,-4-296 23,15 60-1,-16-85 14,0 0 0,0-1 0,1 1 0,0-1 0,0 0 0,1 0 0,0 0 0,0 0 0,1-1 0,0 0 0,0 0 0,0 0 0,12 10 0,-16-16-52,0 1-1,-1 0 0,1-1 0,0 1 0,0-1 1,0 1-1,0-1 0,0 1 0,0-1 0,0 0 1,0 1-1,0-1 0,0 0 0,0 0 1,0 0-1,0 0 0,0 0 0,0 0 0,0 0 1,1 0-1,-1 0 0,0 0 0,0-1 0,0 1 1,0 0-1,0-1 0,0 1 0,0-1 0,0 1 1,-1-1-1,1 1 0,0-1 0,0 0 0,0 1 1,-1-1-1,1 0 0,0 0 0,0 0 0,-1 0 1,1 1-1,-1-1 0,1 0 0,-1 0 1,1 0-1,-1 0 0,0 0 0,1 0 0,-1 0 1,0-2-1,3-6-1671,-1-1 1,-1 1 0,0-1-1,0-10 1,0 17 957,-1-39-10536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3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 6118,'-3'-14'811,"-3"-8"11336,11 40-10697,138 384 2534,-79-240-5875,-63-160 2083,4 19-3972,-5-20 3604,0-1 0,0 0 0,0 1 0,0-1 0,0 1 0,0-1 0,0 0 0,0 1 0,0-1 0,0 0 0,-1 1-1,1-1 1,0 0 0,0 1 0,0-1 0,-1 0 0,1 1 0,0-1 0,0 0 0,-1 1 0,1-1 0,0 0 0,0 0 0,-1 0 0,1 1 0,0-1 0,-1 0 0,1 0 0,-1 0-1,1 0 1,0 1 0,-1-1 0,1 0 0,0 0 0,-1 0 0,1 0 0,-1 0 0,1 0 0,0 0 0,-1 0 0,1 0 0,0 0 0,-1-1 0,1 1 0,-1 0 0,1 0 0,0 0-1,-1 0 1,1-1 0,-25-6-6433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81 383 11307,'-10'-13'2754,"0"-1"-1834,-1 0 1,2-1-1,0 0 0,-7-19 0,13 27-605,0 0 0,1 0 0,0 0 0,0 0 0,1-1 0,0 1 0,0 0 0,1-1 0,0 1 0,0-1 0,0 1 0,1-1 0,1 1 0,-1 0 0,4-10 0,-1 8-231,1 0-1,0 0 0,1 0 0,0 1 0,0 0 1,1 0-1,0 0 0,1 1 0,-1 0 0,1 0 1,0 1-1,1 0 0,0 1 0,0 0 0,16-7 0,-14 7-92,1 0-1,-1 1 1,1 0-1,0 1 1,1 1-1,-1 0 0,0 0 1,1 1-1,-1 1 1,1 0-1,-1 0 0,23 5 1,-31-4-1,-1 0 1,0 0-1,0 0 1,1 1-1,-1-1 0,0 1 1,-1 0-1,1 0 1,0 0-1,0 0 0,-1 0 1,1 0-1,-1 1 1,0-1-1,0 1 0,0 0 1,0 0-1,2 3 1,-2-1 21,1 1 1,-1 0-1,-1 0 0,1 0 1,-1 0-1,0 0 1,0 1-1,-1-1 0,0 8 1,-1 3 36,-1 1 1,-1-1-1,0-1 1,-2 1-1,0 0 1,-9 20-1,-42 69 59,29-60-1785,64-87-5168,-16 20 4182,46-46-5232,-34 39 1670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27 137 1249,'0'0'2611,"5"10"111,1 9-1448,0 1 0,-2 0 0,0-1 0,-1 1 0,-1 1-1,-1-1 1,-2 24 0,1 81 3563,0-125-4820,0 0 0,1-1 0,-1 1 0,0 0 0,0 0 0,0-1 0,1 1 0,-1 0 0,0-1 0,0 1 0,1 0 0,-1 0 0,0 0 0,1-1 0,-1 1 0,0 0 0,1 0 0,-1 0 0,0 0 0,1 0 0,-1 0 0,0 0 0,1 0 0,-1 0 0,0-1 0,1 1 0,-1 1 0,0-1 0,1 0 0,-1 0 0,0 0 0,1 0 0,-1 0 0,0 0 0,1 0 0,-1 0 0,0 0 0,1 1 0,-1-1 0,0 0 0,0 0 0,1 0 0,-1 1-1,0-1 1,0 0 0,1 0 0,-1 1 0,0-1 0,0 0 0,0 1 0,1-1 0,-1 0 0,0 1 0,0-1 0,0 0 0,0 1 0,0-1 0,0 0 0,0 1 0,0-1 0,0 0 0,0 1 0,0-1 0,19-25 775,-15 13-674,0 0 0,-1-1 0,0 1 0,0-1 0,-2 0 0,1 1 0,-2-1 0,0 0 0,-2-16 0,2 22-62,-1 1 0,0-1 0,0 0 1,0 1-1,-1-1 0,0 1 0,-1 0 0,1 0 1,-1 0-1,0 0 0,-1 0 0,1 0 0,-1 1 0,0 0 1,-1-1-1,1 2 0,-1-1 0,-10-8 0,14 12-57,0 1 0,0-1-1,1 0 1,-1 0 0,0 1-1,0-1 1,0 1 0,0-1-1,0 1 1,0-1 0,0 1-1,0-1 1,0 1 0,0 0-1,-1 0 1,1-1 0,0 1-1,0 0 1,0 0 0,0 0-1,0 0 1,0 0 0,0 1 0,-1-1-1,1 0 1,0 0 0,0 1-1,0-1 1,0 1 0,0-1-1,0 1 1,0-1 0,0 1-1,0 0 1,1-1 0,-1 1-1,0 0 1,0 0 0,0 0-1,1-1 1,-1 1 0,0 0-1,1 0 1,-1 0 0,1 0-1,-1 0 1,1 0 0,0 0-1,-1 1 1,1-1 0,0 0-1,0 0 1,0 0 0,0 0-1,-1 0 1,2 2 0,-1 1-112,-1-1 0,2 1 1,-1-1-1,0 1 1,1-1-1,-1 1 0,1-1 1,0 0-1,0 1 1,1-1-1,-1 0 0,1 0 1,-1 0-1,1 0 0,0 0 1,0 0-1,1 0 1,1 2-1,0-2-148,0-1-1,0 0 1,-1 0-1,1 0 1,1 0 0,-1 0-1,0-1 1,0 0 0,1 0-1,-1 0 1,0-1 0,1 1-1,-1-1 1,1 0-1,-1 0 1,9-2 0,-6 1-248,1-1 1,0-1 0,-1 0-1,1 0 1,-1 0 0,0-1-1,0 0 1,12-10 0,-8 5 124,0-1-1,0 0 1,-1-1 0,0 0 0,-1 0 0,0-1-1,-1 0 1,-1-1 0,12-24 0,-17 31 861,0 0 1,-1 0-1,0 0 1,0 0 0,1-11-1,-2 16-367,0 0-1,0 0 1,0 1-1,0-1 0,0 0 1,0 0-1,0 1 1,0-1-1,0 0 1,0 0-1,-1 1 1,1-1-1,0 0 1,-1 0-1,1 1 0,0-1 1,-1 0-1,1 1 1,0-1-1,-1 1 1,1-1-1,-1 0 1,0 1-1,1-1 1,-1 1-1,1-1 1,-1 1-1,0 0 0,1-1 1,-1 1-1,0 0 1,1-1-1,-1 1 1,0 0-1,0 0 1,1 0-1,-1-1 1,0 1-1,0 0 1,1 0-1,-1 0 0,0 0 1,0 0-1,1 1 1,-1-1-1,0 0 1,0 0-1,1 0 1,-1 1-1,0-1 1,1 0-1,-1 1 1,0-1-1,1 0 0,-2 2 1,-1 0 16,0 0 0,1 0 0,-1 0-1,1 1 1,-1-1 0,1 1 0,0 0 0,0 0 0,0-1 0,0 2 0,0-1 0,1 0 0,-1 0-1,1 0 1,0 1 0,-1 5 0,-11 60 367,12-62-387,-1 5-28,-5 60 397,7-66-435,0-1 0,0 1 1,1 0-1,-1 0 0,1 0 0,1-1 0,-1 1 1,1 0-1,3 7 0,-4-11-28,0-1-1,0 1 1,0-1-1,0 0 1,0 1-1,0-1 0,0 0 1,0 0-1,1 0 1,-1 0-1,1 0 1,-1 0-1,0 0 1,1 0-1,0-1 1,-1 1-1,1 0 1,-1-1-1,1 1 1,0-1-1,-1 0 1,1 0-1,0 0 1,-1 0-1,1 0 1,0 0-1,-1 0 1,1 0-1,0 0 1,-1-1-1,1 1 1,0-1-1,-1 1 1,1-1-1,-1 0 1,1 0-1,1-1 1,3-1 75,-1 0 0,1-1 1,-1 0-1,1 0 0,-1-1 1,-1 1-1,1-1 0,4-6 1,0-3-19,-1 0 0,0 0 1,-1 0-1,0-1 0,-1 0 1,-1-1-1,4-16 0,-7 24-98,-1 0-1,1 0 0,-1 0 0,-1 0 0,1 0 0,-1 0 1,-1 0-1,0 0 0,0 0 0,0 0 0,-1 0 1,0 0-1,-1 1 0,1-1 0,-1 1 0,-5-8 1,8 14-46,0 1 0,0-1 1,-1 1-1,1-1 1,0 1-1,-1-1 1,1 0-1,-1 1 0,1-1 1,0 1-1,-1 0 1,1-1-1,-1 1 1,1-1-1,-1 1 1,0 0-1,1-1 0,-1 1 1,1 0-1,-1 0 1,0-1-1,1 1 1,-1 0-1,1 0 0,-1 0 1,0 0-1,1 0 1,-2 0-1,1 0-85,1 1-1,-1-1 1,0 1-1,1-1 1,-1 1-1,1-1 1,0 1 0,-1 0-1,1-1 1,-1 1-1,1 0 1,0-1-1,0 1 1,-1 0-1,1 0 1,0-1-1,0 1 1,0 0 0,0 0-1,0 1 1,0 0-155,0-1 0,0 1 0,0 0 0,0 0 0,0-1 0,0 1 0,1 0 0,-1-1 0,1 1 1,-1 0-1,1-1 0,0 1 0,-1 0 0,1-1 0,0 1 0,0-1 0,0 1 0,0-1 0,0 0 0,1 0 0,-1 1 1,0-1-1,1 0 0,-1 0 0,1 0 0,-1 0 0,3 1 0,18 1-4927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123 275 4869,'0'0'10239,"-11"5"-7965,5-2-2090,0 0 0,-1 0 0,1 0 0,1 1 0,-1 0 0,0 0 0,1 0 0,0 1 0,0 0 0,0 0 0,1 0 0,0 1 0,0-1 0,0 1 0,1 0 0,-1 0 0,1 1 0,-2 6 0,1-1 2,0 0-1,1 1 0,1-1 0,0 1 1,0-1-1,1 1 0,1-1 0,0 1 1,2 16-1,-2-28-178,1 0 0,-1 0 0,0 0 0,0 0 0,1 0 0,-1 0 0,0 0 0,1 0 0,-1 0 0,1 0 0,-1 0 0,1-1 0,-1 1 0,1 0 0,0 0 0,-1-1 0,1 1-1,0 0 1,0-1 0,0 1 0,-1-1 0,1 1 0,0-1 0,0 1 0,0-1 0,0 0 0,0 1 0,0-1 0,0 0 0,0 0 0,0 0 0,0 0 0,0 1 0,0-1 0,0-1 0,0 1 0,0 0 0,0 0 0,0 0 0,0 0 0,-1-1 0,1 1 0,0 0 0,0-1 0,0 1 0,1-1 0,2-2 48,1 1 0,-1-1 0,1 1 0,-1-1 0,0 0 0,0-1 0,6-6 1,3-8 128,-1 0 0,0 0 0,-1-1 1,-1-1-1,-1 0 0,-1 0 0,-1-1 0,8-38 1,-8 27 25,-3 0 0,0-1 1,-2 0-1,-2 0 0,-3-39 1,-5 37-118,8 34-92,0 0 0,0 0 0,0 0-1,0 0 1,0 0 0,0 0 0,0 0 0,0 1 0,-1-1-1,1 0 1,-1 0 0,1 0 0,0 0 0,-1 0 0,1 1-1,-1-1 1,0 0 0,1 0 0,-1 1 0,1-1-1,-1 0 1,0 1 0,0-1 0,1 1 0,-1-1 0,0 1-1,0-1 1,-1 0 0,1 3-11,0 0 1,0-1-1,0 1 0,0 0 1,0-1-1,0 1 0,0 0 0,1 0 1,-1 0-1,1 0 0,-1 0 1,1 0-1,0 0 0,0 0 1,0 2-1,-1 39-173,2-28 153,-3 32 34,1 65 15,2-100-20,0 0 1,0 0 0,2 0 0,-1 0 0,2 0-1,7 19 1,-9-28-2,-1 0 0,0 0-1,1 0 1,0-1 0,-1 1 0,1-1-1,0 0 1,1 1 0,-1-1-1,0 0 1,0 0 0,1 0 0,-1 0-1,1-1 1,0 1 0,0-1 0,-1 0-1,1 1 1,0-1 0,0 0 0,0-1-1,0 1 1,0-1 0,0 1-1,1-1 1,-1 0 0,0 0 0,0 0-1,0 0 1,4-2 0,-1 1 15,-1-1-1,1 1 1,-1-2 0,1 1 0,-1 0-1,0-1 1,0 0 0,0-1-1,0 1 1,-1-1 0,1 1 0,-1-1-1,0-1 1,0 1 0,4-7 0,-1 0 15,-1-1 1,0 0 0,0 0 0,-1 0 0,-1-1 0,0 0 0,-1 0 0,0 0 0,-1 0 0,0 0 0,-1-22 0,-3 73-225,1-24 185,0 0 0,1 0 0,3 26-1,-2-39 11,-1 0-1,0 0 1,0 0-1,0 0 0,1 0 1,-1 0-1,0 0 1,1 0-1,-1-1 0,1 1 1,-1 0-1,1 0 1,-1 0-1,1-1 0,-1 1 1,1 0-1,0-1 1,0 1-1,-1 0 0,1-1 1,0 1-1,0-1 1,0 1-1,-1-1 0,1 0 1,0 1-1,2-1 1,-1 1 7,0-1 1,0-1 0,0 1 0,0 0 0,1 0 0,-1-1 0,0 1 0,0-1 0,0 0 0,0 0 0,3-2 0,3-1 49,-1-1 1,1 0 0,-1 0 0,-1-1 0,7-6-1,4-10 40,-1 0-1,-1-1 1,-1-1-1,14-33 1,-4 10 24,-24 46-124,0 1-1,0 0 1,0-1-1,0 1 0,0 0 1,0-1-1,0 1 1,0 0-1,0-1 1,1 1-1,-1 0 0,0-1 1,0 1-1,0 0 1,0 0-1,1-1 0,-1 1 1,0 0-1,0 0 1,1-1-1,-1 1 1,0 0-1,0 0 0,1 0 1,-1-1-1,0 1 1,1 0-1,-1 0 1,0 0-1,1 0 0,-1 0 1,0 0-1,1 0 1,-1 0-1,0 0 1,1 0-1,-1 0 0,0 0 1,1 0-1,-1 0 1,0 0-1,1 0 1,-1 0-1,0 0 0,1 0 1,-1 0-1,0 0 1,1 1-1,-1-1 1,0 0-1,0 0 0,1 0 1,-1 1-1,0-1 1,0 0-1,1 0 1,-1 1-1,0-1 0,0 0 1,0 0-1,1 1 1,-1-1-1,0 0 1,0 1-1,0-1 0,0 0 1,0 1-1,10 31-385,-7-21 34,-2-11 315,0 4-452,0-1 1,0 1 0,1-1-1,-1 0 1,1 1 0,0-1-1,0 0 1,0 0 0,5 5 0,6-2-5167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73 14446,'0'0'5765,"0"-9"-3560,0-30-732,0 38-1434,0-1 0,-1 1 0,1 0 0,-1 0 0,1 0 0,-1-1-1,1 1 1,-1 0 0,0 0 0,1 0 0,-1 0 0,0 0 0,0 0 0,0 1-1,0-1 1,0 0 0,0 0 0,0 0 0,0 1 0,0-1 0,0 1 0,0-1-1,0 1 1,-1-1 0,1 1 0,0 0 0,0-1 0,0 1 0,-1 0 0,1 0-1,0 0 1,0 0 0,-2 0 0,-37 4-202,30-1 150,0 0 1,1 1 0,-1 1 0,1-1 0,0 2 0,1-1-1,-1 1 1,-8 8 0,11-9 18,0-1-1,1 1 1,0 1-1,0-1 1,0 1-1,1 0 1,-1 0-1,2 0 1,-1 0 0,1 1-1,-1 0 1,-1 7-1,5-13 26,0-1-1,0 1 0,-1-1 0,1 1 0,0-1 1,0 1-1,0 0 0,0-1 0,0 1 0,0-1 1,0 1-1,1-1 0,-1 1 0,0-1 1,0 1-1,0-1 0,1 1 0,-1-1 0,0 1 1,0-1-1,1 1 0,-1-1 0,0 1 0,1-1 1,-1 1-1,1 0 0,3 3-3384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26 17296,'0'0'5953,"-10"-1"-4245,2 1-1611,1-1 1,-1 2-1,1-1 1,-1 1-1,0 0 0,1 0 1,-11 4-1,15-4-71,0 0-1,0 1 0,-1-1 1,1 1-1,1 0 0,-1 0 0,0 0 1,0 0-1,1 0 0,-1 1 1,1-1-1,0 1 0,0-1 1,0 1-1,0 0 0,0 0 0,0 0 1,1 0-1,0 0 0,-1 0 1,1 1-1,-1 6 0,1-9-19,1 1 0,-1 0 0,1-1 0,0 1 0,0 0 0,0 0 0,0-1 0,0 1 0,0 0 0,0 0 0,0-1 0,1 1 0,-1 0 0,1-1 0,-1 1 0,1 0 0,0-1 0,0 1 0,-1-1 0,1 1 0,0-1 0,0 1 0,1-1 0,-1 0 0,0 0 0,0 1 0,1-1 0,-1 0 0,0 0 0,1 0 0,-1 0 0,4 1 0,-1-1 32,0 0-1,0 0 0,0 0 1,0-1-1,0 1 0,1-1 1,-1 0-1,0-1 0,0 1 1,0 0-1,0-1 0,1 0 1,4-2-1,-4 1 18,-1 0 0,1-1 0,-1 1 0,0-1 0,0 0-1,0-1 1,0 1 0,0 0 0,-1-1 0,0 0 0,1 0 0,-1 0 0,-1 0 0,1-1 0,3-6 0,-5 9-73,0 0 1,0 0 0,0 0 0,0 0-1,0 0 1,-1 0 0,1 0-1,-1 0 1,1-1 0,-1 1 0,0 0-1,0 0 1,0-1 0,0 1-1,0 0 1,0 0 0,-1-1-1,1 1 1,-1 0 0,0 0 0,1 0-1,-1 0 1,0 0 0,0 0-1,-1 0 1,1 0 0,0 0 0,0 0-1,-1 0 1,1 1 0,-1-1-1,0 0 1,1 1 0,-1 0-1,-2-2 1,-3 0 606,-2-1-6964,15 2-3582,12 2 2825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11563,'0'0'7303,"0"13"-6486,10 228 1787,-6-196-2365,3-1 0,2 1 0,23 68 0,-30-107-229,1 1 0,0 0 0,0-1-1,1 0 1,0 0 0,0 0 0,7 8-1,-10-12-1,1-1 1,-1 1-1,1-1 0,-1 0 0,1 1 0,0-1 0,0 0 1,-1 0-1,1 0 0,0-1 0,0 1 0,0 0 0,0-1 1,0 1-1,0-1 0,0 0 0,0 1 0,0-1 0,0 0 1,1 0-1,-1 0 0,0-1 0,0 1 0,0 0 0,0-1 1,0 0-1,0 1 0,0-1 0,0 0 0,2-1 0,2-3 98,1 0 0,-1 0 0,0-1 0,-1 0 0,0 0-1,0 0 1,0 0 0,0-1 0,-1 0 0,0 0 0,4-11 0,4-10 118,14-48 0,2-70-680,-24 115-5472,-6 88 3646,1-25 1283,0 0-1,6 44 1,-4-74 934,-1 0 0,0 0 0,1 0 0,-1 0 0,1 0 0,-1 0 0,1 0 0,0 0 0,0 0 0,0 0 0,0 0 0,0 0 0,0-1 0,1 1 0,-1 0 0,3 1 0,-3-2 35,0-1 0,0 0 1,-1 1-1,1-1 0,0 0 1,0 1-1,1-1 0,-1 0 1,0 0-1,0 0 0,0 0 1,0 0-1,0 0 1,0 0-1,0-1 0,0 1 1,0 0-1,0 0 0,0-1 1,0 1-1,0-1 0,-1 1 1,2-1-1,4-3 33,-2 0 1,1 0-1,0 0 1,-1 0-1,0-1 0,1 0 1,-2 0-1,1 0 0,3-6 1,12-27 563,-2 0 0,-2-2-1,-1 0 1,-2 0 0,-2-1 0,-1-1 0,-3 1 0,-1-1-1,-2 0 1,-5-83 0,2 122-432,0 0 0,0 1-1,-1-1 1,1 0 0,-1 0 0,0 0-1,1 1 1,-1-1 0,0 0 0,-1 1-1,1-1 1,-3-3 0,4 6-112,0 0 1,0 0-1,0 0 1,0 0-1,-1 0 0,1 0 1,0 0-1,0-1 1,0 1-1,-1 0 0,1 0 1,0 0-1,0 0 1,-1 0-1,1 0 0,0 0 1,0 0-1,0 0 1,-1 0-1,1 0 0,0 0 1,0 0-1,0 0 1,-1 0-1,1 0 1,0 1-1,0-1 0,0 0 1,-1 0-1,1 0 1,0 0-1,0 0 0,0 0 1,-1 1-1,1-1 1,0 0-1,0 0 0,0 0 1,0 0-1,0 1 1,0-1-1,-1 0 0,1 1 1,-6 22 39,-4 47 244,4 1 0,2 0 0,8 83 0,-2-139-268,0 0 0,1 0 0,1 0 0,7 19-1,-10-31-35,0 0 0,0 1 0,0-1 0,1 0-1,-1 0 1,1 0 0,0 0 0,0 0 0,0 0-1,0-1 1,0 1 0,1-1 0,-1 1 0,1-1-1,-1 0 1,1 0 0,0 0 0,0-1 0,0 1-1,0-1 1,0 1 0,1-1 0,-1 0 0,0 0-1,5 1 1,-7-2 5,0-1 1,-1 1-1,1 0 0,0 0 1,-1 0-1,1 0 0,-1-1 0,1 1 1,0 0-1,-1 0 0,1-1 1,-1 1-1,1-1 0,0 1 0,-1 0 1,1-1-1,-1 1 0,0-1 1,1 1-1,-1-1 0,1 1 0,-1-1 1,0 0-1,1 1 0,-1-1 1,0 1-1,0-1 0,1 0 0,2-27 158,-12-27-59,-3 23-82,-1 0 0,-3 1 1,-18-30-1,24 49 57,8 22-34,9 22-82,-5-27 37,1-1 0,-1 0-1,1 0 1,-1 0 0,1 0-1,0 0 1,1-1 0,-1 1-1,1-1 1,-1 0 0,1 0-1,0 0 1,0 0 0,0-1-1,1 0 1,-1 1 0,1-2-1,-1 1 1,1 0 0,-1-1-1,1 0 1,0 0 0,0 0-1,0-1 1,-1 0 0,1 0 0,0 0-1,0 0 1,0-1 0,0 0-1,-1 0 1,9-2 0,-3-1 9,1 0 0,-1 0 0,1-1 0,-1-1 0,-1 1 0,1-1 0,-1-1 0,0 0-1,0 0 1,-1-1 0,0 0 0,-1-1 0,8-10 0,-9 11 73,0 0-1,-1-1 1,0 0-1,0 0 0,-1-1 1,-1 1-1,1-1 0,-2 0 1,4-19-1,-10 119 15,0 36-118,4-124-89,0-1 0,-1 1 0,1 0 0,0 0 0,1 0 0,-1-1 0,0 1 0,1 0 0,-1 0 0,1-1 0,-1 1 0,1 0 0,0-1 0,-1 1 0,1 0 0,0-1 0,0 1 0,0-1 0,1 0 0,-1 1 0,0-1 0,0 0 0,1 0 0,-1 1 0,1-1 0,-1 0 1,1-1-1,-1 1 0,1 0 0,0 0 0,-1-1 0,4 2 0,-3-3-144,0 1 1,0 0-1,0-1 1,0 1 0,0-1-1,0 0 1,0 0 0,0 0-1,0 0 1,0 0-1,0 0 1,-1 0 0,1-1-1,-1 1 1,1-1 0,-1 1-1,1-1 1,-1 1-1,0-1 1,1 0 0,-1 0-1,0 0 1,0 0-1,-1 1 1,1-1 0,0 0-1,0-3 1,7-29-7981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12236,'0'0'1537,"-7"55"-1185,7-28-256,4-2-256,10-5-1890,2-5-3427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13 262 3171,'0'8'8488,"-12"123"272,12-130-8754,0-1-1,0 0 1,0 1-1,0-1 0,0 0 1,0 1-1,1-1 1,-1 0-1,0 1 1,0-1-1,0 0 0,1 1 1,-1-1-1,0 0 1,0 0-1,1 1 0,-1-1 1,0 0-1,0 0 1,1 1-1,-1-1 1,0 0-1,1 0 0,-1 0 1,0 0-1,1 0 1,-1 1-1,0-1 0,1 0 1,-1 0-1,1 0 1,-1 0-1,0 0 1,1 0-1,-1 0 0,0 0 1,1 0-1,-1 0 1,0 0-1,1-1 1,-1 1-1,0 0 0,1 0 1,-1 0-1,0 0 1,1 0-1,-1-1 0,0 1 1,1 0-1,-1-1 1,20-10 75,-7-3-20,0 0-1,-2-1 1,1-1-1,-2 0 1,15-27-1,-15 24-94,0 0-1,2 1 0,27-32 0,-39 49 33,1 1 0,-1-1 0,0 1 1,1-1-1,-1 0 0,1 1 0,-1 0 0,0-1 0,1 1 0,-1-1 0,1 1 0,-1 0 0,1-1 1,0 1-1,-1 0 0,1-1 0,-1 1 0,1 0 0,0 0 0,-1 0 0,1-1 0,-1 1 0,1 0 1,0 0-1,-1 0 0,1 0 0,0 0 0,-1 0 0,1 0 0,-1 1 0,1-1 0,0 0 0,-1 0 1,1 0-1,-1 1 0,1-1 0,0 0 0,-1 1 0,1-1 0,-1 0 0,1 1 0,-1-1 0,1 1 1,-1-1-1,0 0 0,1 1 0,-1-1 0,1 1 0,-1 0 0,0-1 0,1 1 0,-1-1 0,0 1 0,0-1 1,0 1-1,1 0 0,-1-1 0,0 1 0,0 0 0,0-1 0,0 1 0,0 0 0,0-1 0,0 2 1,4 55 650,-4-44-529,1-7-104,0 1-1,0-1 1,0 0-1,0 0 1,1 0-1,4 9 0,-6-14-53,1 1 0,0-1 0,0 0-1,-1 0 1,1 1 0,0-1-1,0 0 1,0 0 0,0 0-1,0 0 1,0 0 0,1-1 0,-1 1-1,0 0 1,0-1 0,1 1-1,-1 0 1,0-1 0,1 1-1,-1-1 1,1 0 0,-1 1 0,0-1-1,1 0 1,-1 0 0,1 0-1,-1 0 1,1 0 0,-1 0-1,0-1 1,1 1 0,-1 0 0,1-1-1,-1 1 1,2-2 0,4-1-348,0-1-1,0 0 1,0-1 0,0 0 0,-1 0 0,0 0 0,0-1 0,0 0 0,-1 0 0,9-12 0,43-74-4078,-53 86 4089,32-67-1271,-23 34 2695,-11 2 3359,-2 37-4318,0-1-1,0 1 0,-1 0 0,1 0 0,0-1 1,0 1-1,-1 0 0,1 0 0,0 0 1,0-1-1,-1 1 0,1 0 0,0 0 1,0 0-1,-1 0 0,1 0 0,0 0 0,-1-1 1,1 1-1,0 0 0,-1 0 0,1 0 1,0 0-1,0 0 0,-1 0 0,1 0 0,0 0 1,-1 0-1,1 0 0,0 1 0,-1-1 1,1 0-1,0 0 0,-1 0 0,1 0 1,0 0-1,0 1 0,-1-1 0,1 0 0,0 0 1,0 0-1,-1 1 0,1-1 0,0 0 1,0 0-1,0 1 0,0-1 0,-1 0 1,1 1-1,-13 11 745,6-4-602,1 0 0,1 1-1,0 0 1,0 0 0,0 0 0,1 0-1,1 1 1,0-1 0,0 1 0,1 0-1,-2 16 1,4-25-228,1 0 0,-1 0 0,1 0 0,-1 0-1,1-1 1,0 1 0,-1 0 0,1 0 0,0 0 0,0-1 0,-1 1-1,1 0 1,0-1 0,0 1 0,0-1 0,0 1 0,0-1-1,0 0 1,0 1 0,0-1 0,0 0 0,0 1 0,0-1 0,0 0-1,0 0 1,0 0 0,0 0 0,0 0 0,0 0 0,0 0-1,0-1 1,2 1 0,39-6 120,-10-1-136,-14 3-101,1 0 0,0 1 0,24 0 0,-42 3 102,0 0 1,0-1 0,0 1-1,0 0 1,0 1 0,0-1-1,0 0 1,0 0 0,0 0-1,0 1 1,0-1-1,0 0 1,0 1 0,-1-1-1,1 1 1,0-1 0,0 1-1,0-1 1,0 1 0,-1 0-1,1-1 1,0 1 0,-1 0-1,1 0 1,0-1-1,-1 1 1,1 2 0,0-1 9,-1 0 1,0 0 0,1 0-1,-1 0 1,0 0 0,0 0-1,0 0 1,-1 0 0,1 0-1,0 0 1,-1 0 0,-1 3-1,-1 3 40,0-1-1,-1 1 0,0-1 1,0 0-1,-10 12 1,9-14-239,-47 46 956,22-31-1885,-3-10-3733,12-10-4565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106 183 4644,'2'-11'3604,"47"-148"8012,-49 158-11558,0 1-1,0 0 1,0-1-1,0 1 1,0 0 0,0-1-1,1 1 1,-1 0-1,0-1 1,0 1 0,0 0-1,0-1 1,-1 1-1,1-1 1,0 1-1,0 0 1,0-1 0,0 1-1,0 0 1,0-1-1,0 1 1,-1 0 0,1-1-1,0 1 1,0 0-1,-1 0 1,1-1-1,0 1 1,0 0 0,-1-1-1,1 1 1,0 0-1,-1 0 1,1 0 0,0-1-1,0 1 1,-1 0-1,1 0 1,-1 0-1,1 0 1,0 0 0,-1 0-1,1 0 1,0 0-1,-1 0 1,1 0-1,0 0 1,-1 0 0,1 0-1,-1 0 1,1 0-1,0 0 1,-1 0 0,1 0-1,0 0 1,-1 1-1,1-1 1,0 0-1,-1 0 1,1 0 0,0 0-1,0 1 1,-1-1-1,1 0 1,0 1 0,0-1-1,-1 0 1,1 1-1,-24 16 81,8 1-73,1 0 0,1 2 0,-20 34 0,28-43-71,0 0 0,1 0 1,1 0-1,0 1 0,0-1 0,1 1 1,1 0-1,0 0 0,-1 14 1,4-26 3,-1 1 1,0-1 0,0 1 0,1-1 0,-1 1 0,0-1 0,0 0 0,1 1 0,-1-1-1,0 1 1,1-1 0,-1 0 0,1 1 0,-1-1 0,1 0 0,-1 0 0,0 1 0,1-1-1,-1 0 1,1 0 0,-1 0 0,1 1 0,-1-1 0,1 0 0,-1 0 0,1 0 0,-1 0 0,1 0-1,-1 0 1,1 0 0,-1 0 0,1 0 0,-1 0 0,1-1 0,-1 1 0,1 0 0,0 0-1,24-6 61,47-24 78,-58 22-426,1 1 1,1 1-1,-1 0 0,1 1 0,0 1 0,0 1 1,33-4-1,-47 7 241,-1 0 1,1 0-1,-1 0 1,0 0-1,1 1 0,-1-1 1,1 0-1,-1 1 1,0-1-1,1 1 1,-1-1-1,0 1 0,1 0 1,-1 0-1,0-1 1,0 1-1,0 0 1,0 0-1,0 0 0,0 0 1,0 0-1,0 0 1,0 1-1,0-1 1,-1 0-1,1 0 0,0 1 1,-1-1-1,1 0 1,-1 1-1,1-1 1,-1 0-1,0 1 0,0-1 1,0 1-1,1-1 1,-1 1-1,-1-1 1,1 0-1,0 1 0,-1 1 1,1 4 67,-1-1-1,-1 0 1,1 0 0,-1 0 0,0 0-1,0 0 1,-1-1 0,-4 9-1,-5 3 15,0-1-1,-1 0 0,-23 22 1,32-34-34,0 1 1,-1-1 0,0-1-1,1 1 1,-1-1-1,-1 0 1,1 0 0,0 0-1,-1-1 1,0 0 0,1 0-1,-1 0 1,0-1 0,0 1-1,0-1 1,-8 0 0,12-2-101,1 1 0,0-1-1,-1 1 1,1-1 0,-1 0 0,1 1 0,0-1 0,0 0 0,-1 0 0,1 0 0,0 0 0,0 0 0,0 0 0,0 0 0,0 0 0,0-1 0,1 1 0,-1 0 0,0-1 0,0 1 0,1 0 0,-1-1 0,1 1 0,0-1 0,-1 1 0,1-1 0,0 1 0,0-1 0,0 1 0,0-1 0,0 1 0,0-1 0,0 1-1,1-3 1,0-6-1328,0 0-1,0 0 0,2 0 1,2-11-1,13-24-6029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123 290 10025,'0'0'10667,"1"-10"-9301,0 2-1119,1-11 49,0 0-1,-2-35 0,0 50-261,0 0 0,-1 0 0,0 0-1,0 0 1,0 0 0,0 0 0,-1 1 0,1-1-1,-3-4 1,3 7-22,0 0-1,0 0 1,0 0-1,1 0 1,-1 0 0,-1 0-1,1 0 1,0 0-1,0 0 1,0 1-1,0-1 1,-1 0-1,1 1 1,0-1 0,0 1-1,-1 0 1,1-1-1,0 1 1,-1 0-1,1 0 1,-1 0-1,1 0 1,0 0 0,-1 0-1,1 0 1,-2 0-1,0 1-12,0 0-1,1 1 1,-1-1 0,0 0-1,1 1 1,-1-1-1,1 1 1,0 0 0,0 0-1,-1 0 1,1 0-1,0 0 1,1 1 0,-1-1-1,0 1 1,1-1-1,-1 1 1,1-1 0,0 1-1,-2 5 1,-17 64 57,18-66-40,-2 13 29,0 1 0,0 0 0,2 0 0,1 1 0,0-1 0,2 0 0,0 0 1,5 25-1,-5-43-35,-1 0 0,1 1 0,0-1 0,0 0 0,0 1 0,1-1 0,-1 0 0,0 0 0,1 0 0,-1 0 1,1 0-1,0-1 0,0 1 0,-1 0 0,1-1 0,0 1 0,1-1 0,-1 0 0,0 1 0,0-1 0,0 0 0,1 0 0,-1-1 1,1 1-1,-1 0 0,0-1 0,1 0 0,-1 1 0,1-1 0,-1 0 0,1 0 0,-1-1 0,1 1 0,-1 0 0,1-1 1,3-1-1,4 0 63,-1-1 1,0-1-1,0 1 1,0-1 0,0-1-1,0 0 1,-1 0 0,8-7-1,-3 1-218,0-1-1,-1 0 1,-1-1-1,0 0 0,0-1 1,-2 0-1,0 0 1,0-1-1,-1-1 0,-1 1 1,-1-1-1,9-31 1,-10 25-1474,-1 0 0,-1 0 0,-2 1 0,0-1 1,-3-41-1,-8-3-4414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7175,'0'0'2568,"2"9"-1693,18 98 2241,15 101 1450,-31-160-3933,-2-20-329,0 1 1,2-1 0,2 0 0,13 45 0,-18-71-291,0 1 0,-1-1 1,1 0-1,0 0 0,0 0 1,0 0-1,0 0 0,0-1 0,0 1 1,1 0-1,-1 0 0,1-1 1,-1 1-1,1-1 0,0 1 1,-1-1-1,1 0 0,0 1 1,0-1-1,0 0 0,0 0 1,0-1-1,4 2 0,-4-2 60,0 0 0,1-1 1,-1 1-1,1-1 0,-1 0 0,0 1 0,1-1 0,-1 0 0,0 0 0,0-1 1,1 1-1,-1 0 0,0-1 0,0 1 0,-1-1 0,1 0 0,2-2 0,6-8 191,0 0 0,-1 0 0,-1-1 0,0 0 0,8-19 0,-1-5-180,-1 0 0,-2-1 1,13-64-1,-17 12-2599,-14 151 711,4-48 1017,0 0 1,1 1-1,0-1 1,1 1-1,1-1 1,0 1-1,3 14 0,-3-26 542,-1-1-1,0 0 0,1 0 0,-1 0 1,1 0-1,0 0 0,-1 0 0,1 0 1,0 0-1,0 0 0,-1-1 0,1 1 1,0 0-1,0 0 0,0-1 0,0 1 1,0 0-1,0-1 0,0 1 1,0-1-1,1 1 0,-1-1 0,0 0 1,0 1-1,2-1 0,12 1-3332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12876,'0'0'1890,"-5"11"-192,-2 7-1232,0 1 0,2 0-1,0 0 1,1 0 0,1 0 0,-1 30 0,4-26-394,1 0 0,1 0 0,1 1-1,1-2 1,1 1 0,1 0 0,0-1 0,2 0-1,1-1 1,1 0 0,0 0 0,2-1-1,0 0 1,1-1 0,1-1 0,1 0-1,32 30 1,-44-49-552,-7-10 351,-7-13 98,-141-235 805,151 256-692,-1 1 1,1-1 0,-1 0 0,1 0 0,0 0 0,0 0-1,0 0 1,0 0 0,1 0 0,-1-5 0,1 7-79,1 0 0,-1 0 0,1 0 0,-1 0 1,1 0-1,0 0 0,-1 0 0,1 0 0,0 0 1,0 0-1,0 1 0,0-1 0,0 0 0,0 1 1,0-1-1,0 0 0,0 1 0,0-1 0,0 1 1,0 0-1,0-1 0,0 1 0,0 0 0,1-1 1,-1 1-1,0 0 0,0 0 0,0 0 0,1 0 1,1 1-1,62-8-1707,1-6-4837,-11-3-3501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4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46 464 8456,'0'-9'1527,"-17"-131"9294,13 153-7843,-12 71-2977,13-51 6,0-9 1,1 1 0,2 30 1,0-54-10,-1-1 1,1 1 0,1 0-1,-1 0 1,0 0 0,0 0-1,0-1 1,0 1 0,0 0-1,1 0 1,-1 0 0,0-1-1,1 1 1,-1 0 0,1 0-1,-1-1 1,1 1 0,-1 0-1,1-1 1,-1 1 0,1-1-1,-1 1 1,1-1 0,0 1 0,-1-1-1,1 1 1,0-1 0,0 1-1,0-1 1,1 0 6,0 0 0,-1 0 0,1 0 1,-1 0-1,1 0 0,0-1 0,-1 1 0,1-1 0,-1 1 1,1-1-1,-1 1 0,1-1 0,-1 0 0,2-1 1,3-2 29,1-1 1,-1 0 0,0 0 0,-1-1 0,8-8 0,0-6-230,0-2 0,-2 1 0,0-2 1,-1 1-1,-2-1 0,0-1 0,-1 0 1,6-46-1,-13 74 194,0-1 0,0 1 0,0 0 1,0 0-1,1 0 0,0 0 0,0 0 1,0 0-1,0-1 0,1 1 0,-1 0 0,1-1 1,0 1-1,4 5 0,-4-8 24,0 1-1,0-1 1,0 1-1,0-1 1,1 0 0,-1 1-1,1-1 1,-1 0-1,1-1 1,-1 1 0,1 0-1,-1-1 1,1 1-1,0-1 1,-1 0 0,1 0-1,-1 0 1,1 0-1,0-1 1,-1 1 0,1-1-1,-1 1 1,5-3-1,6-1 89,-1 0-1,0-2 1,0 1-1,0-2 1,-1 1 0,18-15-1,61-56-44,-82 70-48,7-9 6,0 1 1,0-2-1,12-19 0,-22 29-9,0 0-1,-1 0 0,0 0 0,0-1 0,-1 0 0,0 1 0,0-1 0,-1 0 1,0-1-1,2-14 0,-4 23-16,0-1 0,0 1 0,0 0 0,0 0 0,0 0 0,0 0 0,0-1 0,0 1 0,0 0 0,0 0 0,0 0 0,0 0 0,0 0 0,0-1 0,0 1 0,0 0 0,0 0 0,0 0 0,0 0 0,0 0 0,-1-1 0,1 1 0,0 0 0,0 0 0,0 0 0,0 0 0,0 0 0,0 0 0,0 0 0,-1 0 0,1-1 0,0 1 0,0 0 0,0 0 0,0 0 0,0 0 1,-1 0-1,1 0 0,0 0 0,0 0 0,0 0 0,0 0 0,0 0 0,-1 0 0,1 0 0,0 0 0,0 0 0,0 0 0,0 0 0,-1 0 0,1 0 0,-11 7-43,-8 12-38,-4 11 142,-28 48-1,44-66 55,0 1-1,1 0 0,1 0 0,0 0 1,1 0-1,0 1 0,-2 18 1,6-31-108,0 0 0,0 0 0,-1 1 1,1-1-1,0 0 0,0 0 0,0 0 1,0 0-1,0 0 0,1 0 0,-1 1 1,0-1-1,0 0 0,1 0 0,-1 0 1,1 0-1,-1 0 0,1 0 0,-1 0 1,1 0-1,0 0 0,-1 0 0,1 0 1,0-1-1,0 1 0,0 0 0,0 0 0,-1-1 1,2 1-1,1 0 9,-1 0 1,0-1-1,1 0 0,-1 0 0,0 0 1,1 0-1,-1 0 0,0 0 1,0 0-1,1-1 0,-1 1 0,0-1 1,3-1-1,7-2 72,0-1 0,-1-1 1,1 0-1,11-9 0,14-15 13,-1-1 1,56-63-1,-30 28-26,-62 65-82,1 0 1,0 0 0,-1 1-1,1-1 1,0 0-1,-1 0 1,1 1 0,0-1-1,0 0 1,0 1-1,0-1 1,0 1 0,-1-1-1,1 1 1,0 0-1,0-1 1,0 1 0,0 0-1,0 0 1,0-1-1,1 1 1,-1 0 0,1 0-1,-1 1 13,-1 0-1,1-1 0,0 1 1,-1 0-1,1-1 1,0 1-1,-1 0 0,1 0 1,-1 0-1,0-1 0,1 1 1,-1 0-1,0 0 1,1 0-1,-1 0 0,0 0 1,0 0-1,0 0 0,0 0 1,0 1-1,-4 64 473,2-52-392,1-4-51,0-2-11,1 0-1,-1 0 0,2-1 1,-1 1-1,1 0 1,2 9-1,-3-15-6,1 0 0,-1 0-1,1-1 1,0 1-1,0-1 1,0 1 0,0-1-1,0 1 1,0-1-1,1 0 1,-1 1 0,0-1-1,1 0 1,-1 0 0,1 0-1,-1 0 1,1 0-1,-1 0 1,1-1 0,0 1-1,-1 0 1,1-1-1,0 1 1,0-1 0,-1 0-1,1 0 1,0 1-1,0-1 1,0 0 0,-1-1-1,1 1 1,3-1-1,3 0 62,1-1 0,0 0 0,-1-1 0,1 0 0,-1 0 0,0 0 0,0-1 0,-1-1 0,1 1 0,-1-1 0,8-7 0,15-14-29,33-35 0,-27 24-52,-24 25-78,29-26-394,-39 37 367,0-1 1,0 0 0,1 1-1,-1-1 1,0 1-1,1-1 1,-1 1 0,1 0-1,0 0 1,-1 1-1,1-1 1,0 0 0,-1 1-1,1-1 1,3 1 0,-5 1 71,-1-1 0,1 1-1,0-1 1,-1 1 0,1 0 0,-1-1 0,1 1 0,-1 0 0,0-1 0,1 1 0,-1 0 0,1-1 0,-1 1 0,0 0 0,0 0 0,0 0 0,1-1 0,-1 1 0,0 0 0,0 0 0,0 0 0,0 0 0,-1 1 0,1 27 90,0-22-82,-2 49-132,0-1-4884,2-46-791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3:5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9250 353 6118,'0'0'2781,"-10"0"-1937,4 1-862,-19 1 506,1 0 1,-1-2-1,1-1 0,0-1 1,-1 0-1,-24-7 0,19 0-351,-1 1 1,0 2-1,0 1 0,-46-1 0,-131 9 575,166-1-514,-118 3 736,0-7 1,-196-27-1,-806-82-315,695 84-495,-765-30 628,-34-10 326,901 40-966,-642 37 0,653 11-111,-415 43 25,637-41-66,0 6-1,1 6 1,3 6-1,1 5 1,2 6-1,-126 72 1,221-108 32,-93 56-115,113-65 108,0 1 1,0 0-1,0 0 1,1 1-1,1 0 1,-1 0-1,2 1 1,-13 19-1,17-22 2,0 0 0,1 0 0,-1 0 0,1 0-1,1 1 1,-1-1 0,1 1 0,0-1-1,1 1 1,0-1 0,0 1 0,1-1 0,0 1-1,0-1 1,1 0 0,0 1 0,0-1 0,0 0-1,1 0 1,0 0 0,1 0 0,-1-1-1,1 0 1,1 1 0,-1-1 0,9 9 0,5 3-10,1 1 0,0-2 0,1-1 0,0 0 0,2-2 0,34 19 0,-3-7-8,2-2 0,0-3 0,69 17 0,182 29 41,-116-28-14,738 153-55,11-72 1,-339-85 54,277 23-3,-334-19-12,861-49 1,435-187 114,-1696 174-108,-2 2-43,-1-6 1,156-52-1,-272 71 40,-1-1 0,1-1 0,-2-1 0,42-28 1,-56 33 36,-1 1 1,-1-1 0,1 0 0,-1-1 0,0 0-1,-1 0 1,1 0 0,-1 0 0,-1-1 0,1 0-1,-2 0 1,1 0 0,-1 0 0,0-1 0,0 0-1,-1 1 1,1-12 0,-2 3 11,-1 1 0,0 0-1,-1-1 1,-1 1 0,-1 0 0,0 0 0,-1 0 0,0 0 0,-2 1 0,0 0-1,-14-26 1,-9-8 104,-2 1 0,-38-45 0,52 71-131,-17-19 7,-1 0 0,-3 3-1,-1 1 1,-2 1-1,-1 3 1,-2 2-1,-1 1 1,-1 2 0,-1 3-1,-58-23 1,33 21 7,-1 3 1,-1 4-1,-1 2 0,-1 4 1,0 4-1,-117-3 0,71 13-701,1 5-1,0 5 0,-175 38 1,164-20-2347,2-6-1377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4:0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8514 743 10634,'-13'0'-507,"-40"-3"631,0-2 1,-88-21 0,-114-44 99,200 55-358,-1 3 0,-1 1 0,-111-4 0,-177 20-203,221 1 485,-240-18 0,-919-162 562,269-37-647,911 186-62,-78-13 15,-2 8 0,-1 9 0,-1 7 0,0 9 0,-362 36 0,-257 24 16,652-47-341,1 6-1,0 7 1,1 7-1,-278 89 0,375-99 326,-628 182 273,632-191-107,12-2 83,0 1 1,-60 21 0,88-25-247,-1 0 0,0 1 0,1 0 0,0 0 0,0 1 0,1 0 0,0 1 0,0 0 1,0 0-1,1 0 0,0 1 0,0 0 0,1 1 0,-7 12 0,5-4-14,0 0 1,2 1 0,0 0-1,1 0 1,0 1-1,2-1 1,0 1 0,1 0-1,1-1 1,1 1-1,1 0 1,0 0-1,1 0 1,7 25 0,-4-24-20,1-1 0,1 1 1,0-1-1,2 0 1,0-1-1,1 0 0,1 0 1,1-1-1,0 0 0,1-1 1,1-1-1,0 0 1,17 13-1,-4-8-4,0-2-1,2 0 1,0-2 0,1-1-1,0-2 1,36 12 0,200 43 13,-158-44 26,217 50 126,600 56 0,292-104-102,-831-26-21,887-27 136,-449-32-118,732-25 50,-1274 84-90,508-13 26,-588-1-11,379-75 0,-565 86-5,575-157 54,-527 138 24,0-4 0,-1-2 1,-2-3-1,-1-3 0,-1-2 0,97-80 1,-141 103-24,-1 0 0,0-1 0,-1-1 0,-1 0 0,0-1 0,-1 0 0,16-32 0,-23 40 26,-1-1 0,0 0 0,0 0 0,-1 0 0,-1 0-1,1-1 1,-1 1 0,-1 0 0,0-1 0,0 1 0,-1 0 0,0 0-1,-1-1 1,1 1 0,-2 0 0,0 0 0,0 0 0,-6-11-1,-5-6 15,-1 0 0,-1 1 0,-1 1-1,-2 0 1,0 2 0,-1 0-1,-1 1 1,-2 1 0,0 1-1,0 1 1,-2 1 0,-35-18-1,-32-11-40,-3 4 1,-117-36-1,193 72-34,-121-38 64,-2 6 0,-1 6 0,-178-15 0,101 29-98,-325 17-1,442 8-373,1 6-1,0 4 1,-100 30 0,-290 117-8315,409-134 2402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122 107 16239,'0'0'2547,"-8"1"-364,0 1-1987,1 0 0,0 0 0,0 0 0,0 1 0,1 1 0,-1-1-1,1 1 1,-1 0 0,-8 8 0,12-10-86,0 1 0,0-1 0,0 1 0,0 0 0,1 0 0,-1 0 0,1 1 0,0-1 0,0 0 0,0 1 0,1 0 0,-1-1 0,1 1 0,0 0 1,0 0-1,0 0 0,0-1 0,1 1 0,-1 0 0,1 0 0,0 0 0,1 8 0,0-11-104,0 0 0,-1 0 0,1 1 0,0-1 0,0-1 0,0 1 0,0 0 0,0 0 0,0 0 0,0 0 0,0-1 0,0 1 0,1-1 1,-1 1-1,0-1 0,0 1 0,0-1 0,1 1 0,-1-1 0,0 0 0,1 0 0,-1 0 0,0 0 0,1 0 0,-1 0 0,0 0 0,0 0 0,1 0 0,2-1 0,40-10 224,-33 5-217,0 0 1,0-1 0,-1 0-1,0-1 1,-1 0-1,0-1 1,0 0 0,-1 0-1,0-1 1,0 0-1,-1 0 1,0 0-1,-1-1 1,-1-1 0,1 1-1,-2-1 1,1 1-1,-2-1 1,0 0 0,0-1-1,1-12 1,-5 26-15,1-1 1,0 0 0,0 0-1,-1 0 1,1 1 0,0-1-1,-1 0 1,1 0 0,0 0-1,-1 0 1,1 1 0,0-1-1,-1 0 1,1 0 0,0 0-1,-1 0 1,1 0-1,0 0 1,-1 0 0,1 0-1,0 0 1,-1 0 0,1 0-1,0 0 1,-1-1 0,1 1-1,0 0 1,-1 0 0,1 0-1,0 0 1,0 0 0,-1-1-1,1 1 1,0 0 0,-1 0-1,1 0 1,0-1 0,0 1-1,0 0 1,-1-1 0,1 1-1,0 0 1,0 0-1,0-1 1,0 1 0,-1 0-1,1-1 1,0 1 0,0 0-1,0-1 1,0 1 0,0 0-1,0-1 1,0 1 0,0 0-1,0-1 1,0 1 0,0 0-1,0-1 1,0 1-1,-17 23-25,6-8 184,2 1 1,0 1-1,1 0 1,1 0-1,0 0 1,2 1 0,0 0-1,0 0 1,-1 27-1,5-43-150,1-1 0,0 0 0,0 0 0,0 1 0,0-1 0,0 0-1,0 1 1,0-1 0,1 0 0,-1 1 0,0-1 0,1 0 0,-1 0 0,1 0 0,-1 1-1,1-1 1,0 0 0,-1 0 0,1 0 0,0 0 0,0 0 0,0 0 0,0 0 0,0 0-1,0 0 1,0-1 0,0 1 0,0 0 0,0-1 0,0 1 0,1-1 0,-1 1 0,0-1-1,0 1 1,1-1 0,-1 0 0,0 0 0,0 1 0,1-1 0,-1 0 0,0 0 0,1 0 0,-1-1-1,0 1 1,1 0 0,-1 0 0,0-1 0,0 1 0,1-1 0,-1 1 0,2-2 0,4 0 32,-1-1 0,0 1 1,0-1-1,0-1 1,0 1-1,0-1 0,0 0 1,9-9-1,-9 5 9,1 0 0,-1-1 0,0 1 0,-1-1-1,0 0 1,7-19 0,-12 27-1,-3 5-12,0 0 1,0 0-1,0 0 0,0 0 0,1 1 1,0-1-1,0 1 0,0 0 1,-1 6-1,2-10-13,1 0-1,-1 0 1,1 0 0,-1 0-1,1 1 1,0-1-1,-1 0 1,1 0 0,0 0-1,0 1 1,0-1 0,0 0-1,0 0 1,0 1-1,0-1 1,1 0 0,-1 0-1,0 0 1,1 1 0,-1-1-1,1 0 1,0 1-1,0-1-9,0-1 0,0 1 0,0-1 0,0 1 0,-1-1 0,1 0 0,0 0 0,0 1 0,0-1 0,0 0 0,0 0 0,0 0 0,0 0 0,0 0 0,0 0 0,0 0 0,0 0 0,0-1 0,0 1 0,2-1 0,4-2 1,1 0 0,-1 0-1,0-1 1,0 0 0,10-7-1,-5 1-241,-1-1 0,1 1 0,16-23 0,-31 43 126,1 1 1,-1-1-1,1 1 1,0 16-1,2-26 76,0-1 0,0 1-1,0-1 1,0 0 0,0 1-1,0-1 1,0 1-1,0-1 1,0 1 0,0-1-1,0 0 1,0 1-1,0-1 1,0 1 0,1-1-1,-1 1 1,0-1 0,0 0-1,0 1 1,1-1-1,-1 0 1,0 1 0,1-1-1,-1 0 1,0 1-1,1-1 1,-1 0 0,0 0-1,1 1 1,-1-1 0,0 0-1,1 0 1,-1 0-1,1 1 1,-1-1 0,0 0-1,1 0 1,-1 0-1,1 0 1,21-8-1586,17-24-2522,-25 14 1481,0 0 0,-1-1 0,20-38 0,-11 11-1543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4:3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666 117 8168,'-9'-5'197,"-39"-19"-69,4 1 172,-54-19 1,86 37-438,-1 1 0,0 1 0,1 0 0,-1 0 0,0 1 0,0 1 0,0 0 0,-1 1 1,-21 2-1,24 1 51,1 0 0,-1 1 0,1 0 1,0 0-1,1 1 0,-1 0 1,1 1-1,-10 8 0,-67 60 255,73-63-79,1 1 21,0-1 0,1 2 0,1-1 0,0 2 0,1-1 0,0 1 0,1 0 0,0 1 0,-7 22 0,12-27-81,0 0 1,1-1-1,0 1 1,0 0-1,1 1 1,1-1-1,0 0 1,0 0-1,1 0 1,0 0-1,1 0 1,0 0-1,0 0 1,1 0-1,1-1 1,6 14-1,24 36 73,3-1 0,3-2 0,51 56-1,-76-93-88,1-2-1,1 0 1,1 0-1,0-2 1,1 0-1,30 17 1,-33-24 23,0-1 1,0 0-1,0-1 1,1-1-1,0 0 1,0-2 0,0 0-1,0 0 1,29-1-1,-20-3-12,0-1-1,0-1 0,0-2 0,-1 0 1,0-2-1,0 0 0,0-2 1,45-23-1,4-9 0,97-72 1,-31 18 6,-125 86 40,-2 1-105,0 0 0,-1-1 1,15-13-1,-24 19 132,0 0 0,0 0 0,-1 0-1,1-1 1,-1 1 0,1-1 0,-1 0-1,-1 0 1,1 0 0,0 0 0,-1 0-1,0 0 1,0 0 0,0 0-1,0-9 1,-1 0 114,-1 1 0,-1-1-1,0 1 1,-1 0 0,0-1 0,-1 1-1,-1 0 1,0 1 0,0-1-1,-1 1 1,0 0 0,-1 1 0,0-1-1,-1 1 1,-11-10 0,-16-17-62,-1 2 0,-58-42 1,71 58-212,-1 1 1,-1 2 0,0 0 0,-1 2-1,-36-14 1,52 24-267,-1 0 0,0 1 0,0 1 0,0 0 1,0 1-1,-1 0 0,1 0 0,0 1 0,0 1 0,-1 0 0,1 0 0,0 1 0,0 0 0,0 1 0,0 1 0,1 0 1,-11 5-1,-41 22-3309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7:1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7783,'0'0'2638,"8"3"-2201,53 16 235,0-2-1,1-3 0,105 10 0,28 6 696,-46-3-776,2-7 0,236 2-1,830-37 916,10-2-1079,-818 19-344,345-3 1199,-2-51-480,-423 21-305,-187 27-6802,-128 4 171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7:1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62 121 11979,'0'0'241,"-9"4"388,-28 10-89,36-14-468,1 0 0,-1 0 1,0 1-1,0-1 0,0 0 1,0 1-1,0-1 0,1 1 1,-1-1-1,0 1 0,0 0 1,1-1-1,-1 1 0,0 0 1,1-1-1,-1 1 0,0 0 0,1 0 1,-1-1-1,1 1 0,-1 1 1,10 11 535,27 2-146,-35-14-321,37 7 215,0-1 1,1-1-1,0-3 0,0-1 0,72-5 0,-36 1-160,127-10 659,240-46-1,-184 20-315,623-21-950,-788 55-2038,-2-7-3521,-4-8-4338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7:2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6887,'0'0'1414,"3"8"-1366,-2-5-37,-1 0 0,1 0 1,0 0-1,1 0 0,-1 0 0,0 0 0,1 0 0,-1-1 0,1 1 0,0-1 1,0 1-1,0-1 0,0 0 0,1 0 0,-1 1 0,0-2 0,1 1 0,0 0 1,-1 0-1,1-1 0,0 0 0,0 1 0,4 0 0,101 32 1718,-18-5-167,156 28 0,207-15-549,4-31-267,-202-7-519,2008-32 1983,-1616 20-1906,-568 14-1056,117 25 0,-17 13-3856,-83-17 246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7:3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4933,'0'0'496,"-9"1"364,-10 0-365,6-1 319,0 0 0,1 1 0,-1 1 0,1 0-1,-1 0 1,-13 6 0,78 0-483,56-8-186,78 3 76,-155 0-106,1 1 1,-1 1-1,57 18 1,-42-7 8,4 3 56,2-2 0,0-3 1,1-1-1,0-3 1,59 3-1,-21-14 208,124-18 0,-139 9-302,0 4 1,133 5 0,-196 3 32,-21-2 258,-24-3-137,-9-7-252,-1 2 0,1 2-1,-55-1 1,-130 9-869,192-1 744,-174 13 289,-385 76 0,380-30-152,77-18 0,215-56-1511,59-27-2041,188-31-1,-235 57 926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7:5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196 151 5285,'-12'0'347,"-17"1"-8,9 1 376,0-1 0,1-1 0,-1 0 0,0-2 0,-29-6-1,49 8-693,0 0 0,-1 0 0,1 0-1,0 0 1,-1 0 0,1 0 0,0 0-1,0 0 1,-1 0 0,1 0 0,0 0-1,0 0 1,-1-1 0,1 1 0,0 0-1,0 0 1,0 0 0,-1 0 0,1 0-1,0-1 1,0 1 0,0 0-1,-1 0 1,1-1 0,0 1 0,0 0-1,0 0 1,0 0 0,0-1 0,0 1-1,0 0 1,-1 0 0,1-1 0,0 1-1,0 0 1,0-1 0,0 1 0,0 0-1,0 0 1,0-1 0,0 1 0,0 0-1,0 0 1,1-1 0,-1 1 0,0 0-1,0 0 1,0-1 0,0 1 0,0 0-1,0 0 1,1-1 0,-1 1 0,0 0-1,0 0 1,0 0 0,0-1 0,1 1-1,-1 0 1,0 0 0,0 0 0,1 0-1,-1 0 1,0-1 0,1 1 0,16-8-67,39-4 261,1 2-1,-1 3 0,110 1 1,-60 3-101,391-35 516,221-5 437,-462 42-2999,-130-3-1068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7:5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8552,'0'0'278,"12"-3"-33,587-69 1416,-359 51-1603,194-15-22,2 19-1,511 46 1,-356 20-3116,-454-41 960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0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5671 438 8104,'-10'-3'96,"-107"-30"751,-478-115-445,-230 61 756,143 23 737,608 53-1773,-408-52 288,-5 35-797,-45 41-63,-66 1 72,563-15 379,-283 8 35,269-3-32,-1 3-1,2 1 0,-1 3 0,-65 24 1,70-17-81,0 2 1,0 3 0,2 1 0,1 1-1,-52 44 1,64-45 71,2 1-1,0 1 0,2 2 1,0 0-1,3 2 1,0 1-1,-27 51 1,36-54 47,1 1 1,2 1-1,1-1 1,1 2-1,1-1 1,2 1-1,1 0 1,2 0-1,1 0 1,3 32-1,0-35-31,1 0 0,2-1 0,1 1 0,1-1 0,1 0 0,1-1-1,2 0 1,1 0 0,0-2 0,2 1 0,22 28 0,-2-12-12,2-3 1,1-1 0,2-2-1,2-1 1,0-2-1,3-2 1,0-2 0,2-2-1,92 38 1,-23-21-12,2-5-1,2-5 1,136 19-1,-30-19 13,291 5 0,229-49 0,904-171 96,-1166 90-48,641-211 0,-800 186-236,-261 90 135,-2-2 0,0-3 0,56-41 0,-100 61 114,-1-1 0,1 0 0,-2-1 0,0-1 0,-1-1 0,-1 0 0,0-1 0,-1 0 0,-1-1 0,12-24 0,-18 29 108,0 1 1,-1-1-1,0 1 0,-2-1 0,1 0 0,-1 0 0,-1-1 0,0 1 0,-1 0 1,-1 0-1,0-1 0,0 1 0,-2 0 0,1 0 0,-2 1 0,0-1 0,-7-16 1,1 6-29,-2 1 1,0 1-1,-1 0 0,-1 1 1,-1 0-1,-1 1 1,-37-33-1,26 28-72,-2 2 0,-1 2 0,0 0 0,-63-28 0,24 20-183,-1 4 1,-2 2-1,0 4 0,-131-17 0,3 18-2019,-1 8-1,-299 26 0,242 5-1005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0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82 130 6278,'0'0'3518,"8"3"-3662,19 4 148,-1-2 1,1-1-1,0-1 1,43-1-1,119-13 86,-13-8-80,319-31 172,-195 24-101,472-21 105,-816 50 692,-1 2 0,-63 17-1,-38 4-921,-153 4 114,-107 14 159,85 8-172,-509 61-98,874-119-510,-1-3 0,0-1 0,57-22-1,29-7 317,45 5-32,306-21 0,-294 40 145,371-53-2462,-415 43-1212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7623,'0'0'283,"9"-4"454,12-4-687,2 1-1,-1 1 1,1 1 0,0 1 0,38-2 0,-21 8 703,52 9 0,-50-5-78,44 1 0,139-9 267,-85-1-57,259 27 0,-216 2-408,531 104 759,-68 4-520,-627-131-678,724 101 532,6-36-474,160-35-64,-336-52 93,-54 0 71,141-13-170,55 1 113,-434 34 32,301-7-27,-129-34-122,160-5 20,-239 71-13,-156-7-47,382-20 26,-263-8 165,-302 7-145,198 7-1,-201-4 41,-1 1-1,1 2 0,-1 2 1,-1 0-1,38 16 0,-66-23-235,-1 0-1,1-1 0,-1 1 0,1 0 0,-1 0 0,1 0 0,-1 0 0,1 1 0,-1-1 0,0 0 0,0 0 0,1 1 0,-1-1 0,0 1 0,0-1 0,-1 1 0,1 0 0,0-1 0,0 1 0,-1 0 0,1-1 0,0 4 0,0 14-3925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9065,'0'0'13308,"-4"9"-13116,-7 19-48,2 0-1,1 2 0,1-1 1,1 1-1,2-1 1,-1 62-1,4-91-233,1 1 0,0 0-1,0 0 1,0-1 0,0 1 0,0 0-1,0 0 1,0 0 0,0-1 0,0 1 0,1 0-1,-1 0 1,0-1 0,0 1 0,1 0-1,-1-1 1,0 1 0,1 0 0,-1-1 0,1 1-1,-1 0 1,1-1 0,-1 1 0,1-1-1,-1 1 1,1-1 0,0 1 0,-1-1 0,1 1-1,0-1 1,-1 0 0,1 1 0,0-1-1,-1 0 1,1 0 0,0 0 0,0 1 0,-1-1-1,1 0 1,0 0 0,0 0 0,0 0 0,-1 0-1,1 0 1,0 0 0,0-1 0,-1 1-1,2 0 1,1-1-299,0 0 0,-1 0 1,1-1-1,-1 1 0,1 0 0,-1-1 0,0 1 0,1-1 1,-1 0-1,0 0 0,0 0 0,3-4 0,5-12 86,0-1-1,-1 0 1,-1-1-1,9-31 1,4-12 572,8 5 3905,-27 65 1330,1 35-4954,-9 54 167,3-68-345,1 0 0,1 1 1,2-1-1,4 29 0,-4-54-371,0 0-1,0 0 1,0 1 0,0-1 0,1 0-1,-1 0 1,1-1 0,0 1 0,0 0-1,0-1 1,0 1 0,1-1 0,-1 1-1,0-1 1,1 0 0,0 0 0,0 0-1,-1 0 1,1-1 0,0 1 0,0-1-1,0 0 1,1 0 0,-1 0-1,0 0 1,0 0 0,1-1 0,-1 0-1,0 1 1,1-1 0,-1 0 0,0-1-1,1 1 1,-1 0 0,4-2 0,-5 1-176,-1-1 0,1 1 0,0 0 0,-1-1 0,0 1 1,1-1-1,-1 0 0,0 1 0,0-1 0,0 0 0,0 0 0,0 0 1,0 0-1,-1 0 0,1 0 0,-1 0 0,1 0 0,-1 0 1,0 0-1,1 0 0,-1 0 0,0 0 0,-1-4 0,-5-50-3086,3 48 3167,0 0-1,-1 0 1,1 0 0,-2 1-1,1 0 1,-1-1 0,0 2-1,0-1 1,-1 1 0,-11-11-1,-3 1 2850,-1 0-1,-26-14 0,38 25-1454,68 1-504,48-5-4805,-37-5-1170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8264,'0'0'13741,"-11"0"-13234,6 0-481,-1 0 0,1 0 1,-1 1-1,1 0 0,-1 0 0,1 0 0,0 1 1,-1 0-1,1 0 0,0 0 0,0 0 0,0 1 1,1 0-1,-1 0 0,1 0 0,-1 1 0,1-1 1,0 1-1,0 0 0,1 1 0,-5 5 1,-7 10 183,2-1 1,1 2-1,-14 29 1,21-40-135,0 1 1,1 0 0,1 0-1,0 0 1,1 1 0,0-1-1,0 1 1,1 21 0,1-32-76,0-1 0,0 1 0,0-1 0,0 1 1,1-1-1,-1 1 0,0-1 0,1 1 0,-1-1 1,0 1-1,1-1 0,-1 0 0,0 1 0,1-1 1,-1 0-1,1 1 0,-1-1 0,1 0 0,-1 1 1,1-1-1,-1 0 0,1 0 0,-1 0 0,1 1 1,-1-1-1,1 0 0,-1 0 0,1 0 0,-1 0 1,1 0-1,-1 0 0,1 0 0,-1 0 0,1 0 1,0 0-1,-1 0 0,1-1 0,-1 1 0,1 0 1,-1 0-1,1 0 0,-1-1 0,1 1 0,-1 0 1,1-1-1,-1 1 0,0 0 0,1-1 0,27-16 154,23-26-506,-2-3 0,-2-1 0,51-68 0,-161 207 1276,52-75-749,0 1 1,2 0 0,0 1 0,1 0 0,-10 35 0,17-53-175,1 0 0,0-1 0,0 1 0,-1 0 0,1 0 1,0 0-1,0 0 0,0 0 0,0-1 0,0 1 0,0 0 0,0 0 0,0 0 0,0 0 0,1 0 0,-1 0 0,0-1 1,0 1-1,1 0 0,-1 0 0,1 0 0,-1-1 0,1 1 0,-1 0 0,1-1 0,-1 1 0,1 0 0,0-1 0,-1 1 1,2 0-1,0-1-34,-1 1 0,1-1 0,0 0 0,-1 0 1,1 0-1,-1 0 0,1-1 0,0 1 0,-1 0 1,1-1-1,0 1 0,-1-1 0,1 1 0,2-2 1,3-2-594,0 0 1,0 0-1,-1-1 1,0 1 0,1-1-1,5-7 1,4-14-4602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22 10474,'0'0'7308,"-9"-5"-6160,6 3-1070,-1-1 0,0 1 1,0 1-1,0-1 0,-1 0 0,1 1 0,0 0 1,-1 0-1,1 0 0,0 1 0,-1-1 1,1 1-1,-1 0 0,1 1 0,-1-1 0,1 1 1,0-1-1,-1 1 0,1 1 0,0-1 0,-1 0 1,-4 4-1,-8 5 120,1 1 1,1 0-1,0 1 1,1 0-1,0 2 1,1-1-1,-18 25 1,24-28-85,-1 1 0,1 0 1,1 0-1,0 0 1,1 1-1,0 0 0,1 0 1,0 0-1,0 1 1,2-1-1,-1 1 0,1 14 1,2-25-111,0 0 1,1 0 0,-1 0-1,1 0 1,0-1 0,-1 1-1,1 0 1,0 0-1,0-1 1,0 1 0,0 0-1,1-1 1,-1 1-1,0-1 1,1 0 0,-1 1-1,1-1 1,-1 0-1,1 0 1,-1 0 0,1 0-1,0 0 1,0 0-1,-1-1 1,1 1 0,0 0-1,0-1 1,0 1 0,0-1-1,0 0 1,0 0-1,0 0 1,2 0 0,11 1-438,0 0 1,0-2 0,16-1 0,-28 1 194,5 0-764,-1 0 0,1 0 1,-1-1-1,1-1 0,7-2 0,8-7-5468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14350,'0'0'6726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15375,'0'0'7078,"-6"52"-6117,3-17-384,-3 4-321,3-1-128,-3-1-64,6-3 0,0-6-32,0-4 0,0-5-416,6-5-1186,3-8-960,0-4-1986,-1-2-1730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16015,'0'0'4949,"-8"1"-3252,1 1-1550,1 0-1,0 1 1,1-1-1,-1 1 0,0 0 1,1 1-1,0-1 1,0 1-1,0 0 0,0 0 1,0 1-1,1 0 0,0-1 1,0 1-1,0 1 1,0-1-1,1 0 0,-5 12 1,-9 28-22,16-45-127,1 1 1,-1 0-1,1 0 1,0 0-1,-1 0 1,1 0-1,0-1 1,0 1-1,-1 0 1,1 0-1,0 0 0,0 0 1,0 0-1,0 0 1,0 0-1,0 0 1,0 0-1,1 0 1,-1 0-1,0 0 1,1 0-1,-1-1 0,0 1 1,1 0-1,-1 0 1,1 0-1,-1 0 1,1-1-1,-1 1 1,1 0-1,0-1 1,-1 1-1,1 0 0,0-1 1,0 1-1,-1-1 1,1 1-1,0-1 1,0 1-1,0-1 1,0 0-1,1 1 0,14-1-14,0-1 0,-1-1 0,1-1 0,22-6 0,-26 5-88,2 1 1,-1 1 0,0-1-1,0 2 1,1 0 0,-1 1-1,17 1 1,-29 0 103,1-1 1,-1 1-1,0 0 0,1 0 0,-1 0 1,0 0-1,1 0 0,-1 0 1,0 0-1,0 0 0,0 0 1,0 0-1,0 1 0,0-1 1,0 1-1,0-1 0,-1 0 1,1 1-1,0-1 0,-1 1 1,1 0-1,-1-1 0,0 1 0,0-1 1,1 1-1,-1 0 0,0-1 1,0 1-1,0-1 0,-1 1 1,1 0-1,-1 1 0,1 4 72,-1-1-1,0 0 1,0 1-1,-1-1 0,0 0 1,0 0-1,-4 8 1,-4 3 156,-2 0 1,0 0-1,-1-1 0,-1-1 1,0 0-1,-1-1 0,0-1 1,-32 22-1,46-34-302,0 0-1,-1 0 1,1 0 0,0 0-1,-1-1 1,1 1 0,-1 0 0,0-1-1,1 1 1,-1-1 0,1 1-1,-1-1 1,0 0 0,1 1-1,-1-1 1,0 0 0,1 0-1,-1 0 1,0-1 0,1 1-1,-1 0 1,0-1 0,1 1-1,-1-1 1,1 1 0,-1-1-1,1 0 1,-3-1 0,2 0-541,-1-1 1,1-1-1,-1 1 1,1 0-1,0 0 1,0-1-1,1 1 1,-1-1-1,1 0 1,-3-7-1,-7-30-5786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8232,'0'0'10282,"48"-29"-8809,-20 27-320,6 0-320,6 2-513,4-1-256,4 1 0,-5-1-1569,-3-3-2563,-1-7-4612</inkml:trace>
  <inkml:trace contextRef="#ctx0" brushRef="#br0" timeOffset="1">634 1 13453,'0'0'5253,"-55"70"-3011,34-42-513,-2 3 33,8-1-481,-1 0-800,7-2-385,4-2-96,5-5 0,0-3-32,0-4-481,3-5-768,-1-4-609,4-5-832,-6-18-11628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10570,'0'0'2135,"-11"-3"470,-34-11-565,42 14-1928,1 0-1,0 0 1,0 0 0,-1 0 0,1 0-1,0 0 1,0 0 0,0 1 0,-1-1-1,1 1 1,0 0 0,0 0 0,0 0 0,0 0-1,0 0 1,0 0 0,0 0 0,0 0-1,1 1 1,-1-1 0,0 1 0,1 0-1,-1-1 1,1 1 0,0 0 0,0 0-1,-1 0 1,1 0 0,-1 3 0,-3 5 185,1 0-1,0 0 1,1 0 0,-3 12-1,6-21-285,-2 4 97,1 1 0,0 0 0,0-1 0,0 1-1,0 0 1,1 0 0,0 0 0,1 0 0,-1-1 0,1 1 0,0 0 0,2 7-1,-1-10-70,-1-1-1,1 0 0,0 0 0,-1 0 0,1 0 1,0 0-1,0 0 0,0-1 0,0 1 0,1-1 0,-1 1 1,0-1-1,0 0 0,1 0 0,-1 0 0,1 0 0,-1 0 1,1-1-1,0 1 0,-1-1 0,1 0 0,0 0 0,-1 0 1,1 0-1,-1 0 0,1 0 0,0-1 0,-1 1 0,4-1 1,2-1 9,0 0 0,0 0 1,0-1-1,0 0 0,-1 0 1,1-1-1,-1 0 1,0 0-1,0-1 0,0 0 1,-1 0-1,1-1 0,-1 1 1,6-8-1,-9 9-27,1 0-1,-1-1 1,0 1 0,0-1 0,0 1-1,0-1 1,-1 0 0,0 0 0,0 0-1,0 0 1,-1-1 0,1 1 0,-1 0-1,-1-1 1,1 1 0,-1 0 0,0-1-1,0 1 1,0-1 0,-1 1 0,0-1-1,-3-9 1,3 12-17,0 1 0,0 0 0,-1 0 1,1-1-1,-1 1 0,1 0 0,-1 0 0,0 1 0,0-1 0,0 0 0,0 1 1,0-1-1,0 1 0,0-1 0,-1 1 0,1 0 0,0 0 0,-1 0 0,1 0 0,-1 1 1,1-1-1,-1 1 0,1-1 0,-1 1 0,0 0 0,1 0 0,-1 0 0,1 0 0,-1 1 1,1-1-1,-5 2 0,1-1-8,0 0 1,0 1-1,0 0 0,0 0 1,1 1-1,-1-1 0,1 1 1,0 0-1,0 1 1,0-1-1,0 1 0,-7 7 1,5-1-38,0 0 1,1 0-1,0 0 1,0 1-1,1-1 1,-5 17-1,9-23-206,0 0 0,0 0 0,1 0-1,-1-1 1,1 1 0,0 0 0,0 0 0,0 0 0,0 0-1,2 6 1,-2-9-103,1 1 0,0 0 0,0 0 0,0 0 0,0-1 0,0 1 0,0 0 0,0-1 0,0 1 0,1-1 0,-1 1 0,0-1 0,1 0 0,-1 0 0,1 1-1,0-1 1,-1 0 0,1-1 0,0 1 0,0 0 0,3 1 0,22 3-5285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11307,'-6'9'3806,"-26"28"-1195,-28 36 1536,56-67-3764,-1 0 0,1 0 0,0 1-1,1-1 1,0 1 0,0 0 0,0 0-1,1 1 1,-2 8 0,4-15-373,0 0 0,0 0 0,1 0 0,-1 0 0,0 0 0,1 0 1,-1 0-1,1 0 0,-1 0 0,1 0 0,-1 0 0,1 0 0,0 0 0,0-1 0,-1 1 0,1 0 0,0 0 0,0-1 0,0 1 1,0 0-1,0-1 0,0 1 0,-1-1 0,2 1 0,-1-1 0,0 0 0,0 1 0,0-1 0,0 0 0,0 0 0,0 0 0,0 0 1,0 0-1,0 0 0,0 0 0,0 0 0,1 0 0,0 0 0,48-6 435,-36 2-369,0-1 1,-1 0-1,0 0 0,0-2 1,20-11-1,-28 15-61,0 0 1,-1-1-1,1 1 1,0-1-1,-1 0 1,0 0-1,0 0 1,0-1-1,-1 1 1,1-1-1,-1 0 0,0 0 1,-1 0-1,1-1 1,-1 1-1,3-9 1,-5 12-6,0 0 1,-1 1-1,1-1 1,0 0-1,0 1 0,-1-1 1,1 0-1,-1 1 1,1-1-1,-1 1 1,0-1-1,0 1 0,0-1 1,0 1-1,0-1 1,0 1-1,0 0 1,0 0-1,0-1 1,-1 1-1,1 0 0,0 0 1,-1 0-1,1 1 1,-1-1-1,1 0 1,-1 0-1,1 1 0,-1-1 1,0 1-1,1-1 1,-1 1-1,0 0 1,-3 0-1,-9-3-25,0 1 0,0 1-1,-16 1 1,21 0-6,-8 0-320,0 0 0,0 2 0,0 0 0,0 1 0,-20 6 0,-1 4-3256,-3 5-3668,19-7-1442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5830,'6'-9'3128,"-1"-1"-2163,23-39 2249,-4 24 2712,-23 69-3374,-3-2-1691,-14 76-1,9-76-663,-4 77-1,11-117-198,0-1-1,0 1 1,0-1 0,0 0-1,0 1 1,0-1-1,0 1 1,0-1 0,0 0-1,1 1 1,-1-1 0,1 0-1,-1 1 1,1-1-1,-1 0 1,1 0 0,0 1-1,-1-1 1,1 0-1,0 0 1,0 0 0,0 0-1,0 0 1,0 0 0,0 0-1,0 0 1,1 0-1,-1-1 1,0 1 0,0 0-1,0-1 1,1 1-1,-1-1 1,0 1 0,1-1-1,-1 0 1,1 0 0,-1 1-1,0-1 1,1 0-1,-1 0 1,1 0 0,-1-1-1,0 1 1,1 0 0,-1 0-1,0-1 1,1 1-1,-1-1 1,0 1 0,1-1-1,-1 0 1,0 1-1,0-1 1,2-1 0,5-3-159,0 0 1,-1 0-1,1-1 1,-1 0-1,0 0 1,-1 0-1,1-1 0,5-9 1,45-66-1764,-54 78 1823,26-42-501,-2-1 1,39-95-1,-98 252 2871,18-67-1688,2 1 0,2 0 0,2 1-1,-4 89 1,11-132-584,1-1 0,0 1-1,0 0 1,-1 0 0,2 0-1,-1 0 1,0 0 0,0 0 0,0 0-1,1-1 1,-1 1 0,1 0-1,0 0 1,0 0 0,-1-1-1,1 1 1,0 0 0,0-1 0,0 1-1,1-1 1,-1 1 0,0-1-1,1 0 1,-1 1 0,1-1 0,-1 0-1,1 0 1,-1 0 0,1 0-1,0 0 1,-1 0 0,1-1-1,2 2 1,-3-3-86,0 1 1,-1 0-1,1-1 0,-1 1 0,1 0 0,-1-1 1,1 1-1,-1-1 0,1 1 0,-1-1 0,1 1 1,-1-1-1,0 1 0,1-1 0,-1 0 1,0 1-1,0-1 0,1 1 0,-1-1 0,0 0 1,0 1-1,0-1 0,0 0 0,1 1 1,-1-1-1,0 0 0,0 1 0,0-1 0,-1 0 1,1 1-1,0-1 0,0 1 0,0-1 0,0 0 1,-1-1-1,-6-28-1963,1 17 1125,-1 0-1,-1 0 0,0 0 1,-1 1-1,0 0 0,-1 1 1,-18-18-1,13 15 727,-1 1 1,-27-19-1,40 30 634,0 0 1,0 0-1,-1 0 1,1 1-1,0-1 0,-1 1 1,1 0-1,-1-1 1,1 2-1,-1-1 0,1 0 1,-1 1-1,0 0 1,1-1-1,-8 2 0,11-1-421,-1 1 0,1-1 0,0 0 0,0 0 0,0 1 0,0-1 0,-1 0 0,1 0 0,0 1 0,0-1 0,0 0 0,0 1 0,0-1 0,0 0 0,0 0 0,0 1 0,0-1 0,0 0 0,0 1 0,0-1 0,0 0 0,0 1 0,0-1 0,0 0-1,0 1 1,0-1 0,0 0 0,0 0 0,1 1 0,-1-1 0,0 0 0,0 0 0,0 1 0,1-1 0,-1 0 0,0 0 0,0 1 0,0-1 0,1 0 0,-1 0 0,0 0 0,0 0 0,1 1 0,-1-1 0,0 0 0,1 0 0,-1 0 0,0 0 0,0 0-1,1 0 1,0 0 0,14 9 2,-4-7-249,1 1 0,0-1 0,-1-1 0,23 0 0,-16-2-1512,0 0-1,27-6 1,-5-5-1926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16720,'0'0'6566,"3"56"-6118,-3-13 385,0 6-577,0-1-191,0-4-65,7-3-321,3-8-864,3-5-224,-6-7-481,-7-8-1954,-2-8-3138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09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8456,'0'0'5552,"-9"8"-3662,4-4-1687,-14 13 605,1 1 0,-18 22 0,32-36-686,0 0-1,1 1 1,0-1-1,0 1 1,0-1 0,1 1-1,-1 0 1,1 0 0,0 0-1,1 0 1,-1 0-1,1 0 1,0 1 0,0-1-1,0 0 1,1 1-1,0-1 1,1 9 0,-1-13-117,1 0 0,0 0 0,-1-1 1,1 1-1,-1-1 0,1 1 0,0-1 0,-1 1 1,1-1-1,0 1 0,0-1 0,-1 1 1,1-1-1,0 0 0,0 0 0,0 1 0,-1-1 1,1 0-1,0 0 0,0 0 0,0 0 1,0 0-1,0 0 0,-1 0 0,3 0 0,23-4 111,-9-3-161,0-1 1,-1 0 0,0-2-1,0 1 1,-1-2 0,21-18 0,-17 13-179,1 1 1,38-21 0,-39 30 119,-11 13 280,-10 28 731,1-33-814,1 1-1,-1-1 0,1 1 0,-1-1 0,1 1 0,0 0 0,0-1 0,0 1 0,0-1 0,0 1 0,1-1 0,-1 1 0,1-1 0,-1 1 0,2 2 0,-1-5-80,0 1 0,0-1 0,0 0 0,0 1 0,0-1-1,0 0 1,0 0 0,0 0 0,0 0 0,0 0 0,0 0-1,0 0 1,0 0 0,0 0 0,-1 0 0,1 0 0,0-1 0,0 1-1,0 0 1,0-1 0,0 1 0,0-1 0,0 1 0,1-2-1,23-14 38,-23 14-95,75-62-6932,-53 43 1457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1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98 191 8968,'0'0'5099,"-9"4"-3396,0 1-1379,-1-1 1,1 2 0,0-1 0,-12 11 0,18-13-198,0-1 1,1 1-1,-1 0 1,1-1-1,0 1 1,0 0-1,0 0 1,0 1-1,0-1 1,1 0-1,-1 1 1,1-1 0,0 1-1,0-1 1,0 1-1,1-1 1,-1 1-1,1 0 1,0 6-1,0-9-110,1 0-1,-1-1 1,0 1-1,1-1 1,-1 1 0,0 0-1,1-1 1,-1 1-1,1-1 1,-1 1-1,1-1 1,-1 1-1,1-1 1,0 1 0,-1-1-1,1 0 1,-1 1-1,1-1 1,0 0-1,-1 0 1,1 1 0,0-1-1,-1 0 1,1 0-1,0 0 1,0 0-1,-1 0 1,1 0-1,0 0 1,-1 0 0,2 0-1,24-3 234,-16-1-187,0 0 1,-1 0 0,1-1 0,-1-1-1,0 1 1,0-1 0,-1-1 0,13-11 0,57-66-181,-75 81 108,8-9-45,-1 0 0,0-1 0,0 0 0,-2 0 0,1-1 1,-2-1-1,0 1 0,0-1 0,4-19 0,-10 34 63,-1 0 0,0-1 1,0 1-1,0 0 0,0 0 0,0-1 0,0 1 1,0 0-1,0 0 0,0-1 0,0 1 1,0 0-1,0 0 0,0 0 0,0-1 0,0 1 1,0 0-1,0 0 0,0-1 0,0 1 1,0 0-1,0 0 0,0-1 0,0 1 1,0 0-1,-1 0 0,1 0 0,0-1 0,0 1 1,0 0-1,0 0 0,-1 0 0,1-1 1,0 1-1,0 0 0,0 0 0,-1 0 0,1 0 1,0 0-1,0 0 0,-1-1 0,-11 6 191,-11 14 46,14-10-38,1 1 0,0 0 0,0 0 0,1 1 1,0 0-1,1 0 0,0 1 0,1 0 0,0 0 1,1 0-1,0 0 0,1 1 0,1-1 0,0 1 1,0 0-1,1 25 0,2-36-210,0 1 0,0-1 1,0 0-1,1 0 0,-1 0 0,0 0 0,1 0 1,-1-1-1,1 1 0,0 0 0,0-1 1,-1 1-1,1-1 0,0 0 0,0 0 0,1 1 1,-1-1-1,0 0 0,0-1 0,0 1 0,1 0 1,-1-1-1,0 1 0,1-1 0,-1 0 0,4 0 1,3 2-442,0-1 1,0-1 0,1 0 0,-1 0-1,0-1 1,10-2 0,-17 2-151,1 0 0,-1 0 0,0-1 1,1 1-1,-1-1 0,0 0 0,0 0 0,0 0 1,0 0-1,-1 0 0,1 0 0,0 0 1,-1 0-1,0-1 0,3-4 0,-4 6 378,11-18-6437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1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11915,'0'0'8739,"10"4"-7917,-6-2-772,-1 0 1,1-1-1,0 1 0,-1-1 0,1 0 0,0 0 0,0-1 0,0 1 0,0-1 0,-1 0 0,1 1 0,0-2 1,0 1-1,0 0 0,0-1 0,0 0 0,0 0 0,-1 0 0,1 0 0,0-1 0,-1 1 0,1-1 1,-1 0-1,0 0 0,5-3 0,38-35 270,-43 37-303,-1 1 0,1-1 0,-1 0 0,0 1 0,0-1 0,0 0 1,0-1-1,0 1 0,-1 0 0,0 0 0,1-1 0,-1 1 0,0-1 0,0-5 0,-1 9-10,-1-1 0,1 1-1,0-1 1,-1 1 0,1 0-1,-1-1 1,1 1 0,-1 0 0,1-1-1,-1 1 1,1 0 0,-1 0-1,1-1 1,-1 1 0,0 0-1,1 0 1,-1 0 0,1 0-1,-1 0 1,0 0 0,1 0-1,-1 0 1,1 0 0,-1 0-1,0 0 1,1 0 0,-1 0-1,0 1 1,-20 3 56,11 2 18,0 0 1,1 1-1,-1 0 1,1 1-1,1 0 1,-1 0-1,1 1 1,1 0-1,0 1 1,0-1-1,1 1 1,0 1-1,1-1 1,-8 21-1,12-28-20,0 0 1,0 0-1,0 0 0,0 0 0,0 0 0,1 0 1,0 0-1,-1 0 0,1 0 0,0 0 1,1 0-1,-1 0 0,1 0 0,-1 1 0,2 2 1,-1-5-45,0 1 0,0-1 0,1 1 0,-1-1 0,1 1 0,-1-1 0,1 0 0,-1 0 0,1 0-1,0 0 1,-1 0 0,1 0 0,0 0 0,0-1 0,0 1 0,-1-1 0,1 1 0,0-1 0,0 0 0,0 1 0,0-1 0,0 0 0,0 0 0,3-1 0,9 0-2,-1-1 1,1-1-1,-1 0 0,0 0 1,0-1-1,0-1 0,-1-1 0,1 1 1,-1-2-1,0 0 0,-1 0 1,16-14-1,-1 0-107,-1-1 0,-1-1 0,-1-1 0,21-29 0,-37 45 114,0-1 0,-1 1 0,0-1 0,0 0 0,0-1 1,-2 0-1,1 1 0,-1-2 0,0 1 0,-1 0 0,-1-1 1,3-14-1,-5 25-20,0-1 0,0 1 0,0-1 0,0 1 0,0 0 0,0-1 0,0 1 0,0 0 0,0-1 0,0 1 1,0-1-1,0 1 0,0 0 0,0-1 0,-1 1 0,1 0 0,0-1 0,0 1 0,0 0 0,-1-1 0,1 1 0,0 0 0,0-1 0,-1 1 0,1 0 1,0 0-1,-1-1 0,1 1 0,0 0 0,-1 0 0,1 0 0,0 0 0,-1-1 0,1 1 0,0 0 0,-1 0 0,1 0 0,-1 0 0,1 0 0,0 0 0,-1 0 1,-20 8 83,-17 21 8,30-20 4,-1 0-1,2 1 1,-1 0 0,1 0 0,0 0-1,1 1 1,1 0 0,0 0 0,0 1-1,1-1 1,0 1 0,1 0 0,0 0-1,1 0 1,-1 15 0,4-24-84,-1 0 0,1 0 0,0 1 0,-1-1-1,1 0 1,0 0 0,1 0 0,-1 0 0,1 0 0,-1 0 0,1 0 0,0-1 0,0 1 0,0-1 0,0 1-1,1-1 1,-1 0 0,1 0 0,-1 0 0,1 0 0,0 0 0,0 0 0,-1-1 0,1 1 0,0-1 0,1 0-1,-1 0 1,0 0 0,0 0 0,6 0 0,10 2-449,2 0 1,-1-1-1,33-1 0,1-7-3662,-20-9-2718,1-11-9061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9929,'-15'259'2341,"2"252"-2381,26-389-3000,1 16-2760,-17 225 13500,1 45-6312,7-314-1735,4-1-1,27 125 0,-21-135 354,-5 1 0,-3 0 0,-4 96 0,-4-95 653,4 0 0,27 164 1,-30-247-690,3 12 178,1 0 0,0-1 0,6 14 0,-9-24-282,0 0 1,1-1 0,-1 1 0,1 0-1,0-1 1,-1 1 0,1-1 0,0 0-1,1 1 1,-1-1 0,0 0 0,1 0-1,-1-1 1,1 1 0,-1 0-1,1-1 1,0 0 0,0 1 0,4 0-1,-5-1-85,-1-1 0,1 0 0,-1 1 0,0-1 0,1 1 0,-1 0 0,0-1 0,0 1 0,0 0 0,1 0 0,-1 0 0,0 0 0,0 0 0,0 0 0,0 0 0,1 1 0,7 25 78,-10 36 3986,0-44-3121,-17 132 4076,10-104-4710,-3 80 1,15-134-7309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1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8520,'0'0'1207,"6"7"-604,12 12-468,1-1 1,0-1-1,1-1 1,1 0-1,1-2 1,25 14-1,161 70 309,-91-45 529,4 5-482,3-6 0,2-5 0,2-5 0,139 25 0,288 69 1266,-118-16-1391,60 20 581,141 66-287,-576-186-439,659 194 702,-472-141-616,420 67 0,529 54-310,-8 50-795,204 58 201,-544-125 125,-118-22 666,-620-136-24,136 6 0,-93-21-9228,-163-4-353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1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4691 5958,'11'-7'3955,"609"-348"-1330,-442 261-2479,736-331 1804,-419 206-1183,-347 151-816,3243-1474 701,-2833 1293-437,847-365 1765,-761 343-1915,1096-437 24,-1445 600-1140,-294 108 882,0 0 1,0-1 0,1 1 0,-1-1-1,0 1 1,0-1 0,0 0-1,1 0 1,-1 1 0,0-1 0,0 0-1,0 0 1,0 0 0,0 0-1,-1 0 1,1 0 0,0 0 0,0 0-1,-1-1 1,2-1 0,-1-9-3735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13004,'0'0'4453,"71"-4"-3845,-30-1 161,16-4 192,8 1-577,3-2-288,5-1-96,-11 3-352,-8 2-609,-15 1-544,-19-1-1474,-17 0-320,-6-2-7560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5 13773,'0'0'6145,"-10"-2"-5633,7 2-482,-3-1-2,1 0 0,-1 1 1,1-1-1,-1 1 1,1 0-1,-1 1 0,1-1 1,-1 1-1,1 0 1,-1 1-1,1-1 0,0 1 1,-9 4-1,-40 23 1086,-84 59 0,124-78-1017,1 0-1,1 1 0,-1 0 1,2 1-1,0 0 1,0 1-1,1 0 0,1 1 1,0 0-1,1 1 0,-10 22 1,17-34-101,0-1 0,0 1 0,0-1 0,0 1 0,1-1 1,-1 1-1,1-1 0,-1 1 0,1 0 0,0-1 0,0 1 0,0-1 1,1 1-1,-1 0 0,1-1 0,-1 1 0,1-1 0,0 1 1,0-1-1,0 0 0,0 1 0,0-1 0,3 4 0,0-3 8,-1-1-1,1 1 1,0-1-1,0 0 0,0 0 1,0 0-1,0 0 1,0-1-1,0 1 0,1-1 1,-1-1-1,9 2 1,43 3-1335,109-3 1,-81-3-1230,-27 0-1012,1-6-1868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18097,'0'0'1735,"7"-8"-43,2-2-1266,1 1 0,0 0 0,0 0 0,1 1-1,13-8 1,-19 13-360,0 0 0,0 0 0,1 0-1,-1 1 1,1 0 0,0 0 0,-1 0-1,1 1 1,0 0 0,0 0 0,0 0-1,0 1 1,0-1 0,0 2 0,0-1-1,8 2 1,-13-1-68,-1-1 0,1 1 0,0-1 0,-1 1 0,1 0 0,0-1 0,-1 1 0,1 0 0,-1 0 0,1 0 0,-1-1 0,0 1 0,1 0 0,-1 0 0,0 0 0,0 0 0,1 0 0,-1 0 0,0 0 0,0-1 0,0 1 0,0 0 0,0 0 0,0 0 0,0 0 0,-1 1 0,-4 26 126,-1-15-35,-1 1 0,-1-2 0,0 1 0,0-1 0,-1-1 0,-13 14 0,13-16-10,1 0 0,0 0 1,1 0-1,0 1 0,0 0 0,1 1 0,1-1 1,0 1-1,0 0 0,-5 19 0,10-29-70,0 1 0,0-1-1,0 1 1,1-1-1,-1 1 1,0-1 0,1 1-1,-1-1 1,1 1-1,-1-1 1,1 0 0,0 1-1,-1-1 1,1 0-1,0 0 1,0 0 0,0 1-1,0-1 1,0 0 0,0 0-1,0 0 1,0 0-1,1-1 1,-1 1 0,0 0-1,1 0 1,-1-1-1,0 1 1,1-1 0,-1 1-1,1-1 1,-1 0-1,0 1 1,1-1 0,-1 0-1,1 0 1,1 0 0,69 1 168,-59-1-185,-1-1-407,1 0 0,-1 0 1,1-2-1,20-5 1,-22 4-970,0-1 1,0 0 0,0 0 0,0-1 0,10-8-1,10-10-5700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12780,'0'0'10768,"-9"2"-9610,6-2-1102,-1 1-1,0 0 1,0-1-1,0 2 1,0-1-1,1 0 1,-1 1-1,1 0 1,-1 0 0,1 0-1,-1 0 1,1 0-1,0 1 1,0-1-1,0 1 1,1 0-1,-1 0 1,1 0 0,-1 0-1,1 0 1,0 1-1,0-1 1,0 1-1,1-1 1,-1 1-1,1 0 1,0 0 0,0-1-1,0 1 1,1 0-1,-1 7 1,1-10-57,0 0 0,1 0 0,-1 0 0,0-1 1,1 1-1,-1 0 0,1 0 0,-1-1 0,1 1 0,-1 0 0,1-1 1,-1 1-1,1 0 0,0-1 0,-1 1 0,1-1 0,0 1 1,-1-1-1,1 0 0,0 1 0,0-1 0,0 0 0,-1 1 0,1-1 1,0 0-1,0 0 0,0 0 0,-1 0 0,1 1 0,0-1 1,1-1-1,35 2-161,-27-1 46,18-1-227,-15 0 125,0 1 0,0 0 0,0 1-1,0 0 1,18 5 0,-28-5 206,0 0 1,-1 0-1,1 0 1,0 0-1,-1 1 0,1-1 1,-1 1-1,0-1 0,1 1 1,-1 0-1,0 0 1,0 0-1,0 0 0,-1 0 1,1 1-1,0-1 1,-1 1-1,1-1 0,-1 1 1,0-1-1,0 1 0,0 0 1,0-1-1,0 1 1,-1 0-1,1 0 0,-1 0 1,0 0-1,0-1 1,0 5-1,-1 1 123,-1 0 1,1 1 0,-2-1-1,1 0 1,-1-1 0,0 1-1,-1 0 1,0-1-1,0 0 1,0 1 0,-1-2-1,0 1 1,-1-1-1,1 1 1,-1-2 0,0 1-1,-1-1 1,-8 7 0,7-6-178,0 0 0,-1-1 1,0 1-1,0-1 1,0-1-1,0 0 1,-1 0-1,1-1 0,-1 0 1,0-1-1,0 0 1,0-1-1,0 0 1,-19 0-1,27-1-246,0-1 0,0 1 0,0-1 0,0 1-1,0-1 1,0 0 0,0 0 0,0 0 0,1 0 0,-1 0 0,0 0 0,1-1 0,-1 1 0,1-1 0,-1 1-1,1-1 1,0 1 0,-1-1 0,1 0 0,0 1 0,0-1 0,0 0 0,1 0 0,-1 0 0,-1-3 0,-9-35-8518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28 237 14574,'-5'-12'2135,"2"5"-1879,-1-1 225,1 0 0,0-1 0,0 1 0,-2-13 0,4 17-321,1 1 0,-1 0-1,1 0 1,0-1 0,0 1 0,1 0-1,-1 0 1,1-1 0,-1 1 0,1 0-1,0 0 1,0 0 0,0 0 0,1 0 0,-1 0-1,1 0 1,0 0 0,-1 0 0,4-2-1,5-4 54,0 1-1,0 0 0,0 0 0,1 2 1,0-1-1,1 1 0,0 1 1,-1 0-1,2 0 0,-1 2 0,14-4 1,9 0-9,2 1 0,60-2 1,-77 7-185,1 1 1,0 1-1,-1 1 0,1 1 1,-1 1-1,25 7 1,-41-9-16,1-1 0,-1 1 0,0 0 0,0 0 0,1 1 0,-1-1 0,-1 1 0,1 0 0,0 0 0,-1 1 0,1-1 0,-1 1 0,0-1 0,3 6 0,-5-6 20,1 1 1,-1 0-1,0 0 0,0 0 1,0 0-1,0 0 1,-1 0-1,0 0 0,0 0 1,0 0-1,0 0 1,0 0-1,-1 0 0,0 0 1,0 0-1,0 0 0,0 0 1,-1-1-1,-2 6 1,-2 1 159,0 0 1,0-1 0,-1 0 0,-1 0 0,1-1 0,-1 0-1,-1 0 1,1-1 0,-1 0 0,-18 10 0,-3 4-84,30-21-111,-1 0 0,1 1 0,0-1 0,-1 0 0,1 0 0,0 1 0,-1-1 1,1 1-1,0-1 0,-1 0 0,1 1 0,0-1 0,0 1 0,-1-1 0,1 0 0,0 1 0,0-1 1,0 1-1,0-1 0,0 1 0,0-1 0,-1 1 0,1-1 0,0 1 0,0-1 0,1 1 0,-1-1 1,0 1-1,0-1 0,0 1 0,0-1 0,0 0 0,0 1 0,1-1 0,-1 1 0,0-1 0,0 1 1,1-1-1,-1 0 0,0 1 0,1-1 0,-1 0 0,0 1 0,1-1 0,-1 0 0,0 1 1,1-1-1,-1 0 0,1 0 0,-1 1 0,1-1 0,-1 0 0,0 0 0,1 0 0,0 1 0,34 12-412,-28-11 401,24 9-213,61 23-676,-84-30 830,0 0-1,0 0 1,-1 1-1,0 0 1,0 0-1,0 0 0,0 1 1,9 11-1,-14-15 87,-1 0 0,1 1 0,-1-1-1,1 0 1,-1 0 0,0 1-1,0-1 1,0 1 0,0-1 0,0 1-1,-1-1 1,1 1 0,-1-1-1,0 1 1,1 0 0,-1-1 0,0 1-1,-1 0 1,1-1 0,-1 5 0,-1-3 106,1-1 1,-1 1 0,0 0 0,0-1-1,-1 0 1,1 1 0,-1-1 0,1 0-1,-1 0 1,0 0 0,0-1 0,-4 3-1,-8 5 447,0-1 1,-1 0-1,0-1 0,-31 10 0,6-5 100,-56 12 1,80-21-855,-1-2 0,1 0 0,-1-1 0,1-1-1,-1 0 1,-19-4 0,36 4-2,1 0 0,-1 0-1,0 0 1,0 0 0,0-1-1,0 1 1,0 0 0,1-1-1,-1 1 1,0 0 0,0-1-1,1 1 1,-1-1 0,0 0-1,1 1 1,-1-1 0,0 1-1,1-1 1,-1 0 0,1 1-1,-1-1 1,1 0 0,-1 0-1,1 0 1,0 1 0,-1-1-1,1 0 1,0 0 0,0 0-1,-1 0 1,1 1 0,0-1-1,0 0 1,0 0 0,0-1-1,0-19-8440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15567,'0'0'6438,"58"0"-5189,-27 0 224,6 0-480,1-3-800,5-3-129,-2-3-1218,2-6-3330,-4-6-6342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16047,'0'0'7832,"-10"13"-7726,-41 58-397,4 3-1,-67 138 0,113-207-141,1-24-20546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 14478,'0'0'5066,"-10"3"-4191,7-2-820,0-1 0,0 1-1,0 0 1,0 0 0,0 0-1,0 1 1,1-1 0,-1 1-1,0 0 1,1 0 0,-1 0-1,1 0 1,-1 0 0,1 0-1,0 0 1,0 1 0,0-1-1,0 1 1,1 0 0,-1 0-1,1-1 1,-1 1 0,1 0-1,0 0 1,0 0 0,0 0-1,1 0 1,-1 5 0,0-4-3,0 2 19,0 0 0,0 0 0,0 0 0,1 0 0,0 1 0,0-1 0,1 6 0,0-10-37,-1-1 0,1 1 0,0-1 0,-1 0 1,1 1-1,0-1 0,0 0 0,0 1 0,0-1 1,0 0-1,0 0 0,1 0 0,-1 0 0,0 0 0,0 0 1,1 0-1,-1 0 0,1 0 0,-1-1 0,1 1 0,-1-1 1,1 1-1,-1-1 0,1 1 0,-1-1 0,1 0 1,0 0-1,-1 0 0,1 0 0,-1 0 0,4 0 0,1-1 71,-1 1 0,1-1 0,0 0 0,-1-1 0,1 1 0,-1-1 0,0 0 0,1-1 0,-1 1 0,0-1 0,0 0 0,0 0 0,-1-1 0,9-7 0,-10 8-39,0 1 0,-1-1 0,1 0 0,-1 0 0,0 0 0,0 0 0,0-1 0,0 1 0,0-1 1,-1 1-1,1-1 0,-1 0 0,0 1 0,0-1 0,-1 0 0,1 0 0,-1 1 0,0-1 0,1 0 0,-2 0 1,1 0-1,0 0 0,-2-5 0,1 7-54,0 0 0,0 0 0,0 1-1,0-1 1,0 0 0,0 1 0,0-1 0,-1 1 0,1-1 0,0 1 0,-1-1 0,0 1 0,1 0 0,-1 0 0,0 0-1,1 0 1,-1 0 0,0 0 0,0 0 0,0 1 0,0-1 0,0 1 0,0-1 0,1 1 0,-1 0 0,0 0 0,0 0 0,0 0-1,0 0 1,0 0 0,0 0 0,0 1 0,0-1 0,-3 2 0,-1-1-31,0 1 0,0-1 1,0 1-1,0 1 0,1-1 0,-1 1 1,0 0-1,1 1 0,-9 6 0,9-5-44,0 0 0,-1 1 0,2 0 0,-1 0-1,1 0 1,0 0 0,0 1 0,1 0 0,-4 8 0,5-10-414,1 1 0,0-1 0,0 1 1,0-1-1,1 1 0,0-1 1,0 1-1,1 7 0,-1-11 102,1-1 0,-1 1 0,0-1 0,1 1-1,0 0 1,-1-1 0,1 0 0,0 1 0,0-1-1,-1 1 1,1-1 0,0 0 0,1 1 0,-1-1 0,0 0-1,0 0 1,0 0 0,1 0 0,-1 0 0,0 0-1,1-1 1,-1 1 0,1 0 0,2 0 0,22 8-7083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 14253,'0'0'2803,"-6"9"-854,-5 6-1153,-36 61 3125,45-72-3777,-1 0 0,1 0 0,1 1 0,-1-1 0,1 0 0,-1 1 0,1-1 0,1 0-1,-1 1 1,0-1 0,1 1 0,0 0 0,0-1 0,1 1 0,-1-1 0,1 1 0,1 4 0,0-8-116,-1 0 1,0 0-1,1 0 0,-1 0 1,1 0-1,-1 0 1,1-1-1,-1 1 0,1 0 1,0-1-1,-1 0 1,1 1-1,0-1 0,-1 0 1,1 0-1,0 0 1,0 0-1,-1 0 0,1 0 1,0 0-1,1-1 1,38-7 873,-35 6-770,-1-1 0,1 0 0,-1 0 1,0 0-1,0 0 0,0-1 0,-1 1 1,1-1-1,-1-1 0,0 1 0,0 0 0,-1-1 1,1 0-1,-1 0 0,5-9 0,-7 11-95,0 1-1,-1-1 0,1 0 0,0 0 0,-1 0 1,1 1-1,-1-1 0,0 0 0,0 0 1,0 0-1,-1 0 0,1 0 0,0 1 0,-1-1 1,0 0-1,0 0 0,0 1 0,0-1 1,0 0-1,0 1 0,-1-1 0,0 1 0,1-1 1,-1 1-1,0 0 0,0 0 0,0 0 1,0 0-1,0 0 0,-1 0 0,1 1 0,0-1 1,-5-1-1,2 0-501,-33-18 1226,16 13-2598,5 9-4795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12908,'0'0'11179,"27"60"-11115,-27-19-32,0 3 96,0 1-96,0-4-64,0-5-1121,2-7-865,0-7-448,-2-12-801,0-6-2147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68 328 13421,'0'0'5701,"49"1"-4868,-16-4 352,8-5-192,6-4-609,-2 1-192,3 1-127,-9 0-162,-14 2-1152,-4 0-288,-13-1-289,-8-3-1889,-2-2-1731</inkml:trace>
  <inkml:trace contextRef="#ctx0" brushRef="#br0" timeOffset="1">0 22 13645,'0'0'6566,"50"-14"-5413,-1 10-800,4 2-289,10 0-32,-1 2-385,-3 0-1344,-16 3-2916,-9 4-992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7591,'0'0'3203,"-1"10"-240,0-2-2379,-6 48 3533,7-55-3992,0 1 0,0-1 0,0 1 0,0 0-1,0-1 1,0 1 0,0-1 0,1 1 0,-1-1 0,1 1 0,-1-1-1,1 1 1,-1-1 0,1 1 0,0-1 0,0 1 0,0-1-1,0 0 1,0 0 0,0 1 0,0-1 0,0 0 0,0 0-1,0 0 1,1 0 0,-1 0 0,0-1 0,1 1 0,-1 0 0,1-1-1,1 2 1,5-2-44,0 1 0,0-1 0,-1-1 0,1 1-1,0-1 1,0 0 0,-1-1 0,1 0 0,-1 0 0,1-1-1,12-6 1,22-8-26,-42 18-54,1-1 0,-1 0 1,1 0-1,0 0 0,-1 0 0,1 0 0,-1 0 0,1 0 0,-1 1 0,1-1 0,-1 0 1,1 0-1,-1 1 0,1-1 0,-1 0 0,1 1 0,-1-1 0,1 1 0,-1-1 0,0 0 1,1 1-1,-1-1 0,0 1 0,1-1 0,-1 1 0,0-1 0,0 1 0,1-1 0,-1 1 0,0 0 1,0-1-1,0 1 0,0-1 0,0 1 0,0-1 0,0 1 0,0 0 0,0-1 0,0 1 1,0 0-1,0 41 363,1-13-235,0-28-151,-1 0 0,1 0-1,-1 0 1,1 0-1,0-1 1,-1 1-1,1 0 1,0-1 0,0 1-1,0 0 1,-1-1-1,1 1 1,0-1-1,0 1 1,0-1 0,0 1-1,0-1 1,0 0-1,0 0 1,0 1 0,0-1-1,0 0 1,0 0-1,0 0 1,0 0-1,0 0 1,0 0 0,0-1-1,0 1 1,0 0-1,0 0 1,0-1-1,2 0 1,32-13-3449,-16-3-1168,-1-4-2338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108 113 10634,'0'0'2605,"-11"7"-154,1-1-1834,2-1-27,0-1-1,0 1 0,0 1 0,1-1 1,0 1-1,0 1 0,1-1 1,0 1-1,0 0 0,-8 12 1,14-19-573,0 1 1,0-1 0,0 0 0,-1 1 0,1-1 0,0 0 0,0 1-1,0-1 1,0 0 0,0 1 0,0-1 0,0 1 0,0-1 0,0 0-1,0 1 1,0-1 0,0 1 0,0-1 0,0 0 0,0 1 0,0-1-1,0 0 1,0 1 0,1-1 0,-1 0 0,0 1 0,0-1 0,0 0 0,1 1-1,-1-1 1,0 0 0,0 0 0,1 1 0,-1-1 0,0 0 0,0 0-1,1 1 1,-1-1 0,0 0 0,1 0 0,-1 0 0,1 1 0,23 0 374,24-11-26,-33 4-449,0-2 0,-1 0-1,0-1 1,-1 0 0,0-1 0,0-1-1,-1 0 1,0-1 0,-1 0 0,-1 0-1,0-1 1,0-1 0,-1 0-1,11-25 1,-19 39 90,-1-1 0,1 0 0,-1 0 1,1 0-1,-1 1 0,0-1 0,1 0 0,-1 0 0,0 0 0,0 0 0,0 0 0,0 1 0,0-1 1,1 0-1,-2 0 0,1 0 0,0 0 0,0 0 0,0 0 0,0 1 0,-1-3 0,-13 12 142,-17 27 235,23-24-195,0-1 1,0 2 0,-10 24-1,15-31-101,1 0-1,0 0 0,0 1 1,0-1-1,1 0 0,0 1 0,1 0 1,-1-1-1,1 1 0,1 12 1,0-17-77,-1 0 1,1 0-1,-1 0 1,1 0-1,0 0 1,0 0-1,0-1 1,0 1-1,0 0 1,0 0-1,0-1 1,1 1-1,-1-1 1,1 1-1,-1-1 1,1 0-1,-1 1 1,1-1-1,0 0 1,0 0-1,2 1 1,1 0 19,-1-1 1,1 0 0,0 0-1,0 0 1,0 0-1,0-1 1,-1 1 0,11-2-1,-5 0-25,-1 0 1,1-1-1,0 0 0,-1-1 0,1 0 0,-1 0 0,0-1 0,14-8 0,-15 6-63,0 0 0,0 0-1,-1-1 1,0 0-1,0-1 1,-1 1 0,0-1-1,-1 0 1,1-1-1,-1 0 1,6-15 0,-39 52 377,26-27-269,1 1-1,-1 0 1,1 1 0,-1-1-1,1 0 1,0 0 0,0 0-1,0 1 1,0-1 0,0 1-1,1-1 1,-1 1 0,1-1 0,-1 1-1,1-1 1,0 1 0,0-1-1,0 5 1,1-6-19,0 1 1,1-1-1,-1 0 0,0 0 1,0 0-1,0 0 0,1 0 1,-1 0-1,0 0 0,1 0 1,-1 0-1,1-1 0,-1 1 1,1 0-1,0-1 0,-1 0 1,1 1-1,0-1 0,-1 0 1,1 0-1,-1 0 0,1 0 1,0 0-1,-1 0 0,1 0 1,0 0-1,2-2 0,3 1-15,0-1 0,0 1 0,-1-2 0,1 1 0,-1-1 0,0 0 0,0 0 0,0-1 0,0 0-1,0 0 1,-1 0 0,6-6 0,-4 4-182,1 0-1,0 0 0,0 1 1,14-8-1,-20 13-128,-8 40-94,5-34 388,-1-1 0,1 1 0,1-1-1,-1 1 1,1 0 0,0-1 0,0 1 0,1 6 0,0-11-87,0 0 1,0 0 0,-1 1 0,1-1 0,0-1 0,0 1 0,0 0-1,0 0 1,1 0 0,-1 0 0,0-1 0,0 1 0,0-1 0,1 1-1,-1-1 1,0 1 0,1-1 0,-1 0 0,0 1 0,1-1 0,-1 0-1,0 0 1,1 0 0,-1 0 0,2 0 0,36-4-4102,-13-7-200,-1-5-1431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14318,'0'0'5904,"-11"4"-4474,6-3-1351,-48 20 1057,50-20-1032,0 0 1,0 1-1,1-1 1,-1 1-1,0 0 1,1 0-1,-1 0 1,1 0-1,0 0 1,0 0-1,0 0 1,0 1-1,0-1 1,1 1-1,-1 0 1,1-1-1,-1 1 1,1 0-1,-1 3 1,2-5-110,0-1 0,1 1 0,-1 0 0,0-1 0,1 1 1,-1 0-1,1-1 0,-1 1 0,0 0 0,1-1 0,-1 1 0,1-1 0,0 1 0,-1-1 0,1 1 1,-1-1-1,1 0 0,0 1 0,-1-1 0,1 0 0,0 1 0,-1-1 0,1 0 0,0 0 0,0 0 1,-1 0-1,1 1 0,1-1 0,30 4-648,-24-3 359,1 1 151,-1 0 0,0 0-1,0 1 1,-1-1 0,1 2 0,-1-1 0,1 1 0,11 9-1,-18-12 192,1-1 0,-1 1-1,0 1 1,0-1 0,0 0 0,0 0-1,0 0 1,0 0 0,0 1-1,-1-1 1,1 0 0,0 1 0,-1-1-1,1 1 1,-1-1 0,1 1-1,-1-1 1,0 1 0,1-1-1,-1 3 1,-1-2 64,0 1 0,0-1 0,1 0 0,-1 0 0,-1 0 0,1-1 0,0 1 0,0 0 0,-1 0 0,1-1 0,-1 1 1,0-1-1,1 1 0,-1-1 0,0 1 0,0-1 0,0 0 0,0 0 0,-2 1 0,-6 3 156,0 0-1,0-1 1,0 0 0,-12 3 0,-13-4-1086,32-3 365,1 0 0,-1 0-1,1-1 1,0 1 0,-1-1 0,1 1 0,0-1 0,-1 0 0,1 0 0,-4-3 0,-6-8-7902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13325,'0'0'8578,"2"11"-7766,0 7-276,0 1 1,-1-1-1,0 1 1,-2-1-1,-4 31 1,-1-23-123,-3 13 177,1-1 1,-3 74 0,11-111-583,0 0 0,0 0 0,-1-1 0,1 1 0,1 0 0,-1 0 0,0 0 0,0 0 0,0 0 0,0 0 0,1 0 0,-1 0 0,0 0 1,1 0-1,-1 0 0,1-1 0,-1 1 0,1 0 0,-1 0 0,1 0 0,-1-1 0,1 1 0,0 0 0,0-1 0,-1 1 0,1-1 0,0 1 0,0-1 1,0 1-1,1 0 0,0-1 17,1 0 1,-1 0-1,0 0 1,1 0-1,-1 0 1,0-1 0,1 1-1,-1-1 1,0 1-1,0-1 1,1 0-1,1-1 1,9-5 38,0 0 0,22-17 1,-27 18-126,-2 0-16,1 1-1,-1 0 1,1 0 0,0 1-1,0 0 1,1 0 0,-1 1-1,1-1 1,0 2 0,-1-1 0,1 1-1,10-1 1,-18 3 68,1 0-1,-1 0 1,1 0-1,0 0 1,-1 0-1,1 1 0,-1-1 1,1 0-1,-1 0 1,1 1-1,0-1 1,-1 0-1,1 1 1,-1-1-1,0 0 1,1 1-1,-1-1 1,1 1-1,-1-1 1,0 1-1,1-1 1,-1 1-1,0-1 1,1 1-1,-1-1 1,0 1-1,0 0 1,0-1-1,1 1 1,-1 0-1,1 28-92,-2-22 107,0 0-1,0-1 1,-1 1 0,0 0-1,0-1 1,-3 7-1,-39 53 252,128-260 357,-80 199-671,-1 0 0,1 0 1,0 0-1,0-1 1,1 1-1,-1-1 0,1 0 1,0-1-1,7 5 1,-5-5 84,-1-1 1,0 0 0,1-1-1,0 1 1,-1-1 0,1-1 0,0 1-1,-1-1 1,1 0 0,0 0-1,0-1 1,6-1 0,-10 1-11,0 0 1,0 1-1,-1-1 1,1 0-1,-1 0 0,1 0 1,-1-1-1,1 1 1,-1-1-1,0 1 1,0-1-1,0 0 1,0 0-1,0 0 0,0 0 1,0 0-1,-1 0 1,1 0-1,-1-1 1,1 1-1,-1-1 1,0 1-1,0-1 0,0 1 1,0-1-1,0 0 1,-1 1-1,1-1 1,-1 0-1,0-5 1,0 8-28,0 0 1,0-1 0,0 1 0,0 0 0,0 0-1,-1 0 1,1-1 0,0 1 0,0 0-1,0 0 1,0-1 0,-1 1 0,1 0 0,0 0-1,0 0 1,0 0 0,-1 0 0,1-1-1,0 1 1,0 0 0,-1 0 0,1 0 0,0 0-1,0 0 1,-1 0 0,1 0 0,0 0 0,0 0-1,-1 0 1,1 0 0,0 0 0,0 0-1,-1 0 1,1 0 0,0 0 0,0 0 0,-1 0-1,1 0 1,0 0 0,0 0 0,-1 1-1,1-1 1,0 0 0,0 0 0,0 0 0,-1 0-1,1 0 1,0 1 0,0-1 0,0 0 0,-1 1-1,-12 8-156,10-5 150,-1 1 0,1 0 0,0 0 0,1 0 0,-1 1 0,-2 9 0,4-14 18,1 0 1,0 0 0,-1 0-1,1 0 1,0 0-1,0 0 1,0 0 0,0 0-1,0 0 1,0 0-1,0 0 1,0 0 0,0 0-1,1 0 1,-1 0-1,0 0 1,1 0 0,-1 0-1,1-1 1,-1 1-1,1 0 1,-1 0 0,1 0-1,-1 0 1,1-1-1,0 1 1,0 0 0,-1 0-1,1-1 1,0 1-1,0-1 1,0 1 0,0-1-1,-1 1 1,1-1-1,0 1 1,0-1 0,0 0-1,0 0 1,0 1 0,0-1-1,0 0 1,0 0-1,0 0 1,0 0 0,2 0-1,6 0 32,0 0 0,0 0 0,0-1-1,1 0 1,-1-1 0,0 0 0,-1 0 0,16-7 0,-19 7-51,0 0 0,1-1 0,-1 0 0,0 0 0,0-1 0,-1 1 0,1-1 0,-1 0 0,0 0 0,0 0 1,0-1-1,0 0 0,-1 1 0,5-10 0,-5-1-59,-12 12-192,7 3 233,0 1 0,0 0-1,0 0 1,0-1 0,0 1 0,0 0-1,0 1 1,1-1 0,-1 0 0,0 0-1,-2 3 1,2-2 39,1 0-1,-1 0 0,0 0 1,0 0-1,1 0 1,-1 1-1,1-1 1,0 1-1,0-1 1,0 1-1,0-1 0,0 1 1,0 0-1,1-1 1,-1 1-1,1 0 1,0-1-1,0 1 0,0 0 1,0 0-1,0-1 1,1 1-1,-1 0 1,2 3-1,-1-4 8,1 1 1,0-1-1,-1 1 1,1-1-1,0 0 0,0 0 1,0 0-1,0 0 0,1 0 1,-1 0-1,0-1 0,1 1 1,-1-1-1,1 0 0,0 0 1,-1 0-1,1 0 0,0 0 1,0 0-1,0-1 0,-1 1 1,6-1-1,-1 1-354,0 0 0,0-1 0,0 0-1,0 0 1,10-2 0,-14 1-185,-1 1 1,0-1-1,0 0 1,0 0-1,0 0 1,0 0-1,0 0 0,0-1 1,0 1-1,0 0 1,0-1-1,-1 0 1,1 1-1,-1-1 0,1 0 1,-1 0-1,0 0 1,0 0-1,1 0 1,0-2-1,7-20-10748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95 4708,'0'0'3161,"2"-8"-2296,2-9-203,7-24 2041,-7 12 8073,-14 48-7041,0-1-3594,4 26 326,3 1 0,2 45 0,1-61-37,0-29-46,0-42 956,-9-102-1324,9 144-96,28 17-458,-15-7 553,-2-3-2,1-1 0,0 0 1,0-1-1,0 0 1,1 0-1,-1-1 0,19 2 1,-30-6 39,-7-17-251,-4 3 1525,0-2-3217,1-5-5147,9 20 6774,0 1 1,0-1-1,0 1 1,1-1-1,-1 0 1,0 1-1,0-1 0,0 1 1,0-1-1,1 1 1,-1-1-1,0 1 1,1-1-1,-1 1 1,0-1-1,1 1 1,-1-1-1,0 1 1,1-1-1,-1 1 1,1 0-1,-1-1 1,2 0-1,24-5-3121,-16 3 2130,1-5 14860,-12 16-11403,0-4-2927,-7 36 854,6-30-102,-1 0 0,1 0 0,1 1 0,0-1-1,0 0 1,1 1 0,2 15 0,-1-25-21,-1-1 0,1 1 0,-1-1 0,1 1-1,-1 0 1,1-1 0,0 1 0,-1-1 0,1 1 0,0-1 0,-1 1 0,1-1 0,0 0 0,0 1 0,-1-1 0,1 0 0,0 0 0,0 0 0,0 1-1,0-1 1,-1 0 0,1 0 0,0 0 0,0 0 0,0 0 0,-1-1 0,1 1 0,0 0 0,0 0 0,0 0 0,-1-1 0,1 1 0,0 0-1,1-2 1,28-11 279,-20 5-238,0 0 0,-1 0-1,1-1 1,-2-1-1,0 0 1,0 0 0,0 0-1,-2-1 1,1 0-1,-1 0 1,8-25 0,-18 54-31,1 1 1,-1 34 0,3-48-25,0 1 1,1-1-1,0 1 1,1-1-1,-1 1 1,1-1-1,0 1 1,2 6-1,-2-11-7,0 1-1,0-1 1,0 1-1,1-1 0,-1 0 1,0 1-1,0-1 1,1 0-1,-1 0 1,1 0-1,-1 0 1,1 0-1,0-1 1,-1 1-1,1 0 0,0-1 1,-1 1-1,1-1 1,0 0-1,0 1 1,-1-1-1,1 0 1,0 0-1,0 0 1,0 0-1,-1 0 1,1-1-1,2 0 0,0 1-213,0-1-1,-1 0 1,1 0-1,0 0 0,-1-1 1,1 1-1,-1-1 0,0 0 1,1 0-1,-1 0 0,0 0 1,0 0-1,0-1 0,0 1 1,-1-1-1,4-4 0,0-1-951,-2 1 0,1 0-1,-1-1 1,0 0-1,0 0 1,2-9-1,5-19-4792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16464,'0'0'5221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13229,'0'0'3000,"0"7"-1532,-10 181 4398,-34 103-2694,35-268-2689,3-34 400,1-42-296,8 17-783,0 0 0,3 0 0,0 1 0,3 0 0,1 0-1,1 0 1,21-42 0,-29 71 171,1 0 0,-1 0-1,1 0 1,0 1 0,1 0 0,0-1 0,-1 1 0,2 1-1,-1-1 1,0 1 0,1 0 0,0 0 0,0 1 0,12-6-1,-14 7 4,0 1 0,-1 0 0,1 0 0,0 0 0,0 0 0,0 1 0,1-1 0,-1 1 0,0 0 0,0 0 0,0 1 0,0-1 0,0 1 0,0 0 0,0 0 0,0 0 0,0 1 0,-1-1 0,1 1 0,0 0 0,-1 0 0,1 0 0,-1 0 0,0 1 0,0 0 0,4 3 0,-5-4 12,-1-1 0,1 1-1,-1-1 1,0 1-1,1 0 1,-1-1 0,0 1-1,0 0 1,0 0 0,-1 0-1,1 0 1,0 0-1,-1 0 1,1 0 0,-1 0-1,0 0 1,1 0-1,-1 0 1,0 0 0,0 0-1,0 0 1,-1 3 0,0-2 7,-1 1 0,1-1 1,-1 0-1,0 0 0,1 0 1,-1 0-1,-1-1 0,1 1 1,0 0-1,-1-1 1,1 1-1,-4 1 0,-6 5 72,-1-1-1,0 0 1,-1-1-1,-25 10 1,30-13 86,0-1 0,-1-1 0,1 1 0,-16 0 0,23-3-194,1 1 1,-1-1-1,1 0 1,-1 0-1,1-1 1,-1 1 0,1 0-1,-1-1 1,1 1-1,-1 0 1,1-1 0,-1 0-1,1 1 1,0-1-1,-3-1 1,4 1-122,-1 0 0,0 0 0,1 0 0,-1 0 0,1 0 0,-1 0 0,1 0 0,0 0 0,-1 0 1,1-1-1,0 1 0,0 0 0,0 0 0,0 0 0,0 0 0,0 0 0,0 0 0,0-1 0,0 1 0,0 0 0,1 0 0,-1 0 0,0 0 0,1-1 1,1-1-588,-1 0 0,1 0 0,0 0 0,0 0 0,0 1 0,0-1 0,0 1 0,1-1 0,-1 1 0,1 0 0,0 0 0,4-3 0,19-11-6988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 8776,'0'0'3556,"0"8"-60,-2 9-2023,-1 0 0,0-1 0,-9 25-1,7-24-449,4-15-922,1 0 1,-1 0-1,1-1 1,-1 1-1,1 0 1,0 0 0,0 0-1,0 0 1,0 0-1,0-1 1,0 1-1,0 0 1,1 0 0,0 3-1,-1-4-54,1-1-1,-1 0 1,0 1-1,1-1 1,-1 1-1,1-1 1,-1 0 0,1 1-1,-1-1 1,0 0-1,1 1 1,-1-1-1,1 0 1,0 0-1,-1 0 1,1 1 0,-1-1-1,1 0 1,-1 0-1,1 0 1,-1 0-1,1 0 1,-1 0-1,1 0 1,0 0 0,-1 0-1,1 0 1,-1-1-1,1 1 1,0 0-1,2-1 9,0-1-1,0 1 0,0-1 0,0 0 0,-1 0 0,1 0 0,-1 0 0,1 0 1,-1 0-1,0-1 0,0 1 0,0-1 0,0 1 0,0-1 0,2-5 0,-1-1-88,0 0-1,0-1 0,-1 1 0,0 0 0,-1-1 0,0 0 0,0 1 0,-1-1 0,-1 0 0,-1-13 0,2 23-14,0-1 0,0 1 0,0-1 0,0 1 1,0 0-1,0-1 0,0 1 0,0-1 0,0 1 0,0 0 0,0-1 0,-1 1 0,1 0 0,0-1 0,0 1 1,0 0-1,0-1 0,-1 1 0,1 0 0,0-1 0,0 1 0,-1 0 0,1 0 0,0-1 0,-1 1 0,1 0 0,0 0 1,-1-1-1,1 1 0,0 0 0,-1 0 0,1 0 0,0 0 0,-1 0 0,1 0 0,0-1 0,-1 1 0,1 0 1,-1 0-1,1 0 0,0 0 0,-1 0 0,1 0 0,-1 1 0,1-1-55,0 1 0,-1-1 0,1 1 0,0-1 1,0 1-1,0 0 0,0-1 0,0 1 0,0-1 0,0 1 0,0-1 0,0 1 0,0-1 0,1 1 0,-1 0 1,0-1-1,0 1 0,0-1 0,1 1 0,-1-1 0,0 1 0,0-1 0,1 0 0,-1 1 0,1-1 1,-1 1-1,0-1 0,1 0 0,-1 1 0,1-1 0,-1 0 0,1 1 0,-1-1 0,1 0 0,0 1 0,5 3-1131,0-1 0,1 1 0,-1-1 0,1 0 0,0 0-1,0-1 1,10 2 0,11 2-4392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 10954,'0'0'10741,"-11"-6"-9897,5 3-732,3 0-65,1 1 1,-1 0-1,0 0 1,0 1-1,0-1 1,0 1-1,-1-1 1,1 1-1,0 0 1,-1 0-1,1 0 1,0 1-1,-1-1 1,1 1-1,-1 0 1,1 0-1,-1 0 1,1 0-1,-1 1 1,1-1-1,-1 1 1,1 0-1,0 0 1,0 0-1,-1 0 1,1 1-1,0 0 1,-4 2-1,3-1 68,0 1 0,1-1 1,0 1-1,0-1 0,0 1 0,0 0 0,1 0 1,0 1-1,0-1 0,0 0 0,0 1 0,0-1 1,1 1-1,0 0 0,0-1 0,0 1 0,0 9 1,2-12-93,-1 1 0,0 0 0,1-1 1,-1 1-1,1-1 0,0 1 0,0-1 0,0 1 1,0-1-1,1 1 0,-1-1 0,1 0 1,-1 0-1,1 0 0,0 0 0,0 0 0,0 0 1,0 0-1,0-1 0,0 1 0,0-1 1,0 1-1,1-1 0,-1 0 0,1 0 1,-1 0-1,1 0 0,-1 0 0,1-1 0,0 1 1,-1-1-1,4 1 0,3 0 14,-1 0 0,1-1 0,-1 1 0,1-2 0,-1 1 0,1-1 0,-1-1 0,0 1 0,1-1 0,7-4 0,-12 5-30,-1 0 0,0-1 0,0 0 1,0 1-1,0-1 0,0 0 1,-1-1-1,1 1 0,0 0 0,-1-1 1,0 0-1,0 1 0,0-1 1,0 0-1,0 0 0,0 0 0,-1 0 1,1 0-1,-1-1 0,0 1 1,0 0-1,0-1 0,0 1 0,-1 0 1,0-1-1,1-6 0,-2 8-4,0-1 0,1 0 0,-1 0 0,0 1-1,-1-1 1,1 1 0,0-1 0,-1 1 0,1-1-1,-1 1 1,0 0 0,0 0 0,0 0 0,0 0-1,0 0 1,0 0 0,0 0 0,-1 1 0,1-1-1,-1 1 1,1 0 0,-1 0 0,1 0 0,-1 0-1,0 0 1,0 0 0,-4 0 0,-7-2-616,1 0 1,0 1-1,-1 1 1,-20-1-1,33 2 220,0 0 0,0 0 0,0 0 1,0 1-1,0-1 0,0 0 0,0 0 0,0 0 0,0 1 0,0-1 0,0 1 0,0-1 0,0 1 0,0-1 1,0 1-1,1-1 0,-1 1 0,0 0 0,-1 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131 263 6951,'0'0'15241,"-11"7"-14884,4-2-365,-9 4 377,1 2 0,-24 20-1,35-27-284,1-1-1,-1 1 1,0 0 0,1 0-1,0 0 1,0 1 0,0-1-1,1 1 1,0-1 0,-1 1-1,2 0 1,-1 0 0,0 0-1,1 0 1,0 0-1,0 7 1,1-11-72,0 0-1,1 0 1,-1 0-1,0 0 1,1 0-1,-1 0 1,1-1 0,0 1-1,-1 0 1,1 0-1,0-1 1,-1 1-1,1 0 1,0-1 0,0 1-1,0-1 1,-1 1-1,1-1 1,0 1-1,0-1 1,0 0 0,0 1-1,0-1 1,0 0-1,0 0 1,0 1-1,0-1 1,0 0 0,0 0-1,0 0 1,0 0-1,0-1 1,1 1-1,38-5 354,-27 1-332,0-2-1,-1 1 1,0-2-1,0 1 1,0-2-1,-1 1 1,0-2-1,-1 1 1,0-2-1,0 1 1,-1-1-1,0-1 1,-1 1-1,0-1 1,0-1-1,-2 0 1,1 0-1,-1 0 1,-1-1-1,0 1 1,5-26-1,-10 37-36,0 1-1,0-1 0,1 1 0,-1 0 0,0-1 0,0 1 0,0 0 0,0-1 1,0 1-1,0-1 0,0 1 0,0 0 0,0-1 0,0 1 0,0 0 0,0-1 1,0 1-1,-1-1 0,1 1 0,0 0 0,0-1 0,0 1 0,0 0 0,-1-1 1,1 1-1,0 0 0,0-1 0,-1 1 0,1 0 0,0 0 0,0-1 1,-1 1-1,1 0 0,-13 5-149,-10 18 62,17-15 116,1-1 0,-1 1 0,2 1 0,-1-1 1,1 1-1,0 0 0,1 0 0,0 0 0,0 0 0,1 0 0,-1 12 0,3-20-9,0-1 1,1 0 0,-1 0 0,0 1 0,0-1 0,0 0-1,0 0 1,1 0 0,-1 0 0,0 1 0,0-1 0,1 0-1,-1 0 1,0 0 0,0 0 0,1 0 0,-1 0 0,0 0-1,0 1 1,1-1 0,-1 0 0,0 0 0,1 0-1,-1 0 1,0 0 0,0 0 0,1 0 0,-1 0 0,0-1-1,0 1 1,1 0 0,-1 0 0,0 0 0,0 0 0,1 0-1,-1 0 1,0 0 0,0-1 0,1 1 0,-1 0 0,0 0-1,0 0 1,0-1 0,1 1 0,-1 0 0,0 0-1,0-1 1,13-8 218,74-113-42,-78 107-180,0-1 0,-1 0 1,-1-1-1,-1 1 0,0-2 0,-1 1 1,-1 0-1,0-1 0,0-19 1,-26 68-553,-1 7 837,-32 77-1,48-96-93,0 0 0,1 1-1,2-1 1,0 1 0,1 1 0,-1 29 0,4-48-189,0 0 1,0 0-1,0 1 1,0-1-1,1 0 1,-1 0-1,1 0 1,0 0-1,0 1 1,0-1-1,0 0 1,0-1-1,0 1 1,0 0 0,0 0-1,1 0 1,-1-1-1,1 1 1,0-1-1,-1 1 1,1-1-1,0 1 1,0-1-1,0 0 1,0 0-1,0 0 1,0 0-1,0 0 1,0-1-1,0 1 1,0-1-1,0 1 1,1-1-1,-1 0 1,0 0-1,0 1 1,3-2-1,2 1 5,-1 0 0,0-1-1,1 1 1,-1-1 0,0-1 0,0 1 0,0-1-1,0 0 1,0-1 0,0 0 0,0 0 0,6-4-1,0-3-154,0 0 1,-1-1-1,17-20 0,-24 26 103,0 0 1,-1 0-1,0 0 1,0 0-1,0 0 1,0-1-1,-1 1 1,0-1-1,0 0 1,-1 0-1,1 0 1,0-8-1,-33 51-698,27-30 758,0-1 1,1 1-1,-1 0 0,1 0 1,1 0-1,-1 1 1,-1 10-1,3-16-16,1-1 0,0 1 0,0-1 0,0 1 0,0 0 0,0-1-1,0 1 1,0-1 0,0 1 0,1-1 0,-1 1 0,0-1 0,1 1 0,0-1 0,-1 0 0,1 1 0,0-1 0,0 0-1,-1 1 1,1-1 0,0 0 0,0 0 0,1 0 0,-1 0 0,0 0 0,0 0 0,0 0 0,1 0 0,-1 0 0,0-1-1,1 1 1,-1 0 0,1-1 0,-1 1 0,1-1 0,-1 0 0,1 1 0,-1-1 0,1 0 0,-1 0 0,1 0-1,1 0 1,5 0-16,1-1-1,-1 1 0,0-2 0,1 1 0,-1-1 0,0 0 0,0-1 1,0 0-1,-1 0 0,1-1 0,-1 0 0,1 0 0,-1 0 1,0-1-1,-1 0 0,1-1 0,-1 0 0,0 0 0,-1 0 1,10-14-1,-15 22 13,-1-1 0,1 0 0,-1 1 0,1-1 0,0 0 0,0 1 0,0-1 0,-1 0 0,1 1 0,0-1 0,1 0 0,-1 1 0,0-1 0,0 0 0,1 1 0,-1-1 0,0 0 0,1 1 0,-1-1 1,1 0-1,0 0 0,-1 0 0,1 0 0,0 1 0,0-1 0,0 0 0,0 0 0,0-1 0,0 1 0,0 0 0,0 0 0,0 0 0,0-1 0,0 1 0,1 0 0,-1-1 0,0 1 0,0-1 0,1 0 0,-1 1 0,0-1 0,1 0 0,-1 0 1,0 0-1,1 0 0,1 0 0,12 1-377,0-1 0,1 0 0,22-4 0,-27 1-1175,0 1 1,-1-1 0,1-1-1,-1 0 1,17-9-1,2-4-5757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12204,'-14'6'5466,"3"9"-3290,-4 23-921,12-31-431,-10 29 609,-40 120 2101,46-130-3292,1-1 0,1 1 0,2 0-1,-1 31 1,4-56-220,0-1-1,0 1 0,0-1 0,0 1 1,0 0-1,0-1 0,0 1 1,0-1-1,0 1 0,0-1 0,0 1 1,0-1-1,0 1 0,1-1 1,-1 1-1,0-1 0,0 1 0,1-1 1,-1 1-1,0-1 0,1 0 1,-1 1-1,0-1 0,1 0 0,-1 1 1,1-1-1,-1 0 0,1 1 1,-1-1-1,1 0 0,-1 0 0,1 1 1,0-1-1,20-5 428,19-22-191,-18 5-512,-1 0 1,0-2-1,-2 0 1,22-37-1,-5 8-1206,-36 53 1398,0 0 0,0 0 0,0 1 0,1-1 0,-1 0 0,0 0 0,0 0 0,0 0 0,0 0 0,0 0 0,0 0 0,0 0 0,0 0 0,0 0-1,1 0 1,-1 0 0,0 0 0,0 0 0,0 0 0,0 0 0,0 0 0,0 0 0,0 0 0,1 0 0,-10 21-500,-16 33 488,24-53 56,-5 11-213,0 0 0,1 0 0,0 1 0,1-1 0,1 1-1,0 0 1,0 0 0,2 1 0,-1 21 0,2-33-29,1 0 1,0-1-1,-1 1 1,1 0-1,0-1 1,0 1-1,0-1 1,1 1-1,-1-1 1,0 1-1,0-1 1,1 0-1,-1 1 1,1-1-1,-1 0 1,1 0-1,0 0 1,-1 0-1,1-1 1,0 1-1,0 0 1,-1-1-1,1 1 1,0-1-1,0 0 1,0 1-1,0-1 1,0 0-1,0 0 1,-1 0-1,1 0 1,0-1-1,0 1 1,0-1-1,2 0 1,15-3-3879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12300,'0'0'3406,"-9"6"-1421,-3 2-1504,2 1-1,-1 0 1,1 0-1,0 1 1,1 1-1,0-1 1,1 2-1,0-1 0,1 1 1,-8 16-1,6-1-214,1 1 0,1 0 0,1 0 0,2 0 0,1 1 0,1 0 0,3 52 0,-1-44-894,0-212-466,0 178 1134,1 0-1,-1 0 1,0 0 0,1 0-1,0 0 1,0 0-1,0 0 1,0 0 0,0 0-1,1 0 1,-1 0-1,1-1 1,0 1 0,0 0-1,0-1 1,0 0 0,0 1-1,0-1 1,1 0-1,-1 0 1,1 0 0,-1-1-1,1 1 1,0-1-1,0 1 1,0-1 0,0 0-1,0 0 1,0 0 0,4 1-1,8 1 31,-1-1 1,1 0-1,0-1 0,0-1 0,16-1 1,-28 1-32,0-1 1,0 1 0,0-1 0,-1 0 0,1 0-1,0 0 1,0 0 0,-1-1 0,1 1 0,0-1-1,-1 1 1,0-1 0,1 0 0,-1 0 0,0 0-1,0 0 1,0 0 0,0-1 0,0 1 0,-1-1-1,1 1 1,-1-1 0,1 1 0,-1-1 0,0 0-1,0 0 1,0 0 0,-1 0 0,1 1 0,-1-1-1,1 0 1,-1-5 0,-2 9-5,0 0 0,0 0 0,0 1 0,0-1-1,0 0 1,0 1 0,0-1 0,1 1 0,-1 0 0,1 0 0,-1-1 0,-1 4 0,0 1-18,0 0 0,0 0 0,1 0 1,0 0-1,0 0 0,1 0 0,-1 1 1,1-1-1,1 1 0,-1-1 0,1 9 1,1-13-21,-1 0 1,0 0-1,1-1 1,-1 1-1,1 0 1,-1 0-1,1 0 1,0 0-1,0 0 1,0-1-1,0 1 1,0 0-1,0-1 1,0 1-1,1-1 1,-1 1-1,1-1 1,-1 0-1,1 0 1,-1 1-1,1-1 1,0 0-1,-1 0 1,1-1-1,0 1 1,0 0-1,0-1 1,0 1-1,0-1 1,0 1-1,0-1 1,-1 0-1,1 0 0,0 0 1,0 0-1,0 0 1,0 0-1,0 0 1,4-2-1,-1 0-617,0 1-1,-1-2 1,1 1-1,0 0 1,-1-1-1,0 0 1,0 0-1,1 0 1,-2-1-1,1 0 1,0 1-1,-1-1 1,0 0-1,0 0 1,0-1-1,3-5 1,11-20-4847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10762,'0'0'12300,"-23"47"-10827,16-23-448,3-3-737,4-1-223,0 0-546,11-3-1249,3-4-1537,0-2-2562,6-2-5094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4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 11435,'0'0'6171,"-11"-1"-3763,8 1-2304,-4-2 240,0 1 1,0 1 0,0-1-1,0 1 1,0 1 0,0-1-1,0 1 1,0 0 0,1 1-1,-1-1 1,0 1 0,1 1 0,-1-1-1,-8 6 1,7-2-3,-1 0 1,2 1-1,-1 0 1,1 0-1,0 1 1,-10 14-1,16-21-316,0 1 0,0-1-1,1 1 1,-1 0 0,0-1 0,1 1 0,-1 0-1,1-1 1,-1 1 0,1 0 0,0-1 0,-1 1-1,1 0 1,0 0 0,0-1 0,1 1 0,-1 0-1,1 3 1,0-4-12,0 1-1,0 0 0,0-1 1,1 1-1,-1-1 1,1 0-1,-1 1 0,1-1 1,-1 0-1,1 0 0,0 0 1,-1 0-1,1 0 1,0 0-1,0-1 0,0 1 1,0 0-1,0-1 0,0 0 1,0 1-1,2-1 1,15 3-104,1-1 0,-1-1 1,1-1-1,0 0 0,0-2 1,24-4-1,114-35-1823,-141 36 1843,-16 4 95,0 1 0,0-1 0,0 0 0,0 1 0,0-1 0,1 1 0,-1 0 0,0-1-1,0 1 1,1 0 0,-1 0 0,0 0 0,0 0 0,1 0 0,-1 0 0,0 0 0,0 0 0,0 1 0,1-1 0,1 1 0,-15 16 1242,10-16-1181,1 0-1,-1 1 1,1-1 0,-1 0 0,1 1-1,0-1 1,-1 1 0,1-1 0,0 1-1,0 0 1,0-1 0,0 1 0,1 0 0,-1 0-1,0-1 1,1 1 0,-1 0 0,1 0-1,0 0 1,0 0 0,-1 0 0,1 0-1,1 3 1,3-3-35,1-1 0,-1 1 0,1-1 0,0 0 0,0-1 0,-1 1 0,1-1 0,0 0 0,0 0 0,0 0 0,6-2 0,4 1-6,3 0-356,0-1 0,1-1 1,-1-1-1,-1 0 0,27-11 0,-22 8-60,0 0-1,31-4 1,-52 11 386,-1 0 1,0-1-1,0 1 1,1 0-1,-1 0 0,0 0 1,0 0-1,1 0 1,-1 0-1,0 0 1,0 0-1,1 0 0,-1 0 1,0 0-1,0 0 1,1 1-1,-1-1 1,0 0-1,0 0 0,1 0 1,-1 0-1,0 0 1,0 0-1,0 0 1,1 1-1,-1-1 0,0 0 1,0 0-1,0 0 1,0 1-1,0-1 1,1 0-1,-1 0 0,0 0 1,0 1-1,0-1 1,0 0-1,0 0 1,0 1-1,0-1 0,0 0 1,0 0-1,0 1 1,0-1-1,0 0 0,0 0 1,0 0-1,0 1 1,0-1-1,0 0 1,0 1-1,-7 19 817,-2 7 27,9-26-835,0 0 0,-1 0 0,1-1 0,0 1 0,0 0 0,0 0 0,0-1 0,0 1 0,0 0 0,0 0 0,0-1 0,1 1 0,-1 0 0,0 0 0,0-1 0,1 1 0,-1 0 0,0-1 0,1 1 0,-1 0 0,0-1 0,1 1 0,-1 0 0,1-1 0,-1 1 1,1-1-1,0 1 0,5 1-173,-1 0 1,1 0 0,-1-1 0,1 0-1,-1 0 1,1 0 0,10-1 0,20-4-9300,-25-3 645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11915,'0'0'347,"10"-8"-58,-4 4-286,-1 1 0,0-1 1,1 1-1,-1 0 0,1 0 1,0 0-1,0 1 0,0 0 1,1 0-1,-1 1 0,0 0 1,1 0-1,-1 0 0,1 1 1,-1 0-1,1 0 0,-1 0 1,1 1-1,-1 0 0,0 1 1,1-1-1,-1 1 0,9 4 1,6 5 6,0 1 0,-1 1 0,0 0 0,-1 2 1,-1 0-1,-1 1 0,0 1 0,-1 0 1,0 2-1,-2-1 0,0 2 0,-1 0 0,-1 0 1,13 32-1,-9-11 8,-1 1 1,-3 0-1,-1 1 1,-2 0-1,-2 0 1,3 87 0,-10-7 446,-6 0 1,-26 149 0,-71 244 1457,36-195-1507,-13 168-251,72-401-158,3 0 0,4 0 0,16 139 0,-11-199-96,1-1 1,1 0 0,2 0-1,0 0 1,23 45 0,-25-60 50,0 0 1,2-1 0,-1 0 0,2 0-1,-1-1 1,2 0 0,-1 0 0,1-1-1,0 0 1,1-1 0,0 0-1,1-1 1,22 11 0,51 11 65,-62-22-7,-1 0 0,0 1-1,24 13 1,-39-17-17,-1 1-1,1-1 1,-1 1-1,1 0 1,-1 1-1,-1-1 1,1 1-1,-1 1 1,0-1-1,-1 1 1,1-1-1,-1 1 1,4 9-1,4 21 40,-1 0 0,-1 0 0,8 72-1,-11-61 35,1 0-1,19 55 0,-23-90-73,1 0-1,1 0 1,0 0-1,1-1 1,0 0-1,1 0 1,0-1-1,0 0 1,2 0-1,-1-1 1,1 0-1,12 8 1,-13-13-113,0 0 0,0-1 1,0 0-1,1 0 0,0-1 1,12 3-1,44 16-747,-62-20 775,-1 0-1,0-1 0,1 1 1,-1 1-1,0-1 0,-1 0 1,1 1-1,0 0 0,-1-1 1,1 1-1,-1 0 0,0 0 1,0 1-1,0-1 0,1 5 1,4 17-26,-1 1-1,-2 0 1,-1 0 0,-1 0 0,-1 0 0,-3 40 0,1-7 123,1 56 108,-22 507 416,13-561-477,-3-1 1,-2-1 0,-3 0 0,-3-1-1,-39 82 1,14-51 869,-4-2-1,-96 128 1,13-54 703,110-138-1301,-1-1-1,-1 0 1,0-2 0,-41 24 0,57-39-263,0 0-1,-1-1 1,1 0-1,-1-1 1,0 0-1,0 0 1,0-1-1,-1 0 1,1-1-1,-13 1 1,16-2-168,1 0 0,-1-1 0,1 0 1,-1 0-1,1 0 0,0-1 0,0 0 1,0 0-1,0 0 0,0 0 1,0-1-1,0 0 0,1 0 0,-1 0 1,1 0-1,0-1 0,0 0 0,-6-7 1,-29-46-3572,1-15-1473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50 10666,'0'0'10351,"0"11"-9886,-1 377 1777,-1-410-2366,-1 1-1,-1-1 1,-1 1 0,-1 0 0,-15-34 0,9 23 47,-21-46 776,77 98-74,-33-16-649,0 0 0,1-1 0,-1 0 0,1-1-1,-1 0 1,1-1 0,0 0 0,-1-1 0,1-1 0,0 0 0,-1 0 0,1-1 0,-1 0 0,1-1 0,-1-1 0,0 1 0,13-8 0,-16 7 7,-1 0 1,1-1-1,-1 0 0,-1 0 1,1-1-1,-1 0 0,0 0 1,0 0-1,0-1 0,-1 0 1,0 0-1,-1 0 0,1 0 1,-1-1-1,-1 0 0,0 0 1,0 0-1,0 0 0,-1 0 1,0-1-1,-1 1 0,0-1 0,0-16 1,-4 17 131,-4 16-125,-6 18-26,0 8 351,1 0 0,2 0 0,2 1 0,1 0 0,2 0 0,-2 58 0,7-89-282,0 1 1,0-1-1,1 0 0,0 0 1,0 1-1,0-1 0,0 0 1,3 6-1,-4-9-10,1 0 0,0 1 0,0-1 1,-1 0-1,1 0 0,0 0 0,0 0 0,0 0 0,0 0 0,0 0 0,0 0 0,1-1 0,-1 1 0,0 0 1,0-1-1,0 1 0,1 0 0,-1-1 0,0 0 0,1 1 0,-1-1 0,0 0 0,1 0 0,-1 0 0,1 0 1,-1 0-1,0 0 0,1 0 0,2-1 0,-3 0 2,1 0 0,-1 0 0,0 0 0,1 0 0,-1-1 0,0 1 0,1 0 0,-1-1 0,0 1 0,0-1 0,0 0 0,0 1 0,-1-1 0,1 0 0,0 1 0,-1-1-1,1 0 1,-1 0 0,0 0 0,1 0 0,-1 1 0,0-1 0,0 0 0,0 0 0,-1-3 0,-2-50 201,0 42-281,-1 1-1,0 0 0,-1 0 0,0 0 1,0 1-1,-1 0 0,-1 0 0,-13-17 1,5 18-73,8 18-40,7-7 156,0 1 0,0-1 1,0 1-1,0-1 1,0 1-1,0-1 1,0 1-1,1-1 1,-1 1-1,1-1 1,-1 1-1,1-1 1,-1 0-1,1 1 0,0-1 1,0 0-1,0 1 1,0-1-1,0 0 1,0 0-1,2 2 1,4 3-362,1-1 1,0-1-1,0 1 1,0-1 0,0 0-1,15 4 1,-11-5-1054,1 0 0,0-1 0,0 0 0,14 0 0,4-2-4495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1906 11339,'15'-3'-80,"100"-30"241,160-66 0,-137 46-126,3024-893 4119,-594 497-3700,25 185-385,-2448 254-228,48-5-1028,-71-5-2469,-74 6-1293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302 409 10314,'39'-72'630,"4"3"0,2 1 0,60-67 0,-55 70 918,-86 130 683,-147 218-1774,-81 130-268,247-388-25,1 2-1,2 0 1,1 0 0,1 2 0,-14 46-1,26-73-169,-1 0 0,0 0 0,1 0 0,0 0 0,-1 0 0,1 0 0,0 0 0,0 0 0,0 0 0,0 0 0,1 0 0,-1 0 0,0 0 0,1 0 0,0 0 0,-1-1 0,1 1 0,0 0 0,0 0 0,0 0-1,0-1 1,0 1 0,0-1 0,0 1 0,1-1 0,-1 1 0,1-1 0,-1 0 0,1 1 0,-1-1 0,1 0 0,0 0 0,0 0 0,-1 0 0,1-1 0,0 1 0,0 0 0,2 0 0,8 1-31,0-1 0,0 0 1,0 0-1,0-1 0,16-2 0,-13 1 77,282-35-333,-110 9-284,144-17-3635,-154 13-1869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75 254 10570,'0'0'4511,"-9"13"-3662,2-3-776,0 0 1,1 0 0,0 1-1,1 0 1,0 0 0,1 1-1,0 0 1,1-1 0,-3 21-1,-1 21 141,3 0 0,3 0-1,6 70 1,-4-115-110,0-1 1,1 1 0,0-1 0,0 1-1,1-1 1,0 0 0,0 0 0,7 9-1,-9-14-56,0 1 0,1-1 0,0 0-1,-1-1 1,1 1 0,0 0 0,0 0-1,0-1 1,0 1 0,0-1 0,1 0-1,-1 0 1,0 1 0,1-2 0,-1 1-1,1 0 1,-1 0 0,1-1 0,-1 1-1,1-1 1,-1 0 0,1 0 0,-1 0-1,1 0 1,0 0 0,-1 0 0,1-1-1,3-1 1,2 0 142,0-1-1,-1-1 0,1 0 1,-1 0-1,0 0 1,0-1-1,0 0 0,-1 0 1,8-8-1,50-62 657,-53 61-778,24-33 263,-1 0-1,45-89 1,-67 113-158,-1-1-1,-2 0 1,0-1 0,-2 0 0,0 0-1,-2 0 1,-1-1 0,2-36 0,-9 58 142,-2 16-334,-4 19-171,3 6 164,3 0-1,1 1 0,1-1 1,7 59-1,-5-89 25,1 0 1,-1 0-1,1 0 0,0-1 1,0 1-1,1-1 0,0 1 1,0-1-1,1 0 1,0 0-1,0-1 0,0 1 1,9 8-1,-10-12 4,0 1 0,0-1 0,0 1 0,1-1 0,-1 0 0,1-1-1,0 1 1,-1-1 0,1 1 0,0-1 0,0 0 0,0 0 0,0-1 0,0 1 0,0-1 0,0 0-1,0 0 1,0-1 0,0 1 0,0-1 0,0 1 0,0-1 0,0-1 0,0 1 0,4-2 0,5-4 89,-1 0 1,0 0 0,-1-1 0,0 0-1,0-1 1,0-1 0,-1 1 0,-1-2 0,16-20-1,-12 13 127,0-1-1,-2-1 0,0 0 0,-1 0 0,10-33 0,-13 29 68,-1 0 0,-2-1-1,3-38 1,-6 52-318,-1 0 0,0 0 1,0 0-1,-1 0 1,-1 0-1,0 0 0,0 0 1,-1 1-1,0-1 0,-7-13 1,9 23-49,1 0 0,-1-1 0,1 1 1,-1 0-1,0 0 0,0 0 0,1-1 1,-1 1-1,0 0 0,0 0 0,0 0 0,0 0 1,0 0-1,-1 1 0,1-1 0,0 0 1,0 0-1,0 1 0,-1-1 0,1 1 1,0-1-1,-2 1 0,2 0-65,0 0 0,0 1 1,0-1-1,0 1 0,0-1 0,0 1 0,0 0 1,1-1-1,-1 1 0,0 0 0,0 0 0,1-1 1,-1 1-1,1 0 0,-1 0 0,0 0 0,1 0 1,0 0-1,-1 0 0,1 0 0,-1 1 1,-2 9-1080,0-1 0,1 0 0,0 1 0,0 11 0,-2 20-4834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53 18321,'-10'-1'822,"-6"-1"-493,6 1-31,-1 0 0,1 0-1,-1 1 1,0 1 0,-12 1-1,21-1-261,-1-1 0,1 1 0,-1-1 0,1 1 0,0 0 0,-1 0 0,1 0 0,0 1 0,0-1-1,-1 0 1,1 1 0,0-1 0,0 1 0,1 0 0,-1 0 0,0 0 0,0 0 0,1 0 0,0 0 0,-1 0 0,1 0-1,0 0 1,0 1 0,0-1 0,0 1 0,0-1 0,1 1 0,-1-1 0,1 3 0,-1-3-38,1 0 0,-1 0 0,1 1 0,0-1 1,0 0-1,0 0 0,0 0 0,0 0 0,0 0 0,1 1 1,-1-1-1,1 0 0,0 0 0,-1 0 0,1 0 0,0 0 1,0 0-1,0-1 0,0 1 0,1 0 0,-1 0 0,0-1 1,3 3-1,-2-3 2,1 0-1,0 1 1,0-1 0,0 0 0,-1-1-1,1 1 1,0 0 0,0-1 0,0 0-1,0 1 1,0-1 0,0-1 0,0 1-1,0 0 1,0-1 0,4 0 0,9-4-7,0-1 0,0-1 0,-1 0 0,0-1 0,0 0 0,-1-1 1,0-1-1,0 0 0,21-23 0,33-21-431,-68 54 436,0 0 0,0 0 0,1-1 0,-1 1 1,0 0-1,0 0 0,0 0 0,1 0 0,-1 0 1,0 0-1,0 0 0,0 0 0,1 0 0,-1 0 1,0 0-1,0 0 0,1 0 0,-1 0 0,0 0 0,0 0 1,0 0-1,1 0 0,-1 0 0,0 0 0,0 1 1,0-1-1,1 0 0,-1 0 0,0 0 0,0 0 1,0 0-1,0 1 0,1-1 0,-1 0 0,0 0 1,0 0-1,0 0 0,0 1 0,0-1 0,0 0 1,0 0-1,1 0 0,-1 1 0,0-1 0,0 0 1,0 0-1,0 1 0,3 19-55,-3 26 55,0-41 19,-1 16 5,0-14-16,1-1-1,-1 1 0,1-1 0,1 1 1,-1-1-1,1 1 0,3 10 0,-3-16-14,0 1 0,0 0 0,0-1 0,0 1 0,0-1 0,1 0 0,-1 1 0,0-1 0,1 0 0,-1 0 0,1 0 0,0 0 0,-1 0 0,1 0 0,0 0 0,-1 0 0,1-1 0,0 1 0,0-1 0,0 1 0,-1-1 0,1 0 0,0 0 0,0 0 0,0 0 0,0 0 0,0 0 0,0 0 0,0 0 0,-1-1 0,4 0 0,3-1-452,0 0-1,0-1 0,0 1 0,-1-2 0,1 1 1,-1-1-1,13-8 0,24-20-5133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89 477 11275,'-12'9'4324,"-5"2"-3000,8-7-751,1 1 0,1 1 0,-1-1 0,1 2 0,-13 12 0,20-19-564,0 0 1,1 0-1,-1 0 1,0 0-1,0 0 1,1 0-1,-1 0 1,0 1-1,0-1 1,1 0 0,-1 0-1,0 0 1,0 0-1,1 0 1,-1 0-1,0 0 1,0 1-1,1-1 1,-1 0-1,0 0 1,0 0-1,0 1 1,0-1 0,1 0-1,-1 0 1,0 0-1,0 1 1,0-1-1,0 0 1,0 0-1,0 1 1,1-1-1,-1 0 1,0 0-1,0 1 1,0-1 0,0 0-1,0 1 1,0-1-1,0 0 1,0 0-1,0 1 1,0-1-1,0 0 1,-1 0-1,1 1 1,0-1-1,0 0 1,0 0 0,0 1-1,0-1 1,0 0-1,-1 0 1,1 1-1,0-1 1,0 0-1,0 0 1,0 0-1,-1 0 1,1 1-1,0-1 1,0 0 0,-1 0-1,1 0 1,0 0-1,0 0 1,-1 1-1,23-5 15,-4-1-233,-1-2 0,0 0 0,-1-1-1,0-1 1,0 0 0,0-1 0,-1-1-1,19-18 1,-13 10-163,-1-1 0,-1-1 1,-1-1-1,28-43 0,-38 52 635,0-1-1,-1 0 1,0 0-1,-1-1 1,-1 0-1,-1 0 1,0 0-1,0 0 1,-2-1 0,2-18-1,-4 33-124,0 0 0,0 0 0,0 0-1,0 0 1,0 0 0,0 0 0,0 0 0,0 0-1,0 0 1,0 0 0,0 0 0,-1 0 0,1 0-1,0 0 1,-1 0 0,1 0 0,-1 0 0,1 0-1,-1 1 1,0-1 0,1 0 0,-1 0 0,0 0-1,-1 0 1,1 1-76,0 0-1,0 0 1,0 0-1,0 0 0,0 0 1,0 0-1,0 0 1,1 1-1,-1-1 1,0 0-1,0 1 0,0-1 1,0 1-1,0-1 1,0 1-1,1-1 1,-1 1-1,0 0 1,-1 1-1,-4 3 22,1 1 0,0 0 1,0 1-1,0-1 0,-3 9 0,-1 3 13,2 2-1,0-1 1,1 1-1,1 0 1,1 0-1,1 0 1,1 1-1,0-1 1,2 28 0,1-45-99,-1 1 0,0-1 1,1 0-1,-1 1 1,1-1-1,0 0 0,0 0 1,1 0-1,-1 0 1,1 0-1,-1 0 0,1 0 1,0 0-1,0 0 1,0-1-1,0 1 0,1-1 1,-1 1-1,4 1 0,-2-1 11,0-1 0,1 0 0,0 0 0,-1 0 0,1 0 0,0-1 0,0 0 0,0 0 0,0 0 0,0 0 0,8-1-1,2-1 3,0 0 0,0-1 0,0 0 0,0-2 0,0 1 0,0-2 0,21-9 0,-19 5-144,0 0 0,0 0 0,-1-2 0,0 0 0,-1 0 0,0-2-1,15-17 1,-29 29 144,0 1-1,0-1 1,0 0-1,0 0 1,-1 0-1,1 0 1,0 0-1,-1 0 1,1 0-1,-1 0 1,1 0 0,-1 0-1,1-1 1,-1 1-1,0 0 1,1 0-1,-1 0 1,0-1-1,0 1 1,0 0-1,0 0 1,0-2-1,-1 3 2,0 0-1,0 0 0,0 0 1,1 0-1,-1-1 0,0 1 1,0 0-1,0 0 0,1 1 1,-1-1-1,0 0 0,0 0 1,0 0-1,1 0 0,-1 1 1,0-1-1,0 0 0,1 1 1,-1-1-1,0 1 0,1-1 1,-1 0-1,0 1 0,1 0 1,-1-1-1,1 1 0,-1-1 1,1 1-1,-1 0 0,1-1 1,-1 2-1,-6 4 81,0 1 0,1 0-1,0 0 1,0 0 0,0 1 0,1 0-1,1 0 1,-1 0 0,1 1 0,0-1-1,1 1 1,0 0 0,-2 11 0,5-19-82,1 0 1,-1 0 0,0 0-1,0 0 1,1 0 0,-1 0-1,0 0 1,1 0 0,-1 1-1,1-2 1,0 1 0,-1 0-1,1 0 1,0 0-1,-1 0 1,1 0 0,0 0-1,0-1 1,0 1 0,0 0-1,0-1 1,0 1 0,0-1-1,0 1 1,0-1 0,0 1-1,0-1 1,0 0 0,0 1-1,0-1 1,0 0 0,0 0-1,1 0 1,-1 0 0,0 0-1,0 0 1,0 0-1,2-1 1,51-6 201,-34 0-185,0 0 0,0-2 0,-1 0 0,0-1 1,-1-1-1,0-1 0,-1-1 0,0 0 0,23-24 0,-6 2-3,-3-1 0,-1-1 0,31-50-1,-54 77-17,0-1 0,0-1-1,-1 1 1,-1-1 0,0 0-1,-1 0 1,4-16 0,-7 28-4,-1-1 0,0 1 0,0-1 1,0 1-1,0-1 0,1 0 0,-1 1 1,0-1-1,0 1 0,0-1 0,0 0 1,0 1-1,0-1 0,-1 1 0,1-1 1,0 0-1,0 1 0,0-1 0,0 1 1,-1-1-1,1 1 0,0-1 0,-1 1 1,1-1-1,0 1 0,-1-1 0,1 1 1,0-1-1,-1 1 0,1 0 1,-1-1-1,1 1 0,-1 0 0,1-1 1,-1 1-1,0 0 0,-24 4-36,-22 25-40,32-16 136,1 1 1,0 0-1,1 1 1,1 0-1,-15 24 1,23-33-18,0 0 1,1 1-1,0-1 0,0 1 1,0-1-1,1 1 0,0 0 1,0 0-1,0 0 0,1 0 1,0 0-1,1 0 0,0 0 1,0 0-1,0 1 0,1-1 1,0 0-1,2 9 0,-1-13-40,1 1 0,-1-1 0,0 1 0,1-1-1,0 0 1,-1 0 0,1 0 0,0 0 0,1 0 0,-1-1-1,0 1 1,1-1 0,0 0 0,-1 0 0,1-1-1,0 1 1,0-1 0,5 2 0,8 2-206,0-2 0,35 5 0,11-5-2353,-20-5-1958,6-6-5209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13485,'0'0'5861,"7"-10"-4900,-3 5-788,0 0 0,0 0 0,1 0-1,0 0 1,0 1 0,0 0 0,1 0 0,-1 0-1,1 1 1,0 0 0,0 0 0,0 0 0,1 1-1,-1-1 1,0 2 0,1-1 0,-1 1 0,14-1-1,-13 1-19,0 0-1,-1 1 1,1 0-1,0 0 1,0 1-1,0 0 0,0 0 1,11 4-1,-16-4-130,0 0-1,0 1 0,0-1 1,0 0-1,0 1 0,-1 0 1,1-1-1,0 1 0,-1 0 1,1 0-1,-1 0 1,0 0-1,0 0 0,0 0 1,0 0-1,0 0 0,0 0 1,0 1-1,-1-1 0,1 0 1,-1 1-1,1-1 0,-1 0 1,0 1-1,0-1 0,0 0 1,-1 1-1,0 4 1,0 1 41,-1 1 0,0-1 0,-1 1 1,0-1-1,0 0 0,-1 0 0,0 0 1,-7 10-1,6-10-57,0 1-1,0-1 1,1 1-1,1 0 1,-5 15 0,29-30-230,2-9 262,-1 0 0,0-2 1,37-36-1,50-68-85,-96 106-63,0-1 0,15-28-1,-38 67 67,0 1 0,1 0 0,1 0 0,1 1 0,2 0 0,0 0 0,-1 28 0,6-52 46,-1 1 0,1 0 0,0 0 0,0-1 0,-1 1 0,1 0 0,0 0 0,1-1 0,-1 1 0,0 0-1,0 0 1,1-1 0,-1 1 0,1 0 0,0-1 0,-1 1 0,1 0 0,0-1 0,0 1 0,0-1 0,0 1 0,0-1 0,0 0 0,0 1 0,1-1 0,-1 0 0,0 0 0,1 0 0,-1 0 0,1 0 0,-1 0-1,1 0 1,-1-1 0,1 1 0,0 0 0,-1-1 0,1 1 0,0-1 0,0 0 0,-1 0 0,1 0 0,0 1 0,0-2 0,-1 1 0,1 0 0,0 0 0,0 0 0,-1-1 0,4-1 0,4 0 50,0-1 0,0 0 0,-1-1 0,0 0 0,0 0 0,0-1 0,0 0 0,10-9 0,-5 1 22,0-1-1,-1-1 1,0 0 0,-2 0 0,0-1-1,0-1 1,-2 1 0,0-2 0,0 1 0,7-31-1,-14 45-131,-2 7-161,-6 21 91,2-10 102,1 0-1,0 1 0,1 0 0,1-1 0,0 1 1,2 31-1,1-45 27,-1 0-1,1-1 1,0 1 0,0 0 0,0 0 0,0 0-1,0-1 1,0 1 0,1 0 0,-1-1 0,0 1-1,1-1 1,-1 0 0,1 1 0,0-1 0,-1 0 0,1 0-1,0 0 1,0 0 0,0 0 0,0-1 0,0 1-1,0 0 1,0-1 0,0 0 0,0 1 0,0-1-1,0 0 1,0 0 0,2 0 0,10 0 61,-1 0 1,0 0-1,19-4 1,31-7-17,-30 5-83,1 0 0,63 0 0,-98 6 79,1 0 0,-1 0 0,1 0 1,-1 0-1,0 1 0,1-1 1,-1 0-1,1 0 0,-1 1 0,1-1 1,-1 0-1,1 0 0,-1 1 1,1-1-1,-1 1 0,1-1 0,0 0 1,-1 1-1,1-1 0,-1 1 1,1-1-1,0 1 0,0-1 0,-1 1 1,1-1-1,0 1 0,0 0 1,0-1-1,-1 1 0,1-1 0,0 1 1,0 0-1,0-1 0,0 1 1,0-1-1,0 1 0,0 0 0,0-1 1,0 1-1,1-1 0,-1 1 1,0-1-1,0 1 0,1 0 0,-7-6 95,1-1 0,0-1 0,0 1-1,0-1 1,1 0 0,0 0 0,0 0 0,1-1-1,-5-13 1,-16-73 22,23 90-153,0 0 0,0 1 0,1-1 0,-1 0 0,1 1 0,0-1 0,-1 0 0,2 0-1,-1 0 1,0 1 0,1-1 0,0 0 0,1-5 0,0 7-17,0 0 1,0 1-1,0-1 0,0 1 1,0-1-1,0 1 0,0 0 1,0-1-1,1 1 0,-1 0 1,0 0-1,1 1 0,-1-1 1,1 1-1,-1-1 1,1 1-1,-1 0 0,1-1 1,-1 1-1,5 1 0,157-2-3568,-91 1-591,1 0-3970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5541,'3'39'11723,"-3"5"-10922,0 8 96,2 4-96,0 1-641,2-2-96,-3-1-64,3-2-64,-4-4-1313,0-6-1762,0-9-1794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2 315 13261,'-1'-10'2418,"1"1"-2106,-1 1-1,1-1 1,1 1 0,0 0 0,0-1-1,0 1 1,1 0 0,0 0 0,1 0-1,0 0 1,0 0 0,1 0 0,0 1 0,7-11-1,3 2-99,0 2 1,1 0-1,0 1 0,1 0 0,0 1 1,1 1-1,1 1 0,0 0 0,0 2 1,1 0-1,28-9 0,-21 10-192,1 1 0,-1 1 0,2 1 1,-1 1-1,0 2 0,0 0 0,1 2 0,26 5 0,-44-5 3,0 1 0,-1 0 0,1 1 0,-1 0 0,0 1 0,0 0 0,0 0 0,0 1 0,-1 0-1,0 0 1,0 1 0,0 0 0,-1 1 0,0-1 0,0 2 0,0-1 0,-1 1 0,0 0 0,-1 0 0,0 0 0,0 1 0,-1 0 0,0 0 0,0 0-1,-1 0 1,0 0 0,-1 1 0,0 0 0,0-1 0,-1 1 0,-1 0 0,1 0 0,-2 0 0,1 0 0,-1-1 0,-1 1 0,0 0 0,0-1-1,-1 1 1,0-1 0,0 0 0,-1 0 0,-7 11 0,-2-1 451,-2-1 0,0 0 0,-1-1 1,-1 0-1,0-2 0,-37 26 0,8-11-73,-89 43 0,38-33-348,90-38-149,-1 1 0,0-2 0,0 1 0,0-1 0,0 0 0,-1 0 0,1-1 0,0 0 0,0-1 0,-11-1 0,17 1-29,0 0 0,0 0 0,0 0 1,0-1-1,0 1 0,0 0 0,0-1 1,0 1-1,0-1 0,1 0 0,-1 0 0,0 1 1,1-1-1,0 0 0,-1 0 0,1 0 1,0-1-1,0 1 0,0 0 0,1 0 0,-1-1 1,0 1-1,1 0 0,-1-1 0,1 1 1,0 0-1,0-1 0,0 1 0,0-1 1,0 1-1,2-5 0,-2 0-216,1 1 1,1-1-1,-1 1 0,1 0 0,0 0 1,0-1-1,1 1 0,0 0 1,0 1-1,6-9 0,2 2-1481,2 0 1,-1 1-1,24-16 0,8-2-2929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11723,'0'0'8680,"39"60"-6662,-35-27-640,-4 2-482,5 2-223,-5-1-577,0-6-32,4-2-32,-2-10-32,3-6-576,6-12-802,-4 0-31,-2-18 64,-1-10-1730,-4-6-4292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8584,'0'0'4527,"12"3"-2125,-3 0-2090,0-1 1,0 0-1,1-1 0,-1 0 0,1 0 0,-1-1 0,1 0 0,-1-1 1,1 0-1,-1 0 0,1-1 0,-1 0 0,0-1 0,0 0 0,0 0 1,15-9-1,-18 8-123,-1 0-1,0 0 1,0-1 0,0 1 0,0-1 0,6-9 0,-9 11-107,0 1 0,-1 0 0,0-1 0,1 1 0,-1-1 1,0 1-1,-1-1 0,1 0 0,0 0 0,-1 1 0,1-1 0,-1 0 1,0 0-1,0 1 0,0-1 0,0 0 0,0 0 0,-2-4 0,1 5-65,0 1-1,0 0 0,0-1 0,0 1 0,0-1 0,0 1 0,0 0 0,-1 0 0,1 0 1,0 0-1,-1 0 0,1 0 0,-1 0 0,1 0 0,-1 1 0,1-1 0,-1 0 0,0 1 0,1 0 1,-1-1-1,0 1 0,1 0 0,-1 0 0,0 0 0,0 0 0,-1 0 0,-3 0-5,1 0-1,-1 0 0,1 1 1,-1 0-1,1 0 1,0 0-1,-9 4 0,6-1-18,0 1-1,0 0 0,1 1 0,-1-1 1,1 2-1,1-1 0,-1 1 0,1 0 1,0 0-1,1 1 0,-1-1 1,-4 12-1,4-9 53,1 1 1,0 1-1,1-1 1,0 0-1,1 1 0,0 0 1,1 0-1,0 0 1,0 13-1,2-23-36,0-1 0,1 0 0,-1 0 0,0 1-1,1-1 1,-1 0 0,1 0 0,-1 1 0,1-1 0,-1 0-1,1 0 1,0 0 0,0 0 0,-1 0 0,1 0 0,0 0 0,0 0-1,0 0 1,0 0 0,0 0 0,0-1 0,1 1 0,-1 0-1,0-1 1,0 1 0,0-1 0,1 0 0,-1 1 0,0-1-1,0 0 1,1 1 0,-1-1 0,0 0 0,1 0 0,-1 0 0,0 0-1,1-1 1,1 1 0,5-1 39,0 1 0,-1-2 0,1 1 0,0-1 0,13-5-1,4-6-10,1-1 1,-2-1-1,0-1 0,-1-1 0,-1-1 0,33-34 0,30-24 32,-84 75-75,-1 1 0,0-1 0,1 1 0,-1 0 0,1-1 0,-1 1 0,1-1 0,-1 1 0,1 0 0,-1 0 0,1-1 0,-1 1 0,1 0 0,0 0 0,-1 0 0,1-1 0,-1 1 0,1 0 0,0 0 0,-1 0 0,1 0 0,-1 0 0,1 0 0,0 0 0,-1 1 0,1-1 0,-1 0 0,1 0 0,-1 0 0,1 1 0,0-1 0,7 20 6,-8 43 355,-1-45-190,0 16 72,0-17 226,1 0 1,3 29-1,-3-46-447,0 1 1,0 0-1,1-1 0,-1 1 0,0 0 1,0-1-1,0 1 0,1 0 0,-1-1 0,0 1 1,1-1-1,-1 1 0,1-1 0,-1 1 1,1 0-1,-1-1 0,1 0 0,-1 1 0,1-1 1,-1 1-1,1-1 0,0 0 0,-1 1 1,1-1-1,-1 0 0,1 1 0,0-1 0,-1 0 1,2 0-1,25-5 299,18-21-1,-24 9-297,-8 8-788,-1 0 0,-1-1 1,1 0-1,-2-1 0,1 0 0,14-22 0,-19 15-3007,-5 1-2734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29 11979,'0'0'9209,"-9"0"-8488,5 0-670,1 0-1,-1 0 1,0 0 0,1 0 0,-1 1 0,1 0 0,-1 0 0,1 0-1,-1 0 1,1 0 0,-1 1 0,1-1 0,-5 4 0,4-1 118,0 0 0,0 0 0,0 0 0,0 1 1,1-1-1,-1 1 0,1 0 0,0 0 0,1 0 1,-3 7-1,2-6-32,0-1 1,1 1-1,0 0 0,0 1 1,1-1-1,0 0 1,0 0-1,0 0 0,1 1 1,0-1-1,0 0 0,1 8 1,0-12-103,0 1 0,0-1 0,0 0 0,0 0 0,0 0 0,0 0 0,1 0 1,-1 0-1,1 0 0,-1 0 0,1-1 0,0 1 0,0-1 0,0 1 0,0-1 0,0 1 0,0-1 0,0 0 0,0 0 1,0 0-1,0 0 0,1-1 0,-1 1 0,0-1 0,1 1 0,-1-1 0,0 0 0,1 1 0,-1-1 0,1-1 0,-1 1 0,0 0 1,5-2-1,-3 2-13,-1-1 0,1 0 0,0 0 0,-1 0 0,1-1 0,-1 1 0,0-1 1,1 0-1,-1 0 0,0 0 0,0 0 0,0-1 0,0 1 0,-1-1 0,1 1 0,-1-1 1,1 0-1,-1 0 0,0-1 0,0 1 0,0 0 0,-1 0 0,1-1 0,1-5 0,0 1 59,-1-1 0,0 1 0,0-1 0,0 0 0,-1 1 0,-1-1-1,0 0 1,0 0 0,-2-14 0,1 20-122,1 1 0,-1 0 0,0-1 0,0 1-1,0 0 1,0 0 0,-1 0 0,1-1 0,-1 1 0,1 0 0,-1 1 0,0-1 0,0 0 0,1 0 0,-1 1 0,0-1-1,-1 1 1,1 0 0,0 0 0,0-1 0,-1 1 0,1 1 0,0-1 0,-1 0 0,1 1 0,-1-1 0,1 1-1,-1 0 1,1-1 0,-1 1 0,1 0 0,-4 1 0,6-1-51,-1 0 0,1 0 0,0 0 0,-1 1 0,1-1 0,0 0 0,-1 0 0,1 0 0,0 1 0,-1-1 0,1 0 0,0 0 0,0 1 0,-1-1 0,1 0 0,0 0 0,0 1 0,-1-1 0,1 0 0,0 1 0,0-1 0,0 0 0,0 1 0,0-1 0,0 1 0,-1-1 0,1 0 0,0 1 0,0-1 0,0 0 0,0 1 0,0-1 0,0 1 0,0-1 0,1 0 0,-1 1 0,0-1 0,0 0 0,0 1 0,0-1 0,0 0 0,0 1 0,1-1 0,-1 0-1,0 1 1,0-1 0,1 0 0,-1 0 0,0 1 0,0-1 0,1 0 0,-1 0 0,1 1 0,18 11-3854,-12-11 3053,1-1 1,0 0 0,0 0-1,0-1 1,0 0-1,-1 0 1,1 0-1,8-4 1,31-13 2669,-23 8 2102,-21 8-3462,0 1-1,-1 0 1,1 0 0,0 0-1,0 0 1,-1 1-1,1-1 1,0 1 0,0-1-1,0 1 1,0 0-1,0 0 1,0 1 0,0-1-1,0 0 1,-1 1-1,1 0 1,3 1 0,-4-1-322,0 1 1,0-1 0,-1 1 0,1 0 0,-1 0 0,0 0 0,1-1 0,-1 1 0,0 0 0,0 1 0,0-1 0,0 0 0,0 0 0,-1 0-1,1 1 1,-1-1 0,0 0 0,1 0 0,-1 1 0,0-1 0,0 0 0,-1 4 0,1 5 245,-1-1 1,-1 1-1,1-1 1,-2 1 0,0-1-1,0 0 1,-6 12-1,5-9-174,4-13-161,-1 0 1,1 0-1,0 1 0,0-1 1,0 0-1,0 0 1,0 0-1,-1 0 1,1 1-1,0-1 1,0 0-1,0 0 1,0 0-1,0 1 1,0-1-1,0 0 1,0 0-1,0 1 1,0-1-1,0 0 0,0 0 1,0 0-1,0 1 1,0-1-1,0 0 1,0 0-1,0 1 1,0-1-1,0 0 1,0 0-1,1 0 1,-1 0-1,0 1 1,0-1-1,0 0 1,0 0-1,0 0 0,1 0 1,-1 1-1,0-1 1,0 0-1,0 0 1,0 0-1,1 0 1,-1 0-1,0 0 1,0 1-1,0-1 1,1 0-1,-1 0 1,0 0-1,0 0 1,1 0-1,-1 0 0,0 0 1,18-7 139,18-15-500,-14 4-120,-17 13 414,1-1 0,0 1 0,0 0 0,0 1-1,1 0 1,0 0 0,0 0 0,0 1 0,0 0 0,0 0 0,14-3 0,-20 6 65,0 1 1,-1-1 0,1 1 0,0 0 0,0-1 0,-1 1-1,1-1 1,0 1 0,-1 0 0,1 0 0,-1-1 0,1 1 0,-1 0-1,0 0 1,1 0 0,-1 0 0,0-1 0,1 1 0,-1 0-1,0 0 1,0 0 0,0 0 0,0 0 0,0 0 0,0 0-1,0 0 1,0 1 0,0 42 735,-1-23-209,10-16-1775,-2-8-3958,1-10-3308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16816,'0'0'3299,"61"15"-3299,-27-2 0,9 0-1025,-2 0-2338,0 0 512,-2-3-768,-7-2-5254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9161,'0'0'4313,"-10"0"-987,-3 1-2518,0 0 1,1 1-1,-1 1 1,-19 5-1,28-6-621,0-1 0,0 1 0,0 0 0,0 0 0,0 0 0,1 0 0,-1 1 0,1-1 0,-5 6 0,7-6-154,-1-1 0,1 1 0,0-1 0,1 1-1,-1-1 1,0 1 0,0 0 0,1 0 0,-1-1-1,1 1 1,-1 0 0,1 0 0,0-1 0,0 1-1,0 0 1,0 0 0,0 0 0,0 0 0,0-1-1,1 1 1,-1 0 0,0 0 0,2 2 0,-1-2-30,0-1 1,0 0 0,0 0 0,0 0-1,1 0 1,-1-1 0,0 1 0,0 0-1,1 0 1,-1-1 0,0 1 0,1-1-1,-1 1 1,1-1 0,-1 1 0,1-1-1,-1 0 1,4 0 0,36 4 48,-26-4-106,19 3-214,-2-1-52,49 11 0,-73-12 228,0 1 0,0 1 1,0 0-1,0 0 0,0 0 1,-1 1-1,1 0 0,-1 1 1,0-1-1,12 12 1,-17-14 112,0 0 0,0 0 0,0 1 0,0-1 0,0 0 0,-1 1 0,1-1 0,-1 1 0,1 0 0,-1-1 0,0 1 0,0 0 0,-1 0 0,1 0 0,-1 0 0,1 0 0,-1-1 0,0 1 0,0 0 0,0 4 0,-1-3 83,0 0-1,-1 0 0,1 0 0,-1 0 1,0 0-1,0 0 0,0 0 0,0 0 1,-1-1-1,0 1 0,1-1 0,-5 4 1,-3 1 95,0 1 0,0-1 1,-1-1-1,0 0 1,0 0-1,0-1 0,-25 8 1,32-12-229,0-1 0,0 1 1,0-1-1,-1 0 0,1-1 1,0 1-1,-1-1 0,1 0 1,-1 0-1,1 0 0,0 0 1,-1-1-1,-4-1 1,7 1-200,0-1 1,0 1 0,0 0-1,0-1 1,1 1-1,-1-1 1,1 1 0,-1-1-1,1 0 1,-1 0 0,1 0-1,0 0 1,0 0 0,0 0-1,0 0 1,1 0 0,-1 0-1,0 0 1,1 0 0,-1-1-1,1 1 1,0 0 0,0 0-1,0-1 1,0 1 0,1-4-1,0-36-4923,5-10 266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15086,'0'0'4880,"0"10"-3733,-4 65 843,1-35-1334,1-1 0,2 0 0,1 1 0,2-1 0,13 60 0,-12-87-594,-2-3-41,0 1 1,0-2 0,1 1-1,0 0 1,1 0-1,0-1 1,0 0-1,1 0 1,0 0-1,0 0 1,9 8-1,-14-15-19,0-1-1,0 0 1,0 0-1,1 0 1,-1 0-1,0 0 1,0 0-1,0 0 1,0 0-1,1 0 1,-1 1-1,0-1 1,0 0-1,0 0 1,0 0-1,1 0 1,-1 0-1,0 0 1,0 0-1,0 0 1,0 0-1,1 0 1,-1 0-1,0 0 1,0-1-1,0 1 1,0 0-1,0 0 1,1 0-1,-1 0 1,0 0-1,0 0 1,0 0-1,0 0 1,0 0-1,1-1 1,-1 1-1,0 0 1,0 0-1,0 0 1,0 0-1,0 0 1,0 0-1,0-1 1,0 1-1,0 0 1,0 0-1,0 0 1,1 0-1,-1-1 1,0 1-1,0 0 1,0 0-1,0 0 1,0-1-1,1-17 173,-6-20 75,0 22-381,-1 1 0,0 0 0,-1 0 0,-1 0 0,0 1 0,-1 0-1,-18-22 1,21 32-158,5 8-70,2-3 351,-1 0 0,1 0 0,0 0 1,-1 0-1,1 0 0,0-1 0,-1 1 0,1 0 0,0-1 0,0 1 0,0 0 0,0-1 0,-1 1 0,1-1 0,0 1 0,0-1 0,0 0 0,0 1 0,0-1 0,2 0 0,8 1 57,0-1 0,1-1 0,-1 0 0,0 0-1,0-1 1,0 0 0,0-1 0,-1-1 0,1 1 0,-1-2 0,0 1-1,0-2 1,0 1 0,0-1 0,-1-1 0,15-13 0,-7 6-24,-1-1 0,-1 0 1,0-1-1,-1-1 1,-1 0-1,-1-1 1,19-36-1,-29 50-18,-1 1 1,0-1-1,0 0 0,0 0 0,0 0 1,0 1-1,-1-1 0,0 0 0,0-8 0,0 12-9,0-1 0,0 1 0,0-1 0,0 1-1,0 0 1,0-1 0,0 1 0,0-1 0,-1 1-1,1 0 1,0-1 0,0 1 0,0 0 0,-1-1-1,1 1 1,0 0 0,0-1 0,-1 1-1,1 0 1,0-1 0,-1 1 0,1 0 0,0 0-1,-1-1 1,1 1 0,-1 0 0,1 0 0,0 0-1,-1 0 1,1-1 0,-1 1 0,-1 1-2,1-1 0,-1 0-1,1 1 1,-1 0 0,1-1 0,-1 1 0,1 0 0,0 0 0,-1 0-1,1-1 1,0 1 0,0 1 0,0-1 0,-2 1 0,-8 12 99,-1 0 0,2 0 0,0 1 0,1 0 0,0 1-1,1 0 1,1 0 0,1 0 0,0 1 0,1 0 0,1 1 0,0-1 0,1 1 0,0 29 0,3-43-69,0 0 0,0-1-1,0 1 1,1 0 0,0-1-1,-1 1 1,1 0 0,1-1 0,-1 1-1,0-1 1,1 1 0,0-1-1,0 0 1,0 1 0,0-1 0,0 0-1,1 0 1,-1-1 0,1 1-1,0-1 1,0 1 0,0-1 0,0 0-1,0 0 1,0 0 0,1 0-1,-1-1 1,1 1 0,-1-1 0,1 0-1,-1 0 1,1 0 0,4 0-1,-1 0 2,-1-1 0,1 1 0,-1-1-1,0-1 1,1 1 0,-1-1 0,0-1 0,0 1-1,1-1 1,-1 0 0,0 0 0,0-1 0,-1 1-1,1-1 1,-1-1 0,1 1 0,-1-1-1,0 0 1,6-6 0,-6 5-46,-1 0 0,0 0 0,0 0 0,0 0 0,-1-1 0,1 0 1,-1 0-1,-1 0 0,1 0 0,-1 0 0,0-1 0,0 1 0,-1-1 0,1-8 0,-22 63-642,18-40 665,-1-1 0,2 1 0,-1 0-1,1-1 1,0 1 0,0 9 0,1-15 8,0-1 1,0 1-1,0 0 0,1-1 1,-1 1-1,0 0 0,1-1 1,-1 1-1,1-1 0,-1 1 1,1-1-1,0 1 0,-1-1 1,1 1-1,0-1 0,0 1 1,0-1-1,0 0 0,0 0 1,1 0-1,-1 1 0,0-1 1,1 0-1,-1 0 0,0-1 1,1 1-1,-1 0 0,1 0 1,-1-1-1,1 1 0,0-1 1,-1 1-1,1-1 0,1 1 1,5-2 22,-1 1 0,0-1 1,1 0-1,-1 0 1,0-1-1,0 1 0,0-2 1,0 1-1,0-1 1,-1 0-1,1-1 1,-1 1-1,0-1 0,0-1 1,0 1-1,0-1 1,7-8-1,4-5-108,-1 0 1,0-1-1,-2-1 0,13-22 0,-21 30 15,2-3-265,-7 23-40,-4 9 344,0-4 210,1 0 0,0 0-1,1 0 1,0 0 0,3 27-1,-2-37-159,1 1-1,0-1 1,0 1 0,0-1-1,1 0 1,-1 0-1,1 0 1,0 1-1,0-2 1,0 1-1,0 0 1,0 0-1,1-1 1,-1 1 0,1-1-1,-1 0 1,1 1-1,0-1 1,0-1-1,0 1 1,0 0-1,0-1 1,1 1 0,-1-1-1,0 0 1,1 0-1,-1-1 1,5 1-1,-3 1-141,1-1-1,-1-1 0,1 1 0,-1-1 1,1 0-1,-1 0 0,10-2 0,-13 1-125,-1 1 0,1-1 0,0 1 0,-1-1 0,1 0 0,-1 0 0,1 1 0,-1-1 0,1 0 0,-1 0 0,0-1 0,1 1 0,-1 0 0,0 0 0,0-1 0,0 1 0,0-1 0,0 1 0,0-1 0,-1 1 0,1-1 0,0 1 0,-1-1 0,1 0 0,-1 1 0,1-1 0,-1 0 0,0-2 0,1-22-5416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5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16592,'0'0'7751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165 112 6182,'3'-9'5514,"0"-6"-3171,1 0-1,-2-1 1,0 1-1,0-17 1,-2 31-2268,-1 1 0,1-1 0,0 0 0,-1 1 0,1-1 0,-1 1 0,1-1 0,-1 1 0,1-1 0,-1 1 0,1-1 0,-1 1 0,1 0 0,-1-1 0,0 1 0,1 0 0,-1-1 0,0 1 0,1 0 0,-1 0 1,0-1-1,1 1 0,-1 0 0,0 0 0,1 0 0,-1 0 0,0 0 0,1 0 0,-1 0 0,0 0 0,0 1 0,1-1 0,-1 0 0,0 0 0,1 0 0,-1 1 0,0-1 0,0 1 0,-32 11 282,20-3-363,0 1-1,1 0 1,0 1 0,-17 21 0,24-27-3,0 1 1,1-1 0,0 1 0,0 0-1,1 1 1,-1-1 0,1 0-1,1 1 1,-1 0 0,1 0 0,0 0-1,-1 13 1,3-19 0,0-1 0,0 1 1,0-1-1,0 1 0,0-1 0,0 1 0,0 0 0,1-1 1,-1 1-1,0-1 0,0 1 0,1-1 0,-1 0 0,0 1 1,1-1-1,-1 1 0,1-1 0,-1 0 0,0 1 0,1-1 0,-1 1 1,1-1-1,-1 0 0,1 0 0,-1 1 0,1-1 0,-1 0 1,1 0-1,-1 0 0,1 1 0,24 0-101,22-11 93,-29 4-121,1 1 0,0 1 0,0 1 0,36-2 0,-50 5 80,0 1 0,1-1 0,-1 1 0,0 0-1,0 0 1,0 0 0,0 1 0,0-1 0,0 1-1,5 3 1,-8-3 40,1-1 0,-1 1-1,0 0 1,0 0 0,0 0 0,0 0-1,-1 0 1,1 0 0,0 1-1,-1-1 1,0 1 0,1-1 0,-1 1-1,0-1 1,0 1 0,-1 0 0,1-1-1,0 1 1,-1 0 0,1 3 0,-2-2 58,1 0 1,-1 0-1,0 0 1,0 0-1,0 0 1,-1 0-1,0 0 1,1 0-1,-1-1 1,0 1-1,-1-1 1,1 1 0,-1-1-1,1 0 1,-1 0-1,0 0 1,0 0-1,0 0 1,-1-1-1,1 0 1,-1 1-1,1-1 1,-7 2-1,-2 3 116,0-1 0,-1-1 0,0 0 0,0 0 0,-26 4-1,35-8-423,0 0-1,0 0 0,0-1 1,0 0-1,0 0 1,-1 0-1,1 0 0,0-1 1,0 1-1,0-1 0,0 0 1,-4-2-1,6 2 38,0 0 0,1-1 0,0 1 0,-1-1 0,1 1 0,0-1 0,-1 0 0,1 1 0,0-1 0,0 0 0,1 0 0,-1 0 0,0 1 0,1-1 0,-1 0 0,1 0 0,-1 0 0,1 0 0,0 0 0,0 0 0,0 0 0,0 0 0,0 0 0,0 0 0,1 0 0,0-3 0,5-30-6053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14734,'0'0'4100,"-3"8"-3043,-8 20-124,2 1 1,1 0-1,1 0 1,-5 58 0,7-18 122,6 79 0,-1-135-1000,2-1 0,0 1 1,6 18-1,-8-29-45,0 1 0,1-1 0,0 0 0,-1 1 0,1-1 0,0 0 0,0 0 0,0 0 0,0 0 0,1 0 0,-1 0 1,1 0-1,-1 0 0,1 0 0,-1-1 0,1 1 0,0 0 0,0-1 0,0 0 0,0 1 0,0-1 0,0 0 0,0 0 0,0 0 0,4 1 0,-5-3 17,1 0 0,-1 1-1,0-1 1,0 0 0,0 0 0,0 0 0,0 0-1,0 0 1,0 0 0,0 0 0,0 0 0,0-1-1,0 1 1,-1 0 0,1 0 0,-1-1-1,1 1 1,-1 0 0,1-1 0,-1 1 0,0-1-1,1 1 1,-1 0 0,0-2 0,6-40 58,-6 42-82,1-115-36,-2 123-70,1 0 1,1 0-1,-1 1 0,1-1 1,0 0-1,1 0 0,4 12 1,-5-16 96,1 0 0,0 0 0,0-1 0,0 1 0,1 0 0,-1-1 0,0 1 0,1-1 0,0 1 0,-1-1 0,1 0 0,0 0 0,0-1 0,0 1 0,0-1 0,1 1 0,-1-1 0,7 2 0,0 0-21,1-1 0,0 0 0,-1 0 0,1-1 0,0-1 0,0 0 0,0 0 0,0-1 0,-1 0 0,1-1 0,0 0 0,-1-1-1,1 0 1,-1 0 0,0-1 0,11-7 0,-7 3-30,-1-1 0,0 0-1,0-1 1,-2-1 0,1 0-1,-1 0 1,-1-1 0,0-1-1,0 0 1,9-18 0,-19 31 42,0 0 1,0 0-1,0 1 1,0-1-1,1 0 1,-1 0 0,0 0-1,0 1 1,0-1-1,0 0 1,0 0-1,0 0 1,0 1-1,0-1 1,0 0-1,0 0 1,1 0-1,-1 0 1,0 1-1,0-1 1,0 0-1,0 0 1,0 0-1,1 0 1,-1 0-1,0 1 1,0-1-1,0 0 1,1 0-1,-1 0 1,0 0-1,0 0 1,0 0-1,1 0 1,-1 0-1,0 0 1,0 0 0,0 0-1,1 0 1,-1 0-1,0 0 1,0 0-1,0 0 1,1 0-1,-1 0 1,0 0-1,0 0 1,0 0-1,1-1 1,-1 1-1,0 0 1,0 0-1,0 0 1,0 0-1,1 0 1,-1 0-1,0-1 1,0 1-1,0 0 1,0 0-1,4 33-78,1 5 115,-3-34-16,0-1 1,0 1-1,0-1 0,0 0 0,1 0 0,0 0 0,-1 0 0,1 0 0,0 0 0,0-1 0,0 1 0,1-1 0,-1 0 1,1 0-1,-1 0 0,1-1 0,-1 1 0,1-1 0,0 0 0,0 0 0,0 0 0,0 0 0,0-1 0,0 0 0,-1 0 1,1 0-1,0 0 0,0 0 0,0-1 0,5-1 0,4 0-29,-1-1 1,1 0 0,-1-1-1,0 0 1,0-1-1,-1 0 1,1-1-1,12-9 1,-11 6-243,-11 6 211,0 1 0,0 0-1,0 1 1,0-1 0,1 0 0,-1 1 0,1-1-1,-1 1 1,1 0 0,0 0 0,-1 0 0,6-1 0,-6 6 91,-1 0 0,0 0 1,0 0-1,0 0 1,0 1-1,-1-1 1,1 0-1,-1 0 1,0 1-1,-2 7 0,2-6 116,3 40 303,2 0 0,1-1 0,3 0 0,14 43 0,-14-55-457,-6-23 91,-1 0-1,0 1 1,0-1 0,-1 0 0,-1 0 0,0 1-1,0-1 1,0 0 0,-3 11 0,2-17-33,-1 0 0,1 0 0,-1 0 0,1 0 0,-1-1 0,0 1 0,0-1 0,-1 1 1,1-1-1,-1 0 0,0 0 0,0 0 0,0 0 0,0-1 0,0 1 0,0-1 0,-1 0 0,1 0 1,-1 0-1,0 0 0,1 0 0,-1-1 0,0 0 0,0 0 0,-5 1 0,3 0-24,1-1 0,-1 0 0,0-1 0,1 1 0,-1-1 1,0 0-1,1 0 0,-1-1 0,0 1 0,1-1 0,-1-1 0,1 1 0,-1-1 0,1 0 0,0 0 0,0 0 0,0-1 0,-6-4 0,5 3-64,1-1 0,0 0 0,0-1 0,1 1 0,-1-1 0,1 0 0,1 0 0,-1 0 1,1-1-1,0 1 0,0-1 0,1 0 0,0 0 0,-2-8 0,1 1-345,0-1 0,2 1 1,-1-1-1,2 1 0,0-1 1,0 0-1,2 1 0,3-20 1,-1 21-521,-1 0 1,2 0-1,0 0 1,0 1 0,1-1-1,1 1 1,0 1 0,1-1-1,9-9 1,16-18-6035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 4773,'0'0'11365,"-11"-1"-8018,-5 1-2613,0-1 0,0 2 0,0 0 0,-15 3 0,27-3-675,1-1-1,-1 1 1,1-1 0,-1 1 0,1 0 0,0 0 0,-1 1-1,1-1 1,0 1 0,0 0 0,0-1 0,0 1 0,0 1-1,0-1 1,1 0 0,-1 1 0,1-1 0,0 1 0,-1 0-1,1 0 1,0-1 0,1 2 0,-1-1 0,0 0 0,1 0-1,0 0 1,0 1 0,-2 5 0,3-8-91,0 0 0,1 0 1,-1 0-1,0-1 0,0 1 0,1 0 0,-1 0 1,0-1-1,1 1 0,-1 0 0,1-1 1,-1 1-1,1 0 0,-1-1 0,1 1 0,-1-1 1,1 1-1,-1 0 0,1-1 0,0 0 1,-1 1-1,1-1 0,0 1 0,0-1 0,-1 0 1,1 1-1,0-1 0,0 0 0,0 0 1,-1 0-1,1 0 0,0 0 0,0 0 0,1 0 1,38 1-305,-29-2 294,47 0-14,64 1-8,-109 1 69,0 1 0,-1 0 0,1 1 0,0 0 0,-1 1 0,0 0 0,12 6 0,-23-10 22,0 1 1,1-1-1,-1 0 0,0 1 0,0-1 0,0 1 0,0-1 0,0 1 0,0 0 0,0 0 0,0-1 0,0 1 1,0 0-1,-1 0 0,1 0 0,0 0 0,0 0 0,-1 0 0,1 0 0,-1 0 0,1 0 0,-1 0 0,1 0 1,-1 0-1,0 0 0,1 1 0,-1-1 0,0 0 0,0 0 0,0 0 0,0 1 0,0-1 0,0 0 0,0 0 1,0 0-1,-1 1 0,1-1 0,0 0 0,-1 0 0,1 0 0,-1 0 0,1 0 0,-1 0 0,1 0 0,-1 0 1,0 0-1,0 0 0,1 0 0,-1 0 0,0 0 0,0 0 0,0-1 0,0 1 0,0 0 0,-2 0 0,-5 5 63,0 0 0,-1-1 0,0 0-1,0 0 1,-10 3 0,-75 20-216,29-20-3870,36-7-2719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246 260 5381,'4'-10'5317,"-1"5"-5035,2-6 1087,0 0 0,-1-1 0,6-22 0,-9 32-1211,-1 0 0,1 0 0,-1 0 0,1 1 0,-1-1 0,0 0 0,0 0-1,0 0 1,0 0 0,0 0 0,0 0 0,0 1 0,-1-1 0,1 0 0,-1 0 0,1 0 0,-1 1 0,0-1 0,0 0 0,0 1 0,0-1 0,0 0 0,0 1 0,0-1 0,0 1 0,-1 0 0,1-1 0,0 1 0,-1 0 0,1 0 0,-1 0 0,0 0 0,1 0 0,-1 0 0,0 0 0,1 1 0,-3-2 0,-4 1-76,0 1 0,0-1 1,-1 1-1,1 0 1,0 1-1,0 0 1,0 0-1,1 1 1,-1 0-1,0 0 0,1 1 1,-1 0-1,1 0 1,0 1-1,0 0 1,0 0-1,0 1 1,1 0-1,-1 0 0,2 0 1,-11 11-1,8-7-85,1 0-1,0 0 0,0 0 0,1 1 0,0 0 0,0 1 1,1-1-1,1 1 0,0 0 0,0 0 0,1 0 0,0 1 1,1-1-1,-1 20 0,3-30 3,0 1 0,0-1 0,0 1 1,0 0-1,0-1 0,0 1 0,0-1 0,0 1 0,1-1 0,-1 1 1,1-1-1,-1 1 0,1-1 0,0 0 0,-1 1 0,1-1 1,0 0-1,0 0 0,0 1 0,0-1 0,0 0 0,0 0 1,0 0-1,0 0 0,2 1 0,-1-2 6,0 1 0,0-1 1,0 1-1,1-1 0,-1 0 0,0 0 1,0 0-1,0 0 0,0 0 0,1-1 1,-1 1-1,0 0 0,0-1 0,0 0 1,3-1-1,5-2 26,0-1 1,0-1-1,-1 0 1,1 0-1,13-13 1,3-7-243,-2-1 0,-1-2 0,23-36 0,-45 99-776,10 408 2369,-11-441-1379,3 34 51,-2 0-1,-1 0 0,-6 40 0,5-66 6,-1 0 0,1 0-1,-2 0 1,1 0-1,-2 0 1,1-1 0,-1 0-1,0 1 1,-1-1-1,0 0 1,0-1-1,0 0 1,-1 1 0,0-2-1,-1 1 1,0-1-1,-9 8 1,15-13-48,0 0 0,0 0 0,0 0 0,0 0 0,0-1 0,0 1 0,-1 0 0,1-1 0,0 1 0,0 0 0,-1-1 0,1 1 0,0-1 0,0 0 0,-1 1 0,1-1 0,-1 0 0,1 0 0,0 0 0,-1 0 0,1 0 0,0 0 0,-1 0 0,1-1 1,0 1-1,-1 0 0,1-1 0,0 1 0,-1-1 0,1 1 0,0-1 0,0 0 0,0 1 0,0-1 0,0 0 0,0 0 0,0 0 0,0 0 0,0 0 0,0 0 0,0 0 0,0 0 0,1 0 0,-1-1 0,0 1 0,1 0 0,-1 0 0,1-1 0,-1 0 0,-2-8 64,1 1-1,0-1 1,1 0-1,0 1 1,1-17-1,1 3-82,1 0-1,1 0 0,2 0 1,0 1-1,1-1 1,1 1-1,20-42 1,92-141-68,-102 178 76,51-75 35,-38 60-55,-1-1 0,-3-1 0,-1-1 1,26-69-1,-50 110-13,1 0 0,-1-1 0,0 0 0,0 1 0,-1-1 0,1 1 1,-1-1-1,0 0 0,-1-7 0,1 11 22,-1 0 0,1 0 0,-1 0-1,1 0 1,-1 0 0,1 0 0,-1 0 0,0 0 0,1 0 0,-1 1 0,0-1 0,0 0 0,0 0 0,0 1-1,1-1 1,-1 0 0,0 1 0,0-1 0,0 1 0,0-1 0,-1 1 0,1 0 0,0-1 0,0 1 0,0 0-1,0 0 1,0 0 0,0 0 0,0 0 0,0 0 0,-1 0 0,1 0 0,0 0 0,0 1 0,0-1 0,0 0-1,0 1 1,0-1 0,0 1 0,0-1 0,0 1 0,-1 0 0,-5 2-14,1 1-1,0-1 1,0 1 0,1 0-1,-1 0 1,1 1 0,0 0 0,0 0-1,0 0 1,-5 8 0,-40 64-28,47-71 37,-14 23 24,-20 47-1,33-68-42,1 1 0,0-1 0,1 1 0,-1-1 0,2 1 0,-1 0 0,1 0 0,1 0 0,-1 0-1,2 0 1,0 9 0,0-16-94,-1 0 0,1-1-1,0 1 1,0-1 0,0 1-1,0-1 1,0 1 0,0-1-1,1 0 1,-1 1 0,0-1 0,1 0-1,-1 0 1,0 0 0,1 0-1,0 0 1,-1 0 0,1-1-1,-1 1 1,1 0 0,0-1 0,0 0-1,-1 1 1,1-1 0,0 0-1,0 0 1,-1 1 0,1-2-1,0 1 1,0 0 0,0 0 0,-1 0-1,1-1 1,2 0 0,5-1-875,0 0 0,0 0 0,0-1 0,-1 0 0,14-7 1,29-21-5569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7 14542,'0'0'2205,"-11"-2"-49,11 2-2119,-4-1 56,1 0 0,0 0 1,0 1-1,-1-1 0,1 1 0,0-1 0,-1 1 0,1 1 0,0-1 0,-1 0 0,1 1 1,0-1-1,-1 1 0,1 0 0,0 0 0,0 0 0,0 1 0,0-1 0,0 1 1,0 0-1,0 0 0,1 0 0,-1 0 0,-2 2 0,-18 19 487,-36 47 1,52-61-503,1 0 1,0 1 0,0-1-1,1 1 1,1 1 0,0-1-1,0 0 1,-5 23 0,9-32-77,0 0 1,0 0-1,0 0 1,0 0-1,0-1 1,0 1-1,0 0 1,0 0 0,0 0-1,0 0 1,1 0-1,-1 0 1,0 0-1,1 0 1,-1-1 0,0 1-1,1 0 1,-1 0-1,1 0 1,-1-1-1,1 1 1,0 0 0,-1-1-1,1 1 1,1 1-1,0-1 12,0 0 0,0-1 0,0 1-1,1 0 1,-1-1 0,0 1 0,0-1 0,0 0-1,1 1 1,3-1 0,10-2 72,-1 0 1,28-6-1,-21 3-115,-8 3-81,0 1-1,-1 0 1,1 1 0,-1 0 0,1 1-1,21 5 1,-32-5 99,0-1 0,0 1 0,0 0 0,-1-1-1,1 1 1,0 1 0,-1-1 0,1 0 0,0 1 0,-1-1-1,0 1 1,1 0 0,-1 0 0,0-1 0,0 2 0,0-1 0,0 0-1,0 0 1,-1 1 0,1-1 0,-1 1 0,1-1 0,-1 1-1,0 0 1,0-1 0,0 1 0,-1 0 0,1 0 0,0 0-1,-1-1 1,0 1 0,0 0 0,0 0 0,0 0 0,0 0-1,-1 0 1,0 4 0,-1-3 109,0 1 0,0 0 0,0-1-1,0 1 1,-1-1 0,0 1 0,0-1-1,0 0 1,-1 0 0,1-1 0,-1 1 0,0-1-1,0 0 1,0 0 0,0 0 0,-1 0-1,1-1 1,-6 3 0,-7 3 21,0-1 0,-1-1-1,-29 7 1,41-11-193,-1 0 0,0-1 0,0 0 0,1 0 1,-1-1-1,0 0 0,0 0 0,0-1 0,-9-1 0,14 1-160,0 0 1,0 0-1,0 0 1,1 0-1,-1 0 0,0 0 1,0-1-1,1 1 1,-1-1-1,1 1 0,0-1 1,-1 1-1,1-1 1,0 0-1,0 0 0,0 1 1,0-1-1,0 0 1,0 0-1,1 0 0,-1 0 1,1 0-1,-1 0 1,1-1-1,0 1 0,0 0 1,-1 0-1,2 0 1,-1 0-1,0 0 0,0 0 1,1 0-1,-1 0 1,2-4-1,7-27-4939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96 151 12332,'10'-3'1970,"9"-1"-631,76-24 4387,-89 27-5526,-1-1 0,0 0-1,0 0 1,0-1 0,0 0 0,0 0 0,0 0 0,-1 0-1,1-1 1,-1 1 0,0-1 0,0 0 0,-1-1 0,7-8-1,-9 12-185,-1 0-1,1-1 0,0 1 0,-1-1 1,1 1-1,-1-1 0,0 0 0,1 1 1,-1-1-1,0 1 0,0-1 0,0 0 1,0 1-1,0-1 0,0 0 0,-1 1 1,1-1-1,-1 1 0,1-1 0,-1 1 1,1-1-1,-1 1 0,0-1 1,0 1-1,-1-2 0,0 1-18,0 0 0,0 0 0,-1 1-1,1-1 1,-1 1 0,1 0 0,-1-1 0,1 1 0,-1 0-1,0 1 1,1-1 0,-1 0 0,-4 0 0,-2 0-15,0 1 1,0 0-1,1 0 0,-1 1 1,0-1-1,1 2 1,-1 0-1,-16 5 0,14-2 42,1 2 0,-1-1 0,1 1 0,0 1-1,1 0 1,0 0 0,0 1 0,1 0 0,0 1-1,0 0 1,1 0 0,0 0 0,1 1 0,0 0-1,1 0 1,0 1 0,1-1 0,0 1 0,1 0-1,1 0 1,-1 0 0,2 1 0,-1 15 0,2-26-17,0 1 1,1-1-1,-1 0 1,1 0-1,-1 0 1,1 0-1,0 0 1,-1 0 0,1 0-1,0 0 1,0 0-1,0 0 1,1 0-1,-1-1 1,0 1-1,1 0 1,-1-1-1,1 1 1,0-1-1,-1 0 1,3 2 0,0-1-41,0 0 0,0 0 1,1-1-1,-1 0 1,0 0-1,1 0 1,-1 0-1,0 0 1,1-1-1,4 0 1,1 0-268,0 0 0,-1-2 0,1 1 0,0-1 0,-1 0 0,1-1 0,-1 0 0,0 0 0,11-6 0,-9 1-990,0 0 0,0-1 0,0 1 0,-1-2 0,11-13 1,13-17-4849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113 263 16528,'0'0'9160,"-9"-6"-8829,9 5-327,-3-1-1,0 0 0,0 0 0,0 1 0,0-1 0,-1 1 0,1-1 0,0 1 0,-1 0 0,-4-1 0,6 3-4,0-1-1,0 0 0,0 0 0,0 1 0,0-1 0,0 1 0,0 0 1,0-1-1,1 1 0,-1 0 0,0 0 0,0 0 0,1 0 0,-1 0 0,0 1 1,1-1-1,-1 1 0,1-1 0,0 1 0,0-1 0,-1 1 0,1 0 0,-2 3 1,-17 39-38,20-43 38,-1-1 0,0 1 1,1 0-1,0 0 0,-1 0 0,1 0 1,-1 0-1,1 0 0,0 0 0,0 0 1,0 0-1,0 0 0,0 0 0,0 0 1,0 0-1,0 0 0,0 1 0,0-1 1,0 0-1,1 0 0,-1 0 0,0 0 1,1-1-1,-1 1 0,1 0 0,-1 0 1,1 0-1,-1 0 0,1 0 0,0 0 1,-1-1-1,1 1 0,0 0 0,0-1 1,-1 1-1,1 0 0,0-1 0,0 1 1,0-1-1,1 1 0,6 0 27,1-1 1,-1 0-1,0 0 0,0-1 0,1 0 1,-1-1-1,0 0 0,0 0 0,0 0 1,-1-1-1,1 0 0,-1-1 0,1 0 1,-1 0-1,9-7 0,-6 4-4,0-1 0,-1 0 0,0-1 0,0 0 0,-1 0 1,0-1-1,0 0 0,-1 0 0,9-19 0,-10 15-195,-7 18-426,-9 23 196,9-25 402,0 0 0,0 0 1,1-1-1,-1 1 0,1 0 0,-1 0 0,1 0 0,0 0 0,0 0 0,0 0 0,0 0 0,0 0 0,0 0 0,0-1 0,1 1 0,-1 0 0,1 0 0,-1 0 0,1 0 0,0 0 0,0-1 1,-1 1-1,1 0 0,1-1 0,-1 1 0,0-1 0,0 1 0,1-1 0,-1 1 0,0-1 0,1 0 0,2 2 0,-1-2 36,1-1-1,-1 1 1,1-1 0,-1 0-1,1 0 1,-1 0 0,1 0-1,-1 0 1,1-1 0,-1 0-1,0 0 1,1 0 0,-1 0-1,0 0 1,1 0 0,-1-1-1,5-3 1,9-6 18,-2-1 1,0 0-1,0-1 0,-1 0 1,-1-1-1,0-1 1,-1 0-1,0-1 0,-2 0 1,0 0-1,0-1 1,-2-1-1,0 0 0,11-36 1,-19 50-334,-4 9 97,-11 23 29,-18 42 135,25-51-15,-3 6 118,0 0 1,2 0-1,1 2 0,1-1 0,1 1 0,-3 40 1,9-66-74,0-1 1,-1 1 0,1-1-1,0 1 1,0-1 0,0 1-1,0-1 1,0 1 0,0-1-1,0 1 1,0 0 0,0-1-1,0 1 1,0-1 0,1 1 0,-1-1-1,0 1 1,0-1 0,1 1-1,-1-1 1,0 1 0,0-1-1,1 1 1,-1-1 0,0 0-1,1 1 1,-1-1 0,1 1-1,-1-1 1,1 0 0,-1 1-1,0-1 1,1 0 0,-1 0 0,1 1-1,-1-1 1,1 0 0,0 0-1,-1 0 1,1 0 0,-1 0-1,1 0 1,-1 0 0,1 0-1,-1 0 1,1 0 0,-1 0-1,1 0 1,0 0 0,-1 0-1,1 0 1,-1 0 0,1-1 0,0 1-1,1-1 28,0 0 0,0 0 0,-1 0 0,1-1 0,0 1-1,0 0 1,-1-1 0,1 1 0,-1-1 0,1 0 0,-1 1 0,2-4-1,1-4-14,-1-1 0,0 0 0,-1 0 0,0 0 0,-1 0 1,1 0-1,-2 0 0,0-1 0,0 1 0,-1 0 0,-3-19 0,4 28-32,0 1 1,0-1-1,0 1 1,0-1-1,0 1 1,0-1-1,-1 1 1,1-1-1,0 1 1,0-1-1,0 1 1,-1-1-1,1 1 1,0 0-1,0-1 1,-1 1-1,1-1 1,0 1-1,-1 0 1,1-1-1,0 1 1,-1 0-1,1-1 1,-1 1-1,1 0 1,-1 0-1,1-1 1,0 1-1,-1 0 1,1 0 0,-1 0-1,1 0 1,-1-1-1,1 1 1,-1 0-1,1 0 1,-1 0-1,1 0 1,-1 0-1,1 0 1,-1 1-1,1-1 1,-1 0-1,1 0 1,-1 0-1,1 0 1,-1 0-1,1 1 1,-1-1-1,1 0 1,0 0-1,-1 1 1,1-1-1,-1 0 1,1 1-1,0-1 1,-1 1-1,1-1 1,0 0-1,-1 1 1,1-1-1,0 1 1,0-1-1,0 1 1,-1-1-1,1 1 1,0-1-1,0 0 1,0 2-1,-1-1 6,1 0-1,-1 0 0,1 1 0,0-1 1,-1 0-1,1 1 0,0-1 0,0 0 0,0 0 1,0 1-1,0-1 0,0 0 0,0 1 0,0-1 1,1 0-1,-1 1 0,1-1 0,-1 0 0,1 0 1,-1 0-1,1 1 0,-1-1 0,1 0 1,0 0-1,0 0 0,0 0 0,-1 0 0,1 0 1,0 0-1,0-1 0,0 1 0,0 0 0,1 0 1,-1-1-1,1 1 0,6 3 23,-1-2 0,1 1-1,0-1 1,-1 0 0,1-1 0,0 0-1,0 0 1,0 0 0,0-1 0,0-1-1,0 1 1,0-1 0,0-1 0,0 1-1,0-1 1,-1-1 0,1 1 0,10-7 0,1 0 51,-2-1 0,1-1 1,-2 0-1,1-1 1,-2-1-1,16-16 1,-52 80 184,11-33-289,-21 45 541,29-59-451,0 1 0,1-1 0,0 1 0,0-1 0,0 1 0,0 0 0,1 0 0,-1-1-1,1 1 1,0 0 0,2 7 0,-2-11-50,1-1-1,0 1 0,-1 0 0,1-1 1,0 1-1,0 0 0,0-1 1,0 1-1,0-1 0,0 0 1,0 1-1,0-1 0,0 0 0,0 1 1,0-1-1,0 0 0,0 0 1,0 0-1,0 0 0,0 0 1,0 0-1,0 0 0,0 0 0,0 0 1,0 0-1,0-1 0,1 0 1,29-8-942,-27 6 441,0 0 0,0 0-1,0-1 1,-1 1 0,1-1-1,-1 0 1,3-5 0,16-36-6741,-11 4-1862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11691,'-5'10'518,"-4"14"231,0 0 0,2 1 1,1 0-1,1 0 0,-4 41 1,6-18 235,2 1 1,7 61-1,-5-102-959,0 0 1,1 0-1,0 0 0,0 0 0,1 0 0,0 0 0,1-1 0,-1 1 0,1-1 1,10 13-1,-12-18-15,-1 0 0,1 0 0,0 0 0,0 0 0,0 0 0,0-1 0,1 1 0,-1-1 0,0 1 0,1-1 0,-1 0 0,1 0 0,-1 0 0,1 0 0,-1 0 0,1-1-1,0 1 1,0-1 0,-1 1 0,1-1 0,0 0 0,-1 0 0,1-1 0,0 1 0,0 0 0,-1-1 0,1 0 0,0 1 0,-1-1 0,1 0 0,-1-1 0,1 1 0,-1 0 0,0-1 0,0 1 0,4-4 0,3-3 26,0 0 0,0-1 1,-1 0-1,0-1 0,-1 0 0,0 0 0,0 0 0,-1-1 0,6-17 0,0 0 37,-1-1 0,11-51 0,-14 26-3,-1 0 0,-1-95 0,-7 139-66,-1 9 8,-6 18 33,-5 27 83,6 0 355,2 1 1,3 0 0,1 0-1,5 48 1,-3-80-382,1 0-1,0-1 1,1 0 0,0 1-1,8 17 1,-10-26-323,1 0-1,-1 0 1,1 0 0,0-1 0,1 1-1,-1-1 1,0 1 0,1-1 0,0 0 0,0 0-1,0 0 1,0 0 0,0-1 0,0 1-1,1-1 1,-1 0 0,1 0 0,0 0-1,0-1 1,5 3 0,13-3-5967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185 105 12107,'2'-9'1063,"0"3"-617,12-48 2681,-14 52-2660,1-1-1,-1 0 1,0 1 0,1-1-1,-1 0 1,0 1 0,-1-1 0,1 0-1,0 1 1,-2-5 0,-1 7-305,-1-1 1,1 0-1,-1 1 0,1 0 1,-1 0-1,1 0 1,-1 0-1,1 0 1,-1 1-1,1 0 1,-1 0-1,1 0 0,-4 1 1,-11 5-108,0 0 0,1 1 0,0 1-1,0 1 1,1 0 0,-22 19 0,37-29-66,1 0 0,-1 0 0,1 1 0,-1-1 0,1 0 0,-1 1 0,1-1 0,-1 0 0,1 1 0,0-1 0,-1 1 0,1-1 0,-1 1 0,1-1 0,0 1 0,0-1 0,-1 1 1,1-1-1,0 1 0,0-1 0,0 1 0,-1 0 0,1-1 0,0 1 0,0-1 0,0 1 0,0-1 0,0 1 0,0 0 0,0-1 0,1 2 0,17 5-658,42-7-885,-48-1 1165,11 1-6,0 1 0,30 5-1,-47-5 389,0 0 0,0 1 0,1 0 0,-1 0-1,0 0 1,-1 1 0,1 0 0,0 0 0,-1 0 0,1 1-1,-1 0 1,0 0 0,5 6 0,-8-9 40,0 1 0,-1 0 1,0 0-1,1 0 0,-1 0 0,0 0 1,0 0-1,0 0 0,0 0 0,0 0 1,0 0-1,-1 0 0,1 1 0,-1-1 1,0 0-1,1 0 0,-1 1 0,0-1 1,0 0-1,-1 1 0,1-1 0,-1 4 1,-1-2 52,0 0 0,0 0 0,0-1 1,0 1-1,0-1 0,-1 0 0,0 1 1,1-1-1,-1 0 0,-1 0 0,-4 3 0,-6 3 9,0 0-1,0-1 0,-1-1 0,1 0 1,-21 6-1,-8-4-977,42-8 609,-1-1 1,1 0 0,0 0-1,-1 0 1,1 0 0,0 0-1,-1 0 1,1 0-1,0-1 1,-1 1 0,1 0-1,0-1 1,-1 1-1,1-1 1,0 0 0,-1 0-1,-1-12-5764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163 528 12780,'0'0'1954,"-2"8"-27,-10 24-311,8-22-1186,0 0 0,0 0 0,1 1 0,1-1 0,-3 19 0,5-28-421,1 0 1,-1 0-1,1-1 0,-1 1 0,1 0 0,-1-1 1,1 1-1,0 0 0,-1-1 0,1 1 1,0-1-1,0 1 0,-1-1 0,1 1 1,0-1-1,0 1 0,0-1 0,0 0 0,0 0 1,-1 1-1,1-1 0,0 0 0,0 0 1,0 0-1,0 0 0,0 0 0,0 0 1,0 0-1,0 0 0,0 0 0,0-1 0,-1 1 1,1 0-1,2-1 0,36-9 426,-25 3-405,0 0 1,-1-1-1,0-1 0,-1 0 1,1-1-1,-2 0 0,0 0 0,0-1 1,-1-1-1,0 0 0,-1 0 1,0-1-1,-1 0 0,0-1 1,-1 0-1,-1 0 0,5-16 0,-4 7-42,0 0-1,-2 0 0,-1 0 1,0 0-1,-2-1 0,-1 1 1,-1-1-1,-1 1 0,-1-1 1,-7-36-1,7 51-10,0 0 0,-1 1 0,0-1 1,-1 1-1,0-1 0,0 1 0,0 0 0,-1 0 0,0 1 1,-1-1-1,0 1 0,-11-10 0,13 14 15,1 0 0,-1 1 0,0 0 0,1 0-1,-1 0 1,0 0 0,-1 0 0,1 1 0,0-1-1,0 1 1,-1 1 0,1-1 0,0 0 0,-1 1 0,1 0-1,-1 0 1,1 0 0,-1 1 0,1-1 0,0 1-1,-1 0 1,1 1 0,0-1 0,0 1 0,0-1 0,0 1-1,0 0 1,-4 3 0,-12 8 44,1 0 0,0 2 0,1 0 0,1 0 0,0 2 0,1 0 0,1 1 0,0 1 0,1 0 0,2 1 0,-12 23 0,23-42-34,0 1-1,0 0 0,0 0 0,0 0 0,1 1 0,-1-1 0,1 0 0,-1 0 0,1 0 1,0 0-1,0 1 0,-1-1 0,2 0 0,-1 0 0,0 0 0,0 1 0,1-1 0,-1 0 1,1 0-1,0 0 0,0 0 0,-1 0 0,1 0 0,1 0 0,-1 0 0,0 0 0,0-1 1,1 1-1,-1 0 0,1-1 0,-1 1 0,1-1 0,0 1 0,0-1 0,-1 0 0,1 0 1,0 0-1,0 0 0,3 1 0,8 2-19,0 0 0,0-1 0,0 0 0,1-1 0,17 0 0,-7 1-127,-10-2 48,15 2 9,0 1-1,0 1 1,-1 2-1,32 10 1,-55-15 80,1 0 1,-1 0-1,0 1 0,1 0 1,-1 0-1,0 0 1,-1 0-1,1 1 0,-1-1 1,1 1-1,-1 1 0,0-1 1,0 0-1,-1 1 1,0 0-1,1 0 0,-1 0 1,-1 0-1,1 0 0,-1 1 1,0-1-1,0 1 1,-1-1-1,0 1 0,0 0 1,0 0-1,0 6 0,-1 3-265,-1 36-1542,-7-20-6207,5-21 409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161 455 13837,'-10'1'1324,"3"0"-1013,-1 0 0,0 1 0,0 0 0,1 1-1,-1 0 1,1 0 0,0 0 0,0 1 0,0 0 0,0 1 0,1-1 0,0 1 0,0 0 0,0 1-1,0 0 1,1 0 0,0 0 0,0 0 0,1 1 0,-6 10 0,8-14-247,1 0 0,0-1 0,-1 1 0,1 0 0,0 0-1,1 0 1,-1 0 0,0 0 0,1 0 0,0 1 0,-1-1 0,1 0 0,1 0 0,-1 0 0,0 0 0,2 6 0,-1-7-35,0 0 1,0 0-1,0-1 1,0 1 0,1 0-1,-1 0 1,1-1-1,-1 1 1,1-1-1,-1 0 1,1 1 0,0-1-1,-1 0 1,1 0-1,0 0 1,0 0-1,0 0 1,0 0 0,2 0-1,2 0 0,1 0-1,-1 0 1,0 0-1,0-1 1,0 0 0,1-1-1,-1 1 1,0-1-1,0 0 1,0 0-1,0-1 1,0 0 0,0 0-1,0 0 1,9-6-1,2-4-5,0 1 0,-1-2 0,-1 0 0,0-1 0,24-30 0,-31 34-80,0 0-1,-1-1 1,0 0 0,-1-1 0,0 1 0,-1-1 0,0 0 0,-1-1-1,0 1 1,2-16 0,-6 28 50,0 1 0,-1-1 0,1 0 0,0 0 0,0 0 0,0 0 0,-1 0 0,1 1 0,0-1 0,0 0 0,-1 0 0,1 0 1,0 0-1,0 0 0,-1 0 0,1 0 0,0 0 0,0 0 0,0 0 0,-1 0 0,1 0 0,0 0 0,0 0 0,-1 0 0,1 0 0,0 0 0,0-1 0,-1 1 0,1 0 0,0 0 0,0 0 0,0 0 0,-1 0 0,1 0 0,0-1 0,0 1 0,0 0 0,0 0 0,-1 0 0,1-1 0,0 1 0,0 0 1,0 0-1,0 0 0,0-1 0,0 1 0,0 0 0,0 0 0,-1-1 0,1 1 0,0 0 0,0 0 0,0-1 0,0 1 0,0 0 0,0 0 0,0-1 0,1 1 0,-1 0 0,0 0 0,0 0 0,0-1 0,0 1 0,0 0 0,0-1 0,-15 16-168,8-4 269,-1 0 1,1 1-1,1-1 1,0 1-1,0 1 0,2-1 1,-1 1-1,1 0 1,1 0-1,1 0 1,0 0-1,-1 21 1,3-33-78,0 0 1,0 0-1,0 0 1,0 0 0,0 0-1,0 0 1,0-1 0,0 1-1,1 0 1,-1 0-1,0 0 1,1 0 0,-1 0-1,0-1 1,1 1-1,-1 0 1,1 0 0,0-1-1,-1 1 1,1 0-1,-1-1 1,1 1 0,0 0-1,0-1 1,-1 1-1,1-1 1,0 1 0,1 0-1,0-1 63,1 1 0,-1-1 0,0 0 0,1 0 0,-1 0 0,0 0-1,1 0 1,-1-1 0,0 1 0,1 0 0,2-2 0,4-1 179,0-1 0,1 0 0,-1 0 1,13-9-1,-6 1-240,-1 0-1,0-1 1,-1 0 0,-1-1-1,0-1 1,-1 0 0,0-1-1,-1 0 1,-1-1 0,0 0-1,12-34 1,-15 31-438,0 0-1,-2-1 1,-1 0-1,0 0 1,-1-1-1,-1-28 1,-2 50 409,1-1 0,-1 0 0,0 1 1,0-1-1,0 1 0,1-1 0,-1 1 0,0-1 0,0 1 0,0-1 0,0 0 0,0 1 1,0-1-1,0 1 0,-1-1 0,1 1 0,0-1 0,0 0 0,0 1 0,0-1 1,-1 1-1,1-1 0,0 1 0,-1-1 0,1 1 0,0-1 0,-1 1 0,1 0 1,0-1-1,-1 1 0,1-1 0,-1 1 0,1 0 0,-1-1 0,1 1 0,-1 0 1,1 0-1,-1 0 0,1-1 0,-1 1 0,1 0 0,-1 0 0,0 0 0,1 0 0,-1 0 1,1 0-1,-1 0 0,1 0 0,-1 0 0,0 0 0,1 0 0,-1 0 0,1 0 1,-1 0-1,1 1 0,-1-1 0,1 0 0,-1 0 0,1 1 0,-1-1 0,1 0 1,-1 1-1,1-1 0,-1 1 0,-30 29-170,18-11 259,0 0-1,1 1 1,1 1 0,-11 26-1,18-38-5,1 1-1,0 0 1,0-1-1,1 1 0,0 0 1,1 0-1,0 1 1,0-1-1,1 0 0,0 0 1,1 0-1,3 12 1,-4-19-68,1-1 1,0 0 0,0 1 0,0-1-1,0 0 1,1 1 0,-1-1 0,1 0-1,-1 0 1,1 0 0,0-1 0,0 1-1,0 0 1,0 0 0,0-1 0,0 0-1,0 1 1,0-1 0,1 0 0,-1 0-1,0 0 1,1 0 0,-1 0 0,1-1-1,-1 1 1,1-1 0,-1 0 0,1 0-1,0 0 1,-1 0 0,1 0 0,-1 0 0,1-1-1,3 0 1,2-1 30,0 1 0,0-2 0,0 1 0,0-1 0,0 0-1,-1-1 1,1 0 0,-1 0 0,9-7 0,4-8-56,-1-1-1,-1 0 1,-1-1-1,0-1 1,-2-1 0,-1 0-1,0-1 1,-2 0-1,-1-1 1,-1-1 0,-1 1-1,-1-2 1,-2 1-1,0-1 1,-2 0-1,2-49 1,-10 74-275,-4 9 178,-5 11 43,0 12 141,2 0 1,1 0-1,1 1 0,2 1 0,1-1 0,-1 37 0,2 197 978,5-221-974,1-17 22,1 1 0,1-1 0,11 41 0,-13-59-75,2-1 0,-1 1 0,1-1-1,1 1 1,-1-1 0,2 0 0,-1-1 0,1 1 0,0-1 0,0 1 0,1-2 0,0 1 0,0-1-1,12 10 1,-18-16-6,0 1-1,1-1 1,-1 0-1,1 1 1,-1-1-1,1 1 1,0-1-1,-1 0 1,1 1-1,-1-1 1,1 0-1,-1 0 0,1 1 1,0-1-1,-1 0 1,1 0-1,0 0 1,-1 0-1,1 0 1,0 0-1,-1 0 1,1 0-1,0 0 1,-1 0-1,1 0 1,-1 0-1,1-1 1,0 1-1,-1 0 1,1 0-1,-1-1 0,1 1 1,0-1-1,1-21 155,-18-29-385,-87-104-1300,72 114 1353,2-1 0,2-2 0,-22-48-1,47 88 190,0 0 0,0 0 1,1 0-1,-1-1 0,1 1 0,0-1 0,0 1 0,1 0 0,0-1 0,-1 1 0,1-1 0,1 1 1,0-10-1,0 12-2,1 0 1,-1-1 0,0 1-1,1 0 1,-1 0 0,1 0-1,0 0 1,-1 1-1,1-1 1,0 0 0,0 1-1,0-1 1,1 1 0,-1 0-1,0-1 1,0 1 0,1 0-1,-1 1 1,1-1 0,-1 0-1,1 1 1,-1-1 0,1 1-1,-1 0 1,3 0-1,60-6 160,76 4 0,-38 2-1469,2-8-3305,28-12-9768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288 255 10218,'-34'41'290,"1"1"1,3 1-1,1 2 1,2 1-1,-37 88 1,49-96 157,2 0 1,2 1 0,1 1 0,2 0-1,2 0 1,1 1 0,2 0-1,4 45 1,-1-77-375,1 1 0,0 0 0,1-1 0,0 1 0,1-1 0,0 1 0,0-1 0,1 0 0,0 0 0,0-1 0,1 1 1,12 14-1,-11-16-58,0-2 1,0 1-1,0-1 1,1 0 0,0 0-1,0-1 1,0 1-1,1-2 1,-1 1-1,1-1 1,0 0 0,0-1-1,0 0 1,0 0-1,13 0 1,-1 0-1,0-2 0,0-1 0,-1 0 0,1-2 0,0 0 0,-1-1 0,0-1 1,0-1-1,0-1 0,0 0 0,-1-1 0,-1-1 0,21-14 0,5-6 175,-1-1-1,-2-3 1,68-70 0,-69 62-41,-2-2 1,-3-1 0,-1-2 0,54-99-1,-73 116-3,-1-1-1,-2 0 1,0-1-1,-3 0 1,0 0-1,-2-1 1,-1 0-1,-2 0 1,-1 0-1,-2-36 0,0 58-112,-1 0 0,0 0 0,0 0 0,-1 0 0,-1 0-1,0 0 1,0 1 0,0-1 0,-2 1 0,1 0-1,-1 0 1,0 0 0,-1 1 0,0-1 0,0 1-1,-1 1 1,0-1 0,0 1 0,-1 1 0,0-1-1,0 1 1,0 1 0,-1-1 0,0 1 0,0 1 0,0 0-1,-1 0 1,1 1 0,-12-3 0,3 2-67,1 1-1,-1 1 1,0 1 0,0 0 0,0 2 0,1 0 0,-1 0 0,0 2-1,1 0 1,-1 1 0,1 1 0,0 1 0,0 0 0,1 1-1,0 1 1,0 0 0,-25 19 0,28-17-222,1 1 0,0 0 0,0 0 0,1 1 0,1 1-1,0 0 1,1 0 0,0 1 0,1 0 0,0 1 0,2 0 0,-9 23 0,8-12-1407,2-1 1,0 1-1,-2 41 0,6-3-3446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0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78 15182,'-34'75'176,"3"3"-1,4 0 1,3 1-1,4 2 0,3 0 1,-10 135-1,25-191-6,2 0 1,0 0-1,1 0 0,2 0 0,1 0 0,0 0 0,2-1 1,15 40-1,-17-54-148,1-1 1,0 0-1,0 0 1,0 0-1,2 0 1,-1-1-1,1 0 1,0 0-1,0-1 1,1 0 0,0 0-1,0-1 1,1 0-1,0-1 1,0 0-1,0 0 1,0 0-1,1-2 1,0 1-1,0-1 1,0 0-1,0-1 1,14 1-1,-10-2-15,-1-1 0,0-1-1,1 0 1,-1-1-1,0-1 1,0 0 0,0-1-1,0 0 1,-1 0-1,0-2 1,0 1 0,0-2-1,0 0 1,-1 0-1,0-1 1,-1 0-1,17-17 1,2-4 19,-1-2 0,-1-1-1,-2-1 1,30-51 0,-27 37 71,-3-1 1,-1-1-1,-3 0 1,-2-2 0,-2 0-1,-3-2 1,-2 1-1,-2-1 1,-2-1-1,1-106 1,-10 144 54,0 1-1,-1 0 1,0 0-1,-1 0 1,-10-28-1,11 37-93,-1 1 0,1 0 0,-1 0 0,0 0 0,-1 0 0,1 0 0,-1 1 0,0 0 0,0-1 0,0 1 0,0 1 0,-1-1 0,0 1 0,0 0 0,0 0 0,0 0 0,0 0 0,-6-1 0,-2 1-50,1 0 1,-1 1-1,0 1 1,0 0-1,0 0 1,1 1 0,-1 1-1,0 0 1,0 1-1,0 0 1,1 1-1,-1 1 1,1 0-1,0 0 1,0 1-1,-13 8 1,-13 8-243,0 2 0,1 1 0,-46 41 0,50-37-194,0 3-1,-31 36 0,51-50-228,0-1-1,1 2 1,0 0-1,2 0 1,0 1-1,-11 29 1,7 3-3688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11563,'0'0'9321,"14"64"-9033,-5-38-160,-1 6-96,-1 2 0,7-3-801,-3-2-608,-2-7-801,1-4-1313,-6-3 192,-4-6-129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4 204 11723,'-1'-10'2061,"1"10"-2050,-1-5 258,1 0-1,-1 1 1,1-1-1,0 0 0,0 0 1,0 1-1,1-1 1,0 0-1,0 0 0,0 1 1,0-1-1,1 1 1,0-1-1,0 1 0,0 0 1,0 0-1,1 0 1,-1 0-1,1 0 0,5-5 1,5-1 29,1 0 0,0 1 0,1 0 0,0 1 0,0 1 0,0 0 0,1 1 0,33-7 0,-21 7-220,0 2 1,0 0-1,1 2 1,43 2 0,-67 0-78,0 1 1,-1-1-1,1 0 1,0 1 0,0 0-1,0 0 1,-1 1-1,1-1 1,-1 1 0,1 0-1,-1 0 1,0 1-1,0-1 1,0 1 0,0 0-1,0 0 1,0 0-1,-1 1 1,1-1 0,-1 1-1,0 0 1,0 0-1,-1 0 1,1 0 0,-1 0-1,0 0 1,0 1-1,0-1 1,-1 1 0,1 0-1,-1-1 1,0 1-1,-1 0 1,1 0-1,-1 0 1,0 4 0,0 7 341,-1 0 1,-1 0 0,-1 0 0,0-1-1,0 0 1,-2 1 0,0-1 0,-1 0 0,-14 26-1,10-25-75,0 0 0,-1-1-1,0-1 1,-1 0 0,-1 0 0,-24 19-1,31-28-286,1 0 0,-1-1 0,-1 0-1,1 0 1,0-1 0,-1 0 0,0 0-1,0 0 1,0-1 0,0 0 0,0 0 0,0-1-1,-1 0 1,1 0 0,0-1 0,-1 0-1,1 0 1,0-1 0,-12-2 0,16 2-204,0 0 0,1 0 0,-1-1 0,0 1 0,1-1 0,-1 1 0,1-1 0,0 0 0,-1 0 0,1 0 0,0-1 0,0 1 0,1 0 0,-1-1 0,0 1 0,1-1 0,-1 0 0,1 1 0,0-1 0,-1-3 0,0 1-661,1 0 0,0 1 0,0-1 0,0 0 1,1 0-1,0 0 0,-1 0 0,2 0 0,-1 1 0,0-1 0,3-9 1,9-8-5299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20852,'0'0'4324,"1"69"-3780,3-40-223,-2 1-289,7-4 0,-2-5-32,0-4-32,4-6-609,-2-10-480,-1-1-64,-2-8-128,-3-9-1058,-3-6-1857,0-1-320,0-2-3107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7911,'0'0'5029,"9"31"-12844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13549,'0'0'10506,"-15"57"-10250,25-38-192,3 2-192,4-1-1922,3 0-2146,-1-4-3780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34 349 13901,'0'0'7762,"11"0"-6208,-5 0-1418,0 0 0,0-1 1,0 1-1,0-1 1,0-1-1,0 1 1,0-1-1,-1 0 0,1-1 1,-1 1-1,1-1 1,-1 0-1,0 0 1,0-1-1,0 1 0,-1-1 1,6-6-1,3-3-34,0-1-1,-1-1 0,15-23 1,-24 34-60,-1 0 1,1 0-1,-1 0 1,0-1-1,0 1 1,-1-1-1,1 0 0,-1 1 1,0-1-1,0 0 1,0 0-1,-1 0 1,0 1-1,0-1 1,0 0-1,0 0 0,-1 0 1,0 0-1,-1-4 1,1 8-39,1 0 1,-1 0 0,0-1-1,1 1 1,-1 1 0,0-1-1,0 0 1,0 0 0,1 0-1,-1 0 1,0 1 0,0-1-1,0 0 1,0 1 0,0-1-1,-1 1 1,1-1-1,0 1 1,0-1 0,0 1-1,0 0 1,-1 0 0,1-1-1,0 1 1,0 0 0,0 0-1,-1 0 1,1 0 0,0 1-1,0-1 1,0 0 0,-1 0-1,1 1 1,0-1-1,0 1 1,0-1 0,0 1-1,-1 0 1,-3 1-26,1 0 1,-1 1-1,1-1 0,0 1 0,0 0 1,0 0-1,1 0 0,-5 5 0,-4 8 21,1-1 0,1 2 0,0-1 0,-9 24 0,16-32 8,0 0 0,0 0 0,1 0 1,0 0-1,0 0 0,1 1 1,0-1-1,0 1 0,1-1 0,0 1 1,0-1-1,3 11 0,-2-17-7,0 0 0,0 0 0,1 0 1,-1 0-1,0 0 0,1 0 0,0 0 0,-1 0 0,1 0 0,0-1 0,0 1 0,0-1 0,0 1 0,0-1 0,1 0 1,-1 0-1,0 0 0,1 0 0,-1 0 0,0-1 0,1 1 0,-1-1 0,1 0 0,-1 1 0,1-1 0,-1 0 0,1 0 1,-1-1-1,0 1 0,1 0 0,2-2 0,4 1-215,-1 0 0,0 0 0,0-1 1,0-1-1,0 1 0,0-1 0,-1-1 0,10-4 0,-13 5-402,0 0 0,0 0 0,0-1-1,-1 1 1,1-1 0,-1 0 0,5-8-1,3-19-6128,-11 4-376</inkml:trace>
  <inkml:trace contextRef="#ctx0" brushRef="#br0" timeOffset="1">0 1 15631,'0'0'6438,"40"51"-6374,-10-40-961,4-4-1473,-5-3-2435,-4-4-3010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9897,'0'0'4447,"0"10"-2317,0-8-2132,1 7 599,0-1 0,0 1 0,0-1 0,5 15 0,-5-21-488,0 0 0,-1 1 0,1-1-1,0 0 1,0 0 0,0-1-1,1 1 1,-1 0 0,0 0 0,1 0-1,-1-1 1,1 1 0,0-1-1,-1 1 1,1-1 0,0 0-1,0 0 1,0 0 0,0 0 0,0 0-1,0 0 1,0 0 0,0-1-1,0 1 1,0-1 0,1 1 0,3-1-1,-3 0-34,0 0 1,0 0-1,0-1 0,0 0 0,0 1 0,0-1 0,0 0 0,0 0 0,0-1 1,-1 1-1,1-1 0,0 1 0,-1-1 0,1 0 0,-1 0 0,0 0 1,1 0-1,-1 0 0,2-3 0,-2 2-60,1 0 0,0 0 0,0 0 0,0 1 0,0-1 0,1 1 0,-1 0 0,1 0 0,6-3 0,-9 5-6,0 0 0,-1 0 0,1 0-1,0 0 1,0 0 0,0 0 0,0 0 0,0 1-1,-1-1 1,1 0 0,0 0 0,0 1 0,0-1-1,-1 0 1,1 1 0,0-1 0,0 1 0,-1-1-1,1 1 1,0-1 0,-1 1 0,1 0-1,-1-1 1,1 1 0,-1 0 0,1-1 0,-1 1-1,1 0 1,-1 0 0,0-1 0,1 1 0,-1 0-1,0 0 1,0 0 0,1-1 0,-1 3 0,9 40 609,-7-27-439,-1-10-93,1 1 0,0 0 1,0-1-1,1 1 0,0-1 0,5 10 1,-7-15-70,-1 0 0,1-1 0,-1 1 0,1 0 0,-1-1 1,1 1-1,-1-1 0,1 1 0,0-1 0,-1 0 0,1 1 0,-1-1 1,1 0-1,0 1 0,0-1 0,-1 0 0,1 1 0,0-1 0,-1 0 0,1 0 1,0 0-1,0 0 0,0 0 0,-1 0 0,1 0 0,1 0 0,-1-1-2,1 0 0,0 0 0,0 0 0,-1 0 0,1-1 0,-1 1 0,1 0-1,-1-1 1,1 1 0,-1-1 0,0 0 0,0 1 0,0-1 0,0 0 0,1-2-1,17-32-1867,-2-2-3643,-3 10-1507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15278,'-8'0'2408,"-5"0"-1335,0 1 0,-1 0 0,-21 5 0,32-5-1024,0-1 1,1 1-1,-1-1 1,0 1-1,1 0 1,-1 0-1,1 0 1,0 0-1,-1 0 1,1 1-1,0-1 1,-1 1-1,1 0 1,0-1-1,0 1 1,0 0-1,1 0 1,-1 0-1,0 0 0,1 1 1,0-1-1,-1 0 1,1 1-1,0-1 1,0 1-1,0-1 1,0 1-1,1-1 1,-1 4-1,5-4-169,0-1-1,0 0 1,0 0-1,0 0 1,0 0-1,1-1 1,-1 0-1,0 0 1,5 0-1,-6 0-19,84 7-2068,-82-7 2149,1 1 0,-1 0 0,0 0-1,0 1 1,0-1 0,0 1 0,0 0-1,-1 1 1,1-1 0,-1 1 0,1 0-1,-1 0 1,0 0 0,6 6 0,-8-6 148,-1 1 1,0-1-1,0 0 0,0 0 1,0 1-1,0-1 1,-1 1-1,1-1 1,-1 0-1,0 1 0,0-1 1,-1 1-1,1-1 1,-1 1-1,1-1 1,-1 0-1,0 1 1,0-1-1,0 0 0,-1 0 1,1 0-1,-1 0 1,0 0-1,0 0 1,0 0-1,0 0 0,-4 3 1,1 1 67,-1 0 0,0-1 0,-1 0-1,1 0 1,-1 0 0,0-1 0,0 1 0,-1-2 0,-14 8 0,22-12-216,-1 0 1,0 1-1,1-1 1,-1 0 0,0 1-1,1-1 1,-1 0-1,0 0 1,0 0-1,1 1 1,-1-1-1,0 0 1,0 0-1,0 0 1,1 0-1,-1 0 1,0-1-1,0 1 1,1 0 0,-1 0-1,0 0 1,0-1-1,1 1 1,-1 0-1,0-1 1,1 1-1,-1 0 1,0-1-1,1 1 1,-1-1-1,1 1 1,-1-1-1,1 0 1,-1 1 0,1-1-1,-1 0 1,1 0-1,-4-32-5163,4 27 4375,0-35-4251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12908,'0'0'4282,"0"9"-2894,1 26-431,-1 0-296,1 0 0,2 0-1,1 0 1,2-1 0,15 49 0,-13-62-553,0-1 1,16 26 0,-20-39-66,1 0 0,-1 0 1,1-1-1,0 0 0,1 0 0,0 0 0,0 0 0,0-1 0,11 7 1,-17-12-25,1 1 0,-1-1 0,0 0 1,0 0-1,0 0 0,0 0 1,0 0-1,1 0 0,-1 0 0,0 0 1,0 0-1,0 0 0,0 1 0,1-1 1,-1 0-1,0 0 0,0 0 1,0 0-1,0 0 0,1 0 0,-1 0 1,0 0-1,0 0 0,0-1 0,0 1 1,1 0-1,-1 0 0,0 0 1,0 0-1,0 0 0,0 0 0,0 0 1,1 0-1,-1 0 0,0 0 1,0-1-1,0 1 0,0 0 0,0 0 1,0 0-1,0 0 0,1 0 0,-1 0 1,0-1-1,0 1 0,0 0 1,0 0-1,0 0 0,0 0 0,0-1 1,0 1-1,0 0 0,0 0 0,0 0 1,0 0-1,0-1 0,0 1 1,-3-18 408,-9-15-282,-4 8-139,-2 2-1,0 0 1,-31-29 0,48 51-55,92 14-193,-82-14 251,0 0 0,0 0 0,-1-1 0,1-1 0,0 1 0,-1-2 0,1 1 0,-1-1 0,0 0 0,0-1 0,-1 0 1,1 0-1,-1 0 0,0-1 0,-1 0 0,1-1 0,-1 1 0,8-12 0,-8 10 2,-1 0 0,0 0 0,0-1 1,0 1-1,-1-1 0,-1 0 0,0 0 1,0-1-1,0 1 0,-1-1 1,-1 1-1,1-1 0,-2 0 0,1 0 1,-1 1-1,-1-1 0,-2-12 0,3 21-17,0-1-1,0 0 0,0 1 0,-1-1 0,1 1 0,-1-1 0,1 1 0,-1-1 1,1 1-1,-1-1 0,0 1 0,0 0 0,0-1 0,0 1 0,0 0 1,0 0-1,0 0 0,0-1 0,0 1 0,-1 0 0,1 1 0,0-1 1,-1 0-1,1 0 0,0 0 0,-1 1 0,1-1 0,-1 1 0,0-1 0,1 1 1,-1 0-1,1 0 0,-1-1 0,1 1 0,-1 0 0,0 0 0,1 0 1,-1 1-1,1-1 0,-3 1 0,0 0-15,1 0 1,-1 1-1,0 0 0,1 0 1,-1 0-1,1 0 0,0 0 1,0 1-1,-1-1 0,2 1 1,-1 0-1,0 0 0,1 0 1,-1 0-1,-1 4 0,-3 6 89,2 0 0,0 0-1,1 1 1,0 0 0,1 0 0,0 0-1,1 0 1,1 0 0,0 0 0,1 1-1,1-1 1,4 27 0,-4-37-56,1-1 1,-1 0-1,1 1 1,-1-1-1,1 0 1,0 0-1,0 0 1,1-1-1,-1 1 1,0 0-1,1-1 1,0 0-1,0 1 1,-1-1-1,1 0 1,1-1-1,-1 1 0,0 0 1,0-1-1,0 0 1,1 0-1,-1 0 1,1 0-1,-1 0 1,1-1-1,-1 1 1,1-1-1,6 0 1,-3 0 6,-1 0 0,1 0 0,-1-1 0,1 0 0,-1 0 0,0 0 0,1-1 0,-1 0 1,0 0-1,0 0 0,0-1 0,-1 0 0,1 0 0,-1-1 0,9-6 0,-11 6 17,0 1-1,0-1 1,0 0-1,0-1 1,-1 1-1,4-9 1,-6 13-32,1-1 0,-1 1 0,0-1 0,0 0 1,1 1-1,-1-1 0,0 1 0,0-1 1,0 0-1,1 0 0,-1 1 0,0-1 0,0 0 1,0 1-1,0-1 0,0 0 0,-1 1 1,1-1-1,0 0 0,0 1 0,0-1 0,-1 0 1,1 1-1,0-1 0,0 1 0,-1-1 1,1 0-1,-1 1 0,1-1 0,0 1 0,-1-1 1,1 1-1,-1-1 0,1 1 0,-1-1 1,0 1-1,1 0 0,-1-1 0,1 1 0,-1 0 1,0 0-1,1-1 0,-1 1 0,0 0 1,1 0-1,-1 0 0,0 0 0,1 0 0,-1 0 1,0 0-1,1 0 0,-1 0 0,0 0 1,-1 0-1,1 1-6,0 0 0,0-1 1,-1 1-1,1 0 0,0 0 0,0 0 1,0 0-1,0 0 0,0 0 1,0 0-1,1 0 0,-1 1 1,0-1-1,0 0 0,1 0 0,-1 1 1,1-1-1,-1 0 0,1 1 1,-1-1-1,1 1 0,0-1 0,0 0 1,0 1-1,0-1 0,0 1 1,0-1-1,1 3 0,-2 0 15,1-1-1,0 1 0,1-1 1,-1 0-1,1 1 1,-1-1-1,1 0 1,0 1-1,0-1 1,0 0-1,1 0 0,1 4 1,0-4 1,0-1-1,-1 1 1,1-1 0,0 0-1,0 0 1,0 0 0,1 0 0,-1-1-1,0 1 1,1-1 0,-1 0-1,1 0 1,-1 0 0,1-1 0,-1 1-1,1-1 1,0 1 0,-1-1 0,1-1-1,0 1 1,-1 0 0,1-1-1,0 0 1,-1 0 0,1 0 0,-1 0-1,0 0 1,4-3 0,-1 2 10,-1-1 0,0-1 0,0 1 0,0-1 1,0 0-1,-1 0 0,1 0 0,-1-1 0,0 1 1,0-1-1,-1 0 0,1 0 0,-1 0 0,0-1 0,4-10 1,-6 10-3,0 0 1,0 0 0,0 0 0,0 0-1,-1 0 1,-1-9 0,1 14-27,0 0 0,0 1 0,0-1 0,0 1 0,0-1 0,0 0 0,0 1 0,0-1 0,0 1 0,-1-1 0,1 1 0,0-1 1,0 0-1,-1 1 0,1-1 0,-1 1 0,1 0 0,0-1 0,-1 1 0,1-1 0,-1 1 0,1-1 0,-1 1 0,1 0 0,-1 0 0,0-1 0,0 1-10,0 0-1,-1 1 0,1-1 0,0 1 0,0-1 0,0 1 0,0-1 1,0 1-1,-1 0 0,1-1 0,0 1 0,0 0 0,1 0 0,-1 0 0,0 0 1,0 0-1,0 0 0,-1 2 0,-1 1 49,0 1 0,1 0 0,-1 0-1,1 0 1,0 1 0,0-1 0,0 0 0,-1 12 0,2-16-24,1 1 1,-1-1-1,1 1 1,0-1-1,0 1 1,0-1-1,0 0 1,0 1-1,0-1 1,0 1-1,0-1 1,0 1 0,1-1-1,-1 1 1,0-1-1,1 0 1,-1 1-1,1-1 1,0 0-1,0 1 1,-1-1-1,1 0 1,0 0-1,0 0 1,0 0-1,0 0 1,0 0-1,0 0 1,0 0-1,1 0 1,-1 0 0,0 0-1,0-1 1,1 1-1,-1-1 1,1 1-1,1 0 1,1 0-116,1-1-1,-1 0 1,0 0 0,0 0 0,0 0 0,1-1-1,-1 1 1,0-1 0,0 0 0,0 0 0,0-1-1,0 1 1,0-1 0,-1 0 0,1 0 0,0 0 0,5-5-1,-6 4-670,1-1 0,-1 0-1,0 0 1,0 0 0,0 0-1,0 0 1,-1-1 0,0 1-1,0-1 1,0 0 0,0 0 0,-1 1-1,0-1 1,2-9 0,-2-22-7216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16592,'0'0'6406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2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40 15791,'-7'-1'1986,"2"1"-1487,-9-1 460,1 0 0,-1 1 1,-23 2-1,34-1-833,0-1 0,0 1 0,0 0 0,0 0 0,0 0 1,0 0-1,0 0 0,1 1 0,-1-1 0,-4 5 0,6-5-107,0 0-1,0 0 1,0 0-1,0 0 1,0 0-1,0 1 1,1-1 0,-1 0-1,1 1 1,-1-1-1,1 0 1,-1 1-1,1-1 1,0 1-1,0-1 1,-1 1 0,1-1-1,0 1 1,0-1-1,1 1 1,-1-1-1,0 1 1,0-1-1,1 2 1,0-2-16,1 0-1,-1 0 1,0 0 0,1 0-1,-1 0 1,1-1 0,-1 1-1,1 0 1,-1-1-1,1 1 1,-1-1 0,1 1-1,-1-1 1,1 0 0,0 0-1,-1 0 1,1 0 0,-1 0-1,1 0 1,0 0 0,2-1-1,3 1 41,35-2 92,44-8-1,-44 4-519,46 1 0,-86 4 385,-1 1 1,0 0-1,0 0 1,1 0-1,-1 0 1,0 0-1,0 0 1,1 0-1,-1 0 1,0 0-1,0 1 1,0-1-1,1 0 1,-1 1-1,0-1 1,0 1-1,0 0 1,0-1-1,0 1 1,0 0-1,0-1 1,0 1 0,0 0-1,0 0 1,0 0-1,-1 0 1,1 0-1,0 0 1,-1 0-1,1 0 1,0 0-1,-1 0 1,1 1-1,-1-1 1,0 0-1,1 0 1,-1 0-1,0 1 1,0-1-1,0 0 1,0 0-1,0 1 1,0-1-1,0 0 1,0 0-1,-1 1 1,1-1-1,0 0 1,-1 0-1,1 0 1,-1 0 0,0 2-1,-2 3 123,1 1-1,-2-1 1,1 0 0,-1 0 0,0 0-1,0-1 1,0 1 0,-8 6-1,-6 3 283,-1-1 0,-24 16 0,36-26-339,0 0 0,-1 0 0,0-1 0,1 0 0,-1 0 0,0 0-1,-1-1 1,1-1 0,-14 2 0,21-3-108,0 0-1,1 0 0,-1 0 1,1 0-1,-1 0 1,0-1-1,1 1 0,-1 0 1,1 0-1,-1 0 1,0-1-1,1 1 0,-1 0 1,1-1-1,-1 1 1,1-1-1,-1 1 0,1 0 1,-1-1-1,1 1 1,0-1-1,-1 1 0,1-1 1,0 0-1,-1 1 1,1-1-1,0 1 0,-1-2 1,-1-24-1655,14-28-2113,31-55-5570,-20 42 1784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13325,'0'0'7537,"-7"13"-6885,-1 3-327,0 1 0,2-1 0,0 1 0,0 0 0,2 1 0,0-1 0,-1 23-1,3-26-139,2 1 0,0-1-1,1 0 1,0 0-1,1 0 1,0 0 0,8 24-1,-8-33-169,1 0 0,-1 0-1,1 0 1,0-1 0,0 1 0,0-1-1,1 0 1,0 0 0,0 0-1,0 0 1,0-1 0,0 1-1,1-1 1,-1 0 0,1-1 0,0 1-1,0-1 1,0 0 0,0 0-1,0 0 1,0-1 0,11 2 0,-10-2 5,-1 0 1,0 0-1,1-1 1,-1 0 0,1 0-1,-1 0 1,0-1 0,1 1-1,-1-1 1,0 0 0,1-1-1,-1 0 1,0 1 0,0-2-1,0 1 1,6-4 0,0-3 28,-1 0 0,-1 0 0,0-1 0,0 0 0,10-15 0,-19 24-43,1 0-1,0 0 1,0 0-1,-1 0 0,1 1 1,0-1-1,0 0 0,0 0 1,0 0-1,0 1 0,0-1 1,0 1-1,0-1 0,0 1 1,0-1-1,0 1 0,1-1 1,-1 1-1,0 0 1,0 0-1,0 0 0,1 0 1,-1 0-1,0 0 0,0 0 1,0 0-1,1 0 0,-1 0 1,0 1-1,0-1 0,0 0 1,0 1-1,0-1 0,0 1 1,0-1-1,0 1 1,0 0-1,0-1 0,0 1 1,0 0-1,0 0 0,0 0 1,1 1-1,0 0 9,1-1 0,-1 1 1,1 0-1,-1-1 0,1 0 0,0 1 0,0-1 0,-1 0 1,1 0-1,0-1 0,5 1 0,3-1-1,-1-2 1,0 0-1,1 0 0,-1-1 0,0 0 1,0 0-1,0-1 0,-1-1 0,0 0 0,1 0 1,-2-1-1,1 0 0,15-13 0,41-25-86,-65 44 60,1-1-1,-1 1 1,1 0-1,0 0 1,-1 0 0,1 0-1,0 0 1,-1 1-1,1-1 1,0 0-1,-1 0 1,1 0-1,-1 0 1,1 1-1,-1-1 1,1 0-1,0 1 1,-1-1-1,1 0 1,-1 1 0,1-1-1,-1 1 1,1-1-1,-1 0 1,0 1-1,1-1 1,-1 1-1,0 0 1,1-1-1,-1 1 1,0-1-1,1 1 1,15 30 131,-5-9-91,-4-14-47,1 0 0,0-1-1,0 0 1,1 0-1,-1-1 1,18 10 0,-16-11-220,0 1 1,-1 1-1,0-1 1,0 2-1,9 9 1,-15-14 219,-1 1 0,1-1 1,-1 1-1,0 0 0,0-1 1,0 1-1,-1 0 0,0 0 0,1 0 1,-1 0-1,0 1 0,-1-1 1,1 0-1,-1 0 0,0 0 1,0 1-1,0-1 0,-2 6 0,2-9 47,0 1-1,0 0 1,0-1-1,-1 1 0,1 0 1,0-1-1,-1 1 1,0-1-1,1 1 0,-1-1 1,0 1-1,0-1 0,0 1 1,0-1-1,0 0 1,0 1-1,0-1 0,0 0 1,-1 0-1,1 0 0,0 0 1,-1 0-1,1 0 1,-1 0-1,1 0 0,-1-1 1,1 1-1,-1-1 0,1 1 1,-1-1-1,0 1 1,1-1-1,-1 0 0,0 0 1,1 0-1,-1 0 0,0 0 1,1 0-1,-1 0 1,0-1-1,1 1 0,-1-1 1,0 1-1,1-1 0,-1 1 1,1-1-1,-1 0 1,1 0-1,-1 0 0,1 0 1,0 0-1,-1 0 1,1 0-1,0 0 0,0-1 1,0 1-1,0 0 0,0-1 1,0 1-1,0-1 1,1 1-1,-1-1 0,0 1 1,1-1-1,-1 0 0,1 1 1,-1-3-1,-2-10-99,1 0 0,0 0 0,1 0 0,1-1 0,0 1 0,1 0 0,0 0 0,1 0 0,1 0 0,0 0 0,1 1 0,6-15 0,-2 6-68,2 1 0,1 0-1,0 1 1,2 0 0,0 1 0,25-28-1,-29 41 223,-10 17 120,-14 36 330,4-16-233,10-30-278,1 1 0,0-1 1,-1 0-1,1 0 1,0 1-1,-1-1 0,1 0 1,0 0-1,0 1 0,0-1 1,0 0-1,0 0 1,1 1-1,-1-1 0,0 0 1,0 0-1,1 1 0,-1-1 1,1 0-1,-1 0 0,1 0 1,0 0-1,-1 0 1,1 0-1,0 0 0,0 0 1,-1 0-1,1 0 0,0 0 1,0 0-1,0 0 0,0-1 1,0 1-1,1 0 1,0 0-1,2-1 25,1 1 1,-1-1-1,0 0 1,1 0-1,-1-1 1,0 1-1,0-1 1,1 0-1,-1 0 0,4-2 1,11-4-24,0 0 1,31-19-1,-34 17-16,0 1 0,1 0 0,31-9 0,-47 16 51,0 1 1,1 0-1,-1 0 1,0 0-1,1 0 1,-1 0-1,0 0 1,1 0-1,-1 0 1,0 0-1,1 1 1,-1-1-1,0 1 1,0-1-1,1 1 1,0 0-1,-1 0-11,1-1-1,-1 1 1,1 0 0,-1-1-1,0 0 1,1 1 0,-1-1-1,1 0 1,-1 1-1,1-1 1,-1 0 0,1 0-1,-1 0 1,1-1-1,-1 1 1,1 0 0,-1 0-1,1-1 1,1 0-1,41-16 326,9-3-1727,-15 10-6061,-32 8-132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84 13485,'0'0'188,"0"0"1,0 0-1,0 0 1,1 0-1,-1-1 1,0 1-1,0 0 1,0 0-1,0 0 1,1-1-1,-1 1 1,0 0-1,0 0 0,0-1 1,0 1-1,0 0 1,0 0-1,0 0 1,0-1-1,0 1 1,0 0-1,0-1 1,0 1-1,0 0 1,0 0-1,0-1 1,0 1-1,0 0 1,0 0-1,0-1 1,0 1-1,0 0 1,0 0-1,0 0 1,-1-1-1,1 1 1,0 0-1,0 0 1,0-1-1,0 1 1,0 0-1,-1 0 0,1 0 1,0 0-1,0-1 1,-1 1-1,1 0 1,0 0-1,-19-2 1856,-23 11-2417,34-6 442,1 1 0,-1 0 0,1 0 0,0 0 0,0 1 0,0 1 0,0-1 0,1 1 0,0 0 0,0 0 0,1 1 0,0-1 0,0 1 0,0 0 0,1 1 0,0-1 0,0 1 0,1 0 0,0 0 0,0 0-1,1 0 1,0 1 0,1-1 0,-1 11 0,2-18-72,0 1-1,0-1 0,0 1 1,0-1-1,1 1 0,-1-1 1,0 1-1,1-1 0,-1 1 1,1-1-1,0 0 0,-1 1 1,1-1-1,0 0 1,0 0-1,0 1 0,0-1 1,0 0-1,0 0 0,0 0 1,0 0-1,1 0 0,-1 0 1,0-1-1,2 2 0,1 0-62,0-1 0,0 0 0,0 0 0,0 0 0,0 0 0,1-1-1,-1 1 1,0-1 0,5 0 0,3-1-372,0 0 0,-1-1 0,1 0 0,-1-1 0,1 0 0,11-6 0,37-24-3201,-40 20 210,-1-1 1,30-28 0,-39 32 2602,1-2 0,-2 1 0,1-1 0,-2 0 0,10-18 0,-13 22 1798,-2-1 0,1 1 0,-1-1 1,-1 0-1,3-13 0,-4 21-733,-1 1 0,0-1 0,0 1 1,1-1-1,-1 1 0,0-1 0,0 1 0,0-1 0,0 1 0,0-1 1,0 1-1,0-1 0,0 1 0,0-1 0,0 1 0,0-1 0,0 1 1,0-1-1,0 1 0,0-1 0,0 1 0,-1 0 0,1-1 0,0 1 1,0-1-1,-1 1 0,1-1 0,0 1 0,-1 0 0,1-1 0,0 1 0,-1 0 1,1-1-1,0 1 0,-1 0 0,1-1 0,-1 1 0,-16 10 2735,-16 28-1961,25-28-792,2 0-1,-1 0 1,1 1 0,1-1 0,0 1 0,0 0-1,1 1 1,1-1 0,0 1 0,-2 12 0,5-23-213,0 0 1,0 0-1,0 1 1,0-1-1,0 0 1,0 0-1,0 0 1,1 1-1,-1-1 1,0 0 0,1 0-1,-1 0 1,1 0-1,-1 0 1,1 0-1,-1 0 1,1 0-1,0 0 1,-1 0-1,1 0 1,0 0-1,0 0 1,0 0-1,0-1 1,1 2-1,0-1 14,1 0-1,-1 0 0,1 0 0,-1-1 0,1 1 0,0-1 0,-1 1 1,1-1-1,0 0 0,4 0 0,2-1 46,0 0-1,0-1 1,0 0 0,0 0-1,15-7 1,-13 4-42,-1-1 0,0-1 1,0 0-1,0 0 0,-1-1 0,0 0 0,-1-1 1,0 1-1,0-2 0,-1 1 0,0-1 0,0 0 1,-1-1-1,-1 1 0,0-1 0,0 0 0,5-23 1,-27 95-353,12-44 188,0 0 1,1 0-1,0 0 0,1 0 1,0 19-1,3-36-70,0 1 0,0 0 0,0 0 0,0 0 0,0-1 0,0 1 0,0 0 0,0 0 0,0 0 0,1-1 0,-1 1 0,0 0 0,0 0 0,1-1 0,-1 1 0,1 0 0,-1 0 0,0-1 0,1 1 0,-1 0 0,1-1 0,0 1 0,-1-1 0,1 1 0,-1-1 0,1 1 0,0-1 0,-1 1 0,1-1 0,0 1 0,0-1 0,0 0 0,13 2-5813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16367,'0'0'4389,"-42"51"-2307,36-41-705,4-4-801,4-6-864,13-10-1666,-5-8-3010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18321,'0'0'5723,"-9"7"-5296,-54 51 719,57-52-1074,1 0 1,0 0-1,0 0 1,0 1-1,0 0 1,1 0-1,0 0 1,1 1-1,0-1 1,-3 9-1,7-15-70,-1-1 0,0 1-1,1 0 1,-1-1-1,1 1 1,-1 0 0,1-1-1,-1 1 1,1-1-1,-1 1 1,1-1 0,0 1-1,-1-1 1,1 0-1,0 1 1,-1-1 0,1 0-1,0 1 1,0-1-1,-1 0 1,1 0 0,0 0-1,0 1 1,-1-1-1,1 0 1,0 0 0,0 0-1,-1 0 1,1-1-1,1 1 1,37 0 151,-30 0-115,12 0-48,3-1-135,1 2 0,25 4 0,-43-5 100,-1 2 0,0-1-1,1 1 1,-1 0 0,0 0 0,0 0-1,0 1 1,-1 0 0,1 0-1,-1 1 1,1 0 0,-1 0-1,5 5 1,-9-8 44,1 1 0,0 0-1,0 1 1,-1-1 0,1 0-1,-1 0 1,1 1 0,-1-1 0,0 1-1,0-1 1,0 1 0,0 0-1,-1-1 1,1 1 0,-1 0-1,0-1 1,1 1 0,-1 0 0,0-1-1,-1 5 1,0-3 48,-1 1 0,1-1 0,-1 0 0,0 0 0,0-1 0,0 1 0,0 0 0,-1-1 0,1 1 0,-1-1 0,-6 6 0,-2 0 152,-1 1 1,0-2-1,-1 1 1,0-2-1,0 0 0,-21 8 1,22-10-158,0-1 0,-1 0 0,1-1 0,-1-1 0,0 0 1,0 0-1,-16-1 0,25-2-269,-1 1 0,1-1 1,0 1-1,-1-1 0,1-1 1,0 1-1,0 0 0,0-1 1,0 0-1,-7-4 0,9 4-209,-1-1-1,1 1 1,-1-1 0,1 1-1,0-1 1,0 0-1,0 1 1,0-1-1,0 0 1,1 0 0,-1-1-1,1 1 1,0 0-1,0 0 1,-1-5-1,-2-29-4976,3-4-1073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1:2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45 8488,'0'0'4217,"-8"-4"-2524,1 1-1278,-1 0 1,1 0 0,-1 1-1,1 0 1,-1 1 0,-9-2 0,13 3-290,1 0 0,-1 0 0,0 0 0,0 0 0,1 1 0,-1-1 0,0 1 1,1 0-1,-1 0 0,1 1 0,-1-1 0,1 1 0,0-1 0,-1 1 0,1 0 1,0 0-1,0 1 0,-4 3 0,3-1-4,0 1 1,-1-1-1,2 1 0,-1 0 1,1 0-1,0 1 0,0-1 1,0 1-1,1-1 0,0 1 1,1 0-1,0 0 0,0 0 1,0 0-1,0 0 0,1 0 1,1 0-1,-1 0 0,1 0 1,0 0-1,1-1 0,-1 1 1,1 0-1,1-1 0,4 10 1,-5-11-42,0 0 0,0 0 0,1-1 0,0 1 1,0-1-1,0 0 0,1 0 0,0 0 0,-1 0 0,1-1 1,0 1-1,1-1 0,-1 0 0,1-1 0,-1 1 0,1-1 1,0 1-1,0-1 0,0-1 0,0 1 0,0-1 0,0 0 1,0 0-1,1 0 0,-1-1 0,0 0 0,0 0 1,1 0-1,-1-1 0,0 1 0,0-1 0,1-1 0,-1 1 1,5-3-1,-4 1 48,0 0 0,0 0 0,-1-1 1,0 0-1,1 0 0,-1 0 0,-1-1 1,1 0-1,-1 0 0,0 0 0,0 0 0,0-1 1,-1 1-1,0-1 0,0 0 0,0 0 1,-1 0-1,0-1 0,0 1 0,0 0 1,-1-1-1,0 1 0,0-1 0,-1-7 1,1 7-108,0 0 1,-1 1 0,0-1-1,-1 0 1,0 0 0,0 0-1,0 0 1,-1 1 0,0-1-1,0 0 1,0 1 0,-1 0 0,0 0-1,0-1 1,-1 2 0,0-1-1,0 0 1,0 1 0,-1 0-1,1 0 1,-1 0 0,-11-8 0,14 12-180,-1 0 0,1 0 0,0 0 0,-1 0 0,1 1 1,-1-1-1,1 1 0,-1 0 0,1-1 0,-1 1 0,0 0 1,-2 1-1,4-1-31,1 0 0,-1 0 0,0 0 0,1 0 0,-1 0 0,1 1 0,-1-1 1,0 0-1,1 0 0,-1 1 0,1-1 0,-1 0 0,1 1 0,-1-1 0,1 1 0,-1-1 0,1 1 1,-1-1-1,1 1 0,0-1 0,-1 1 0,1-1 0,0 1 0,-1-1 0,1 1 0,0-1 0,0 1 1,0 0-1,-1-1 0,1 1 0,0 0 0,0-1 0,0 1 0,0-1 0,0 1 0,0 0 0,0-1 1,0 1-1,1 0 0,-1-1 0,0 1 0,0-1 0,0 1 0,1 0 0,-1-1 0,0 1 1,1-1-1,-1 1 0,0-1 0,1 1 0,9 7-5188,7-1 742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17104,'0'0'2290,"-9"6"49,3-3-2103,-50 35 3088,53-37-3192,1 1 0,0-1 0,0 1-1,0 0 1,0 0 0,0 0 0,1 0 0,-1 0 0,0 0-1,1 0 1,0 1 0,-1-1 0,1 1 0,0-1 0,0 1 0,0-1-1,1 1 1,-1-1 0,1 1 0,-1 0 0,1-1 0,0 6-1,1-7-118,0 0-1,0 0 1,0 0-1,0 0 0,0-1 1,0 1-1,0 0 0,0-1 1,1 1-1,-1-1 0,0 1 1,0-1-1,0 1 0,1-1 1,-1 0-1,0 0 0,1 0 1,-1 0-1,0 0 0,0 0 1,3 0-1,34-1 60,-34 0-95,8 0-352,0-1 0,0-1 0,0 0-1,15-7 1,-18 6 299,2 1 0,-1 0 0,0 0-1,1 1 1,20-2 0,-29 12 620,-3-8-540,1 1 0,0-1 0,0 1 0,0-1 0,0 1 0,0-1 0,0 1 0,0-1 0,0 1 0,0-1 0,0 1 0,0-1 0,0 1 0,0-1 0,0 1 0,1-1 0,-1 1-1,0-1 1,0 1 0,0-1 0,1 1 0,-1-1 0,0 1 0,1-1 0,-1 0 0,0 1 0,1-1 0,-1 0 0,0 1 0,1-1 0,-1 0 0,1 1 0,-1-1 0,2 0 0,3 1-462,1-1-1,0-1 1,-1 1-1,1-1 1,0 0-1,8-2 1,31-16-8487,-39 16 7380,22-10-7868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12332,'0'0'7783,"48"-30"-5957,-28 21-513,1 3-256,3-1-705,2 2-320,5-1-224,1 1-1922,2-1-1377,-2-5-2243,2 1-2049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61 12524,'0'0'7559,"-2"8"-6112,-15 35 392,9-27-957,1 0 1,1 1-1,1 0 1,-7 32-1,13-48-902,-1 1-1,0-1 1,0 0 0,1 0-1,-1 0 1,0 0-1,1 0 1,0 0 0,-1 0-1,1 0 1,-1 0 0,1 0-1,0 0 1,0 0 0,-1-1-1,1 1 1,0 0 0,0 0-1,0-1 1,0 1 0,0 0-1,0-1 1,0 1-1,0-1 1,0 0 0,0 1-1,0-1 1,1 0 0,-1 1-1,0-1 1,0 0 0,0 0-1,0 0 1,2 0 0,55 0-2362,-32 0 527,-20 0 1509,0 1-1,0 0 0,0 0 0,0 0 1,0 1-1,0 0 0,-1 0 0,1 1 1,-1-1-1,11 8 0,-15-9 412,0 0-1,1 0 0,-1 1 1,0-1-1,0 0 0,1 1 1,-1-1-1,-1 1 1,1-1-1,0 1 0,0 0 1,0-1-1,-1 1 1,1 0-1,-1 0 0,1-1 1,-1 1-1,0 0 1,0 0-1,0 0 0,0-1 1,0 1-1,0 0 1,0 0-1,-1 0 0,1-1 1,0 1-1,-1 0 0,0-1 1,1 1-1,-1 0 1,0-1-1,0 1 0,0-1 1,0 1-1,0-1 1,0 1-1,0-1 0,-3 2 1,-3 6 93,1-2 1,-1 1 0,-1-1-1,1 0 1,-1-1 0,-1 0-1,1 0 1,-1-1 0,0 0-1,0 0 1,0-1 0,-1 0-1,0-1 1,0 0 0,1-1-1,-2 1 1,-12 0 0,21-3-367,1 0 0,-1 0 0,1-1 1,-1 1-1,1 0 0,-1 0 0,0-1 1,1 1-1,-1-1 0,1 1 0,-1-1 1,1 0-1,0 0 0,-1 0 0,1 1 0,0-1 1,0 0-1,-1-1 0,1 1 0,0 0 1,0 0-1,0 0 0,0-1 0,0 0 1,-15-23-6461</inkml:trace>
  <inkml:trace contextRef="#ctx0" brushRef="#br0" timeOffset="1">6 54 10634,'0'0'7175,"54"-23"-5253,-29 16-1154,9 2-383,-1 0-257,7 3-96,3 0-1505,-1-2-3172,3-1-5669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17200,'0'0'1917,"-8"10"255,3-5-1915,-24 28 2531,-46 71 0,67-92-2900,1 1 1,0 0-1,1 1 0,1-1 0,0 1 0,1 0 0,0 1 0,1-1 0,1 1 0,-2 21 0,-2-6-2521,6-30 2324,-1 1 0,1 0 0,-1-1 0,1 1 0,0 0 0,-1-1 1,1 1-1,-1-1 0,0 1 0,1-1 0,-1 1 0,1-1 0,-1 0 0,0 1 0,1-1 0,-1 0 1,0 1-1,0-1 0,1 0 0,-1 0 0,0 0 0,1 1 0,-2-1 0,-5 0-4773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42 13453,'0'0'3651,"-10"0"-2530,8 1-1091,-1-2 9,0 1-1,0 0 1,1 1-1,-1-1 1,0 0-1,0 1 1,0 0-1,1 0 1,-1 0-1,0 0 1,0 0-1,1 0 1,-1 0-1,1 1 1,0 0-1,-1-1 1,1 1-1,0 0 1,0 0-1,0 0 1,0 0-1,0 1 1,0-1-1,1 0 1,-1 1-1,1-1 1,0 1-1,0 0 1,-1 3-1,-1 0 59,1 0-1,0 1 0,1-1 1,0 1-1,0 0 0,0 0 1,1-1-1,0 1 0,0 0 1,2 9-1,-2-13-52,1 0-1,0 0 0,0 0 1,1-1-1,-1 1 1,0 0-1,1-1 1,0 1-1,-1-1 0,1 1 1,0-1-1,0 0 1,1 0-1,-1 0 0,0 0 1,1 0-1,-1 0 1,1-1-1,-1 1 1,1-1-1,0 0 0,0 0 1,0 0-1,-1 0 1,5 0-1,1 1-18,0 0 0,0-1 0,1 0 0,-1 0 0,0-1 0,1-1 0,-1 1 0,0-1 0,0 0 0,1-1 0,-1 0 1,0 0-1,0-1 0,-1 0 0,1-1 0,10-5 0,-14 6-38,0 0 1,0-1 0,0 1 0,0-1-1,-1 1 1,1-1 0,-1 0-1,0 0 1,-1 0 0,1-1 0,-1 1-1,1-1 1,-1 0 0,-1 1-1,1-1 1,-1 0 0,0 0 0,0 0-1,0 0 1,0 0 0,-1 0-1,0 0 1,0 0 0,-1 0 0,1 0-1,-1 0 1,0 0 0,-2-7-1,2 9 40,-1-1-1,1 0 0,0 1 1,-1-1-1,0 1 0,0 0 1,0-1-1,0 1 0,0 0 1,-1 0-1,1 0 0,-1 1 1,0-1-1,0 0 0,0 1 1,0 0-1,0 0 0,-1 0 1,1 0-1,-1 0 0,1 1 1,-1 0-1,1-1 0,-1 1 1,0 1-1,0-1 0,0 0 1,1 1-1,-1 0 0,0 0 1,0 0-1,0 0 0,-5 2 1,4-1-25,-1 0 1,1 0 0,0 0 0,0 1-1,0 0 1,0 0 0,0 0 0,0 0-1,0 1 1,1 0 0,-1 0 0,1 0-1,0 1 1,0 0 0,0-1-1,1 1 1,-1 0 0,1 1 0,0-1-1,0 1 1,0-1 0,1 1 0,-4 8-1,5-9-176,0-1 0,0 1 1,1-1-1,-1 1 0,1 0 0,0-1 0,0 1 0,0 0 0,0-1 0,2 7 0,-2-8-248,1 1 0,0-1 0,1 0 0,-1 1 0,0-1 0,1 0 0,-1 0 1,1 0-1,-1 0 0,1 0 0,0 0 0,0 0 0,0 0 0,0-1 0,4 3 0,21 9-5375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9:3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50 17200,'-9'7'1548,"-5"2"-932,-46 36 2555,57-43-2942,0 1-1,0 0 0,0-1 1,0 1-1,1 1 1,-1-1-1,1 0 1,0 1-1,0-1 0,0 1 1,0-1-1,1 1 1,-1 0-1,1 0 1,-2 7-1,4-10-189,0 1 0,0-1 0,0 0 0,0 0 0,0 0 0,0 0 1,0 0-1,0 0 0,1 0 0,-1 0 0,0-1 0,0 1 0,1 0 0,-1-1 0,1 1 0,-1-1 0,0 1 0,1-1 0,-1 0 0,1 0 0,-1 1 0,1-1 0,-1 0 0,1 0 1,-1 0-1,1-1 0,2 1 0,47-4 597,-41 2-586,1-1-1,-1 0 1,0 0 0,-1-1 0,1-1 0,-1 1 0,0-2 0,10-6-1,-16 10-29,0 0 0,0 0 0,0 0 0,0-1 0,0 1 0,-1-1 0,1 0 0,-1 0 0,1 0 0,-1 0 0,0 0 0,-1 0 0,1 0 0,0-1 0,-1 1 0,0-1 0,0 1 0,0-1 0,0 0 0,0 1 0,-1-1 0,0 0 0,0 1-1,0-1 1,0 0 0,-1-5 0,0 6-43,-1 0 0,0 0 1,0 0-1,0 0 0,0 0 0,0 1 0,0-1 0,-1 1 0,0-1 0,1 1 0,-1 0 0,0 0 0,0 0 0,0 0 0,0 0 0,0 1 0,0-1 0,-1 1 1,1 0-1,-1 0 0,1 0 0,0 1 0,-1-1 0,-5 1 0,-44-2-2385,9 8-4044,20 1-2452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2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5157,'0'0'7954,"7"0"-7212,52 4 694,-29-3-870,-1 2 0,55 11 0,14 11-449,1-4 1,2-4-1,181 6 1,774-22 811,273 6 277,-548 0-769,-656-7-458,-124 0-43,-3 0-27,-1131-25-127,484-1 218,-633-54 0,1245 76-1,-5 0 5,1-2-1,-57-16 1,92 19-9,8 1-63,19-1-190,36 1-284,-56 2 540,459 26-4996,-263-11 611,1-2-1699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9 110 3171,'0'0'118,"-1"-1"0,1 1 1,0 0-1,0 0 0,0 0 0,0 0 0,-1 0 1,1 0-1,0 0 0,0 0 0,0 0 0,-1 0 0,1 0 1,0 0-1,0 0 0,-1 0 0,1 0 0,0 0 1,0 0-1,0 0 0,-1 0 0,1 0 0,0 0 1,0 0-1,0 0 0,-1 0 0,1 0 0,0 0 0,0 0 1,0 0-1,-1 1 0,1-1 0,0 0 0,0 0 1,0 0-1,0 0 0,0 1 0,-1-1 0,1 0 1,0 0-1,0 0 0,0 0 0,0 1 0,0-1 0,0 0 1,0 0-1,0 0 0,0 1 0,0-1 0,0 0 1,0 0-1,0 1 0,0-1 0,0 0 0,0 0 1,0 0-1,0 1 0,0-1 0,14 12 1254,25 9-1720,-10-10 477,0-1 1,1-1 0,0-2-1,0-1 1,47 3-1,161-5 1205,-149-5-1417,723-20 2379,-471 21-2191,1153 7 1210,-597-34-1037,-820 20-319,151-8-297,-721 20-797,-322-3 1479,-1155-11-573,1763 15 188,-277 16 82,700-21-130,-144 2 109,2238-53-20,-1402-8 689,-626 41-679,-268 16-37,4 0-429,-1 0-1,1-1 1,27-7-1,-44 9 180,0-1-1,1 1 1,-1-1-1,0 1 0,1-1 1,-1 0-1,0 1 1,0-1-1,0 0 0,1 0 1,-1 0-1,0 0 1,0 0-1,1-2 1,1-14-7982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13196,'0'0'833,"-27"56"-801,18-22 32,0 6-64,4 4 0,-1 0 0,6 2-320,0 0-160,0-1-225,11-3-352,3 2-160,-1 0-641,-2-1-1121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10602,'-8'64'1057,"1"-6"-705,7-3-95,0-5-353,0-9-1250,13-8-704,5-4-896</inkml:trace>
  <inkml:trace contextRef="#ctx0" brushRef="#br0" timeOffset="1">107 1478 4452,'-3'52'288,"1"-5"-1345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11627,'-10'92'352,"4"-4"-320,6-7-32,0-11-1057,0-7-736,11-11-994</inkml:trace>
  <inkml:trace contextRef="#ctx0" brushRef="#br0" timeOffset="1">50 1217 8168,'-10'110'3491,"-1"-8"-2978,7-1-321,4-11-160,0-9-32,0-12-609,2-13-1024,5-11-3076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85 283 13132,'0'0'9284,"-38"5"-9455,34-3 211,1 1 0,-1-1 0,1 1 1,0 0-1,0 0 0,0 0 0,0 0 0,0 0 0,1 1 0,-1-1 0,1 1 0,0 0 1,-3 7-1,4-9-13,1-1-1,-1 0 1,1 0 0,0 0 0,-1 0 0,1 0 0,0 1 0,0-1 0,0 0 0,0 0-1,0 1 1,0-1 0,0 0 0,0 0 0,1 0 0,-1 1 0,0-1 0,1 0-1,-1 0 1,1 0 0,-1 0 0,1 0 0,-1 0 0,1 0 0,0 0 0,0 0-1,-1 0 1,1 0 0,0 0 0,0 0 0,0-1 0,0 1 0,0 0 0,0-1-1,0 1 1,0-1 0,0 1 0,0-1 0,1 1 0,-1-1 0,0 0 0,0 1-1,0-1 1,1 0 0,-1 0 0,0 0 0,0 0 0,0 0 0,1 0 0,0-1 0,7 1 0,0 0 1,-1-1-1,1 0 1,-1 0-1,1-1 1,-1 0-1,0-1 1,1 0-1,-1 0 1,-1-1 0,1 0-1,0 0 1,-1-1-1,0 0 1,0 0-1,-1 0 1,1-1-1,-1 0 1,0-1-1,-1 1 1,1-1 0,-1 0-1,-1 0 1,7-14-1,-10 7 794,-13 17-364,-13 20-75,24-21-333,-1 0-1,1 0 0,-1 0 0,1 0 0,0 0 0,-1 0 0,1 1 0,0-1 0,1 0 0,-1 1 0,0-1 0,1 1 0,-1-1 1,1 1-1,0-1 0,0 1 0,0-1 0,0 1 0,0-1 0,2 5 0,-1-5 1,0 0 0,0-1 0,0 1-1,1-1 1,-1 1 0,1-1 0,-1 0 0,1 1 0,-1-1-1,1 0 1,0 0 0,0 0 0,-1 0 0,1-1 0,0 1 0,0 0-1,0-1 1,0 1 0,0-1 0,0 0 0,0 1 0,0-1-1,0 0 1,0 0 0,3-1 0,6 0-7,0-1 0,-1 0 0,1 0 0,0-1 0,-1-1 0,1 0 0,-1 0 0,0-1 0,-1 0 0,1-1 0,-1 0 0,0 0 0,0-1 0,13-14 0,-1 0-111,-1-1-1,0-1 1,-2-1-1,19-32 1,-5-5-4,-30 58 83,0-1 0,0 0 0,-1 1 0,0-1 1,1 0-1,-1 0 0,-1 0 0,1 0 0,-1 0 0,1-1 1,-1 1-1,-1 0 0,0-6 0,1 9-2,-1 1 1,1-1-1,-1 1 0,0-1 0,1 1 0,-1 0 0,0-1 0,0 1 0,1 0 1,-1 0-1,0-1 0,0 1 0,1 0 0,-1 0 0,0 0 0,0 0 0,1 0 1,-1 0-1,0 0 0,0 0 0,0 0 0,1 1 0,-1-1 0,0 0 1,1 0-1,-1 1 0,0-1 0,0 0 0,1 1 0,-1-1 0,0 1 0,1-1 1,-2 2-1,-23 14-77,13-5 185,0 1 0,0 1 0,1 0 0,1 0 0,0 1 0,-12 22 0,17-26-40,1 0-1,-1 0 1,1 0 0,1 1-1,0-1 1,1 1-1,0 0 1,0 0 0,1 0-1,0 0 1,2 12-1,-1-20-78,1 0 0,0 0 0,-1 1 0,1-1-1,1 0 1,-1 0 0,0 0 0,1 0 0,-1-1 0,1 1-1,0 0 1,0-1 0,0 1 0,0-1 0,1 1-1,-1-1 1,1 0 0,-1 0 0,1 0 0,0 0 0,-1-1-1,1 1 1,0-1 0,0 0 0,0 0 0,4 1-1,41 8-2299,-2-9-4191,-3-3-4209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3549 399 8840,'-14'-7'3396,"-211"-120"-1129,13 5-2711,169 100 21,-2 2 1,0 2-1,-49-13 1,17 14-485,0 3 1,-130-7-1,-160 22 953,221 8 292,0 6 0,1 6 0,1 7 0,-244 80 0,287-71-275,2 4-1,2 4 0,2 5 0,2 3 1,3 5-1,2 3 0,-96 88 0,150-117 116,1 1 1,1 2-1,2 1 0,2 2 0,1 0 0,2 2 1,2 1-1,-31 73 0,46-91-184,0 0 0,1 0 0,2 1 0,0-1 0,1 1 0,2 0 0,0 0 0,2 0 0,1 1 0,0-1 0,2 0 0,1 0 0,1-1 0,1 1 0,0-1 0,2 0 0,1-1 0,20 37 0,0-15 71,1 0 1,3-2-1,1-2 1,2-1-1,2-2 1,1-1-1,2-2 1,88 56 0,-18-26-26,3-3 0,187 69 0,-119-64-25,3-8 0,2-8 1,2-8-1,2-9 0,1-8 1,1-8-1,387-18 0,-447-13 337,-1-6-1,-2-6 1,0-5-1,189-72 1,-168 42 278,-3-7-1,-3-7 1,178-121-1,-234 135-443,-2-4 0,88-88-1,-143 122-158,-1-2-1,-2 0 1,-2-2-1,-1-2 1,-1 0-1,-2-1 1,34-83-1,-49 102-12,-2 0 0,-1-1-1,0 1 1,-2-1 0,0 0 0,-1 0-1,-1-1 1,-1 1 0,-1 0 0,0-1-1,-9-37 1,5 42-10,0-1-1,-1 1 1,-1 1 0,-1-1-1,0 1 1,-1 1-1,0-1 1,-1 1 0,-1 1-1,0 0 1,-1 1-1,0 0 1,-1 0 0,-19-12-1,4 6-16,0 2 0,-1 0 0,-1 2 0,-1 1-1,0 2 1,0 1 0,-1 1 0,-41-6 0,-11 4-111,1 4-1,-91 3 1,103 6-340,1 3 0,0 3-1,1 3 1,-109 32 0,105-19-1088,1 3 0,-72 38 0,13 6-2313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1851 39 8552,'-88'-16'308,"-1"5"0,0 3 1,-1 4-1,0 4 0,1 4 0,0 4 0,-144 32 0,171-25-186,0 2 0,1 3 0,0 3 0,2 3 0,1 2 0,1 2 0,2 3 0,1 2 0,2 3 0,1 2 0,-61 63 0,85-73-53,1 1-1,1 0 0,2 2 1,2 1-1,1 1 1,2 1-1,1 0 1,1 2-1,-17 67 1,25-73 53,2 1 0,2-1 0,1 1 1,1 0-1,1 0 0,3 0 1,0 0-1,2 0 0,2-1 0,0 0 1,3 0-1,15 41 0,-5-30-83,1-1-1,2 0 1,2-2-1,2-1 0,1-1 1,64 68-1,-46-62 0,2-2 0,2-2-1,2-3 1,88 51 0,-50-42 0,1-3 0,121 39-1,193 27 6,-213-72 78,3-8 0,0-9 0,1-9 1,0-7-1,0-10 0,238-37 0,-274 18 98,-1-8 0,-2-7 0,-2-7 0,-2-6 0,-3-7 0,-2-6 0,270-167 0,-328 172 93,152-136 0,-200 159-261,-3-3-1,-1 0 1,-2-3 0,-2-1 0,40-71 0,-60 90-26,-2 0-1,0-1 1,-1 0 0,-2 0 0,-1-1 0,-1 0-1,-2 0 1,3-39 0,-7 48 4,0 1 1,-1-1-1,-1 0 1,-1 1-1,0-1 1,-2 1-1,0 0 0,0 0 1,-2 1-1,0 0 1,-2 0-1,1 0 1,-20-25-1,9 19-4,-2 1-1,0 2 1,-1 0-1,-1 1 1,-1 1-1,0 1 1,-2 2-1,0 0 1,0 1 0,-1 2-1,-1 1 1,-54-14-1,5 7 34,-1 4 0,0 2-1,-132 0 1,-530 41-127,601-18-1741,-280-12 0,391-2 910,0-2 0,0-1 0,0-1 0,-36-14 0,-6-12-2090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2576 14414,'-8'-7'427,"2"3"-364,-2-2-4,0-1-1,0 0 1,0 0 0,0-1 0,1 1 0,1-1-1,-1-1 1,1 0 0,-9-17 0,-1-29-109,3 0 0,-12-104 0,20 122 2,-15-114-92,7-1 0,6 0-1,19-236 1,-5 321 280,4 0 1,2 1-1,3 0 0,3 1 1,2 1-1,4 1 0,2 1 1,3 1-1,3 1 0,55-76 1,28-1-53,9-12-336,-113 130 586,-1 1 0,0-2 0,-1 0 0,-1 0 0,-1 0 0,8-35 0,-12 41-1753,-2-1 0,0 1 0,0-19 0,-2 22-6123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3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2267 14350,'11'2'-75,"18"4"124,0-2-1,0-1 1,0-2 0,0 0 0,0-2-1,0-1 1,0-2 0,0-1 0,47-14-1,32-15-208,122-58 0,-136 53-295,287-126-1413,112-44 856,15 41 2931,130 39 2419,-41 9-2414,363-157-1427,-701 183-348,399-206 0,120-118 59,-554 285-3016,-115 58-1350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281 145 1249,'6'-9'8921,"-2"3"-8214,30-47 2816,-31 49-3017,-1 0 0,0 0 0,-1 0-1,1 0 1,-1 0 0,1-1 0,-1 1 0,0 0 0,-1-1-1,1 1 1,-1-1 0,0 1 0,-1-8 0,1 11-421,-1 1 0,1-1 0,-1 0 0,1 1 0,-1-1 0,0 1 0,1-1 1,-1 0-1,0 1 0,1-1 0,-1 1 0,0 0 0,0-1 0,0 1 0,1 0 0,-1-1 1,0 1-1,0 0 0,0 0 0,0 0 0,0 0 0,1 0 0,-1 0 0,0 0 0,0 0 1,0 0-1,0 0 0,-1 1 0,-26 5 239,14 0-300,1 1 1,0 0 0,0 1-1,0 1 1,1 0 0,-15 16-1,-63 68 114,85-87-117,-3 3 9,-1 0-16,0 0 0,0 1 0,1 0 0,1 1 0,0-1 0,0 1 0,1 1 0,0-1 0,-6 19 0,12-29-19,0 0 1,0 0-1,0 0 0,0 0 0,0 0 0,0 0 0,0 0 0,0 0 0,0 0 0,0 0 0,0 0 0,1 0 0,-1 0 0,0 0 0,1 0 0,-1 0 0,1 0 0,-1 0 0,1 0 0,0 0 0,-1-1 1,1 1-1,0 0 0,-1 0 0,1-1 0,0 1 0,0 0 0,0-1 0,-1 1 0,1-1 0,0 1 0,0-1 0,0 0 0,0 1 0,0-1 0,2 1 0,43 2 39,-34-4-7,44 0-9,-17 0-212,47 4 1,-77-3 139,0 1 1,-1 1 0,1 0-1,-1 0 1,1 0 0,-1 1-1,0 0 1,0 1 0,0 0-1,0 0 1,7 6 0,-12-7 42,-1-1 0,1 0 1,-1 1-1,0 0 0,0-1 0,0 1 1,0 0-1,0 0 0,-1 0 0,1 0 1,-1 0-1,0 1 0,0-1 0,0 0 1,0 1-1,0-1 0,-1 0 0,0 1 1,1-1-1,-1 1 0,-1-1 1,1 0-1,0 1 0,-1-1 0,0 1 1,0-1-1,0 0 0,0 0 0,0 1 1,-4 5-1,0 1 155,-1 0-1,-1 0 1,0 0 0,0-1-1,-1 0 1,0 0 0,-15 12-1,9-11 203,0 1-1,-1-2 0,0 0 0,-29 12 0,36-18-305,0 1-1,0-2 1,-1 1-1,1-1 1,-1-1-1,0 1 0,0-1 1,1-1-1,-1 0 1,0 0-1,-12-2 1,19 1-171,0 1 0,1-1 0,-1 0 1,0 0-1,0 0 0,1 0 0,-1 0 0,0 0 1,1 0-1,-1 0 0,1 0 0,-1-1 0,1 1 1,0-1-1,0 1 0,0-1 0,-1 0 0,1 1 1,1-1-1,-1 0 0,0 0 0,0 1 0,1-1 1,-1 0-1,1 0 0,-1-3 0,0-3-1294,1 0 0,-1 1 0,1-1 1,1 1-1,0-1 0,1-7 0,10-25-11024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20435,'0'0'4864,"3"-5"-4907,1 0 85,18-34 153,-21 36-166,0 1 0,0-1 1,0 1-1,0-1 0,0 0 0,-1 1 0,1-1 1,-1 0-1,0 1 0,0-1 0,0 0 1,0 1-1,0-1 0,-1 0 0,-1-4 1,1 8-21,-1 1 0,0-1 0,1 0 0,-1 1 0,1 0 0,-1-1 1,1 1-1,-1 0 0,1 0 0,0-1 0,0 1 0,0 0 1,-1 3-1,-1 7-11,0 1 0,1 0 0,0 0 0,1-1 1,0 1-1,1 0 0,0 0 0,1 0 0,1 0 0,4 17 1,-5-27 11,0 1 0,0-1 0,0 1 1,1-1-1,-1 1 0,1-1 0,0 0 0,0 0 1,0 0-1,0 0 0,1 0 0,-1 0 1,1 0-1,0-1 0,0 0 0,0 1 1,0-1-1,0 0 0,0 0 0,1-1 1,-1 1-1,1-1 0,-1 1 0,1-1 1,-1 0-1,1-1 0,0 1 0,0-1 1,-1 1-1,1-1 0,0 0 0,0-1 1,-1 1-1,1 0 0,0-1 0,-1 0 1,1 0-1,0 0 0,4-3 0,1 1 13,1-1-1,-1-1 0,0 0 0,-1 0 0,1-1 1,-1 0-1,0 0 0,0-1 0,-1 0 0,0 0 1,0-1-1,-1 1 0,0-2 0,9-15 0,-7 11 14,-2 0-1,0 0 0,0 0 0,-1-1 0,-1 0 0,0 0 0,-1 0 0,-1-1 0,2-25 0,-4 40-27,0 0 1,1 0 0,-1 0 0,0-1-1,0 1 1,0 0 0,0 0 0,0-1-1,0 1 1,0 0 0,0 0 0,0-1-1,0 1 1,0 0 0,0-1 0,0 1-1,0 0 1,0 0 0,0-1 0,0 1-1,0 0 1,0 0 0,0-1-1,-1 1 1,1 0 0,0 0 0,0 0-1,0-1 1,0 1 0,0 0 0,-1 0-1,1 0 1,0-1 0,0 1 0,0 0-1,-1 0 1,1 0 0,0 0 0,0 0-1,-1-1 1,1 1 0,0 0 0,0 0-1,-1 0 1,1 0 0,0 0-1,0 0 1,-1 0 0,1 0 0,0 0-1,0 0 1,-1 0 0,-13 14-19,-10 25-86,21-31 123,0 0 0,1 1 0,-1-1 0,2 1-1,-1 0 1,1-1 0,0 11 0,1-16-19,0-1 1,0 0 0,0 0 0,0 0 0,1 0-1,-1 0 1,1 1 0,-1-1 0,1 0-1,0 0 1,0 0 0,0-1 0,0 1-1,0 0 1,0 0 0,1 0 0,-1-1 0,1 1-1,-1-1 1,1 1 0,-1-1 0,1 1-1,0-1 1,0 0 0,-1 0 0,1 0-1,0 0 1,0 0 0,0 0 0,0-1 0,0 1-1,1-1 1,3 1 0,6 0 47,0 0 1,0-1 0,0-1-1,0 0 1,-1-1-1,24-6 1,-27 6-90,0 0 0,-1-1 0,1 0 0,-1-1 0,0 0 0,0 0 0,0 0 0,0-1 0,-1 0 0,0 0 0,7-8 0,-11 11-211,0 0 0,-1-1 0,0 1 1,0 0-1,1-1 0,-1 1 0,-1-1 1,1 1-1,0-1 0,-1 1 0,1-1 0,-1 0 1,0 1-1,1-5 0,-2 5-397,1 0-1,0 0 1,-1-1-1,1 1 1,-1 0-1,1 0 1,-1 0-1,0 0 1,0 1-1,0-1 1,-2-3-1,-14-13-8220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 19186,'0'0'7399,"-48"-16"-6342,48 23-1025,0 4-64,16 4-448,2-5-1698,0-2-2691,-7-3-6085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15663,'0'0'5819,"6"12"-5275,10 27-33,-2 2 0,14 69 0,-17-63-399,2 0 0,28 69 0,-39-110-175,1 0 0,0 0 0,1-1 1,-1 1-1,1-1 0,0 0 1,8 8-1,-19-32-2222,-14-7 1245,-1 2 1,-1 0-1,-34-28 0,28 27 2594,1-1-1,-26-32 1,54 58-1495,0 0 0,0-1 0,0 1 1,0 0-1,-1 0 0,1 0 0,0 0 0,0-1 0,0 1 1,0 0-1,0 0 0,0 0 0,0 0 0,-1-1 1,1 1-1,0 0 0,0 0 0,0 0 0,0-1 0,0 1 1,0 0-1,0 0 0,0 0 0,0-1 0,0 1 1,0 0-1,0 0 0,0 0 0,1-1 0,-1 1 0,0 0 1,0 0-1,0 0 0,0 0 0,0-1 0,0 1 1,0 0-1,0 0 0,1 0 0,-1 0 0,0-1 0,0 1 1,0 0-1,0 0 0,1 0 0,-1 0 0,0 0 1,16-3 883,31 6-1156,-34-2 651,-4-1-469,38 3 72,54-4 1,-87-1-1061,1 0-1,0 0 1,0-2 0,20-6-1,5-9-5333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28 125 11819,'0'0'2781,"-4"-9"-800,-11-31-513,14 38-1383,1 0-1,0 0 1,0 0 0,0 0-1,0 0 1,0 0 0,0 1-1,0-1 1,1 0 0,-1 0-1,1 0 1,-1 0 0,1 0-1,0 1 1,0-1 0,0 0-1,0 0 1,0 1 0,0-1-1,0 1 1,0-1 0,1 1-1,-1-1 1,0 1 0,1 0-1,0 0 1,-1 0 0,1 0-1,0 0 1,-1 0 0,4-1-1,4-2 156,-1 1 0,1-1-1,-1 2 1,18-4 0,-18 5-117,0-1 0,0 1 1,0 1-1,0 0 0,0 0 1,0 0-1,9 2 0,-15-1-113,0 0 1,0-1-1,0 1 0,0 0 0,0 0 0,0 0 1,0 0-1,0 1 0,0-1 0,-1 0 0,1 1 1,0-1-1,-1 1 0,1 0 0,-1-1 0,0 1 1,0 0-1,1 0 0,-1 0 0,-1 0 0,1 0 1,0 0-1,0 0 0,-1 0 0,1 0 0,-1 1 1,1-1-1,-1 0 0,0 0 0,0 4 0,0 3 76,-1-1-1,0 1 1,0-1-1,0 0 1,-1 1-1,0-1 0,-1 0 1,0 0-1,0 0 1,-1-1-1,0 1 1,0-1-1,-10 14 0,-5 1 515,-1 0 0,-39 32 0,11-11 435,47-41-1015,-1-1 0,0 0 0,1 0 0,-1 1 0,1-1 0,0 1 0,0-1 0,-1 1 0,1 0 0,0 0 0,0-1 0,0 1 0,1 0 0,-1 0 0,0 0 0,1 0 0,-1 0-1,1 0 1,0 0 0,-1 0 0,1 0 0,0 3 0,1-3-7,0 0-1,0-1 1,0 1-1,0-1 1,1 1-1,-1-1 1,0 1-1,1-1 0,-1 0 1,0 0-1,1 0 1,0 0-1,-1 0 1,1 0-1,0 0 1,-1 0-1,1 0 1,3 0-1,9 3 25,1-1 0,-1-1 0,0 0 0,26 0 0,-12-2-399,5 0-2211,-11 0-4214,-14-2 771,-5-6-3758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 15054,'0'0'7373,"-8"-2"-6925,6 1-434,0 0-1,-1 0 1,1 1 0,0-1-1,-1 1 1,1-1 0,0 1-1,-1 0 1,1 0 0,0 0 0,-1 1-1,1-1 1,0 0 0,-1 1-1,1-1 1,0 1 0,-1 0-1,1 0 1,-2 1 0,-1 2-3,1 0 1,0 0 0,0 0-1,1 0 1,-1 1-1,1-1 1,0 1-1,0 0 1,-3 7 0,1-3 109,0 1 1,1 0 0,1 1 0,-1-1-1,2 0 1,-1 1 0,2 0-1,-1 0 1,1 11 0,1-21-107,0 0 0,1 0 0,-1 0 1,0 0-1,0 0 0,1 0 0,-1 0 0,1-1 0,-1 1 1,1 0-1,-1 0 0,1 0 0,-1 0 0,1-1 1,0 1-1,0 0 0,-1-1 0,1 1 0,0 0 0,0-1 1,0 1-1,-1-1 0,1 0 0,0 1 0,0-1 1,0 1-1,0-1 0,0 0 0,0 0 0,0 0 1,0 0-1,0 0 0,0 1 0,0-2 0,0 1 0,0 0 1,0 0-1,0 0 0,0 0 0,0-1 0,0 1 1,1-1-1,3 0 48,1 0 0,-1-1 0,1 1 0,-1-1 0,0 0 0,7-4 0,-3 0-226,0 0 0,-1-1 0,1 0 0,-1 0 0,-1-1 0,1 0 1,-1 0-1,6-11 0,-9 12-354,0 0 0,0 0 1,-1-1-1,0 1 1,0-1-1,-1 0 0,0 0 1,-1 0-1,0 0 1,0 0-1,0-10 0,-1 18 517,0 0-1,0 1 0,0-1 1,0 0-1,0 0 1,0 0-1,0 0 0,0 0 1,0 0-1,0 0 1,0 0-1,0 1 0,0-1 1,0 0-1,0 0 0,0 0 1,0 0-1,-1 0 1,1 0-1,0 0 0,0 0 1,0 0-1,0 0 1,0 1-1,0-1 0,0 0 1,0 0-1,0 0 0,0 0 1,-1 0-1,1 0 1,0 0-1,0 0 0,0 0 1,0 0-1,0 0 1,0 0-1,0 0 0,0 0 1,-1 0-1,1 0 0,0 0 1,0 0-1,0 0 1,0 0-1,0 0 0,0 0 1,0 0-1,0 0 1,-1 0-1,1 0 0,0 0 1,0-1-1,0 1 0,0 0 1,0 0-1,0 0 1,0 0-1,0 0 0,0 0 1,0 0-1,-5 12 162,19 100 5274,-14-107-5232,1 0 0,0 0 1,0-1-1,0 1 0,1 0 1,4 9-1,-6-13-171,0-1 0,0 1 0,1-1 0,-1 1 0,0-1 0,1 1 0,-1-1 0,0 1 0,1-1 0,-1 1 0,1-1 0,-1 1 0,1-1 0,-1 0 0,1 1 0,-1-1 0,1 0 0,0 0 0,-1 1 0,1-1 0,-1 0 1,1 0-1,-1 0 0,2 0 0,-1 0-7,0 0-1,0-1 1,0 1 0,0-1 0,0 0 0,0 1 0,0-1 0,-1 0 0,1 1 0,0-1 0,0 0 0,-1 0 0,1 0 0,0 0-1,-1 0 1,1 0 0,-1 0 0,1 0 0,0-1 0,0-1-451,0 0 0,0 0 0,-1 0 0,1 0 1,0 0-1,-1-1 0,0 1 0,0 0 0,0-4 0,0 1-1700,0-1-3201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40 166 13837,'0'0'8050,"7"3"-6550,-2-1-1338,0 0 0,-1-1-1,1 0 1,0 0 0,0 0-1,0 0 1,0-1 0,0 1-1,0-1 1,0-1 0,0 1-1,0-1 1,0 0-1,0 0 1,-1 0 0,1-1-1,0 1 1,-1-1 0,1 0-1,-1-1 1,1 1 0,-1-1-1,0 0 1,6-5 0,-2 1-98,-1 0 1,0 0-1,0-1 1,-1 0-1,0 0 1,-1-1-1,9-15 1,-13 22-61,0 1 0,0-1 0,0 1 0,-1-1 1,1 0-1,0 0 0,-1 1 0,1-1 0,-1 0 1,1 0-1,-1 0 0,0 0 0,0 0 0,0 1 0,0-1 1,0 0-1,0 0 0,-1 0 0,1 0 0,-1 0 0,1 1 1,-1-1-1,0 0 0,1 0 0,-1 1 0,0-1 0,0 1 1,0-1-1,-1 1 0,1-1 0,0 1 0,0-1 0,-1 1 1,1 0-1,-1 0 0,1 0 0,-1 0 0,1 0 1,-1 0-1,0 0 0,0 0 0,1 1 0,-1-1 0,0 1 1,0-1-1,0 1 0,1 0 0,-3 0 0,-3-1-39,1 0-1,0 1 0,-1 0 0,1 1 0,0-1 1,0 1-1,-1 0 0,1 1 0,0-1 0,0 1 1,0 1-1,0-1 0,1 1 0,-1 0 0,1 0 1,-1 0-1,1 1 0,0 0 0,0 0 0,1 0 1,-1 1-1,1 0 0,0-1 0,-4 7 0,2-1 21,-1 0 0,1 0-1,0 1 1,1 0 0,1 0-1,-1 0 1,2 0 0,-1 1-1,2-1 1,0 1 0,0 0-1,0 14 1,2-24 15,0 1-1,1 0 1,-1-1-1,1 1 1,0 0 0,-1-1-1,1 1 1,0 0 0,0-1-1,1 0 1,-1 1-1,1-1 1,-1 0 0,1 1-1,-1-1 1,1 0 0,0 0-1,0 0 1,0-1-1,1 1 1,-1 0 0,0-1-1,0 0 1,1 1 0,-1-1-1,1 0 1,-1 0-1,1 0 1,0-1 0,-1 1-1,1 0 1,0-1-1,0 0 1,-1 0 0,1 0-1,4 0 1,3 0 21,-1 0 0,0-1 0,1 0 1,-1-1-1,0 1 0,1-2 0,-1 1 0,-1-1 0,17-8 0,-6-2 6,0 0-1,29-28 0,-8 6 61,-39 35-83,-1 0 1,0 0-1,0 0 0,0-1 0,0 1 1,0 0-1,1 0 0,-1 0 1,0 0-1,0 0 0,0 0 0,0-1 1,1 1-1,-1 0 0,0 0 1,0 0-1,0 0 0,1 0 1,-1 0-1,0 0 0,0 0 0,0 0 1,1 0-1,-1 0 0,0 0 1,0 0-1,0 0 0,1 0 0,-1 0 1,0 0-1,0 1 0,0-1 1,1 0-1,-1 0 0,0 0 1,0 0-1,0 0 0,0 0 0,1 0 1,-1 1-1,0-1 0,0 0 1,0 0-1,3 14 155,-4 33 127,1-14 14,0-32-286,0 0-1,1 1 0,-1-1 1,1 0-1,0 0 1,-1 0-1,1 0 0,0 0 1,0 0-1,-1 0 1,1 0-1,0 0 0,0 0 1,0 0-1,0 0 1,0-1-1,1 1 0,-1 0 1,0-1-1,0 1 1,0-1-1,1 1 0,-1-1 1,0 0-1,0 0 1,3 1-1,39 1 200,-31-3-137,8 0-153,0-1 0,0-2 0,0 0-1,0 0 1,32-14 0,23-5-228,-74 22 304,-1 1 1,1 0 0,-1 0-1,0 0 1,1 0 0,-1 0-1,1 0 1,-1 0 0,1 0-1,-1 0 1,1 0 0,-1 0-1,1 0 1,-1 0 0,1 0-1,-1 0 1,1 0 0,-1 1-1,1-1 1,-1 0 0,0 0-1,1 1 1,-1-1 0,1 0-1,-1 0 1,0 1 0,1-1-1,-1 1 1,0-1 0,1 0-1,-1 1 1,0-1 0,0 1-1,1-1 1,-1 0 0,0 1-1,0-1 1,0 1 0,0-1-1,1 1 1,-1-1 0,0 1-1,0-1 1,0 1 0,0-1-1,0 1 1,0-1-1,0 1 1,-1-1 0,1 1-1,0-1 1,0 1 0,0-1-1,-1 1 1,1 0 11,0 0 1,0 0-1,0 0 0,0-1 1,0 1-1,-1 0 0,2 0 0,-1 0 1,0 0-1,0 0 0,0 0 0,0 0 1,0-1-1,1 1 0,-1 0 1,0 0-1,1 0 0,-1-1 0,1 1 1,-1 0-1,1 0 0,-1-1 0,1 1 1,0 0-1,-1-1 0,1 1 1,0-1-1,-1 1 0,1-1 0,0 1 1,0-1-1,-1 1 0,1-1 0,0 0 1,0 0-1,0 1 0,0-1 1,-1 0-1,3 0 0,0 1-229,1-1 0,-1 0 0,1 0 0,0 0 0,-1 0 0,1 0 0,-1-1 0,1 0 0,-1 0 0,6-2 0,15-18-8541,-11 1-2185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10570,'0'0'14600,"-10"3"-14402,3-1-160,0 0 0,0 1 0,1 0 1,-1 1-1,1-1 0,0 1 0,0 0 0,0 1 0,0 0 0,1 0 0,0 0 1,0 0-1,-8 11 0,6-6 83,-1 0 1,2 0-1,-1 0 1,2 1 0,-1 0-1,1 0 1,1 0-1,0 1 1,1-1-1,0 1 1,1 0-1,-2 18 1,4-29-117,0 0 0,0 1 0,0-1 0,0 0 1,1 0-1,-1 0 0,0 0 0,1 0 0,-1 0 0,1 0 0,-1 0 0,1 0 0,-1 0 0,1 0 1,0 0-1,-1 0 0,1 0 0,0-1 0,0 1 0,0 0 0,0 0 0,0-1 0,0 1 0,0-1 1,1 1-1,1 1 5,0-1 0,1 0 0,-1 0 0,1 0 0,-1-1 0,1 1 0,0-1 0,4 0 0,-1 0-209,-1 0 0,1-1 0,-1 0 0,0 0 0,1 0 0,-1-1 0,0 0 0,0 0 0,8-4 0,14-21-3724,-13 5-2035,-4 5-940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 8712,'0'0'15428,"-5"-1"-15230,4 1-186,0 0 0,0-1-1,-1 2 1,1-1 0,0 0 0,-1 0 0,1 0 0,0 1 0,-1-1 0,1 0 0,0 1 0,0-1 0,-1 1 0,1 0 0,0-1 0,0 1-1,0 0 1,0 0 0,0 0 0,-2 1 0,-19 33 489,18-26-222,0 0-1,1 0 1,0 1-1,1-1 1,0 1-1,-1 17 1,5-27-226,-1 0 1,1 0-1,-1 0 0,1 0 1,0-1-1,-1 1 1,1-1-1,-1 1 0,1-1 1,-1 0-1,1 1 1,-1-1-1,0 0 0,1 0 1,1-2-1,7-6 26,0-1 1,-1 0-1,0 0 1,0-1-1,-1-1 1,-1 1-1,12-23 0,-28 107-741,3-58 96,2 0 1,-1 0-1,2 1 0,0-1 0,-1 23 0,11-39-6918,0-11 10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17649,'0'0'8776,"-43"50"-7943,43-49-577,0-6-1601,9-10-2050,-4-3-3684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84 13325,'0'0'4692,"-8"-6"-2605,7 6-2057,-2-3 74,0 1-1,-1-1 1,1 1-1,-1 0 0,1 0 1,-1 1-1,0-1 1,0 1-1,0 0 1,0-1-1,0 2 0,0-1 1,0 0-1,0 1 1,0 0-1,0 0 1,0 0-1,0 1 1,0-1-1,0 1 0,0 0 1,0 0-1,0 0 1,-6 3-1,0 2-64,1 1-1,0 0 1,1 0 0,0 0-1,0 1 1,0 0-1,1 1 1,0 0-1,1 0 1,0 0 0,-9 20-1,9-16 31,1-1-1,0 1 1,1 1-1,0-1 1,1 1-1,0-1 1,1 1-1,1 0 0,0 16 1,1-27-53,1-1 0,-1 0 1,0 0-1,1 0 0,-1 1 1,1-1-1,0 0 0,0 0 1,0 0-1,0 0 0,0 0 0,1 0 1,-1-1-1,0 1 0,1 0 1,-1 0-1,1-1 0,0 1 1,-1-1-1,1 0 0,0 1 0,0-1 1,0 0-1,0 0 0,0 0 1,0-1-1,0 1 0,1 0 0,-1-1 1,0 1-1,0-1 0,0 0 1,1 0-1,-1 0 0,4 0 0,3 0 99,-1 0 0,1-1-1,-1-1 1,0 1-1,1-1 1,-1 0-1,0-1 1,11-5-1,-3 0 39,-1-2 0,0 0-1,-1 0 1,0-1-1,0-1 1,-1-1-1,-1 1 1,19-25-1,-26 30-57,1-1-1,-1 0 0,0 0 0,-1-1 0,0 1 0,0-1 0,-1 0 0,0 0 0,0 0 0,-1 0 0,0 0 0,-1-1 0,0 1 0,-1-1 0,1 1 1,-2-1-1,1 1 0,-3-10 0,2 16-116,0-1 0,-1 1 0,1 0 0,-1 0 0,1 0 0,-1 0 1,0 0-1,0 1 0,0-1 0,0 1 0,-1-1 0,1 1 0,-1 0 0,0-1 0,1 1 0,-1 1 1,0-1-1,0 0 0,0 1 0,0-1 0,-1 1 0,1 0 0,0 0 0,0 0 0,-1 1 1,1-1-1,-1 1 0,1 0 0,0 0 0,-1 0 0,1 0 0,-1 0 0,-5 2 0,4-1-185,0 0 0,0 0 0,1 0 0,-1 0 0,0 1-1,0 0 1,1 0 0,-1 0 0,1 1 0,-1-1 0,1 1-1,0 0 1,0 1 0,0-1 0,1 1 0,-1-1 0,1 1-1,0 0 1,0 0 0,0 0 0,0 1 0,-2 5 0,3-2-699,0-1 1,1 0 0,0 0 0,0 0 0,0 11 0,8 17-6679,7-10-2122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48 18642,'0'0'1574,"-8"-5"482,3 2-1780,0 1 0,0-1 0,0 1 1,0 0-1,0 0 0,0 0 0,-1 1 1,1 0-1,-11-1 0,12 2-221,1 0 0,0 0 0,-1 1 0,1-1 0,-1 1 0,1 0 0,0 0 0,0 1 0,0-1 1,-1 1-1,1-1 0,0 1 0,1 0 0,-1 0 0,0 0 0,1 0 0,-1 1 0,1-1 0,-1 1 0,-1 3 0,-3 4-29,0 1 1,1 0-1,1 0 0,0 0 0,0 0 0,1 1 1,-3 12-1,5-18-22,1-1-1,0 1 1,0 0 0,0 0-1,1-1 1,-1 1 0,1 0-1,1 0 1,-1 0 0,1 0-1,0-1 1,0 1 0,1 0-1,0-1 1,0 1 0,5 9-1,-4-12 14,1 0 0,-1 1 0,1-1 0,0-1 0,0 1 0,1 0 0,-1-1 0,0 0 0,1 0 0,-1 0 0,1-1 0,0 0 0,0 0 0,-1 0 0,1 0 0,0-1 0,0 1 0,0-1 0,0 0 0,0-1 0,0 1 0,6-3 0,1 1 26,0 0 1,1-1-1,-1 0 0,-1-1 0,1-1 1,-1 0-1,20-11 0,-24 11 15,-1 1-1,1-1 1,-1 0-1,0-1 1,-1 0-1,0 1 1,1-2-1,-2 1 1,1-1-1,-1 1 1,0-1-1,0 0 1,-1-1 0,0 1-1,-1 0 1,1-1-1,-1 0 1,-1 1-1,1-1 1,-1 0-1,-1 0 1,1 0-1,-2 0 1,1 0-1,-1 0 1,-2-8 0,2 12-64,0 1 0,-1 0 1,1 0-1,-1 0 0,0 0 1,0 0-1,0 0 1,0 1-1,0-1 0,-1 1 1,1 0-1,-1-1 0,0 1 1,0 0-1,0 0 0,0 1 1,-5-3-1,2 1 33,-1 0 0,1 1 0,-1 0 0,0 1 0,0-1-1,0 1 1,0 0 0,-13 1 0,15 0-116,0 0 1,1 1-1,-1 0 1,0 0-1,0 0 1,1 0-1,-1 0 1,1 1-1,-1 0 1,1 0-1,0 0 1,-7 6-1,9-7-82,0 1 0,0 0-1,1 0 1,-1 0 0,0 0 0,1 0 0,0 0-1,-1 0 1,1 1 0,0-1 0,0 1 0,0-1 0,1 0-1,-1 1 1,1-1 0,-1 1 0,1 0 0,0-1-1,0 1 1,0-1 0,0 1 0,0-1 0,0 1-1,2 3 1,-1-4-255,0 1-1,0 0 0,0-1 1,0 1-1,1-1 0,-1 1 0,1-1 1,0 0-1,0 0 0,0 1 1,0-1-1,0-1 0,0 1 1,0 0-1,1 0 0,-1-1 1,1 0-1,-1 1 0,1-1 1,-1 0-1,1 0 0,0 0 1,0 0-1,-1-1 0,1 1 1,4-1-1,28 5-4821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22 13613,'0'0'10079,"-8"3"-9134,1 1-797,0 1 0,0-1 0,1 1-1,-1 0 1,1 1 0,0-1 0,1 1 0,-1 0 0,1 1 0,1-1 0,-1 1 0,1 0 0,0 0 0,-5 12 0,5-9-18,0 0-1,1 0 1,0 0-1,0 0 1,1 1-1,0-1 1,1 1 0,0-1-1,1 1 1,0 0-1,3 19 1,-2-28-122,0 1 1,0-1-1,0 0 1,1 0-1,-1 0 1,1 0-1,-1 0 1,1 0-1,0 0 1,0-1-1,0 1 1,0-1-1,0 1 1,0-1-1,0 0 1,0 1-1,1-1 0,-1-1 1,0 1-1,1 0 1,-1 0-1,1-1 1,-1 1-1,1-1 1,-1 0-1,1 0 1,4 0-1,3 0 31,0 0-1,-1-1 1,1 0-1,-1 0 1,1-1-1,11-3 1,-14 2-15,1-1 1,-1 1-1,0-1 0,0-1 1,0 1-1,-1-1 0,0 0 1,0-1-1,0 1 0,0-1 1,-1-1-1,0 1 0,0-1 1,-1 1-1,1-1 0,-2-1 1,1 1-1,-1 0 0,0-1 1,-1 0-1,1 0 0,-1 0 1,-1 0-1,0 0 0,0 0 1,-1 0-1,1 0 0,-2 0 1,1 0-1,-1 0 0,-1 0 1,1 0-1,-5-12 0,4 16-192,0 1 0,0-1-1,0 0 1,-1 1 0,1 0-1,-1-1 1,0 1 0,0 0-1,0 1 1,0-1 0,-1 0-1,1 1 1,-1 0 0,1 0-1,-1 0 1,0 0 0,0 0-1,0 1 1,0 0 0,0 0-1,0 0 1,0 0 0,0 1-1,0-1 1,-1 1 0,1 0-1,0 0 1,0 1 0,0-1-1,-1 1 1,1 0 0,0 0-1,0 0 1,0 1 0,0-1-1,1 1 1,-1 0 0,0 0-1,1 1 1,-1-1 0,1 1-1,0-1 1,0 1 0,-4 4-1,-9 15-6306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17200,'0'0'6139,"-3"12"-6059,-3 17 78,1 0 0,1 0 0,2 0 0,1 0-1,2 1 1,0-1 0,2 0 0,11 48 0,-14-74-135,1 0 0,0 0 0,0 0 0,0 0 0,0 0 0,1 0 1,-1 0-1,1-1 0,-1 1 0,1-1 0,0 1 0,0-1 1,0 0-1,1 1 0,-1-1 0,0 0 0,1 0 0,0-1 1,-1 1-1,1-1 0,0 1 0,0-1 0,-1 0 0,1 0 1,0 0-1,0 0 0,1 0 0,-1-1 0,0 0 0,0 1 1,0-1-1,4-1 0,1 0 61,0-1 0,-1 0 0,1 0 0,-1-1 0,0 0 0,0 0 0,0-1 0,0 0 0,0 0 0,-1-1 0,11-8 0,56-64 241,-73 77-328,0 0-1,0 0 1,0 0-1,0-1 1,1 1-1,-1 0 0,0 0 1,0 0-1,0 0 1,0 0-1,0 0 0,0-1 1,0 1-1,1 0 1,-1 0-1,0 0 0,0 0 1,0 0-1,0 0 1,0 0-1,1 0 0,-1 0 1,0 0-1,0 0 1,0 0-1,0 0 0,1 0 1,-1 0-1,0 0 1,0 0-1,0 0 0,0 0 1,1 0-1,-1 0 1,0 0-1,0 0 0,0 0 1,0 0-1,0 0 1,1 0-1,-1 0 0,0 0 1,0 0-1,0 1 1,0-1-1,0 0 0,1 0 1,-1 0-1,0 0 1,0 0-1,0 0 1,0 1-1,3 13-130,-2 23 110,-1-32 79,0 83 73,0-88-178,0 1 0,0-1 1,1 0-1,-1 1 0,0-1 0,0 0 1,0 0-1,0 1 0,0-1 0,1 0 1,-1 0-1,0 1 0,0-1 0,0 0 1,1 0-1,-1 0 0,0 0 0,0 1 0,1-1 1,-1 0-1,0 0 0,1 0 0,-1 0 1,0 0-1,0 0 0,1 0 0,-1 0 1,0 0-1,1 1 0,-1-1 0,0-1 0,1 1 1,-1 0-1,0 0 0,0 0 0,1 0 1,-1 0-1,0 0 0,1 0 0,-1 0 1,0 0-1,0 0 0,1-1 0,-1 1 1,0 0-1,0 0 0,1 0 0,-1-1 0,0 1 1,0 0-1,0 0 0,1-1 0,-1 1 1,0 0-1,0 0 0,0-1 0,0 1 1,17-15-3049,-2-5-943,1-3-2392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4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10442,'0'0'6011,"-6"8"-3278,-6 12-1846,-34 54 2466,42-67-3009,1 0 0,-1 0 0,1 0 0,0 1 0,1 0 0,0 0-1,0-1 1,-1 12 0,3-19-337,1 1-1,-1-1 1,0 1-1,1-1 1,-1 1 0,0-1-1,1 1 1,-1-1-1,0 1 1,1-1 0,-1 1-1,1-1 1,-1 1-1,1-1 1,-1 0 0,1 1-1,-1-1 1,1 0-1,-1 1 1,1-1-1,0 0 1,-1 0 0,1 0-1,-1 0 1,1 1-1,0-1 1,-1 0 0,1 0-1,0 0 1,-1 0-1,1 0 1,-1-1 0,1 1-1,0 0 1,0 0-1,25-5 200,-17 1-174,0 0 0,-1 0 0,1-1 0,-1 0 0,0-1 0,-1 0 0,1 0 0,-1-1 0,0 0 0,-1 0 1,0 0-1,0-1 0,0 0 0,-1 0 0,0-1 0,-1 1 0,0-1 0,0 0 0,-1 0 0,0-1 0,-1 1 0,0 0 0,1-11 0,-22 57-395,14-20 330,2-10 20,1 0 1,-1 0 0,1 1 0,0-1 0,1 0-1,0 1 1,0 0 0,1-1 0,0 1-1,0-1 1,0 1 0,3 12 0,-1-19-17,-1 0 1,0 1 0,0-1-1,1 0 1,-1 0 0,1 0-1,-1 0 1,1 0 0,-1-1-1,1 1 1,-1 0 0,1-1 0,0 1-1,-1-1 1,1 0 0,0 1-1,-1-1 1,1 0 0,0 0-1,-1 0 1,1 0 0,0-1-1,0 1 1,-1 0 0,1-1-1,2 0 1,46-15-1935,-39 8 667,1 0 0,-1 0 0,-1-1 0,0 0 0,0-1 0,0 0 1,13-21-1,3-12-4555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4933,'0'0'11696,"-6"10"-9571,-16 23-798,1 0 0,-17 39 0,30-56-913,1 0 1,1 1-1,0 0 1,1 0 0,1 1-1,0 0 1,-1 26-1,5-43-406,1 0 0,-1 0 0,0 0 0,0 0-1,1 0 1,-1 0 0,1 0 0,-1 0 0,1 0-1,-1 0 1,1 0 0,-1-1 0,1 1 0,0 0 0,-1 0-1,1-1 1,0 1 0,0 0 0,-1-1 0,1 1-1,0-1 1,0 1 0,0-1 0,0 1 0,0-1 0,0 0-1,0 1 1,0-1 0,0 0 0,0 0 0,0 0-1,0 0 1,0 0 0,0 0 0,0 0 0,0 0 0,0 0-1,0 0 1,1-1 0,44-10 165,-3-13-763,-37 19 311,2 0 0,-1 1 0,0 0 0,1 0 0,0 1 0,0 0 0,0 1 0,12-3 0,-20 5 264,1-1 0,0 1 0,-1 0 0,1 0 0,0 0 1,0 0-1,-1 0 0,1 1 0,0-1 0,-1 0 0,1 0 1,0 0-1,-1 1 0,1-1 0,0 0 0,-1 0 0,1 1 1,-1-1-1,1 1 0,-1-1 0,1 0 0,-1 1 0,1-1 1,-1 1-1,1 0 0,-1-1 0,1 1 0,-1-1 0,0 1 1,1 0-1,-1-1 0,0 1 0,1 0 0,-2 30 323,-2-23-113,1 1 1,-1-1 0,0 0-1,-1 0 1,-4 8-1,-1-4 160,-1-1 0,1 0 0,-2-1 0,-19 16 0,26-23-323,1 0 1,-1-1-1,0 1 1,0-1-1,0 1 1,0-1-1,-1 0 1,1-1-1,-1 1 1,1-1-1,-1 0 1,1 0-1,-1 0 1,0-1-1,1 1 1,-1-1-1,0 0 1,-6-1-1,10 0-216,-1 0 0,1 1-1,0-1 1,0 0 0,0 0 0,0 0-1,0 0 1,0 0 0,0 0 0,0 0 0,0-1-1,1 1 1,-1 0 0,0 0 0,1-1-1,-1 1 1,1 0 0,-1-1 0,1 1 0,0 0-1,0-1 1,-1 1 0,1-1 0,0-2-1,2-38-7732,-2 39 7073,4-25-7308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24 4805,'0'0'21433,"2"-4"-21337,3-10 13,-10 10-200,3 5 60,0 0 0,1-1 0,-1 1 1,0 0-1,1 0 0,-1 0 0,1 0 0,-1 0 1,1 1-1,-1-1 0,1 0 0,0 1 0,-1-1 1,1 1-1,-1 1 0,-2 4 15,-1 0 1,2 0-1,-1 0 0,1 0 0,0 0 0,-3 15 1,5-21 21,1 1 0,-1-1 1,1 1-1,0-1 0,0 1 1,-1-1-1,1 1 0,0-1 1,0 1-1,0 0 0,1-1 1,-1 1-1,0-1 0,1 1 1,-1-1-1,0 1 0,1-1 1,0 0-1,-1 1 0,1-1 1,0 0-1,0 1 0,0-1 1,0 0-1,0 0 0,0 0 1,0 1-1,0-1 0,0-1 1,1 1-1,-1 0 0,0 0 1,1 0-1,-1-1 1,0 1-1,1 0 0,-1-1 1,1 1-1,-1-1 0,3 1 1,9 0-26,-1 0 0,1-1 0,-1-1 0,1 0 0,-1 0 0,0-1 1,1 0-1,-1-2 0,0 1 0,15-8 0,9-5-173,64-43 1,-50 28 141,-45 32 145,-7 9 157,-6 10 511,2-10-286,1 0-1,0 1 1,-6 19-1,11-30-454,0 0-1,0 1 1,0-1 0,1 0-1,-1 1 1,0-1-1,1 0 1,-1 1 0,0-1-1,0 0 1,1 0-1,-1 1 1,1-1 0,-1 0-1,0 0 1,1 0-1,-1 0 1,0 1 0,1-1-1,-1 0 1,1 0-1,-1 0 1,0 0 0,1 0-1,-1 0 1,1 0 0,-1 0-1,1 0 1,-1 0-1,0 0 1,1-1 0,-1 1-1,0 0 1,1 0-1,0-1 1,18-2 193,-3-3-149,-1 0 0,0-2 0,0 1 0,14-11 0,-20 11-224,1 1 0,0 0 0,0 0 0,0 1 0,1 1-1,-1 0 1,1 0 0,0 1 0,0 0 0,21-2 0,-30 5 163,0 0 1,0 1-1,-1-1 0,1 0 1,0 1-1,-1 0 0,1-1 1,0 1-1,-1 0 1,1-1-1,-1 1 0,1 0 1,-1 0-1,1 1 1,-1-1-1,0 0 0,1 0 1,-1 1-1,0-1 0,0 0 1,0 1-1,0-1 1,0 1-1,0-1 0,0 3 1,8 26-2279,-8-10-4862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14862,'0'0'12908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11050,'0'0'7912,"-11"0"-5889,1 0-1864,1 1 0,0 0 0,-1 1-1,1 0 1,0 0 0,0 1 0,0 0 0,1 1 0,-1 0-1,1 0 1,-1 1 0,1 0 0,1 0 0,-1 1-1,-11 11 1,15-13-126,2-3-24,0 1-1,0-1 1,0 1 0,0 0 0,1-1 0,-1 1 0,1 0 0,-1 0 0,1 0-1,0 1 1,0-1 0,0 0 0,0 0 0,0 1 0,0-1 0,1 0 0,-1 1 0,1-1-1,-1 0 1,1 6 0,2-7 8,1 0-1,-1 0 1,1 0 0,-1-1-1,1 1 1,-1 0-1,1-1 1,-1 0-1,1 1 1,-1-1 0,1 0-1,0 0 1,-1-1-1,6 0 1,1 0 44,65-5 53,-58 3-167,-1 1 1,1 1-1,0 0 1,0 1-1,0 1 1,0 0-1,0 1 1,-1 1-1,18 4 1,-30-6 48,-1 0 0,1 0 0,0 0 0,-1 1 0,1-1 0,-1 1 0,1-1 0,-1 1 0,0 0 0,0-1 0,0 1 0,0 1 0,0-1 0,0 0 0,0 0-1,-1 1 1,1-1 0,-1 1 0,0-1 0,1 1 0,-1-1 0,0 1 0,-1 0 0,1 0 0,0 0 0,-1-1 0,0 1 0,1 0 0,-1 0 0,0 0 0,-1 0 0,1-1 0,0 1 0,-1 0 0,0 0 0,1 0 0,-1-1 0,0 1 0,-2 3 0,-2 4 232,0-1 0,0 0 0,-1-1 0,-1 1 0,1-1 0,-1 0 0,0 0 0,-1-1 0,-12 9 0,7-6 31,-1 0-1,0-1 1,-1 0-1,1-1 1,-2-1-1,-21 7 1,37-14-254,0 0 0,-1 0 0,1 0 0,0 0 0,0-1 0,0 1 0,0 0 0,0 0 0,-1 0 0,1-1 0,0 1 0,0 0 0,0 0 0,0-1 0,0 1 0,0 0 0,0 0 0,0 0 0,0-1 0,0 1 0,0 0 0,0 0 0,0-1 0,0 1 0,0 0-1,0 0 1,0-1 0,0 1 0,1 0 0,-1 0 0,0 0 0,0-1 0,0 1 0,0 0 0,0 0 0,0 0 0,1-1 0,-1 1 0,0 0 0,0 0 0,0 0 0,1 0 0,-1 0 0,0 0 0,1-1 0,119-112-3572,-71 70-882,64-74 0,-94 93 3645,1-2 1091,-5 10 3049,-16 36 480,1-7-3372,-15 46 1382,10-41-1407,0 0 0,1 0 0,1 0 0,1 1 0,0 23 0,2-41-421,0 0 1,0 0-1,1 0 1,-1 0-1,0 0 1,0 0-1,1-1 1,-1 1-1,0 0 1,1 0-1,-1 0 1,1 0-1,-1 0 1,1 0-1,-1-1 1,1 1-1,0 0 1,-1 0-1,1-1 1,0 1-1,0-1 1,-1 1-1,1 0 1,0-1-1,0 0 1,0 1-1,0-1 1,0 1-1,0-1 1,0 0-1,0 0 1,0 1-1,0-1 1,0 0-1,0 0 1,0 0-1,-1 0 1,1 0-1,0 0 1,0-1-1,0 1 1,0 0-1,2-1 1,0 0-240,0 0 0,0 0 0,0 0 0,0 0 0,0 0 0,0-1 0,0 0 1,0 1-1,0-1 0,-1 0 0,1 0 0,3-4 0,9-20-3640,-3-6-2503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15791,'0'0'3908,"39"55"-6535,-21-46-3395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141 220 15118,'0'0'1458,"-12"10"544,8-7-1911,-15 11 1259,1 1 0,-31 34 1,45-45-1214,0 0 0,1 0 0,0 0 1,0 0-1,0 0 0,0 1 0,1-1 0,-1 1 0,1 0 1,0 0-1,1 0 0,-1 0 0,1 0 0,0 0 1,0 0-1,1 0 0,-1 0 0,1 1 0,0-1 1,1 0-1,-1 0 0,3 8 0,-2-12-129,0 1 0,0-1 0,0 0 0,0 1 0,1-1 0,-1 0 0,1 0 0,-1 0 0,0 0 0,1 0 0,0 0-1,-1 0 1,1-1 0,0 1 0,-1-1 0,1 1 0,0-1 0,-1 1 0,1-1 0,0 0 0,0 0 0,0 0 0,1 0 0,45-4 196,-35 1-233,0-1 0,0 0-1,0-1 1,-1 0 0,0-1 0,0 0-1,0-1 1,-1-1 0,0 0 0,-1 0-1,1-1 1,-2 0 0,1-1-1,-1 0 1,12-17 0,-10 11-22,-1 0 1,-1 0-1,0-1 0,-1 0 1,-1 0-1,0-1 1,-1 1-1,-2-2 0,1 1 1,2-31-1,-7 45 59,0-1-1,0 1 1,0-1-1,0 1 1,-1-1-1,1 1 0,-1 0 1,0-1-1,-1 1 1,1 0-1,-1 0 1,0-1-1,0 1 1,0 1-1,-4-6 1,5 7 1,-1 0 0,0 1 0,-1-1 0,1 1 0,0-1 0,0 1 0,-1-1 0,1 1 0,0 0 0,-1 0 1,1 1-1,-1-1 0,0 0 0,1 1 0,-1-1 0,0 1 0,1 0 0,-1 0 0,1 0 0,-1 0 0,0 1 0,1-1 1,-1 1-1,0-1 0,1 1 0,-1 0 0,-2 1 0,-4 2 2,-1 1 0,1 0 1,0 0-1,0 1 0,1 0 0,0 0 1,0 1-1,-14 15 0,11-8 85,0-1 0,0 1 0,2 1 1,-13 24-1,21-37-96,-1 0 0,1 0 0,1 0 1,-1 1-1,0-1 0,0 0 0,1 0 0,-1 1 1,1-1-1,0 0 0,0 1 0,0-1 1,0 0-1,0 0 0,0 1 0,1-1 0,0 3 1,0-4 2,-1 1 1,1-1-1,0 1 1,0-1 0,1 0-1,-1 1 1,0-1 0,0 0-1,0 0 1,1 0-1,-1 0 1,1 0 0,-1 0-1,1 0 1,-1-1-1,1 1 1,-1-1 0,3 2-1,9 0-169,0 0-1,0-1 1,0 0-1,0-1 1,15-1-1,5 0-1202,-22 1 765,0 1 0,0 0-1,0 0 1,0 1 0,-1 1 0,1 0-1,13 5 1,-21-6 555,1 0-1,-1 0 1,0 0-1,1 0 1,-1 0-1,0 1 1,-1 0 0,1-1-1,0 1 1,-1 0-1,1 0 1,-1 0 0,0 1-1,0-1 1,0 1-1,-1-1 1,1 1-1,-1-1 1,0 1 0,0 0-1,0-1 1,0 1-1,-1 0 1,1 4 0,-1-7 52,1 7-24,-1 0 1,1 0-1,-1-1 1,-1 1-1,0 0 1,0 0-1,0 0 1,-5 12-1,-5-3-3956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187 221 12844,'1'-10'1201,"0"3"-1087,0 1 321,-1-1 0,1 0 0,-1 1 0,0-1 0,-1 0 1,-1-7-1,1 12-280,1 0 1,-1 0 0,0 0-1,0 0 1,0 0 0,0 0-1,0 0 1,0 1 0,0-1-1,-1 0 1,1 1-1,-1-1 1,1 0 0,-1 1-1,0 0 1,1-1 0,-1 1-1,0 0 1,0 0-1,0 0 1,0 0 0,0 0-1,0 1 1,0-1 0,0 1-1,-4-1 1,1 0-39,-1 1 1,1 0-1,0 1 0,0-1 1,0 1-1,-1 0 0,1 0 1,0 1-1,0 0 0,1 0 1,-1 0-1,0 0 0,0 1 1,1-1-1,0 1 0,0 0 1,-1 1-1,2-1 0,-1 1 1,0-1-1,1 1 1,-1 0-1,-3 7 0,3-6-112,1 1 1,0-1-1,-1 1 0,2 0 0,-1 0 0,1 0 1,0 0-1,0 0 0,0 0 0,1 0 0,0 1 1,0-1-1,1 1 0,0-1 0,0 1 0,0-1 0,1 0 1,0 1-1,2 6 0,-2-11 12,0 0 0,1-1-1,-1 1 1,0 0 0,1-1 0,-1 1-1,1-1 1,0 1 0,-1-1 0,1 0-1,0 0 1,0 0 0,0 0 0,0 0 0,0 0-1,0 0 1,0-1 0,0 1 0,0-1-1,0 0 1,1 1 0,-1-1 0,0 0-1,0 0 1,0 0 0,0 0 0,5-2-1,2 1 79,0 0-1,1-1 1,-1 0-1,0 0 0,12-6 1,-6 0-47,0 0 0,0-1 0,-1-1 1,-1 0-1,1-1 0,-1 0 0,-1-1 0,21-26 1,-25 28-27,-1-1 0,0 1 0,0-1 0,-1 0 0,-1 0 0,0-1 0,0 0 0,-1 0 0,-1 0 0,0 0 0,-1-1 0,2-21 0,-8 18-119,-6 21-133,-9 24 141,11-9 130,1 1 0,0-1 0,2 1 0,1 0 0,0 1 0,2-1-1,0 0 1,3 40 0,-1-57-30,0 0 0,1-1 0,0 1 0,0 0 0,0-1 0,0 1 0,0-1 0,1 0 0,-1 1 0,1-1 0,0 0 0,0 0 0,0 0 0,1 0 0,-1 0 0,1-1 0,-1 1 0,1-1 0,0 1 0,4 1 0,-1-1 14,-1-1 0,1 1 0,0-1 1,0-1-1,0 1 0,0-1 0,0 0 0,0 0 0,0-1 1,1 0-1,7-1 0,0 0 11,-1-1-1,0 0 1,0-1-1,0 0 1,0-1-1,-1-1 1,1 0-1,-1-1 1,0 0-1,19-14 1,-24 14-22,-1 0 0,0-1-1,0 0 1,0 0 0,0 0 0,5-11 0,-9 14-5,0 0 0,0 1 1,0-1-1,-1 0 0,1 0 1,-1 0-1,0 0 0,0 0 0,-1-1 1,1 1-1,-1 0 0,0 0 1,0-1-1,0 1 0,-2-6 0,2 10-14,0-1 0,0 1 0,0 0 0,-1-1 1,1 1-1,0 0 0,0 0 0,-1-1 0,1 1 0,0 0 0,-1 0 0,1 0 0,0-1 0,0 1 0,-1 0 0,1 0 0,0 0 0,-1 0 0,1 0 0,0 0 0,-1 0 0,1-1 0,0 1 0,-1 0 0,1 0 0,0 0 0,-1 1 0,1-1 0,-1 0 0,1 0 0,0 0 0,-1 0 0,1 0 0,0 0 0,0 0 0,-1 0 0,1 1 0,0-1 0,-1 0 0,1 0 0,0 1 0,0-1 0,-1 0 0,1 0 0,0 1 0,0-1 0,-1 0 0,1 0 0,0 1 0,0-1 0,0 1 0,-13 13-115,7-4 123,2 0 0,0 1-1,0-1 1,1 1 0,0 0-1,-2 12 1,5-20 11,-1-1 0,1 0 0,-1 0 0,1 0 1,0 1-1,0-1 0,0 0 0,0 0 0,0 0 0,1 1 0,-1-1 0,1 0 1,-1 0-1,1 0 0,0 0 0,0 0 0,0 0 0,0 0 0,0 0 0,0 0 0,0 0 1,1 0-1,-1-1 0,1 1 0,-1-1 0,1 1 0,0-1 0,0 1 0,0-1 1,-1 0-1,1 0 0,0 0 0,0 0 0,1 0 0,-1-1 0,0 1 0,2 0 1,5 0 16,-1-1 0,0 0 0,1 0 0,-1-1 0,0 0 0,0-1 0,1 0 0,-1 0 0,0 0 1,-1-1-1,1 0 0,0-1 0,-1 0 0,0 0 0,0-1 0,7-5 0,-5 4-44,-1-1 0,0 0 0,-1 0 0,0-1-1,0 0 1,0-1 0,-1 1 0,-1-1 0,1 0 0,-1 0 0,-1-1-1,6-15 1,-8-2-36,-2 27 45,0 0 0,0-1 1,-1 1-1,1 0 0,0-1 1,0 1-1,0 0 0,0-1 1,-1 1-1,1 0 0,0-1 0,0 1 1,-1 0-1,1 0 0,0-1 1,-1 1-1,1 0 0,0 0 1,-1 0-1,1 0 0,0-1 0,-1 1 1,1 0-1,0 0 0,-1 0 1,1 0-1,0 0 0,-1 0 1,1 0-1,-1 0 0,1 0 1,0 0-1,-1 0 0,0 0 0,-1 1-8,0 0 0,-1 0 0,1 1 0,0-1 0,0 0-1,0 1 1,0 0 0,0-1 0,0 1 0,0 0-1,0 0 1,1 0 0,-1 0 0,1 0 0,-2 3 0,0-1 15,1 0-1,-1 0 1,1 1 0,0-1 0,1 1 0,-1-1 0,1 1 0,0-1 0,0 1 0,0 0 0,0 0 0,1 0 0,0-1 0,0 1 0,0 0 0,1 0 0,0 0 0,2 7 0,-2-9-29,1 0 0,0 0 1,0 0-1,0 0 1,0-1-1,1 1 1,-1-1-1,1 1 1,-1-1-1,1 0 0,0 0 1,0 0-1,0 0 1,0-1-1,0 1 1,0-1-1,0 0 0,1 0 1,-1 0-1,1 0 1,-1 0-1,0-1 1,1 0-1,-1 0 1,7 0-1,-7 0-343,-1 1-1,0-1 1,0 0 0,0 0-1,1 0 1,-1 0 0,0-1 0,0 1-1,0 0 1,1-1 0,-1 0-1,0 1 1,0-1 0,0 0-1,0 0 1,0 0 0,0-1 0,0 1-1,-1 0 1,1-1 0,0 1-1,-1-1 1,1 1 0,-1-1-1,1 0 1,-1 0 0,2-3 0,7-20-9128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18674,'0'0'-128,"-20"52"-11019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66 13837,'0'0'11579,"-4"9"-10981,-20 30-246,0-2 1,-3 0 0,-61 65-1,29-34-225,-3 9-223,146-198-6610,28-43 1983,-97 140 4337,-7 10 610,0 1-1,0 0 1,1 1 0,1-1 0,0 2 0,1-1-1,0 1 1,19-13 0,-30 24-190,1 0 0,-1-1-1,1 1 1,-1 0 0,1 0 0,-1-1 0,1 1-1,-1 0 1,1 0 0,-1 0 0,1 0 0,-1 0-1,1 0 1,0 0 0,-1 0 0,1 0 0,-1 0-1,1 0 1,-1 0 0,1 0 0,-1 1 0,1-1-1,-1 0 1,1 0 0,-1 1 0,1-1 0,-1 0-1,1 0 1,-1 1 0,1-1 0,-1 1 0,0-1-1,1 0 1,-1 1 0,1-1 0,-1 1 0,0-1-1,0 1 1,1-1 0,-1 1 0,0-1 0,0 1-1,0-1 1,1 1 0,-1-1 0,0 1 0,0 0-1,0-1 1,0 1 0,0-1 0,0 1 0,0-1-1,0 1 1,0-1 0,-1 2 0,-1 39 631,2-36-388,-7 33 329,-1-1-1,-2 0 1,-17 42 0,-15 57 1199,33-89-1111,-1 49 0,8-112-924,0-1 1,-2 0-1,0 1 0,0-1 1,-2 1-1,0 1 1,-11-21-1,2 0-79,-14-11 335,29 45 102,71 4 1,-31-1 238,-1-1-1,68-9 0,-98 7-334,-4 1-41,0 0 0,0 0 0,0 0 0,1 1 1,-1 0-1,0 0 0,8 1 0,-12 0 3,0-1-1,0 1 1,1 0 0,-1-1 0,0 1-1,0 0 1,0 0 0,0 0-1,0 0 1,0 0 0,0 0 0,0 0-1,0 0 1,0 0 0,0 0 0,-1 1-1,1-1 1,-1 0 0,1 0-1,-1 1 1,1-1 0,-1 0 0,0 1-1,1-1 1,-1 1 0,0-1-1,0 0 1,0 1 0,0-1 0,0 1-1,-1 1 1,0 9 144,0 0 1,-1 0-1,0-1 0,-1 1 0,0 0 1,-1-1-1,-7 15 0,2-1 69,10-22 275,8-8-243,7-8 1,5-8-124,48-47-60,-63 63-73,0 0-1,0 1 0,0-1 0,0 2 1,1-1-1,0 1 0,-1-1 0,1 2 1,14-4-1,-20 6 5,0 0-1,1 0 1,-1 0 0,0 0-1,1 0 1,-1 1-1,0-1 1,1 0 0,-1 1-1,0-1 1,0 1 0,1 0-1,-1-1 1,0 1 0,0 0-1,0 0 1,0-1 0,0 1-1,0 0 1,0 0 0,0 0-1,0 0 1,-1 1-1,1-1 1,0 0 0,-1 0-1,1 0 1,-1 1 0,1-1-1,-1 0 1,0 1 0,1-1-1,-1 0 1,0 1 0,0-1-1,0 0 1,0 1 0,0 1-1,-2 65 376,1-58-273,-2 37 200,5-48-725,0 0 1,-1 0 0,1 1 0,0-1-1,-1 0 1,1 0 0,-1 0 0,1-1-1,-1 1 1,0 0 0,1 0-1,0-3 1,10-15-5314,0-7-4090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 8360,'0'0'13298,"-8"11"-12407,-14 22 104,2 1 0,1 1-1,2 1 1,-15 43 0,23-53-758,1 0 0,2 0 0,0 1 0,2 0 0,0 1 1,2-1-1,2 38 0,1-62-214,0 0 1,0 1-1,0-1 1,0 0-1,1 1 1,-1-1-1,1 0 0,-1 0 1,1 0-1,0 0 1,1-1-1,-1 1 1,0 0-1,1-1 1,-1 1-1,1-1 1,0 0-1,0 0 1,3 2-1,-4-3 2,-1 0 0,1-1 0,-1 1-1,1 0 1,-1-1 0,1 1 0,-1-1 0,1 1 0,0-1-1,-1 1 1,1-1 0,0 0 0,-1 0 0,1 0 0,0 0-1,-1 0 1,1-1 0,0 1 0,-1 0 0,1-1 0,-1 1-1,1-1 1,0 1 0,-1-1 0,1 0 0,-1 0 0,0 0 0,1 0-1,-1 0 1,0 0 0,1 0 0,-1 0 0,0 0 0,0-1-1,0 1 1,0 0 0,0-1 0,0 1 0,1-4 0,3-11-101,0-1 0,-1 0 0,0 0 0,-1 0 1,-2 0-1,1-1 0,-2 1 0,0-1 0,-6-31 0,6 47 53,0 0-1,0 0 0,-1 1 0,1-1 0,-1 0 0,1 1 0,-1-1 1,0 0-1,1 1 0,-1-1 0,0 1 0,0-1 0,0 1 0,-1-1 1,0-1-1,1 3 3,0 0 0,1-1 0,-1 1 0,0 0 0,1-1 0,-1 1 0,0 0 1,0 0-1,1 0 0,-1 0 0,0 0 0,0 0 0,1 0 0,-1 0 0,0 0 0,0 0 0,1 0 1,-1 0-1,0 0 0,0 1 0,1-1 0,-1 0 0,0 0 0,0 1 0,-2 1-12,0 0 0,1 0 0,-1 0 0,1 0 0,-1 1 0,1-1 0,0 1 0,0 0 0,0-1 0,0 1 0,1 0 0,-1 0 0,-1 6 0,2-7 25,-1 1 0,1 0 0,1-1 0,-1 1 0,0 0 0,1 0 0,-1 0 0,1 0 1,0-1-1,0 1 0,0 0 0,0 0 0,1 0 0,-1 0 0,1 0 0,0-1 0,-1 1 0,1 0 0,1 0 0,-1-1 0,0 1 0,3 3 0,-1-3 17,-1-1 0,1 0-1,0 0 1,1 0 0,-1 0-1,0 0 1,0 0 0,1-1-1,-1 1 1,1-1-1,-1 0 1,1 0 0,0-1-1,-1 1 1,6-1 0,4 1 25,0-1 1,1-1-1,-1 0 1,0 0-1,0-2 1,0 0 0,0 0-1,24-11 1,-22 7-13,0-2 1,-1 0-1,25-20 0,-34 25-13,1-1 0,-1 0 0,0 0 0,-1-1 0,1 0 0,-1 1 0,0-1 0,0-1 0,-1 1 0,0-1 0,4-9 0,-7 16-7,0 0 0,0 0-1,0 0 1,0 0 0,0 0 0,0-1-1,0 1 1,0 0 0,0 0-1,0 0 1,0 0 0,0 0-1,0 0 1,0 0 0,0 0 0,0-1-1,0 1 1,0 0 0,0 0-1,0 0 1,0 0 0,0 0 0,0 0-1,0 0 1,0-1 0,0 1-1,0 0 1,0 0 0,0 0 0,0 0-1,0 0 1,0 0 0,0 0-1,0 0 1,0 0 0,0-1-1,-1 1 1,1 0 0,0 0 0,0 0-1,0 0 1,0 0 0,0 0-1,0 0 1,0 0 0,0 0 0,-1 0-1,1 0 1,0 0 0,0 0-1,0 0 1,0 0 0,0 0-1,0 0 1,0 0 0,-1 0 0,1 0-1,0 0 1,0 0 0,0 0-1,0 0 1,0 0 0,0 0 0,0 0-1,0 0 1,-1 0 0,1 0-1,0 0 1,-12 9 35,-11 13-10,16-14 30,1 1 1,0-1 0,1 1-1,0 0 1,0 0 0,1 0-1,0 1 1,1-1 0,0 1-1,0 0 1,1 0 0,1 0-1,-1 0 1,1 12 0,1-21-42,1 1 1,-1-1 0,0 0 0,0 1 0,0-1 0,1 0-1,-1 1 1,1-1 0,-1 0 0,1 1 0,0-1-1,-1 0 1,1 0 0,0 0 0,0 0 0,0 0-1,0 0 1,0 0 0,0 0 0,0 0 0,0 0 0,0 0-1,0 0 1,1-1 0,-1 1 0,2 0 0,1 0 27,0 1 0,1-1 0,-1-1 0,1 1 0,-1-1 0,1 0 0,-1 0 0,8 0 1,-1-2 19,1 0 1,0 0-1,-1-1 1,0-1 0,21-8-1,-17 3-78,0 0 0,-1-1 0,0 0 0,13-15-1,-22 21-31,-1 0-1,0 0 0,0-1 0,-1 1 0,1-1 0,-1 0 0,0 0 0,0 0 0,-1-1 0,0 1 0,0-1 0,0 1 0,0-1 0,-1 0 0,1-10 0,-25 50-513,20-27 576,-1-1 1,1 0 0,0 1-1,1 0 1,-1 0 0,1 0 0,1 0-1,-1 0 1,1 0 0,1 0-1,-1 0 1,1 1 0,0-1 0,2 8-1,-2-14 1,1 0-1,0 0 1,0 0-1,0 0 1,1 0 0,-1 0-1,0 0 1,0 0-1,0 0 1,1 0-1,-1-1 1,0 1-1,1 0 1,-1-1-1,1 1 1,-1-1-1,1 0 1,-1 1-1,1-1 1,-1 0-1,1 0 1,-1 0-1,1 0 1,-1 0-1,3-1 1,42-8 237,-34 3-265,-1 0 1,0-1 0,0-1-1,0 0 1,-1 0 0,0-1-1,0 0 1,-1-1 0,-1 0-1,1 0 1,-2-1 0,1 0-1,8-19 1,-4 7-80,-2-1 0,0 0 0,-2-1 0,0 0 0,-2 0 1,4-26-1,-1-61-658,-9 112 737,0-1 1,-1 1-1,1 0 0,0 0 0,-1 0 0,1 0 0,0-1 1,0 1-1,-1 0 0,1 0 0,0 0 0,-1 0 0,1 0 1,0 0-1,-1 0 0,1 0 0,0 0 0,-1 0 0,1 0 1,0 0-1,-1 0 0,1 0 0,0 0 0,0 0 0,-1 0 1,1 1-1,0-1 0,-1 0 0,1 0 0,0 0 0,0 0 1,-1 1-1,1-1 0,-11 10-17,1 0 1,0 1-1,0 0 1,1 1-1,1-1 1,0 2-1,-8 17 1,12-23 55,-10 17 211,2 0 0,-19 52 0,28-67-189,0 1 0,1 0 0,0 0 0,0 0 1,1 0-1,0 0 0,1 0 0,0 0 0,1 0 0,0 0 0,3 15 0,-2-20-28,1 0-1,0-1 1,0 1-1,0 0 1,0-1 0,0 0-1,1 0 1,0 0-1,0 0 1,0-1-1,1 1 1,-1-1-1,1 0 1,-1 0-1,1-1 1,0 1 0,6 1-1,-5-2-190,0 1 0,0-1 0,1 0 0,-1-1 0,1 1 1,-1-1-1,1-1 0,-1 1 0,1-1 0,-1 0 0,1-1 0,-1 1 0,1-1 0,8-3 0,-13 3-255,0 0 0,0-1 0,0 1-1,1-1 1,-1 0 0,-1 1 0,1-1 0,0 0-1,0 0 1,-1 0 0,1 0 0,-1-1-1,1 1 1,0-3 0,5-17-5955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20147,'25'4'6519,"19"-2"-5436,-27-3-1023,1-1 1,-1-1-1,1-1 1,-1 0-1,0-1 1,-1-1-1,1 0 1,-1-2-1,0 1 1,-1-2-1,0 0 1,0-1-1,-1-1 1,16-14-1,-28 23-51,-1 1 0,0 0-1,0 0 1,1-1 0,-1 1-1,0 0 1,0-1 0,0 1-1,-1-1 1,1 1 0,0-1-1,0 0 1,-1 1 0,1-1-1,-1 0 1,0 1 0,1-1-1,-1-2 1,0 3-15,-1 0 0,1 1 0,-1-1 0,1 0 0,-1 1 0,1-1 0,-1 1 0,1-1-1,-1 0 1,0 1 0,1 0 0,-1-1 0,0 1 0,1-1 0,-1 1 0,0 0 0,0 0 0,1-1 0,-1 1 0,0 0 0,0 0 0,0 0 0,1 0 0,-1 0 0,0 0-1,-1 0 1,-4 0-20,1 0-1,-1 1 0,1 0 0,-1 0 1,1 0-1,0 1 0,0 0 0,0 0 0,0 0 1,-7 4-1,3 0 63,0 0 0,1 1 0,0-1 0,0 2 0,0-1 0,1 1 0,0 1 0,0-1 0,1 1-1,0 0 1,1 1 0,0-1 0,1 1 0,-1 0 0,2 0 0,0 0 0,0 1 0,-1 10 0,3-19-21,1 0-1,0 0 1,1 1 0,-1-1-1,0 0 1,1 0-1,-1 0 1,1 0-1,-1 0 1,1 0 0,0 0-1,0 0 1,0 0-1,0 0 1,0 0 0,1 0-1,-1 0 1,0-1-1,1 1 1,0-1 0,1 2-1,2 0 30,-1 0 0,1 0 0,0 0 0,0-1-1,0 0 1,1 0 0,-1 0 0,7 1 0,10 1-166,0-1 1,1-1-1,23-2 1,-46 0 121,6 1-232,-3-1-137,1 0 0,-1 0-1,1 0 1,-1-1 0,1 1-1,-1-1 1,1 0 0,4-1-1,-7 1 80,0 0-1,0 1 1,0-1-1,0 0 1,0 1-1,-1-1 1,1 0-1,0 0 1,0 0-1,0 0 1,-1 0-1,1 0 1,-1 0-1,1 0 1,-1 0-1,1 0 0,-1 0 1,1-2-1,1-22-8026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18962,'0'0'2498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71 17969,'0'0'865,"-13"-3"-75,4 1-599,4 0-125,1 1 1,-1 0-1,1 0 1,-1 0-1,0 0 1,1 1-1,-1 0 1,0 0-1,1 0 1,-1 0-1,0 1 1,1 0-1,-1 0 1,0 0-1,1 1 1,0-1-1,-7 4 1,1 3-9,-1 0 0,2 1 0,-1 1 0,1-1 0,1 1 0,0 1 0,-13 21 1,16-24-37,0 0 0,1 0 0,0 1 0,0-1 1,1 1-1,0 0 0,1 0 0,0 1 1,0-1-1,1 0 0,0 18 0,1-26-15,1 1 0,-1-1 0,1 0 0,-1 1 0,1-1 0,0 1 0,-1-1 0,1 0 0,0 0 0,0 1 0,0-1 0,0 0 0,0 0 0,0 0 0,1 0 0,-1 0 0,0 0 0,0-1 0,1 1 0,-1 0 0,1-1 0,-1 1 0,0-1 0,1 1 0,-1-1 0,1 0 0,-1 1 0,1-1 0,-1 0 0,1 0 0,-1 0-1,1 0 1,-1 0 0,1-1 0,-1 1 0,3-1 0,5 0 92,0-1-1,0 0 1,-1 0-1,1-1 1,9-4-1,3-4-40,-1 0 0,0-1-1,-1-1 1,-1-1 0,0-1-1,24-26 1,-29 27 178,-1 1-1,-1-1 1,0-1 0,-1 0-1,-1-1 1,0 0-1,-2 0 1,1-1-1,4-17 1,-12 34-233,0 0-1,1 0 1,-1 0-1,0-1 1,0 1-1,0 0 1,1 0-1,-1 0 1,0-1-1,0 1 1,0 0-1,0 0 1,0-1 0,1 1-1,-1 0 1,0-1-1,0 1 1,0 0-1,0 0 1,0-1-1,0 1 1,0 0-1,0 0 1,0-1 0,0 1-1,0 0 1,0-1-1,0 1 1,0 0-1,0 0 1,-1-1-1,1 1 1,0 0-1,0 0 1,0-1 0,0 1-1,0 0 1,-1 0-1,1-1 1,0 1-1,0 0 1,0 0-1,-1 0 1,1-1-1,0 1 1,0 0 0,-1 0-1,1 0 1,0 0-1,-7 5-95,7-5 91,-9 14-12,0 1 1,1 1-1,0 0 1,2 0-1,0 0 1,1 1-1,0-1 1,1 1-1,1 1 1,1-1-1,1 0 0,0 31 1,1-46 23,1 0 0,-1 1 0,0-1 1,1 0-1,-1 1 0,1-1 0,0 0 0,0 0 0,0 0 1,0 1-1,0-1 0,0 0 0,1 0 0,-1-1 0,0 1 1,1 0-1,0 0 0,-1-1 0,1 1 0,0-1 0,3 3 1,0-2 18,-1 0 1,1 0-1,-1-1 1,1 1-1,0-1 1,0 0-1,0 0 1,0-1-1,10 0 1,-4 0 8,0-1 0,0 0-1,0-1 1,1 0 0,-1-1 0,-1 0 0,1-1 0,16-8-1,-18 7-25,-1 0 0,0-1 0,-1-1 0,0 1 0,0-1 0,9-11 0,-14 15-9,1 0 0,-1 1 0,0-1-1,-1 0 1,1 0 0,0 0 0,-1 0-1,0-1 1,1 1 0,-1 0-1,-1-1 1,1 1 0,0 0 0,-1-1-1,0 1 1,0-1 0,0 1 0,0-1-1,0 1 1,-1-1 0,0-4-1,0 7-2,0 1 0,1-1-1,-1 0 1,0 0 0,0 1-1,0-1 1,1 0 0,-1 1-1,0-1 1,0 1-1,0-1 1,0 1 0,0 0-1,0-1 1,0 1 0,0 0-1,0 0 1,0-1 0,0 1-1,0 0 1,0 0 0,0 0-1,-1 0 1,1 1-1,0-1 1,0 0 0,0 0-1,0 1 1,0-1 0,0 0-1,0 1 1,0-1 0,1 1-1,-1-1 1,0 1-1,-2 1 1,-32 21 3,-10 34 140,42-52-100,0-1 0,0 1 1,1 0-1,0 0 0,0 0 1,0 0-1,0 1 0,1-1 0,0 1 1,-1 9-1,2-14-34,0 0-1,0 0 1,1 0 0,-1 0 0,0 0-1,1 0 1,-1 0 0,1 0-1,-1 0 1,1 0 0,0 0 0,-1 0-1,1-1 1,0 1 0,-1 0-1,1 0 1,0-1 0,0 1-1,0 0 1,0-1 0,0 1 0,0-1-1,0 1 1,0-1 0,0 0-1,0 1 1,0-1 0,0 0 0,0 1-1,0-1 1,2 0 0,41 2 228,-34-2-214,12 1 101,-7 0-218,0 0-1,0-1 0,0-1 1,0 0-1,0-1 1,0-1-1,-1 0 0,1-1 1,14-6-1,-28 9 115,0 0 0,0 1 1,-1-1-1,1 1 0,0-1 0,0 0 1,-1 0-1,1 0 0,-1 1 0,1-1 0,-1 0 1,1 0-1,-1 0 0,1 0 0,-1 0 0,0 0 1,0 0-1,1 0 0,-1 0 0,0 0 0,0 0 1,0 0-1,0 0 0,0 0 0,0 0 0,0 0 1,-1 0-1,1 0 0,0 1 0,0-1 0,-1 0 1,1 0-1,-1 0 0,1 0 0,-1 0 0,0-1 0,-26-37 1190,19 29-983,8 10-210,-8-10 131,1 1-1,0-1 1,1 0 0,0-1 0,1 0-1,0 1 1,0-2 0,1 1-1,-3-15 1,7 25-147,0 0-1,0 0 1,0 1 0,0-1-1,0 0 1,0 0 0,0 0-1,0 0 1,1 0-1,-1 1 1,0-1 0,0 0-1,1 0 1,-1 1-1,1-1 1,-1 0 0,0 0-1,1 1 1,0-1-1,-1 0 1,1 1 0,-1-1-1,1 1 1,0-1-1,-1 0 1,1 1 0,0 0-1,-1-1 1,1 1 0,0-1-1,0 1 1,0 0-1,-1 0 1,1-1 0,1 1-1,37-1-536,-25 1 244,165 8-7400,-103-8-572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17072,'0'0'1495,"-3"9"-374,-14 46 438,-67 231 5140,82-278-6562,0-1-1,1 1 1,0 0-1,0 0 1,0 0-1,1 0 0,0 0 1,2 11-1,-1-17-105,0-1 1,0 0-1,-1 0 0,1 0 0,0-1 1,0 1-1,0 0 0,0 0 0,0 0 1,0-1-1,1 1 0,-1 0 0,0-1 0,0 1 1,0-1-1,1 0 0,-1 1 0,0-1 1,0 0-1,1 0 0,-1 0 0,0 1 0,1-2 1,-1 1-1,0 0 0,0 0 0,1 0 1,-1 0-1,0-1 0,0 1 0,2-1 1,41-14 794,-22 1-750,-1-1 0,0 0-1,-1-2 1,-1 0 0,18-22 0,80-105-1055,-113 139 868,-2 2-753,16-21 373,-14 17-3089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13068,'0'0'5638,"-9"56"-3941,4-13-512,3 4-576,-3 0-257,1-2-159,2-7-97,-1-6-96,3-6-64,-4-7-961,-6-4-705,-10-7-1473,-5-8-5349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8040,'1'-8'4217,"0"3"-3946,-1 1-1,1-1 1,1 1 0,-1 0-1,0-1 1,1 1 0,0 0 0,0 0-1,0 0 1,1 0 0,-1 0-1,1 1 1,0-1 0,0 1-1,0 0 1,1 0 0,-1 0 0,1 0-1,-1 0 1,1 1 0,0 0-1,0-1 1,8-1 0,12-9-133,1 1 0,0 2 1,1 1-1,0 0 0,0 2 1,1 1-1,0 2 0,0 0 1,0 2-1,47 1 0,-69 2-144,0 0 0,1 0 0,-1 0-1,0 0 1,0 1 0,0 0 0,0 0-1,0 1 1,0-1 0,-1 1 0,1 0-1,-1 0 1,0 1 0,0-1 0,0 1 0,6 7-1,-5-4 135,-1 0 0,1 1-1,-1 0 1,0 0 0,-1 0-1,0 0 1,0 0 0,-1 1-1,2 13 1,-2-3 362,0 1 0,-2 0-1,0 0 1,-1 0 0,-1 0 0,-1-1-1,-1 1 1,-8 26 0,8-35-287,-1 0 0,0 0 0,0 0 0,-2 0 1,1-1-1,-1 0 0,0 0 0,-1-1 0,0 0 0,-1 0 0,0-1 1,0 0-1,-1-1 0,-18 11 0,12-9-201,-1-2 0,0 0 1,0 0-1,0-2 0,0 0 0,-1-1 1,0-1-1,0-1 0,-22 1 0,38-3-67,-9 0-399,0 0-1,-1 0 0,-17-4 1,28 4 334,-1 0 0,1-1 0,0 1-1,-1-1 1,1 1 0,0-1 0,0 1 0,0-1 0,0 1 0,-1-1 0,1 0 0,0 0 0,0 0 0,0 1-1,0-1 1,1 0 0,-3-2 0,3 1-32,0 1 0,0 0 0,0 0 0,0 0 0,0 0 0,0-1 0,0 1-1,0 0 1,0 0 0,1 0 0,-1 0 0,0-1 0,1 1 0,-1 0 0,1 0 0,-1 0 0,1 0 0,0 0 0,-1 0 0,1 0-1,0 0 1,0 1 0,0-1 0,1-1 0,4-3-1166,1 0 0,0 0 1,-1 1-1,2 0 0,-1 0 0,8-3 0,-13 6 1030,36-15-6455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11435,'0'0'15236,"-1"8"-14932,-10 62 185,7-55-603,0 0 0,2 0 0,-1 1 0,2-1 1,0 1-1,1-1 0,3 19 0,-3-33-79,0-1 1,1 1-1,0 0 1,-1 0-1,1-1 0,-1 1 1,1 0-1,0-1 0,0 1 1,-1 0-1,1-1 0,0 1 1,0-1-1,0 1 0,0-1 1,-1 0-1,1 1 0,0-1 1,0 0-1,0 0 1,0 1-1,0-1 0,0 0 1,0 0-1,0 0 0,0 0 1,0 0-1,0 0 0,0-1 1,0 1-1,0 0 0,0 0 1,-1-1-1,1 1 0,0 0 1,0-1-1,0 1 1,0-1-1,-1 0 0,1 1 1,0-1-1,0 1 0,-1-1 1,1 0-1,0 0 0,7-16-5775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13677,'0'0'2610,"10"1"-1424,0 1-935,10 0 672,0 0 0,1-1 0,36-3 0,-53 2-709,1-1 0,-1 0-1,1 0 1,-1 0 0,0-1 0,1 1 0,-1-1 0,0 0 0,0-1 0,5-3 0,-7 5-124,0-1 1,0 0-1,-1 0 1,1 1-1,-1-1 0,0 0 1,0 0-1,1-1 1,-1 1-1,0 0 0,-1 0 1,1 0-1,0-1 1,-1 1-1,1 0 0,-1-1 1,0 1-1,1 0 0,-1-1 1,-1 1-1,1-4 1,-1 5-70,1 0 0,-1 0 1,0 1-1,0-1 1,1 0-1,-1 0 0,0 1 1,0-1-1,0 0 1,0 1-1,0-1 0,0 1 1,0-1-1,0 1 1,0-1-1,0 1 0,0 0 1,-1 0-1,1-1 1,0 1-1,0 0 0,0 0 1,0 0-1,0 0 1,0 0-1,-1 1 0,1-1 1,0 0-1,0 0 1,-1 1-1,-39 9-129,32-5 100,0 0 0,1 1 0,-1 0-1,1 1 1,1 0 0,-1 0 0,1 1 0,1 0 0,-1 0 0,1 0 0,1 1-1,-1 0 1,2 0 0,-1 0 0,1 1 0,1-1 0,-1 1 0,2 0 0,-1 0-1,1 0 1,1 1 0,-1 16 0,2-25 11,1 0 0,-1-1-1,0 1 1,0 0 0,1 0 0,-1 0 0,1-1 0,0 1-1,0 0 1,-1-1 0,1 1 0,0 0 0,0-1-1,0 1 1,1-1 0,-1 0 0,0 1 0,1-1-1,-1 0 1,0 0 0,1 0 0,2 2 0,0-1 33,0 0-1,1-1 1,-1 1 0,0-1 0,1 0 0,0 0-1,-1 0 1,1-1 0,5 1 0,46-8-1351,-13-9-3638,-19-5-1651</inkml:trace>
  <inkml:trace contextRef="#ctx0" brushRef="#br0" timeOffset="1">57 1 9289,'0'0'7399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12364,'0'0'10388,"2"9"-9635,8 54 233,-7-34-377,13 49 1,-16-76-592,0 0 1,1-1 0,-1 1-1,1-1 1,-1 0 0,1 1-1,0-1 1,0 1 0,0-1-1,0 0 1,0 0 0,0 1-1,0-1 1,0 0 0,0 0 0,1 0-1,-1 0 1,0 0 0,1 0-1,-1-1 1,0 1 0,1 0-1,-1-1 1,3 1 0,-1-1 19,0 1 1,0-1-1,0-1 1,0 1-1,-1 0 1,1-1 0,0 1-1,0-1 1,0 0-1,-1 0 1,1 0-1,3-2 1,6-4 41,0-1-1,-1 0 1,0 0 0,14-15-1,-12 9-59,18-19 65,-30 31-94,0 1 0,1 0 0,-1 0 0,0 0 0,0 0 0,1 0-1,-1 0 1,0 0 0,1 0 0,-1 1 0,1-1 0,-1 0 0,1 1 0,-1-1 0,1 1 0,0 0 0,2-1 0,-2 46-547,-8 50-1264,6-95 1754,0 1 0,1-1 1,-1 0-1,0 0 0,0 0 0,0 1 0,0-1 0,0 0 1,0 0-1,0 0 0,1 0 0,-1 0 0,0 1 1,0-1-1,0 0 0,0 0 0,1 0 0,-1 0 0,0 0 1,0 0-1,0 0 0,1 0 0,-1 1 0,0-1 1,0 0-1,0 0 0,1 0 0,-1 0 0,0 0 0,0 0 1,1 0-1,-1 0 0,0 0 0,0 0 0,0-1 1,1 1-1,-1 0 0,0 0 0,0 0 0,0 0 0,1 0 1,-1 0-1,0 0 0,0 0 0,0-1 0,0 1 1,0 0-1,1 0 0,-1 0 0,0 0 0,0 0 0,0-1 1,11-7-1465,18-34-5869,-13 14 2477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0:5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72 3651,'4'-8'2921,"12"-28"-552,-8 17 1212,-5 10 5752,-18 24-8848,-22 24 293,34-37-760,1 0 0,0 1-1,1 0 1,-1-1 0,0 1 0,1 0 0,0 0 0,-1 0 0,1 0-1,0 0 1,0 0 0,0 7 0,1-10-16,0 1 0,1 0 0,-1 0 0,0 0 0,1-1 0,-1 1 0,0 0 0,1 0 0,-1-1 0,1 1 0,-1 0 0,1-1-1,0 1 1,-1-1 0,1 1 0,-1-1 0,1 1 0,0-1 0,0 1 0,-1-1 0,1 0 0,0 1 0,0-1 0,-1 0 0,1 0 0,1 1 0,28 5-174,-21-5 3,40 6-1067,-34-6 859,1 0 1,-1 2-1,1-1 0,-1 2 1,0 0-1,0 1 0,20 10 0,-34-15 398,-1 1 0,1-1-1,0 1 1,0-1-1,-1 1 1,1 0 0,0-1-1,-1 1 1,1 0-1,0-1 1,-1 1 0,1 0-1,-1 0 1,1-1-1,-1 1 1,1 0 0,-1 0-1,0 0 1,0 0-1,1 0 1,-1 0 0,0-1-1,0 1 1,0 0-1,0 0 1,0 0 0,0 0-1,0 2 1,-1-1 91,0 0 1,0 0 0,0 0 0,0 1-1,-1-1 1,1 0 0,0 0-1,-1-1 1,0 1 0,1 0 0,-3 1-1,-55 37 2126,55-38-2208,-97 51 2170,88-47-2157,-1-1-1,0 0 1,0-1-1,0 0 1,-26 2-1,40-6-157,-1 0-1,1 0 1,-1 0-1,1 0 1,-1-1-1,1 1 0,-1 0 1,1 0-1,-1-1 1,1 1-1,-1 0 1,1-1-1,-1 1 1,1 0-1,0-1 0,-1 1 1,1-1-1,-1 1 1,1-1-1,0 1 1,0-1-1,-1 1 0,1-1 1,0 1-1,0-1 1,-1 1-1,1-1 1,0 1-1,0-1 1,0 1-1,0-1 0,0 0 1,0 1-1,0-1 1,0 1-1,0-1 1,0 1-1,0-1 0,1 1 1,-1-1-1,0 0 1,0 1-1,0-1 1,1 1-1,-1-1 1,0 1-1,1-1 0,-1 1 1,0 0-1,1-1 1,16-31-5661,6 1-1378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6086,'0'0'15844,"-4"13"-15262,-7 28 223,2 0 0,2 0 0,1 0 0,1 62 0,5-87-711,4 108 248,-2-111-313,-1 1-1,2-1 0,0 0 0,1 0 0,0 0 1,1-1-1,6 13 0,-11-25-19,0 0 0,0 0 0,0 0 0,0-1 1,0 1-1,0 0 0,0 0 0,0 0 0,0 0 0,0 0 0,0 0 0,0 0 0,0-1 1,0 1-1,0 0 0,1 0 0,-1 0 0,0 0 0,0 0 0,0 0 0,0 0 0,0 0 0,0 0 1,0-1-1,0 1 0,0 0 0,0 0 0,0 0 0,0 0 0,0 0 0,1 0 0,-1 0 0,0 0 1,0 0-1,0 0 0,0 0 0,0 0 0,0 0 0,0 0 0,0 0 0,1 0 0,-1 0 1,0 0-1,0 0 0,0 0 0,0 0 0,0 0 0,0 0 0,0 0 0,1 0 0,-1 0 0,0 0 1,0 0-1,0 0 0,0 0 0,0 0 0,0 0 0,0 0 0,0 0 0,0 0 0,1 0 0,-1 1 1,0-1-1,0 0 0,2-18 261,-1-22-192,-3 18-323,-2 0 0,0 1 0,-1 0 0,-2 0 0,0 0 0,-1 1 0,-19-35 0,26 53 59,45 20-653,-34-17 830,0 0-1,0-1 0,0 0 1,-1-1-1,1 0 0,0 0 0,0-1 1,-1 0-1,1-1 0,-1 0 1,0-1-1,0 0 0,0 0 0,-1-1 1,1 0-1,-1 0 0,0-1 1,0 0-1,-1 0 0,0-1 0,0 0 1,0-1-1,-1 1 0,0-1 1,-1 0-1,0-1 0,0 1 0,-1-1 1,0 0-1,0 0 0,-1-1 0,0 1 1,-1 0-1,0-1 0,0 0 1,-1 0-1,0 1 0,-1-14 0,0 22 0,0 0 0,0 1-1,0-1 1,0 0-1,-1 1 1,1-1 0,0 0-1,0 1 1,0-1-1,-1 0 1,1 1 0,0-1-1,-1 0 1,1 1-1,0-1 1,-1 1 0,1-1-1,-1 1 1,1-1-1,-1 1 1,1-1 0,-1 1-1,1-1 1,-1 1-1,1 0 1,-1-1 0,0 1-1,1 0 1,-1-1-1,0 1 1,1 0 0,-1 0-1,0 0 1,1 0-1,-1 0 1,0-1 0,0 1-1,1 0 1,-1 1-1,0-1 1,1 0 0,-1 0-1,0 0 1,1 0-1,-1 0 1,0 1 0,1-1-1,-1 0 1,0 1-1,-2 0-25,-1 1 0,1-1 0,0 1 0,0 0 0,1-1 0,-1 1 0,0 1 0,1-1 0,-4 3 0,-4 11 93,0 0 1,1 0 0,1 1-1,1 1 1,0-1 0,1 1 0,1 0-1,1 0 1,0 1 0,2-1 0,0 1-1,1-1 1,0 1 0,2 0-1,3 21 1,-3-37-9,0 1 0,0 0-1,1-1 1,-1 1 0,1-1 0,0 0-1,0 0 1,0 1 0,0-1-1,1 0 1,-1-1 0,1 1 0,0 0-1,0-1 1,0 0 0,0 1 0,0-1-1,0 0 1,1-1 0,-1 1 0,1 0-1,-1-1 1,1 0 0,-1 0 0,1 0-1,0 0 1,0-1 0,-1 0-1,1 1 1,0-1 0,7-1 0,0 0 21,0 0 1,0 0 0,-1-1 0,1 0 0,-1-1-1,1 0 1,-1-1 0,0 0 0,0 0 0,10-7-1,-10 4-78,-1-1 0,1 1 0,-1-1 0,0-1 0,-1 0 0,0 0 0,-1-1 0,0 1 0,0-2 0,-1 1 0,0-1 0,-1 0 0,0 0 0,-1 0 0,4-14 0,-9 25-1,1 0 0,0 1-1,-1-1 1,1 0 0,0 0-1,0 0 1,-1 0 0,1 1-1,0-1 1,-1 0 0,1 0-1,0 0 1,-1 0 0,1 0-1,0 0 1,-1 0 0,1 0-1,0 0 1,-1 0 0,1 0-1,0 0 1,-1 0 0,1 0-1,0 0 1,-1-1 0,1 1-1,0 0 1,-1 0 0,1 0-1,0 0 1,0-1-1,-1 1 1,1 0 0,0 0-1,0-1 1,-1 1 0,1 0-1,0 0 1,0-1 0,0 1-1,-1 0 1,1 0 0,0-1-1,0 1 1,0 0 0,0-1-1,0 1 1,0 0 0,0-1-1,0 1 1,0 0 0,0-1-1,0 1 1,0 0 0,0-1-1,0 1 1,0 0 0,0-1-1,0 1 1,0 0 0,0-1-1,0 1 1,0 0 0,1-1-1,-21 20-221,10-5 283,0 1 1,1 0-1,-9 22 0,15-30 12,1 1 0,-1-1 0,1 0 0,0 1 0,1 0 0,0-1 0,0 1 0,1 0 0,0-1 0,1 10 0,-1-16-49,0 0 0,0 0 0,1 0-1,-1 0 1,0-1 0,1 1 0,-1 0 0,1 0 0,-1 0 0,1 0-1,-1-1 1,1 1 0,0 0 0,-1 0 0,1-1 0,0 1 0,0 0-1,-1-1 1,1 1 0,0-1 0,0 1 0,0-1 0,0 0 0,0 1-1,1-1 1,31 2 254,-25-3-226,1-1 0,-1 1 0,0-2 0,0 1 0,13-7 0,-9 1-132,1 0 0,-2-1 0,1-1 0,-1 0 0,0 0 1,-1-1-1,10-14 0,-14 17-75,0 0 0,-1 0 1,0 0-1,-1-1 0,1 0 0,-2 0 0,1 0 1,-1 0-1,-1 0 0,0-1 0,0 1 1,0-13-1,-3 28 78,0-1 0,0 1 0,0-1 0,-1 1 0,0-1 0,-4 8 0,-6 21 202,9-21 57,2-1-1,0 1 0,0 0 1,2 24-1,0-34-186,-1 0-1,0 0 0,1 0 0,0 0 1,0 0-1,0-1 0,0 1 0,0 0 1,1-1-1,-1 1 0,1-1 0,2 4 1,-3-5-111,0 0 0,1 0 0,-1-1 0,0 1 0,1 0 1,-1 0-1,0-1 0,1 1 0,-1-1 0,1 1 0,0-1 1,-1 1-1,1-1 0,-1 0 0,1 0 0,-1 0 0,1 0 1,0 0-1,-1 0 0,1 0 0,-1-1 0,1 1 0,-1-1 1,3 0-1,1-4-3719,0-8-3373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16720,'0'0'5605,"10"47"-5541,6-34-1377,0 2-2339,-1-2-2433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9577,'0'0'8232,"-8"2"-6599,-3 1-1444,-63 20 2388,68-21-2424,1 0 1,-1 0-1,1 1 1,0 0-1,0 0 1,0 0-1,0 0 1,1 1-1,-1 0 0,1 0 1,-5 6-1,9-9-176,-1-1-1,1 1 1,-1 0 0,1-1-1,0 1 1,-1 0-1,1 0 1,0-1-1,-1 1 1,1 0-1,0 0 1,0 0-1,0-1 1,0 1-1,0 0 1,0 0-1,0-1 1,0 1 0,0 0-1,0 0 1,1 0-1,-1-1 1,0 1-1,0 0 1,1 0-1,-1-1 1,0 1-1,1 0 1,-1-1-1,1 1 1,-1 0-1,1-1 1,-1 1 0,1-1-1,0 1 1,-1-1-1,1 1 1,0-1-1,-1 1 1,1-1-1,0 0 1,-1 1-1,1-1 1,1 0-1,42 11-1596,-31-9 842,88 24-4148,-89-22 4711,0 0 1,0 1 0,-1 0-1,1 1 1,-1 0-1,13 10 1,-23-15 372,0 0 0,0 0 0,0 1 0,0-1 0,0 0 0,0 0 0,0 0 0,0 1 0,0-1 0,0 1 0,-1-1 0,1 0 0,-1 1 0,1-1 0,-1 1 0,1-1 0,-1 1 0,0 0 0,0-1 0,0 1 0,0-1 0,0 1 0,0-1 0,0 1 0,0 0 0,-1-1 0,1 1 0,-1-1 0,1 1 0,-1-1 0,1 1 0,-1-1 0,0 0 0,0 1 0,0-1 0,0 0 0,0 0 0,0 1 0,0-1 0,0 0 0,0 0 0,0 0 0,-3 1 0,-6 6 433,0 0 0,-1-1 1,1-1-1,-14 7 0,13-7-585,-1 1 1,0-2-1,0 1 0,0-2 0,-1 0 0,1 0 1,-1-1-1,0-1 0,0 0 0,-1-1 1,-13 0-1,27-1-140,-1 0 0,0-1 0,0 1 0,0 0-1,0-1 1,0 1 0,0-1 0,0 1 0,1-1 0,-1 1 0,0-1 0,0 0 0,1 1 0,-1-1 0,0 0 0,1 0 0,-1 1-1,1-1 1,-1 0 0,1 0 0,-1 0 0,1 0 0,0 0 0,-1 1 0,1-1 0,0 0 0,0 0 0,0 0 0,0 0 0,0 0-1,0 0 1,0 0 0,0-1 0,0-1-320,-1-26-5295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16784,'0'9'774,"-3"32"1030,-1 0-1,-14 57 1,8-54-988,3 0-1,-3 68 1,8-86-686,1 30-16,1-53-98,0 0 0,0-1 0,0 1 1,1 0-1,-1 0 0,1-1 0,0 1 0,0 0 0,0-1 0,0 1 0,0 0 0,1-1 1,-1 0-1,3 4 0,-4-6-4,0 0 0,0 1-1,1-1 1,-1 0 0,0 0 0,0 0 0,1 1 0,-1-1-1,0 0 1,0 0 0,1 0 0,-1 1 0,0-1 0,1 0 0,-1 0-1,0 0 1,0 0 0,1 0 0,-1 0 0,0 0 0,1 0-1,-1 0 1,0 0 0,1 0 0,-1 0 0,0 0 0,1 0 0,-1 0-1,0 0 1,1 0 0,-1 0 0,0 0 0,0-1 0,1 1-1,-1 0 1,0 0 0,1 0 0,-1 0 0,0-1 0,0 1 0,1 0-1,5-17 191,-3-21-186,-3 20-114,1 10 23,0 0 0,-1-1 0,0 1 0,-1 0 0,1 0 0,-2-1 0,1 1 0,-1 0 0,0 0 0,-1 0 0,0 0 0,0 1 0,-5-9 0,7 16 77,1 0 0,0 0-1,-1 0 1,1 0-1,0 0 1,-1 0 0,1 0-1,0 0 1,0 0-1,-1 0 1,1 1 0,0-1-1,-1 0 1,1 0 0,0 0-1,0 0 1,0 1-1,-1-1 1,1 0 0,0 0-1,0 1 1,0-1-1,-1 0 1,1 0 0,0 1-1,0-1 1,0 0-1,0 0 1,0 1 0,0-1-1,-1 0 1,1 1-1,0-1 1,0 0 0,0 0-1,0 1 1,0-1-1,0 0 1,0 1 0,0-1-1,0 0 1,1 1-1,-1-1 1,0 0 0,0 0-1,0 1 1,0 0 14,0 0 0,0 0 0,0 1 0,0-1 0,1 0 0,-1 0 0,0 0 0,0 0 0,1 0 0,-1 0 0,1 0 0,-1 0 0,1 0 0,-1 0 0,1 0 0,0 0 0,-1 0 0,1 0 0,0 0 0,0-1 0,0 1 0,1 1 0,6 2 52,0 0 1,1-1-1,-1 0 1,1 0 0,0-1-1,0 0 1,0-1-1,0 0 1,0 0 0,0-1-1,0 0 1,15-2 0,-9 0-42,0 0 0,-1-1 1,1-1-1,0 0 0,-1-1 1,27-13-1,-22 6 7,-1-1-1,0 0 0,27-26 1,-45 56-265,-6 10 72,5-22 229,-1 0 0,1-1 1,0 1-1,0 0 0,1 0 0,-1 0 0,1-1 0,0 1 1,1 0-1,0 5 0,0-8-21,-1-1 0,1 1 0,0-1 0,0 1 0,0-1 0,0 1 0,0-1 0,0 0 0,1 0 0,-1 1 0,0-1 0,1 0 0,-1 0 0,0 0 0,1-1 0,0 1 0,-1 0 0,1 0 0,-1-1 0,1 1 0,0-1 0,-1 1 0,1-1 0,0 0 0,-1 0 0,1 0 0,0 0 0,0 0 0,3 0 0,13-2-75,-1 0 0,1-1-1,0-1 1,-1-1 0,0 0 0,0-1 0,0-1-1,-1 0 1,20-13 0,44-18-577,-79 38 591,-1-1 0,1 1-1,0 0 1,0-1 0,-1 1-1,1 0 1,0 0 0,0 0-1,-1-1 1,1 1 0,0 0-1,0 0 1,-1 0-1,1 0 1,0 0 0,0 1-1,0-1 1,-1 0 0,1 0-1,0 0 1,-1 1 0,1-1-1,0 0 1,0 1 0,-1-1-1,1 1 1,-1-1 0,1 1-1,0-1 1,-1 1 0,1-1-1,-1 1 1,1-1 0,-1 1-1,1 0 1,-1-1 0,0 1-1,1 0 1,-1-1 0,0 1-1,0 0 1,1 0 0,-1-1-1,0 1 1,0 0-1,0 0 1,0 0 0,1 51 185,-2-24-74,5-12-92,1 0 0,0 0 0,1-1 0,1 0 0,0 0 0,1-1 0,1 0-1,0 0 1,18 20 0,-12-14-193,-1 0-1,0 1 0,11 25 0,-21-36 158,0 0-1,-1 0 1,1 0 0,-2 1 0,0-1-1,0 1 1,-1-1 0,0 15 0,-1-20 55,-1 0 1,1 0-1,-1 0 1,0 0-1,-1 0 1,1 0-1,-1 0 1,0 0-1,-1-1 1,1 1-1,-1-1 1,1 1-1,-1-1 1,-1 0-1,1 0 1,-1 0-1,1-1 1,-1 1-1,-5 2 1,1 1 127,0-1 0,-1-1 1,0 0-1,-1 0 0,1-1 1,-1 0-1,0 0 0,0-1 0,0-1 1,0 1-1,-15 0 0,20-3-125,0 0 0,0 0 0,0-1-1,0 1 1,0-1 0,0 0 0,0-1 0,0 1-1,1-1 1,-1 0 0,1 0 0,-1 0-1,1-1 1,0 0 0,0 0 0,0 0 0,0 0-1,0 0 1,1-1 0,-1 0 0,1 1 0,0-1-1,0-1 1,1 1 0,-4-7 0,1 2-113,1-1 0,0 0 0,0 0 0,1 0 0,0 0 0,1-1 0,0 1 0,1-1 0,0 0 0,1 1 0,1-14 0,-1 17 36,2-1 0,-1 0 0,1 1 0,0 0-1,0-1 1,1 1 0,0 0 0,1 0 0,-1 0 0,1 1 0,1-1 0,-1 1-1,1 0 1,0 0 0,1 1 0,6-7 0,14-7-1138,2 1 0,0 1 0,57-25 1,-22 12-5523,-18 5-6125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18033,'0'0'6897,"5"8"-5295,-3-5-1550,1 1 0,-1-1 0,1 0 0,-1 0 0,1 0 0,0 0 0,0-1 1,1 1-1,-1-1 0,0 0 0,1 0 0,0 0 0,-1 0 0,1-1 0,0 1 0,0-1 1,0 0-1,0 0 0,0-1 0,0 1 0,0-1 0,0 0 0,0 0 0,4 0 0,9 0 2743,34 0-5542,-35 0-1283,1-1-1,-1-1 1,19-4-1,2-9-1958,-10-8 5979,-16 2 5029,-7-6 5213,-4 26-10094,0 1 1,0-1-1,0 1 1,0-1-1,0 0 1,-1 1-1,1-1 0,0 1 1,0-1-1,0 1 1,-1-1-1,1 1 1,0-1-1,-1 1 0,1-1 1,0 1-1,-1-1 1,1 1-1,-1 0 1,1-1-1,-1 1 1,1 0-1,-1-1 0,1 1 1,-1 0-1,1-1 1,-1 1-1,1 0 1,-1 0-1,0 0 1,-25-1 998,-21 15-1009,-9 30 988,54-43-1072,0 1 0,0 0 0,0-1 0,0 1 0,0 0 0,1 0 0,-1 1 0,0-1 0,1 0 0,0 0 0,0 1 0,-1-1 0,2 1 0,-1-1 0,0 1 0,0 0 0,1-1 1,-1 1-1,1-1 0,0 1 0,0 0 0,0-1 0,0 5 0,2-6-19,0 1-1,0-1 1,0 0 0,1 0-1,-1 0 1,0 0-1,0 0 1,1 0 0,-1-1-1,0 1 1,1-1 0,-1 1-1,1-1 1,-1 0 0,0 0-1,1 0 1,-1-1 0,5 0-1,1 1 31,7-1-281,0-1-1,0-1 1,0 0 0,-1-1-1,1 0 1,-1-1 0,0-1-1,0-1 1,20-12 0,42-17 1512,-76 38-1203,1 0 0,-1 1 0,1-1 1,0 0-1,0 0 0,0 0 0,1 0 0,-1 0 0,0 0 0,1 0 0,-1 0 1,1 0-1,3 2 0,6-2-32,0 0 0,0 0 0,1-1 0,-1-1 0,1 0 0,-1-1 0,1 0 0,20-5 0,33-8-1076,-41 7 795,1 2 1,0 1-1,39-2 1,-64 6 284,1 0 0,-1 1 0,1-1 1,-1 1-1,1-1 0,-1 0 0,0 1 1,1-1-1,-1 1 0,0-1 0,1 1 1,-1 0-1,0-1 0,0 1 0,1-1 1,-1 1-1,0 0 0,0-1 0,0 1 0,0-1 1,0 1-1,0 0 0,0-1 0,0 1 1,0-1-1,0 2 0,0-1-30,-1 1 0,1-1-1,0 0 1,1 0 0,-1 0-1,0 1 1,0-1 0,0 0 0,1 0-1,-1 0 1,1 1 0,-1-1 0,1 0-1,-1 0 1,1 0 0,-1 0-1,1 0 1,0 0 0,1 1 0,6 1 28,0-1 1,-1 0 0,1 0 0,0-1 0,0 0-1,0 0 1,0-1 0,0 0 0,13-3 0,-14 2-140,-1 0 0,1 1 1,-1-1-1,1 1 0,-1 1 1,1-1-1,-1 1 0,1 0 1,-1 0-1,0 1 0,1 0 1,-1 0-1,0 1 0,0-1 1,0 1-1,5 4 0,-3 0-494,13 7-5651,-8-13-843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12043,'0'0'1506,"13"5"-364,-8-4-1014,-1 1-16,0 0-1,0-1 0,1 0 1,-1 1-1,1-2 1,-1 1-1,1 0 0,-1-1 1,1 0-1,-1 0 0,1 0 1,-1-1-1,1 0 1,-1 1-1,1-1 0,-1-1 1,0 1-1,1-1 1,-1 0-1,0 0 0,6-4 1,21-15 210,-1-2 1,37-38-1,-59 54-123,0 0 0,-1-1 0,-1-1 0,1 1 0,-1-1 0,-1 0 0,1 0 0,-2-1 0,1 1 0,-1-1 0,-1 0 0,0-1 0,3-14 0,-6 24-134,0-1 0,0 1 0,1 0 0,-1-1 0,0 1 0,0-1 0,-1 1 0,1-1 0,0 1 0,0 0 0,-1-1 0,1 1 0,-1-1-1,1 1 1,-1 0 0,0 0 0,1-1 0,-3-1 0,2 2-56,1 1-1,-1 0 0,0-1 0,0 1 0,0 0 0,1-1 0,-1 1 0,0 0 0,0 0 0,0 0 0,0 0 0,1 0 0,-1 0 0,0 0 0,0 0 1,0 0-1,0 0 0,0 0 0,1 0 0,-1 1 0,0-1 0,-1 1 0,-2 0-28,1 1 1,-1 0-1,1 0 1,-1 1-1,1-1 0,0 1 1,0-1-1,0 1 1,0 0-1,1 0 0,-5 6 1,4-2 15,0 0 0,0 0 0,0 0 1,1 0-1,0 1 0,1-1 0,0 0 1,-1 9-1,2-14 18,-1 0-1,1 0 1,0 0-1,0 1 1,0-1 0,0 0-1,1 0 1,-1 0 0,1 0-1,-1 0 1,1 0 0,0 0-1,-1 0 1,1 0 0,0 0-1,0 0 1,1 0-1,-1 0 1,0-1 0,1 1-1,-1 0 1,1-1 0,-1 1-1,1-1 1,0 0 0,-1 0-1,1 1 1,0-1 0,0 0-1,0 0 1,0-1-1,2 2 1,6-1 74,0 1-1,0-1 1,0-1-1,0 0 1,0-1-1,0 0 1,0 0-1,-1-1 1,1 0 0,0 0-1,-1-2 1,1 1-1,9-6 1,6-3-20,-1-2 1,0-1 0,31-26-1,-55 41-63,0 0 1,0 0-1,0 0 0,1 0 1,-1-1-1,0 1 0,0 0 1,0 0-1,1 0 0,-1 0 1,0 0-1,0-1 0,1 1 0,-1 0 1,0 0-1,0 0 0,1 0 1,-1 0-1,0 0 0,1 0 1,-1 0-1,0 0 0,0 0 1,1 0-1,-1 0 0,0 0 0,0 0 1,1 1-1,-1-1 0,0 0 1,0 0-1,1 0 0,-1 0 1,0 0-1,0 0 0,1 1 1,-1-1-1,0 0 0,0 0 0,0 0 1,0 1-1,1-1 0,-1 0 1,0 0-1,0 1 0,0-1 1,0 0-1,0 0 0,0 1 1,0-1-1,1 0 0,-1 0 0,0 1 1,0-1-1,0 0 0,0 0 1,0 1-1,0-1 0,0 0 1,0 1-1,-1-1 0,1 0 1,0 0-1,0 1 0,0-1 0,0 0 1,-2 35 213,1 3 231,5-36-363,-1-1 0,1-1 0,0 1 0,0 0 0,-1-1 0,1 0 1,0 0-1,-1 0 0,1 0 0,0 0 0,0-1 0,5-1 0,15-5 14,-1 0 1,0-2-1,-1 0 1,25-14-1,-23 10-190,2 1 0,47-15 0,-72 26 78,0 1 0,0-1 0,0 1-1,0-1 1,0 1 0,0 0 0,0 0 0,0-1 0,0 1 0,0 0-1,0 0 1,0 0 0,0 0 0,0 0 0,0 0 0,0 1 0,0-1-1,0 0 1,0 0 0,0 1 0,0-1 0,0 1 0,0-1 0,0 1-1,0-1 1,0 1 0,0-1 0,-1 1 0,1 0 0,0-1 0,0 1-1,-1 0 1,1 0 0,0 0 0,-1 0 0,1 0 0,-1-1-1,1 1 1,-1 0 0,0 0 0,1 0 0,-1 0 0,0 0 0,0 0-1,1 1 1,-1 0 0,0 6 34,-1 1 0,0-1-1,0 1 1,0-1 0,-4 9 0,-1 15-186,6-30-135,0-2 240,0 0 0,0 0 0,0 0 1,0 0-1,0 0 0,0 1 1,0-1-1,0 0 0,0 0 0,0 0 1,0 0-1,0 0 0,0 0 0,0 0 1,0 0-1,0 1 0,0-1 0,0 0 1,0 0-1,0 0 0,0 0 0,0 0 1,0 0-1,0 0 0,0 0 1,0 0-1,0 1 0,0-1 0,0 0 1,0 0-1,0 0 0,0 0 0,0 0 1,0 0-1,0 0 0,1 0 0,-1 0 1,0 0-1,0 0 0,0 0 0,0 0 1,0 1-1,0-1 0,0 0 1,0 0-1,0 0 0,1 0 0,-1 0 1,0 0-1,0 0 0,0 0 0,0 0 1,0 0-1,0 0 0,0 0 0,0 0 1,1 0-1,-1 0 0,0 0 1,0 0-1,0-1 0,0 1 0,0 0 1,0 0-1,0 0 0,0 0 0,0 0 1,0 0-1,1 0 0,8-5-5077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15567,'0'0'5706,"-1"10"-5118,-1 3-360,-1-2 19,1 0 1,1 0 0,0 0-1,0 12 1,1-21-216,0 0 0,0-1 0,0 1 0,1 0 1,-1 0-1,0 0 0,1 0 0,-1-1 0,1 1 0,-1 0 0,1 0 0,0-1 0,0 1 0,0-1 0,0 1 0,0-1 0,0 1 1,0-1-1,1 1 0,-1-1 0,0 0 0,1 0 0,-1 0 0,1 0 0,-1 0 0,1 0 0,0 0 0,-1 0 0,1-1 0,0 1 1,0 0-1,3 0 0,12-1 97,1-1 0,-1 0-1,0-1 1,0-1 0,0 0 0,0-2 0,-1 0 0,1 0 0,-1-2 0,24-13 0,-12 8-90,-26 10-46,0 1-1,0 0 1,0 0 0,0 1-1,0-1 1,0 0-1,0 1 1,0-1 0,0 1-1,1-1 1,-1 1 0,0 0-1,0 0 1,0 0-1,1 0 1,-1 1 0,0-1-1,0 1 1,0-1-1,0 1 1,0 0 0,3 1-1,-3 0-11,1 1-1,-1-1 0,1 1 1,-1 0-1,0 0 1,0 0-1,-1 0 0,1 1 1,-1-1-1,2 5 1,11 21 94,-12-26-77,0-1-1,1 1 0,-1-1 1,1 0-1,0 0 0,-1 0 1,1 0-1,0 0 0,0-1 1,0 0-1,0 1 0,0-1 1,1 0-1,-1 0 0,0 0 1,1-1-1,-1 1 0,0-1 0,1 0 1,-1 0-1,0 0 0,6-1 1,3 0-533,1-1 1,-1 0 0,0-1 0,22-7-1,46-29-6212,-41 16 1296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124 127 11563,'0'0'6908,"-8"6"-5739,-4 4-981,-52 46 1942,61-53-1910,-1 0-1,0 1 1,1 0 0,0 0 0,0 0 0,0 0 0,0 1 0,1-1 0,0 1-1,0-1 1,0 1 0,0 0 0,1 0 0,-1 5 0,2-9-192,1 0 1,0 0 0,0 0-1,0 0 1,0 0-1,0 0 1,0 0-1,1 0 1,-1-1-1,0 1 1,0 0-1,0-1 1,1 1 0,-1-1-1,0 1 1,1-1-1,-1 0 1,0 1-1,1-1 1,-1 0-1,1 0 1,-1 0-1,0 0 1,1 0 0,-1-1-1,0 1 1,3-1-1,44-4 166,-30 0-319,-1-1 1,0-1-1,0 0 0,0-2 1,-1 0-1,-1 0 0,1-1 1,-1-1-1,-1-1 0,0 0 1,-1-1-1,0 0 0,-1-1 1,-1-1-1,0 0 0,17-31 0,-26 43 181,-1 0-1,1-1 1,-1 1-1,0 0 1,0-1-1,-1 1 0,1-1 1,-1 1-1,1-1 1,-1 1-1,0-1 0,-1 1 1,0-6-1,1 9-29,0-1-1,0 1 1,0-1 0,-1 1-1,1-1 1,0 1 0,0-1-1,0 1 1,-1 0 0,1-1-1,0 1 1,-1 0 0,1-1-1,0 1 1,-1 0-1,1-1 1,-1 1 0,1 0-1,0 0 1,-1-1 0,1 1-1,-1 0 1,1 0 0,-1 0-1,1 0 1,0-1 0,-1 1-1,1 0 1,-1 0-1,1 0 1,-1 0 0,0 0-1,-1 1-9,0 0 1,0 0-1,0 0 0,0 0 0,0 0 0,0 0 0,0 0 0,1 1 0,-1-1 0,0 1 0,1-1 0,-2 3 1,-6 6 75,1 0 1,1 0-1,0 1 0,0 0 1,1 0-1,0 1 1,-4 14-1,8-22-76,1 0 0,-1-1 0,1 1 0,0 0 0,0 0 0,1 0 0,-1 0 0,1 0 0,0 0-1,0-1 1,0 1 0,1 0 0,-1 0 0,1 0 0,0 0 0,0 0 0,0-1 0,1 1 0,-1 0-1,1-1 1,0 1 0,0-1 0,0 0 0,0 0 0,1 1 0,-1-1 0,5 3 0,-2-2-406,0-1 0,1 1 1,-1-1-1,1 0 0,0 0 0,0-1 1,0 0-1,1 0 0,10 2 1,23 0-5468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13036,'0'0'8616,"-13"68"-7879,3-32 224,-1 2-416,6-3-353,3-1-160,-2-4 32,4-3-32,0-3-288,6-6-1186,-3-2-736,-3-7-1345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14798,'0'0'3940,"72"-30"-2915,-24 15 224,11-2 0,5 3-320,4-2-160,3 1-545,-7-1-160,-1 0-64,-8 2-641,-10-1-608,-15-1-128,-14 1-737,-10 1-2274,-8-3-929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15054,'0'0'3465,"13"5"-3001,24 6-737,0-2-1,0 0 0,65 4 0,131-4-3312,-231-9 3627,-1 1 1,0 0 0,0 0-1,0 0 1,0 0 0,1 0-1,-1 0 1,0 0 0,-1 0-1,1 0 1,0 0 0,0 1-1,0-1 1,-1 0 0,1 1-1,-1-1 1,1 0 0,-1 1-1,1-1 1,-1 1 0,0-1-1,0 1 1,1-1 0,-1 0-1,0 1 1,-1-1 0,1 1-1,0 1 1,-2 57 2271,1-50-1895,-8 40 1605,7-43-1644,-1 1 0,2 0 0,-1-1 0,1 1 0,1 0 1,-1 0-1,1 0 0,2 10 0,-2-16-338,1-1 1,0 0 0,0 1-1,0-1 1,0 0 0,0 0-1,0 1 1,0-1 0,0 0 0,1 0-1,-1 0 1,0 0 0,1-1-1,-1 1 1,0 0 0,1-1-1,-1 1 1,1-1 0,-1 1-1,1-1 1,-1 1 0,1-1-1,0 0 1,-1 0 0,4 0-1,46-1 755,-46 1-689,13-3-127,0-1 0,0 0 1,0-2-1,-1 0 1,0-1-1,0 0 1,28-18-1,0 1-234,-47 58-248,0-20 243,1-11 301,0 1 0,0-1-1,1 1 1,0-1 0,-1 1 0,1-1 0,0 1 0,1 0 0,0 6 0,0-9-279,0 1 1,0-1-1,0 0 0,1 0 1,-1 0-1,0 0 0,0 1 1,1-2-1,-1 1 0,1 0 1,-1 0-1,1 0 0,-1-1 1,1 1-1,-1 0 0,1-1 1,-1 0-1,1 1 0,0-1 1,-1 0-1,1 0 0,0 0 1,-1 0-1,1 0 0,0 0 1,1-1-1,18 1-5790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92 13549,'0'0'3806,"-10"5"-2701,5-2-1121,-56 34 1293,58-35-1019,0 0 1,-1 1-1,1 0 0,0-1 1,1 1-1,-1 0 1,0 1-1,1-1 0,-1 0 1,1 1-1,0 0 1,1-1-1,-1 1 0,0 0 1,1 0-1,-2 7 0,3-11-226,0 1-1,0 0 0,0 0 0,1 0 0,-1-1 1,0 1-1,0 0 0,0 0 0,1-1 0,-1 1 0,0 0 1,1 0-1,-1-1 0,1 1 0,-1 0 0,1-1 0,-1 1 1,1-1-1,-1 1 0,1 0 0,-1-1 0,1 1 1,0-1-1,-1 0 0,1 1 0,0-1 0,0 1 0,30 5 376,29-9-128,-49 1-344,-1-1-1,0 0 1,0-1 0,0 0-1,0 0 1,-1-1 0,0 0-1,0-1 1,0 0-1,0-1 1,-1 1 0,0-1-1,-1-1 1,0 0-1,0 0 1,0 0 0,-1-1-1,0 0 1,-1 0-1,0 0 1,0-1 0,-1 0-1,-1 0 1,1 0-1,-2 0 1,1 0 0,1-19-1,-9 29 100,-5 10 44,-9 14 66,12-14-14,0 1 0,0 1 0,1 0 0,0 0 0,1 0 0,0 0 0,1 1 0,1 0 0,0-1-1,0 1 1,0 18 0,3-29-118,0-1 1,0 0-1,0 0 0,1 1 0,-1-1 1,0 0-1,1 0 0,-1 1 0,1-1 0,-1 0 1,1 0-1,-1 0 0,1 0 0,0 1 0,0-1 1,-1 0-1,1 0 0,0-1 0,0 1 0,0 0 1,0 0-1,0 0 0,0-1 0,0 1 0,0 0 1,2 0-1,1 0 21,1 1 0,-1-1 0,0 0 0,0-1 0,1 1-1,-1-1 1,0 0 0,7 0 0,-2-1-97,1 0 0,-1 0 0,1-1-1,-1 0 1,0-1 0,1 0 0,9-5-1,-4-2-55,-1 0 0,0 0 0,-1-2 0,0 1 0,12-15 0,-29 33 240,0 0 0,1 0 1,0 1-1,0 0 0,-3 14 1,5-18-68,1-1 0,-1 1 0,1-1 0,0 0 0,0 1 0,0-1 0,0 1 0,1-1 0,0 4 0,0-5-41,-1-1 1,1 0-1,-1 0 1,1 1-1,0-1 1,-1 0-1,1 0 1,0 0-1,0 0 1,0 0-1,-1 0 1,1 0-1,0-1 1,0 1-1,0 0 1,1 0-1,-1-1 0,0 1 1,0-1-1,0 1 1,0-1-1,1 1 1,-1-1-1,3 1 1,5 0-74,0-1-1,0 0 1,0 0 0,0-1-1,0 0 1,0 0 0,0-1 0,0 0-1,0-1 1,-1 0 0,1 0-1,-1-1 1,0 0 0,0 0 0,0-1-1,0 0 1,-1-1 0,0 0-1,0 0 1,-1 0 0,1-1 0,-1 0-1,-1 0 1,9-13 0,-16 22 34,-1 0 0,1 1 1,0-1-1,0 0 0,1 1 1,-1 0-1,0 0 0,1-1 0,0 1 1,-2 6-1,2-6 30,0 0-1,1 0 1,-1 0-1,1 1 1,0-1-1,0 0 1,0 0-1,0 0 1,0 1-1,1-1 1,-1 0-1,1 0 1,1 3-1,12 10-1567,12-8-3647,-3-7-4696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62 10218,'0'0'3539,"8"-6"128,1 1-2479,16-12 270,-9-6 2735,-16 23-4156,0-1 0,0 1 0,0-1-1,-1 1 1,1-1 0,0 1 0,0-1 0,0 1 0,0 0-1,-1-1 1,1 1 0,0-1 0,0 1 0,-1 0 0,1-1 0,0 1-1,-1 0 1,1-1 0,0 1 0,-1 0 0,1 0 0,0-1-1,-1 1 1,1 0 0,-1 0 0,1 0 0,0 0 0,-1-1 0,1 1-1,-1 0 1,1 0 0,-1 0 0,1 0 0,0 0 0,-1 0 0,1 0-1,-1 0 1,1 0 0,-1 0 0,0 1 0,-24-2-237,23 1 282,-10 0-82,0 0 0,0 2 0,0-1 0,-19 7 0,26-7 2,1 0 0,0 1 0,-1-1 0,1 1 0,0 1 0,0-1 0,0 0 0,1 1 0,-1 0 0,0 0 0,1 0 0,0 0 0,0 0 0,0 1 0,-4 5 0,7-8-3,0-1-1,0 1 0,0-1 0,0 1 1,0-1-1,0 1 0,0-1 1,0 1-1,1-1 0,-1 1 1,0-1-1,0 0 0,1 1 0,-1-1 1,0 1-1,0-1 0,1 1 1,-1-1-1,0 0 0,1 1 0,-1-1 1,1 0-1,-1 1 0,0-1 1,1 0-1,-1 0 0,1 0 0,-1 1 1,1-1-1,-1 0 0,1 0 1,-1 0-1,1 0 0,-1 0 0,1 0 1,0 0-1,28 8-329,-20-6 58,15 4-583,45 13-1162,-65-17 1873,1 0 1,0 0 0,-1 0-1,0 0 1,1 1-1,-1 0 1,0 0 0,-1 0-1,1 0 1,0 0-1,3 5 1,-6-6 165,0 0 1,0-1-1,0 1 0,-1 0 1,1 0-1,0 0 1,-1 0-1,1 0 0,-1-1 1,0 1-1,0 0 0,1 0 1,-1 0-1,0 0 0,-1 0 1,1 0-1,0 0 1,-1 0-1,1 0 0,-1 0 1,1 0-1,-1-1 0,0 1 1,0 0-1,0 0 0,0-1 1,0 1-1,0-1 0,-1 1 1,1-1-1,0 1 1,-1-1-1,1 0 0,-3 2 1,-7 6 464,0-1 0,-1 0 1,-22 11-1,18-11-387,11-5-39,-2 2-11,0 0 0,-1-1 0,1-1 0,-1 1 0,0-1 0,0-1 1,0 1-1,-16 2 0,24-6-110,-1 1 0,1 0 1,0 0-1,-1 0 1,1-1-1,-1 1 0,1 0 1,0 0-1,-1-1 0,1 1 1,0 0-1,-1-1 0,1 1 1,0 0-1,-1-1 0,1 1 1,0-1-1,0 1 0,-1 0 1,1-1-1,0 1 0,0-1 1,0 1-1,0-1 0,-1 1 1,1-1-1,0 1 1,0-1-1,0 1 0,0-1 1,0 1-1,0 0 0,1-1 1,-1 0-1,3-19-2370,8-7-2245,6-6-2307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13869,'0'0'2114,"-6"8"-1132,-15 19 601,1 2 1,1 1-1,-24 52 0,34-62-1181,0 0 0,2 0 1,0 1-1,2 0 0,0 0 0,1 1 1,-1 31-1,5-51-386,0 1-1,0-1 1,0 0 0,0 0-1,0 1 1,1-1 0,-1 0 0,1 0-1,0 1 1,0-1 0,0 0 0,0 0-1,0 0 1,0 0 0,0 0 0,0-1-1,1 1 1,-1 0 0,1 0 0,0-1-1,-1 1 1,1-1 0,0 0 0,0 1-1,0-1 1,0 0 0,0 0 0,0 0-1,0 0 1,0 0 0,1-1-1,-1 1 1,0-1 0,0 0 0,1 1-1,-1-1 1,0 0 0,4 0 0,10-1-257,0 0 1,0-2 0,0 1 0,23-8-1,-15 4-906,-23 5 1119,0 1 1,1 0 0,-1-1 0,0 1-1,0 0 1,0 0 0,0 0-1,0-1 1,0 1 0,0 0-1,0 1 1,0-1 0,0 0-1,1 0 1,-1 0 0,0 1 0,0-1-1,0 0 1,0 1 0,0-1-1,0 1 1,0 0 0,-1-1-1,1 1 1,0-1 0,0 1-1,0 0 1,0 0 0,-1 0 0,1-1-1,0 1 1,-1 0 0,1 0-1,-1 0 1,1 0 0,-1 0-1,1 0 1,-1 0 0,0 0-1,1 2 1,-1 2 56,0-1-1,0 1 1,0 0 0,0-1 0,-1 1-1,1-1 1,-1 1 0,-1-1-1,-1 6 1,-8 16 246,6-19 179,6-19 93,32-101-707,-32 108 159,8-37 48,-4 28-16,-5 14-31,0-1 0,0 1 0,1 0 1,-1 0-1,0 0 0,0 0 0,0 0 0,0 0 1,0 0-1,0 0 0,0 0 0,1-1 1,-1 1-1,0 0 0,0 0 0,0 0 1,0 0-1,0 0 0,0 0 0,1 0 0,-1 0 1,0 0-1,0 0 0,0 0 0,0 0 1,0 0-1,1 0 0,-1 0 0,0 0 1,0 0-1,0 0 0,0 0 0,0 0 0,1 0 1,-1 1-1,0-1 0,0 0 0,0 0 1,0 0-1,0 0 0,0 0 0,0 0 1,1 0-1,-1 0 0,0 0 0,0 1 0,0-1 1,0 0-1,0 0 0,0 0 0,0 0 1,0 0-1,0 1 0,0-1 0,0 0 1,0 0-1,0 0 0,0 0 0,0 1 0,3 2 20,0 1-1,0 0 1,0-1 0,1 1-1,-1-1 1,1 0-1,-1 0 1,1 0-1,0-1 1,0 1-1,1-1 1,-1 0-1,0 0 1,1-1-1,-1 1 1,1-1-1,0 0 1,-1 0-1,1-1 1,0 1-1,-1-1 1,1 0-1,9-1 1,-9 1-2,-1 0 1,1 0-1,-1-1 0,1 0 1,-1 0-1,1 0 0,-1 0 1,0 0-1,1-1 0,-1 0 0,0 0 1,0 0-1,0-1 0,0 1 1,-1-1-1,1 0 0,-1 0 1,1 0-1,-1 0 0,0-1 1,0 1-1,-1-1 0,1 0 1,-1 0-1,3-5 0,-7 5-213,-5 7 106,-6 7 21,10-6 94,-1 0-1,1 1 1,0-1-1,0 1 1,0-1-1,0 1 1,1 0-1,0 0 1,0 0-1,0 0 1,-2 10-1,4-14-4,0 1-1,0 0 0,0-1 0,0 1 0,0 0 0,0-1 1,0 1-1,1 0 0,-1-1 0,0 1 0,1-1 0,0 1 1,-1-1-1,1 1 0,0-1 0,0 1 0,0-1 0,0 0 0,0 1 1,0-1-1,0 0 0,0 0 0,0 0 0,0 0 0,1 0 1,-1 0-1,1 0 0,-1 0 0,1 0 0,-1-1 0,1 1 1,-1 0-1,1-1 0,-1 0 0,1 1 0,0-1 0,-1 0 0,1 0 1,0 0-1,-1 0 0,3 0 0,6 0-32,0 0-1,0 0 1,1-1 0,-1 0-1,0-1 1,0-1 0,0 1-1,-1-1 1,1-1 0,12-6-1,-17 8-17,-1-1 0,0 1 0,0-1 0,0 0 0,0 0-1,0 0 1,0 0 0,-1-1 0,0 0 0,0 1 0,0-1-1,0 0 1,0-1 0,-1 1 0,0 0 0,0-1 0,0 1 0,0-1-1,-1 0 1,1 1 0,-1-1 0,-1 0 0,1-8 0,-1 13 26,0 0 1,0-1 0,0 1-1,0 0 1,0-1 0,0 1-1,0 0 1,0-1 0,-1 1-1,1 0 1,0-1 0,0 1-1,0 0 1,-1 0-1,1-1 1,0 1 0,0 0-1,-1 0 1,1-1 0,0 1-1,-1 0 1,1 0 0,0 0-1,-1-1 1,1 1 0,0 0-1,-1 0 1,1 0 0,0 0-1,-1 0 1,1 0 0,0 0-1,-1 0 1,1 0 0,0 0-1,-1 0 1,1 0 0,0 0-1,-1 0 1,1 0 0,0 0-1,-1 0 1,1 1 0,0-1-1,-1 0 1,1 0-1,0 0 1,-1 0 0,1 1-1,0-1 1,0 0 0,-1 1-1,-17 11-187,15-9 202,1 0 0,-1 1 0,1-1-1,0 0 1,0 1 0,0 0 0,0 0-1,0-1 1,1 1 0,0 0 0,0 0-1,0 0 1,0 0 0,1 1 0,-1-1 0,1 0-1,0 0 1,0 0 0,1 0 0,-1 0-1,1 1 1,0-1 0,0 0 0,0 0-1,1-1 1,-1 1 0,1 0 0,0 0-1,0-1 1,0 1 0,1-1 0,-1 1 0,1-1-1,3 3 1,-2-3-219,0 0-1,-1-1 1,1 1-1,0-1 1,1 0 0,-1 0-1,0-1 1,0 1-1,1-1 1,-1 0-1,1 0 1,-1-1 0,6 1-1,5-1-3864,-3-5-2685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11915,'0'0'8328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12588,'0'0'14654,"-1"11"-14329,-21 77 220,22-88-534,0 1-1,0 0 1,0-1-1,0 1 1,0-1 0,0 1-1,0 0 1,0-1-1,0 1 1,0-1 0,0 1-1,0-1 1,0 1 0,1 0-1,-1-1 1,0 1-1,0-1 1,1 1 0,-1-1-1,0 1 1,1-1-1,-1 1 1,0-1 0,1 0-1,-1 1 1,1-1 0,-1 1-1,1-1 1,-1 0-1,1 1 1,-1-1 0,1 0-1,-1 0 1,1 1-1,-1-1 1,1 0 0,0 0-1,-1 0 1,1 0 0,-1 0-1,1 0 1,-1 0-1,1 0 1,0 0 0,-1 0-1,1 0 1,-1 0-1,1 0 1,0 0 0,-1-1-1,1 1 1,-1 0 0,2-1-1,36-9 271,31-21-167,-54 23-109,0 0 0,1 1 0,0 1 0,30-8 0,-45 14-7,0 0 0,0 0 0,-1 1 0,1-1-1,0 0 1,-1 0 0,1 0 0,-1 0 0,1 1 0,0-1 0,-1 0 0,1 0 0,0 1 0,-1-1 0,1 1-1,-1-1 1,1 0 0,-1 1 0,1-1 0,-1 1 0,1-1 0,-1 1 0,0-1 0,1 1 0,-1 0 0,0-1 0,1 1-1,-1-1 1,0 1 0,0 0 0,0-1 0,1 1 0,-1 0 0,0-1 0,0 1 0,0 0 0,0-1 0,0 1 0,0 0-1,0-1 1,-1 1 0,1 0 0,0-1 0,0 1 0,0 0 0,-1-1 0,1 1 0,-1 0 0,-12 48-141,7-30 110,6-19 36,0 1 1,0-1-1,0 1 0,-1 0 0,1-1 0,0 1 1,0 0-1,0-1 0,0 1 0,0 0 1,1-1-1,-1 1 0,0-1 0,0 1 0,0 0 1,0-1-1,1 1 0,-1-1 0,0 1 0,1-1 1,-1 1-1,0-1 0,1 1 0,-1-1 0,1 1 1,-1-1-1,1 1 0,-1-1 0,1 0 0,-1 1 1,1-1-1,-1 0 0,1 1 0,0-1 1,28-1 238,29-21 73,-57 21-317,63-36-454,-50 28 324,1 0 0,0 1 0,1 0 0,21-7 0,-37 15 129,1 0-1,-1 0 1,1 0 0,-1 0 0,1 0-1,-1 0 1,0 0 0,1 1 0,-1-1 0,1 0-1,-1 0 1,0 0 0,1 1 0,-1-1-1,0 0 1,1 1 0,-1-1 0,0 0-1,0 1 1,1-1 0,-1 0 0,0 1-1,0-1 1,0 0 0,1 1 0,-1-1 0,0 1-1,0-1 1,0 0 0,0 1 0,0-1-1,0 1 1,0-1 0,0 1 0,0-1-1,0 0 1,0 1 0,0-1 0,0 1-1,0-1 1,0 0 0,0 1 0,-1-1 0,1 1-1,0-1 1,0 0 0,0 1 0,-1-1-1,1 0 1,0 1 0,-1-1 0,-9 35-215,6-25 177,4-10-104,0 1 0,-1-1 1,1 0-1,0 1 0,0-1 1,0 1-1,0-1 0,0 1 1,-1-1-1,1 0 0,0 1 0,0-1 1,0 1-1,0-1 0,0 1 1,0-1-1,1 1 0,-1-1 1,0 0-1,0 1 0,0-1 0,0 1 1,0-1-1,1 1 0,-1-1 1,0 0-1,0 1 0,1-1 1,-1 0-1,0 1 0,1-1 1,-1 0-1,0 1 0,1-1 0,-1 0 1,0 0-1,1 1 0,-1-1 1,1 0-1,-1 0 0,0 0 1,1 1-1,-1-1 0,1 0 1,-1 0-1,1 0 0,-1 0 0,0 0 1,1 0-1,-1 0 0,1 0 1,-1 0-1,1 0 0,-1 0 1,1 0-1,-1-1 0,0 1 0,1 0 1,-1 0-1,1 0 0,-1-1 1,0 1-1,1 0 0,-1 0 1,0-1-1,1 1 0,12-8-6133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60 12748,'0'0'7372,"7"8"-6662,-2 0-511,-1-1 0,0 1-1,0-1 1,-1 1-1,0 0 1,0 1-1,-1-1 1,0 0 0,0 1-1,-1-1 1,0 1-1,0 0 1,-1-1 0,-2 15-1,-4 26 183,-2-1 0,-2 0 0,-3 0 0,-24 60 0,20-56-364,134-369-1763,-108 292 1340,35-90-949,-40 107 1304,1-1 0,0 0 1,0 1-1,0 0 0,1 0 1,1 0-1,-1 1 0,1 0 0,15-11 1,-22 17 43,1 0 1,0 0 0,0 0 0,0 0 0,0 1-1,0-1 1,0 0 0,1 1 0,-1-1 0,0 1-1,0-1 1,0 1 0,1-1 0,-1 1 0,0 0-1,0 0 1,1 0 0,-1-1 0,0 1 0,0 0-1,1 1 1,-1-1 0,0 0 0,1 0 0,-1 1 0,0-1-1,0 0 1,0 1 0,1-1 0,-1 1 0,0 0-1,0-1 1,0 1 0,0 0 0,0 0 0,0-1-1,0 1 1,0 0 0,0 0 0,-1 0 0,1 0-1,0 0 1,-1 0 0,1 1 0,0-1 0,-1 0-1,0 0 1,1 0 0,-1 1 0,1-1 0,-1 2 0,1 0-9,-1 1 1,1 0-1,-1 0 1,0-1-1,0 1 1,0 0-1,0 0 1,-1 0 0,1-1-1,-1 1 1,0 0-1,0-1 1,-1 1-1,1-1 1,-1 1 0,0-1-1,-2 4 1,-6 4 104,-1-1 1,-1 0 0,0-1 0,0 0 0,-1-1-1,0 0 1,-19 8 0,-101 36 1094,106-46-1036,27-6-177,0 1 1,0-1-1,-1 0 0,1 0 1,0 0-1,0 0 1,0 0-1,-1 0 0,1 0 1,0 0-1,0 0 0,0 0 1,0 0-1,-1 0 1,1 0-1,0 0 0,0 0 1,0 0-1,-1 0 1,1 0-1,0 0 0,0-1 1,0 1-1,0 0 1,-1 0-1,1 0 0,0 0 1,0 0-1,0 0 1,0 0-1,0-1 0,0 1 1,-1 0-1,1 0 1,0 0-1,0 0 0,0-1 1,0 1-1,0 0 1,0 0-1,0 0 0,0 0 1,0-1-1,0 1 1,0 0-1,0 0 0,0 0 1,0-1-1,0 1 1,2-3-490,0 0 1,1-1 0,0 1 0,0 1-1,0-1 1,0 0 0,0 1-1,5-4 1,27-19-5313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16912,'0'0'-21,"-7"12"811,1 0-639,-34 68 3262,35-70-3034,1 0-1,0 0 1,1 1-1,1-1 1,-1 1-1,0 18 1,3-28-367,0 0 0,0 0 0,1 0 0,-1 0 1,0 0-1,1 0 0,-1 0 0,1-1 1,-1 1-1,1 0 0,-1 0 0,1 0 0,-1-1 1,1 1-1,0 0 0,-1-1 0,1 1 0,0 0 1,0-1-1,-1 1 0,1-1 0,0 1 1,0-1-1,0 0 0,0 1 0,0-1 0,0 0 1,0 0-1,0 1 0,0-1 0,0 0 0,0 0 1,-1 0-1,1 0 0,0 0 0,2-1 1,-1 1-16,0 0 1,0 0 0,0 0-1,0 0 1,0-1 0,0 1 0,0-1-1,0 0 1,0 1 0,0-1 0,-1 0-1,1 0 1,0 0 0,0 0-1,-1 0 1,1-1 0,2-1 0,-1-4-21,1 0 1,-2 0 0,1 0-1,0 0 1,-1 0 0,-1 0-1,1-1 1,-1 1 0,0-9-1,0 11-10,-1 0 0,0 0 0,0 0 0,0 0-1,-1 0 1,1 0 0,-1 0 0,0 0 0,-1 0 0,1 1 0,-1-1-1,0 0 1,0 1 0,-5-8 0,7 12 14,0-1 1,-1 1 0,1-1-1,0 1 1,-1 0-1,1-1 1,-1 1-1,1-1 1,0 1-1,-1 0 1,1-1-1,-1 1 1,1 0-1,-1-1 1,1 1-1,-1 0 1,1 0-1,-1 0 1,1 0-1,-1-1 1,0 1-1,1 0 1,-1 0-1,1 0 1,-1 0-1,1 0 1,-1 0-1,0 0 1,1 0-1,-1 1 1,1-1-1,-1 0 1,0 0-1,-9 19-623,10-16 291,-1 1 1,0-1 0,1 1-1,0 0 1,0-1 0,0 1-1,0 0 1,0-1 0,1 1-1,2 6 1,-1-7-162,1-1-1,-1 0 1,1 0-1,0 0 1,0 0-1,0 0 1,0-1-1,0 1 1,0-1-1,0 0 1,0 0-1,1 0 1,-1 0-1,0-1 1,1 0-1,4 1 1,24 0-3278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182 184 13549,'0'0'4932,"-10"-3"-3319,4 2-1486,1-1 0,0 0 0,-1 1 0,1 0 0,-1 1 0,0-1 0,1 1 0,-1 0 0,1 0 0,-1 1 0,0 0 0,1 0 0,-1 0 0,1 0 0,0 1 0,-1 0 0,1 0 0,0 1 0,0-1 0,0 1 0,1 0 0,-1 1 0,-4 3 0,5-3 10,0 0 0,0 0 0,0 0 0,1 0 0,0 1 0,0-1 0,0 1 0,1 0 0,-1 0 0,-2 9 0,5-13-117,0 1 0,-1-1 0,1 0-1,0 1 1,0-1 0,0 0 0,0 1 0,0-1 0,0 1-1,0-1 1,0 0 0,1 1 0,-1-1 0,1 0 0,-1 0-1,1 1 1,-1-1 0,1 0 0,0 0 0,-1 0 0,1 0 0,0 0-1,0 1 1,0-1 0,0-1 0,0 1 0,0 0 0,0 0-1,0 0 1,0-1 0,0 1 0,1 0 0,-1-1 0,0 1-1,0-1 1,1 1 0,-1-1 0,0 0 0,1 0 0,-1 1 0,0-1-1,1 0 1,-1 0 0,0 0 0,1-1 0,1 1 0,2 0 13,0 0 1,0 0-1,1 0 1,-1 0-1,0-1 1,0 0-1,0 0 1,0 0-1,-1-1 1,1 0-1,0 0 1,-1 0-1,9-5 1,-10 4-75,0 0 1,0 0 0,0 0-1,0 0 1,-1-1 0,1 1 0,-1-1-1,0 0 1,0 0 0,-1 1-1,1-1 1,-1 0 0,1 0-1,-1-1 1,-1 1 0,1 0 0,0-5-1,-1 7-145,4-59-3604,-4 58 3154,0 0 0,-1 0-1,1 1 1,0-1 0,-1 0-1,1 1 1,-1-1 0,0 1-1,0-1 1,-3-4 0,11 16-7335,-5-6 7957,0-1-1,0 1 1,0 0-1,0-1 1,1 1-1,-1-1 0,1 0 1,0 0-1,-1 0 1,5 2-1,3 1-152,1-1 0,-1 0 0,1-1 0,-1 0 0,1-1 0,0 0 0,16 1 0,-20-3 398,1 0-1,-1 0 0,0-1 1,1 0-1,9-2 1,-14 2 318,0 0 1,0 0-1,0-1 1,0 1 0,0-1-1,0 1 1,0-1-1,0 0 1,-1 0-1,1 0 1,-1 0-1,3-4 1,-4 6-448,-1 0 0,1-1 0,-1 1 0,1-1 0,-1 1 0,1 0-1,-1-1 1,1 1 0,-1-1 0,1 1 0,-1-1 0,0 0 0,1 1 0,-1-1 0,0 1 0,0-1 0,1 0 0,-1 1-1,0-1 1,0 1 0,0-1 0,0 0 0,0 1 0,0-1 0,0 0 0,0 1 0,0-1 0,0 0 0,0 1 0,0-1 0,-1 0-1,1 1 1,0-1 0,0 1 0,-1-1 0,1 0 0,0 1 0,-1-1 0,1 1 0,0-1 0,-1 1 0,1-1 0,-1 1-1,1 0 1,-1-1 0,1 1 0,-1-1 0,1 1 0,-1 0 0,0-1 0,1 1 0,-1 0 0,1 0 0,-1 0 0,0-1 0,1 1-1,-1 0 1,0 0 0,1 0 0,-1 0 0,1 0 0,-1 0 0,0 0 0,1 0 0,-2 1 0,-4-1-59,1 0 1,-1 0-1,1 0 0,-1 1 1,0 0-1,-6 2 1,6 0 25,0 0 0,1-1 0,0 2 0,0-1 1,0 0-1,0 1 0,0 0 0,-3 5 0,6-7 26,0 0 1,0 0-1,0 1 0,0-1 0,1 1 0,-1-1 0,1 1 0,-1 0 0,1-1 0,0 1 0,0 0 0,1 0 0,-1 0 0,0 0 0,1 0 0,0 0 1,0 0-1,0 3 0,0-5-67,1 0 0,-1 0 0,1 0 0,-1 1 0,1-1 0,0 0 0,-1 0 0,1 0 0,0 0 0,0-1 0,0 1 0,0 0 0,0 0 0,0 0 0,0-1 0,0 1 0,0-1 0,0 1 0,0-1 1,0 1-1,1-1 0,-1 1 0,0-1 0,0 0 0,1 0 0,-1 0 0,0 0 0,3 0 0,40-1 290,-39 1-259,8-2-96,-1-1 0,1 0 0,-1-1 0,0 0-1,0-1 1,-1 0 0,1-1 0,-1 0 0,-1 0 0,1-2 0,11-9 0,-13 10-2,0-1 1,0 0-1,-1-1 1,0 1 0,-1-2-1,0 1 1,0-1-1,-1 0 1,0 0-1,-1-1 1,0 0 0,4-12-1,-9 22 30,1-1 0,-1 0 0,1 1 0,-1-1-1,0 0 1,1 0 0,-1 1 0,0-1 0,0 0-1,0 1 1,-1-1 0,1 0 0,0 1 0,-1-1 0,0-2-1,1 4 4,-1-1-1,1 1 0,-1 0 0,1 0 0,0-1 0,-1 1 1,1 0-1,-1 0 0,1 0 0,-1-1 0,1 1 0,-1 0 0,1 0 1,-1 0-1,1 0 0,-1 0 0,1 0 0,-1 0 0,1 0 1,-1 1-1,1-1 0,-1 0 0,1 0 0,-1 0 0,1 0 1,-1 1-1,1-1 0,-1 0 0,1 0 0,-1 1 0,1-1 1,-6 4-35,1 0 0,0 0 0,0 0 0,1 1 1,-1-1-1,-4 8 0,2-3 144,1 0 1,1 0 0,0 0-1,0 0 1,0 1-1,2 0 1,-1 0-1,1 0 1,1 0 0,-1 1-1,2-1 1,0 1-1,0-1 1,1 18-1,0-26-77,1 0 0,-1 0 0,1 1 0,0-1 0,0 0 0,0 0 0,0 0 0,0 0 0,0 0 0,0 0 0,1 0 0,-1 0 0,1 0 0,-1-1 0,1 1 0,0-1 0,0 1 0,0-1 0,3 2 0,0 0 15,0-1-1,0 0 0,0 0 0,1-1 0,-1 1 0,1-1 0,-1 0 0,7 0 0,0-1 3,-1 0 0,1 0-1,0-1 1,-1-1 0,1 0 0,-1 0-1,18-7 1,-16 3-35,0 0 1,-1-1 0,1-1-1,20-16 1,-29 21-9,0 0 1,-1-1-1,1 1 1,-1-1 0,0 0-1,0 0 1,0 0-1,0 0 1,-1 0 0,1-1-1,-1 1 1,0-1-1,-1 1 1,1-1-1,-1 0 1,0 0 0,1-7-1,-2 12 0,0-1 1,-1 1-1,1 0 0,0-1 0,0 1 0,-1 0 0,1 0 0,0-1 0,0 1 1,-1 0-1,1 0 0,0 0 0,-1 0 0,1-1 0,0 1 0,-1 0 0,1 0 1,0 0-1,-1 0 0,1 0 0,0 0 0,-1 0 0,1 0 0,0 0 0,-1 0 1,1 0-1,-1 0 0,1 0 0,0 0 0,-1 0 0,1 0 0,0 0 0,-1 0 1,1 1-1,0-1 0,-1 0 0,1 0 0,0 0 0,0 1 0,-1-1 0,1 0 1,-15 8 4,11-5 60,0 0 1,1 0-1,-1 1 1,1-1-1,0 1 1,0 0-1,0 0 1,1 0-1,-1 0 1,1 1-1,0-1 1,0 0-1,1 1 0,-1 0 1,1-1-1,0 1 1,0 0-1,0 6 1,2-9-41,0-1 0,0 1 0,0-1 0,0 0 0,0 0 0,0 1 0,0-1 0,1 0 0,-1 0 0,0 0 0,1 0-1,-1 0 1,1-1 0,-1 1 0,1 0 0,-1-1 0,1 1 0,-1-1 0,1 1 0,-1-1 0,1 0 0,0 0 0,-1 0 0,1 0 0,0 0 0,2 0 0,48-2 75,-45 1-213,0-1 1,0 0-1,0-1 0,0 1 1,0-1-1,-1 0 0,1-1 1,-1 0-1,0 0 0,0 0 1,0-1-1,0 0 1,-1 0-1,0 0 0,0-1 1,0 1-1,-1-1 0,0 0 1,4-8-1,-18 23-870,-6 12 978,14-16-42,0-1 0,0 1 0,1-1 0,-1 1 0,1 0 0,1-1 0,-1 1 0,0 6 0,1-9-164,0-1 1,1 1-1,-1-1 0,0 0 1,0 1-1,1-1 1,-1 0-1,1 1 1,-1-1-1,1 0 1,-1 0-1,1 1 0,0-1 1,0 0-1,0 0 1,-1 0-1,1 0 1,0 0-1,0 0 0,0 0 1,1 0-1,-1-1 1,0 1-1,0 0 1,0-1-1,1 1 1,-1 0-1,0-1 0,1 0 1,-1 1-1,0-1 1,2 1-1,21 1-7273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0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4004,'7'-8'2163,"18"-21"3239,-6 20 1873,-18 9-7179,-1 0 0,1 1-1,0-1 1,-1 0 0,1 0-1,-1 1 1,1-1 0,-1 0-1,1 1 1,-1-1 0,0 1-1,1-1 1,-1 1-1,1-1 1,-1 1 0,0-1-1,1 1 1,-1-1 0,0 1-1,0-1 1,1 1 0,-1-1-1,0 1 1,0 0-1,0-1 1,0 1 0,0-1-1,0 1 1,1 0 0,-2 0-1,2 23 584,-1-19-281,1 36 398,-2 0 1,-2 1 0,-14 67 0,14-98-740,1 0 0,0 1 1,-1 22-1,3-33-48,0-1-1,0 1 1,1-1-1,-1 1 0,0 0 1,1-1-1,-1 1 1,0-1-1,1 1 1,-1-1-1,0 1 1,1-1-1,-1 1 1,1-1-1,-1 1 0,1-1 1,-1 0-1,1 1 1,-1-1-1,1 0 1,0 1-1,-1-1 1,1 0-1,0 0 0,-1 1 1,1-1-1,-1 0 1,1 0-1,0 0 1,-1 0-1,1 0 1,0 0-1,-1 0 1,1 0-1,0 0 0,-1-1 1,1 1-1,0 0 1,-1 0-1,1 0 1,0-1-1,30-11-85,-22 5-89,0-1 1,0 0-1,-1 0 1,0-1-1,-1 0 1,0-1-1,-1 1 1,1-1-1,-2-1 1,0 1-1,0-1 1,-1 0-1,0 0 1,0 0-1,-2-1 1,1 1-1,-1-1 1,0-19 0,-2 31 94,-1 0 1,1 0 0,0 0 0,-1-1 0,1 1-1,0 0 1,-1 0 0,1 0 0,0 0 0,-1 0-1,1 0 1,0 0 0,-1 0 0,1 0 0,0 0 0,-1 0-1,1 0 1,0 0 0,-1 0 0,1 0 0,0 0-1,-1 0 1,1 0 0,0 0 0,-1 0 0,1 1 0,0-1-1,0 0 1,-1 0 0,1 0 0,0 1 0,-1-1-1,1 0 1,-5 6-566,0 0 1,0-1-1,1 1 0,0 1 0,0-1 0,0 1 1,1-1-1,-4 13 0,-18 62-7523,24-76 7504,-5 16-1598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11275,'0'0'4260,"-8"7"-3048,-5 7-688,0 0 1,2 1 0,0 0-1,0 1 1,2 0 0,0 1 0,0 0-1,2 0 1,0 1 0,-5 23-1,4-13-116,2 0-1,1 1 0,1 0 0,2 0 0,0 0 0,5 43 0,6-53-413,-8-19-17,-1 0 0,0 1 1,0-1-1,1 0 1,-1 0-1,0 0 1,1 0-1,-1 1 1,0-1-1,0 0 0,1 0 1,-1 0-1,0 0 1,1 0-1,-1 0 1,0 0-1,1 0 1,-1 0-1,0 0 1,0 0-1,1 0 0,-1 0 1,0 0-1,1 0 1,-1 0-1,0 0 1,1-1-1,-1 1 1,0 0-1,0 0 1,1 0-1,-1 0 0,0-1 1,0 1-1,1 0 1,-1 0-1,0 0 1,0-1-1,0 1 1,1 0-1,-1-1 0,0 1 1,0 0-1,0 0 1,0-1-1,0 1 1,0 0-1,1-1 1,-1 1-1,0 0 1,0 0-1,0-1 0,0 1 1,0 0-1,0-1 1,0 1-1,0 0 1,0-1-1,-1 1 1,1 0-1,0-1 1,0 1-1,0 0 0,0 0 1,0-1-1,1-25-996,-1-1 1,-1 1-1,-1-1 0,-7-33 0,4 27 273,4 20 1580,5 26-191,11 29 261,-10-36-815,0 0 0,1 0-1,-1-1 1,1 0 0,0 0 0,1 0 0,-1-1 0,1 0-1,0 0 1,0-1 0,0 0 0,0 0 0,1 0-1,-1-1 1,1 0 0,0-1 0,-1 0 0,1 0-1,0-1 1,0 1 0,10-3 0,-12 2-5,-1 0 1,1-1-1,0 1 0,-1-2 1,1 1-1,-1 0 0,1-1 1,-1 0-1,0-1 0,0 1 1,0-1-1,0 0 0,0 0 1,0 0-1,-1-1 0,0 0 1,1 1-1,-1-2 0,-1 1 1,1 0-1,-1-1 0,0 0 1,0 1-1,0-1 0,0-1 1,-1 1-1,0 0 1,0 0-1,2-10 0,-4 15-83,0 0-1,0-1 1,0 1 0,0 0-1,0 0 1,1 0-1,-1-1 1,0 1-1,0 0 1,0 0 0,0-1-1,0 1 1,0 0-1,0 0 1,0-1-1,0 1 1,0 0 0,0 0-1,0-1 1,0 1-1,0 0 1,0 0-1,-1-1 1,1 1 0,0 0-1,0 0 1,0 0-1,0-1 1,0 1-1,0 0 1,-1 0 0,1 0-1,0-1 1,0 1-1,0 0 1,-1 0-1,1 0 1,0 0 0,0 0-1,0 0 1,-1-1-1,1 1 1,0 0-1,0 0 1,-1 0 0,-12 7-89,-12 19-86,21-19 182,0 0-1,1 1 1,0-1-1,0 1 0,1 0 1,0 0-1,0 0 0,1 0 1,0 0-1,0 0 1,1 1-1,1 9 0,-1-17-30,0-1 0,0 1 0,1 0-1,-1 0 1,0 0 0,1-1-1,-1 1 1,0 0 0,1-1 0,-1 1-1,1 0 1,-1-1 0,1 1-1,-1-1 1,1 1 0,0-1 0,-1 1-1,1-1 1,0 1 0,-1-1 0,1 0-1,0 1 1,-1-1 0,1 0-1,0 1 1,0-1 0,0 0 0,-1 0-1,3 0 1,14-4-4409,-6-10-2193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13100,'0'0'2856,"-4"9"-2135,2-2-687,-1-1-1,1 0 1,0 1-1,0-1 1,1 1-1,0 0 1,0 0-1,0-1 0,1 1 1,0 0-1,1 0 1,-1 0-1,1-1 1,1 1-1,-1 0 1,1-1-1,0 1 1,1-1-1,-1 1 1,1-1-1,5 7 1,1-3-1260,0 0 1,0-1-1,1 0 1,0-1-1,1 0 1,11 7-1,-26-10 8770,-12 8-5277,5-4-1428,9-8-721,1 1-1,0-1 1,-1 0-1,1 0 1,0 1-1,0-1 1,0 1 0,0-1-1,0 1 1,0-1-1,0 1 1,1 0-1,-1-1 1,1 1-1,-1 0 1,1 0-1,0-1 1,-1 1 0,1 0-1,0 0 1,0 2-1,1-3-31,0 0 0,-1 0 0,1 1-1,0-1 1,0 0 0,0 0 0,0 0-1,0 0 1,0 0 0,0 0 0,0-1-1,0 1 1,1 0 0,-1 0 0,0-1-1,1 1 1,-1-1 0,0 1 0,1-1-1,1 1 1,11 1 293,1 0 1,0-1-1,28 0 0,-32-2-373,17 0-156,0-2 0,0-1 0,45-14 1,25-3-149,-97 21 336,-1 0 1,0 0-1,0 0 1,1 1-1,-1-1 0,0 0 1,1 0-1,-1 0 1,0 0-1,1 0 1,-1 1-1,0-1 0,0 0 1,1 0-1,-1 0 1,0 1-1,0-1 0,1 0 1,-1 0-1,0 1 1,0-1-1,0 0 1,0 1-1,1-1 0,-1 0 1,0 0-1,0 1 1,0-1-1,0 0 1,0 1-1,0-1 0,0 0 1,0 1-1,0-1 1,0 0-1,0 1 1,0-1-1,0 0 0,0 1 1,0-1-1,0 0 1,0 1-1,-1-1 1,1 0-1,0 0 0,0 1 1,0-1-1,0 0 1,-1 1-1,1-1 0,0 0 1,0 0-1,-1 0 1,1 1-1,-15 31 608,2-5-207,12-24-387,0-1 0,1 1 0,-1-1 0,1 1 0,0 0 0,0-1 1,0 1-1,0-1 0,0 1 0,1 0 0,-1-1 0,1 1 1,-1-1-1,1 1 0,1 2 0,-1-4-222,0 1-1,0-1 1,1 0-1,-1 0 1,0 1-1,0-1 1,1 0-1,-1 0 1,1 0 0,-1 0-1,1-1 1,-1 1-1,1 0 1,0-1-1,-1 1 1,1-1-1,0 1 1,-1-1-1,1 0 1,0 0-1,0 1 1,-1-1 0,3-1-1,10 1-6299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38 10346,'0'0'10751,"-11"-6"-9357,3 0-1191,5 4-160,0-1 0,0 1 0,0 0 0,-1 0 0,1 0 0,-1 0 0,1 1 0,-1-1 0,0 1 0,0 0-1,1 0 1,-1 0 0,0 1 0,0-1 0,0 1 0,0 0 0,0 0 0,0 0 0,0 1 0,-6 1 0,-1 2 6,1 1 1,0 0-1,0 1 0,0 0 1,0 1-1,1 0 1,-11 11-1,15-14-33,0 1 0,0 0 0,1 0 0,0 1 0,0-1 0,1 1 0,-1 0 0,1 0 0,0 0 0,1 0 0,0 1 0,0-1 0,-2 13 0,3-18-10,1 0 0,0 0 1,0 0-1,0 0 0,0 0 1,0 0-1,1 0 0,-1-1 0,0 1 1,0 0-1,1 0 0,-1 0 0,0 0 1,1 0-1,-1 0 0,1 0 1,-1-1-1,1 1 0,-1 0 0,1 0 1,0-1-1,-1 1 0,1 0 0,0-1 1,0 1-1,0-1 0,-1 1 1,1-1-1,1 1 0,2 0 20,-1 0 0,0 0 0,1-1 0,-1 1 0,0-1 0,1 0 0,-1 0 1,7 0-1,2-2 44,-1 0 0,1-1 0,-1 0 1,15-6-1,-7 0-218,0-1 0,0-1 0,25-19 0,-39 27 137,-1-1 1,1 1-1,-1-1 0,0 0 1,0 0-1,-1-1 0,1 1 0,-1-1 1,0 0-1,0 0 0,0 0 1,-1 0-1,1 0 0,-1 0 0,-1-1 1,1 1-1,-1-1 0,1-6 1,-2 12 10,0-1 1,0 1 0,0 0 0,0-1-1,0 1 1,0-1 0,0 1 0,0 0-1,0-1 1,0 1 0,0 0 0,-1-1 0,1 1-1,0 0 1,0-1 0,0 1 0,0 0-1,-1 0 1,1-1 0,0 1 0,0 0-1,-1-1 1,1 1 0,0 0 0,-1 0-1,1 0 1,0-1 0,-1 1 0,1 0 0,0 0-1,-1 0 1,1 0 0,0 0 0,-1 0-1,1 0 1,0 0 0,-1 0 0,1 0-1,0 0 1,-1 0 0,1 0 0,0 0-1,-1 0 1,1 0 0,-1 0 0,1 0 0,0 0-1,-1 0 1,1 0 0,0 1 0,0-1-1,-1 0 1,1 0 0,0 0 0,-1 1-1,1-1 1,0 0 0,0 0 0,-1 1-1,1-1 1,0 0 0,0 1 0,-21 17-108,15-8 116,0 0 0,0 1 0,1 0 1,0 0-1,-5 17 0,8-23-48,0 1 1,1 0-1,-1 0 0,1 0 0,1 0 1,-1 0-1,1 0 0,0 0 0,0 1 1,1-1-1,0 0 0,2 9 0,-1-13-103,-1 0 0,0 0 0,0-1 0,1 1 0,-1-1 0,1 0 0,-1 1 0,1-1 0,-1 0 0,1 0 0,0 0 0,0 0 0,0 0 0,-1 0 0,1 0 0,0-1 0,0 1 0,0-1 0,0 1 0,0-1 0,0 0 0,0 0 0,1 0 0,2 0 0,1 0-663,1-1 1,-1 1-1,0-1 1,1-1-1,-1 1 1,12-5-1,16-14-3738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10666,'0'0'9801,"-11"14"-9699,-2 5 0,0 1 0,-16 31 0,25-42 35,0 1 1,0-1-1,0 1 0,2-1 0,-1 1 0,1 0 0,1 0 0,-1 0 1,2 1-1,0 15 0,0-24-119,1-1 1,-1 1-1,0-1 1,1 1-1,-1-1 1,1 1-1,-1-1 1,1 0 0,0 1-1,0-1 1,0 0-1,0 0 1,0 0-1,0 1 1,0-1-1,0 0 1,0 0-1,0 0 1,0-1-1,1 1 1,-1 0-1,3 1 1,0-1-7,0 1 0,0-1 0,1 0 0,-1 0 0,0-1-1,1 1 1,8-1 0,-2 0-430,0-1 1,0-1-1,0 0 0,0 0 0,18-7 0,-24 7 185,-1 0 128,0 0 0,0 1 1,0-1-1,1 1 0,-1 0 0,0 0 1,1 0-1,4 0 0,-8 1 144,0 0 1,-1 0-1,1 0 0,0 1 1,-1-1-1,1 0 0,-1 0 0,1 1 1,0-1-1,-1 0 0,1 1 0,-1-1 1,1 1-1,-1-1 0,1 0 1,-1 1-1,1-1 0,-1 1 0,0-1 1,1 1-1,-1 0 0,1 0 0,2 25 2060,-4-21-1900,0 0 1,0 0 0,-1 0-1,0 0 1,0 0 0,0-1 0,0 1-1,-1-1 1,0 0 0,0 1-1,0-1 1,0 0 0,-1-1-1,1 1 1,-1-1 0,0 1 0,0-1-1,0 0 1,-1 0 0,1-1-1,-1 0 1,-7 4 0,2-2-191,0 0 1,0 0-1,0-1 1,0-1-1,0 0 1,-1 0-1,1-1 1,0 0-1,-1 0 1,-12-2-1,21 0-226,1 1 0,-1-1 0,0 1 0,0-1 0,0 0 0,1 1 0,-1-1 0,0 0 0,1 0 0,-1 0 0,1-1 0,-1 1 0,1 0 0,-1 0 0,1-1 0,0 1 0,0-1 0,0 0 0,-1 1 0,2-1 0,-1 0 0,0 1 0,0-1 0,0 0 0,0-2 0,-3-29-7716,4 11-544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60 158 15150,'0'0'8179,"7"-8"-5553,-3 4-2383,0 1-92,0-1 1,-1 0-1,0 1 0,1-1 1,-1 0-1,-1-1 0,1 1 1,-1 0-1,1-1 0,-1 0 1,-1 1-1,1-1 0,-1 0 0,1 0 1,0-10-1,-2 12-98,0-2 9,0-1 1,0 1-1,-1-1 0,1 1 0,-1-1 0,-3-10 1,3 15-80,1 0 1,-1 0 0,0 0 0,0 0 0,1 0-1,-1 1 1,0-1 0,0 0 0,0 0-1,0 0 1,0 1 0,0-1 0,0 1 0,0-1-1,0 1 1,0-1 0,0 1 0,0-1-1,-1 1 1,1 0 0,0 0 0,0-1 0,0 1-1,-1 0 1,1 0 0,0 0 0,0 1 0,0-1-1,-1 0 1,1 0 0,0 1 0,0-1-1,0 0 1,0 1 0,0-1 0,0 1 0,0 0-1,0-1 1,-2 2 0,-2 2-18,0-1 0,1 1 0,-1 0-1,1 0 1,0 1 0,0-1 0,0 1 0,1 0 0,0 0 0,-1 0 0,2 1-1,-1-1 1,1 1 0,0-1 0,0 1 0,0 0 0,1 0 0,0 0 0,0 0 0,0 0-1,1 0 1,1 12 0,-1-16 25,1-1-1,0 1 1,-1 0 0,1-1-1,0 1 1,0-1-1,0 1 1,0-1-1,0 1 1,1-1 0,-1 0-1,0 1 1,1-1-1,-1 0 1,1 0 0,-1 0-1,1 0 1,-1 0-1,1-1 1,0 1-1,-1 0 1,1-1 0,0 1-1,0-1 1,0 0-1,-1 1 1,1-1 0,2 0-1,61 3-346,-52-4 195,225 1-741,-237 0 1601,-3-4-398,0 0 0,-1 0 0,0 1 0,1-1 0,-1 1 0,0-1 0,-5-3 0,-6-10-45,8 8-264,2 5-85,1-1 0,-1-1 0,1 1-1,1 0 1,-1-1 0,1 0 0,0 1 0,0-1 0,-2-12 0,6 17-511,0 0 0,1 0 0,-1 0 0,0 0 0,1 0 1,-1 0-1,1 0 0,-1 1 0,1 0 0,4-1 1,-3 0-907,23-3-6444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10666,'0'0'13298,"2"8"-13245,-2-5-45,1 0 0,0-1-1,-1 1 1,1-1-1,0 1 1,1-1 0,-1 0-1,0 0 1,1 1 0,-1-1-1,1 0 1,0 0-1,-1 0 1,1 0 0,0-1-1,2 3 1,-1-3 9,0 0 1,0 0 0,-1 0-1,1-1 1,0 1-1,0-1 1,0 0-1,0 1 1,0-1-1,0 0 1,-1-1-1,1 1 1,0 0 0,0-1-1,0 0 1,0 1-1,-1-1 1,1 0-1,3-2 1,8-4 4,0-1 0,-1 0-1,1-1 1,-2 0 0,20-18 0,-4 4-57,-28 22 26,0 1-1,0 0 1,0 0 0,0 0 0,1 0 0,-1-1-1,0 1 1,0 0 0,0 0 0,1 0-1,-1 0 1,0 0 0,0 0 0,1 0 0,-1 0-1,0 0 1,0 0 0,0 0 0,1 0-1,-1 0 1,0 0 0,0 0 0,1 0 0,-1 0-1,0 0 1,0 0 0,1 0 0,-1 0-1,0 0 1,0 0 0,0 0 0,1 0-1,-1 1 1,0-1 0,0 0 0,0 0 0,1 0-1,-1 0 1,0 1 0,0-1 0,0 0-1,0 0 1,0 0 0,1 1 0,-1-1 0,0 0-1,0 0 1,0 1 0,4 19-123,-3 35 210,-2-44-117,1-10 39,0 1 1,0-1-1,1 0 0,-1 1 0,0-1 0,0 0 0,1 0 0,-1 1 0,0-1 0,1 0 0,-1 0 0,1 1 0,0-1 0,-1 0 0,1 0 0,0 0 0,0 0 0,0 0 0,-1 0 0,1 0 0,0 0 0,0 0 0,1-1 0,0 2 0,1-1 17,0 0-1,0 0 0,0 0 0,0 0 0,0-1 0,0 1 0,0-1 0,0 0 1,0 0-1,5-1 0,1 0 48,0 0 1,-1-1-1,1 0 1,0-1-1,-1 0 1,15-7-1,-16 6-32,0 0 0,1 0 0,-2-1 0,1 0 1,0 0-1,-1 0 0,0-1 0,0 0 0,-1 0 0,0-1 0,0 0 0,0 0 0,-1 0 0,0 0 0,0 0 0,-1-1 0,0 0 0,0 0 0,-1 0 0,0 0 0,-1 0 0,2-16 0,-4 24-45,0 0 1,0 1-1,-1-1 0,1 1 0,0 0 1,0-1-1,0 1 0,0 0 0,0 0 1,1 0-1,-1-1 0,0 1 0,0 0 0,0 0 1,1 0-1,-1 0 0,0 2 0,-2 5 18,0 0 0,1 1-1,0-1 1,0 0 0,1 1-1,0-1 1,0 1 0,1-1-1,0 1 1,3 15 0,-2-21 25,-1 0 0,1 0 0,0 0 0,0 0 0,1 0 0,-1 0 0,1 0 0,-1-1 0,1 1 0,0 0 0,0-1 0,0 0 0,0 1 0,0-1 0,1 0 0,-1 0 0,1 0 0,-1-1 0,1 1 0,0-1 0,0 1 0,0-1 0,-1 0 0,1 0 0,0 0 0,0 0 0,1-1 0,-1 1-1,0-1 1,0 0 0,0 0 0,3 0 0,-3 0-157,1 0-1,-1 0 0,0 0 0,0 0 0,0-1 0,0 1 0,0-1 0,-1 0 0,1 0 0,0 0 1,0 0-1,5-4 0,-6 4-392,-1-1 1,1 0 0,0 0-1,0-1 1,-1 1 0,1 0-1,-1-1 1,0 1 0,0 0-1,0-1 1,0 1 0,0-1-1,0 0 1,-1 1 0,1-5-1,3-20-7567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15631,'0'0'7666,"10"0"-6278,81 6 2957,-95-6-4361,0 1 0,-1 0 0,1 0-1,0 0 1,-1 1 0,1 0 0,0-1 0,0 1-1,0 1 1,1-1 0,-1 0 0,0 1 0,1 0 0,0 0-1,-1 0 1,1 0 0,0 1 0,1-1 0,-1 1-1,1 0 1,-1-1 0,1 1 0,0 0 0,1 0-1,-1 1 1,1-1 0,0 0 0,-1 0 0,2 1 0,-1 4-1,1-8 16,0 0 0,1 1 0,-1-1 0,0 0 0,1 0 0,0 0 0,-1 0 0,1 0-1,0 0 1,-1 0 0,1 0 0,0 0 0,0 0 0,0 0 0,0-1 0,0 1 0,0 0 0,0 0-1,0-1 1,0 1 0,0-1 0,0 1 0,0-1 0,0 0 0,1 1 0,-1-1 0,0 0 0,0 0-1,3 1 1,43 0 35,-37-1-67,17-2-263,0-1-1,-1-1 0,1-2 1,-1 0-1,0-2 0,45-20 1,-70 27 342,-1 1 0,1 0 0,-1 0 0,1-1 0,-1 1 0,0 0 1,1 0-1,-1 0 0,1 0 0,-1 0 0,1 0 0,-1 0 0,1 0 0,-1 0 1,1 0-1,-1 0 0,1 0 0,-1 0 0,1 0 0,-1 0 0,1 0 0,-1 1 1,1-1-1,-1 0 0,1 0 0,-1 0 0,1 1 0,-1-1 0,0 0 0,1 1 1,0 0-1,4 16 674,-5-15-685,0-1 0,1 1 0,-1 0 0,0 0 0,1 0 0,-1-1 0,1 1 0,0 0 0,-1-1 0,1 1 0,0 0 0,0-1-1,0 1 1,0-1 0,0 1 0,1-1 0,-1 0 0,0 0 0,1 1 0,-1-1 0,1 0 0,1 1 0,8 1-70,-1-1 0,0-1 0,1 1 0,-1-1 0,1-1 0,-1 0 0,1-1 0,-1 0 1,16-3-1,36-2-8019,-56 6 2700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12748,'0'0'7847,"57"51"-10345,-32-38-1602,-2 1-1761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157 246 13068,'0'0'5424,"-10"-5"-4682,4 3-645,0-1 0,0 1-1,0 0 1,-1 0 0,1 1 0,0 0-1,-9-1 1,12 2-50,-1 1-1,1-1 0,0 1 0,0-1 1,-1 1-1,1 0 0,0 0 0,0 1 1,0-1-1,0 1 0,0-1 0,0 1 1,1 0-1,-1 0 0,1 0 1,-1 1-1,1-1 0,0 0 0,-1 1 1,-1 4-1,0-3 52,1 0 0,1 1 0,-1 0 0,1-1 0,-1 1 1,1 0-1,1 0 0,-1 0 0,1 0 0,0 0 0,0 0 0,0 1 0,1-1 1,-1 0-1,2 11 0,0-13-72,-1-1 0,1 1 0,0 0 0,0 0 0,0 0 1,1-1-1,-1 1 0,1-1 0,-1 1 0,1-1 0,0 1 0,0-1 1,0 0-1,0 0 0,1 0 0,-1 0 0,0 0 0,1-1 0,-1 1 1,1-1-1,0 0 0,-1 1 0,1-1 0,0 0 0,0-1 0,0 1 1,0 0-1,-1-1 0,6 1 0,7 0-79,0-1 0,-1-1 0,1 0 1,0 0-1,-1-2 0,1 0 0,-1 0 0,0-2 0,0 1 0,0-2 0,-1 0 0,0-1 1,0 0-1,0 0 0,15-14 0,-19 14 13,0 0-1,-1 0 1,0-1 0,0 0-1,-1 0 1,0-1 0,0 0 0,-1 0-1,0-1 1,-1 0 0,0 0-1,0 0 1,-1 0 0,0-1 0,-1 1-1,-1-1 1,0 0 0,0 0-1,-1 0 1,0-21 0,-1 31 44,0 0 1,0 0-1,0 0 1,0 0-1,0 0 0,0 0 1,0 0-1,0 0 1,-1 0-1,1 0 1,0 0-1,-1 1 1,1-1-1,-1 0 1,1 0-1,-1 0 0,1 0 1,-1 1-1,1-1 1,-1 0-1,0 1 1,1-1-1,-1 0 1,0 1-1,0-1 0,0 1 1,1-1-1,-1 1 1,0-1-1,0 1 1,0 0-1,0 0 1,0-1-1,0 1 0,0 0 1,0 0-1,0 0 1,0 0-1,0 0 1,0 0-1,0 0 1,0 0-1,1 0 0,-1 1 1,0-1-1,0 0 1,0 0-1,0 1 1,0-1-1,0 1 1,0-1-1,-1 2 1,-3 0 4,0 1 0,0 0 0,1 1 0,-1-1 1,1 1-1,-1 0 0,-5 7 0,4-3 105,0 0 0,0 0 0,1 1 0,0 0 0,1 0 0,0 0 0,0 1 0,1-1 0,0 1 0,1 0 0,0 0 0,0 0 0,1 0 0,1 0 0,0 0 0,1 11 0,-1-19-75,1 0 0,-1 1-1,1-1 1,0 0 0,0 0-1,0 1 1,0-1 0,1 0-1,-1 0 1,0 0-1,1-1 1,0 1 0,-1 0-1,1 0 1,0-1 0,0 1-1,0-1 1,0 0 0,3 3-1,1-2 12,-1 0-1,0-1 0,0 1 0,1-1 0,-1 0 0,1 0 0,-1-1 0,9 1 0,-2-2-8,1 0-1,-1 0 0,1-1 1,-1-1-1,0 0 0,0 0 0,12-6 1,-9 1-58,-1 0 1,0-1 0,0 0 0,-1-1-1,0 0 1,-1-2 0,0 1 0,-1-1-1,0-1 1,-1 0 0,-1 0 0,0-1 0,0 0-1,-2-1 1,1 0 0,-2 0 0,0 0-1,-1-1 1,-1 0 0,0 0 0,-1 0-1,1-27 1,-4 44 13,0-1 0,0 0 0,0 0 0,0 0 0,-1 1 0,1-1 0,0 0 0,0 0 0,0 0 0,-1 0 0,1 0 0,0 1 0,0-1 0,-1 0 0,1 0 0,0 0 0,0 0 0,-1 0 0,1 0 0,0 0 0,0 0 0,-1 0 0,1 0 0,0 0 0,0 0 0,-1 0 0,1 0 0,0 0 0,0 0 1,0 0-1,-1-1 0,1 1 0,0 0 0,0 0 0,-1 0 0,1 0 0,0 0 0,0 0 0,0-1 0,-1 1 0,1 0 0,0 0 0,0 0 0,0-1 0,0 1 0,0 0 0,0 0 0,-1 0 0,1-1 0,0 1 0,0 0 0,0 0 0,0-1 0,0 1 0,0 0 0,0-1 0,-13 23-142,6-6 125,1 0 0,1 1 0,1 0 0,0 0 0,2 1 0,-1-1 0,2 36 0,1-40 17,1-1 0,1 1 1,0 0-1,0 0 0,1-1 1,1 1-1,0-1 1,1 0-1,1 0 0,-1-1 1,12 17-1,-9-17-40,-7-8-7,0-1 0,0 0 0,0 1 0,1-1 1,-1 0-1,1 0 0,-1 0 0,1 0 0,0-1 1,0 1-1,0 0 0,0-1 0,0 1 0,0-1 1,0 0-1,1 0 0,-1 1 0,0-2 0,1 1 1,2 1-1,-26-37-335,-47-40-879,38 44 1539,2 0 1,-27-41 0,46 49 526,9 23-783,0 0 0,1-1 0,-1 1 0,0-1 0,0 1-1,0 0 1,1-1 0,-1 1 0,0 0 0,0-1-1,1 1 1,-1 0 0,0 0 0,1-1 0,-1 1 0,0 0-1,1 0 1,-1-1 0,1 1 0,-1 0 0,0 0-1,1 0 1,-1 0 0,1 0 0,-1 0 0,0 0 0,1 0-1,-1-1 1,1 1 0,-1 1 0,1-1 0,46 10 89,-30-5-660,2 0-1464,0-2-1,31 2 1,-2-4-5986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5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17392,'0'0'6278,"4"11"-5012,1 9-842,-1 0 0,-1 0 1,1 30-1,-4-48-410,0 0 1,0 0-1,0 0 0,0 0 0,0 0 0,0-1 1,1 1-1,-1 0 0,1 0 0,0 0 0,-1 0 1,1-1-1,0 1 0,0 0 0,0 0 0,0-1 1,0 1-1,1-1 0,-1 1 0,0-1 0,1 0 1,-1 1-1,1-1 0,2 1 0,-1 0 15,0-1-1,1 0 1,-1 0-1,1 0 1,0-1-1,-1 1 1,1-1-1,-1 0 1,1 0 0,0 0-1,-1 0 1,5-2-1,7-1-176,-1-1-1,0 0 0,0-1 1,-1 0-1,20-11 1,-11 2-132,-1-2 1,35-30 0,-61 82 311,-2-22 212,4-10-181,1 0 0,0 1 1,0-1-1,0 0 1,0 1-1,1-1 0,-1 1 1,1-1-1,1 1 1,-1 0-1,0-1 1,1 1-1,1 9 0,1-13-6,1 0 0,0 0-1,0 0 1,0-1-1,0 1 1,0-1-1,0 0 1,0 0 0,0 0-1,0 0 1,1 0-1,-1-1 1,0 1 0,4-2-1,13-5-200,-2 0 0,1-2 0,-1 0 1,0-1-1,32-23 0,-10 6-23,-39 26 149,-1 1 1,0 0-1,1 0 1,-1-1-1,0 1 0,1 0 1,-1-1-1,0 1 1,1 0-1,-1 0 1,1 0-1,-1 0 0,1-1 1,-1 1-1,0 0 1,1 0-1,-1 0 1,1 0-1,-1 0 0,1 0 1,-1 0-1,1 0 1,-1 0-1,1 0 1,-1 0-1,0 1 0,1-1 1,-1 0-1,1 0 1,-1 0-1,0 0 0,1 1 1,-1-1-1,1 0 1,-1 0-1,0 1 1,1-1-1,2 22-114,-15 41 36,8-44-540,4-4-2238,12-11-5570,-1-7 672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57 17745,'0'0'3811,"10"7"-2609,34 20-343,-43-26-839,0-1 1,1 1-1,-1 0 1,1-1-1,-1 1 1,1-1-1,-1 1 1,1-1-1,-1 0 1,1 0-1,-1 1 1,1-1-1,-1 0 1,1-1-1,-1 1 1,1 0-1,-1 0 1,1-1-1,0 1 1,-1 0-1,0-1 0,1 0 1,-1 1-1,1-1 1,-1 0-1,0 0 1,1 0-1,-1 0 1,0 0-1,0 0 1,0 0-1,0 0 1,0 0-1,0 0 1,0-1-1,0 1 1,0 0-1,-1-1 1,1 1-1,0-2 1,0 1-26,0 1 1,-1-1 0,1 0-1,-1 1 1,0-1 0,1 0-1,-1 1 1,0-1 0,0 0-1,0 1 1,0-1 0,0 0-1,0 1 1,-1-1 0,1 0 0,0 1-1,-1-1 1,1 0 0,-1 1-1,0-1 1,0 1 0,1-1-1,-1 1 1,0-1 0,0 1-1,0 0 1,-1 0 0,1-1 0,0 1-1,0 0 1,-1 0 0,1 0-1,0 0 1,-3-1 0,1 1-15,0 0 0,0 0 0,0 0 0,0 0 0,0 1 1,0-1-1,0 1 0,0 0 0,-1 0 0,1 0 0,0 0 1,0 0-1,0 1 0,0-1 0,0 1 0,0 0 0,0 0 0,0 0 1,0 1-1,0-1 0,0 1 0,1-1 0,-1 1 0,0 0 1,-3 4-1,2-3 16,1 1 1,0 0-1,1 0 1,-1 0 0,0 0-1,1 1 1,0-1-1,0 1 1,1-1 0,-1 1-1,1 0 1,0 0-1,0 0 1,0-1 0,1 11-1,0-14 12,0 1 0,1 0-1,-1 0 1,0 0 0,1 0 0,0-1-1,-1 1 1,1 0 0,0-1 0,0 1-1,0 0 1,0-1 0,0 1 0,1-1-1,-1 1 1,0-1 0,1 0 0,-1 0-1,0 1 1,1-1 0,0 0 0,-1 0-1,1-1 1,0 1 0,-1 0 0,1 0-1,0-1 1,0 1 0,0-1-1,3 1 1,8 1 17,0 0-1,0-1 0,18-1 1,-21 0-57,231-5-1886,-240 5 1967,-1 0-1,1 0 0,-1 0 1,1 0-1,-1 0 0,0 0 1,1 0-1,-1 0 0,1 0 1,-1 1-1,1-1 0,-1 0 1,0 0-1,1 0 0,-1 0 1,1 1-1,-1-1 0,0 0 1,1 0-1,-1 1 0,0-1 1,1 0-1,-1 1 0,0-1 1,0 0-1,1 1 0,-1-1 1,0 0-1,0 1 0,1-1 1,-1 0-1,0 1 0,0-1 1,0 1-1,0-1 0,0 1 1,0-1-1,0 0 0,0 1 1,0-1-1,0 1 0,0-1 1,0 1-1,0-1 0,0 1 1,0-1-1,0 0 0,0 1 1,0-1-1,-1 1 0,1-1 1,0 0-1,0 1 0,-1 0 1,1-1-16,0 0 1,0 1 0,-1-1-1,1 0 1,0 0 0,0 1-1,-1-1 1,1 0 0,0 0-1,0 1 1,-1-1-1,1 0 1,0 0 0,-1 0-1,1 1 1,0-1 0,-1 0-1,1 0 1,0 0 0,-1 0-1,1 0 1,0 0-1,-1 0 1,1 0 0,0 0-1,-1 0 1,1 0 0,0 0-1,-1 0 1,1 0 0,-1 0-1,1 0 1,0 0-1,-1 0 1,1 0 0,0-1-1,-1 1 1,1 0 0,0 0-1,0 0 1,-1-1 0,1 1-1,0 0 1,0 0 0,-1-1-1,1 1 1,0 0-1,0-1 1,-1 1 0,1 0-1,0 0 1,0-1 0,0 1-1,0 0 1,0-1 0,0 1-1,0-1 1,-1 1-1,1 0 1,0-1 0,0 1-1,0 0 1,0-1 0,0 1-1,1 0 1,-1-1 0,0 1-1,0-1 1,-20-61-661,15 50-479,0-1 0,1 0 0,1 0 1,0 0-1,-3-24 0,39 37-64,58 12-4442,-50-12 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 12684,'-1'-1'148,"1"1"1,0 0-1,0 0 1,0-1-1,-1 1 0,1 0 1,0-1-1,-1 1 1,1 0-1,0 0 0,0 0 1,-1-1-1,1 1 1,0 0-1,-1 0 0,1 0 1,0 0-1,-1 0 1,1 0-1,0 0 0,-1-1 1,1 1-1,0 0 1,-1 0-1,1 0 0,-1 0 1,1 1-1,0-1 1,-1 0-1,1 0 0,0 0 1,-1 0-1,1 0 1,0 0-1,-1 1 0,-10 12 985,-3 23-1319,14-35 367,-8 26 432,2 0 1,1 1-1,1 0 0,1 0 0,2 0 1,1 0-1,4 41 0,-3-65-571,0 0 1,0 0-1,0 0 0,1 0 1,-1 0-1,1-1 0,0 1 1,0-1-1,0 1 0,1-1 1,-1 0-1,1 1 0,0-1 1,0-1-1,0 1 0,0 0 0,0-1 1,1 1-1,-1-1 0,1 0 1,-1 0-1,1-1 0,0 1 1,5 1-1,-5-2-14,-1 0 0,1 0 0,-1-1 1,1 0-1,-1 1 0,1-1 0,-1 0 0,1-1 0,-1 1 0,1-1 0,-1 1 1,0-1-1,1 0 0,-1 0 0,0 0 0,1-1 0,-1 1 0,0-1 1,0 0-1,0 0 0,0 0 0,-1 0 0,1-1 0,0 1 0,-1-1 0,0 1 1,1-1-1,2-6 0,-4 9-35,0-1 1,-1 1-1,1-1 1,-1 1 0,1-1-1,0 1 1,0-1-1,-1 1 1,1 0-1,0-1 1,0 1-1,-1 0 1,1 0-1,0-1 1,0 1-1,0 0 1,-1 0 0,1 0-1,0 0 1,0 0-1,0 0 1,0 0-1,-1 1 1,1-1-1,0 0 1,0 0-1,0 1 1,-1-1-1,1 0 1,0 1 0,0-1-1,-1 0 1,1 1-1,0-1 1,0 2-1,29 21-343,-25-19 324,4 4 37,-5-4 12,1-1 0,-1 1 0,1-1 0,0 1 0,0-1 0,6 2 0,-10-4-20,-1-1 1,1 0-1,0 0 1,-1 0-1,1 0 1,0 0-1,-1 0 1,1 0-1,0 0 1,0 0-1,-1 0 1,1 0-1,0 0 0,-1 0 1,1 0-1,0-1 1,-1 1-1,1 0 1,0 0-1,-1-1 1,1 1-1,0-1 1,0 0-2,0-1-1,0 1 1,0 0 0,0-1 0,-1 1 0,1 0 0,0-1 0,-1 1 0,1-1-1,-1 0 1,1 1 0,-1-1 0,0-2 0,2-15 140,-1 0-1,-3-28 1,1 1 570,1 44-703,0 1 1,1-1-1,-1 0 0,1 1 0,-1-1 1,1 1-1,0-1 0,0 1 0,0-1 1,0 1-1,0-1 0,0 1 0,0 0 1,0-1-1,0 1 0,1 0 1,-1 0-1,0 0 0,1 0 0,-1 0 1,1 0-1,-1 0 0,1 1 0,-1-1 1,1 1-1,0-1 0,-1 1 1,1-1-1,0 1 0,-1 0 0,1 0 1,2 0-1,65-1-1878,-58 1 640,12 1-2588,-3 0-1996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181 112 11531,'2'-4'558,"0"1"0,-1-1 0,1 0 1,-1 1-1,0-1 0,0 0 0,0 0 0,-1 0 1,1 0-1,-1 0 0,0 0 0,0 0 0,0 0 0,-1 0 1,1 0-1,-1 0 0,0 0 0,0 0 0,-3-6 1,2 7-483,0 1 1,1 0 0,-1 0 0,0 0 0,0 1 0,0-1 0,0 0 0,0 1-1,0-1 1,-1 1 0,1 0 0,0 0 0,-1 0 0,1 0 0,-1 0 0,1 0-1,-1 1 1,0-1 0,1 1 0,-1 0 0,1 0 0,-1 0 0,0 0-1,1 0 1,-1 0 0,0 1 0,1 0 0,-1-1 0,1 1 0,-1 0 0,-3 2-1,-2 0-78,1 1-1,0 0 0,1 1 1,-1-1-1,1 1 0,0 1 1,0-1-1,0 1 0,1 0 1,0 0-1,0 1 0,0-1 1,1 1-1,0 0 0,1 0 1,-1 1-1,1-1 0,1 1 1,-4 14-1,6-21 1,1 0 0,-1 0 0,1-1 0,-1 1 0,1 0 0,-1 0 0,1 0 1,-1-1-1,1 1 0,0 0 0,0-1 0,-1 1 0,1-1 0,0 1 0,0-1 0,0 1 0,-1-1 0,1 0 0,0 1 0,0-1 0,0 0 0,0 1 0,0-1 0,0 0 0,0 0 0,0 0 1,0 0-1,0 0 0,1-1 0,41 1-210,-32 0 66,0-1-19,-1 1 1,1 1 0,0 0 0,-1 0 0,0 1-1,1 0 1,15 6 0,-22-6 138,-1 1 0,1-1 0,0 0 0,-1 1 0,0 0 0,1-1 0,-1 1 0,0 1 0,0-1 0,-1 0 1,1 1-1,-1-1 0,0 1 0,0 0 0,0 0 0,0 0 0,-1 0 0,1 0 0,-1 0 0,0 0 0,1 8 0,-1-3 81,0 1 0,-1 0 0,0-1 0,-1 1 0,0 0 0,0-1 0,-1 1 0,0-1 0,-1 0 0,0 1 0,0-1 0,-1-1 0,0 1 0,-1 0 0,-8 10 0,6-8 58,0-2 0,-1 1 0,0-1 0,-1 0 0,0-1 0,-1 0 1,1 0-1,-1-1 0,-1 0 0,0-1 0,-21 9 0,31-14-96,0 0-1,-1-1 1,1 1-1,-1-1 1,1 1-1,-1-1 1,1 1-1,-1-1 1,1 0-1,-1 0 1,0 1-1,1-1 1,-1 0-1,1-1 1,-1 1-1,1 0 1,-1 0-1,1-1 1,-1 1-1,1-1 1,-3 0 0,3 0-23,0 0 0,1 0 0,-1 0 0,1-1 1,-1 1-1,1 0 0,-1 0 0,1 0 0,0 0 1,0 0-1,0-1 0,-1 1 0,1 0 1,0 0-1,0 0 0,1 0 0,-1-1 0,0 1 1,0 0-1,0 0 0,1-2 0,3-7-171,-1 0 0,2 0-1,-1 1 1,1-1 0,7-8 0,13-17 84,1 2 1,3 1-1,0 2 0,2 0 1,1 2-1,1 2 1,1 0-1,40-20 1,-70 43 108,-1 1-10,0 0 1,-1 1 0,1-1-1,0 1 1,0 0-1,0-1 1,0 1-1,0 1 1,0-1 0,0 0-1,0 1 1,4-1-1,-6 4-30,-1-1-1,0 1 1,0 0 0,-1-1-1,1 1 1,0-1-1,-1 1 1,0 0 0,1-1-1,-1 0 1,0 1-1,0-1 1,-3 5 0,-8 9 49,-1 0 0,0-1 0,-2 0 0,1-1 0,-2 0 1,-19 12-1,92-62 621,-47 27-616,1-2 1,-1 0 0,-1 0 0,10-14-1,-15 19 133,0 0-1,-1 0 0,0 0 0,0-1 0,-1 1 1,0 0-1,0-1 0,0 0 0,-1 0 0,2-13 1,2 20-433,0 0 1,0 1 0,0-1 0,-1 1-1,1 0 1,6 2 0,46 6-8075,-31-9 2381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1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204 211 5733,'0'0'11030,"-9"0"-8703,-1-1-1899,0 1 0,1 0 0,-1 1 0,0 0 0,0 0 0,1 1 0,-1 0 0,1 1 0,0 0 0,-16 7 1,18-6-184,-35 21 587,40-24-804,0 1-1,1-1 1,-1 0 0,0 1-1,1-1 1,-1 1-1,1-1 1,-1 1 0,1 0-1,0-1 1,-1 1 0,1 0-1,0 0 1,0 0-1,1 0 1,-1 0 0,-1 3-1,8-4-32,-1-1 0,0 0-1,0 0 1,0 0 0,0 0-1,10-3 1,61-24-1589,-62 21 1252,1 0 0,-1 1 0,1 0 0,0 2 0,0-1 0,30-1 0,-44 5 343,0 0 0,0 0 0,0 0 0,1 0 0,-1 1 0,0-1 0,0 0 0,0 1 0,0-1 0,0 1 0,0-1 0,0 1 0,0-1 0,0 1 0,0 0 1,0-1-1,-1 1 0,1 0 0,0 0 0,0 0 0,-1-1 0,1 1 0,0 0 0,0 1 0,7 33 704,-8-24-427,-1 1-1,0 0 1,0 0 0,-4 12 0,-6 6 191,-1 0 0,-1-1 1,-1-1-1,-2 0 0,-29 39 1,12-17-137,31-46-318,7-10 11,20-28 43,35-50 24,45-86-436,75-108-403,-176 273 736,-2 2 3,0-1 0,1 0 0,0 1 0,0 0 0,-1 0 0,2 0 0,-1 0 0,0 0 0,1 1 0,-1-1 0,1 1 0,4-2 0,-10 12-570,-73 73 672,16-19 910,58-61-993,0 0 0,1-1 1,-1 1-1,0 0 1,0 0-1,1 0 0,-1 0 1,1 0-1,-1 0 0,1 0 1,-1-1-1,1 1 0,0 1 1,-1-1-1,1 0 1,0 0-1,0 0 0,0 0 1,-1 0-1,1 0 0,1 0 1,-1 2-1,0-2-3,1-1 0,0 1 0,-1 0 0,1 0 0,0-1 1,-1 1-1,1-1 0,0 1 0,0 0 0,0-1 0,0 0 0,0 1 0,-1-1 0,1 1 0,0-1 0,0 0 0,0 0 0,0 1 0,2-1 1,65-1-319,-46 0-249,-8 1 330,0 1 0,1 1 0,-1 0-1,0 1 1,1 0 0,16 7 0,-27-8 247,0 0 0,0 0 1,0 0-1,0 0 1,0 0-1,-1 1 0,1 0 1,-1 0-1,0 0 0,0 0 1,3 4-1,-4-4 49,-1-1-1,0 1 1,0-1-1,0 1 0,0-1 1,0 1-1,0 0 1,-1-1-1,1 1 1,-1 0-1,0-1 1,0 1-1,0 0 1,0 0-1,0-1 1,-1 1-1,1 0 0,-1-1 1,-1 5-1,0-2 100,-1-1-1,0 0 1,1 1-1,-1-2 0,-1 1 1,1 0-1,-1 0 1,1-1-1,-1 0 0,0 0 1,0 0-1,0 0 0,-1-1 1,1 1-1,0-1 1,-10 3-1,-5 2 418,0-1 0,-35 6 0,51-11-747,-10 1 393,0 0 0,-1 0 0,-25-2 1,36 0-503,0 0-1,0-1 1,1 1 0,-1-1 0,0 0-1,0 0 1,1 0 0,-1 0 0,0 0 0,-3-3-1,5 3-275,0 0-1,-1-1 1,1 1-1,0 0 1,0 0-1,0-1 1,0 1-1,0-1 1,1 1-1,-1-1 0,0 1 1,1-1-1,-1 0 1,1 1-1,-1-1 1,1 0-1,0 1 1,-1-1-1,1-1 1,0-22-14928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30 16303,'-5'35'6732,"-4"14"-5354,-4 64-1,13-111-1338,0-1 0,0 1 0,0-1 0,0 1 0,1 0 1,-1-1-1,0 1 0,0-1 0,1 1 0,-1-1 0,1 0 0,0 1 1,-1-1-1,1 1 0,0-1 0,0 0 0,0 0 0,0 1 1,0-1-1,0 0 0,0 0 0,0 0 0,3 2 0,-2-2 38,0-1-1,1 1 1,-1 0-1,0-1 0,1 1 1,-1-1-1,1 0 1,-1 0-1,1 0 1,-1 0-1,1 0 1,-1 0-1,4-2 1,3 0 50,0-1 1,0 0 0,0-1 0,0 0-1,-1 0 1,16-10 0,-14 5-86,0 0 1,0 0 0,0-1-1,-1 0 1,11-16 0,-16 20-16,0-1 1,0 1 0,-1-1-1,0 0 1,0 0-1,0 0 1,-1 0 0,0 0-1,0-1 1,-1 1-1,1-11 1,-20 47-359,17-27 332,0-1 0,0 0 0,1 1 1,-1-1-1,1 1 0,-1-1 0,1 1 0,-1-1 0,1 1 0,0-1 0,0 1 1,0-1-1,0 1 0,0-1 0,0 1 0,0 0 0,0-1 0,1 1 1,-1-1-1,0 1 0,1-1 0,0 1 0,-1-1 0,1 0 0,0 1 0,0-1 1,-1 0-1,1 1 0,0-1 0,0 0 0,1 0 0,-1 0 0,0 0 1,0 0-1,0 0 0,1 0 0,-1 0 0,0-1 0,1 1 0,-1 0 0,1-1 1,1 1-1,6 1 28,-1-1 0,0-1 1,1 1-1,-1-1 0,1-1 0,-1 0 1,9-1-1,-7 0-18,1-1 0,0 0 0,-1 0 0,0-1 0,0-1 0,0 1 0,0-2 0,12-8 0,-18 11-3,0 0 0,1 0 0,-2 0 0,1-1 1,0 0-1,-1 1 0,1-1 0,-1 0 0,0-1 0,-1 1 0,1-1 1,-1 1-1,0-1 0,0 0 0,0 1 0,0-1 0,-1 0 0,0 0 0,1-8 1,-3 12-14,1 0 0,0 1 1,-1-1-1,1 0 0,-1 1 0,1-1 1,-1 0-1,1 1 0,-1-1 1,0 1-1,1-1 0,-1 1 1,0-1-1,1 1 0,-1 0 1,0-1-1,0 1 0,1 0 1,-1-1-1,0 1 0,0 0 1,0 0-1,1 0 0,-1 0 0,0 0 1,0 0-1,0 0 0,1 0 1,-1 0-1,0 0 0,0 0 1,0 1-1,1-1 0,-1 0 1,-1 1-1,-33 9-195,20-2 165,2 1 0,-1 0 0,-17 16-1,26-21 43,0 0-1,1 0 0,0 1 1,0-1-1,0 1 0,0 0 1,1 0-1,0 0 0,0 1 1,0-1-1,1 1 0,-3 8 1,5-13-6,0 1 0,0-1 1,0 1-1,0-1 1,0 1-1,0-1 0,1 0 1,-1 1-1,1-1 1,-1 1-1,1-1 0,-1 0 1,1 1-1,0-1 1,0 0-1,0 0 0,0 1 1,0-1-1,0 0 1,0 0-1,0 0 0,0 0 1,0 0-1,0-1 1,1 1-1,-1 0 0,0-1 1,1 1-1,-1 0 1,0-1-1,1 1 0,1-1 1,53 11-16,-45-9-56,52 5-516,-23-3 136,1 2-1,68 19 0,-108-25 532,-1-1 0,1 1-1,0-1 1,-1 0 0,1 1 0,-1-1-1,1 1 1,-1-1 0,1 0 0,-1 1-1,0-1 1,1 0 0,-1 0 0,0 1-1,1-1 1,-1 0 0,0 0-1,0 0 1,0 1 0,0-1 0,0 0-1,0 0 1,0 0 0,0-1 0,2-24 271,-3 16-245,0 0 0,0 1 0,-1-1 1,-1 1-1,1 0 0,-1-1 1,-1 1-1,0 0 0,-8-14 1,-14-32-189,27 55-27,-1-1-1,1 1 1,-1-1-1,1 1 0,0 0 1,-1-1-1,1 1 1,-1-1-1,1 1 0,0 0 1,-1 0-1,1-1 0,0 1 1,0 0-1,-1 0 1,1 0-1,0 0 0,-1 0 1,1 0-1,0 0 1,0 0-1,-1 0 0,1 0 1,0 0-1,-1 0 0,1 0 1,0 0-1,-1 1 1,1-1-1,0 1 0,29 4-1237,-9 2-205,48 12-3355,-21-10-1124,-9-5-1844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28 13132,'0'0'5734,"-11"-5"-4090,5 2-1523,-47-15 1169,50 17-1237,0 1-1,-1-1 1,1 1 0,0 0 0,-1 0-1,1 0 1,0 1 0,0-1 0,-1 1-1,1-1 1,0 1 0,0 0 0,0 0-1,0 1 1,0-1 0,0 1 0,0-1-1,-4 4 1,2-1 40,0 1-1,0 0 1,1-1 0,-1 1 0,1 1-1,0-1 1,1 1 0,-1-1-1,1 1 1,0 0 0,0 0 0,1 1-1,0-1 1,0 0 0,1 1 0,-1 0-1,2-1 1,-2 10 0,3-14-66,0 0 0,0 0 1,-1 0-1,1 0 0,0 0 1,1-1-1,-1 1 0,0 0 1,0-1-1,1 1 1,-1-1-1,1 1 0,-1-1 1,1 0-1,0 0 0,-1 0 1,1 0-1,0 0 0,0 0 1,0 0-1,0 0 0,-1-1 1,1 1-1,0-1 0,0 1 1,1-1-1,-1 0 1,0 0-1,3 0 0,63-1 274,-59-1-300,-1-1 0,1 1 0,-1-1 0,0 0 0,0-1 0,0 0 0,-1 0 0,1-1-1,-1 0 1,0 0 0,-1-1 0,1 0 0,-1 0 0,0 0 0,0-1 0,-1 0 0,0 0 0,0-1 0,-1 1 0,0-1 0,5-13 0,-14 33 147,1 1 0,0 0 1,-5 27-1,10-39-116,0 0 1,0 0-1,0 0 1,0 0-1,0 0 1,0 0-1,1 0 1,-1-1-1,0 1 1,0 0-1,1 0 1,-1-1-1,0 1 1,1-1-1,-1 0 1,1 1-1,-1-1 1,0 0-1,1 0 1,-1 0-1,1 0 1,-1 0-1,1 0 1,-1 0-1,1 0 1,1-1-1,45-3 356,-35 0-388,0 0 0,0-2 0,0 1 0,15-10 0,-17 8-18,0 1-1,1 0 0,0 1 0,0 1 1,19-5-1,-31 9 18,1 0 1,0 0-1,-1 0 1,1 0 0,0 0-1,-1 0 1,1 0-1,-1 1 1,1-1-1,0 0 1,-1 0 0,1 0-1,-1 1 1,1-1-1,-1 0 1,1 1-1,0-1 1,-1 1 0,0-1-1,1 0 1,-1 1-1,1-1 1,-1 1-1,1-1 1,-1 1 0,0 0-1,0-1 1,1 1-1,-1-1 1,0 1-1,0 0 1,1-1 0,-1 1-1,0-1 1,0 2-1,4 34 556,-4-33-451,0 1 0,0-1 1,0 1-1,1 0 0,-1-1 1,1 1-1,0-1 0,0 1 1,0-1-1,1 0 0,-1 1 1,3 2-1,-2-4-24,0-1-1,1 0 1,-1 0 0,1 0 0,0 0-1,-1 0 1,1 0 0,0-1 0,0 1 0,-1-1-1,6 1 1,10-5-2048,-17 4 1623,-1 0 1,1-1-1,-1 1 1,1 0-1,-1-1 1,1 1-1,-1 0 0,1-1 1,-1 1-1,0-1 1,1 1-1,-1-1 1,0 1-1,1-1 0,-1 1 1,0-1-1,0 1 1,1-1-1,-1 1 1,0-1-1,0 1 0,0-1 1,0 1-1,0-2 1,0-9-9954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2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138 262 8264,'0'0'8082,"2"-9"-5712,4-28-533,-6 36-1749,0 0 0,0 0 0,0-1 0,-1 1 0,1 0 0,0 0 0,-1 0 0,1 0 0,0 0 0,-1 0 0,0 0 0,1 0 0,-1 0 0,1 0 1,-1 0-1,0 0 0,0 1 0,0-1 0,1 0 0,-1 0 0,0 1 0,0-1 0,0 0 0,0 1 0,0-1 0,0 1 0,0 0 0,-1-1 0,1 1 0,0 0 0,0-1 0,0 1 0,0 0 0,0 0 1,0 0-1,-1 0 0,-1 0 0,-41 4 420,40-3-501,0 1 0,0 0 1,0 0-1,0 0 0,0 0 0,1 1 0,-1-1 1,1 1-1,-1 0 0,1 0 0,0 0 0,0 0 0,1 1 1,-1-1-1,1 1 0,-1 0 0,1 0 0,0 0 0,0 0 1,1 0-1,-1 0 0,1 0 0,0 1 0,0-1 1,1 0-1,-1 1 0,1-1 0,0 6 0,0-9 8,1 0 0,0 0 0,-1 0-1,1-1 1,0 1 0,0 0 0,0-1-1,-1 1 1,1 0 0,0-1 0,0 1 0,0-1-1,0 1 1,0-1 0,0 0 0,0 0-1,0 1 1,0-1 0,0 0 0,0 0 0,0 0-1,0 0 1,0 0 0,0 0 0,0 0-1,2-1 1,29-2 254,-20 0-248,-1-1 0,1 0 1,-1-1-1,0 0 0,-1-1 1,1 0-1,-1-1 0,0 0 0,-1 0 1,15-15-1,-7 5-25,-1-1 0,-1-1 0,0 0-1,17-30 1,-30 45 18,24-46 16,-25 47-10,0 0 0,1 0 0,-1 0 0,0 0-1,-1 0 1,1 0 0,0 0 0,-1-1 0,0 1 0,0 0-1,0 0 1,0 0 0,0-1 0,-1-2 0,-14 16 113,4 6 14,0 0 0,1 1 0,1 1-1,1 0 1,0 0 0,2 0 0,0 1 0,1 0-1,-4 23 1,8-36-115,0-1-1,0 0 1,1 1-1,0-1 1,0 0-1,0 1 1,0-1-1,1 1 1,0-1-1,0 0 1,0 0-1,5 10 1,-5-13-135,1 1 0,1-1 0,-1 0 0,0 0 0,0 0 0,1 0 0,-1 0 0,1 0 0,0 0 0,0-1 0,-1 0 0,1 1 0,0-1 0,0 0 0,0 0 0,0-1 0,0 1 0,0-1 0,1 1 0,-1-1 0,0 0 0,5-1 0,24 0-3568,-11-4-1861,5-7-7126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18738,'0'0'3683,"8"47"-2786,-13-2 96,-8 3-448,1 5-385,0-2-128,3-7 0,5-6-481,4-9-928,0-4-641,3-11-833,2-12-1313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2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16 321 17553,'0'0'8610,"8"-1"-8375,45-12-98,-51 13-130,0-1-1,1 0 1,-1 0-1,0 0 1,0 0-1,0 0 0,0-1 1,0 1-1,-1 0 1,1-1-1,0 0 1,-1 1-1,1-1 0,-1 0 1,1 0-1,-1 0 1,0 0-1,0 0 1,0 0-1,0 0 0,0 0 1,0 0-1,-1 0 1,1-1-1,0-3 1,-2 6-22,1-1 0,-1 1 0,1-1 0,-1 1 0,1-1 0,-1 1 0,0-1 0,1 1 0,-1 0 1,0-1-1,1 1 0,-1 0 0,0 0 0,0-1 0,1 1 0,-1 0 0,0 0 0,0 0 0,1 0 1,-1 0-1,0 0 0,0 0 0,1 0 0,-1 0 0,0 0 0,0 1 0,1-1 0,-1 0 0,0 0 1,-1 1-1,-25 8-367,20-4 329,0 0 0,0 1 0,0 0 0,-9 11 0,14-16 34,0 1 0,0 0 0,0 0 1,1 0-1,-1 0 0,1 0 0,-1 1 1,1-1-1,0 0 0,0 1 0,0-1 1,0 1-1,0-1 0,1 1 0,-1 0 1,1-1-1,-1 1 0,1-1 0,0 5 1,3-6-238,0 1 1,0-1 0,0 0 0,0 0 0,0 0-1,0 0 1,0-1 0,0 1 0,0-1 0,0 0-1,0 0 1,0 0 0,1 0 0,-1-1 0,4 0-1,3 1-1004,2 0 433,-1 0 0,0 1 0,-1 1 1,1 0-1,0 0 0,0 1 0,11 5 1,-17-7 816,0 1 0,0-1 0,1-1 0,-1 1 0,1-1 0,-1 0 0,0 0 0,1-1 0,-1 1 1,1-1-1,-1 0 0,0-1 0,0 1 0,0-1 0,0 0 0,0 0 0,9-6 0,6-5-434,1 0 0,29-28 0,-30 25-240,-3 1 768,0 0-1,-1-1 1,-1 0 0,23-33-1,-30 37 49,-1 1 1,-1-1-1,0 0 0,0-1 0,-1 0 1,-1 0-1,0 0 0,-1 0 1,2-14-1,-5 27-118,1-1 1,-1 0 0,0 0-1,0 0 1,1 0-1,-1 0 1,0 0 0,0 0-1,0 0 1,0 0-1,0 0 1,0 0 0,0 1-1,0-1 1,0 0 0,-1 0-1,1 0 1,0 0-1,-1 0 1,1 0 0,0 0-1,-1 1 1,1-1-1,-1 0 1,1 0 0,-1 1-1,0-1 1,1 0-1,-1 0 1,0 1 0,1-1-1,-1 1 1,0-1-1,0 1 1,0-1 0,0 1-1,1 0 1,-1-1-1,0 1 1,0 0 0,0-1-1,0 1 1,0 0 0,0 0-1,0 0 1,0 0-1,0 0 1,0 0 0,1 0-1,-1 0 1,0 0-1,-2 1 1,0 0 36,-1 1 0,0-1 0,0 1 0,0 0 0,1 0 0,-1 0 0,1 0 0,0 1-1,-1-1 1,-4 6 0,-3 6 119,1 0 0,0 1-1,0 0 1,2 1-1,0 0 1,1 0-1,0 1 1,1 0 0,1 0-1,1 0 1,1 0-1,0 1 1,1 0-1,1-1 1,0 1 0,4 28-1,-3-43-355,1 0 0,-1 0 0,1 0 0,-1 0 0,1 0 0,0 0 0,0 0 0,0-1 1,1 1-1,-1 0 0,1-1 0,-1 1 0,1-1 0,0 0 0,0 1 0,0-1 0,0 0 0,0 0 0,0 0 0,1 0 0,-1-1 0,1 1 0,0-1 0,-1 1 0,1-1 0,0 0 0,0 0 0,-1 0 0,6 0 0,-8-2-171,0-1-1,0 0 0,0 0 1,0 0-1,0 0 0,-1 1 1,1-1-1,-1 0 0,1 0 1,-1 1-1,-1-4 0,-6-7 655,-1 0 0,0 1 0,-17-16 0,-23-30 6195,46 53-5986,0 0-1,0-1 1,1 0-1,0 1 1,0-1-1,0 0 1,1 0 0,-1 0-1,1 0 1,0-1-1,0-8 1,1 12-464,1 1 0,-1 0 0,0-1 1,1 1-1,-1 0 0,1 0 0,0 0 1,-1-1-1,1 1 0,0 0 0,0 0 0,-1 0 1,1 0-1,0 0 0,0 0 0,0 1 1,0-1-1,1 0 0,-1 0 0,0 1 0,0-1 1,0 1-1,1-1 0,-1 1 0,0-1 1,0 1-1,1 0 0,-1 0 0,0-1 0,1 1 1,1 0-1,53-1 1013,-43 2-958,71 5-3851,-6 1-2789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2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17040,'0'0'3523,"63"-54"-2177,-1 34-353,12 3-449,18 4-256,7 7-223,8 3-386,-5-2-3843,-2 1-7239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2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14478,'0'0'6085,"0"48"-6213,0-9 160,0 3-32,2 2-800,2-2-2467,-2-7-2851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1:2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14061,'0'0'5061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8392,'0'0'4490,"-4"8"-4512,1-2 21,-7 21 65,11-26-59,-1 0-1,0 0 1,1 0-1,-1 0 1,0-1-1,1 1 1,-1 0-1,1 0 1,0 0-1,-1 0 1,1 0 0,0-1-1,-1 1 1,1 0-1,0-1 1,0 1-1,0 0 1,0-1-1,0 1 1,-1-1-1,1 0 1,0 1-1,0-1 1,0 0 0,0 1-1,0-1 1,0 0-1,0 0 1,0 0-1,0 0 1,3 0-1,45 5 700,79-3-1,19 0 517,762 26 509,-23 24-863,-113-1-605,439-12 673,353 5-758,-1466-43-173,1435 7 167,-1-52-17,-140 7 28,-981 61-162,21 0-16,-144-5 7,-88-3-106,-181-15-125,-7 0-713,0 0 0,0-1 1,0 0-1,21-4 0,-4-8-4351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53 10634,'0'0'8194,"2"-8"-6314,5-25-364,-7 33-1463,0 0 0,0-1 0,0 1 0,0-1 0,0 1 0,0 0 0,0-1 0,0 1 0,0 0 0,0-1 1,0 1-1,0 0 0,0-1 0,0 1 0,-1-1 0,1 1 0,0 0 0,0 0 0,0-1 0,-1 1 0,1 0 0,0-1 0,0 1 0,-1 0 1,1 0-1,0-1 0,0 1 0,-1 0 0,1 0 0,0-1 0,-1 1 0,1 0 0,0 0 0,-1 0 0,0 0 0,-18-2 599,-18 10-358,18 2-217,0 1-1,1 0 1,0 2 0,0 0 0,1 1-1,1 0 1,1 2 0,0 0 0,1 0 0,1 1-1,0 1 1,-14 27 0,24-40-56,0 1 0,1 0 0,-1 1 0,1-1 0,0 0 0,1 1-1,0-1 1,0 1 0,0 12 0,1-17-23,0 0 1,0 0-1,1 0 0,-1 0 0,1 0 0,-1 0 0,1-1 0,0 1 1,0 0-1,0 0 0,0 0 0,0-1 0,0 1 0,0 0 0,0-1 1,1 1-1,-1-1 0,1 1 0,-1-1 0,1 0 0,0 0 0,-1 0 0,1 0 1,0 0-1,0 0 0,0 0 0,0 0 0,0-1 0,0 1 0,0-1 1,0 0-1,0 1 0,0-1 0,2 0 0,10 1-494,-1-1 0,1-1 0,0 0 1,-1 0-1,1-1 0,-1-1 0,1 0 0,25-11 0,-19 5-1828,1-1 0,27-18 0,-2-3-3398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6758,'0'0'7576,"-10"2"-6349,2 1-876,-1 1-1,1 0 0,-1 0 0,1 0 0,1 1 1,-1 0-1,1 0 0,-1 1 0,1 0 0,1 1 1,-1-1-1,1 1 0,1 0 0,-9 14 0,9-13-52,0 0 0,0 1 0,0-1 0,2 1 0,-1 0 0,1 0 0,0 1 0,1-1 0,0 1 0,-1 15 0,3-25-284,0 1 1,0 0-1,0-1 0,0 1 1,0-1-1,0 1 0,0-1 1,0 1-1,1-1 0,-1 1 1,0-1-1,0 1 0,1-1 1,-1 1-1,0-1 0,1 1 1,-1-1-1,0 1 0,1-1 1,-1 0-1,1 1 0,-1-1 1,1 1-1,-1-1 0,1 0 1,-1 0-1,1 1 0,-1-1 1,1 0-1,-1 0 0,1 0 1,0 1-1,27-3 361,22-18 32,-31 8-496,0-2 0,-1 0 0,-1-1 0,0-1 0,-1-1 0,-1 0 0,-1-1 0,14-21 0,-19 21 132,-18 26 138,-21 28 177,19-23-112,1 2 1,0-1-1,2 1 1,-1 1-1,2 0 0,0 0 1,1 0-1,1 1 1,0 0-1,1 0 1,-2 33-1,6-48-224,0-1 0,0 0 0,0 1 0,1-1 0,-1 0 0,1 1 0,-1-1 0,1 0 0,-1 1 0,1-1 0,0 0 0,0 0 0,0 0 0,-1 0 0,1 0 0,0 0 0,0 0 0,1 0 0,-1 0 0,0 0 0,0 0 0,0-1 0,0 1 0,1 0-1,-1-1 1,0 1 0,1-1 0,-1 0 0,0 1 0,1-1 0,-1 0 0,1 0 0,-1 0 0,0 0 0,1 0 0,-1 0 0,1 0 0,1-1 0,27-9-3170,-28 9 2370,-1 0-1,1 0 0,-1 0 1,0 0-1,0 0 0,0 0 1,0 0-1,1-1 0,-1 1 0,-1 0 1,1-1-1,0 1 0,0-1 1,-1 1-1,2-4 0,-1-7-11755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15951,'0'0'10698,"14"1"-30749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15727,'0'0'2440,"-9"11"-1020,0-1-1295,-2 0 365,2 1 0,-1 1-1,1 0 1,1 0-1,0 1 1,1-1 0,1 2-1,-7 17 1,13-30-484,0 0 1,0 0 0,0 0-1,1 0 1,-1 0 0,0 0-1,1 0 1,-1 0 0,1 0-1,-1 0 1,1 0-1,-1 0 1,1-1 0,0 1-1,-1 0 1,1 0 0,0-1-1,0 1 1,0 0-1,-1-1 1,1 1 0,0-1-1,0 1 1,0-1 0,0 0-1,0 1 1,0-1 0,0 0-1,0 1 1,0-1-1,0 0 1,0 0 0,0 0-1,0 0 1,0 0 0,2-1-1,53 3 283,-40-2-327,-7 0-46,1 1 0,0 1 0,0 0 0,-1 0 0,1 1 0,-1 0 0,12 6 0,-19-8 102,0 0-1,0 0 0,0 0 0,0 0 0,0 1 0,0-1 0,0 0 1,-1 1-1,1 0 0,0-1 0,-1 1 0,1 0 0,-1 0 0,0 0 1,0 0-1,0 0 0,0 0 0,0 0 0,0 0 0,0 0 1,-1 1-1,1-1 0,-1 0 0,1 1 0,-1-1 0,0 0 0,0 0 1,0 1-1,0-1 0,-1 0 0,1 1 0,-1-1 0,1 0 0,-1 0 1,0 1-1,-1 3 0,-2 0 185,0 1 0,0-1 0,-1 0 0,0 0 1,0-1-1,0 1 0,-1-1 0,0 0 0,0-1 0,0 1 0,0-1 0,-1 0 1,0-1-1,1 0 0,-10 3 0,5-1-207,-1-1 1,0-1-1,0 0 0,-1 0 1,1-1-1,0-1 1,-1 0-1,-18-1 0,28-1-380,0 0 1,0 0-1,0 0 0,0 0 0,0 0 1,0 0-1,0-1 0,0 1 0,0-1 0,1 0 1,-1 0-1,1 0 0,-1 0 0,1-1 0,0 1 1,0 0-1,0-1 0,0 0 0,0 1 0,1-1 1,-1 0-1,1 0 0,-1 0 0,0-5 1,-10-28-7101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14382,'0'0'5253,"48"-9"-3492,-25 6-608,8 3 161,-3-1-674,6 1-416,5 0-192,-3 0-480,3 0-1634,2 0-1345,-7 0-2883,0 0-5990</inkml:trace>
  <inkml:trace contextRef="#ctx0" brushRef="#br0" timeOffset="1">569 23 7207,'0'0'9897,"-20"68"-7687,-2-42-96,-1 5-544,0 2-257,-4 1-704,6 0-353,1-4-160,6-6 0,3-5-160,9-7-897,-1-4-1025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0:47:3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7 142 11371,'0'0'8424,"-1"-11"-5515,-1 4-2490,2 5-326,-1-1 1,0 1 0,1 0-1,-1-1 1,1 1 0,0-1 0,0 1-1,0-1 1,0 1 0,0-1-1,1 1 1,-1-1 0,1 1 0,-1 0-1,1-1 1,0 1 0,0 0-1,0-1 1,0 1 0,1 0-1,-1 0 1,0 0 0,1 0 0,0 0-1,-1 0 1,1 1 0,0-1-1,0 0 1,3-1 0,16-7 60,-1 1 0,2 1 0,-1 1 0,1 1 0,0 1 0,0 1 0,0 1 0,0 1 0,1 1 0,-1 1 0,1 1 0,-1 0 1,25 6-1,-40-5-161,-1 0 1,0 0 0,1 0-1,-1 0 1,0 1 0,0 0 0,-1 1-1,1-1 1,-1 1 0,1 0-1,-1 0 1,0 1 0,6 7-1,-9-10 8,-1 0 0,1 1-1,-1-1 1,0 0 0,0 0-1,0 1 1,0-1 0,0 1-1,0-1 1,-1 1 0,1-1-1,-1 1 1,0-1 0,0 1-1,0-1 1,0 1 0,0 0-1,-1-1 1,1 1-1,-1-1 1,1 1 0,-1-1-1,0 0 1,0 1 0,0-1-1,0 0 1,0 1 0,-1-1-1,1 0 1,-1 0 0,0 0-1,1 0 1,-1 0 0,0-1-1,0 1 1,-3 2 0,-10 7 204,0-1 0,0-1 0,-1 0 0,0-1 1,0-1-1,-1 0 0,-30 7 0,15-4-96,41-10-360,0-1-1,-1 2 0,1-1 0,0 1 0,-1 0 0,1 1 0,11 4 0,0-2-242,-3 0 171,58 14-1181,-70-17 1368,1 1 0,-1 0 0,0 0 0,0 1 0,0-1 0,0 1 0,-1 0 0,1 1 0,-1-1 0,1 1 0,3 4 0,-7-6 171,0-1 0,0 1 0,0 0 0,0 0 0,0 0-1,-1 0 1,1 0 0,0 0 0,-1 0 0,0 0 0,1 0 0,-1 0 0,0 0 0,0 0-1,0 0 1,0 1 0,-1-1 0,1 0 0,0 0 0,-1 0 0,0 0 0,1 0-1,-1 0 1,0 0 0,0-1 0,0 1 0,0 0 0,0 0 0,-1-1 0,1 1 0,0 0-1,-1-1 1,1 1 0,-1-1 0,0 0 0,1 0 0,-5 2 0,-5 6 528,-1-2 1,0 1-1,-1-2 0,-15 7 1,2-1-49,-1-2 1,0 0-1,-1-2 1,0 0-1,-1-2 0,1-2 1,-1 0-1,-50-1 1,77-3-585,0 0-1,0 0 1,1-1 0,-1 1 0,0 0 0,1-1 0,-1 1-1,0-1 1,1 1 0,-1-1 0,0 0 0,1 0 0,-1 0-1,1 0 1,-1 0 0,1 0 0,0 0 0,-1 0 0,1-1-1,0 1 1,0 0 0,0-1 0,0 1 0,0-1 0,0 1-1,0-1 1,1 0 0,-1 1 0,1-1 0,-1 0 0,1 1-1,-1-3 1,1 2-470,0-1 0,0 0-1,0 1 1,1-1 0,-1 0-1,1 1 1,0-1 0,0 1 0,-1-1-1,1 1 1,1 0 0,-1-1 0,0 1-1,1 0 1,-1 0 0,1 0-1,0 0 1,-1 0 0,1 0 0,4-3-1,20-13-9282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17072,'0'0'1650,"-9"0"-11,5-1-1546,0 1 0,0 0 1,-1 0-1,1 0 1,0 1-1,0 0 1,0-1-1,0 1 0,0 1 1,0-1-1,0 0 1,0 1-1,0 0 0,1 0 1,-1 0-1,1 0 1,-1 1-1,1 0 1,0-1-1,0 1 0,0 0 1,1 0-1,-1 1 1,1-1-1,-1 1 1,1-1-1,0 1 0,0-1 1,1 1-1,-1 0 1,1 0-1,0 0 0,0 0 1,0 0-1,0 9 1,1-10-76,0 0 0,1 1 0,0-1 0,0 0 0,0 0 0,0 0 1,0 0-1,1 0 0,-1 0 0,1 0 0,0 0 0,0 0 0,0-1 0,0 1 1,0-1-1,0 1 0,1-1 0,-1 0 0,1 0 0,0 0 0,0 0 0,0-1 1,0 1-1,0-1 0,0 1 0,0-1 0,0 0 0,0 0 0,1-1 0,5 1 0,5 2 36,-1-1 0,1-1 0,-1-1 0,1 0 0,0 0 0,21-4 0,-31 2-34,0 1-1,0-1 0,0 1 0,0-1 1,0 0-1,-1-1 0,1 1 0,-1 0 0,0-1 1,1 0-1,-1 0 0,0 0 0,-1 0 1,1 0-1,-1-1 0,1 1 0,1-6 1,-2 6 1,0 0 1,0 0-1,-1 0 1,0-1 0,1 1-1,-1 0 1,-1-1 0,1 1-1,0-1 1,-1 1 0,0-1-1,0 0 1,0 1-1,0-1 1,0 1 0,-1-1-1,1 1 1,-1-1 0,0 1-1,0-1 1,-2-2-1,1 3-24,0 1 0,0 0 0,0 1-1,0-1 1,0 0 0,0 1-1,0-1 1,-1 1 0,1-1-1,0 1 1,-1 0 0,1 0-1,-1 0 1,0 0 0,1 1 0,-1-1-1,0 1 1,1 0 0,-1-1-1,0 1 1,0 0 0,1 1-1,-1-1 1,0 0 0,1 1-1,-1 0 1,-2 0 0,-2 1-17,1-1 0,-1 1 1,1 1-1,0-1 0,0 1 0,0 0 1,0 0-1,1 1 0,-1-1 1,-6 7-1,7-4-135,0 0 0,1 0 0,-1 1 0,1 0 0,1 0-1,-1 0 1,1 0 0,0 0 0,1 1 0,0-1 0,0 1 0,-1 8 0,3-11-438,-1 0-1,1 0 0,0 1 1,0-1-1,1 0 1,0 0-1,0 0 1,0 0-1,0 0 1,1 0-1,0 0 0,2 5 1,16 18-4761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29 11755,'0'0'7821,"-9"8"-6220,-26 26-410,33-32-1101,0 0 0,0 0 0,1 0 0,-1 0 0,0 0 0,1 0 0,-1 0 0,1 0 0,0 0 0,0 1 0,0-1 0,0 1 0,0-1 0,0 1 0,1-1 0,-1 1 0,1-1 0,0 1 0,-1-1 0,1 1 0,0 0 1,1-1-1,-1 1 0,0-1 0,1 1 0,0-1 0,-1 1 0,3 4 0,-1-4-41,0-1 0,0 1 1,0-1-1,0 1 1,1-1-1,-1 0 0,1 0 1,-1 0-1,1 0 0,0 0 1,0-1-1,-1 1 0,1-1 1,0 0-1,1 0 0,-1 0 1,0 0-1,0 0 1,6 0-1,-3-1 60,0 1 1,0-1-1,0 0 1,0-1-1,0 1 0,0-1 1,0 0-1,0-1 1,0 1-1,-1-1 1,1 0-1,0-1 0,7-4 1,-10 5-27,-1 0 0,1-1 0,-1 1 0,0-1 0,1 1 0,-1-1 0,0 0-1,-1 0 1,1 0 0,0 0 0,-1 0 0,0 0 0,0-1 0,0 1 0,0 0 0,0-1 0,-1 1 0,1-1 0,-1 1 0,0 0 0,0-1 0,0 1 0,-1-1 0,1 1 0,-2-5 0,1 4-84,-1 0 1,1 0-1,-1 0 1,0 0-1,-1 1 1,1-1 0,-1 0-1,1 1 1,-1 0-1,0-1 1,0 1-1,-1 1 1,1-1-1,-1 0 1,1 1-1,-1-1 1,0 1 0,0 0-1,0 1 1,0-1-1,0 1 1,0-1-1,0 1 1,-6 0-1,4-1-293,0 1 0,0-1 0,0 2 0,0-1-1,-1 1 1,1 0 0,0 0 0,0 0 0,0 1-1,0 0 1,0 0 0,0 1 0,0 0 0,0 0-1,0 0 1,-8 5 0,-27 31-9630,22-17 299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4837,'0'0'16207,"10"47"-14990,-10-23-352,4 2-417,-2 0-320,7-3-96,-2-3-352,0-2-1057,2-6-1282,-7-7-1793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11627,'0'0'5904,"4"-10"-3875,-1 4-1854,0 1 0,0-1-1,1 1 1,-1 0 0,1 0 0,0 0 0,0 0 0,1 1-1,-1 0 1,1 0 0,0 0 0,0 0 0,1 1-1,-1 0 1,1 0 0,-1 0 0,1 1 0,0 0 0,7-2-1,10-3 4,0 0-1,0 2 1,1 0-1,0 2 0,-1 1 1,1 0-1,0 2 0,42 4 1,-64-3-163,-1-1 1,1 0-1,0 0 1,0 1 0,0 0-1,-1-1 1,1 1-1,0 0 1,0 0-1,-1-1 1,1 1-1,-1 1 1,1-1 0,-1 0-1,1 0 1,-1 0-1,0 1 1,0-1-1,0 1 1,1-1 0,-1 1-1,-1-1 1,1 1-1,0 0 1,0 0-1,0-1 1,-1 1 0,1 0-1,-1 0 1,0 0-1,1-1 1,-1 1-1,0 0 1,0 0 0,0 0-1,0 0 1,-1 0-1,1-1 1,0 1-1,-1 0 1,1 0 0,-1 0-1,0-1 1,0 1-1,1 0 1,-1-1-1,-2 3 1,-2 5 109,0 0 1,-1 0-1,0-1 1,0 0-1,-1 0 1,0 0-1,-9 7 1,2-4 80,-1 0 0,0-1 0,0-1 0,-1 0 1,0-1-1,0-1 0,-21 6 0,37-12-232,4-3-88,0 2 1,1-1 0,-1 0-1,1 1 1,-1 0 0,0 0-1,1 0 1,7 2 0,10 0-133,-4-3 21,-2 0-32,-1 1 0,0 0 0,1 1 0,23 5 0,-37-6 259,0 1 0,0-1-1,0 1 1,0-1 0,-1 1 0,1 0-1,0-1 1,0 1 0,-1 0-1,1 0 1,0 0 0,-1 0 0,1 1-1,-1-1 1,0 0 0,1 1 0,-1-1-1,0 1 1,0-1 0,0 1-1,0-1 1,0 1 0,0 0 0,0 0-1,-1-1 1,1 1 0,0 0 0,-1 0-1,0 0 1,1 0 0,-1 0-1,0 0 1,0 0 0,0 0 0,0-1-1,-1 1 1,1 0 0,0 0 0,-1 0-1,1 0 1,-1 0 0,0-1-1,1 1 1,-1 0 0,-2 2 0,-2 4 216,1 0 1,-2-1 0,1 0 0,-1 0-1,-1 0 1,1-1 0,-1 1 0,0-2 0,0 1-1,-15 8 1,-11 5 321,-41 17 0,66-33-531,-1 0 1,0 0 0,0-1-1,0 0 1,0-1 0,-11 1 0,19-2-138,-1 0 0,1 0 0,-1 0 0,1 0 1,-1-1-1,0 1 0,1 0 0,-1-1 1,1 1-1,-1-1 0,1 1 0,-1-1 1,1 0-1,0 1 0,-1-1 0,1 0 0,0 0 1,-2-1-1,2 0-141,1 1 0,-1-1 0,1 1 0,0 0 0,-1-1 0,1 1 0,0-1-1,0 1 1,0-1 0,0 1 0,0-1 0,0 1 0,0-1 0,1 1 0,-1-1 0,0 1 0,1-1 0,-1 1 0,1 0 0,0-1 0,-1 1 0,1 0 0,0-1 0,1 0 0,18-20-5812,10 2-1579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18:5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81 12492,'0'0'7484,"-8"-2"-5274,0 0-1874,0 0 0,0 1-1,-1 0 1,1 1-1,0 0 1,-1 0 0,1 1-1,-15 2 1,20-2-298,0-1 1,1 1-1,-1 0 1,0 0-1,0 0 0,1 1 1,-1-1-1,0 1 1,1-1-1,-1 1 0,1 0 1,0 0-1,0 0 1,-1 0-1,1 0 0,1 1 1,-1-1-1,0 1 1,1-1-1,-1 1 0,1-1 1,0 1-1,-1 0 1,1 0-1,1 0 0,-1 0 1,0 0-1,1 0 0,-1 0 1,1 0-1,0 4 1,0-6-26,0 0 1,0 0-1,1 0 0,-1 0 1,0 0-1,0 0 1,1 0-1,-1 0 1,1 0-1,-1 0 0,1 0 1,-1-1-1,1 1 1,-1 0-1,1 0 1,0 0-1,-1-1 0,1 1 1,0 0-1,0-1 1,0 1-1,-1 0 1,1-1-1,0 1 0,0-1 1,2 1-1,35 5 232,-26-6-194,-1-1-1,0-1 0,0 1 1,20-7-1,-21 3-99,0 0 1,1 0-1,-1-1 0,-1 0 0,1-1 1,12-12-1,-19 16 45,1 1 0,-1-1 0,-1 0 0,1 0 0,0-1 1,-1 1-1,1-1 0,-1 1 0,0-1 0,-1 1 0,1-1 0,0 0 0,-1 0 0,0 0 0,0 0 1,0 0-1,0 0 0,-1 0 0,0-1 0,0 1 0,0-5 0,0 8 2,-1 1-1,1 0 1,0 0-1,0-1 1,-1 1-1,1 0 1,0 0-1,-1 0 1,1 0-1,0-1 1,0 1-1,-1 0 1,1 0-1,0 0 1,-1 0-1,1 0 1,0 0-1,-1 0 1,1 0-1,0 0 1,-1 0-1,1 0 1,0 0-1,-1 0 1,1 0-1,0 0 1,-1 0-1,1 1 1,0-1-1,-1 0 1,1 0-1,0 0 1,-1 0-1,1 1 1,0-1-1,0 0 1,-1 0-1,1 1 1,0-1-1,-13 10-105,9-5 183,0 1 1,1 0-1,-1 0 1,1 0-1,0 0 1,1 0-1,-1 1 0,1-1 1,1 1-1,-1 0 1,1 0-1,0-1 1,1 1-1,0 8 1,0-14-68,0 0 0,0 0 0,0 0 0,0-1 1,1 1-1,-1 0 0,0 0 0,1-1 0,-1 1 1,1 0-1,-1-1 0,0 1 0,1 0 0,0-1 1,-1 1-1,1-1 0,-1 1 0,1-1 1,0 1-1,-1-1 0,1 1 0,0-1 0,-1 0 1,1 1-1,0-1 0,0 0 0,0 1 0,32 2 224,-23-4-172,0 0 1,0-1-1,0 0 1,11-4-1,-8 0-183,0-1 0,-1 0 1,0-1-1,0 0 0,-1-1 0,0-1 1,0 1-1,-1-2 0,0 1 0,-1-1 0,-1-1 1,14-22-1,-31 50-309,4-8 593,0-1 0,0 1 0,1 0 0,0 1 0,1-1 1,0 0-1,0 1 0,1 0 0,0 0 0,-1 15 0,3-24-141,1 1-1,0 0 1,-1 0 0,1-1-1,0 1 1,0 0 0,0-1 0,0 1-1,-1 0 1,1-1 0,0 1 0,0-1-1,0 0 1,0 1 0,0-1-1,0 0 1,0 1 0,0-1 0,0 0-1,0 0 1,0 0 0,1 0 0,-1 0-1,0 0 1,0 0 0,0-1-1,0 1 1,0 0 0,0 0 0,0-1-1,1 0 1,37-10 214,-24 2-366,0 0 0,0-1 1,-1 0-1,-1-2 0,0 1 1,0-2-1,-1 1 0,17-25 0,-28 35-188,-2 14-96,-5 14 506,3-18 14,0 1 0,1 0 1,1-1-1,-1 1 0,1 10 0,1-17-99,0-1-1,0 1 1,0 0 0,0-1-1,1 1 1,-1-1 0,1 1 0,-1-1-1,1 1 1,-1-1 0,1 1 0,0-1-1,0 0 1,-1 1 0,1-1 0,0 0-1,0 0 1,1 1 0,-1-1 0,0 0-1,0 0 1,0 0 0,1 0 0,-1-1-1,0 1 1,1 0 0,-1 0-1,1-1 1,-1 1 0,1-1 0,-1 1-1,1-1 1,-1 0 0,4 0 0,3 1-740,1 0 0,0-1 0,-1 0 0,1 0 0,14-3 0,14-11-4881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2:2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5990,'0'0'101,"9"0"75,269 16 1207,-218-10-1371,-17-4 206,0 2 0,0 2-1,0 2 1,-1 2 0,68 25-1,-54-12-83,1-3-1,0-2 1,1-3-1,1-2 1,1-2-1,-1-4 1,121 1-1,212-24-47,-218 6-60,834-55-26,-836 57 68,0 7 0,235 28-1,407 109 547,-693-111-477,1-5 0,228 6 0,759-15-14,-474 30 76,-427-22-137,760 49 542,485-55-201,-820-18-358,-249-16-22,2-1-19,-292 20 32,-40 0 254,0 2 1,72 9-1,-125-9-263,1 0 0,-1 0 0,0 0 0,1 0 0,-1 0 0,0 1 0,1-1 0,-1 0 0,0 1 0,0-1 0,1 1 0,-1-1 0,0 1 0,0-1 0,0 1 0,1 0 0,-1 0 0,0 0 0,0-1 0,0 1 0,0 0 0,-1 0 0,1 1-1,0-1 1,0 0 0,-1 0 0,1 0 0,0 0 0,-1 1 0,1 1 0,-1-2-206,-1 1-1,0 0 1,0-1 0,1 1-1,-1-1 1,0 0-1,0 1 1,0-1 0,-1 0-1,1 1 1,0-1-1,0 0 1,-1 0-1,1 0 1,-1 0 0,1 0-1,-1 0 1,1-1-1,-1 1 1,1 0 0,-1-1-1,0 1 1,-2-1-1,-33 9-5067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2:2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87 4933,'0'0'4238,"-2"9"-4040,-5 36 17,-7 35-125,13-73 28,-1 0 1,0-1-1,0 1 1,0-1-1,-1 1 1,0-1 0,0 0-1,-6 8 1,7-6 445,13-8-541,-9-1-26,0 1 0,0-1 0,0 1 0,0-1 0,-1 0 0,1 0 0,0 0 0,0 0 0,-1 0 0,1 0-1,-1-1 1,1 1 0,2-3 0,5-15 73,0 0 0,-2-1 0,0 1 0,-1-2 0,-1 1-1,-1 0 1,2-30 0,9-40 55,-13 160-231,1-15 281,15 206 151,-18-261 101,-15-32-134,7 16-220,8 13-61,-2 0 0,1 0 0,0 0 0,-1 0 0,1 0 0,-1 0 0,0 1 0,0-1 0,0 1 0,0-1 0,0 1 0,0 0 0,-5-4 0,23-12-837,-6 11 846,-13 13 340,14-53-773,10-11 428,17-77 0,-41 165 86,3 55 0,0-48-60,4-8-1531,-4-29 1401,1 1 0,-1 0 1,0 0-1,0-1 0,1 1 1,-1 0-1,0-1 1,1 1-1,-1 0 0,0-1 1,1 1-1,-1 0 0,1-1 1,-1 1-1,1-1 0,0 1 1,-1-1-1,1 1 1,-1-1-1,1 0 0,0 1 1,-1-1-1,1 0 0,0 1 1,0-1-1,-1 0 0,1 0 1,0 0-1,-1 0 0,1 1 1,0-1-1,0 0 1,-1 0-1,1-1 0,1 1 1,4-2-4013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6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14520 164 4452,'-14'2'4073,"-54"6"-3090,-1-4-1,0-2 0,0-4 0,-83-12 1,89 8-628,0 2 0,0 4 0,-1 1 0,1 4 0,-101 20 0,78-11-342,-1-4 0,0-4 0,0-4 0,-1-4 0,1-3 0,-97-20-1,-284-40 7,-481-4 0,526 49-20,-477-11-100,64 38 126,-98 0 25,-479 5 137,837-6-160,-391 9 31,144-2-47,-111 4-6,-529-2-12,1123-16 9,-422-29-29,441 15 105,264 17-47,1 3 0,0 1 1,-93 24-1,49-2 236,-158 66 0,251-90-250,0 0 1,0 1-1,1 0 1,-1 0-1,1 0 0,1 1 1,-1 0-1,1 0 1,0 0-1,0 1 0,1 0 1,0 0-1,0 0 1,1 0-1,-1 1 0,2-1 1,-1 1-1,1 0 1,0-1-1,0 10 0,-4 22-46,2 1-1,3 74 1,1-71 62,0-31-31,0 12-36,0 0-1,2 0 1,6 33 0,-6-50-9,0 1 0,1-1 1,-1 1-1,1-1 1,1 0-1,0 0 0,0 0 1,0-1-1,1 1 1,0-1-1,0 0 0,0-1 1,1 1-1,9 6 1,11 6-71,1-1 1,1-1 0,1-1 0,0-1 0,1-2-1,1-1 1,-1-2 0,2-1 0,44 6-1,28-3-20,164-3-1,-105-6 157,14 4-12,275 5-75,-2-38-347,-276 5 333,698-82-281,4 57 240,-693 47 121,938-16-68,927 17 98,-2 133 38,-327-49 437,-857-53-394,-303-7-135,551-46 401,-378-43-315,-654 57-59,-56 6 7,1 0-1,0-2 1,-1-1-1,0 0 1,43-15-1,-63 17 85,0 0 0,0 0 0,0 1 0,0-1 0,0 0 0,0-1 0,0 1 0,-1 0 0,1 0 0,-1-1 0,1 1 0,-1-1-1,0 1 1,0-1 0,0 0 0,-1 1 0,1-1 0,0 0 0,-1 0 0,0-5 0,1-68 838,-2 49-829,-5-91 7,-42-231 0,43 321-101,1-3-1255,2-1 0,2-48 0,1 50-1185,0-29-3480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7:3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1198 9641,'-16'11'2060,"16"-7"491,35-11-17,-34 7-2563,235-73 4077,-91 26-3334,336-89-309,319-105-949,-21-76 1639,-203 76 501,-507 214-1563,28-13 132,169-43 0,-300 93 95,-36 11-1256,24-15-5133,37-6-325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0:28:3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104 273 9289,'-10'4'1201,"-81"31"1527,91-35-2713,0 0 1,-1 0 0,1 0-1,0 0 1,0 0-1,0 0 1,0 0-1,0 0 1,0 0-1,0 1 1,-1-1 0,1 0-1,0 0 1,0 0-1,0 0 1,0 0-1,0 0 1,0 0-1,0 0 1,0 1 0,0-1-1,0 0 1,0 0-1,-1 0 1,1 0-1,0 0 1,0 0 0,0 0-1,0 1 1,0-1-1,0 0 1,0 0-1,0 0 1,0 0-1,0 0 1,0 0 0,0 1-1,1-1 1,-1 0-1,0 0 1,0 0-1,0 0 1,0 0 0,0 0-1,0 1 1,0-1-1,0 0 1,0 0-1,0 0 1,0 0-1,0 0 1,1 0 0,-1 0-1,0 0 1,0 0-1,0 0 1,0 1-1,0-1 1,0 0 0,0 0-1,1 0 1,-1 0-1,0 0 1,0 0-1,16 5 146,17 1-228,54 1 213,0-3 0,100-10 0,171-32 38,26-2-166,1052-80 36,-1231 92-50,355-44 16,2 36 20,62 66-77,-523-22-2371,106-5 0,-125-11-2535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15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38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17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25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2C6A728-36D1-46EC-9F7C-DD2628A2BF4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7.xml"/><Relationship Id="rId299" Type="http://schemas.openxmlformats.org/officeDocument/2006/relationships/image" Target="../media/image817.png"/><Relationship Id="rId21" Type="http://schemas.openxmlformats.org/officeDocument/2006/relationships/image" Target="../media/image681.png"/><Relationship Id="rId63" Type="http://schemas.openxmlformats.org/officeDocument/2006/relationships/customXml" Target="../ink/ink849.xml"/><Relationship Id="rId159" Type="http://schemas.openxmlformats.org/officeDocument/2006/relationships/image" Target="../media/image748.png"/><Relationship Id="rId324" Type="http://schemas.openxmlformats.org/officeDocument/2006/relationships/customXml" Target="../ink/ink982.xml"/><Relationship Id="rId170" Type="http://schemas.openxmlformats.org/officeDocument/2006/relationships/customXml" Target="../ink/ink904.xml"/><Relationship Id="rId226" Type="http://schemas.openxmlformats.org/officeDocument/2006/relationships/customXml" Target="../ink/ink932.xml"/><Relationship Id="rId268" Type="http://schemas.openxmlformats.org/officeDocument/2006/relationships/image" Target="../media/image802.png"/><Relationship Id="rId32" Type="http://schemas.openxmlformats.org/officeDocument/2006/relationships/image" Target="../media/image686.png"/><Relationship Id="rId74" Type="http://schemas.openxmlformats.org/officeDocument/2006/relationships/customXml" Target="../ink/ink855.xml"/><Relationship Id="rId128" Type="http://schemas.openxmlformats.org/officeDocument/2006/relationships/image" Target="../media/image733.png"/><Relationship Id="rId335" Type="http://schemas.openxmlformats.org/officeDocument/2006/relationships/customXml" Target="../ink/ink988.xml"/><Relationship Id="rId5" Type="http://schemas.openxmlformats.org/officeDocument/2006/relationships/image" Target="../media/image674.png"/><Relationship Id="rId181" Type="http://schemas.openxmlformats.org/officeDocument/2006/relationships/image" Target="../media/image759.png"/><Relationship Id="rId237" Type="http://schemas.openxmlformats.org/officeDocument/2006/relationships/image" Target="../media/image787.png"/><Relationship Id="rId279" Type="http://schemas.openxmlformats.org/officeDocument/2006/relationships/customXml" Target="../ink/ink959.xml"/><Relationship Id="rId43" Type="http://schemas.openxmlformats.org/officeDocument/2006/relationships/customXml" Target="../ink/ink839.xml"/><Relationship Id="rId139" Type="http://schemas.openxmlformats.org/officeDocument/2006/relationships/customXml" Target="../ink/ink888.xml"/><Relationship Id="rId290" Type="http://schemas.openxmlformats.org/officeDocument/2006/relationships/customXml" Target="../ink/ink965.xml"/><Relationship Id="rId304" Type="http://schemas.openxmlformats.org/officeDocument/2006/relationships/customXml" Target="../ink/ink972.xml"/><Relationship Id="rId346" Type="http://schemas.openxmlformats.org/officeDocument/2006/relationships/image" Target="../media/image839.png"/><Relationship Id="rId85" Type="http://schemas.openxmlformats.org/officeDocument/2006/relationships/image" Target="../media/image712.png"/><Relationship Id="rId150" Type="http://schemas.openxmlformats.org/officeDocument/2006/relationships/image" Target="../media/image744.png"/><Relationship Id="rId192" Type="http://schemas.openxmlformats.org/officeDocument/2006/relationships/customXml" Target="../ink/ink915.xml"/><Relationship Id="rId206" Type="http://schemas.openxmlformats.org/officeDocument/2006/relationships/customXml" Target="../ink/ink922.xml"/><Relationship Id="rId248" Type="http://schemas.openxmlformats.org/officeDocument/2006/relationships/image" Target="../media/image792.png"/><Relationship Id="rId12" Type="http://schemas.openxmlformats.org/officeDocument/2006/relationships/customXml" Target="../ink/ink823.xml"/><Relationship Id="rId108" Type="http://schemas.openxmlformats.org/officeDocument/2006/relationships/customXml" Target="../ink/ink872.xml"/><Relationship Id="rId315" Type="http://schemas.openxmlformats.org/officeDocument/2006/relationships/image" Target="../media/image825.png"/><Relationship Id="rId54" Type="http://schemas.openxmlformats.org/officeDocument/2006/relationships/image" Target="../media/image697.png"/><Relationship Id="rId96" Type="http://schemas.openxmlformats.org/officeDocument/2006/relationships/customXml" Target="../ink/ink866.xml"/><Relationship Id="rId161" Type="http://schemas.openxmlformats.org/officeDocument/2006/relationships/image" Target="../media/image749.png"/><Relationship Id="rId217" Type="http://schemas.openxmlformats.org/officeDocument/2006/relationships/image" Target="../media/image777.png"/><Relationship Id="rId259" Type="http://schemas.openxmlformats.org/officeDocument/2006/relationships/customXml" Target="../ink/ink949.xml"/><Relationship Id="rId23" Type="http://schemas.openxmlformats.org/officeDocument/2006/relationships/customXml" Target="../ink/ink829.xml"/><Relationship Id="rId119" Type="http://schemas.openxmlformats.org/officeDocument/2006/relationships/customXml" Target="../ink/ink878.xml"/><Relationship Id="rId270" Type="http://schemas.openxmlformats.org/officeDocument/2006/relationships/image" Target="../media/image803.png"/><Relationship Id="rId326" Type="http://schemas.openxmlformats.org/officeDocument/2006/relationships/customXml" Target="../ink/ink983.xml"/><Relationship Id="rId65" Type="http://schemas.openxmlformats.org/officeDocument/2006/relationships/customXml" Target="../ink/ink850.xml"/><Relationship Id="rId130" Type="http://schemas.openxmlformats.org/officeDocument/2006/relationships/image" Target="../media/image734.png"/><Relationship Id="rId172" Type="http://schemas.openxmlformats.org/officeDocument/2006/relationships/customXml" Target="../ink/ink905.xml"/><Relationship Id="rId228" Type="http://schemas.openxmlformats.org/officeDocument/2006/relationships/customXml" Target="../ink/ink933.xml"/><Relationship Id="rId281" Type="http://schemas.openxmlformats.org/officeDocument/2006/relationships/image" Target="../media/image808.png"/><Relationship Id="rId337" Type="http://schemas.openxmlformats.org/officeDocument/2006/relationships/customXml" Target="../ink/ink989.xml"/><Relationship Id="rId34" Type="http://schemas.openxmlformats.org/officeDocument/2006/relationships/image" Target="../media/image687.png"/><Relationship Id="rId76" Type="http://schemas.openxmlformats.org/officeDocument/2006/relationships/customXml" Target="../ink/ink856.xml"/><Relationship Id="rId141" Type="http://schemas.openxmlformats.org/officeDocument/2006/relationships/customXml" Target="../ink/ink889.xml"/><Relationship Id="rId7" Type="http://schemas.openxmlformats.org/officeDocument/2006/relationships/image" Target="../media/image675.png"/><Relationship Id="rId183" Type="http://schemas.openxmlformats.org/officeDocument/2006/relationships/image" Target="../media/image760.png"/><Relationship Id="rId239" Type="http://schemas.openxmlformats.org/officeDocument/2006/relationships/customXml" Target="../ink/ink939.xml"/><Relationship Id="rId250" Type="http://schemas.openxmlformats.org/officeDocument/2006/relationships/image" Target="../media/image793.png"/><Relationship Id="rId292" Type="http://schemas.openxmlformats.org/officeDocument/2006/relationships/customXml" Target="../ink/ink966.xml"/><Relationship Id="rId306" Type="http://schemas.openxmlformats.org/officeDocument/2006/relationships/customXml" Target="../ink/ink973.xml"/><Relationship Id="rId45" Type="http://schemas.openxmlformats.org/officeDocument/2006/relationships/customXml" Target="../ink/ink840.xml"/><Relationship Id="rId87" Type="http://schemas.openxmlformats.org/officeDocument/2006/relationships/image" Target="../media/image713.png"/><Relationship Id="rId110" Type="http://schemas.openxmlformats.org/officeDocument/2006/relationships/customXml" Target="../ink/ink873.xml"/><Relationship Id="rId348" Type="http://schemas.openxmlformats.org/officeDocument/2006/relationships/image" Target="../media/image840.png"/><Relationship Id="rId152" Type="http://schemas.openxmlformats.org/officeDocument/2006/relationships/customXml" Target="../ink/ink895.xml"/><Relationship Id="rId194" Type="http://schemas.openxmlformats.org/officeDocument/2006/relationships/customXml" Target="../ink/ink916.xml"/><Relationship Id="rId208" Type="http://schemas.openxmlformats.org/officeDocument/2006/relationships/customXml" Target="../ink/ink923.xml"/><Relationship Id="rId261" Type="http://schemas.openxmlformats.org/officeDocument/2006/relationships/customXml" Target="../ink/ink950.xml"/><Relationship Id="rId14" Type="http://schemas.openxmlformats.org/officeDocument/2006/relationships/customXml" Target="../ink/ink824.xml"/><Relationship Id="rId56" Type="http://schemas.openxmlformats.org/officeDocument/2006/relationships/image" Target="../media/image698.png"/><Relationship Id="rId317" Type="http://schemas.openxmlformats.org/officeDocument/2006/relationships/image" Target="../media/image826.png"/><Relationship Id="rId8" Type="http://schemas.openxmlformats.org/officeDocument/2006/relationships/customXml" Target="../ink/ink821.xml"/><Relationship Id="rId98" Type="http://schemas.openxmlformats.org/officeDocument/2006/relationships/customXml" Target="../ink/ink867.xml"/><Relationship Id="rId121" Type="http://schemas.openxmlformats.org/officeDocument/2006/relationships/customXml" Target="../ink/ink879.xml"/><Relationship Id="rId142" Type="http://schemas.openxmlformats.org/officeDocument/2006/relationships/image" Target="../media/image740.png"/><Relationship Id="rId163" Type="http://schemas.openxmlformats.org/officeDocument/2006/relationships/image" Target="../media/image750.png"/><Relationship Id="rId184" Type="http://schemas.openxmlformats.org/officeDocument/2006/relationships/customXml" Target="../ink/ink911.xml"/><Relationship Id="rId219" Type="http://schemas.openxmlformats.org/officeDocument/2006/relationships/image" Target="../media/image778.png"/><Relationship Id="rId230" Type="http://schemas.openxmlformats.org/officeDocument/2006/relationships/customXml" Target="../ink/ink934.xml"/><Relationship Id="rId251" Type="http://schemas.openxmlformats.org/officeDocument/2006/relationships/customXml" Target="../ink/ink945.xml"/><Relationship Id="rId25" Type="http://schemas.openxmlformats.org/officeDocument/2006/relationships/customXml" Target="../ink/ink830.xml"/><Relationship Id="rId46" Type="http://schemas.openxmlformats.org/officeDocument/2006/relationships/image" Target="../media/image693.png"/><Relationship Id="rId67" Type="http://schemas.openxmlformats.org/officeDocument/2006/relationships/image" Target="../media/image703.png"/><Relationship Id="rId272" Type="http://schemas.openxmlformats.org/officeDocument/2006/relationships/image" Target="../media/image804.png"/><Relationship Id="rId293" Type="http://schemas.openxmlformats.org/officeDocument/2006/relationships/image" Target="../media/image814.png"/><Relationship Id="rId307" Type="http://schemas.openxmlformats.org/officeDocument/2006/relationships/image" Target="../media/image821.png"/><Relationship Id="rId328" Type="http://schemas.openxmlformats.org/officeDocument/2006/relationships/image" Target="../media/image831.png"/><Relationship Id="rId349" Type="http://schemas.openxmlformats.org/officeDocument/2006/relationships/customXml" Target="../ink/ink995.xml"/><Relationship Id="rId88" Type="http://schemas.openxmlformats.org/officeDocument/2006/relationships/customXml" Target="../ink/ink862.xml"/><Relationship Id="rId111" Type="http://schemas.openxmlformats.org/officeDocument/2006/relationships/customXml" Target="../ink/ink874.xml"/><Relationship Id="rId132" Type="http://schemas.openxmlformats.org/officeDocument/2006/relationships/image" Target="../media/image735.png"/><Relationship Id="rId153" Type="http://schemas.openxmlformats.org/officeDocument/2006/relationships/image" Target="../media/image745.png"/><Relationship Id="rId174" Type="http://schemas.openxmlformats.org/officeDocument/2006/relationships/customXml" Target="../ink/ink906.xml"/><Relationship Id="rId195" Type="http://schemas.openxmlformats.org/officeDocument/2006/relationships/image" Target="../media/image766.png"/><Relationship Id="rId209" Type="http://schemas.openxmlformats.org/officeDocument/2006/relationships/image" Target="../media/image773.png"/><Relationship Id="rId220" Type="http://schemas.openxmlformats.org/officeDocument/2006/relationships/customXml" Target="../ink/ink929.xml"/><Relationship Id="rId241" Type="http://schemas.openxmlformats.org/officeDocument/2006/relationships/customXml" Target="../ink/ink940.xml"/><Relationship Id="rId15" Type="http://schemas.openxmlformats.org/officeDocument/2006/relationships/image" Target="../media/image678.png"/><Relationship Id="rId36" Type="http://schemas.openxmlformats.org/officeDocument/2006/relationships/image" Target="../media/image688.png"/><Relationship Id="rId57" Type="http://schemas.openxmlformats.org/officeDocument/2006/relationships/customXml" Target="../ink/ink846.xml"/><Relationship Id="rId262" Type="http://schemas.openxmlformats.org/officeDocument/2006/relationships/image" Target="../media/image799.png"/><Relationship Id="rId283" Type="http://schemas.openxmlformats.org/officeDocument/2006/relationships/image" Target="../media/image809.png"/><Relationship Id="rId318" Type="http://schemas.openxmlformats.org/officeDocument/2006/relationships/customXml" Target="../ink/ink979.xml"/><Relationship Id="rId339" Type="http://schemas.openxmlformats.org/officeDocument/2006/relationships/customXml" Target="../ink/ink990.xml"/><Relationship Id="rId78" Type="http://schemas.openxmlformats.org/officeDocument/2006/relationships/customXml" Target="../ink/ink857.xml"/><Relationship Id="rId99" Type="http://schemas.openxmlformats.org/officeDocument/2006/relationships/image" Target="../media/image719.png"/><Relationship Id="rId101" Type="http://schemas.openxmlformats.org/officeDocument/2006/relationships/image" Target="../media/image720.png"/><Relationship Id="rId122" Type="http://schemas.openxmlformats.org/officeDocument/2006/relationships/image" Target="../media/image730.png"/><Relationship Id="rId143" Type="http://schemas.openxmlformats.org/officeDocument/2006/relationships/customXml" Target="../ink/ink890.xml"/><Relationship Id="rId164" Type="http://schemas.openxmlformats.org/officeDocument/2006/relationships/customXml" Target="../ink/ink901.xml"/><Relationship Id="rId185" Type="http://schemas.openxmlformats.org/officeDocument/2006/relationships/image" Target="../media/image761.png"/><Relationship Id="rId350" Type="http://schemas.openxmlformats.org/officeDocument/2006/relationships/image" Target="../media/image841.png"/><Relationship Id="rId9" Type="http://schemas.openxmlformats.org/officeDocument/2006/relationships/image" Target="../media/image676.png"/><Relationship Id="rId210" Type="http://schemas.openxmlformats.org/officeDocument/2006/relationships/customXml" Target="../ink/ink924.xml"/><Relationship Id="rId26" Type="http://schemas.openxmlformats.org/officeDocument/2006/relationships/image" Target="../media/image683.png"/><Relationship Id="rId231" Type="http://schemas.openxmlformats.org/officeDocument/2006/relationships/image" Target="../media/image784.png"/><Relationship Id="rId252" Type="http://schemas.openxmlformats.org/officeDocument/2006/relationships/image" Target="../media/image794.png"/><Relationship Id="rId273" Type="http://schemas.openxmlformats.org/officeDocument/2006/relationships/customXml" Target="../ink/ink956.xml"/><Relationship Id="rId294" Type="http://schemas.openxmlformats.org/officeDocument/2006/relationships/customXml" Target="../ink/ink967.xml"/><Relationship Id="rId308" Type="http://schemas.openxmlformats.org/officeDocument/2006/relationships/customXml" Target="../ink/ink974.xml"/><Relationship Id="rId329" Type="http://schemas.openxmlformats.org/officeDocument/2006/relationships/customXml" Target="../ink/ink985.xml"/><Relationship Id="rId47" Type="http://schemas.openxmlformats.org/officeDocument/2006/relationships/customXml" Target="../ink/ink841.xml"/><Relationship Id="rId68" Type="http://schemas.openxmlformats.org/officeDocument/2006/relationships/customXml" Target="../ink/ink852.xml"/><Relationship Id="rId89" Type="http://schemas.openxmlformats.org/officeDocument/2006/relationships/image" Target="../media/image714.png"/><Relationship Id="rId112" Type="http://schemas.openxmlformats.org/officeDocument/2006/relationships/image" Target="../media/image725.png"/><Relationship Id="rId133" Type="http://schemas.openxmlformats.org/officeDocument/2006/relationships/customXml" Target="../ink/ink885.xml"/><Relationship Id="rId154" Type="http://schemas.openxmlformats.org/officeDocument/2006/relationships/customXml" Target="../ink/ink896.xml"/><Relationship Id="rId175" Type="http://schemas.openxmlformats.org/officeDocument/2006/relationships/image" Target="../media/image756.png"/><Relationship Id="rId340" Type="http://schemas.openxmlformats.org/officeDocument/2006/relationships/image" Target="../media/image836.png"/><Relationship Id="rId196" Type="http://schemas.openxmlformats.org/officeDocument/2006/relationships/customXml" Target="../ink/ink917.xml"/><Relationship Id="rId200" Type="http://schemas.openxmlformats.org/officeDocument/2006/relationships/customXml" Target="../ink/ink919.xml"/><Relationship Id="rId16" Type="http://schemas.openxmlformats.org/officeDocument/2006/relationships/customXml" Target="../ink/ink825.xml"/><Relationship Id="rId221" Type="http://schemas.openxmlformats.org/officeDocument/2006/relationships/image" Target="../media/image779.png"/><Relationship Id="rId242" Type="http://schemas.openxmlformats.org/officeDocument/2006/relationships/image" Target="../media/image789.png"/><Relationship Id="rId263" Type="http://schemas.openxmlformats.org/officeDocument/2006/relationships/customXml" Target="../ink/ink951.xml"/><Relationship Id="rId284" Type="http://schemas.openxmlformats.org/officeDocument/2006/relationships/customXml" Target="../ink/ink962.xml"/><Relationship Id="rId319" Type="http://schemas.openxmlformats.org/officeDocument/2006/relationships/image" Target="../media/image827.png"/><Relationship Id="rId37" Type="http://schemas.openxmlformats.org/officeDocument/2006/relationships/customXml" Target="../ink/ink836.xml"/><Relationship Id="rId58" Type="http://schemas.openxmlformats.org/officeDocument/2006/relationships/image" Target="../media/image699.png"/><Relationship Id="rId79" Type="http://schemas.openxmlformats.org/officeDocument/2006/relationships/image" Target="../media/image709.png"/><Relationship Id="rId102" Type="http://schemas.openxmlformats.org/officeDocument/2006/relationships/customXml" Target="../ink/ink869.xml"/><Relationship Id="rId123" Type="http://schemas.openxmlformats.org/officeDocument/2006/relationships/customXml" Target="../ink/ink880.xml"/><Relationship Id="rId144" Type="http://schemas.openxmlformats.org/officeDocument/2006/relationships/image" Target="../media/image741.png"/><Relationship Id="rId330" Type="http://schemas.openxmlformats.org/officeDocument/2006/relationships/image" Target="../media/image832.png"/><Relationship Id="rId90" Type="http://schemas.openxmlformats.org/officeDocument/2006/relationships/customXml" Target="../ink/ink863.xml"/><Relationship Id="rId165" Type="http://schemas.openxmlformats.org/officeDocument/2006/relationships/image" Target="../media/image751.png"/><Relationship Id="rId186" Type="http://schemas.openxmlformats.org/officeDocument/2006/relationships/customXml" Target="../ink/ink912.xml"/><Relationship Id="rId351" Type="http://schemas.openxmlformats.org/officeDocument/2006/relationships/customXml" Target="../ink/ink996.xml"/><Relationship Id="rId211" Type="http://schemas.openxmlformats.org/officeDocument/2006/relationships/image" Target="../media/image774.png"/><Relationship Id="rId232" Type="http://schemas.openxmlformats.org/officeDocument/2006/relationships/customXml" Target="../ink/ink935.xml"/><Relationship Id="rId253" Type="http://schemas.openxmlformats.org/officeDocument/2006/relationships/customXml" Target="../ink/ink946.xml"/><Relationship Id="rId274" Type="http://schemas.openxmlformats.org/officeDocument/2006/relationships/image" Target="../media/image805.png"/><Relationship Id="rId295" Type="http://schemas.openxmlformats.org/officeDocument/2006/relationships/image" Target="../media/image815.png"/><Relationship Id="rId309" Type="http://schemas.openxmlformats.org/officeDocument/2006/relationships/image" Target="../media/image822.png"/><Relationship Id="rId27" Type="http://schemas.openxmlformats.org/officeDocument/2006/relationships/customXml" Target="../ink/ink831.xml"/><Relationship Id="rId48" Type="http://schemas.openxmlformats.org/officeDocument/2006/relationships/image" Target="../media/image694.png"/><Relationship Id="rId69" Type="http://schemas.openxmlformats.org/officeDocument/2006/relationships/image" Target="../media/image704.png"/><Relationship Id="rId113" Type="http://schemas.openxmlformats.org/officeDocument/2006/relationships/customXml" Target="../ink/ink875.xml"/><Relationship Id="rId134" Type="http://schemas.openxmlformats.org/officeDocument/2006/relationships/image" Target="../media/image736.png"/><Relationship Id="rId320" Type="http://schemas.openxmlformats.org/officeDocument/2006/relationships/customXml" Target="../ink/ink980.xml"/><Relationship Id="rId80" Type="http://schemas.openxmlformats.org/officeDocument/2006/relationships/customXml" Target="../ink/ink858.xml"/><Relationship Id="rId155" Type="http://schemas.openxmlformats.org/officeDocument/2006/relationships/image" Target="../media/image746.png"/><Relationship Id="rId176" Type="http://schemas.openxmlformats.org/officeDocument/2006/relationships/customXml" Target="../ink/ink907.xml"/><Relationship Id="rId197" Type="http://schemas.openxmlformats.org/officeDocument/2006/relationships/image" Target="../media/image767.png"/><Relationship Id="rId341" Type="http://schemas.openxmlformats.org/officeDocument/2006/relationships/customXml" Target="../ink/ink991.xml"/><Relationship Id="rId201" Type="http://schemas.openxmlformats.org/officeDocument/2006/relationships/image" Target="../media/image769.png"/><Relationship Id="rId222" Type="http://schemas.openxmlformats.org/officeDocument/2006/relationships/customXml" Target="../ink/ink930.xml"/><Relationship Id="rId243" Type="http://schemas.openxmlformats.org/officeDocument/2006/relationships/customXml" Target="../ink/ink941.xml"/><Relationship Id="rId264" Type="http://schemas.openxmlformats.org/officeDocument/2006/relationships/image" Target="../media/image800.png"/><Relationship Id="rId285" Type="http://schemas.openxmlformats.org/officeDocument/2006/relationships/image" Target="../media/image810.png"/><Relationship Id="rId17" Type="http://schemas.openxmlformats.org/officeDocument/2006/relationships/image" Target="../media/image679.png"/><Relationship Id="rId38" Type="http://schemas.openxmlformats.org/officeDocument/2006/relationships/image" Target="../media/image689.png"/><Relationship Id="rId59" Type="http://schemas.openxmlformats.org/officeDocument/2006/relationships/customXml" Target="../ink/ink847.xml"/><Relationship Id="rId103" Type="http://schemas.openxmlformats.org/officeDocument/2006/relationships/image" Target="../media/image721.png"/><Relationship Id="rId124" Type="http://schemas.openxmlformats.org/officeDocument/2006/relationships/image" Target="../media/image731.png"/><Relationship Id="rId310" Type="http://schemas.openxmlformats.org/officeDocument/2006/relationships/customXml" Target="../ink/ink975.xml"/><Relationship Id="rId70" Type="http://schemas.openxmlformats.org/officeDocument/2006/relationships/customXml" Target="../ink/ink853.xml"/><Relationship Id="rId91" Type="http://schemas.openxmlformats.org/officeDocument/2006/relationships/image" Target="../media/image715.png"/><Relationship Id="rId145" Type="http://schemas.openxmlformats.org/officeDocument/2006/relationships/customXml" Target="../ink/ink891.xml"/><Relationship Id="rId166" Type="http://schemas.openxmlformats.org/officeDocument/2006/relationships/customXml" Target="../ink/ink902.xml"/><Relationship Id="rId187" Type="http://schemas.openxmlformats.org/officeDocument/2006/relationships/image" Target="../media/image762.png"/><Relationship Id="rId331" Type="http://schemas.openxmlformats.org/officeDocument/2006/relationships/customXml" Target="../ink/ink986.xml"/><Relationship Id="rId352" Type="http://schemas.openxmlformats.org/officeDocument/2006/relationships/image" Target="../media/image8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5.xml"/><Relationship Id="rId233" Type="http://schemas.openxmlformats.org/officeDocument/2006/relationships/image" Target="../media/image785.png"/><Relationship Id="rId254" Type="http://schemas.openxmlformats.org/officeDocument/2006/relationships/image" Target="../media/image795.png"/><Relationship Id="rId28" Type="http://schemas.openxmlformats.org/officeDocument/2006/relationships/image" Target="../media/image684.png"/><Relationship Id="rId49" Type="http://schemas.openxmlformats.org/officeDocument/2006/relationships/customXml" Target="../ink/ink842.xml"/><Relationship Id="rId114" Type="http://schemas.openxmlformats.org/officeDocument/2006/relationships/image" Target="../media/image726.png"/><Relationship Id="rId275" Type="http://schemas.openxmlformats.org/officeDocument/2006/relationships/customXml" Target="../ink/ink957.xml"/><Relationship Id="rId296" Type="http://schemas.openxmlformats.org/officeDocument/2006/relationships/customXml" Target="../ink/ink968.xml"/><Relationship Id="rId300" Type="http://schemas.openxmlformats.org/officeDocument/2006/relationships/customXml" Target="../ink/ink970.xml"/><Relationship Id="rId60" Type="http://schemas.openxmlformats.org/officeDocument/2006/relationships/image" Target="../media/image700.png"/><Relationship Id="rId81" Type="http://schemas.openxmlformats.org/officeDocument/2006/relationships/image" Target="../media/image710.png"/><Relationship Id="rId135" Type="http://schemas.openxmlformats.org/officeDocument/2006/relationships/customXml" Target="../ink/ink886.xml"/><Relationship Id="rId156" Type="http://schemas.openxmlformats.org/officeDocument/2006/relationships/customXml" Target="../ink/ink897.xml"/><Relationship Id="rId177" Type="http://schemas.openxmlformats.org/officeDocument/2006/relationships/image" Target="../media/image757.png"/><Relationship Id="rId198" Type="http://schemas.openxmlformats.org/officeDocument/2006/relationships/customXml" Target="../ink/ink918.xml"/><Relationship Id="rId321" Type="http://schemas.openxmlformats.org/officeDocument/2006/relationships/image" Target="../media/image828.png"/><Relationship Id="rId342" Type="http://schemas.openxmlformats.org/officeDocument/2006/relationships/image" Target="../media/image837.png"/><Relationship Id="rId202" Type="http://schemas.openxmlformats.org/officeDocument/2006/relationships/customXml" Target="../ink/ink920.xml"/><Relationship Id="rId223" Type="http://schemas.openxmlformats.org/officeDocument/2006/relationships/image" Target="../media/image780.png"/><Relationship Id="rId244" Type="http://schemas.openxmlformats.org/officeDocument/2006/relationships/image" Target="../media/image790.png"/><Relationship Id="rId18" Type="http://schemas.openxmlformats.org/officeDocument/2006/relationships/customXml" Target="../ink/ink826.xml"/><Relationship Id="rId39" Type="http://schemas.openxmlformats.org/officeDocument/2006/relationships/customXml" Target="../ink/ink837.xml"/><Relationship Id="rId265" Type="http://schemas.openxmlformats.org/officeDocument/2006/relationships/customXml" Target="../ink/ink952.xml"/><Relationship Id="rId286" Type="http://schemas.openxmlformats.org/officeDocument/2006/relationships/customXml" Target="../ink/ink963.xml"/><Relationship Id="rId50" Type="http://schemas.openxmlformats.org/officeDocument/2006/relationships/image" Target="../media/image695.png"/><Relationship Id="rId104" Type="http://schemas.openxmlformats.org/officeDocument/2006/relationships/customXml" Target="../ink/ink870.xml"/><Relationship Id="rId125" Type="http://schemas.openxmlformats.org/officeDocument/2006/relationships/customXml" Target="../ink/ink881.xml"/><Relationship Id="rId146" Type="http://schemas.openxmlformats.org/officeDocument/2006/relationships/image" Target="../media/image742.png"/><Relationship Id="rId167" Type="http://schemas.openxmlformats.org/officeDocument/2006/relationships/image" Target="../media/image752.png"/><Relationship Id="rId188" Type="http://schemas.openxmlformats.org/officeDocument/2006/relationships/customXml" Target="../ink/ink913.xml"/><Relationship Id="rId311" Type="http://schemas.openxmlformats.org/officeDocument/2006/relationships/image" Target="../media/image823.png"/><Relationship Id="rId332" Type="http://schemas.openxmlformats.org/officeDocument/2006/relationships/image" Target="../media/image833.png"/><Relationship Id="rId71" Type="http://schemas.openxmlformats.org/officeDocument/2006/relationships/image" Target="../media/image705.png"/><Relationship Id="rId92" Type="http://schemas.openxmlformats.org/officeDocument/2006/relationships/customXml" Target="../ink/ink864.xml"/><Relationship Id="rId213" Type="http://schemas.openxmlformats.org/officeDocument/2006/relationships/image" Target="../media/image775.png"/><Relationship Id="rId234" Type="http://schemas.openxmlformats.org/officeDocument/2006/relationships/customXml" Target="../ink/ink936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832.xml"/><Relationship Id="rId255" Type="http://schemas.openxmlformats.org/officeDocument/2006/relationships/customXml" Target="../ink/ink947.xml"/><Relationship Id="rId276" Type="http://schemas.openxmlformats.org/officeDocument/2006/relationships/image" Target="../media/image806.png"/><Relationship Id="rId297" Type="http://schemas.openxmlformats.org/officeDocument/2006/relationships/image" Target="../media/image816.png"/><Relationship Id="rId40" Type="http://schemas.openxmlformats.org/officeDocument/2006/relationships/image" Target="../media/image690.png"/><Relationship Id="rId115" Type="http://schemas.openxmlformats.org/officeDocument/2006/relationships/customXml" Target="../ink/ink876.xml"/><Relationship Id="rId136" Type="http://schemas.openxmlformats.org/officeDocument/2006/relationships/image" Target="../media/image737.png"/><Relationship Id="rId157" Type="http://schemas.openxmlformats.org/officeDocument/2006/relationships/image" Target="../media/image747.png"/><Relationship Id="rId178" Type="http://schemas.openxmlformats.org/officeDocument/2006/relationships/customXml" Target="../ink/ink908.xml"/><Relationship Id="rId301" Type="http://schemas.openxmlformats.org/officeDocument/2006/relationships/image" Target="../media/image818.png"/><Relationship Id="rId322" Type="http://schemas.openxmlformats.org/officeDocument/2006/relationships/customXml" Target="../ink/ink981.xml"/><Relationship Id="rId343" Type="http://schemas.openxmlformats.org/officeDocument/2006/relationships/customXml" Target="../ink/ink992.xml"/><Relationship Id="rId61" Type="http://schemas.openxmlformats.org/officeDocument/2006/relationships/customXml" Target="../ink/ink848.xml"/><Relationship Id="rId82" Type="http://schemas.openxmlformats.org/officeDocument/2006/relationships/customXml" Target="../ink/ink859.xml"/><Relationship Id="rId199" Type="http://schemas.openxmlformats.org/officeDocument/2006/relationships/image" Target="../media/image768.png"/><Relationship Id="rId203" Type="http://schemas.openxmlformats.org/officeDocument/2006/relationships/image" Target="../media/image770.png"/><Relationship Id="rId19" Type="http://schemas.openxmlformats.org/officeDocument/2006/relationships/image" Target="../media/image680.png"/><Relationship Id="rId224" Type="http://schemas.openxmlformats.org/officeDocument/2006/relationships/customXml" Target="../ink/ink931.xml"/><Relationship Id="rId245" Type="http://schemas.openxmlformats.org/officeDocument/2006/relationships/customXml" Target="../ink/ink942.xml"/><Relationship Id="rId266" Type="http://schemas.openxmlformats.org/officeDocument/2006/relationships/image" Target="../media/image801.png"/><Relationship Id="rId287" Type="http://schemas.openxmlformats.org/officeDocument/2006/relationships/image" Target="../media/image811.png"/><Relationship Id="rId30" Type="http://schemas.openxmlformats.org/officeDocument/2006/relationships/image" Target="../media/image685.png"/><Relationship Id="rId105" Type="http://schemas.openxmlformats.org/officeDocument/2006/relationships/image" Target="../media/image722.png"/><Relationship Id="rId126" Type="http://schemas.openxmlformats.org/officeDocument/2006/relationships/image" Target="../media/image732.png"/><Relationship Id="rId147" Type="http://schemas.openxmlformats.org/officeDocument/2006/relationships/customXml" Target="../ink/ink892.xml"/><Relationship Id="rId168" Type="http://schemas.openxmlformats.org/officeDocument/2006/relationships/customXml" Target="../ink/ink903.xml"/><Relationship Id="rId312" Type="http://schemas.openxmlformats.org/officeDocument/2006/relationships/customXml" Target="../ink/ink976.xml"/><Relationship Id="rId333" Type="http://schemas.openxmlformats.org/officeDocument/2006/relationships/customXml" Target="../ink/ink987.xml"/><Relationship Id="rId51" Type="http://schemas.openxmlformats.org/officeDocument/2006/relationships/customXml" Target="../ink/ink843.xml"/><Relationship Id="rId72" Type="http://schemas.openxmlformats.org/officeDocument/2006/relationships/customXml" Target="../ink/ink854.xml"/><Relationship Id="rId93" Type="http://schemas.openxmlformats.org/officeDocument/2006/relationships/image" Target="../media/image716.png"/><Relationship Id="rId189" Type="http://schemas.openxmlformats.org/officeDocument/2006/relationships/image" Target="../media/image763.png"/><Relationship Id="rId3" Type="http://schemas.openxmlformats.org/officeDocument/2006/relationships/image" Target="../media/image673.png"/><Relationship Id="rId214" Type="http://schemas.openxmlformats.org/officeDocument/2006/relationships/customXml" Target="../ink/ink926.xml"/><Relationship Id="rId235" Type="http://schemas.openxmlformats.org/officeDocument/2006/relationships/image" Target="../media/image786.png"/><Relationship Id="rId256" Type="http://schemas.openxmlformats.org/officeDocument/2006/relationships/image" Target="../media/image796.png"/><Relationship Id="rId277" Type="http://schemas.openxmlformats.org/officeDocument/2006/relationships/customXml" Target="../ink/ink958.xml"/><Relationship Id="rId298" Type="http://schemas.openxmlformats.org/officeDocument/2006/relationships/customXml" Target="../ink/ink969.xml"/><Relationship Id="rId116" Type="http://schemas.openxmlformats.org/officeDocument/2006/relationships/image" Target="../media/image727.png"/><Relationship Id="rId137" Type="http://schemas.openxmlformats.org/officeDocument/2006/relationships/customXml" Target="../ink/ink887.xml"/><Relationship Id="rId158" Type="http://schemas.openxmlformats.org/officeDocument/2006/relationships/customXml" Target="../ink/ink898.xml"/><Relationship Id="rId302" Type="http://schemas.openxmlformats.org/officeDocument/2006/relationships/customXml" Target="../ink/ink971.xml"/><Relationship Id="rId323" Type="http://schemas.openxmlformats.org/officeDocument/2006/relationships/image" Target="../media/image829.png"/><Relationship Id="rId344" Type="http://schemas.openxmlformats.org/officeDocument/2006/relationships/image" Target="../media/image838.png"/><Relationship Id="rId20" Type="http://schemas.openxmlformats.org/officeDocument/2006/relationships/customXml" Target="../ink/ink827.xml"/><Relationship Id="rId41" Type="http://schemas.openxmlformats.org/officeDocument/2006/relationships/customXml" Target="../ink/ink838.xml"/><Relationship Id="rId62" Type="http://schemas.openxmlformats.org/officeDocument/2006/relationships/image" Target="../media/image701.png"/><Relationship Id="rId83" Type="http://schemas.openxmlformats.org/officeDocument/2006/relationships/image" Target="../media/image711.png"/><Relationship Id="rId179" Type="http://schemas.openxmlformats.org/officeDocument/2006/relationships/image" Target="../media/image758.png"/><Relationship Id="rId190" Type="http://schemas.openxmlformats.org/officeDocument/2006/relationships/customXml" Target="../ink/ink914.xml"/><Relationship Id="rId204" Type="http://schemas.openxmlformats.org/officeDocument/2006/relationships/customXml" Target="../ink/ink921.xml"/><Relationship Id="rId225" Type="http://schemas.openxmlformats.org/officeDocument/2006/relationships/image" Target="../media/image781.png"/><Relationship Id="rId246" Type="http://schemas.openxmlformats.org/officeDocument/2006/relationships/image" Target="../media/image791.png"/><Relationship Id="rId267" Type="http://schemas.openxmlformats.org/officeDocument/2006/relationships/customXml" Target="../ink/ink953.xml"/><Relationship Id="rId288" Type="http://schemas.openxmlformats.org/officeDocument/2006/relationships/customXml" Target="../ink/ink964.xml"/><Relationship Id="rId106" Type="http://schemas.openxmlformats.org/officeDocument/2006/relationships/customXml" Target="../ink/ink871.xml"/><Relationship Id="rId127" Type="http://schemas.openxmlformats.org/officeDocument/2006/relationships/customXml" Target="../ink/ink882.xml"/><Relationship Id="rId313" Type="http://schemas.openxmlformats.org/officeDocument/2006/relationships/image" Target="../media/image824.png"/><Relationship Id="rId10" Type="http://schemas.openxmlformats.org/officeDocument/2006/relationships/customXml" Target="../ink/ink822.xml"/><Relationship Id="rId31" Type="http://schemas.openxmlformats.org/officeDocument/2006/relationships/customXml" Target="../ink/ink833.xml"/><Relationship Id="rId52" Type="http://schemas.openxmlformats.org/officeDocument/2006/relationships/image" Target="../media/image696.png"/><Relationship Id="rId73" Type="http://schemas.openxmlformats.org/officeDocument/2006/relationships/image" Target="../media/image706.png"/><Relationship Id="rId94" Type="http://schemas.openxmlformats.org/officeDocument/2006/relationships/customXml" Target="../ink/ink865.xml"/><Relationship Id="rId148" Type="http://schemas.openxmlformats.org/officeDocument/2006/relationships/image" Target="../media/image743.png"/><Relationship Id="rId169" Type="http://schemas.openxmlformats.org/officeDocument/2006/relationships/image" Target="../media/image753.png"/><Relationship Id="rId334" Type="http://schemas.openxmlformats.org/officeDocument/2006/relationships/image" Target="../media/image518.png"/><Relationship Id="rId4" Type="http://schemas.openxmlformats.org/officeDocument/2006/relationships/customXml" Target="../ink/ink819.xml"/><Relationship Id="rId180" Type="http://schemas.openxmlformats.org/officeDocument/2006/relationships/customXml" Target="../ink/ink909.xml"/><Relationship Id="rId215" Type="http://schemas.openxmlformats.org/officeDocument/2006/relationships/image" Target="../media/image776.png"/><Relationship Id="rId236" Type="http://schemas.openxmlformats.org/officeDocument/2006/relationships/customXml" Target="../ink/ink937.xml"/><Relationship Id="rId257" Type="http://schemas.openxmlformats.org/officeDocument/2006/relationships/customXml" Target="../ink/ink948.xml"/><Relationship Id="rId278" Type="http://schemas.openxmlformats.org/officeDocument/2006/relationships/image" Target="../media/image807.png"/><Relationship Id="rId303" Type="http://schemas.openxmlformats.org/officeDocument/2006/relationships/image" Target="../media/image819.png"/><Relationship Id="rId42" Type="http://schemas.openxmlformats.org/officeDocument/2006/relationships/image" Target="../media/image691.png"/><Relationship Id="rId84" Type="http://schemas.openxmlformats.org/officeDocument/2006/relationships/customXml" Target="../ink/ink860.xml"/><Relationship Id="rId138" Type="http://schemas.openxmlformats.org/officeDocument/2006/relationships/image" Target="../media/image738.png"/><Relationship Id="rId345" Type="http://schemas.openxmlformats.org/officeDocument/2006/relationships/customXml" Target="../ink/ink993.xml"/><Relationship Id="rId191" Type="http://schemas.openxmlformats.org/officeDocument/2006/relationships/image" Target="../media/image764.png"/><Relationship Id="rId205" Type="http://schemas.openxmlformats.org/officeDocument/2006/relationships/image" Target="../media/image771.png"/><Relationship Id="rId247" Type="http://schemas.openxmlformats.org/officeDocument/2006/relationships/customXml" Target="../ink/ink943.xml"/><Relationship Id="rId107" Type="http://schemas.openxmlformats.org/officeDocument/2006/relationships/image" Target="../media/image723.png"/><Relationship Id="rId289" Type="http://schemas.openxmlformats.org/officeDocument/2006/relationships/image" Target="../media/image812.png"/><Relationship Id="rId11" Type="http://schemas.openxmlformats.org/officeDocument/2006/relationships/image" Target="../media/image35.png"/><Relationship Id="rId53" Type="http://schemas.openxmlformats.org/officeDocument/2006/relationships/customXml" Target="../ink/ink844.xml"/><Relationship Id="rId149" Type="http://schemas.openxmlformats.org/officeDocument/2006/relationships/customXml" Target="../ink/ink893.xml"/><Relationship Id="rId314" Type="http://schemas.openxmlformats.org/officeDocument/2006/relationships/customXml" Target="../ink/ink977.xml"/><Relationship Id="rId95" Type="http://schemas.openxmlformats.org/officeDocument/2006/relationships/image" Target="../media/image717.png"/><Relationship Id="rId160" Type="http://schemas.openxmlformats.org/officeDocument/2006/relationships/customXml" Target="../ink/ink899.xml"/><Relationship Id="rId216" Type="http://schemas.openxmlformats.org/officeDocument/2006/relationships/customXml" Target="../ink/ink927.xml"/><Relationship Id="rId258" Type="http://schemas.openxmlformats.org/officeDocument/2006/relationships/image" Target="../media/image797.png"/><Relationship Id="rId22" Type="http://schemas.openxmlformats.org/officeDocument/2006/relationships/customXml" Target="../ink/ink828.xml"/><Relationship Id="rId64" Type="http://schemas.openxmlformats.org/officeDocument/2006/relationships/image" Target="../media/image702.png"/><Relationship Id="rId118" Type="http://schemas.openxmlformats.org/officeDocument/2006/relationships/image" Target="../media/image728.png"/><Relationship Id="rId325" Type="http://schemas.openxmlformats.org/officeDocument/2006/relationships/image" Target="../media/image830.png"/><Relationship Id="rId171" Type="http://schemas.openxmlformats.org/officeDocument/2006/relationships/image" Target="../media/image754.png"/><Relationship Id="rId227" Type="http://schemas.openxmlformats.org/officeDocument/2006/relationships/image" Target="../media/image782.png"/><Relationship Id="rId269" Type="http://schemas.openxmlformats.org/officeDocument/2006/relationships/customXml" Target="../ink/ink954.xml"/><Relationship Id="rId33" Type="http://schemas.openxmlformats.org/officeDocument/2006/relationships/customXml" Target="../ink/ink834.xml"/><Relationship Id="rId129" Type="http://schemas.openxmlformats.org/officeDocument/2006/relationships/customXml" Target="../ink/ink883.xml"/><Relationship Id="rId280" Type="http://schemas.openxmlformats.org/officeDocument/2006/relationships/customXml" Target="../ink/ink960.xml"/><Relationship Id="rId336" Type="http://schemas.openxmlformats.org/officeDocument/2006/relationships/image" Target="../media/image834.png"/><Relationship Id="rId75" Type="http://schemas.openxmlformats.org/officeDocument/2006/relationships/image" Target="../media/image707.png"/><Relationship Id="rId140" Type="http://schemas.openxmlformats.org/officeDocument/2006/relationships/image" Target="../media/image739.png"/><Relationship Id="rId182" Type="http://schemas.openxmlformats.org/officeDocument/2006/relationships/customXml" Target="../ink/ink910.xml"/><Relationship Id="rId6" Type="http://schemas.openxmlformats.org/officeDocument/2006/relationships/customXml" Target="../ink/ink820.xml"/><Relationship Id="rId238" Type="http://schemas.openxmlformats.org/officeDocument/2006/relationships/customXml" Target="../ink/ink938.xml"/><Relationship Id="rId291" Type="http://schemas.openxmlformats.org/officeDocument/2006/relationships/image" Target="../media/image813.png"/><Relationship Id="rId305" Type="http://schemas.openxmlformats.org/officeDocument/2006/relationships/image" Target="../media/image820.png"/><Relationship Id="rId347" Type="http://schemas.openxmlformats.org/officeDocument/2006/relationships/customXml" Target="../ink/ink994.xml"/><Relationship Id="rId44" Type="http://schemas.openxmlformats.org/officeDocument/2006/relationships/image" Target="../media/image692.png"/><Relationship Id="rId86" Type="http://schemas.openxmlformats.org/officeDocument/2006/relationships/customXml" Target="../ink/ink861.xml"/><Relationship Id="rId151" Type="http://schemas.openxmlformats.org/officeDocument/2006/relationships/customXml" Target="../ink/ink894.xml"/><Relationship Id="rId193" Type="http://schemas.openxmlformats.org/officeDocument/2006/relationships/image" Target="../media/image765.png"/><Relationship Id="rId207" Type="http://schemas.openxmlformats.org/officeDocument/2006/relationships/image" Target="../media/image772.png"/><Relationship Id="rId249" Type="http://schemas.openxmlformats.org/officeDocument/2006/relationships/customXml" Target="../ink/ink944.xml"/><Relationship Id="rId13" Type="http://schemas.openxmlformats.org/officeDocument/2006/relationships/image" Target="../media/image677.png"/><Relationship Id="rId109" Type="http://schemas.openxmlformats.org/officeDocument/2006/relationships/image" Target="../media/image724.png"/><Relationship Id="rId260" Type="http://schemas.openxmlformats.org/officeDocument/2006/relationships/image" Target="../media/image798.png"/><Relationship Id="rId316" Type="http://schemas.openxmlformats.org/officeDocument/2006/relationships/customXml" Target="../ink/ink978.xml"/><Relationship Id="rId55" Type="http://schemas.openxmlformats.org/officeDocument/2006/relationships/customXml" Target="../ink/ink845.xml"/><Relationship Id="rId97" Type="http://schemas.openxmlformats.org/officeDocument/2006/relationships/image" Target="../media/image718.png"/><Relationship Id="rId120" Type="http://schemas.openxmlformats.org/officeDocument/2006/relationships/image" Target="../media/image729.png"/><Relationship Id="rId162" Type="http://schemas.openxmlformats.org/officeDocument/2006/relationships/customXml" Target="../ink/ink900.xml"/><Relationship Id="rId218" Type="http://schemas.openxmlformats.org/officeDocument/2006/relationships/customXml" Target="../ink/ink928.xml"/><Relationship Id="rId271" Type="http://schemas.openxmlformats.org/officeDocument/2006/relationships/customXml" Target="../ink/ink955.xml"/><Relationship Id="rId24" Type="http://schemas.openxmlformats.org/officeDocument/2006/relationships/image" Target="../media/image682.png"/><Relationship Id="rId66" Type="http://schemas.openxmlformats.org/officeDocument/2006/relationships/customXml" Target="../ink/ink851.xml"/><Relationship Id="rId131" Type="http://schemas.openxmlformats.org/officeDocument/2006/relationships/customXml" Target="../ink/ink884.xml"/><Relationship Id="rId327" Type="http://schemas.openxmlformats.org/officeDocument/2006/relationships/customXml" Target="../ink/ink984.xml"/><Relationship Id="rId173" Type="http://schemas.openxmlformats.org/officeDocument/2006/relationships/image" Target="../media/image755.png"/><Relationship Id="rId229" Type="http://schemas.openxmlformats.org/officeDocument/2006/relationships/image" Target="../media/image783.png"/><Relationship Id="rId240" Type="http://schemas.openxmlformats.org/officeDocument/2006/relationships/image" Target="../media/image788.png"/><Relationship Id="rId35" Type="http://schemas.openxmlformats.org/officeDocument/2006/relationships/customXml" Target="../ink/ink835.xml"/><Relationship Id="rId77" Type="http://schemas.openxmlformats.org/officeDocument/2006/relationships/image" Target="../media/image708.png"/><Relationship Id="rId100" Type="http://schemas.openxmlformats.org/officeDocument/2006/relationships/customXml" Target="../ink/ink868.xml"/><Relationship Id="rId282" Type="http://schemas.openxmlformats.org/officeDocument/2006/relationships/customXml" Target="../ink/ink961.xml"/><Relationship Id="rId338" Type="http://schemas.openxmlformats.org/officeDocument/2006/relationships/image" Target="../media/image83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1.png"/><Relationship Id="rId299" Type="http://schemas.openxmlformats.org/officeDocument/2006/relationships/customXml" Target="../ink/ink1145.xml"/><Relationship Id="rId21" Type="http://schemas.openxmlformats.org/officeDocument/2006/relationships/image" Target="../media/image852.png"/><Relationship Id="rId63" Type="http://schemas.openxmlformats.org/officeDocument/2006/relationships/image" Target="../media/image873.png"/><Relationship Id="rId159" Type="http://schemas.openxmlformats.org/officeDocument/2006/relationships/image" Target="../media/image922.png"/><Relationship Id="rId324" Type="http://schemas.openxmlformats.org/officeDocument/2006/relationships/customXml" Target="../ink/ink1158.xml"/><Relationship Id="rId366" Type="http://schemas.openxmlformats.org/officeDocument/2006/relationships/image" Target="../media/image1022.png"/><Relationship Id="rId170" Type="http://schemas.openxmlformats.org/officeDocument/2006/relationships/customXml" Target="../ink/ink1080.xml"/><Relationship Id="rId226" Type="http://schemas.openxmlformats.org/officeDocument/2006/relationships/customXml" Target="../ink/ink1108.xml"/><Relationship Id="rId268" Type="http://schemas.openxmlformats.org/officeDocument/2006/relationships/image" Target="../media/image975.png"/><Relationship Id="rId32" Type="http://schemas.openxmlformats.org/officeDocument/2006/relationships/customXml" Target="../ink/ink1011.xml"/><Relationship Id="rId74" Type="http://schemas.openxmlformats.org/officeDocument/2006/relationships/customXml" Target="../ink/ink1032.xml"/><Relationship Id="rId128" Type="http://schemas.openxmlformats.org/officeDocument/2006/relationships/customXml" Target="../ink/ink1059.xml"/><Relationship Id="rId335" Type="http://schemas.openxmlformats.org/officeDocument/2006/relationships/image" Target="../media/image1008.png"/><Relationship Id="rId377" Type="http://schemas.openxmlformats.org/officeDocument/2006/relationships/customXml" Target="../ink/ink1185.xml"/><Relationship Id="rId5" Type="http://schemas.openxmlformats.org/officeDocument/2006/relationships/image" Target="../media/image844.png"/><Relationship Id="rId181" Type="http://schemas.openxmlformats.org/officeDocument/2006/relationships/image" Target="../media/image933.png"/><Relationship Id="rId237" Type="http://schemas.openxmlformats.org/officeDocument/2006/relationships/image" Target="../media/image961.png"/><Relationship Id="rId402" Type="http://schemas.openxmlformats.org/officeDocument/2006/relationships/image" Target="../media/image1040.png"/><Relationship Id="rId279" Type="http://schemas.openxmlformats.org/officeDocument/2006/relationships/customXml" Target="../ink/ink1135.xml"/><Relationship Id="rId43" Type="http://schemas.openxmlformats.org/officeDocument/2006/relationships/image" Target="../media/image863.png"/><Relationship Id="rId139" Type="http://schemas.openxmlformats.org/officeDocument/2006/relationships/image" Target="../media/image912.png"/><Relationship Id="rId290" Type="http://schemas.openxmlformats.org/officeDocument/2006/relationships/image" Target="../media/image986.png"/><Relationship Id="rId304" Type="http://schemas.openxmlformats.org/officeDocument/2006/relationships/image" Target="../media/image993.png"/><Relationship Id="rId346" Type="http://schemas.openxmlformats.org/officeDocument/2006/relationships/customXml" Target="../ink/ink1169.xml"/><Relationship Id="rId388" Type="http://schemas.openxmlformats.org/officeDocument/2006/relationships/image" Target="../media/image1033.png"/><Relationship Id="rId85" Type="http://schemas.openxmlformats.org/officeDocument/2006/relationships/image" Target="../media/image885.png"/><Relationship Id="rId150" Type="http://schemas.openxmlformats.org/officeDocument/2006/relationships/customXml" Target="../ink/ink1070.xml"/><Relationship Id="rId192" Type="http://schemas.openxmlformats.org/officeDocument/2006/relationships/customXml" Target="../ink/ink1091.xml"/><Relationship Id="rId206" Type="http://schemas.openxmlformats.org/officeDocument/2006/relationships/customXml" Target="../ink/ink1098.xml"/><Relationship Id="rId413" Type="http://schemas.openxmlformats.org/officeDocument/2006/relationships/customXml" Target="../ink/ink1203.xml"/><Relationship Id="rId248" Type="http://schemas.openxmlformats.org/officeDocument/2006/relationships/customXml" Target="../ink/ink1119.xml"/><Relationship Id="rId12" Type="http://schemas.openxmlformats.org/officeDocument/2006/relationships/customXml" Target="../ink/ink1001.xml"/><Relationship Id="rId108" Type="http://schemas.openxmlformats.org/officeDocument/2006/relationships/customXml" Target="../ink/ink1049.xml"/><Relationship Id="rId315" Type="http://schemas.openxmlformats.org/officeDocument/2006/relationships/customXml" Target="../ink/ink1153.xml"/><Relationship Id="rId357" Type="http://schemas.openxmlformats.org/officeDocument/2006/relationships/image" Target="../media/image1018.png"/><Relationship Id="rId54" Type="http://schemas.openxmlformats.org/officeDocument/2006/relationships/customXml" Target="../ink/ink1022.xml"/><Relationship Id="rId96" Type="http://schemas.openxmlformats.org/officeDocument/2006/relationships/customXml" Target="../ink/ink1043.xml"/><Relationship Id="rId161" Type="http://schemas.openxmlformats.org/officeDocument/2006/relationships/image" Target="../media/image923.png"/><Relationship Id="rId217" Type="http://schemas.openxmlformats.org/officeDocument/2006/relationships/image" Target="../media/image951.png"/><Relationship Id="rId399" Type="http://schemas.openxmlformats.org/officeDocument/2006/relationships/customXml" Target="../ink/ink1196.xml"/><Relationship Id="rId259" Type="http://schemas.openxmlformats.org/officeDocument/2006/relationships/image" Target="../media/image972.png"/><Relationship Id="rId424" Type="http://schemas.openxmlformats.org/officeDocument/2006/relationships/image" Target="../media/image1051.png"/><Relationship Id="rId23" Type="http://schemas.openxmlformats.org/officeDocument/2006/relationships/image" Target="../media/image853.png"/><Relationship Id="rId119" Type="http://schemas.openxmlformats.org/officeDocument/2006/relationships/image" Target="../media/image902.png"/><Relationship Id="rId270" Type="http://schemas.openxmlformats.org/officeDocument/2006/relationships/image" Target="../media/image976.png"/><Relationship Id="rId326" Type="http://schemas.openxmlformats.org/officeDocument/2006/relationships/customXml" Target="../ink/ink1159.xml"/><Relationship Id="rId65" Type="http://schemas.openxmlformats.org/officeDocument/2006/relationships/image" Target="../media/image874.png"/><Relationship Id="rId130" Type="http://schemas.openxmlformats.org/officeDocument/2006/relationships/customXml" Target="../ink/ink1060.xml"/><Relationship Id="rId368" Type="http://schemas.openxmlformats.org/officeDocument/2006/relationships/image" Target="../media/image1023.png"/><Relationship Id="rId172" Type="http://schemas.openxmlformats.org/officeDocument/2006/relationships/customXml" Target="../ink/ink1081.xml"/><Relationship Id="rId228" Type="http://schemas.openxmlformats.org/officeDocument/2006/relationships/customXml" Target="../ink/ink1109.xml"/><Relationship Id="rId281" Type="http://schemas.openxmlformats.org/officeDocument/2006/relationships/customXml" Target="../ink/ink1136.xml"/><Relationship Id="rId337" Type="http://schemas.openxmlformats.org/officeDocument/2006/relationships/image" Target="../media/image1009.png"/><Relationship Id="rId34" Type="http://schemas.openxmlformats.org/officeDocument/2006/relationships/customXml" Target="../ink/ink1012.xml"/><Relationship Id="rId76" Type="http://schemas.openxmlformats.org/officeDocument/2006/relationships/customXml" Target="../ink/ink1033.xml"/><Relationship Id="rId141" Type="http://schemas.openxmlformats.org/officeDocument/2006/relationships/image" Target="../media/image913.png"/><Relationship Id="rId379" Type="http://schemas.openxmlformats.org/officeDocument/2006/relationships/customXml" Target="../ink/ink1186.xml"/><Relationship Id="rId7" Type="http://schemas.openxmlformats.org/officeDocument/2006/relationships/image" Target="../media/image845.png"/><Relationship Id="rId183" Type="http://schemas.openxmlformats.org/officeDocument/2006/relationships/image" Target="../media/image934.png"/><Relationship Id="rId239" Type="http://schemas.openxmlformats.org/officeDocument/2006/relationships/image" Target="../media/image962.png"/><Relationship Id="rId390" Type="http://schemas.openxmlformats.org/officeDocument/2006/relationships/image" Target="../media/image1034.png"/><Relationship Id="rId404" Type="http://schemas.openxmlformats.org/officeDocument/2006/relationships/image" Target="../media/image1041.png"/><Relationship Id="rId250" Type="http://schemas.openxmlformats.org/officeDocument/2006/relationships/customXml" Target="../ink/ink1120.xml"/><Relationship Id="rId292" Type="http://schemas.openxmlformats.org/officeDocument/2006/relationships/image" Target="../media/image987.png"/><Relationship Id="rId306" Type="http://schemas.openxmlformats.org/officeDocument/2006/relationships/image" Target="../media/image994.png"/><Relationship Id="rId45" Type="http://schemas.openxmlformats.org/officeDocument/2006/relationships/image" Target="../media/image864.png"/><Relationship Id="rId87" Type="http://schemas.openxmlformats.org/officeDocument/2006/relationships/image" Target="../media/image886.png"/><Relationship Id="rId110" Type="http://schemas.openxmlformats.org/officeDocument/2006/relationships/customXml" Target="../ink/ink1050.xml"/><Relationship Id="rId348" Type="http://schemas.openxmlformats.org/officeDocument/2006/relationships/customXml" Target="../ink/ink1170.xml"/><Relationship Id="rId152" Type="http://schemas.openxmlformats.org/officeDocument/2006/relationships/customXml" Target="../ink/ink1071.xml"/><Relationship Id="rId194" Type="http://schemas.openxmlformats.org/officeDocument/2006/relationships/customXml" Target="../ink/ink1092.xml"/><Relationship Id="rId208" Type="http://schemas.openxmlformats.org/officeDocument/2006/relationships/customXml" Target="../ink/ink1099.xml"/><Relationship Id="rId415" Type="http://schemas.openxmlformats.org/officeDocument/2006/relationships/customXml" Target="../ink/ink1204.xml"/><Relationship Id="rId261" Type="http://schemas.openxmlformats.org/officeDocument/2006/relationships/image" Target="../media/image35.png"/><Relationship Id="rId14" Type="http://schemas.openxmlformats.org/officeDocument/2006/relationships/customXml" Target="../ink/ink1002.xml"/><Relationship Id="rId56" Type="http://schemas.openxmlformats.org/officeDocument/2006/relationships/customXml" Target="../ink/ink1023.xml"/><Relationship Id="rId317" Type="http://schemas.openxmlformats.org/officeDocument/2006/relationships/customXml" Target="../ink/ink1154.xml"/><Relationship Id="rId359" Type="http://schemas.openxmlformats.org/officeDocument/2006/relationships/customXml" Target="../ink/ink1176.xml"/><Relationship Id="rId98" Type="http://schemas.openxmlformats.org/officeDocument/2006/relationships/customXml" Target="../ink/ink1044.xml"/><Relationship Id="rId121" Type="http://schemas.openxmlformats.org/officeDocument/2006/relationships/image" Target="../media/image903.png"/><Relationship Id="rId163" Type="http://schemas.openxmlformats.org/officeDocument/2006/relationships/image" Target="../media/image924.png"/><Relationship Id="rId219" Type="http://schemas.openxmlformats.org/officeDocument/2006/relationships/image" Target="../media/image952.png"/><Relationship Id="rId370" Type="http://schemas.openxmlformats.org/officeDocument/2006/relationships/image" Target="../media/image1024.png"/><Relationship Id="rId426" Type="http://schemas.openxmlformats.org/officeDocument/2006/relationships/image" Target="../media/image1052.png"/><Relationship Id="rId230" Type="http://schemas.openxmlformats.org/officeDocument/2006/relationships/customXml" Target="../ink/ink1110.xml"/><Relationship Id="rId25" Type="http://schemas.openxmlformats.org/officeDocument/2006/relationships/image" Target="../media/image854.png"/><Relationship Id="rId67" Type="http://schemas.openxmlformats.org/officeDocument/2006/relationships/image" Target="../media/image875.png"/><Relationship Id="rId272" Type="http://schemas.openxmlformats.org/officeDocument/2006/relationships/image" Target="../media/image977.png"/><Relationship Id="rId328" Type="http://schemas.openxmlformats.org/officeDocument/2006/relationships/customXml" Target="../ink/ink1160.xml"/><Relationship Id="rId132" Type="http://schemas.openxmlformats.org/officeDocument/2006/relationships/customXml" Target="../ink/ink1061.xml"/><Relationship Id="rId174" Type="http://schemas.openxmlformats.org/officeDocument/2006/relationships/customXml" Target="../ink/ink1082.xml"/><Relationship Id="rId381" Type="http://schemas.openxmlformats.org/officeDocument/2006/relationships/customXml" Target="../ink/ink1187.xml"/><Relationship Id="rId241" Type="http://schemas.openxmlformats.org/officeDocument/2006/relationships/image" Target="../media/image963.png"/><Relationship Id="rId36" Type="http://schemas.openxmlformats.org/officeDocument/2006/relationships/customXml" Target="../ink/ink1013.xml"/><Relationship Id="rId283" Type="http://schemas.openxmlformats.org/officeDocument/2006/relationships/customXml" Target="../ink/ink1137.xml"/><Relationship Id="rId339" Type="http://schemas.openxmlformats.org/officeDocument/2006/relationships/image" Target="../media/image1010.png"/><Relationship Id="rId78" Type="http://schemas.openxmlformats.org/officeDocument/2006/relationships/customXml" Target="../ink/ink1034.xml"/><Relationship Id="rId101" Type="http://schemas.openxmlformats.org/officeDocument/2006/relationships/image" Target="../media/image893.png"/><Relationship Id="rId143" Type="http://schemas.openxmlformats.org/officeDocument/2006/relationships/image" Target="../media/image914.png"/><Relationship Id="rId185" Type="http://schemas.openxmlformats.org/officeDocument/2006/relationships/image" Target="../media/image935.png"/><Relationship Id="rId350" Type="http://schemas.openxmlformats.org/officeDocument/2006/relationships/customXml" Target="../ink/ink1171.xml"/><Relationship Id="rId406" Type="http://schemas.openxmlformats.org/officeDocument/2006/relationships/image" Target="../media/image1042.png"/><Relationship Id="rId9" Type="http://schemas.openxmlformats.org/officeDocument/2006/relationships/image" Target="../media/image846.png"/><Relationship Id="rId210" Type="http://schemas.openxmlformats.org/officeDocument/2006/relationships/customXml" Target="../ink/ink1100.xml"/><Relationship Id="rId392" Type="http://schemas.openxmlformats.org/officeDocument/2006/relationships/image" Target="../media/image1035.png"/><Relationship Id="rId252" Type="http://schemas.openxmlformats.org/officeDocument/2006/relationships/customXml" Target="../ink/ink1121.xml"/><Relationship Id="rId294" Type="http://schemas.openxmlformats.org/officeDocument/2006/relationships/image" Target="../media/image988.png"/><Relationship Id="rId308" Type="http://schemas.openxmlformats.org/officeDocument/2006/relationships/image" Target="../media/image995.png"/><Relationship Id="rId47" Type="http://schemas.openxmlformats.org/officeDocument/2006/relationships/image" Target="../media/image865.png"/><Relationship Id="rId89" Type="http://schemas.openxmlformats.org/officeDocument/2006/relationships/image" Target="../media/image887.png"/><Relationship Id="rId112" Type="http://schemas.openxmlformats.org/officeDocument/2006/relationships/customXml" Target="../ink/ink1051.xml"/><Relationship Id="rId154" Type="http://schemas.openxmlformats.org/officeDocument/2006/relationships/customXml" Target="../ink/ink1072.xml"/><Relationship Id="rId361" Type="http://schemas.openxmlformats.org/officeDocument/2006/relationships/customXml" Target="../ink/ink1177.xml"/><Relationship Id="rId196" Type="http://schemas.openxmlformats.org/officeDocument/2006/relationships/customXml" Target="../ink/ink1093.xml"/><Relationship Id="rId417" Type="http://schemas.openxmlformats.org/officeDocument/2006/relationships/customXml" Target="../ink/ink1205.xml"/><Relationship Id="rId16" Type="http://schemas.openxmlformats.org/officeDocument/2006/relationships/customXml" Target="../ink/ink1003.xml"/><Relationship Id="rId221" Type="http://schemas.openxmlformats.org/officeDocument/2006/relationships/image" Target="../media/image953.png"/><Relationship Id="rId263" Type="http://schemas.openxmlformats.org/officeDocument/2006/relationships/image" Target="../media/image973.png"/><Relationship Id="rId319" Type="http://schemas.openxmlformats.org/officeDocument/2006/relationships/customXml" Target="../ink/ink1155.xml"/><Relationship Id="rId58" Type="http://schemas.openxmlformats.org/officeDocument/2006/relationships/customXml" Target="../ink/ink1024.xml"/><Relationship Id="rId123" Type="http://schemas.openxmlformats.org/officeDocument/2006/relationships/image" Target="../media/image904.png"/><Relationship Id="rId330" Type="http://schemas.openxmlformats.org/officeDocument/2006/relationships/customXml" Target="../ink/ink1161.xml"/><Relationship Id="rId165" Type="http://schemas.openxmlformats.org/officeDocument/2006/relationships/image" Target="../media/image925.png"/><Relationship Id="rId372" Type="http://schemas.openxmlformats.org/officeDocument/2006/relationships/image" Target="../media/image1025.png"/><Relationship Id="rId428" Type="http://schemas.openxmlformats.org/officeDocument/2006/relationships/image" Target="../media/image1053.png"/><Relationship Id="rId232" Type="http://schemas.openxmlformats.org/officeDocument/2006/relationships/customXml" Target="../ink/ink1111.xml"/><Relationship Id="rId274" Type="http://schemas.openxmlformats.org/officeDocument/2006/relationships/image" Target="../media/image978.png"/><Relationship Id="rId27" Type="http://schemas.openxmlformats.org/officeDocument/2006/relationships/image" Target="../media/image855.png"/><Relationship Id="rId69" Type="http://schemas.openxmlformats.org/officeDocument/2006/relationships/image" Target="../media/image876.png"/><Relationship Id="rId134" Type="http://schemas.openxmlformats.org/officeDocument/2006/relationships/customXml" Target="../ink/ink1062.xml"/><Relationship Id="rId80" Type="http://schemas.openxmlformats.org/officeDocument/2006/relationships/customXml" Target="../ink/ink1035.xml"/><Relationship Id="rId176" Type="http://schemas.openxmlformats.org/officeDocument/2006/relationships/customXml" Target="../ink/ink1083.xml"/><Relationship Id="rId341" Type="http://schemas.openxmlformats.org/officeDocument/2006/relationships/image" Target="../media/image784.png"/><Relationship Id="rId383" Type="http://schemas.openxmlformats.org/officeDocument/2006/relationships/customXml" Target="../ink/ink1188.xml"/><Relationship Id="rId201" Type="http://schemas.openxmlformats.org/officeDocument/2006/relationships/image" Target="../media/image943.png"/><Relationship Id="rId243" Type="http://schemas.openxmlformats.org/officeDocument/2006/relationships/image" Target="../media/image964.png"/><Relationship Id="rId285" Type="http://schemas.openxmlformats.org/officeDocument/2006/relationships/customXml" Target="../ink/ink1138.xml"/><Relationship Id="rId38" Type="http://schemas.openxmlformats.org/officeDocument/2006/relationships/customXml" Target="../ink/ink1014.xml"/><Relationship Id="rId103" Type="http://schemas.openxmlformats.org/officeDocument/2006/relationships/image" Target="../media/image894.png"/><Relationship Id="rId310" Type="http://schemas.openxmlformats.org/officeDocument/2006/relationships/image" Target="../media/image996.png"/><Relationship Id="rId70" Type="http://schemas.openxmlformats.org/officeDocument/2006/relationships/customXml" Target="../ink/ink1030.xml"/><Relationship Id="rId91" Type="http://schemas.openxmlformats.org/officeDocument/2006/relationships/image" Target="../media/image888.png"/><Relationship Id="rId145" Type="http://schemas.openxmlformats.org/officeDocument/2006/relationships/image" Target="../media/image915.png"/><Relationship Id="rId166" Type="http://schemas.openxmlformats.org/officeDocument/2006/relationships/customXml" Target="../ink/ink1078.xml"/><Relationship Id="rId187" Type="http://schemas.openxmlformats.org/officeDocument/2006/relationships/image" Target="../media/image936.png"/><Relationship Id="rId331" Type="http://schemas.openxmlformats.org/officeDocument/2006/relationships/image" Target="../media/image1006.png"/><Relationship Id="rId352" Type="http://schemas.openxmlformats.org/officeDocument/2006/relationships/customXml" Target="../ink/ink1172.xml"/><Relationship Id="rId373" Type="http://schemas.openxmlformats.org/officeDocument/2006/relationships/customXml" Target="../ink/ink1183.xml"/><Relationship Id="rId394" Type="http://schemas.openxmlformats.org/officeDocument/2006/relationships/image" Target="../media/image1036.png"/><Relationship Id="rId408" Type="http://schemas.openxmlformats.org/officeDocument/2006/relationships/image" Target="../media/image10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01.xml"/><Relationship Id="rId233" Type="http://schemas.openxmlformats.org/officeDocument/2006/relationships/image" Target="../media/image959.png"/><Relationship Id="rId254" Type="http://schemas.openxmlformats.org/officeDocument/2006/relationships/customXml" Target="../ink/ink1122.xml"/><Relationship Id="rId28" Type="http://schemas.openxmlformats.org/officeDocument/2006/relationships/customXml" Target="../ink/ink1009.xml"/><Relationship Id="rId49" Type="http://schemas.openxmlformats.org/officeDocument/2006/relationships/image" Target="../media/image866.png"/><Relationship Id="rId114" Type="http://schemas.openxmlformats.org/officeDocument/2006/relationships/customXml" Target="../ink/ink1052.xml"/><Relationship Id="rId275" Type="http://schemas.openxmlformats.org/officeDocument/2006/relationships/customXml" Target="../ink/ink1133.xml"/><Relationship Id="rId296" Type="http://schemas.openxmlformats.org/officeDocument/2006/relationships/image" Target="../media/image989.png"/><Relationship Id="rId300" Type="http://schemas.openxmlformats.org/officeDocument/2006/relationships/image" Target="../media/image991.png"/><Relationship Id="rId60" Type="http://schemas.openxmlformats.org/officeDocument/2006/relationships/customXml" Target="../ink/ink1025.xml"/><Relationship Id="rId81" Type="http://schemas.openxmlformats.org/officeDocument/2006/relationships/image" Target="../media/image883.png"/><Relationship Id="rId135" Type="http://schemas.openxmlformats.org/officeDocument/2006/relationships/image" Target="../media/image910.png"/><Relationship Id="rId156" Type="http://schemas.openxmlformats.org/officeDocument/2006/relationships/customXml" Target="../ink/ink1073.xml"/><Relationship Id="rId177" Type="http://schemas.openxmlformats.org/officeDocument/2006/relationships/image" Target="../media/image931.png"/><Relationship Id="rId198" Type="http://schemas.openxmlformats.org/officeDocument/2006/relationships/customXml" Target="../ink/ink1094.xml"/><Relationship Id="rId321" Type="http://schemas.openxmlformats.org/officeDocument/2006/relationships/image" Target="../media/image1001.png"/><Relationship Id="rId342" Type="http://schemas.openxmlformats.org/officeDocument/2006/relationships/customXml" Target="../ink/ink1167.xml"/><Relationship Id="rId363" Type="http://schemas.openxmlformats.org/officeDocument/2006/relationships/customXml" Target="../ink/ink1178.xml"/><Relationship Id="rId384" Type="http://schemas.openxmlformats.org/officeDocument/2006/relationships/image" Target="../media/image1031.png"/><Relationship Id="rId419" Type="http://schemas.openxmlformats.org/officeDocument/2006/relationships/customXml" Target="../ink/ink1206.xml"/><Relationship Id="rId202" Type="http://schemas.openxmlformats.org/officeDocument/2006/relationships/customXml" Target="../ink/ink1096.xml"/><Relationship Id="rId223" Type="http://schemas.openxmlformats.org/officeDocument/2006/relationships/image" Target="../media/image954.png"/><Relationship Id="rId244" Type="http://schemas.openxmlformats.org/officeDocument/2006/relationships/customXml" Target="../ink/ink1117.xml"/><Relationship Id="rId18" Type="http://schemas.openxmlformats.org/officeDocument/2006/relationships/customXml" Target="../ink/ink1004.xml"/><Relationship Id="rId39" Type="http://schemas.openxmlformats.org/officeDocument/2006/relationships/image" Target="../media/image861.png"/><Relationship Id="rId265" Type="http://schemas.openxmlformats.org/officeDocument/2006/relationships/customXml" Target="../ink/ink1128.xml"/><Relationship Id="rId286" Type="http://schemas.openxmlformats.org/officeDocument/2006/relationships/image" Target="../media/image984.png"/><Relationship Id="rId50" Type="http://schemas.openxmlformats.org/officeDocument/2006/relationships/customXml" Target="../ink/ink1020.xml"/><Relationship Id="rId104" Type="http://schemas.openxmlformats.org/officeDocument/2006/relationships/customXml" Target="../ink/ink1047.xml"/><Relationship Id="rId125" Type="http://schemas.openxmlformats.org/officeDocument/2006/relationships/image" Target="../media/image905.png"/><Relationship Id="rId146" Type="http://schemas.openxmlformats.org/officeDocument/2006/relationships/customXml" Target="../ink/ink1068.xml"/><Relationship Id="rId167" Type="http://schemas.openxmlformats.org/officeDocument/2006/relationships/image" Target="../media/image926.png"/><Relationship Id="rId188" Type="http://schemas.openxmlformats.org/officeDocument/2006/relationships/customXml" Target="../ink/ink1089.xml"/><Relationship Id="rId311" Type="http://schemas.openxmlformats.org/officeDocument/2006/relationships/customXml" Target="../ink/ink1151.xml"/><Relationship Id="rId332" Type="http://schemas.openxmlformats.org/officeDocument/2006/relationships/customXml" Target="../ink/ink1162.xml"/><Relationship Id="rId353" Type="http://schemas.openxmlformats.org/officeDocument/2006/relationships/image" Target="../media/image1016.png"/><Relationship Id="rId374" Type="http://schemas.openxmlformats.org/officeDocument/2006/relationships/image" Target="../media/image1026.png"/><Relationship Id="rId395" Type="http://schemas.openxmlformats.org/officeDocument/2006/relationships/customXml" Target="../ink/ink1194.xml"/><Relationship Id="rId409" Type="http://schemas.openxmlformats.org/officeDocument/2006/relationships/customXml" Target="../ink/ink1201.xml"/><Relationship Id="rId71" Type="http://schemas.openxmlformats.org/officeDocument/2006/relationships/image" Target="../media/image877.png"/><Relationship Id="rId92" Type="http://schemas.openxmlformats.org/officeDocument/2006/relationships/customXml" Target="../ink/ink1041.xml"/><Relationship Id="rId213" Type="http://schemas.openxmlformats.org/officeDocument/2006/relationships/image" Target="../media/image949.png"/><Relationship Id="rId234" Type="http://schemas.openxmlformats.org/officeDocument/2006/relationships/customXml" Target="../ink/ink1112.xml"/><Relationship Id="rId420" Type="http://schemas.openxmlformats.org/officeDocument/2006/relationships/image" Target="../media/image1049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856.png"/><Relationship Id="rId255" Type="http://schemas.openxmlformats.org/officeDocument/2006/relationships/image" Target="../media/image970.png"/><Relationship Id="rId276" Type="http://schemas.openxmlformats.org/officeDocument/2006/relationships/image" Target="../media/image979.png"/><Relationship Id="rId297" Type="http://schemas.openxmlformats.org/officeDocument/2006/relationships/customXml" Target="../ink/ink1144.xml"/><Relationship Id="rId40" Type="http://schemas.openxmlformats.org/officeDocument/2006/relationships/customXml" Target="../ink/ink1015.xml"/><Relationship Id="rId115" Type="http://schemas.openxmlformats.org/officeDocument/2006/relationships/image" Target="../media/image900.png"/><Relationship Id="rId136" Type="http://schemas.openxmlformats.org/officeDocument/2006/relationships/customXml" Target="../ink/ink1063.xml"/><Relationship Id="rId157" Type="http://schemas.openxmlformats.org/officeDocument/2006/relationships/image" Target="../media/image921.png"/><Relationship Id="rId178" Type="http://schemas.openxmlformats.org/officeDocument/2006/relationships/customXml" Target="../ink/ink1084.xml"/><Relationship Id="rId301" Type="http://schemas.openxmlformats.org/officeDocument/2006/relationships/customXml" Target="../ink/ink1146.xml"/><Relationship Id="rId322" Type="http://schemas.openxmlformats.org/officeDocument/2006/relationships/customXml" Target="../ink/ink1157.xml"/><Relationship Id="rId343" Type="http://schemas.openxmlformats.org/officeDocument/2006/relationships/image" Target="../media/image1011.png"/><Relationship Id="rId364" Type="http://schemas.openxmlformats.org/officeDocument/2006/relationships/image" Target="../media/image1021.png"/><Relationship Id="rId61" Type="http://schemas.openxmlformats.org/officeDocument/2006/relationships/image" Target="../media/image872.png"/><Relationship Id="rId82" Type="http://schemas.openxmlformats.org/officeDocument/2006/relationships/customXml" Target="../ink/ink1036.xml"/><Relationship Id="rId199" Type="http://schemas.openxmlformats.org/officeDocument/2006/relationships/image" Target="../media/image942.png"/><Relationship Id="rId203" Type="http://schemas.openxmlformats.org/officeDocument/2006/relationships/image" Target="../media/image944.png"/><Relationship Id="rId385" Type="http://schemas.openxmlformats.org/officeDocument/2006/relationships/customXml" Target="../ink/ink1189.xml"/><Relationship Id="rId19" Type="http://schemas.openxmlformats.org/officeDocument/2006/relationships/image" Target="../media/image851.png"/><Relationship Id="rId224" Type="http://schemas.openxmlformats.org/officeDocument/2006/relationships/customXml" Target="../ink/ink1107.xml"/><Relationship Id="rId245" Type="http://schemas.openxmlformats.org/officeDocument/2006/relationships/image" Target="../media/image965.png"/><Relationship Id="rId266" Type="http://schemas.openxmlformats.org/officeDocument/2006/relationships/image" Target="../media/image974.png"/><Relationship Id="rId287" Type="http://schemas.openxmlformats.org/officeDocument/2006/relationships/customXml" Target="../ink/ink1139.xml"/><Relationship Id="rId410" Type="http://schemas.openxmlformats.org/officeDocument/2006/relationships/image" Target="../media/image1044.png"/><Relationship Id="rId30" Type="http://schemas.openxmlformats.org/officeDocument/2006/relationships/customXml" Target="../ink/ink1010.xml"/><Relationship Id="rId105" Type="http://schemas.openxmlformats.org/officeDocument/2006/relationships/image" Target="../media/image895.png"/><Relationship Id="rId126" Type="http://schemas.openxmlformats.org/officeDocument/2006/relationships/customXml" Target="../ink/ink1058.xml"/><Relationship Id="rId147" Type="http://schemas.openxmlformats.org/officeDocument/2006/relationships/image" Target="../media/image916.png"/><Relationship Id="rId168" Type="http://schemas.openxmlformats.org/officeDocument/2006/relationships/customXml" Target="../ink/ink1079.xml"/><Relationship Id="rId312" Type="http://schemas.openxmlformats.org/officeDocument/2006/relationships/image" Target="../media/image997.png"/><Relationship Id="rId333" Type="http://schemas.openxmlformats.org/officeDocument/2006/relationships/image" Target="../media/image1007.png"/><Relationship Id="rId354" Type="http://schemas.openxmlformats.org/officeDocument/2006/relationships/customXml" Target="../ink/ink1173.xml"/><Relationship Id="rId51" Type="http://schemas.openxmlformats.org/officeDocument/2006/relationships/image" Target="../media/image867.png"/><Relationship Id="rId72" Type="http://schemas.openxmlformats.org/officeDocument/2006/relationships/customXml" Target="../ink/ink1031.xml"/><Relationship Id="rId93" Type="http://schemas.openxmlformats.org/officeDocument/2006/relationships/image" Target="../media/image889.png"/><Relationship Id="rId189" Type="http://schemas.openxmlformats.org/officeDocument/2006/relationships/image" Target="../media/image937.png"/><Relationship Id="rId375" Type="http://schemas.openxmlformats.org/officeDocument/2006/relationships/customXml" Target="../ink/ink1184.xml"/><Relationship Id="rId396" Type="http://schemas.openxmlformats.org/officeDocument/2006/relationships/image" Target="../media/image1037.png"/><Relationship Id="rId3" Type="http://schemas.openxmlformats.org/officeDocument/2006/relationships/image" Target="../media/image843.emf"/><Relationship Id="rId214" Type="http://schemas.openxmlformats.org/officeDocument/2006/relationships/customXml" Target="../ink/ink1102.xml"/><Relationship Id="rId235" Type="http://schemas.openxmlformats.org/officeDocument/2006/relationships/image" Target="../media/image960.png"/><Relationship Id="rId256" Type="http://schemas.openxmlformats.org/officeDocument/2006/relationships/customXml" Target="../ink/ink1123.xml"/><Relationship Id="rId277" Type="http://schemas.openxmlformats.org/officeDocument/2006/relationships/customXml" Target="../ink/ink1134.xml"/><Relationship Id="rId298" Type="http://schemas.openxmlformats.org/officeDocument/2006/relationships/image" Target="../media/image990.png"/><Relationship Id="rId400" Type="http://schemas.openxmlformats.org/officeDocument/2006/relationships/image" Target="../media/image1039.png"/><Relationship Id="rId421" Type="http://schemas.openxmlformats.org/officeDocument/2006/relationships/customXml" Target="../ink/ink1207.xml"/><Relationship Id="rId116" Type="http://schemas.openxmlformats.org/officeDocument/2006/relationships/customXml" Target="../ink/ink1053.xml"/><Relationship Id="rId137" Type="http://schemas.openxmlformats.org/officeDocument/2006/relationships/image" Target="../media/image911.png"/><Relationship Id="rId158" Type="http://schemas.openxmlformats.org/officeDocument/2006/relationships/customXml" Target="../ink/ink1074.xml"/><Relationship Id="rId302" Type="http://schemas.openxmlformats.org/officeDocument/2006/relationships/image" Target="../media/image992.png"/><Relationship Id="rId323" Type="http://schemas.openxmlformats.org/officeDocument/2006/relationships/image" Target="../media/image1002.png"/><Relationship Id="rId344" Type="http://schemas.openxmlformats.org/officeDocument/2006/relationships/customXml" Target="../ink/ink1168.xml"/><Relationship Id="rId20" Type="http://schemas.openxmlformats.org/officeDocument/2006/relationships/customXml" Target="../ink/ink1005.xml"/><Relationship Id="rId41" Type="http://schemas.openxmlformats.org/officeDocument/2006/relationships/image" Target="../media/image862.png"/><Relationship Id="rId62" Type="http://schemas.openxmlformats.org/officeDocument/2006/relationships/customXml" Target="../ink/ink1026.xml"/><Relationship Id="rId83" Type="http://schemas.openxmlformats.org/officeDocument/2006/relationships/image" Target="../media/image884.png"/><Relationship Id="rId179" Type="http://schemas.openxmlformats.org/officeDocument/2006/relationships/image" Target="../media/image932.png"/><Relationship Id="rId365" Type="http://schemas.openxmlformats.org/officeDocument/2006/relationships/customXml" Target="../ink/ink1179.xml"/><Relationship Id="rId386" Type="http://schemas.openxmlformats.org/officeDocument/2006/relationships/image" Target="../media/image1032.png"/><Relationship Id="rId190" Type="http://schemas.openxmlformats.org/officeDocument/2006/relationships/customXml" Target="../ink/ink1090.xml"/><Relationship Id="rId204" Type="http://schemas.openxmlformats.org/officeDocument/2006/relationships/customXml" Target="../ink/ink1097.xml"/><Relationship Id="rId225" Type="http://schemas.openxmlformats.org/officeDocument/2006/relationships/image" Target="../media/image955.png"/><Relationship Id="rId246" Type="http://schemas.openxmlformats.org/officeDocument/2006/relationships/customXml" Target="../ink/ink1118.xml"/><Relationship Id="rId267" Type="http://schemas.openxmlformats.org/officeDocument/2006/relationships/customXml" Target="../ink/ink1129.xml"/><Relationship Id="rId288" Type="http://schemas.openxmlformats.org/officeDocument/2006/relationships/image" Target="../media/image985.png"/><Relationship Id="rId411" Type="http://schemas.openxmlformats.org/officeDocument/2006/relationships/customXml" Target="../ink/ink1202.xml"/><Relationship Id="rId106" Type="http://schemas.openxmlformats.org/officeDocument/2006/relationships/customXml" Target="../ink/ink1048.xml"/><Relationship Id="rId127" Type="http://schemas.openxmlformats.org/officeDocument/2006/relationships/image" Target="../media/image906.png"/><Relationship Id="rId313" Type="http://schemas.openxmlformats.org/officeDocument/2006/relationships/customXml" Target="../ink/ink1152.xml"/><Relationship Id="rId10" Type="http://schemas.openxmlformats.org/officeDocument/2006/relationships/customXml" Target="../ink/ink1000.xml"/><Relationship Id="rId31" Type="http://schemas.openxmlformats.org/officeDocument/2006/relationships/image" Target="../media/image857.png"/><Relationship Id="rId52" Type="http://schemas.openxmlformats.org/officeDocument/2006/relationships/customXml" Target="../ink/ink1021.xml"/><Relationship Id="rId73" Type="http://schemas.openxmlformats.org/officeDocument/2006/relationships/image" Target="../media/image878.png"/><Relationship Id="rId94" Type="http://schemas.openxmlformats.org/officeDocument/2006/relationships/customXml" Target="../ink/ink1042.xml"/><Relationship Id="rId148" Type="http://schemas.openxmlformats.org/officeDocument/2006/relationships/customXml" Target="../ink/ink1069.xml"/><Relationship Id="rId169" Type="http://schemas.openxmlformats.org/officeDocument/2006/relationships/image" Target="../media/image927.png"/><Relationship Id="rId334" Type="http://schemas.openxmlformats.org/officeDocument/2006/relationships/customXml" Target="../ink/ink1163.xml"/><Relationship Id="rId355" Type="http://schemas.openxmlformats.org/officeDocument/2006/relationships/image" Target="../media/image1017.png"/><Relationship Id="rId376" Type="http://schemas.openxmlformats.org/officeDocument/2006/relationships/image" Target="../media/image1027.png"/><Relationship Id="rId397" Type="http://schemas.openxmlformats.org/officeDocument/2006/relationships/customXml" Target="../ink/ink1195.xml"/><Relationship Id="rId4" Type="http://schemas.openxmlformats.org/officeDocument/2006/relationships/customXml" Target="../ink/ink997.xml"/><Relationship Id="rId180" Type="http://schemas.openxmlformats.org/officeDocument/2006/relationships/customXml" Target="../ink/ink1085.xml"/><Relationship Id="rId215" Type="http://schemas.openxmlformats.org/officeDocument/2006/relationships/image" Target="../media/image950.png"/><Relationship Id="rId236" Type="http://schemas.openxmlformats.org/officeDocument/2006/relationships/customXml" Target="../ink/ink1113.xml"/><Relationship Id="rId257" Type="http://schemas.openxmlformats.org/officeDocument/2006/relationships/image" Target="../media/image971.png"/><Relationship Id="rId278" Type="http://schemas.openxmlformats.org/officeDocument/2006/relationships/image" Target="../media/image980.png"/><Relationship Id="rId401" Type="http://schemas.openxmlformats.org/officeDocument/2006/relationships/customXml" Target="../ink/ink1197.xml"/><Relationship Id="rId422" Type="http://schemas.openxmlformats.org/officeDocument/2006/relationships/image" Target="../media/image1050.png"/><Relationship Id="rId303" Type="http://schemas.openxmlformats.org/officeDocument/2006/relationships/customXml" Target="../ink/ink1147.xml"/><Relationship Id="rId42" Type="http://schemas.openxmlformats.org/officeDocument/2006/relationships/customXml" Target="../ink/ink1016.xml"/><Relationship Id="rId84" Type="http://schemas.openxmlformats.org/officeDocument/2006/relationships/customXml" Target="../ink/ink1037.xml"/><Relationship Id="rId138" Type="http://schemas.openxmlformats.org/officeDocument/2006/relationships/customXml" Target="../ink/ink1064.xml"/><Relationship Id="rId345" Type="http://schemas.openxmlformats.org/officeDocument/2006/relationships/image" Target="../media/image1012.png"/><Relationship Id="rId387" Type="http://schemas.openxmlformats.org/officeDocument/2006/relationships/customXml" Target="../ink/ink1190.xml"/><Relationship Id="rId191" Type="http://schemas.openxmlformats.org/officeDocument/2006/relationships/image" Target="../media/image938.png"/><Relationship Id="rId205" Type="http://schemas.openxmlformats.org/officeDocument/2006/relationships/image" Target="../media/image945.png"/><Relationship Id="rId247" Type="http://schemas.openxmlformats.org/officeDocument/2006/relationships/image" Target="../media/image966.png"/><Relationship Id="rId412" Type="http://schemas.openxmlformats.org/officeDocument/2006/relationships/image" Target="../media/image1045.png"/><Relationship Id="rId107" Type="http://schemas.openxmlformats.org/officeDocument/2006/relationships/image" Target="../media/image896.png"/><Relationship Id="rId289" Type="http://schemas.openxmlformats.org/officeDocument/2006/relationships/customXml" Target="../ink/ink1140.xml"/><Relationship Id="rId11" Type="http://schemas.openxmlformats.org/officeDocument/2006/relationships/image" Target="../media/image847.png"/><Relationship Id="rId53" Type="http://schemas.openxmlformats.org/officeDocument/2006/relationships/image" Target="../media/image868.png"/><Relationship Id="rId149" Type="http://schemas.openxmlformats.org/officeDocument/2006/relationships/image" Target="../media/image917.png"/><Relationship Id="rId314" Type="http://schemas.openxmlformats.org/officeDocument/2006/relationships/image" Target="../media/image998.png"/><Relationship Id="rId356" Type="http://schemas.openxmlformats.org/officeDocument/2006/relationships/customXml" Target="../ink/ink1174.xml"/><Relationship Id="rId398" Type="http://schemas.openxmlformats.org/officeDocument/2006/relationships/image" Target="../media/image1038.png"/><Relationship Id="rId95" Type="http://schemas.openxmlformats.org/officeDocument/2006/relationships/image" Target="../media/image890.png"/><Relationship Id="rId160" Type="http://schemas.openxmlformats.org/officeDocument/2006/relationships/customXml" Target="../ink/ink1075.xml"/><Relationship Id="rId216" Type="http://schemas.openxmlformats.org/officeDocument/2006/relationships/customXml" Target="../ink/ink1103.xml"/><Relationship Id="rId423" Type="http://schemas.openxmlformats.org/officeDocument/2006/relationships/customXml" Target="../ink/ink1208.xml"/><Relationship Id="rId258" Type="http://schemas.openxmlformats.org/officeDocument/2006/relationships/customXml" Target="../ink/ink1124.xml"/><Relationship Id="rId22" Type="http://schemas.openxmlformats.org/officeDocument/2006/relationships/customXml" Target="../ink/ink1006.xml"/><Relationship Id="rId64" Type="http://schemas.openxmlformats.org/officeDocument/2006/relationships/customXml" Target="../ink/ink1027.xml"/><Relationship Id="rId118" Type="http://schemas.openxmlformats.org/officeDocument/2006/relationships/customXml" Target="../ink/ink1054.xml"/><Relationship Id="rId325" Type="http://schemas.openxmlformats.org/officeDocument/2006/relationships/image" Target="../media/image1003.png"/><Relationship Id="rId367" Type="http://schemas.openxmlformats.org/officeDocument/2006/relationships/customXml" Target="../ink/ink1180.xml"/><Relationship Id="rId171" Type="http://schemas.openxmlformats.org/officeDocument/2006/relationships/image" Target="../media/image928.png"/><Relationship Id="rId227" Type="http://schemas.openxmlformats.org/officeDocument/2006/relationships/image" Target="../media/image956.png"/><Relationship Id="rId269" Type="http://schemas.openxmlformats.org/officeDocument/2006/relationships/customXml" Target="../ink/ink1130.xml"/><Relationship Id="rId33" Type="http://schemas.openxmlformats.org/officeDocument/2006/relationships/image" Target="../media/image858.png"/><Relationship Id="rId129" Type="http://schemas.openxmlformats.org/officeDocument/2006/relationships/image" Target="../media/image907.png"/><Relationship Id="rId280" Type="http://schemas.openxmlformats.org/officeDocument/2006/relationships/image" Target="../media/image981.png"/><Relationship Id="rId336" Type="http://schemas.openxmlformats.org/officeDocument/2006/relationships/customXml" Target="../ink/ink1164.xml"/><Relationship Id="rId75" Type="http://schemas.openxmlformats.org/officeDocument/2006/relationships/image" Target="../media/image879.png"/><Relationship Id="rId140" Type="http://schemas.openxmlformats.org/officeDocument/2006/relationships/customXml" Target="../ink/ink1065.xml"/><Relationship Id="rId182" Type="http://schemas.openxmlformats.org/officeDocument/2006/relationships/customXml" Target="../ink/ink1086.xml"/><Relationship Id="rId378" Type="http://schemas.openxmlformats.org/officeDocument/2006/relationships/image" Target="../media/image1028.png"/><Relationship Id="rId403" Type="http://schemas.openxmlformats.org/officeDocument/2006/relationships/customXml" Target="../ink/ink1198.xml"/><Relationship Id="rId6" Type="http://schemas.openxmlformats.org/officeDocument/2006/relationships/customXml" Target="../ink/ink998.xml"/><Relationship Id="rId238" Type="http://schemas.openxmlformats.org/officeDocument/2006/relationships/customXml" Target="../ink/ink1114.xml"/><Relationship Id="rId291" Type="http://schemas.openxmlformats.org/officeDocument/2006/relationships/customXml" Target="../ink/ink1141.xml"/><Relationship Id="rId305" Type="http://schemas.openxmlformats.org/officeDocument/2006/relationships/customXml" Target="../ink/ink1148.xml"/><Relationship Id="rId347" Type="http://schemas.openxmlformats.org/officeDocument/2006/relationships/image" Target="../media/image1013.png"/><Relationship Id="rId44" Type="http://schemas.openxmlformats.org/officeDocument/2006/relationships/customXml" Target="../ink/ink1017.xml"/><Relationship Id="rId86" Type="http://schemas.openxmlformats.org/officeDocument/2006/relationships/customXml" Target="../ink/ink1038.xml"/><Relationship Id="rId151" Type="http://schemas.openxmlformats.org/officeDocument/2006/relationships/image" Target="../media/image918.png"/><Relationship Id="rId389" Type="http://schemas.openxmlformats.org/officeDocument/2006/relationships/customXml" Target="../ink/ink1191.xml"/><Relationship Id="rId193" Type="http://schemas.openxmlformats.org/officeDocument/2006/relationships/image" Target="../media/image939.png"/><Relationship Id="rId207" Type="http://schemas.openxmlformats.org/officeDocument/2006/relationships/image" Target="../media/image946.png"/><Relationship Id="rId249" Type="http://schemas.openxmlformats.org/officeDocument/2006/relationships/image" Target="../media/image967.png"/><Relationship Id="rId414" Type="http://schemas.openxmlformats.org/officeDocument/2006/relationships/image" Target="../media/image1046.png"/><Relationship Id="rId13" Type="http://schemas.openxmlformats.org/officeDocument/2006/relationships/image" Target="../media/image848.png"/><Relationship Id="rId109" Type="http://schemas.openxmlformats.org/officeDocument/2006/relationships/image" Target="../media/image897.png"/><Relationship Id="rId260" Type="http://schemas.openxmlformats.org/officeDocument/2006/relationships/customXml" Target="../ink/ink1125.xml"/><Relationship Id="rId316" Type="http://schemas.openxmlformats.org/officeDocument/2006/relationships/image" Target="../media/image999.png"/><Relationship Id="rId55" Type="http://schemas.openxmlformats.org/officeDocument/2006/relationships/image" Target="../media/image869.png"/><Relationship Id="rId97" Type="http://schemas.openxmlformats.org/officeDocument/2006/relationships/image" Target="../media/image891.png"/><Relationship Id="rId120" Type="http://schemas.openxmlformats.org/officeDocument/2006/relationships/customXml" Target="../ink/ink1055.xml"/><Relationship Id="rId358" Type="http://schemas.openxmlformats.org/officeDocument/2006/relationships/customXml" Target="../ink/ink1175.xml"/><Relationship Id="rId162" Type="http://schemas.openxmlformats.org/officeDocument/2006/relationships/customXml" Target="../ink/ink1076.xml"/><Relationship Id="rId218" Type="http://schemas.openxmlformats.org/officeDocument/2006/relationships/customXml" Target="../ink/ink1104.xml"/><Relationship Id="rId425" Type="http://schemas.openxmlformats.org/officeDocument/2006/relationships/customXml" Target="../ink/ink1209.xml"/><Relationship Id="rId271" Type="http://schemas.openxmlformats.org/officeDocument/2006/relationships/customXml" Target="../ink/ink1131.xml"/><Relationship Id="rId24" Type="http://schemas.openxmlformats.org/officeDocument/2006/relationships/customXml" Target="../ink/ink1007.xml"/><Relationship Id="rId66" Type="http://schemas.openxmlformats.org/officeDocument/2006/relationships/customXml" Target="../ink/ink1028.xml"/><Relationship Id="rId131" Type="http://schemas.openxmlformats.org/officeDocument/2006/relationships/image" Target="../media/image908.png"/><Relationship Id="rId327" Type="http://schemas.openxmlformats.org/officeDocument/2006/relationships/image" Target="../media/image1004.png"/><Relationship Id="rId369" Type="http://schemas.openxmlformats.org/officeDocument/2006/relationships/customXml" Target="../ink/ink1181.xml"/><Relationship Id="rId173" Type="http://schemas.openxmlformats.org/officeDocument/2006/relationships/image" Target="../media/image929.png"/><Relationship Id="rId229" Type="http://schemas.openxmlformats.org/officeDocument/2006/relationships/image" Target="../media/image957.png"/><Relationship Id="rId380" Type="http://schemas.openxmlformats.org/officeDocument/2006/relationships/image" Target="../media/image1029.png"/><Relationship Id="rId240" Type="http://schemas.openxmlformats.org/officeDocument/2006/relationships/customXml" Target="../ink/ink1115.xml"/><Relationship Id="rId35" Type="http://schemas.openxmlformats.org/officeDocument/2006/relationships/image" Target="../media/image859.png"/><Relationship Id="rId77" Type="http://schemas.openxmlformats.org/officeDocument/2006/relationships/image" Target="../media/image880.png"/><Relationship Id="rId100" Type="http://schemas.openxmlformats.org/officeDocument/2006/relationships/customXml" Target="../ink/ink1045.xml"/><Relationship Id="rId282" Type="http://schemas.openxmlformats.org/officeDocument/2006/relationships/image" Target="../media/image982.png"/><Relationship Id="rId338" Type="http://schemas.openxmlformats.org/officeDocument/2006/relationships/customXml" Target="../ink/ink1165.xml"/><Relationship Id="rId8" Type="http://schemas.openxmlformats.org/officeDocument/2006/relationships/customXml" Target="../ink/ink999.xml"/><Relationship Id="rId142" Type="http://schemas.openxmlformats.org/officeDocument/2006/relationships/customXml" Target="../ink/ink1066.xml"/><Relationship Id="rId184" Type="http://schemas.openxmlformats.org/officeDocument/2006/relationships/customXml" Target="../ink/ink1087.xml"/><Relationship Id="rId391" Type="http://schemas.openxmlformats.org/officeDocument/2006/relationships/customXml" Target="../ink/ink1192.xml"/><Relationship Id="rId405" Type="http://schemas.openxmlformats.org/officeDocument/2006/relationships/customXml" Target="../ink/ink1199.xml"/><Relationship Id="rId251" Type="http://schemas.openxmlformats.org/officeDocument/2006/relationships/image" Target="../media/image968.png"/><Relationship Id="rId46" Type="http://schemas.openxmlformats.org/officeDocument/2006/relationships/customXml" Target="../ink/ink1018.xml"/><Relationship Id="rId293" Type="http://schemas.openxmlformats.org/officeDocument/2006/relationships/customXml" Target="../ink/ink1142.xml"/><Relationship Id="rId307" Type="http://schemas.openxmlformats.org/officeDocument/2006/relationships/customXml" Target="../ink/ink1149.xml"/><Relationship Id="rId349" Type="http://schemas.openxmlformats.org/officeDocument/2006/relationships/image" Target="../media/image1014.png"/><Relationship Id="rId88" Type="http://schemas.openxmlformats.org/officeDocument/2006/relationships/customXml" Target="../ink/ink1039.xml"/><Relationship Id="rId111" Type="http://schemas.openxmlformats.org/officeDocument/2006/relationships/image" Target="../media/image898.png"/><Relationship Id="rId153" Type="http://schemas.openxmlformats.org/officeDocument/2006/relationships/image" Target="../media/image919.png"/><Relationship Id="rId195" Type="http://schemas.openxmlformats.org/officeDocument/2006/relationships/image" Target="../media/image940.png"/><Relationship Id="rId209" Type="http://schemas.openxmlformats.org/officeDocument/2006/relationships/image" Target="../media/image947.png"/><Relationship Id="rId360" Type="http://schemas.openxmlformats.org/officeDocument/2006/relationships/image" Target="../media/image1019.png"/><Relationship Id="rId416" Type="http://schemas.openxmlformats.org/officeDocument/2006/relationships/image" Target="../media/image1047.png"/><Relationship Id="rId220" Type="http://schemas.openxmlformats.org/officeDocument/2006/relationships/customXml" Target="../ink/ink1105.xml"/><Relationship Id="rId15" Type="http://schemas.openxmlformats.org/officeDocument/2006/relationships/image" Target="../media/image849.png"/><Relationship Id="rId57" Type="http://schemas.openxmlformats.org/officeDocument/2006/relationships/image" Target="../media/image870.png"/><Relationship Id="rId262" Type="http://schemas.openxmlformats.org/officeDocument/2006/relationships/customXml" Target="../ink/ink1126.xml"/><Relationship Id="rId318" Type="http://schemas.openxmlformats.org/officeDocument/2006/relationships/image" Target="../media/image1000.png"/><Relationship Id="rId99" Type="http://schemas.openxmlformats.org/officeDocument/2006/relationships/image" Target="../media/image892.png"/><Relationship Id="rId122" Type="http://schemas.openxmlformats.org/officeDocument/2006/relationships/customXml" Target="../ink/ink1056.xml"/><Relationship Id="rId164" Type="http://schemas.openxmlformats.org/officeDocument/2006/relationships/customXml" Target="../ink/ink1077.xml"/><Relationship Id="rId371" Type="http://schemas.openxmlformats.org/officeDocument/2006/relationships/customXml" Target="../ink/ink1182.xml"/><Relationship Id="rId427" Type="http://schemas.openxmlformats.org/officeDocument/2006/relationships/customXml" Target="../ink/ink1210.xml"/><Relationship Id="rId26" Type="http://schemas.openxmlformats.org/officeDocument/2006/relationships/customXml" Target="../ink/ink1008.xml"/><Relationship Id="rId231" Type="http://schemas.openxmlformats.org/officeDocument/2006/relationships/image" Target="../media/image958.png"/><Relationship Id="rId273" Type="http://schemas.openxmlformats.org/officeDocument/2006/relationships/customXml" Target="../ink/ink1132.xml"/><Relationship Id="rId329" Type="http://schemas.openxmlformats.org/officeDocument/2006/relationships/image" Target="../media/image1005.png"/><Relationship Id="rId68" Type="http://schemas.openxmlformats.org/officeDocument/2006/relationships/customXml" Target="../ink/ink1029.xml"/><Relationship Id="rId133" Type="http://schemas.openxmlformats.org/officeDocument/2006/relationships/image" Target="../media/image909.png"/><Relationship Id="rId175" Type="http://schemas.openxmlformats.org/officeDocument/2006/relationships/image" Target="../media/image930.png"/><Relationship Id="rId340" Type="http://schemas.openxmlformats.org/officeDocument/2006/relationships/customXml" Target="../ink/ink1166.xml"/><Relationship Id="rId200" Type="http://schemas.openxmlformats.org/officeDocument/2006/relationships/customXml" Target="../ink/ink1095.xml"/><Relationship Id="rId382" Type="http://schemas.openxmlformats.org/officeDocument/2006/relationships/image" Target="../media/image1030.png"/><Relationship Id="rId242" Type="http://schemas.openxmlformats.org/officeDocument/2006/relationships/customXml" Target="../ink/ink1116.xml"/><Relationship Id="rId284" Type="http://schemas.openxmlformats.org/officeDocument/2006/relationships/image" Target="../media/image983.png"/><Relationship Id="rId37" Type="http://schemas.openxmlformats.org/officeDocument/2006/relationships/image" Target="../media/image860.png"/><Relationship Id="rId79" Type="http://schemas.openxmlformats.org/officeDocument/2006/relationships/image" Target="../media/image882.png"/><Relationship Id="rId102" Type="http://schemas.openxmlformats.org/officeDocument/2006/relationships/customXml" Target="../ink/ink1046.xml"/><Relationship Id="rId144" Type="http://schemas.openxmlformats.org/officeDocument/2006/relationships/customXml" Target="../ink/ink1067.xml"/><Relationship Id="rId90" Type="http://schemas.openxmlformats.org/officeDocument/2006/relationships/customXml" Target="../ink/ink1040.xml"/><Relationship Id="rId186" Type="http://schemas.openxmlformats.org/officeDocument/2006/relationships/customXml" Target="../ink/ink1088.xml"/><Relationship Id="rId351" Type="http://schemas.openxmlformats.org/officeDocument/2006/relationships/image" Target="../media/image1015.png"/><Relationship Id="rId393" Type="http://schemas.openxmlformats.org/officeDocument/2006/relationships/customXml" Target="../ink/ink1193.xml"/><Relationship Id="rId407" Type="http://schemas.openxmlformats.org/officeDocument/2006/relationships/customXml" Target="../ink/ink1200.xml"/><Relationship Id="rId211" Type="http://schemas.openxmlformats.org/officeDocument/2006/relationships/image" Target="../media/image948.png"/><Relationship Id="rId253" Type="http://schemas.openxmlformats.org/officeDocument/2006/relationships/image" Target="../media/image969.png"/><Relationship Id="rId295" Type="http://schemas.openxmlformats.org/officeDocument/2006/relationships/customXml" Target="../ink/ink1143.xml"/><Relationship Id="rId309" Type="http://schemas.openxmlformats.org/officeDocument/2006/relationships/customXml" Target="../ink/ink1150.xml"/><Relationship Id="rId48" Type="http://schemas.openxmlformats.org/officeDocument/2006/relationships/customXml" Target="../ink/ink1019.xml"/><Relationship Id="rId113" Type="http://schemas.openxmlformats.org/officeDocument/2006/relationships/image" Target="../media/image899.png"/><Relationship Id="rId320" Type="http://schemas.openxmlformats.org/officeDocument/2006/relationships/customXml" Target="../ink/ink1156.xml"/><Relationship Id="rId155" Type="http://schemas.openxmlformats.org/officeDocument/2006/relationships/image" Target="../media/image920.png"/><Relationship Id="rId197" Type="http://schemas.openxmlformats.org/officeDocument/2006/relationships/image" Target="../media/image941.png"/><Relationship Id="rId362" Type="http://schemas.openxmlformats.org/officeDocument/2006/relationships/image" Target="../media/image1020.png"/><Relationship Id="rId418" Type="http://schemas.openxmlformats.org/officeDocument/2006/relationships/image" Target="../media/image1048.png"/><Relationship Id="rId222" Type="http://schemas.openxmlformats.org/officeDocument/2006/relationships/customXml" Target="../ink/ink1106.xml"/><Relationship Id="rId264" Type="http://schemas.openxmlformats.org/officeDocument/2006/relationships/customXml" Target="../ink/ink1127.xml"/><Relationship Id="rId17" Type="http://schemas.openxmlformats.org/officeDocument/2006/relationships/image" Target="../media/image850.png"/><Relationship Id="rId59" Type="http://schemas.openxmlformats.org/officeDocument/2006/relationships/image" Target="../media/image871.png"/><Relationship Id="rId124" Type="http://schemas.openxmlformats.org/officeDocument/2006/relationships/customXml" Target="../ink/ink105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0.png"/><Relationship Id="rId21" Type="http://schemas.openxmlformats.org/officeDocument/2006/relationships/image" Target="../media/image1063.png"/><Relationship Id="rId42" Type="http://schemas.openxmlformats.org/officeDocument/2006/relationships/customXml" Target="../ink/ink1230.xml"/><Relationship Id="rId63" Type="http://schemas.openxmlformats.org/officeDocument/2006/relationships/image" Target="../media/image1084.png"/><Relationship Id="rId84" Type="http://schemas.openxmlformats.org/officeDocument/2006/relationships/customXml" Target="../ink/ink1251.xml"/><Relationship Id="rId138" Type="http://schemas.openxmlformats.org/officeDocument/2006/relationships/customXml" Target="../ink/ink1278.xml"/><Relationship Id="rId159" Type="http://schemas.openxmlformats.org/officeDocument/2006/relationships/image" Target="../media/image1131.png"/><Relationship Id="rId170" Type="http://schemas.openxmlformats.org/officeDocument/2006/relationships/customXml" Target="../ink/ink1294.xml"/><Relationship Id="rId191" Type="http://schemas.openxmlformats.org/officeDocument/2006/relationships/image" Target="../media/image1147.png"/><Relationship Id="rId205" Type="http://schemas.openxmlformats.org/officeDocument/2006/relationships/image" Target="../media/image1154.png"/><Relationship Id="rId226" Type="http://schemas.openxmlformats.org/officeDocument/2006/relationships/customXml" Target="../ink/ink1322.xml"/><Relationship Id="rId107" Type="http://schemas.openxmlformats.org/officeDocument/2006/relationships/image" Target="../media/image1105.png"/><Relationship Id="rId11" Type="http://schemas.openxmlformats.org/officeDocument/2006/relationships/image" Target="../media/image1058.png"/><Relationship Id="rId32" Type="http://schemas.openxmlformats.org/officeDocument/2006/relationships/customXml" Target="../ink/ink1225.xml"/><Relationship Id="rId53" Type="http://schemas.openxmlformats.org/officeDocument/2006/relationships/image" Target="../media/image1079.png"/><Relationship Id="rId74" Type="http://schemas.openxmlformats.org/officeDocument/2006/relationships/customXml" Target="../ink/ink1246.xml"/><Relationship Id="rId128" Type="http://schemas.openxmlformats.org/officeDocument/2006/relationships/customXml" Target="../ink/ink1273.xml"/><Relationship Id="rId149" Type="http://schemas.openxmlformats.org/officeDocument/2006/relationships/image" Target="../media/image1126.png"/><Relationship Id="rId5" Type="http://schemas.openxmlformats.org/officeDocument/2006/relationships/image" Target="../media/image1055.png"/><Relationship Id="rId95" Type="http://schemas.openxmlformats.org/officeDocument/2006/relationships/image" Target="../media/image1100.png"/><Relationship Id="rId160" Type="http://schemas.openxmlformats.org/officeDocument/2006/relationships/customXml" Target="../ink/ink1289.xml"/><Relationship Id="rId181" Type="http://schemas.openxmlformats.org/officeDocument/2006/relationships/image" Target="../media/image1142.png"/><Relationship Id="rId216" Type="http://schemas.openxmlformats.org/officeDocument/2006/relationships/customXml" Target="../ink/ink1317.xml"/><Relationship Id="rId22" Type="http://schemas.openxmlformats.org/officeDocument/2006/relationships/customXml" Target="../ink/ink1220.xml"/><Relationship Id="rId43" Type="http://schemas.openxmlformats.org/officeDocument/2006/relationships/image" Target="../media/image1074.png"/><Relationship Id="rId64" Type="http://schemas.openxmlformats.org/officeDocument/2006/relationships/customXml" Target="../ink/ink1241.xml"/><Relationship Id="rId118" Type="http://schemas.openxmlformats.org/officeDocument/2006/relationships/customXml" Target="../ink/ink1268.xml"/><Relationship Id="rId139" Type="http://schemas.openxmlformats.org/officeDocument/2006/relationships/image" Target="../media/image1121.png"/><Relationship Id="rId85" Type="http://schemas.openxmlformats.org/officeDocument/2006/relationships/image" Target="../media/image1095.png"/><Relationship Id="rId150" Type="http://schemas.openxmlformats.org/officeDocument/2006/relationships/customXml" Target="../ink/ink1284.xml"/><Relationship Id="rId171" Type="http://schemas.openxmlformats.org/officeDocument/2006/relationships/image" Target="../media/image1137.png"/><Relationship Id="rId192" Type="http://schemas.openxmlformats.org/officeDocument/2006/relationships/customXml" Target="../ink/ink1305.xml"/><Relationship Id="rId206" Type="http://schemas.openxmlformats.org/officeDocument/2006/relationships/customXml" Target="../ink/ink1312.xml"/><Relationship Id="rId227" Type="http://schemas.openxmlformats.org/officeDocument/2006/relationships/image" Target="../media/image1165.png"/><Relationship Id="rId12" Type="http://schemas.openxmlformats.org/officeDocument/2006/relationships/customXml" Target="../ink/ink1215.xml"/><Relationship Id="rId33" Type="http://schemas.openxmlformats.org/officeDocument/2006/relationships/image" Target="../media/image1069.png"/><Relationship Id="rId108" Type="http://schemas.openxmlformats.org/officeDocument/2006/relationships/customXml" Target="../ink/ink1263.xml"/><Relationship Id="rId129" Type="http://schemas.openxmlformats.org/officeDocument/2006/relationships/image" Target="../media/image1116.png"/><Relationship Id="rId54" Type="http://schemas.openxmlformats.org/officeDocument/2006/relationships/customXml" Target="../ink/ink1236.xml"/><Relationship Id="rId75" Type="http://schemas.openxmlformats.org/officeDocument/2006/relationships/image" Target="../media/image1090.png"/><Relationship Id="rId96" Type="http://schemas.openxmlformats.org/officeDocument/2006/relationships/customXml" Target="../ink/ink1257.xml"/><Relationship Id="rId140" Type="http://schemas.openxmlformats.org/officeDocument/2006/relationships/customXml" Target="../ink/ink1279.xml"/><Relationship Id="rId161" Type="http://schemas.openxmlformats.org/officeDocument/2006/relationships/image" Target="../media/image1132.png"/><Relationship Id="rId182" Type="http://schemas.openxmlformats.org/officeDocument/2006/relationships/customXml" Target="../ink/ink1300.xml"/><Relationship Id="rId217" Type="http://schemas.openxmlformats.org/officeDocument/2006/relationships/image" Target="../media/image1160.png"/><Relationship Id="rId6" Type="http://schemas.openxmlformats.org/officeDocument/2006/relationships/customXml" Target="../ink/ink1212.xml"/><Relationship Id="rId23" Type="http://schemas.openxmlformats.org/officeDocument/2006/relationships/image" Target="../media/image1064.png"/><Relationship Id="rId119" Type="http://schemas.openxmlformats.org/officeDocument/2006/relationships/image" Target="../media/image1111.png"/><Relationship Id="rId44" Type="http://schemas.openxmlformats.org/officeDocument/2006/relationships/customXml" Target="../ink/ink1231.xml"/><Relationship Id="rId65" Type="http://schemas.openxmlformats.org/officeDocument/2006/relationships/image" Target="../media/image1085.png"/><Relationship Id="rId86" Type="http://schemas.openxmlformats.org/officeDocument/2006/relationships/customXml" Target="../ink/ink1252.xml"/><Relationship Id="rId130" Type="http://schemas.openxmlformats.org/officeDocument/2006/relationships/customXml" Target="../ink/ink1274.xml"/><Relationship Id="rId151" Type="http://schemas.openxmlformats.org/officeDocument/2006/relationships/image" Target="../media/image1127.png"/><Relationship Id="rId172" Type="http://schemas.openxmlformats.org/officeDocument/2006/relationships/customXml" Target="../ink/ink1295.xml"/><Relationship Id="rId193" Type="http://schemas.openxmlformats.org/officeDocument/2006/relationships/image" Target="../media/image1148.png"/><Relationship Id="rId207" Type="http://schemas.openxmlformats.org/officeDocument/2006/relationships/image" Target="../media/image1155.png"/><Relationship Id="rId228" Type="http://schemas.openxmlformats.org/officeDocument/2006/relationships/customXml" Target="../ink/ink1323.xml"/><Relationship Id="rId13" Type="http://schemas.openxmlformats.org/officeDocument/2006/relationships/image" Target="../media/image1059.png"/><Relationship Id="rId109" Type="http://schemas.openxmlformats.org/officeDocument/2006/relationships/image" Target="../media/image1106.png"/><Relationship Id="rId34" Type="http://schemas.openxmlformats.org/officeDocument/2006/relationships/customXml" Target="../ink/ink1226.xml"/><Relationship Id="rId55" Type="http://schemas.openxmlformats.org/officeDocument/2006/relationships/image" Target="../media/image1080.png"/><Relationship Id="rId76" Type="http://schemas.openxmlformats.org/officeDocument/2006/relationships/customXml" Target="../ink/ink1247.xml"/><Relationship Id="rId97" Type="http://schemas.openxmlformats.org/officeDocument/2006/relationships/image" Target="../media/image35.png"/><Relationship Id="rId120" Type="http://schemas.openxmlformats.org/officeDocument/2006/relationships/customXml" Target="../ink/ink1269.xml"/><Relationship Id="rId141" Type="http://schemas.openxmlformats.org/officeDocument/2006/relationships/image" Target="../media/image1122.png"/><Relationship Id="rId7" Type="http://schemas.openxmlformats.org/officeDocument/2006/relationships/image" Target="../media/image1056.png"/><Relationship Id="rId162" Type="http://schemas.openxmlformats.org/officeDocument/2006/relationships/customXml" Target="../ink/ink1290.xml"/><Relationship Id="rId183" Type="http://schemas.openxmlformats.org/officeDocument/2006/relationships/image" Target="../media/image1143.png"/><Relationship Id="rId218" Type="http://schemas.openxmlformats.org/officeDocument/2006/relationships/customXml" Target="../ink/ink1318.xml"/><Relationship Id="rId24" Type="http://schemas.openxmlformats.org/officeDocument/2006/relationships/customXml" Target="../ink/ink1221.xml"/><Relationship Id="rId45" Type="http://schemas.openxmlformats.org/officeDocument/2006/relationships/image" Target="../media/image1075.png"/><Relationship Id="rId66" Type="http://schemas.openxmlformats.org/officeDocument/2006/relationships/customXml" Target="../ink/ink1242.xml"/><Relationship Id="rId87" Type="http://schemas.openxmlformats.org/officeDocument/2006/relationships/image" Target="../media/image1096.png"/><Relationship Id="rId110" Type="http://schemas.openxmlformats.org/officeDocument/2006/relationships/customXml" Target="../ink/ink1264.xml"/><Relationship Id="rId131" Type="http://schemas.openxmlformats.org/officeDocument/2006/relationships/image" Target="../media/image1117.png"/><Relationship Id="rId152" Type="http://schemas.openxmlformats.org/officeDocument/2006/relationships/customXml" Target="../ink/ink1285.xml"/><Relationship Id="rId173" Type="http://schemas.openxmlformats.org/officeDocument/2006/relationships/image" Target="../media/image1138.png"/><Relationship Id="rId194" Type="http://schemas.openxmlformats.org/officeDocument/2006/relationships/customXml" Target="../ink/ink1306.xml"/><Relationship Id="rId208" Type="http://schemas.openxmlformats.org/officeDocument/2006/relationships/customXml" Target="../ink/ink1313.xml"/><Relationship Id="rId229" Type="http://schemas.openxmlformats.org/officeDocument/2006/relationships/image" Target="../media/image1166.png"/><Relationship Id="rId14" Type="http://schemas.openxmlformats.org/officeDocument/2006/relationships/customXml" Target="../ink/ink1216.xml"/><Relationship Id="rId35" Type="http://schemas.openxmlformats.org/officeDocument/2006/relationships/image" Target="../media/image1070.png"/><Relationship Id="rId56" Type="http://schemas.openxmlformats.org/officeDocument/2006/relationships/customXml" Target="../ink/ink1237.xml"/><Relationship Id="rId77" Type="http://schemas.openxmlformats.org/officeDocument/2006/relationships/image" Target="../media/image1091.png"/><Relationship Id="rId100" Type="http://schemas.openxmlformats.org/officeDocument/2006/relationships/customXml" Target="../ink/ink1259.xml"/><Relationship Id="rId8" Type="http://schemas.openxmlformats.org/officeDocument/2006/relationships/customXml" Target="../ink/ink1213.xml"/><Relationship Id="rId98" Type="http://schemas.openxmlformats.org/officeDocument/2006/relationships/customXml" Target="../ink/ink1258.xml"/><Relationship Id="rId121" Type="http://schemas.openxmlformats.org/officeDocument/2006/relationships/image" Target="../media/image1112.png"/><Relationship Id="rId142" Type="http://schemas.openxmlformats.org/officeDocument/2006/relationships/customXml" Target="../ink/ink1280.xml"/><Relationship Id="rId163" Type="http://schemas.openxmlformats.org/officeDocument/2006/relationships/image" Target="../media/image1133.png"/><Relationship Id="rId184" Type="http://schemas.openxmlformats.org/officeDocument/2006/relationships/customXml" Target="../ink/ink1301.xml"/><Relationship Id="rId219" Type="http://schemas.openxmlformats.org/officeDocument/2006/relationships/image" Target="../media/image1161.png"/><Relationship Id="rId230" Type="http://schemas.openxmlformats.org/officeDocument/2006/relationships/customXml" Target="../ink/ink1324.xml"/><Relationship Id="rId25" Type="http://schemas.openxmlformats.org/officeDocument/2006/relationships/image" Target="../media/image1065.png"/><Relationship Id="rId46" Type="http://schemas.openxmlformats.org/officeDocument/2006/relationships/customXml" Target="../ink/ink1232.xml"/><Relationship Id="rId67" Type="http://schemas.openxmlformats.org/officeDocument/2006/relationships/image" Target="../media/image1086.png"/><Relationship Id="rId20" Type="http://schemas.openxmlformats.org/officeDocument/2006/relationships/customXml" Target="../ink/ink1219.xml"/><Relationship Id="rId41" Type="http://schemas.openxmlformats.org/officeDocument/2006/relationships/image" Target="../media/image1073.png"/><Relationship Id="rId62" Type="http://schemas.openxmlformats.org/officeDocument/2006/relationships/customXml" Target="../ink/ink1240.xml"/><Relationship Id="rId83" Type="http://schemas.openxmlformats.org/officeDocument/2006/relationships/image" Target="../media/image1094.png"/><Relationship Id="rId88" Type="http://schemas.openxmlformats.org/officeDocument/2006/relationships/customXml" Target="../ink/ink1253.xml"/><Relationship Id="rId111" Type="http://schemas.openxmlformats.org/officeDocument/2006/relationships/image" Target="../media/image1107.png"/><Relationship Id="rId132" Type="http://schemas.openxmlformats.org/officeDocument/2006/relationships/customXml" Target="../ink/ink1275.xml"/><Relationship Id="rId153" Type="http://schemas.openxmlformats.org/officeDocument/2006/relationships/image" Target="../media/image1128.png"/><Relationship Id="rId174" Type="http://schemas.openxmlformats.org/officeDocument/2006/relationships/customXml" Target="../ink/ink1296.xml"/><Relationship Id="rId179" Type="http://schemas.openxmlformats.org/officeDocument/2006/relationships/image" Target="../media/image1141.png"/><Relationship Id="rId195" Type="http://schemas.openxmlformats.org/officeDocument/2006/relationships/image" Target="../media/image1149.png"/><Relationship Id="rId209" Type="http://schemas.openxmlformats.org/officeDocument/2006/relationships/image" Target="../media/image1156.png"/><Relationship Id="rId190" Type="http://schemas.openxmlformats.org/officeDocument/2006/relationships/customXml" Target="../ink/ink1304.xml"/><Relationship Id="rId204" Type="http://schemas.openxmlformats.org/officeDocument/2006/relationships/customXml" Target="../ink/ink1311.xml"/><Relationship Id="rId220" Type="http://schemas.openxmlformats.org/officeDocument/2006/relationships/customXml" Target="../ink/ink1319.xml"/><Relationship Id="rId225" Type="http://schemas.openxmlformats.org/officeDocument/2006/relationships/image" Target="../media/image1164.png"/><Relationship Id="rId15" Type="http://schemas.openxmlformats.org/officeDocument/2006/relationships/image" Target="../media/image1060.png"/><Relationship Id="rId36" Type="http://schemas.openxmlformats.org/officeDocument/2006/relationships/customXml" Target="../ink/ink1227.xml"/><Relationship Id="rId57" Type="http://schemas.openxmlformats.org/officeDocument/2006/relationships/image" Target="../media/image1081.png"/><Relationship Id="rId106" Type="http://schemas.openxmlformats.org/officeDocument/2006/relationships/customXml" Target="../ink/ink1262.xml"/><Relationship Id="rId127" Type="http://schemas.openxmlformats.org/officeDocument/2006/relationships/image" Target="../media/image1115.png"/><Relationship Id="rId10" Type="http://schemas.openxmlformats.org/officeDocument/2006/relationships/customXml" Target="../ink/ink1214.xml"/><Relationship Id="rId31" Type="http://schemas.openxmlformats.org/officeDocument/2006/relationships/image" Target="../media/image1068.png"/><Relationship Id="rId52" Type="http://schemas.openxmlformats.org/officeDocument/2006/relationships/customXml" Target="../ink/ink1235.xml"/><Relationship Id="rId73" Type="http://schemas.openxmlformats.org/officeDocument/2006/relationships/image" Target="../media/image1089.png"/><Relationship Id="rId78" Type="http://schemas.openxmlformats.org/officeDocument/2006/relationships/customXml" Target="../ink/ink1248.xml"/><Relationship Id="rId94" Type="http://schemas.openxmlformats.org/officeDocument/2006/relationships/customXml" Target="../ink/ink1256.xml"/><Relationship Id="rId99" Type="http://schemas.openxmlformats.org/officeDocument/2006/relationships/image" Target="../media/image1101.png"/><Relationship Id="rId101" Type="http://schemas.openxmlformats.org/officeDocument/2006/relationships/image" Target="../media/image1102.png"/><Relationship Id="rId122" Type="http://schemas.openxmlformats.org/officeDocument/2006/relationships/customXml" Target="../ink/ink1270.xml"/><Relationship Id="rId143" Type="http://schemas.openxmlformats.org/officeDocument/2006/relationships/image" Target="../media/image1123.png"/><Relationship Id="rId148" Type="http://schemas.openxmlformats.org/officeDocument/2006/relationships/customXml" Target="../ink/ink1283.xml"/><Relationship Id="rId164" Type="http://schemas.openxmlformats.org/officeDocument/2006/relationships/customXml" Target="../ink/ink1291.xml"/><Relationship Id="rId169" Type="http://schemas.openxmlformats.org/officeDocument/2006/relationships/image" Target="../media/image1136.png"/><Relationship Id="rId185" Type="http://schemas.openxmlformats.org/officeDocument/2006/relationships/image" Target="../media/image1144.png"/><Relationship Id="rId4" Type="http://schemas.openxmlformats.org/officeDocument/2006/relationships/customXml" Target="../ink/ink1211.xml"/><Relationship Id="rId9" Type="http://schemas.openxmlformats.org/officeDocument/2006/relationships/image" Target="../media/image1057.png"/><Relationship Id="rId180" Type="http://schemas.openxmlformats.org/officeDocument/2006/relationships/customXml" Target="../ink/ink1299.xml"/><Relationship Id="rId210" Type="http://schemas.openxmlformats.org/officeDocument/2006/relationships/customXml" Target="../ink/ink1314.xml"/><Relationship Id="rId215" Type="http://schemas.openxmlformats.org/officeDocument/2006/relationships/image" Target="../media/image1159.png"/><Relationship Id="rId26" Type="http://schemas.openxmlformats.org/officeDocument/2006/relationships/customXml" Target="../ink/ink1222.xml"/><Relationship Id="rId231" Type="http://schemas.openxmlformats.org/officeDocument/2006/relationships/image" Target="../media/image1167.png"/><Relationship Id="rId47" Type="http://schemas.openxmlformats.org/officeDocument/2006/relationships/image" Target="../media/image1076.png"/><Relationship Id="rId68" Type="http://schemas.openxmlformats.org/officeDocument/2006/relationships/customXml" Target="../ink/ink1243.xml"/><Relationship Id="rId89" Type="http://schemas.openxmlformats.org/officeDocument/2006/relationships/image" Target="../media/image1097.png"/><Relationship Id="rId112" Type="http://schemas.openxmlformats.org/officeDocument/2006/relationships/customXml" Target="../ink/ink1265.xml"/><Relationship Id="rId133" Type="http://schemas.openxmlformats.org/officeDocument/2006/relationships/image" Target="../media/image1118.png"/><Relationship Id="rId154" Type="http://schemas.openxmlformats.org/officeDocument/2006/relationships/customXml" Target="../ink/ink1286.xml"/><Relationship Id="rId175" Type="http://schemas.openxmlformats.org/officeDocument/2006/relationships/image" Target="../media/image1139.png"/><Relationship Id="rId196" Type="http://schemas.openxmlformats.org/officeDocument/2006/relationships/customXml" Target="../ink/ink1307.xml"/><Relationship Id="rId200" Type="http://schemas.openxmlformats.org/officeDocument/2006/relationships/customXml" Target="../ink/ink1309.xml"/><Relationship Id="rId16" Type="http://schemas.openxmlformats.org/officeDocument/2006/relationships/customXml" Target="../ink/ink1217.xml"/><Relationship Id="rId221" Type="http://schemas.openxmlformats.org/officeDocument/2006/relationships/image" Target="../media/image1162.png"/><Relationship Id="rId37" Type="http://schemas.openxmlformats.org/officeDocument/2006/relationships/image" Target="../media/image1071.png"/><Relationship Id="rId58" Type="http://schemas.openxmlformats.org/officeDocument/2006/relationships/customXml" Target="../ink/ink1238.xml"/><Relationship Id="rId79" Type="http://schemas.openxmlformats.org/officeDocument/2006/relationships/image" Target="../media/image1092.png"/><Relationship Id="rId102" Type="http://schemas.openxmlformats.org/officeDocument/2006/relationships/customXml" Target="../ink/ink1260.xml"/><Relationship Id="rId123" Type="http://schemas.openxmlformats.org/officeDocument/2006/relationships/image" Target="../media/image1113.png"/><Relationship Id="rId144" Type="http://schemas.openxmlformats.org/officeDocument/2006/relationships/customXml" Target="../ink/ink1281.xml"/><Relationship Id="rId90" Type="http://schemas.openxmlformats.org/officeDocument/2006/relationships/customXml" Target="../ink/ink1254.xml"/><Relationship Id="rId165" Type="http://schemas.openxmlformats.org/officeDocument/2006/relationships/image" Target="../media/image1134.png"/><Relationship Id="rId186" Type="http://schemas.openxmlformats.org/officeDocument/2006/relationships/customXml" Target="../ink/ink1302.xml"/><Relationship Id="rId211" Type="http://schemas.openxmlformats.org/officeDocument/2006/relationships/image" Target="../media/image1157.png"/><Relationship Id="rId232" Type="http://schemas.openxmlformats.org/officeDocument/2006/relationships/customXml" Target="../ink/ink1325.xml"/><Relationship Id="rId27" Type="http://schemas.openxmlformats.org/officeDocument/2006/relationships/image" Target="../media/image1066.png"/><Relationship Id="rId48" Type="http://schemas.openxmlformats.org/officeDocument/2006/relationships/customXml" Target="../ink/ink1233.xml"/><Relationship Id="rId69" Type="http://schemas.openxmlformats.org/officeDocument/2006/relationships/image" Target="../media/image1087.png"/><Relationship Id="rId113" Type="http://schemas.openxmlformats.org/officeDocument/2006/relationships/image" Target="../media/image1108.png"/><Relationship Id="rId134" Type="http://schemas.openxmlformats.org/officeDocument/2006/relationships/customXml" Target="../ink/ink1276.xml"/><Relationship Id="rId80" Type="http://schemas.openxmlformats.org/officeDocument/2006/relationships/customXml" Target="../ink/ink1249.xml"/><Relationship Id="rId155" Type="http://schemas.openxmlformats.org/officeDocument/2006/relationships/image" Target="../media/image1129.png"/><Relationship Id="rId176" Type="http://schemas.openxmlformats.org/officeDocument/2006/relationships/customXml" Target="../ink/ink1297.xml"/><Relationship Id="rId197" Type="http://schemas.openxmlformats.org/officeDocument/2006/relationships/image" Target="../media/image1150.png"/><Relationship Id="rId201" Type="http://schemas.openxmlformats.org/officeDocument/2006/relationships/image" Target="../media/image1152.png"/><Relationship Id="rId222" Type="http://schemas.openxmlformats.org/officeDocument/2006/relationships/customXml" Target="../ink/ink1320.xml"/><Relationship Id="rId17" Type="http://schemas.openxmlformats.org/officeDocument/2006/relationships/image" Target="../media/image1061.png"/><Relationship Id="rId38" Type="http://schemas.openxmlformats.org/officeDocument/2006/relationships/customXml" Target="../ink/ink1228.xml"/><Relationship Id="rId59" Type="http://schemas.openxmlformats.org/officeDocument/2006/relationships/image" Target="../media/image1082.png"/><Relationship Id="rId103" Type="http://schemas.openxmlformats.org/officeDocument/2006/relationships/image" Target="../media/image1103.png"/><Relationship Id="rId124" Type="http://schemas.openxmlformats.org/officeDocument/2006/relationships/customXml" Target="../ink/ink1271.xml"/><Relationship Id="rId70" Type="http://schemas.openxmlformats.org/officeDocument/2006/relationships/customXml" Target="../ink/ink1244.xml"/><Relationship Id="rId91" Type="http://schemas.openxmlformats.org/officeDocument/2006/relationships/image" Target="../media/image1098.png"/><Relationship Id="rId145" Type="http://schemas.openxmlformats.org/officeDocument/2006/relationships/image" Target="../media/image1124.png"/><Relationship Id="rId166" Type="http://schemas.openxmlformats.org/officeDocument/2006/relationships/customXml" Target="../ink/ink1292.xml"/><Relationship Id="rId187" Type="http://schemas.openxmlformats.org/officeDocument/2006/relationships/image" Target="../media/image114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15.xml"/><Relationship Id="rId233" Type="http://schemas.openxmlformats.org/officeDocument/2006/relationships/image" Target="../media/image1168.png"/><Relationship Id="rId28" Type="http://schemas.openxmlformats.org/officeDocument/2006/relationships/customXml" Target="../ink/ink1223.xml"/><Relationship Id="rId49" Type="http://schemas.openxmlformats.org/officeDocument/2006/relationships/image" Target="../media/image1077.png"/><Relationship Id="rId114" Type="http://schemas.openxmlformats.org/officeDocument/2006/relationships/customXml" Target="../ink/ink1266.xml"/><Relationship Id="rId60" Type="http://schemas.openxmlformats.org/officeDocument/2006/relationships/customXml" Target="../ink/ink1239.xml"/><Relationship Id="rId81" Type="http://schemas.openxmlformats.org/officeDocument/2006/relationships/image" Target="../media/image1093.png"/><Relationship Id="rId135" Type="http://schemas.openxmlformats.org/officeDocument/2006/relationships/image" Target="../media/image1119.png"/><Relationship Id="rId156" Type="http://schemas.openxmlformats.org/officeDocument/2006/relationships/customXml" Target="../ink/ink1287.xml"/><Relationship Id="rId177" Type="http://schemas.openxmlformats.org/officeDocument/2006/relationships/image" Target="../media/image1140.png"/><Relationship Id="rId198" Type="http://schemas.openxmlformats.org/officeDocument/2006/relationships/customXml" Target="../ink/ink1308.xml"/><Relationship Id="rId202" Type="http://schemas.openxmlformats.org/officeDocument/2006/relationships/customXml" Target="../ink/ink1310.xml"/><Relationship Id="rId223" Type="http://schemas.openxmlformats.org/officeDocument/2006/relationships/image" Target="../media/image1163.png"/><Relationship Id="rId18" Type="http://schemas.openxmlformats.org/officeDocument/2006/relationships/customXml" Target="../ink/ink1218.xml"/><Relationship Id="rId39" Type="http://schemas.openxmlformats.org/officeDocument/2006/relationships/image" Target="../media/image1072.png"/><Relationship Id="rId50" Type="http://schemas.openxmlformats.org/officeDocument/2006/relationships/customXml" Target="../ink/ink1234.xml"/><Relationship Id="rId104" Type="http://schemas.openxmlformats.org/officeDocument/2006/relationships/customXml" Target="../ink/ink1261.xml"/><Relationship Id="rId125" Type="http://schemas.openxmlformats.org/officeDocument/2006/relationships/image" Target="../media/image1114.png"/><Relationship Id="rId146" Type="http://schemas.openxmlformats.org/officeDocument/2006/relationships/customXml" Target="../ink/ink1282.xml"/><Relationship Id="rId167" Type="http://schemas.openxmlformats.org/officeDocument/2006/relationships/image" Target="../media/image1135.png"/><Relationship Id="rId188" Type="http://schemas.openxmlformats.org/officeDocument/2006/relationships/customXml" Target="../ink/ink1303.xml"/><Relationship Id="rId71" Type="http://schemas.openxmlformats.org/officeDocument/2006/relationships/image" Target="../media/image1088.png"/><Relationship Id="rId92" Type="http://schemas.openxmlformats.org/officeDocument/2006/relationships/customXml" Target="../ink/ink1255.xml"/><Relationship Id="rId213" Type="http://schemas.openxmlformats.org/officeDocument/2006/relationships/image" Target="../media/image1158.png"/><Relationship Id="rId234" Type="http://schemas.openxmlformats.org/officeDocument/2006/relationships/customXml" Target="../ink/ink1326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1067.png"/><Relationship Id="rId40" Type="http://schemas.openxmlformats.org/officeDocument/2006/relationships/customXml" Target="../ink/ink1229.xml"/><Relationship Id="rId115" Type="http://schemas.openxmlformats.org/officeDocument/2006/relationships/image" Target="../media/image1109.png"/><Relationship Id="rId136" Type="http://schemas.openxmlformats.org/officeDocument/2006/relationships/customXml" Target="../ink/ink1277.xml"/><Relationship Id="rId157" Type="http://schemas.openxmlformats.org/officeDocument/2006/relationships/image" Target="../media/image1130.png"/><Relationship Id="rId178" Type="http://schemas.openxmlformats.org/officeDocument/2006/relationships/customXml" Target="../ink/ink1298.xml"/><Relationship Id="rId61" Type="http://schemas.openxmlformats.org/officeDocument/2006/relationships/image" Target="../media/image1083.png"/><Relationship Id="rId82" Type="http://schemas.openxmlformats.org/officeDocument/2006/relationships/customXml" Target="../ink/ink1250.xml"/><Relationship Id="rId199" Type="http://schemas.openxmlformats.org/officeDocument/2006/relationships/image" Target="../media/image1151.png"/><Relationship Id="rId203" Type="http://schemas.openxmlformats.org/officeDocument/2006/relationships/image" Target="../media/image1153.png"/><Relationship Id="rId19" Type="http://schemas.openxmlformats.org/officeDocument/2006/relationships/image" Target="../media/image1062.png"/><Relationship Id="rId224" Type="http://schemas.openxmlformats.org/officeDocument/2006/relationships/customXml" Target="../ink/ink1321.xml"/><Relationship Id="rId30" Type="http://schemas.openxmlformats.org/officeDocument/2006/relationships/customXml" Target="../ink/ink1224.xml"/><Relationship Id="rId105" Type="http://schemas.openxmlformats.org/officeDocument/2006/relationships/image" Target="../media/image1104.png"/><Relationship Id="rId126" Type="http://schemas.openxmlformats.org/officeDocument/2006/relationships/customXml" Target="../ink/ink1272.xml"/><Relationship Id="rId147" Type="http://schemas.openxmlformats.org/officeDocument/2006/relationships/image" Target="../media/image1125.png"/><Relationship Id="rId168" Type="http://schemas.openxmlformats.org/officeDocument/2006/relationships/customXml" Target="../ink/ink1293.xml"/><Relationship Id="rId51" Type="http://schemas.openxmlformats.org/officeDocument/2006/relationships/image" Target="../media/image1078.png"/><Relationship Id="rId72" Type="http://schemas.openxmlformats.org/officeDocument/2006/relationships/customXml" Target="../ink/ink1245.xml"/><Relationship Id="rId93" Type="http://schemas.openxmlformats.org/officeDocument/2006/relationships/image" Target="../media/image1099.png"/><Relationship Id="rId189" Type="http://schemas.openxmlformats.org/officeDocument/2006/relationships/image" Target="../media/image1146.png"/><Relationship Id="rId3" Type="http://schemas.openxmlformats.org/officeDocument/2006/relationships/image" Target="../media/image1054.png"/><Relationship Id="rId214" Type="http://schemas.openxmlformats.org/officeDocument/2006/relationships/customXml" Target="../ink/ink1316.xml"/><Relationship Id="rId235" Type="http://schemas.openxmlformats.org/officeDocument/2006/relationships/image" Target="../media/image1169.png"/><Relationship Id="rId116" Type="http://schemas.openxmlformats.org/officeDocument/2006/relationships/customXml" Target="../ink/ink1267.xml"/><Relationship Id="rId137" Type="http://schemas.openxmlformats.org/officeDocument/2006/relationships/image" Target="../media/image1120.png"/><Relationship Id="rId158" Type="http://schemas.openxmlformats.org/officeDocument/2006/relationships/customXml" Target="../ink/ink128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32.xml"/><Relationship Id="rId18" Type="http://schemas.openxmlformats.org/officeDocument/2006/relationships/image" Target="../media/image1177.png"/><Relationship Id="rId26" Type="http://schemas.openxmlformats.org/officeDocument/2006/relationships/image" Target="../media/image1181.png"/><Relationship Id="rId39" Type="http://schemas.openxmlformats.org/officeDocument/2006/relationships/customXml" Target="../ink/ink1345.xml"/><Relationship Id="rId21" Type="http://schemas.openxmlformats.org/officeDocument/2006/relationships/customXml" Target="../ink/ink1336.xml"/><Relationship Id="rId34" Type="http://schemas.openxmlformats.org/officeDocument/2006/relationships/image" Target="../media/image1185.png"/><Relationship Id="rId42" Type="http://schemas.openxmlformats.org/officeDocument/2006/relationships/image" Target="../media/image1189.png"/><Relationship Id="rId47" Type="http://schemas.openxmlformats.org/officeDocument/2006/relationships/customXml" Target="../ink/ink1349.xml"/><Relationship Id="rId50" Type="http://schemas.openxmlformats.org/officeDocument/2006/relationships/image" Target="../media/image1193.png"/><Relationship Id="rId7" Type="http://schemas.openxmlformats.org/officeDocument/2006/relationships/customXml" Target="../ink/ink1329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76.png"/><Relationship Id="rId29" Type="http://schemas.openxmlformats.org/officeDocument/2006/relationships/customXml" Target="../ink/ink1340.xml"/><Relationship Id="rId11" Type="http://schemas.openxmlformats.org/officeDocument/2006/relationships/customXml" Target="../ink/ink1331.xml"/><Relationship Id="rId24" Type="http://schemas.openxmlformats.org/officeDocument/2006/relationships/image" Target="../media/image1180.png"/><Relationship Id="rId32" Type="http://schemas.openxmlformats.org/officeDocument/2006/relationships/image" Target="../media/image1184.png"/><Relationship Id="rId37" Type="http://schemas.openxmlformats.org/officeDocument/2006/relationships/customXml" Target="../ink/ink1344.xml"/><Relationship Id="rId40" Type="http://schemas.openxmlformats.org/officeDocument/2006/relationships/image" Target="../media/image1188.png"/><Relationship Id="rId45" Type="http://schemas.openxmlformats.org/officeDocument/2006/relationships/customXml" Target="../ink/ink1348.xml"/><Relationship Id="rId5" Type="http://schemas.openxmlformats.org/officeDocument/2006/relationships/customXml" Target="../ink/ink1328.xml"/><Relationship Id="rId15" Type="http://schemas.openxmlformats.org/officeDocument/2006/relationships/customXml" Target="../ink/ink1333.xml"/><Relationship Id="rId23" Type="http://schemas.openxmlformats.org/officeDocument/2006/relationships/customXml" Target="../ink/ink1337.xml"/><Relationship Id="rId28" Type="http://schemas.openxmlformats.org/officeDocument/2006/relationships/image" Target="../media/image1182.png"/><Relationship Id="rId36" Type="http://schemas.openxmlformats.org/officeDocument/2006/relationships/image" Target="../media/image1186.png"/><Relationship Id="rId49" Type="http://schemas.openxmlformats.org/officeDocument/2006/relationships/customXml" Target="../ink/ink1350.xml"/><Relationship Id="rId10" Type="http://schemas.openxmlformats.org/officeDocument/2006/relationships/image" Target="../media/image1173.png"/><Relationship Id="rId19" Type="http://schemas.openxmlformats.org/officeDocument/2006/relationships/customXml" Target="../ink/ink1335.xml"/><Relationship Id="rId31" Type="http://schemas.openxmlformats.org/officeDocument/2006/relationships/customXml" Target="../ink/ink1341.xml"/><Relationship Id="rId44" Type="http://schemas.openxmlformats.org/officeDocument/2006/relationships/image" Target="../media/image1190.png"/><Relationship Id="rId52" Type="http://schemas.openxmlformats.org/officeDocument/2006/relationships/image" Target="../media/image1194.png"/><Relationship Id="rId4" Type="http://schemas.openxmlformats.org/officeDocument/2006/relationships/image" Target="../media/image1170.png"/><Relationship Id="rId9" Type="http://schemas.openxmlformats.org/officeDocument/2006/relationships/customXml" Target="../ink/ink1330.xml"/><Relationship Id="rId14" Type="http://schemas.openxmlformats.org/officeDocument/2006/relationships/image" Target="../media/image1175.png"/><Relationship Id="rId22" Type="http://schemas.openxmlformats.org/officeDocument/2006/relationships/image" Target="../media/image1179.png"/><Relationship Id="rId27" Type="http://schemas.openxmlformats.org/officeDocument/2006/relationships/customXml" Target="../ink/ink1339.xml"/><Relationship Id="rId30" Type="http://schemas.openxmlformats.org/officeDocument/2006/relationships/image" Target="../media/image1183.png"/><Relationship Id="rId35" Type="http://schemas.openxmlformats.org/officeDocument/2006/relationships/customXml" Target="../ink/ink1343.xml"/><Relationship Id="rId43" Type="http://schemas.openxmlformats.org/officeDocument/2006/relationships/customXml" Target="../ink/ink1347.xml"/><Relationship Id="rId48" Type="http://schemas.openxmlformats.org/officeDocument/2006/relationships/image" Target="../media/image1192.png"/><Relationship Id="rId8" Type="http://schemas.openxmlformats.org/officeDocument/2006/relationships/image" Target="../media/image1172.png"/><Relationship Id="rId51" Type="http://schemas.openxmlformats.org/officeDocument/2006/relationships/customXml" Target="../ink/ink1351.xml"/><Relationship Id="rId3" Type="http://schemas.openxmlformats.org/officeDocument/2006/relationships/customXml" Target="../ink/ink1327.xml"/><Relationship Id="rId12" Type="http://schemas.openxmlformats.org/officeDocument/2006/relationships/image" Target="../media/image1174.png"/><Relationship Id="rId17" Type="http://schemas.openxmlformats.org/officeDocument/2006/relationships/customXml" Target="../ink/ink1334.xml"/><Relationship Id="rId25" Type="http://schemas.openxmlformats.org/officeDocument/2006/relationships/customXml" Target="../ink/ink1338.xml"/><Relationship Id="rId33" Type="http://schemas.openxmlformats.org/officeDocument/2006/relationships/customXml" Target="../ink/ink1342.xml"/><Relationship Id="rId38" Type="http://schemas.openxmlformats.org/officeDocument/2006/relationships/image" Target="../media/image1187.png"/><Relationship Id="rId46" Type="http://schemas.openxmlformats.org/officeDocument/2006/relationships/image" Target="../media/image1191.png"/><Relationship Id="rId20" Type="http://schemas.openxmlformats.org/officeDocument/2006/relationships/image" Target="../media/image1178.png"/><Relationship Id="rId41" Type="http://schemas.openxmlformats.org/officeDocument/2006/relationships/customXml" Target="../ink/ink13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0.png"/><Relationship Id="rId18" Type="http://schemas.openxmlformats.org/officeDocument/2006/relationships/customXml" Target="../ink/ink1359.xml"/><Relationship Id="rId26" Type="http://schemas.openxmlformats.org/officeDocument/2006/relationships/customXml" Target="../ink/ink1363.xml"/><Relationship Id="rId39" Type="http://schemas.openxmlformats.org/officeDocument/2006/relationships/image" Target="../media/image1213.png"/><Relationship Id="rId21" Type="http://schemas.openxmlformats.org/officeDocument/2006/relationships/image" Target="../media/image1204.png"/><Relationship Id="rId34" Type="http://schemas.openxmlformats.org/officeDocument/2006/relationships/customXml" Target="../ink/ink1367.xml"/><Relationship Id="rId7" Type="http://schemas.openxmlformats.org/officeDocument/2006/relationships/image" Target="../media/image1197.png"/><Relationship Id="rId12" Type="http://schemas.openxmlformats.org/officeDocument/2006/relationships/customXml" Target="../ink/ink1356.xml"/><Relationship Id="rId17" Type="http://schemas.openxmlformats.org/officeDocument/2006/relationships/image" Target="../media/image1202.png"/><Relationship Id="rId25" Type="http://schemas.openxmlformats.org/officeDocument/2006/relationships/image" Target="../media/image1206.png"/><Relationship Id="rId33" Type="http://schemas.openxmlformats.org/officeDocument/2006/relationships/image" Target="../media/image1210.png"/><Relationship Id="rId38" Type="http://schemas.openxmlformats.org/officeDocument/2006/relationships/customXml" Target="../ink/ink1369.xml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1358.xml"/><Relationship Id="rId20" Type="http://schemas.openxmlformats.org/officeDocument/2006/relationships/customXml" Target="../ink/ink1360.xml"/><Relationship Id="rId29" Type="http://schemas.openxmlformats.org/officeDocument/2006/relationships/image" Target="../media/image12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53.xml"/><Relationship Id="rId11" Type="http://schemas.openxmlformats.org/officeDocument/2006/relationships/image" Target="../media/image1199.png"/><Relationship Id="rId24" Type="http://schemas.openxmlformats.org/officeDocument/2006/relationships/customXml" Target="../ink/ink1362.xml"/><Relationship Id="rId32" Type="http://schemas.openxmlformats.org/officeDocument/2006/relationships/customXml" Target="../ink/ink1366.xml"/><Relationship Id="rId37" Type="http://schemas.openxmlformats.org/officeDocument/2006/relationships/image" Target="../media/image1212.png"/><Relationship Id="rId5" Type="http://schemas.openxmlformats.org/officeDocument/2006/relationships/image" Target="../media/image1196.png"/><Relationship Id="rId15" Type="http://schemas.openxmlformats.org/officeDocument/2006/relationships/image" Target="../media/image1201.png"/><Relationship Id="rId23" Type="http://schemas.openxmlformats.org/officeDocument/2006/relationships/image" Target="../media/image1205.png"/><Relationship Id="rId28" Type="http://schemas.openxmlformats.org/officeDocument/2006/relationships/customXml" Target="../ink/ink1364.xml"/><Relationship Id="rId36" Type="http://schemas.openxmlformats.org/officeDocument/2006/relationships/customXml" Target="../ink/ink1368.xml"/><Relationship Id="rId10" Type="http://schemas.openxmlformats.org/officeDocument/2006/relationships/customXml" Target="../ink/ink1355.xml"/><Relationship Id="rId19" Type="http://schemas.openxmlformats.org/officeDocument/2006/relationships/image" Target="../media/image1203.png"/><Relationship Id="rId31" Type="http://schemas.openxmlformats.org/officeDocument/2006/relationships/image" Target="../media/image1209.png"/><Relationship Id="rId4" Type="http://schemas.openxmlformats.org/officeDocument/2006/relationships/customXml" Target="../ink/ink1352.xml"/><Relationship Id="rId9" Type="http://schemas.openxmlformats.org/officeDocument/2006/relationships/image" Target="../media/image1198.png"/><Relationship Id="rId14" Type="http://schemas.openxmlformats.org/officeDocument/2006/relationships/customXml" Target="../ink/ink1357.xml"/><Relationship Id="rId22" Type="http://schemas.openxmlformats.org/officeDocument/2006/relationships/customXml" Target="../ink/ink1361.xml"/><Relationship Id="rId27" Type="http://schemas.openxmlformats.org/officeDocument/2006/relationships/image" Target="../media/image1207.png"/><Relationship Id="rId30" Type="http://schemas.openxmlformats.org/officeDocument/2006/relationships/customXml" Target="../ink/ink1365.xml"/><Relationship Id="rId35" Type="http://schemas.openxmlformats.org/officeDocument/2006/relationships/image" Target="../media/image1211.png"/><Relationship Id="rId8" Type="http://schemas.openxmlformats.org/officeDocument/2006/relationships/customXml" Target="../ink/ink1354.xml"/><Relationship Id="rId3" Type="http://schemas.openxmlformats.org/officeDocument/2006/relationships/image" Target="../media/image119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82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129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1302.png"/><Relationship Id="rId84" Type="http://schemas.openxmlformats.org/officeDocument/2006/relationships/image" Target="../media/image1310.png"/><Relationship Id="rId89" Type="http://schemas.openxmlformats.org/officeDocument/2006/relationships/customXml" Target="../ink/ink44.xml"/><Relationship Id="rId112" Type="http://schemas.openxmlformats.org/officeDocument/2006/relationships/image" Target="../media/image9.png"/><Relationship Id="rId16" Type="http://schemas.openxmlformats.org/officeDocument/2006/relationships/image" Target="../media/image1277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28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1297.png"/><Relationship Id="rId74" Type="http://schemas.openxmlformats.org/officeDocument/2006/relationships/image" Target="../media/image1305.png"/><Relationship Id="rId79" Type="http://schemas.openxmlformats.org/officeDocument/2006/relationships/customXml" Target="../ink/ink39.xml"/><Relationship Id="rId102" Type="http://schemas.openxmlformats.org/officeDocument/2006/relationships/image" Target="../media/image4.png"/><Relationship Id="rId123" Type="http://schemas.openxmlformats.org/officeDocument/2006/relationships/customXml" Target="../ink/ink61.xml"/><Relationship Id="rId5" Type="http://schemas.openxmlformats.org/officeDocument/2006/relationships/customXml" Target="../ink/ink2.xml"/><Relationship Id="rId90" Type="http://schemas.openxmlformats.org/officeDocument/2006/relationships/image" Target="../media/image1313.png"/><Relationship Id="rId95" Type="http://schemas.openxmlformats.org/officeDocument/2006/relationships/customXml" Target="../ink/ink47.xml"/><Relationship Id="rId22" Type="http://schemas.openxmlformats.org/officeDocument/2006/relationships/image" Target="../media/image128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1293.png"/><Relationship Id="rId64" Type="http://schemas.openxmlformats.org/officeDocument/2006/relationships/image" Target="../media/image1300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12.png"/><Relationship Id="rId80" Type="http://schemas.openxmlformats.org/officeDocument/2006/relationships/image" Target="../media/image1308.png"/><Relationship Id="rId85" Type="http://schemas.openxmlformats.org/officeDocument/2006/relationships/customXml" Target="../ink/ink42.xml"/><Relationship Id="rId12" Type="http://schemas.openxmlformats.org/officeDocument/2006/relationships/image" Target="../media/image1275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28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7.png"/><Relationship Id="rId124" Type="http://schemas.openxmlformats.org/officeDocument/2006/relationships/image" Target="../media/image15.png"/><Relationship Id="rId54" Type="http://schemas.openxmlformats.org/officeDocument/2006/relationships/image" Target="../media/image881.png"/><Relationship Id="rId70" Type="http://schemas.openxmlformats.org/officeDocument/2006/relationships/image" Target="../media/image1303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13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2.png"/><Relationship Id="rId23" Type="http://schemas.openxmlformats.org/officeDocument/2006/relationships/customXml" Target="../ink/ink11.xml"/><Relationship Id="rId28" Type="http://schemas.openxmlformats.org/officeDocument/2006/relationships/image" Target="../media/image1283.png"/><Relationship Id="rId49" Type="http://schemas.openxmlformats.org/officeDocument/2006/relationships/customXml" Target="../ink/ink24.xml"/><Relationship Id="rId114" Type="http://schemas.openxmlformats.org/officeDocument/2006/relationships/image" Target="../media/image10.png"/><Relationship Id="rId119" Type="http://schemas.openxmlformats.org/officeDocument/2006/relationships/customXml" Target="../ink/ink59.xml"/><Relationship Id="rId44" Type="http://schemas.openxmlformats.org/officeDocument/2006/relationships/image" Target="../media/image1291.png"/><Relationship Id="rId60" Type="http://schemas.openxmlformats.org/officeDocument/2006/relationships/image" Target="../media/image1298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1311.png"/><Relationship Id="rId13" Type="http://schemas.openxmlformats.org/officeDocument/2006/relationships/customXml" Target="../ink/ink6.xml"/><Relationship Id="rId18" Type="http://schemas.openxmlformats.org/officeDocument/2006/relationships/image" Target="../media/image1278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286.png"/><Relationship Id="rId50" Type="http://schemas.openxmlformats.org/officeDocument/2006/relationships/image" Target="../media/image1294.png"/><Relationship Id="rId55" Type="http://schemas.openxmlformats.org/officeDocument/2006/relationships/customXml" Target="../ink/ink27.xml"/><Relationship Id="rId76" Type="http://schemas.openxmlformats.org/officeDocument/2006/relationships/image" Target="../media/image1306.png"/><Relationship Id="rId97" Type="http://schemas.openxmlformats.org/officeDocument/2006/relationships/customXml" Target="../ink/ink48.xml"/><Relationship Id="rId104" Type="http://schemas.openxmlformats.org/officeDocument/2006/relationships/image" Target="../media/image5.png"/><Relationship Id="rId120" Type="http://schemas.openxmlformats.org/officeDocument/2006/relationships/image" Target="../media/image13.png"/><Relationship Id="rId125" Type="http://schemas.openxmlformats.org/officeDocument/2006/relationships/customXml" Target="../ink/ink6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1314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.xml"/><Relationship Id="rId24" Type="http://schemas.openxmlformats.org/officeDocument/2006/relationships/image" Target="../media/image1281.png"/><Relationship Id="rId40" Type="http://schemas.openxmlformats.org/officeDocument/2006/relationships/image" Target="../media/image1289.png"/><Relationship Id="rId45" Type="http://schemas.openxmlformats.org/officeDocument/2006/relationships/customXml" Target="../ink/ink22.xml"/><Relationship Id="rId66" Type="http://schemas.openxmlformats.org/officeDocument/2006/relationships/image" Target="../media/image1301.png"/><Relationship Id="rId87" Type="http://schemas.openxmlformats.org/officeDocument/2006/relationships/customXml" Target="../ink/ink43.xml"/><Relationship Id="rId110" Type="http://schemas.openxmlformats.org/officeDocument/2006/relationships/image" Target="../media/image8.png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../media/image1309.png"/><Relationship Id="rId19" Type="http://schemas.openxmlformats.org/officeDocument/2006/relationships/customXml" Target="../ink/ink9.xml"/><Relationship Id="rId14" Type="http://schemas.openxmlformats.org/officeDocument/2006/relationships/image" Target="../media/image1276.png"/><Relationship Id="rId30" Type="http://schemas.openxmlformats.org/officeDocument/2006/relationships/image" Target="../media/image1284.png"/><Relationship Id="rId35" Type="http://schemas.openxmlformats.org/officeDocument/2006/relationships/customXml" Target="../ink/ink17.xml"/><Relationship Id="rId56" Type="http://schemas.openxmlformats.org/officeDocument/2006/relationships/image" Target="../media/image1296.png"/><Relationship Id="rId77" Type="http://schemas.openxmlformats.org/officeDocument/2006/relationships/customXml" Target="../ink/ink38.xml"/><Relationship Id="rId100" Type="http://schemas.openxmlformats.org/officeDocument/2006/relationships/image" Target="../media/image3.png"/><Relationship Id="rId105" Type="http://schemas.openxmlformats.org/officeDocument/2006/relationships/customXml" Target="../ink/ink52.xml"/><Relationship Id="rId126" Type="http://schemas.openxmlformats.org/officeDocument/2006/relationships/image" Target="../media/image16.png"/><Relationship Id="rId8" Type="http://schemas.openxmlformats.org/officeDocument/2006/relationships/image" Target="../media/image1273.png"/><Relationship Id="rId51" Type="http://schemas.openxmlformats.org/officeDocument/2006/relationships/customXml" Target="../ink/ink25.xml"/><Relationship Id="rId72" Type="http://schemas.openxmlformats.org/officeDocument/2006/relationships/image" Target="../media/image1304.png"/><Relationship Id="rId93" Type="http://schemas.openxmlformats.org/officeDocument/2006/relationships/customXml" Target="../ink/ink46.xml"/><Relationship Id="rId98" Type="http://schemas.openxmlformats.org/officeDocument/2006/relationships/image" Target="../media/image2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1292.png"/><Relationship Id="rId67" Type="http://schemas.openxmlformats.org/officeDocument/2006/relationships/customXml" Target="../ink/ink33.xml"/><Relationship Id="rId116" Type="http://schemas.openxmlformats.org/officeDocument/2006/relationships/image" Target="../media/image11.png"/><Relationship Id="rId20" Type="http://schemas.openxmlformats.org/officeDocument/2006/relationships/image" Target="../media/image1279.png"/><Relationship Id="rId41" Type="http://schemas.openxmlformats.org/officeDocument/2006/relationships/customXml" Target="../ink/ink20.xml"/><Relationship Id="rId62" Type="http://schemas.openxmlformats.org/officeDocument/2006/relationships/image" Target="../media/image1299.png"/><Relationship Id="rId83" Type="http://schemas.openxmlformats.org/officeDocument/2006/relationships/customXml" Target="../ink/ink41.xml"/><Relationship Id="rId88" Type="http://schemas.openxmlformats.org/officeDocument/2006/relationships/image" Target="../media/image1312.png"/><Relationship Id="rId111" Type="http://schemas.openxmlformats.org/officeDocument/2006/relationships/customXml" Target="../ink/ink55.xml"/><Relationship Id="rId15" Type="http://schemas.openxmlformats.org/officeDocument/2006/relationships/customXml" Target="../ink/ink7.xml"/><Relationship Id="rId36" Type="http://schemas.openxmlformats.org/officeDocument/2006/relationships/image" Target="../media/image1287.png"/><Relationship Id="rId57" Type="http://schemas.openxmlformats.org/officeDocument/2006/relationships/customXml" Target="../ink/ink28.xml"/><Relationship Id="rId106" Type="http://schemas.openxmlformats.org/officeDocument/2006/relationships/image" Target="../media/image6.png"/><Relationship Id="rId10" Type="http://schemas.openxmlformats.org/officeDocument/2006/relationships/image" Target="../media/image1274.png"/><Relationship Id="rId31" Type="http://schemas.openxmlformats.org/officeDocument/2006/relationships/customXml" Target="../ink/ink15.xml"/><Relationship Id="rId52" Type="http://schemas.openxmlformats.org/officeDocument/2006/relationships/image" Target="../media/image1295.png"/><Relationship Id="rId73" Type="http://schemas.openxmlformats.org/officeDocument/2006/relationships/customXml" Target="../ink/ink36.xml"/><Relationship Id="rId78" Type="http://schemas.openxmlformats.org/officeDocument/2006/relationships/image" Target="../media/image1307.png"/><Relationship Id="rId94" Type="http://schemas.openxmlformats.org/officeDocument/2006/relationships/image" Target="../media/image1315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14.png"/><Relationship Id="rId4" Type="http://schemas.openxmlformats.org/officeDocument/2006/relationships/image" Target="../media/image1271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15.emf"/><Relationship Id="rId4" Type="http://schemas.openxmlformats.org/officeDocument/2006/relationships/package" Target="../embeddings/Microsoft_Excel_Worksheet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0.xml"/><Relationship Id="rId21" Type="http://schemas.openxmlformats.org/officeDocument/2006/relationships/customXml" Target="../ink/ink72.xml"/><Relationship Id="rId42" Type="http://schemas.openxmlformats.org/officeDocument/2006/relationships/image" Target="../media/image1336.png"/><Relationship Id="rId63" Type="http://schemas.openxmlformats.org/officeDocument/2006/relationships/customXml" Target="../ink/ink93.xml"/><Relationship Id="rId84" Type="http://schemas.openxmlformats.org/officeDocument/2006/relationships/image" Target="../media/image1356.png"/><Relationship Id="rId138" Type="http://schemas.openxmlformats.org/officeDocument/2006/relationships/image" Target="../media/image1383.png"/><Relationship Id="rId159" Type="http://schemas.openxmlformats.org/officeDocument/2006/relationships/customXml" Target="../ink/ink141.xml"/><Relationship Id="rId107" Type="http://schemas.openxmlformats.org/officeDocument/2006/relationships/customXml" Target="../ink/ink115.xml"/><Relationship Id="rId11" Type="http://schemas.openxmlformats.org/officeDocument/2006/relationships/customXml" Target="../ink/ink67.xml"/><Relationship Id="rId32" Type="http://schemas.openxmlformats.org/officeDocument/2006/relationships/image" Target="../media/image1331.png"/><Relationship Id="rId53" Type="http://schemas.openxmlformats.org/officeDocument/2006/relationships/customXml" Target="../ink/ink88.xml"/><Relationship Id="rId74" Type="http://schemas.openxmlformats.org/officeDocument/2006/relationships/image" Target="../media/image1351.png"/><Relationship Id="rId128" Type="http://schemas.openxmlformats.org/officeDocument/2006/relationships/image" Target="../media/image1378.png"/><Relationship Id="rId149" Type="http://schemas.openxmlformats.org/officeDocument/2006/relationships/customXml" Target="../ink/ink136.xml"/><Relationship Id="rId5" Type="http://schemas.openxmlformats.org/officeDocument/2006/relationships/customXml" Target="../ink/ink64.xml"/><Relationship Id="rId95" Type="http://schemas.openxmlformats.org/officeDocument/2006/relationships/customXml" Target="../ink/ink109.xml"/><Relationship Id="rId160" Type="http://schemas.openxmlformats.org/officeDocument/2006/relationships/image" Target="../media/image1394.png"/><Relationship Id="rId22" Type="http://schemas.openxmlformats.org/officeDocument/2006/relationships/image" Target="../media/image1326.png"/><Relationship Id="rId43" Type="http://schemas.openxmlformats.org/officeDocument/2006/relationships/customXml" Target="../ink/ink83.xml"/><Relationship Id="rId64" Type="http://schemas.openxmlformats.org/officeDocument/2006/relationships/image" Target="../media/image881.png"/><Relationship Id="rId118" Type="http://schemas.openxmlformats.org/officeDocument/2006/relationships/image" Target="../media/image1373.png"/><Relationship Id="rId139" Type="http://schemas.openxmlformats.org/officeDocument/2006/relationships/customXml" Target="../ink/ink131.xml"/><Relationship Id="rId85" Type="http://schemas.openxmlformats.org/officeDocument/2006/relationships/customXml" Target="../ink/ink104.xml"/><Relationship Id="rId150" Type="http://schemas.openxmlformats.org/officeDocument/2006/relationships/image" Target="../media/image1389.png"/><Relationship Id="rId12" Type="http://schemas.openxmlformats.org/officeDocument/2006/relationships/image" Target="../media/image1321.png"/><Relationship Id="rId17" Type="http://schemas.openxmlformats.org/officeDocument/2006/relationships/customXml" Target="../ink/ink70.xml"/><Relationship Id="rId33" Type="http://schemas.openxmlformats.org/officeDocument/2006/relationships/customXml" Target="../ink/ink78.xml"/><Relationship Id="rId38" Type="http://schemas.openxmlformats.org/officeDocument/2006/relationships/image" Target="../media/image1334.png"/><Relationship Id="rId59" Type="http://schemas.openxmlformats.org/officeDocument/2006/relationships/customXml" Target="../ink/ink91.xml"/><Relationship Id="rId103" Type="http://schemas.openxmlformats.org/officeDocument/2006/relationships/customXml" Target="../ink/ink113.xml"/><Relationship Id="rId108" Type="http://schemas.openxmlformats.org/officeDocument/2006/relationships/image" Target="../media/image1368.png"/><Relationship Id="rId124" Type="http://schemas.openxmlformats.org/officeDocument/2006/relationships/image" Target="../media/image1376.png"/><Relationship Id="rId129" Type="http://schemas.openxmlformats.org/officeDocument/2006/relationships/customXml" Target="../ink/ink126.xml"/><Relationship Id="rId54" Type="http://schemas.openxmlformats.org/officeDocument/2006/relationships/image" Target="../media/image1342.png"/><Relationship Id="rId70" Type="http://schemas.openxmlformats.org/officeDocument/2006/relationships/image" Target="../media/image1349.png"/><Relationship Id="rId75" Type="http://schemas.openxmlformats.org/officeDocument/2006/relationships/customXml" Target="../ink/ink99.xml"/><Relationship Id="rId91" Type="http://schemas.openxmlformats.org/officeDocument/2006/relationships/customXml" Target="../ink/ink107.xml"/><Relationship Id="rId96" Type="http://schemas.openxmlformats.org/officeDocument/2006/relationships/image" Target="../media/image1362.png"/><Relationship Id="rId140" Type="http://schemas.openxmlformats.org/officeDocument/2006/relationships/image" Target="../media/image1384.png"/><Relationship Id="rId145" Type="http://schemas.openxmlformats.org/officeDocument/2006/relationships/customXml" Target="../ink/ink134.xml"/><Relationship Id="rId161" Type="http://schemas.openxmlformats.org/officeDocument/2006/relationships/customXml" Target="../ink/ink142.xml"/><Relationship Id="rId166" Type="http://schemas.openxmlformats.org/officeDocument/2006/relationships/image" Target="../media/image13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8.png"/><Relationship Id="rId23" Type="http://schemas.openxmlformats.org/officeDocument/2006/relationships/customXml" Target="../ink/ink73.xml"/><Relationship Id="rId28" Type="http://schemas.openxmlformats.org/officeDocument/2006/relationships/image" Target="../media/image1329.png"/><Relationship Id="rId49" Type="http://schemas.openxmlformats.org/officeDocument/2006/relationships/customXml" Target="../ink/ink86.xml"/><Relationship Id="rId114" Type="http://schemas.openxmlformats.org/officeDocument/2006/relationships/image" Target="../media/image1371.png"/><Relationship Id="rId119" Type="http://schemas.openxmlformats.org/officeDocument/2006/relationships/customXml" Target="../ink/ink121.xml"/><Relationship Id="rId44" Type="http://schemas.openxmlformats.org/officeDocument/2006/relationships/image" Target="../media/image1337.png"/><Relationship Id="rId60" Type="http://schemas.openxmlformats.org/officeDocument/2006/relationships/image" Target="../media/image1345.png"/><Relationship Id="rId65" Type="http://schemas.openxmlformats.org/officeDocument/2006/relationships/customXml" Target="../ink/ink94.xml"/><Relationship Id="rId81" Type="http://schemas.openxmlformats.org/officeDocument/2006/relationships/customXml" Target="../ink/ink102.xml"/><Relationship Id="rId86" Type="http://schemas.openxmlformats.org/officeDocument/2006/relationships/image" Target="../media/image1357.png"/><Relationship Id="rId130" Type="http://schemas.openxmlformats.org/officeDocument/2006/relationships/image" Target="../media/image1379.png"/><Relationship Id="rId135" Type="http://schemas.openxmlformats.org/officeDocument/2006/relationships/customXml" Target="../ink/ink129.xml"/><Relationship Id="rId151" Type="http://schemas.openxmlformats.org/officeDocument/2006/relationships/customXml" Target="../ink/ink137.xml"/><Relationship Id="rId156" Type="http://schemas.openxmlformats.org/officeDocument/2006/relationships/image" Target="../media/image1392.png"/><Relationship Id="rId13" Type="http://schemas.openxmlformats.org/officeDocument/2006/relationships/customXml" Target="../ink/ink68.xml"/><Relationship Id="rId18" Type="http://schemas.openxmlformats.org/officeDocument/2006/relationships/image" Target="../media/image1324.png"/><Relationship Id="rId39" Type="http://schemas.openxmlformats.org/officeDocument/2006/relationships/customXml" Target="../ink/ink81.xml"/><Relationship Id="rId109" Type="http://schemas.openxmlformats.org/officeDocument/2006/relationships/customXml" Target="../ink/ink116.xml"/><Relationship Id="rId34" Type="http://schemas.openxmlformats.org/officeDocument/2006/relationships/image" Target="../media/image1332.png"/><Relationship Id="rId50" Type="http://schemas.openxmlformats.org/officeDocument/2006/relationships/image" Target="../media/image1340.png"/><Relationship Id="rId55" Type="http://schemas.openxmlformats.org/officeDocument/2006/relationships/customXml" Target="../ink/ink89.xml"/><Relationship Id="rId76" Type="http://schemas.openxmlformats.org/officeDocument/2006/relationships/image" Target="../media/image1352.png"/><Relationship Id="rId97" Type="http://schemas.openxmlformats.org/officeDocument/2006/relationships/customXml" Target="../ink/ink110.xml"/><Relationship Id="rId104" Type="http://schemas.openxmlformats.org/officeDocument/2006/relationships/image" Target="../media/image1366.png"/><Relationship Id="rId120" Type="http://schemas.openxmlformats.org/officeDocument/2006/relationships/image" Target="../media/image1374.png"/><Relationship Id="rId125" Type="http://schemas.openxmlformats.org/officeDocument/2006/relationships/customXml" Target="../ink/ink124.xml"/><Relationship Id="rId141" Type="http://schemas.openxmlformats.org/officeDocument/2006/relationships/customXml" Target="../ink/ink132.xml"/><Relationship Id="rId146" Type="http://schemas.openxmlformats.org/officeDocument/2006/relationships/image" Target="../media/image1387.png"/><Relationship Id="rId167" Type="http://schemas.openxmlformats.org/officeDocument/2006/relationships/customXml" Target="../ink/ink145.xml"/><Relationship Id="rId7" Type="http://schemas.openxmlformats.org/officeDocument/2006/relationships/customXml" Target="../ink/ink65.xml"/><Relationship Id="rId71" Type="http://schemas.openxmlformats.org/officeDocument/2006/relationships/customXml" Target="../ink/ink97.xml"/><Relationship Id="rId92" Type="http://schemas.openxmlformats.org/officeDocument/2006/relationships/image" Target="../media/image1360.png"/><Relationship Id="rId162" Type="http://schemas.openxmlformats.org/officeDocument/2006/relationships/image" Target="../media/image1395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6.xml"/><Relationship Id="rId24" Type="http://schemas.openxmlformats.org/officeDocument/2006/relationships/image" Target="../media/image1327.png"/><Relationship Id="rId40" Type="http://schemas.openxmlformats.org/officeDocument/2006/relationships/image" Target="../media/image1335.png"/><Relationship Id="rId45" Type="http://schemas.openxmlformats.org/officeDocument/2006/relationships/customXml" Target="../ink/ink84.xml"/><Relationship Id="rId66" Type="http://schemas.openxmlformats.org/officeDocument/2006/relationships/image" Target="../media/image1347.png"/><Relationship Id="rId87" Type="http://schemas.openxmlformats.org/officeDocument/2006/relationships/customXml" Target="../ink/ink105.xml"/><Relationship Id="rId110" Type="http://schemas.openxmlformats.org/officeDocument/2006/relationships/image" Target="../media/image1369.png"/><Relationship Id="rId115" Type="http://schemas.openxmlformats.org/officeDocument/2006/relationships/customXml" Target="../ink/ink119.xml"/><Relationship Id="rId131" Type="http://schemas.openxmlformats.org/officeDocument/2006/relationships/customXml" Target="../ink/ink127.xml"/><Relationship Id="rId136" Type="http://schemas.openxmlformats.org/officeDocument/2006/relationships/image" Target="../media/image1382.png"/><Relationship Id="rId157" Type="http://schemas.openxmlformats.org/officeDocument/2006/relationships/customXml" Target="../ink/ink140.xml"/><Relationship Id="rId61" Type="http://schemas.openxmlformats.org/officeDocument/2006/relationships/customXml" Target="../ink/ink92.xml"/><Relationship Id="rId82" Type="http://schemas.openxmlformats.org/officeDocument/2006/relationships/image" Target="../media/image1355.png"/><Relationship Id="rId152" Type="http://schemas.openxmlformats.org/officeDocument/2006/relationships/image" Target="../media/image1390.png"/><Relationship Id="rId19" Type="http://schemas.openxmlformats.org/officeDocument/2006/relationships/customXml" Target="../ink/ink71.xml"/><Relationship Id="rId14" Type="http://schemas.openxmlformats.org/officeDocument/2006/relationships/image" Target="../media/image1322.png"/><Relationship Id="rId30" Type="http://schemas.openxmlformats.org/officeDocument/2006/relationships/image" Target="../media/image1330.png"/><Relationship Id="rId35" Type="http://schemas.openxmlformats.org/officeDocument/2006/relationships/customXml" Target="../ink/ink79.xml"/><Relationship Id="rId56" Type="http://schemas.openxmlformats.org/officeDocument/2006/relationships/image" Target="../media/image1343.png"/><Relationship Id="rId77" Type="http://schemas.openxmlformats.org/officeDocument/2006/relationships/customXml" Target="../ink/ink100.xml"/><Relationship Id="rId100" Type="http://schemas.openxmlformats.org/officeDocument/2006/relationships/image" Target="../media/image1364.png"/><Relationship Id="rId105" Type="http://schemas.openxmlformats.org/officeDocument/2006/relationships/customXml" Target="../ink/ink114.xml"/><Relationship Id="rId126" Type="http://schemas.openxmlformats.org/officeDocument/2006/relationships/image" Target="../media/image1377.png"/><Relationship Id="rId147" Type="http://schemas.openxmlformats.org/officeDocument/2006/relationships/customXml" Target="../ink/ink135.xml"/><Relationship Id="rId168" Type="http://schemas.openxmlformats.org/officeDocument/2006/relationships/image" Target="../media/image17.png"/><Relationship Id="rId8" Type="http://schemas.openxmlformats.org/officeDocument/2006/relationships/image" Target="../media/image1319.png"/><Relationship Id="rId51" Type="http://schemas.openxmlformats.org/officeDocument/2006/relationships/customXml" Target="../ink/ink87.xml"/><Relationship Id="rId72" Type="http://schemas.openxmlformats.org/officeDocument/2006/relationships/image" Target="../media/image1350.png"/><Relationship Id="rId93" Type="http://schemas.openxmlformats.org/officeDocument/2006/relationships/customXml" Target="../ink/ink108.xml"/><Relationship Id="rId98" Type="http://schemas.openxmlformats.org/officeDocument/2006/relationships/image" Target="../media/image1363.png"/><Relationship Id="rId121" Type="http://schemas.openxmlformats.org/officeDocument/2006/relationships/customXml" Target="../ink/ink122.xml"/><Relationship Id="rId142" Type="http://schemas.openxmlformats.org/officeDocument/2006/relationships/image" Target="../media/image1385.png"/><Relationship Id="rId163" Type="http://schemas.openxmlformats.org/officeDocument/2006/relationships/customXml" Target="../ink/ink143.xml"/><Relationship Id="rId3" Type="http://schemas.openxmlformats.org/officeDocument/2006/relationships/customXml" Target="../ink/ink63.xml"/><Relationship Id="rId25" Type="http://schemas.openxmlformats.org/officeDocument/2006/relationships/customXml" Target="../ink/ink74.xml"/><Relationship Id="rId46" Type="http://schemas.openxmlformats.org/officeDocument/2006/relationships/image" Target="../media/image1338.png"/><Relationship Id="rId67" Type="http://schemas.openxmlformats.org/officeDocument/2006/relationships/customXml" Target="../ink/ink95.xml"/><Relationship Id="rId116" Type="http://schemas.openxmlformats.org/officeDocument/2006/relationships/image" Target="../media/image1372.png"/><Relationship Id="rId137" Type="http://schemas.openxmlformats.org/officeDocument/2006/relationships/customXml" Target="../ink/ink130.xml"/><Relationship Id="rId158" Type="http://schemas.openxmlformats.org/officeDocument/2006/relationships/image" Target="../media/image1393.png"/><Relationship Id="rId20" Type="http://schemas.openxmlformats.org/officeDocument/2006/relationships/image" Target="../media/image1325.png"/><Relationship Id="rId41" Type="http://schemas.openxmlformats.org/officeDocument/2006/relationships/customXml" Target="../ink/ink82.xml"/><Relationship Id="rId62" Type="http://schemas.openxmlformats.org/officeDocument/2006/relationships/image" Target="../media/image1346.png"/><Relationship Id="rId83" Type="http://schemas.openxmlformats.org/officeDocument/2006/relationships/customXml" Target="../ink/ink103.xml"/><Relationship Id="rId88" Type="http://schemas.openxmlformats.org/officeDocument/2006/relationships/image" Target="../media/image1358.png"/><Relationship Id="rId111" Type="http://schemas.openxmlformats.org/officeDocument/2006/relationships/customXml" Target="../ink/ink117.xml"/><Relationship Id="rId132" Type="http://schemas.openxmlformats.org/officeDocument/2006/relationships/image" Target="../media/image1380.png"/><Relationship Id="rId153" Type="http://schemas.openxmlformats.org/officeDocument/2006/relationships/customXml" Target="../ink/ink138.xml"/><Relationship Id="rId15" Type="http://schemas.openxmlformats.org/officeDocument/2006/relationships/customXml" Target="../ink/ink69.xml"/><Relationship Id="rId36" Type="http://schemas.openxmlformats.org/officeDocument/2006/relationships/image" Target="../media/image1333.png"/><Relationship Id="rId57" Type="http://schemas.openxmlformats.org/officeDocument/2006/relationships/customXml" Target="../ink/ink90.xml"/><Relationship Id="rId106" Type="http://schemas.openxmlformats.org/officeDocument/2006/relationships/image" Target="../media/image1367.png"/><Relationship Id="rId127" Type="http://schemas.openxmlformats.org/officeDocument/2006/relationships/customXml" Target="../ink/ink125.xml"/><Relationship Id="rId10" Type="http://schemas.openxmlformats.org/officeDocument/2006/relationships/image" Target="../media/image1320.png"/><Relationship Id="rId31" Type="http://schemas.openxmlformats.org/officeDocument/2006/relationships/customXml" Target="../ink/ink77.xml"/><Relationship Id="rId52" Type="http://schemas.openxmlformats.org/officeDocument/2006/relationships/image" Target="../media/image1341.png"/><Relationship Id="rId73" Type="http://schemas.openxmlformats.org/officeDocument/2006/relationships/customXml" Target="../ink/ink98.xml"/><Relationship Id="rId78" Type="http://schemas.openxmlformats.org/officeDocument/2006/relationships/image" Target="../media/image1353.png"/><Relationship Id="rId94" Type="http://schemas.openxmlformats.org/officeDocument/2006/relationships/image" Target="../media/image1361.png"/><Relationship Id="rId99" Type="http://schemas.openxmlformats.org/officeDocument/2006/relationships/customXml" Target="../ink/ink111.xml"/><Relationship Id="rId101" Type="http://schemas.openxmlformats.org/officeDocument/2006/relationships/customXml" Target="../ink/ink112.xml"/><Relationship Id="rId122" Type="http://schemas.openxmlformats.org/officeDocument/2006/relationships/image" Target="../media/image1375.png"/><Relationship Id="rId143" Type="http://schemas.openxmlformats.org/officeDocument/2006/relationships/customXml" Target="../ink/ink133.xml"/><Relationship Id="rId148" Type="http://schemas.openxmlformats.org/officeDocument/2006/relationships/image" Target="../media/image1388.png"/><Relationship Id="rId164" Type="http://schemas.openxmlformats.org/officeDocument/2006/relationships/image" Target="../media/image1396.png"/><Relationship Id="rId4" Type="http://schemas.openxmlformats.org/officeDocument/2006/relationships/image" Target="../media/image1317.png"/><Relationship Id="rId9" Type="http://schemas.openxmlformats.org/officeDocument/2006/relationships/customXml" Target="../ink/ink66.xml"/><Relationship Id="rId26" Type="http://schemas.openxmlformats.org/officeDocument/2006/relationships/image" Target="../media/image1328.png"/><Relationship Id="rId47" Type="http://schemas.openxmlformats.org/officeDocument/2006/relationships/customXml" Target="../ink/ink85.xml"/><Relationship Id="rId68" Type="http://schemas.openxmlformats.org/officeDocument/2006/relationships/image" Target="../media/image1348.png"/><Relationship Id="rId89" Type="http://schemas.openxmlformats.org/officeDocument/2006/relationships/customXml" Target="../ink/ink106.xml"/><Relationship Id="rId112" Type="http://schemas.openxmlformats.org/officeDocument/2006/relationships/image" Target="../media/image1370.png"/><Relationship Id="rId133" Type="http://schemas.openxmlformats.org/officeDocument/2006/relationships/customXml" Target="../ink/ink128.xml"/><Relationship Id="rId154" Type="http://schemas.openxmlformats.org/officeDocument/2006/relationships/image" Target="../media/image1391.png"/><Relationship Id="rId16" Type="http://schemas.openxmlformats.org/officeDocument/2006/relationships/image" Target="../media/image1323.png"/><Relationship Id="rId37" Type="http://schemas.openxmlformats.org/officeDocument/2006/relationships/customXml" Target="../ink/ink80.xml"/><Relationship Id="rId58" Type="http://schemas.openxmlformats.org/officeDocument/2006/relationships/image" Target="../media/image1344.png"/><Relationship Id="rId79" Type="http://schemas.openxmlformats.org/officeDocument/2006/relationships/customXml" Target="../ink/ink101.xml"/><Relationship Id="rId102" Type="http://schemas.openxmlformats.org/officeDocument/2006/relationships/image" Target="../media/image1365.png"/><Relationship Id="rId123" Type="http://schemas.openxmlformats.org/officeDocument/2006/relationships/customXml" Target="../ink/ink123.xml"/><Relationship Id="rId144" Type="http://schemas.openxmlformats.org/officeDocument/2006/relationships/image" Target="../media/image1386.png"/><Relationship Id="rId90" Type="http://schemas.openxmlformats.org/officeDocument/2006/relationships/image" Target="../media/image1359.png"/><Relationship Id="rId165" Type="http://schemas.openxmlformats.org/officeDocument/2006/relationships/customXml" Target="../ink/ink144.xml"/><Relationship Id="rId27" Type="http://schemas.openxmlformats.org/officeDocument/2006/relationships/customXml" Target="../ink/ink75.xml"/><Relationship Id="rId48" Type="http://schemas.openxmlformats.org/officeDocument/2006/relationships/image" Target="../media/image1339.png"/><Relationship Id="rId69" Type="http://schemas.openxmlformats.org/officeDocument/2006/relationships/customXml" Target="../ink/ink96.xml"/><Relationship Id="rId113" Type="http://schemas.openxmlformats.org/officeDocument/2006/relationships/customXml" Target="../ink/ink118.xml"/><Relationship Id="rId134" Type="http://schemas.openxmlformats.org/officeDocument/2006/relationships/image" Target="../media/image1381.png"/><Relationship Id="rId80" Type="http://schemas.openxmlformats.org/officeDocument/2006/relationships/image" Target="../media/image1354.png"/><Relationship Id="rId155" Type="http://schemas.openxmlformats.org/officeDocument/2006/relationships/customXml" Target="../ink/ink13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.xml"/><Relationship Id="rId299" Type="http://schemas.openxmlformats.org/officeDocument/2006/relationships/customXml" Target="../ink/ink296.xml"/><Relationship Id="rId21" Type="http://schemas.openxmlformats.org/officeDocument/2006/relationships/customXml" Target="../ink/ink155.xml"/><Relationship Id="rId63" Type="http://schemas.openxmlformats.org/officeDocument/2006/relationships/customXml" Target="../ink/ink176.xml"/><Relationship Id="rId159" Type="http://schemas.openxmlformats.org/officeDocument/2006/relationships/customXml" Target="../ink/ink225.xml"/><Relationship Id="rId324" Type="http://schemas.openxmlformats.org/officeDocument/2006/relationships/image" Target="../media/image176.png"/><Relationship Id="rId366" Type="http://schemas.openxmlformats.org/officeDocument/2006/relationships/image" Target="../media/image197.png"/><Relationship Id="rId170" Type="http://schemas.openxmlformats.org/officeDocument/2006/relationships/image" Target="../media/image100.png"/><Relationship Id="rId226" Type="http://schemas.openxmlformats.org/officeDocument/2006/relationships/customXml" Target="../ink/ink259.xml"/><Relationship Id="rId433" Type="http://schemas.openxmlformats.org/officeDocument/2006/relationships/customXml" Target="../ink/ink363.xml"/><Relationship Id="rId268" Type="http://schemas.openxmlformats.org/officeDocument/2006/relationships/image" Target="../media/image148.png"/><Relationship Id="rId32" Type="http://schemas.openxmlformats.org/officeDocument/2006/relationships/image" Target="../media/image32.png"/><Relationship Id="rId74" Type="http://schemas.openxmlformats.org/officeDocument/2006/relationships/customXml" Target="../ink/ink182.xml"/><Relationship Id="rId128" Type="http://schemas.openxmlformats.org/officeDocument/2006/relationships/image" Target="../media/image79.png"/><Relationship Id="rId335" Type="http://schemas.openxmlformats.org/officeDocument/2006/relationships/customXml" Target="../ink/ink314.xml"/><Relationship Id="rId377" Type="http://schemas.openxmlformats.org/officeDocument/2006/relationships/customXml" Target="../ink/ink335.xml"/><Relationship Id="rId5" Type="http://schemas.openxmlformats.org/officeDocument/2006/relationships/customXml" Target="../ink/ink147.xml"/><Relationship Id="rId181" Type="http://schemas.openxmlformats.org/officeDocument/2006/relationships/customXml" Target="../ink/ink236.xml"/><Relationship Id="rId237" Type="http://schemas.openxmlformats.org/officeDocument/2006/relationships/image" Target="../media/image133.png"/><Relationship Id="rId402" Type="http://schemas.openxmlformats.org/officeDocument/2006/relationships/image" Target="../media/image215.png"/><Relationship Id="rId279" Type="http://schemas.openxmlformats.org/officeDocument/2006/relationships/customXml" Target="../ink/ink286.xml"/><Relationship Id="rId43" Type="http://schemas.openxmlformats.org/officeDocument/2006/relationships/customXml" Target="../ink/ink166.xml"/><Relationship Id="rId139" Type="http://schemas.openxmlformats.org/officeDocument/2006/relationships/customXml" Target="../ink/ink215.xml"/><Relationship Id="rId290" Type="http://schemas.openxmlformats.org/officeDocument/2006/relationships/image" Target="../media/image159.png"/><Relationship Id="rId304" Type="http://schemas.openxmlformats.org/officeDocument/2006/relationships/image" Target="../media/image166.png"/><Relationship Id="rId346" Type="http://schemas.openxmlformats.org/officeDocument/2006/relationships/image" Target="../media/image187.png"/><Relationship Id="rId388" Type="http://schemas.openxmlformats.org/officeDocument/2006/relationships/image" Target="../media/image208.png"/><Relationship Id="rId85" Type="http://schemas.openxmlformats.org/officeDocument/2006/relationships/image" Target="../media/image58.png"/><Relationship Id="rId150" Type="http://schemas.openxmlformats.org/officeDocument/2006/relationships/image" Target="../media/image90.png"/><Relationship Id="rId192" Type="http://schemas.openxmlformats.org/officeDocument/2006/relationships/image" Target="../media/image111.png"/><Relationship Id="rId206" Type="http://schemas.openxmlformats.org/officeDocument/2006/relationships/image" Target="../media/image118.png"/><Relationship Id="rId413" Type="http://schemas.openxmlformats.org/officeDocument/2006/relationships/customXml" Target="../ink/ink353.xml"/><Relationship Id="rId248" Type="http://schemas.openxmlformats.org/officeDocument/2006/relationships/customXml" Target="../ink/ink270.xml"/><Relationship Id="rId12" Type="http://schemas.openxmlformats.org/officeDocument/2006/relationships/image" Target="../media/image22.png"/><Relationship Id="rId108" Type="http://schemas.openxmlformats.org/officeDocument/2006/relationships/image" Target="../media/image69.png"/><Relationship Id="rId315" Type="http://schemas.openxmlformats.org/officeDocument/2006/relationships/customXml" Target="../ink/ink304.xml"/><Relationship Id="rId357" Type="http://schemas.openxmlformats.org/officeDocument/2006/relationships/customXml" Target="../ink/ink325.xml"/><Relationship Id="rId54" Type="http://schemas.openxmlformats.org/officeDocument/2006/relationships/image" Target="../media/image43.png"/><Relationship Id="rId96" Type="http://schemas.openxmlformats.org/officeDocument/2006/relationships/customXml" Target="../ink/ink193.xml"/><Relationship Id="rId161" Type="http://schemas.openxmlformats.org/officeDocument/2006/relationships/customXml" Target="../ink/ink226.xml"/><Relationship Id="rId217" Type="http://schemas.openxmlformats.org/officeDocument/2006/relationships/image" Target="../media/image123.png"/><Relationship Id="rId399" Type="http://schemas.openxmlformats.org/officeDocument/2006/relationships/customXml" Target="../ink/ink346.xml"/><Relationship Id="rId259" Type="http://schemas.openxmlformats.org/officeDocument/2006/relationships/image" Target="../media/image144.png"/><Relationship Id="rId424" Type="http://schemas.openxmlformats.org/officeDocument/2006/relationships/image" Target="../media/image226.png"/><Relationship Id="rId23" Type="http://schemas.openxmlformats.org/officeDocument/2006/relationships/customXml" Target="../ink/ink156.xml"/><Relationship Id="rId119" Type="http://schemas.openxmlformats.org/officeDocument/2006/relationships/customXml" Target="../ink/ink205.xml"/><Relationship Id="rId270" Type="http://schemas.openxmlformats.org/officeDocument/2006/relationships/image" Target="../media/image149.png"/><Relationship Id="rId326" Type="http://schemas.openxmlformats.org/officeDocument/2006/relationships/image" Target="../media/image177.png"/><Relationship Id="rId65" Type="http://schemas.openxmlformats.org/officeDocument/2006/relationships/customXml" Target="../ink/ink177.xml"/><Relationship Id="rId130" Type="http://schemas.openxmlformats.org/officeDocument/2006/relationships/image" Target="../media/image80.png"/><Relationship Id="rId368" Type="http://schemas.openxmlformats.org/officeDocument/2006/relationships/image" Target="../media/image198.png"/><Relationship Id="rId172" Type="http://schemas.openxmlformats.org/officeDocument/2006/relationships/image" Target="../media/image101.png"/><Relationship Id="rId228" Type="http://schemas.openxmlformats.org/officeDocument/2006/relationships/customXml" Target="../ink/ink260.xml"/><Relationship Id="rId435" Type="http://schemas.openxmlformats.org/officeDocument/2006/relationships/customXml" Target="../ink/ink364.xml"/><Relationship Id="rId281" Type="http://schemas.openxmlformats.org/officeDocument/2006/relationships/customXml" Target="../ink/ink287.xml"/><Relationship Id="rId337" Type="http://schemas.openxmlformats.org/officeDocument/2006/relationships/customXml" Target="../ink/ink315.xml"/><Relationship Id="rId34" Type="http://schemas.openxmlformats.org/officeDocument/2006/relationships/image" Target="../media/image33.png"/><Relationship Id="rId76" Type="http://schemas.openxmlformats.org/officeDocument/2006/relationships/customXml" Target="../ink/ink183.xml"/><Relationship Id="rId141" Type="http://schemas.openxmlformats.org/officeDocument/2006/relationships/customXml" Target="../ink/ink216.xml"/><Relationship Id="rId379" Type="http://schemas.openxmlformats.org/officeDocument/2006/relationships/customXml" Target="../ink/ink336.xml"/><Relationship Id="rId7" Type="http://schemas.openxmlformats.org/officeDocument/2006/relationships/customXml" Target="../ink/ink148.xml"/><Relationship Id="rId183" Type="http://schemas.openxmlformats.org/officeDocument/2006/relationships/customXml" Target="../ink/ink237.xml"/><Relationship Id="rId239" Type="http://schemas.openxmlformats.org/officeDocument/2006/relationships/image" Target="../media/image134.png"/><Relationship Id="rId390" Type="http://schemas.openxmlformats.org/officeDocument/2006/relationships/image" Target="../media/image209.png"/><Relationship Id="rId404" Type="http://schemas.openxmlformats.org/officeDocument/2006/relationships/image" Target="../media/image216.png"/><Relationship Id="rId250" Type="http://schemas.openxmlformats.org/officeDocument/2006/relationships/customXml" Target="../ink/ink271.xml"/><Relationship Id="rId292" Type="http://schemas.openxmlformats.org/officeDocument/2006/relationships/image" Target="../media/image160.png"/><Relationship Id="rId306" Type="http://schemas.openxmlformats.org/officeDocument/2006/relationships/image" Target="../media/image167.png"/><Relationship Id="rId45" Type="http://schemas.openxmlformats.org/officeDocument/2006/relationships/customXml" Target="../ink/ink167.xml"/><Relationship Id="rId87" Type="http://schemas.openxmlformats.org/officeDocument/2006/relationships/image" Target="../media/image59.png"/><Relationship Id="rId110" Type="http://schemas.openxmlformats.org/officeDocument/2006/relationships/image" Target="../media/image70.png"/><Relationship Id="rId348" Type="http://schemas.openxmlformats.org/officeDocument/2006/relationships/image" Target="../media/image188.png"/><Relationship Id="rId152" Type="http://schemas.openxmlformats.org/officeDocument/2006/relationships/image" Target="../media/image91.png"/><Relationship Id="rId194" Type="http://schemas.openxmlformats.org/officeDocument/2006/relationships/image" Target="../media/image112.png"/><Relationship Id="rId208" Type="http://schemas.openxmlformats.org/officeDocument/2006/relationships/image" Target="../media/image119.png"/><Relationship Id="rId415" Type="http://schemas.openxmlformats.org/officeDocument/2006/relationships/customXml" Target="../ink/ink354.xml"/><Relationship Id="rId261" Type="http://schemas.openxmlformats.org/officeDocument/2006/relationships/image" Target="../media/image145.png"/><Relationship Id="rId14" Type="http://schemas.openxmlformats.org/officeDocument/2006/relationships/image" Target="../media/image23.png"/><Relationship Id="rId56" Type="http://schemas.openxmlformats.org/officeDocument/2006/relationships/image" Target="../media/image44.png"/><Relationship Id="rId317" Type="http://schemas.openxmlformats.org/officeDocument/2006/relationships/customXml" Target="../ink/ink305.xml"/><Relationship Id="rId359" Type="http://schemas.openxmlformats.org/officeDocument/2006/relationships/customXml" Target="../ink/ink326.xml"/><Relationship Id="rId98" Type="http://schemas.openxmlformats.org/officeDocument/2006/relationships/customXml" Target="../ink/ink194.xml"/><Relationship Id="rId121" Type="http://schemas.openxmlformats.org/officeDocument/2006/relationships/customXml" Target="../ink/ink206.xml"/><Relationship Id="rId163" Type="http://schemas.openxmlformats.org/officeDocument/2006/relationships/customXml" Target="../ink/ink227.xml"/><Relationship Id="rId219" Type="http://schemas.openxmlformats.org/officeDocument/2006/relationships/image" Target="../media/image124.png"/><Relationship Id="rId370" Type="http://schemas.openxmlformats.org/officeDocument/2006/relationships/image" Target="../media/image199.png"/><Relationship Id="rId426" Type="http://schemas.openxmlformats.org/officeDocument/2006/relationships/image" Target="../media/image227.png"/><Relationship Id="rId230" Type="http://schemas.openxmlformats.org/officeDocument/2006/relationships/customXml" Target="../ink/ink261.xml"/><Relationship Id="rId25" Type="http://schemas.openxmlformats.org/officeDocument/2006/relationships/customXml" Target="../ink/ink157.xml"/><Relationship Id="rId67" Type="http://schemas.openxmlformats.org/officeDocument/2006/relationships/customXml" Target="../ink/ink178.xml"/><Relationship Id="rId272" Type="http://schemas.openxmlformats.org/officeDocument/2006/relationships/image" Target="../media/image150.png"/><Relationship Id="rId328" Type="http://schemas.openxmlformats.org/officeDocument/2006/relationships/image" Target="../media/image178.png"/><Relationship Id="rId132" Type="http://schemas.openxmlformats.org/officeDocument/2006/relationships/image" Target="../media/image81.png"/><Relationship Id="rId174" Type="http://schemas.openxmlformats.org/officeDocument/2006/relationships/image" Target="../media/image102.png"/><Relationship Id="rId381" Type="http://schemas.openxmlformats.org/officeDocument/2006/relationships/customXml" Target="../ink/ink337.xml"/><Relationship Id="rId241" Type="http://schemas.openxmlformats.org/officeDocument/2006/relationships/image" Target="../media/image135.png"/><Relationship Id="rId437" Type="http://schemas.openxmlformats.org/officeDocument/2006/relationships/customXml" Target="../ink/ink365.xml"/><Relationship Id="rId36" Type="http://schemas.openxmlformats.org/officeDocument/2006/relationships/image" Target="../media/image34.png"/><Relationship Id="rId283" Type="http://schemas.openxmlformats.org/officeDocument/2006/relationships/customXml" Target="../ink/ink288.xml"/><Relationship Id="rId339" Type="http://schemas.openxmlformats.org/officeDocument/2006/relationships/customXml" Target="../ink/ink316.xml"/><Relationship Id="rId78" Type="http://schemas.openxmlformats.org/officeDocument/2006/relationships/customXml" Target="../ink/ink184.xml"/><Relationship Id="rId101" Type="http://schemas.openxmlformats.org/officeDocument/2006/relationships/customXml" Target="../ink/ink196.xml"/><Relationship Id="rId143" Type="http://schemas.openxmlformats.org/officeDocument/2006/relationships/customXml" Target="../ink/ink217.xml"/><Relationship Id="rId185" Type="http://schemas.openxmlformats.org/officeDocument/2006/relationships/customXml" Target="../ink/ink238.xml"/><Relationship Id="rId350" Type="http://schemas.openxmlformats.org/officeDocument/2006/relationships/image" Target="../media/image189.png"/><Relationship Id="rId406" Type="http://schemas.openxmlformats.org/officeDocument/2006/relationships/image" Target="../media/image217.png"/><Relationship Id="rId9" Type="http://schemas.openxmlformats.org/officeDocument/2006/relationships/customXml" Target="../ink/ink149.xml"/><Relationship Id="rId210" Type="http://schemas.openxmlformats.org/officeDocument/2006/relationships/image" Target="../media/image120.png"/><Relationship Id="rId392" Type="http://schemas.openxmlformats.org/officeDocument/2006/relationships/image" Target="../media/image210.png"/><Relationship Id="rId252" Type="http://schemas.openxmlformats.org/officeDocument/2006/relationships/customXml" Target="../ink/ink272.xml"/><Relationship Id="rId294" Type="http://schemas.openxmlformats.org/officeDocument/2006/relationships/image" Target="../media/image161.png"/><Relationship Id="rId308" Type="http://schemas.openxmlformats.org/officeDocument/2006/relationships/image" Target="../media/image168.png"/><Relationship Id="rId47" Type="http://schemas.openxmlformats.org/officeDocument/2006/relationships/customXml" Target="../ink/ink168.xml"/><Relationship Id="rId89" Type="http://schemas.openxmlformats.org/officeDocument/2006/relationships/image" Target="../media/image60.png"/><Relationship Id="rId112" Type="http://schemas.openxmlformats.org/officeDocument/2006/relationships/image" Target="../media/image71.png"/><Relationship Id="rId154" Type="http://schemas.openxmlformats.org/officeDocument/2006/relationships/image" Target="../media/image92.png"/><Relationship Id="rId361" Type="http://schemas.openxmlformats.org/officeDocument/2006/relationships/customXml" Target="../ink/ink327.xml"/><Relationship Id="rId196" Type="http://schemas.openxmlformats.org/officeDocument/2006/relationships/image" Target="../media/image113.png"/><Relationship Id="rId417" Type="http://schemas.openxmlformats.org/officeDocument/2006/relationships/customXml" Target="../ink/ink355.xml"/><Relationship Id="rId16" Type="http://schemas.openxmlformats.org/officeDocument/2006/relationships/image" Target="../media/image24.png"/><Relationship Id="rId221" Type="http://schemas.openxmlformats.org/officeDocument/2006/relationships/image" Target="../media/image125.png"/><Relationship Id="rId263" Type="http://schemas.openxmlformats.org/officeDocument/2006/relationships/image" Target="../media/image146.png"/><Relationship Id="rId319" Type="http://schemas.openxmlformats.org/officeDocument/2006/relationships/customXml" Target="../ink/ink306.xml"/><Relationship Id="rId58" Type="http://schemas.openxmlformats.org/officeDocument/2006/relationships/image" Target="../media/image45.png"/><Relationship Id="rId123" Type="http://schemas.openxmlformats.org/officeDocument/2006/relationships/customXml" Target="../ink/ink207.xml"/><Relationship Id="rId330" Type="http://schemas.openxmlformats.org/officeDocument/2006/relationships/image" Target="../media/image179.png"/><Relationship Id="rId165" Type="http://schemas.openxmlformats.org/officeDocument/2006/relationships/customXml" Target="../ink/ink228.xml"/><Relationship Id="rId372" Type="http://schemas.openxmlformats.org/officeDocument/2006/relationships/image" Target="../media/image200.png"/><Relationship Id="rId428" Type="http://schemas.openxmlformats.org/officeDocument/2006/relationships/image" Target="../media/image228.png"/><Relationship Id="rId232" Type="http://schemas.openxmlformats.org/officeDocument/2006/relationships/customXml" Target="../ink/ink262.xml"/><Relationship Id="rId274" Type="http://schemas.openxmlformats.org/officeDocument/2006/relationships/image" Target="../media/image151.png"/><Relationship Id="rId27" Type="http://schemas.openxmlformats.org/officeDocument/2006/relationships/customXml" Target="../ink/ink158.xml"/><Relationship Id="rId69" Type="http://schemas.openxmlformats.org/officeDocument/2006/relationships/customXml" Target="../ink/ink179.xml"/><Relationship Id="rId134" Type="http://schemas.openxmlformats.org/officeDocument/2006/relationships/image" Target="../media/image82.png"/><Relationship Id="rId80" Type="http://schemas.openxmlformats.org/officeDocument/2006/relationships/customXml" Target="../ink/ink185.xml"/><Relationship Id="rId176" Type="http://schemas.openxmlformats.org/officeDocument/2006/relationships/image" Target="../media/image103.png"/><Relationship Id="rId341" Type="http://schemas.openxmlformats.org/officeDocument/2006/relationships/customXml" Target="../ink/ink317.xml"/><Relationship Id="rId383" Type="http://schemas.openxmlformats.org/officeDocument/2006/relationships/customXml" Target="../ink/ink338.xml"/><Relationship Id="rId439" Type="http://schemas.openxmlformats.org/officeDocument/2006/relationships/customXml" Target="../ink/ink366.xml"/><Relationship Id="rId201" Type="http://schemas.openxmlformats.org/officeDocument/2006/relationships/customXml" Target="../ink/ink246.xml"/><Relationship Id="rId243" Type="http://schemas.openxmlformats.org/officeDocument/2006/relationships/image" Target="../media/image136.png"/><Relationship Id="rId285" Type="http://schemas.openxmlformats.org/officeDocument/2006/relationships/customXml" Target="../ink/ink289.xml"/><Relationship Id="rId38" Type="http://schemas.openxmlformats.org/officeDocument/2006/relationships/image" Target="../media/image35.png"/><Relationship Id="rId103" Type="http://schemas.openxmlformats.org/officeDocument/2006/relationships/customXml" Target="../ink/ink197.xml"/><Relationship Id="rId310" Type="http://schemas.openxmlformats.org/officeDocument/2006/relationships/image" Target="../media/image169.png"/><Relationship Id="rId91" Type="http://schemas.openxmlformats.org/officeDocument/2006/relationships/image" Target="../media/image61.png"/><Relationship Id="rId145" Type="http://schemas.openxmlformats.org/officeDocument/2006/relationships/customXml" Target="../ink/ink218.xml"/><Relationship Id="rId187" Type="http://schemas.openxmlformats.org/officeDocument/2006/relationships/customXml" Target="../ink/ink239.xml"/><Relationship Id="rId352" Type="http://schemas.openxmlformats.org/officeDocument/2006/relationships/image" Target="../media/image190.png"/><Relationship Id="rId394" Type="http://schemas.openxmlformats.org/officeDocument/2006/relationships/image" Target="../media/image211.png"/><Relationship Id="rId408" Type="http://schemas.openxmlformats.org/officeDocument/2006/relationships/image" Target="../media/image218.png"/><Relationship Id="rId212" Type="http://schemas.openxmlformats.org/officeDocument/2006/relationships/image" Target="../media/image121.png"/><Relationship Id="rId254" Type="http://schemas.openxmlformats.org/officeDocument/2006/relationships/customXml" Target="../ink/ink273.xml"/><Relationship Id="rId49" Type="http://schemas.openxmlformats.org/officeDocument/2006/relationships/customXml" Target="../ink/ink169.xml"/><Relationship Id="rId114" Type="http://schemas.openxmlformats.org/officeDocument/2006/relationships/image" Target="../media/image72.png"/><Relationship Id="rId296" Type="http://schemas.openxmlformats.org/officeDocument/2006/relationships/image" Target="../media/image162.png"/><Relationship Id="rId60" Type="http://schemas.openxmlformats.org/officeDocument/2006/relationships/image" Target="../media/image46.png"/><Relationship Id="rId156" Type="http://schemas.openxmlformats.org/officeDocument/2006/relationships/image" Target="../media/image93.png"/><Relationship Id="rId198" Type="http://schemas.openxmlformats.org/officeDocument/2006/relationships/image" Target="../media/image114.png"/><Relationship Id="rId321" Type="http://schemas.openxmlformats.org/officeDocument/2006/relationships/customXml" Target="../ink/ink307.xml"/><Relationship Id="rId363" Type="http://schemas.openxmlformats.org/officeDocument/2006/relationships/customXml" Target="../ink/ink328.xml"/><Relationship Id="rId419" Type="http://schemas.openxmlformats.org/officeDocument/2006/relationships/customXml" Target="../ink/ink356.xml"/><Relationship Id="rId202" Type="http://schemas.openxmlformats.org/officeDocument/2006/relationships/image" Target="../media/image116.png"/><Relationship Id="rId223" Type="http://schemas.openxmlformats.org/officeDocument/2006/relationships/image" Target="../media/image126.png"/><Relationship Id="rId244" Type="http://schemas.openxmlformats.org/officeDocument/2006/relationships/customXml" Target="../ink/ink268.xml"/><Relationship Id="rId430" Type="http://schemas.openxmlformats.org/officeDocument/2006/relationships/image" Target="../media/image229.png"/><Relationship Id="rId18" Type="http://schemas.openxmlformats.org/officeDocument/2006/relationships/image" Target="../media/image25.png"/><Relationship Id="rId39" Type="http://schemas.openxmlformats.org/officeDocument/2006/relationships/customXml" Target="../ink/ink164.xml"/><Relationship Id="rId265" Type="http://schemas.openxmlformats.org/officeDocument/2006/relationships/customXml" Target="../ink/ink279.xml"/><Relationship Id="rId286" Type="http://schemas.openxmlformats.org/officeDocument/2006/relationships/image" Target="../media/image157.png"/><Relationship Id="rId50" Type="http://schemas.openxmlformats.org/officeDocument/2006/relationships/image" Target="../media/image41.png"/><Relationship Id="rId104" Type="http://schemas.openxmlformats.org/officeDocument/2006/relationships/image" Target="../media/image67.png"/><Relationship Id="rId125" Type="http://schemas.openxmlformats.org/officeDocument/2006/relationships/customXml" Target="../ink/ink208.xml"/><Relationship Id="rId146" Type="http://schemas.openxmlformats.org/officeDocument/2006/relationships/image" Target="../media/image88.png"/><Relationship Id="rId167" Type="http://schemas.openxmlformats.org/officeDocument/2006/relationships/customXml" Target="../ink/ink229.xml"/><Relationship Id="rId188" Type="http://schemas.openxmlformats.org/officeDocument/2006/relationships/image" Target="../media/image109.png"/><Relationship Id="rId311" Type="http://schemas.openxmlformats.org/officeDocument/2006/relationships/customXml" Target="../ink/ink302.xml"/><Relationship Id="rId332" Type="http://schemas.openxmlformats.org/officeDocument/2006/relationships/image" Target="../media/image180.png"/><Relationship Id="rId353" Type="http://schemas.openxmlformats.org/officeDocument/2006/relationships/customXml" Target="../ink/ink323.xml"/><Relationship Id="rId374" Type="http://schemas.openxmlformats.org/officeDocument/2006/relationships/image" Target="../media/image201.png"/><Relationship Id="rId395" Type="http://schemas.openxmlformats.org/officeDocument/2006/relationships/customXml" Target="../ink/ink344.xml"/><Relationship Id="rId409" Type="http://schemas.openxmlformats.org/officeDocument/2006/relationships/customXml" Target="../ink/ink351.xml"/><Relationship Id="rId71" Type="http://schemas.openxmlformats.org/officeDocument/2006/relationships/image" Target="../media/image51.png"/><Relationship Id="rId92" Type="http://schemas.openxmlformats.org/officeDocument/2006/relationships/customXml" Target="../ink/ink191.xml"/><Relationship Id="rId213" Type="http://schemas.openxmlformats.org/officeDocument/2006/relationships/customXml" Target="../ink/ink252.xml"/><Relationship Id="rId234" Type="http://schemas.openxmlformats.org/officeDocument/2006/relationships/customXml" Target="../ink/ink263.xml"/><Relationship Id="rId420" Type="http://schemas.openxmlformats.org/officeDocument/2006/relationships/image" Target="../media/image224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59.xml"/><Relationship Id="rId255" Type="http://schemas.openxmlformats.org/officeDocument/2006/relationships/image" Target="../media/image142.png"/><Relationship Id="rId276" Type="http://schemas.openxmlformats.org/officeDocument/2006/relationships/image" Target="../media/image152.png"/><Relationship Id="rId297" Type="http://schemas.openxmlformats.org/officeDocument/2006/relationships/customXml" Target="../ink/ink295.xml"/><Relationship Id="rId441" Type="http://schemas.openxmlformats.org/officeDocument/2006/relationships/customXml" Target="../ink/ink367.xml"/><Relationship Id="rId40" Type="http://schemas.openxmlformats.org/officeDocument/2006/relationships/image" Target="../media/image36.png"/><Relationship Id="rId115" Type="http://schemas.openxmlformats.org/officeDocument/2006/relationships/customXml" Target="../ink/ink203.xml"/><Relationship Id="rId136" Type="http://schemas.openxmlformats.org/officeDocument/2006/relationships/image" Target="../media/image83.png"/><Relationship Id="rId157" Type="http://schemas.openxmlformats.org/officeDocument/2006/relationships/customXml" Target="../ink/ink224.xml"/><Relationship Id="rId178" Type="http://schemas.openxmlformats.org/officeDocument/2006/relationships/image" Target="../media/image104.png"/><Relationship Id="rId301" Type="http://schemas.openxmlformats.org/officeDocument/2006/relationships/customXml" Target="../ink/ink297.xml"/><Relationship Id="rId322" Type="http://schemas.openxmlformats.org/officeDocument/2006/relationships/image" Target="../media/image175.png"/><Relationship Id="rId343" Type="http://schemas.openxmlformats.org/officeDocument/2006/relationships/customXml" Target="../ink/ink318.xml"/><Relationship Id="rId364" Type="http://schemas.openxmlformats.org/officeDocument/2006/relationships/image" Target="../media/image196.png"/><Relationship Id="rId61" Type="http://schemas.openxmlformats.org/officeDocument/2006/relationships/customXml" Target="../ink/ink175.xml"/><Relationship Id="rId82" Type="http://schemas.openxmlformats.org/officeDocument/2006/relationships/customXml" Target="../ink/ink186.xml"/><Relationship Id="rId199" Type="http://schemas.openxmlformats.org/officeDocument/2006/relationships/customXml" Target="../ink/ink245.xml"/><Relationship Id="rId203" Type="http://schemas.openxmlformats.org/officeDocument/2006/relationships/customXml" Target="../ink/ink247.xml"/><Relationship Id="rId385" Type="http://schemas.openxmlformats.org/officeDocument/2006/relationships/customXml" Target="../ink/ink339.xml"/><Relationship Id="rId19" Type="http://schemas.openxmlformats.org/officeDocument/2006/relationships/customXml" Target="../ink/ink154.xml"/><Relationship Id="rId224" Type="http://schemas.openxmlformats.org/officeDocument/2006/relationships/customXml" Target="../ink/ink258.xml"/><Relationship Id="rId245" Type="http://schemas.openxmlformats.org/officeDocument/2006/relationships/image" Target="../media/image137.png"/><Relationship Id="rId266" Type="http://schemas.openxmlformats.org/officeDocument/2006/relationships/image" Target="../media/image147.png"/><Relationship Id="rId287" Type="http://schemas.openxmlformats.org/officeDocument/2006/relationships/customXml" Target="../ink/ink290.xml"/><Relationship Id="rId410" Type="http://schemas.openxmlformats.org/officeDocument/2006/relationships/image" Target="../media/image219.png"/><Relationship Id="rId431" Type="http://schemas.openxmlformats.org/officeDocument/2006/relationships/customXml" Target="../ink/ink362.xml"/><Relationship Id="rId30" Type="http://schemas.openxmlformats.org/officeDocument/2006/relationships/image" Target="../media/image31.png"/><Relationship Id="rId105" Type="http://schemas.openxmlformats.org/officeDocument/2006/relationships/customXml" Target="../ink/ink198.xml"/><Relationship Id="rId126" Type="http://schemas.openxmlformats.org/officeDocument/2006/relationships/image" Target="../media/image78.png"/><Relationship Id="rId147" Type="http://schemas.openxmlformats.org/officeDocument/2006/relationships/customXml" Target="../ink/ink219.xml"/><Relationship Id="rId168" Type="http://schemas.openxmlformats.org/officeDocument/2006/relationships/image" Target="../media/image99.png"/><Relationship Id="rId312" Type="http://schemas.openxmlformats.org/officeDocument/2006/relationships/image" Target="../media/image170.png"/><Relationship Id="rId333" Type="http://schemas.openxmlformats.org/officeDocument/2006/relationships/customXml" Target="../ink/ink313.xml"/><Relationship Id="rId354" Type="http://schemas.openxmlformats.org/officeDocument/2006/relationships/image" Target="../media/image191.png"/><Relationship Id="rId51" Type="http://schemas.openxmlformats.org/officeDocument/2006/relationships/customXml" Target="../ink/ink170.xml"/><Relationship Id="rId72" Type="http://schemas.openxmlformats.org/officeDocument/2006/relationships/customXml" Target="../ink/ink181.xml"/><Relationship Id="rId93" Type="http://schemas.openxmlformats.org/officeDocument/2006/relationships/image" Target="../media/image62.png"/><Relationship Id="rId189" Type="http://schemas.openxmlformats.org/officeDocument/2006/relationships/customXml" Target="../ink/ink240.xml"/><Relationship Id="rId375" Type="http://schemas.openxmlformats.org/officeDocument/2006/relationships/customXml" Target="../ink/ink334.xml"/><Relationship Id="rId396" Type="http://schemas.openxmlformats.org/officeDocument/2006/relationships/image" Target="../media/image212.png"/><Relationship Id="rId3" Type="http://schemas.openxmlformats.org/officeDocument/2006/relationships/customXml" Target="../ink/ink146.xml"/><Relationship Id="rId214" Type="http://schemas.openxmlformats.org/officeDocument/2006/relationships/customXml" Target="../ink/ink253.xml"/><Relationship Id="rId235" Type="http://schemas.openxmlformats.org/officeDocument/2006/relationships/image" Target="../media/image132.png"/><Relationship Id="rId256" Type="http://schemas.openxmlformats.org/officeDocument/2006/relationships/customXml" Target="../ink/ink274.xml"/><Relationship Id="rId277" Type="http://schemas.openxmlformats.org/officeDocument/2006/relationships/customXml" Target="../ink/ink285.xml"/><Relationship Id="rId298" Type="http://schemas.openxmlformats.org/officeDocument/2006/relationships/image" Target="../media/image163.png"/><Relationship Id="rId400" Type="http://schemas.openxmlformats.org/officeDocument/2006/relationships/image" Target="../media/image214.png"/><Relationship Id="rId421" Type="http://schemas.openxmlformats.org/officeDocument/2006/relationships/customXml" Target="../ink/ink357.xml"/><Relationship Id="rId442" Type="http://schemas.openxmlformats.org/officeDocument/2006/relationships/image" Target="../media/image235.png"/><Relationship Id="rId116" Type="http://schemas.openxmlformats.org/officeDocument/2006/relationships/image" Target="../media/image73.png"/><Relationship Id="rId137" Type="http://schemas.openxmlformats.org/officeDocument/2006/relationships/customXml" Target="../ink/ink214.xml"/><Relationship Id="rId158" Type="http://schemas.openxmlformats.org/officeDocument/2006/relationships/image" Target="../media/image94.png"/><Relationship Id="rId302" Type="http://schemas.openxmlformats.org/officeDocument/2006/relationships/image" Target="../media/image165.png"/><Relationship Id="rId323" Type="http://schemas.openxmlformats.org/officeDocument/2006/relationships/customXml" Target="../ink/ink308.xml"/><Relationship Id="rId344" Type="http://schemas.openxmlformats.org/officeDocument/2006/relationships/image" Target="../media/image186.png"/><Relationship Id="rId20" Type="http://schemas.openxmlformats.org/officeDocument/2006/relationships/image" Target="../media/image26.png"/><Relationship Id="rId41" Type="http://schemas.openxmlformats.org/officeDocument/2006/relationships/customXml" Target="../ink/ink165.xml"/><Relationship Id="rId62" Type="http://schemas.openxmlformats.org/officeDocument/2006/relationships/image" Target="../media/image47.png"/><Relationship Id="rId83" Type="http://schemas.openxmlformats.org/officeDocument/2006/relationships/image" Target="../media/image57.png"/><Relationship Id="rId179" Type="http://schemas.openxmlformats.org/officeDocument/2006/relationships/customXml" Target="../ink/ink235.xml"/><Relationship Id="rId365" Type="http://schemas.openxmlformats.org/officeDocument/2006/relationships/customXml" Target="../ink/ink329.xml"/><Relationship Id="rId386" Type="http://schemas.openxmlformats.org/officeDocument/2006/relationships/image" Target="../media/image207.png"/><Relationship Id="rId190" Type="http://schemas.openxmlformats.org/officeDocument/2006/relationships/image" Target="../media/image110.png"/><Relationship Id="rId204" Type="http://schemas.openxmlformats.org/officeDocument/2006/relationships/image" Target="../media/image117.png"/><Relationship Id="rId225" Type="http://schemas.openxmlformats.org/officeDocument/2006/relationships/image" Target="../media/image127.png"/><Relationship Id="rId246" Type="http://schemas.openxmlformats.org/officeDocument/2006/relationships/customXml" Target="../ink/ink269.xml"/><Relationship Id="rId267" Type="http://schemas.openxmlformats.org/officeDocument/2006/relationships/customXml" Target="../ink/ink280.xml"/><Relationship Id="rId288" Type="http://schemas.openxmlformats.org/officeDocument/2006/relationships/image" Target="../media/image158.png"/><Relationship Id="rId411" Type="http://schemas.openxmlformats.org/officeDocument/2006/relationships/customXml" Target="../ink/ink352.xml"/><Relationship Id="rId432" Type="http://schemas.openxmlformats.org/officeDocument/2006/relationships/image" Target="../media/image230.png"/><Relationship Id="rId106" Type="http://schemas.openxmlformats.org/officeDocument/2006/relationships/image" Target="../media/image68.png"/><Relationship Id="rId127" Type="http://schemas.openxmlformats.org/officeDocument/2006/relationships/customXml" Target="../ink/ink209.xml"/><Relationship Id="rId313" Type="http://schemas.openxmlformats.org/officeDocument/2006/relationships/customXml" Target="../ink/ink303.xml"/><Relationship Id="rId10" Type="http://schemas.openxmlformats.org/officeDocument/2006/relationships/image" Target="../media/image21.png"/><Relationship Id="rId31" Type="http://schemas.openxmlformats.org/officeDocument/2006/relationships/customXml" Target="../ink/ink160.xml"/><Relationship Id="rId52" Type="http://schemas.openxmlformats.org/officeDocument/2006/relationships/image" Target="../media/image42.png"/><Relationship Id="rId73" Type="http://schemas.openxmlformats.org/officeDocument/2006/relationships/image" Target="../media/image52.png"/><Relationship Id="rId94" Type="http://schemas.openxmlformats.org/officeDocument/2006/relationships/customXml" Target="../ink/ink192.xml"/><Relationship Id="rId148" Type="http://schemas.openxmlformats.org/officeDocument/2006/relationships/image" Target="../media/image89.png"/><Relationship Id="rId169" Type="http://schemas.openxmlformats.org/officeDocument/2006/relationships/customXml" Target="../ink/ink230.xml"/><Relationship Id="rId334" Type="http://schemas.openxmlformats.org/officeDocument/2006/relationships/image" Target="../media/image181.png"/><Relationship Id="rId355" Type="http://schemas.openxmlformats.org/officeDocument/2006/relationships/customXml" Target="../ink/ink324.xml"/><Relationship Id="rId376" Type="http://schemas.openxmlformats.org/officeDocument/2006/relationships/image" Target="../media/image202.png"/><Relationship Id="rId397" Type="http://schemas.openxmlformats.org/officeDocument/2006/relationships/customXml" Target="../ink/ink345.xml"/><Relationship Id="rId4" Type="http://schemas.openxmlformats.org/officeDocument/2006/relationships/image" Target="../media/image18.png"/><Relationship Id="rId180" Type="http://schemas.openxmlformats.org/officeDocument/2006/relationships/image" Target="../media/image105.png"/><Relationship Id="rId215" Type="http://schemas.openxmlformats.org/officeDocument/2006/relationships/image" Target="../media/image122.png"/><Relationship Id="rId236" Type="http://schemas.openxmlformats.org/officeDocument/2006/relationships/customXml" Target="../ink/ink264.xml"/><Relationship Id="rId257" Type="http://schemas.openxmlformats.org/officeDocument/2006/relationships/image" Target="../media/image143.png"/><Relationship Id="rId278" Type="http://schemas.openxmlformats.org/officeDocument/2006/relationships/image" Target="../media/image153.png"/><Relationship Id="rId401" Type="http://schemas.openxmlformats.org/officeDocument/2006/relationships/customXml" Target="../ink/ink347.xml"/><Relationship Id="rId422" Type="http://schemas.openxmlformats.org/officeDocument/2006/relationships/image" Target="../media/image225.png"/><Relationship Id="rId303" Type="http://schemas.openxmlformats.org/officeDocument/2006/relationships/customXml" Target="../ink/ink298.xml"/><Relationship Id="rId42" Type="http://schemas.openxmlformats.org/officeDocument/2006/relationships/image" Target="../media/image37.png"/><Relationship Id="rId84" Type="http://schemas.openxmlformats.org/officeDocument/2006/relationships/customXml" Target="../ink/ink187.xml"/><Relationship Id="rId138" Type="http://schemas.openxmlformats.org/officeDocument/2006/relationships/image" Target="../media/image84.png"/><Relationship Id="rId345" Type="http://schemas.openxmlformats.org/officeDocument/2006/relationships/customXml" Target="../ink/ink319.xml"/><Relationship Id="rId387" Type="http://schemas.openxmlformats.org/officeDocument/2006/relationships/customXml" Target="../ink/ink340.xml"/><Relationship Id="rId191" Type="http://schemas.openxmlformats.org/officeDocument/2006/relationships/customXml" Target="../ink/ink241.xml"/><Relationship Id="rId205" Type="http://schemas.openxmlformats.org/officeDocument/2006/relationships/customXml" Target="../ink/ink248.xml"/><Relationship Id="rId247" Type="http://schemas.openxmlformats.org/officeDocument/2006/relationships/image" Target="../media/image138.png"/><Relationship Id="rId412" Type="http://schemas.openxmlformats.org/officeDocument/2006/relationships/image" Target="../media/image220.png"/><Relationship Id="rId107" Type="http://schemas.openxmlformats.org/officeDocument/2006/relationships/customXml" Target="../ink/ink199.xml"/><Relationship Id="rId289" Type="http://schemas.openxmlformats.org/officeDocument/2006/relationships/customXml" Target="../ink/ink291.xml"/><Relationship Id="rId11" Type="http://schemas.openxmlformats.org/officeDocument/2006/relationships/customXml" Target="../ink/ink150.xml"/><Relationship Id="rId53" Type="http://schemas.openxmlformats.org/officeDocument/2006/relationships/customXml" Target="../ink/ink171.xml"/><Relationship Id="rId149" Type="http://schemas.openxmlformats.org/officeDocument/2006/relationships/customXml" Target="../ink/ink220.xml"/><Relationship Id="rId314" Type="http://schemas.openxmlformats.org/officeDocument/2006/relationships/image" Target="../media/image171.png"/><Relationship Id="rId356" Type="http://schemas.openxmlformats.org/officeDocument/2006/relationships/image" Target="../media/image192.png"/><Relationship Id="rId398" Type="http://schemas.openxmlformats.org/officeDocument/2006/relationships/image" Target="../media/image213.png"/><Relationship Id="rId95" Type="http://schemas.openxmlformats.org/officeDocument/2006/relationships/image" Target="../media/image63.png"/><Relationship Id="rId160" Type="http://schemas.openxmlformats.org/officeDocument/2006/relationships/image" Target="../media/image95.png"/><Relationship Id="rId216" Type="http://schemas.openxmlformats.org/officeDocument/2006/relationships/customXml" Target="../ink/ink254.xml"/><Relationship Id="rId423" Type="http://schemas.openxmlformats.org/officeDocument/2006/relationships/customXml" Target="../ink/ink358.xml"/><Relationship Id="rId258" Type="http://schemas.openxmlformats.org/officeDocument/2006/relationships/customXml" Target="../ink/ink275.xml"/><Relationship Id="rId22" Type="http://schemas.openxmlformats.org/officeDocument/2006/relationships/image" Target="../media/image27.png"/><Relationship Id="rId64" Type="http://schemas.openxmlformats.org/officeDocument/2006/relationships/image" Target="../media/image48.png"/><Relationship Id="rId118" Type="http://schemas.openxmlformats.org/officeDocument/2006/relationships/image" Target="../media/image74.png"/><Relationship Id="rId325" Type="http://schemas.openxmlformats.org/officeDocument/2006/relationships/customXml" Target="../ink/ink309.xml"/><Relationship Id="rId367" Type="http://schemas.openxmlformats.org/officeDocument/2006/relationships/customXml" Target="../ink/ink330.xml"/><Relationship Id="rId171" Type="http://schemas.openxmlformats.org/officeDocument/2006/relationships/customXml" Target="../ink/ink231.xml"/><Relationship Id="rId227" Type="http://schemas.openxmlformats.org/officeDocument/2006/relationships/image" Target="../media/image128.png"/><Relationship Id="rId269" Type="http://schemas.openxmlformats.org/officeDocument/2006/relationships/customXml" Target="../ink/ink281.xml"/><Relationship Id="rId434" Type="http://schemas.openxmlformats.org/officeDocument/2006/relationships/image" Target="../media/image231.png"/><Relationship Id="rId33" Type="http://schemas.openxmlformats.org/officeDocument/2006/relationships/customXml" Target="../ink/ink161.xml"/><Relationship Id="rId129" Type="http://schemas.openxmlformats.org/officeDocument/2006/relationships/customXml" Target="../ink/ink210.xml"/><Relationship Id="rId280" Type="http://schemas.openxmlformats.org/officeDocument/2006/relationships/image" Target="../media/image154.png"/><Relationship Id="rId336" Type="http://schemas.openxmlformats.org/officeDocument/2006/relationships/image" Target="../media/image182.png"/><Relationship Id="rId75" Type="http://schemas.openxmlformats.org/officeDocument/2006/relationships/image" Target="../media/image53.png"/><Relationship Id="rId140" Type="http://schemas.openxmlformats.org/officeDocument/2006/relationships/image" Target="../media/image85.png"/><Relationship Id="rId182" Type="http://schemas.openxmlformats.org/officeDocument/2006/relationships/image" Target="../media/image106.png"/><Relationship Id="rId378" Type="http://schemas.openxmlformats.org/officeDocument/2006/relationships/image" Target="../media/image203.png"/><Relationship Id="rId403" Type="http://schemas.openxmlformats.org/officeDocument/2006/relationships/customXml" Target="../ink/ink348.xml"/><Relationship Id="rId6" Type="http://schemas.openxmlformats.org/officeDocument/2006/relationships/image" Target="../media/image19.png"/><Relationship Id="rId238" Type="http://schemas.openxmlformats.org/officeDocument/2006/relationships/customXml" Target="../ink/ink265.xml"/><Relationship Id="rId291" Type="http://schemas.openxmlformats.org/officeDocument/2006/relationships/customXml" Target="../ink/ink292.xml"/><Relationship Id="rId305" Type="http://schemas.openxmlformats.org/officeDocument/2006/relationships/customXml" Target="../ink/ink299.xml"/><Relationship Id="rId347" Type="http://schemas.openxmlformats.org/officeDocument/2006/relationships/customXml" Target="../ink/ink320.xml"/><Relationship Id="rId44" Type="http://schemas.openxmlformats.org/officeDocument/2006/relationships/image" Target="../media/image38.png"/><Relationship Id="rId86" Type="http://schemas.openxmlformats.org/officeDocument/2006/relationships/customXml" Target="../ink/ink188.xml"/><Relationship Id="rId151" Type="http://schemas.openxmlformats.org/officeDocument/2006/relationships/customXml" Target="../ink/ink221.xml"/><Relationship Id="rId389" Type="http://schemas.openxmlformats.org/officeDocument/2006/relationships/customXml" Target="../ink/ink341.xml"/><Relationship Id="rId193" Type="http://schemas.openxmlformats.org/officeDocument/2006/relationships/customXml" Target="../ink/ink242.xml"/><Relationship Id="rId207" Type="http://schemas.openxmlformats.org/officeDocument/2006/relationships/customXml" Target="../ink/ink249.xml"/><Relationship Id="rId249" Type="http://schemas.openxmlformats.org/officeDocument/2006/relationships/image" Target="../media/image139.png"/><Relationship Id="rId414" Type="http://schemas.openxmlformats.org/officeDocument/2006/relationships/image" Target="../media/image221.png"/><Relationship Id="rId13" Type="http://schemas.openxmlformats.org/officeDocument/2006/relationships/customXml" Target="../ink/ink151.xml"/><Relationship Id="rId109" Type="http://schemas.openxmlformats.org/officeDocument/2006/relationships/customXml" Target="../ink/ink200.xml"/><Relationship Id="rId260" Type="http://schemas.openxmlformats.org/officeDocument/2006/relationships/customXml" Target="../ink/ink276.xml"/><Relationship Id="rId316" Type="http://schemas.openxmlformats.org/officeDocument/2006/relationships/image" Target="../media/image172.png"/><Relationship Id="rId55" Type="http://schemas.openxmlformats.org/officeDocument/2006/relationships/customXml" Target="../ink/ink172.xml"/><Relationship Id="rId97" Type="http://schemas.openxmlformats.org/officeDocument/2006/relationships/image" Target="../media/image64.png"/><Relationship Id="rId120" Type="http://schemas.openxmlformats.org/officeDocument/2006/relationships/image" Target="../media/image75.png"/><Relationship Id="rId358" Type="http://schemas.openxmlformats.org/officeDocument/2006/relationships/image" Target="../media/image193.png"/><Relationship Id="rId162" Type="http://schemas.openxmlformats.org/officeDocument/2006/relationships/image" Target="../media/image96.png"/><Relationship Id="rId218" Type="http://schemas.openxmlformats.org/officeDocument/2006/relationships/customXml" Target="../ink/ink255.xml"/><Relationship Id="rId425" Type="http://schemas.openxmlformats.org/officeDocument/2006/relationships/customXml" Target="../ink/ink359.xml"/><Relationship Id="rId271" Type="http://schemas.openxmlformats.org/officeDocument/2006/relationships/customXml" Target="../ink/ink282.xml"/><Relationship Id="rId24" Type="http://schemas.openxmlformats.org/officeDocument/2006/relationships/image" Target="../media/image28.png"/><Relationship Id="rId66" Type="http://schemas.openxmlformats.org/officeDocument/2006/relationships/image" Target="../media/image49.png"/><Relationship Id="rId131" Type="http://schemas.openxmlformats.org/officeDocument/2006/relationships/customXml" Target="../ink/ink211.xml"/><Relationship Id="rId327" Type="http://schemas.openxmlformats.org/officeDocument/2006/relationships/customXml" Target="../ink/ink310.xml"/><Relationship Id="rId369" Type="http://schemas.openxmlformats.org/officeDocument/2006/relationships/customXml" Target="../ink/ink331.xml"/><Relationship Id="rId173" Type="http://schemas.openxmlformats.org/officeDocument/2006/relationships/customXml" Target="../ink/ink232.xml"/><Relationship Id="rId229" Type="http://schemas.openxmlformats.org/officeDocument/2006/relationships/image" Target="../media/image129.png"/><Relationship Id="rId380" Type="http://schemas.openxmlformats.org/officeDocument/2006/relationships/image" Target="../media/image204.png"/><Relationship Id="rId436" Type="http://schemas.openxmlformats.org/officeDocument/2006/relationships/image" Target="../media/image232.png"/><Relationship Id="rId240" Type="http://schemas.openxmlformats.org/officeDocument/2006/relationships/customXml" Target="../ink/ink266.xml"/><Relationship Id="rId35" Type="http://schemas.openxmlformats.org/officeDocument/2006/relationships/customXml" Target="../ink/ink162.xml"/><Relationship Id="rId77" Type="http://schemas.openxmlformats.org/officeDocument/2006/relationships/image" Target="../media/image54.png"/><Relationship Id="rId100" Type="http://schemas.openxmlformats.org/officeDocument/2006/relationships/customXml" Target="../ink/ink195.xml"/><Relationship Id="rId282" Type="http://schemas.openxmlformats.org/officeDocument/2006/relationships/image" Target="../media/image155.png"/><Relationship Id="rId338" Type="http://schemas.openxmlformats.org/officeDocument/2006/relationships/image" Target="../media/image183.png"/><Relationship Id="rId8" Type="http://schemas.openxmlformats.org/officeDocument/2006/relationships/image" Target="../media/image20.png"/><Relationship Id="rId142" Type="http://schemas.openxmlformats.org/officeDocument/2006/relationships/image" Target="../media/image86.png"/><Relationship Id="rId184" Type="http://schemas.openxmlformats.org/officeDocument/2006/relationships/image" Target="../media/image107.png"/><Relationship Id="rId391" Type="http://schemas.openxmlformats.org/officeDocument/2006/relationships/customXml" Target="../ink/ink342.xml"/><Relationship Id="rId405" Type="http://schemas.openxmlformats.org/officeDocument/2006/relationships/customXml" Target="../ink/ink349.xml"/><Relationship Id="rId251" Type="http://schemas.openxmlformats.org/officeDocument/2006/relationships/image" Target="../media/image140.png"/><Relationship Id="rId46" Type="http://schemas.openxmlformats.org/officeDocument/2006/relationships/image" Target="../media/image39.png"/><Relationship Id="rId293" Type="http://schemas.openxmlformats.org/officeDocument/2006/relationships/customXml" Target="../ink/ink293.xml"/><Relationship Id="rId307" Type="http://schemas.openxmlformats.org/officeDocument/2006/relationships/customXml" Target="../ink/ink300.xml"/><Relationship Id="rId349" Type="http://schemas.openxmlformats.org/officeDocument/2006/relationships/customXml" Target="../ink/ink321.xml"/><Relationship Id="rId88" Type="http://schemas.openxmlformats.org/officeDocument/2006/relationships/customXml" Target="../ink/ink189.xml"/><Relationship Id="rId111" Type="http://schemas.openxmlformats.org/officeDocument/2006/relationships/customXml" Target="../ink/ink201.xml"/><Relationship Id="rId153" Type="http://schemas.openxmlformats.org/officeDocument/2006/relationships/customXml" Target="../ink/ink222.xml"/><Relationship Id="rId195" Type="http://schemas.openxmlformats.org/officeDocument/2006/relationships/customXml" Target="../ink/ink243.xml"/><Relationship Id="rId209" Type="http://schemas.openxmlformats.org/officeDocument/2006/relationships/customXml" Target="../ink/ink250.xml"/><Relationship Id="rId360" Type="http://schemas.openxmlformats.org/officeDocument/2006/relationships/image" Target="../media/image194.png"/><Relationship Id="rId416" Type="http://schemas.openxmlformats.org/officeDocument/2006/relationships/image" Target="../media/image222.png"/><Relationship Id="rId220" Type="http://schemas.openxmlformats.org/officeDocument/2006/relationships/customXml" Target="../ink/ink256.xml"/><Relationship Id="rId15" Type="http://schemas.openxmlformats.org/officeDocument/2006/relationships/customXml" Target="../ink/ink152.xml"/><Relationship Id="rId57" Type="http://schemas.openxmlformats.org/officeDocument/2006/relationships/customXml" Target="../ink/ink173.xml"/><Relationship Id="rId262" Type="http://schemas.openxmlformats.org/officeDocument/2006/relationships/customXml" Target="../ink/ink277.xml"/><Relationship Id="rId318" Type="http://schemas.openxmlformats.org/officeDocument/2006/relationships/image" Target="../media/image173.png"/><Relationship Id="rId99" Type="http://schemas.openxmlformats.org/officeDocument/2006/relationships/image" Target="../media/image65.png"/><Relationship Id="rId122" Type="http://schemas.openxmlformats.org/officeDocument/2006/relationships/image" Target="../media/image76.png"/><Relationship Id="rId164" Type="http://schemas.openxmlformats.org/officeDocument/2006/relationships/image" Target="../media/image97.png"/><Relationship Id="rId371" Type="http://schemas.openxmlformats.org/officeDocument/2006/relationships/customXml" Target="../ink/ink332.xml"/><Relationship Id="rId427" Type="http://schemas.openxmlformats.org/officeDocument/2006/relationships/customXml" Target="../ink/ink360.xml"/><Relationship Id="rId26" Type="http://schemas.openxmlformats.org/officeDocument/2006/relationships/image" Target="../media/image29.png"/><Relationship Id="rId231" Type="http://schemas.openxmlformats.org/officeDocument/2006/relationships/image" Target="../media/image130.png"/><Relationship Id="rId273" Type="http://schemas.openxmlformats.org/officeDocument/2006/relationships/customXml" Target="../ink/ink283.xml"/><Relationship Id="rId329" Type="http://schemas.openxmlformats.org/officeDocument/2006/relationships/customXml" Target="../ink/ink311.xml"/><Relationship Id="rId68" Type="http://schemas.openxmlformats.org/officeDocument/2006/relationships/image" Target="../media/image50.png"/><Relationship Id="rId133" Type="http://schemas.openxmlformats.org/officeDocument/2006/relationships/customXml" Target="../ink/ink212.xml"/><Relationship Id="rId175" Type="http://schemas.openxmlformats.org/officeDocument/2006/relationships/customXml" Target="../ink/ink233.xml"/><Relationship Id="rId340" Type="http://schemas.openxmlformats.org/officeDocument/2006/relationships/image" Target="../media/image184.png"/><Relationship Id="rId200" Type="http://schemas.openxmlformats.org/officeDocument/2006/relationships/image" Target="../media/image115.png"/><Relationship Id="rId382" Type="http://schemas.openxmlformats.org/officeDocument/2006/relationships/image" Target="../media/image205.png"/><Relationship Id="rId438" Type="http://schemas.openxmlformats.org/officeDocument/2006/relationships/image" Target="../media/image233.png"/><Relationship Id="rId242" Type="http://schemas.openxmlformats.org/officeDocument/2006/relationships/customXml" Target="../ink/ink267.xml"/><Relationship Id="rId284" Type="http://schemas.openxmlformats.org/officeDocument/2006/relationships/image" Target="../media/image156.png"/><Relationship Id="rId37" Type="http://schemas.openxmlformats.org/officeDocument/2006/relationships/customXml" Target="../ink/ink163.xml"/><Relationship Id="rId79" Type="http://schemas.openxmlformats.org/officeDocument/2006/relationships/image" Target="../media/image55.png"/><Relationship Id="rId102" Type="http://schemas.openxmlformats.org/officeDocument/2006/relationships/image" Target="../media/image66.png"/><Relationship Id="rId144" Type="http://schemas.openxmlformats.org/officeDocument/2006/relationships/image" Target="../media/image87.png"/><Relationship Id="rId90" Type="http://schemas.openxmlformats.org/officeDocument/2006/relationships/customXml" Target="../ink/ink190.xml"/><Relationship Id="rId186" Type="http://schemas.openxmlformats.org/officeDocument/2006/relationships/image" Target="../media/image108.png"/><Relationship Id="rId351" Type="http://schemas.openxmlformats.org/officeDocument/2006/relationships/customXml" Target="../ink/ink322.xml"/><Relationship Id="rId393" Type="http://schemas.openxmlformats.org/officeDocument/2006/relationships/customXml" Target="../ink/ink343.xml"/><Relationship Id="rId407" Type="http://schemas.openxmlformats.org/officeDocument/2006/relationships/customXml" Target="../ink/ink350.xml"/><Relationship Id="rId211" Type="http://schemas.openxmlformats.org/officeDocument/2006/relationships/customXml" Target="../ink/ink251.xml"/><Relationship Id="rId253" Type="http://schemas.openxmlformats.org/officeDocument/2006/relationships/image" Target="../media/image141.png"/><Relationship Id="rId295" Type="http://schemas.openxmlformats.org/officeDocument/2006/relationships/customXml" Target="../ink/ink294.xml"/><Relationship Id="rId309" Type="http://schemas.openxmlformats.org/officeDocument/2006/relationships/customXml" Target="../ink/ink301.xml"/><Relationship Id="rId48" Type="http://schemas.openxmlformats.org/officeDocument/2006/relationships/image" Target="../media/image40.png"/><Relationship Id="rId113" Type="http://schemas.openxmlformats.org/officeDocument/2006/relationships/customXml" Target="../ink/ink202.xml"/><Relationship Id="rId320" Type="http://schemas.openxmlformats.org/officeDocument/2006/relationships/image" Target="../media/image174.png"/><Relationship Id="rId155" Type="http://schemas.openxmlformats.org/officeDocument/2006/relationships/customXml" Target="../ink/ink223.xml"/><Relationship Id="rId197" Type="http://schemas.openxmlformats.org/officeDocument/2006/relationships/customXml" Target="../ink/ink244.xml"/><Relationship Id="rId362" Type="http://schemas.openxmlformats.org/officeDocument/2006/relationships/image" Target="../media/image195.png"/><Relationship Id="rId418" Type="http://schemas.openxmlformats.org/officeDocument/2006/relationships/image" Target="../media/image223.png"/><Relationship Id="rId222" Type="http://schemas.openxmlformats.org/officeDocument/2006/relationships/customXml" Target="../ink/ink257.xml"/><Relationship Id="rId264" Type="http://schemas.openxmlformats.org/officeDocument/2006/relationships/customXml" Target="../ink/ink278.xml"/><Relationship Id="rId17" Type="http://schemas.openxmlformats.org/officeDocument/2006/relationships/customXml" Target="../ink/ink153.xml"/><Relationship Id="rId59" Type="http://schemas.openxmlformats.org/officeDocument/2006/relationships/customXml" Target="../ink/ink174.xml"/><Relationship Id="rId124" Type="http://schemas.openxmlformats.org/officeDocument/2006/relationships/image" Target="../media/image77.png"/><Relationship Id="rId70" Type="http://schemas.openxmlformats.org/officeDocument/2006/relationships/customXml" Target="../ink/ink180.xml"/><Relationship Id="rId166" Type="http://schemas.openxmlformats.org/officeDocument/2006/relationships/image" Target="../media/image98.png"/><Relationship Id="rId331" Type="http://schemas.openxmlformats.org/officeDocument/2006/relationships/customXml" Target="../ink/ink312.xml"/><Relationship Id="rId373" Type="http://schemas.openxmlformats.org/officeDocument/2006/relationships/customXml" Target="../ink/ink333.xml"/><Relationship Id="rId429" Type="http://schemas.openxmlformats.org/officeDocument/2006/relationships/customXml" Target="../ink/ink36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1.png"/><Relationship Id="rId440" Type="http://schemas.openxmlformats.org/officeDocument/2006/relationships/image" Target="../media/image234.png"/><Relationship Id="rId28" Type="http://schemas.openxmlformats.org/officeDocument/2006/relationships/image" Target="../media/image30.png"/><Relationship Id="rId275" Type="http://schemas.openxmlformats.org/officeDocument/2006/relationships/customXml" Target="../ink/ink284.xml"/><Relationship Id="rId300" Type="http://schemas.openxmlformats.org/officeDocument/2006/relationships/image" Target="../media/image164.png"/><Relationship Id="rId81" Type="http://schemas.openxmlformats.org/officeDocument/2006/relationships/image" Target="../media/image56.png"/><Relationship Id="rId135" Type="http://schemas.openxmlformats.org/officeDocument/2006/relationships/customXml" Target="../ink/ink213.xml"/><Relationship Id="rId177" Type="http://schemas.openxmlformats.org/officeDocument/2006/relationships/customXml" Target="../ink/ink234.xml"/><Relationship Id="rId342" Type="http://schemas.openxmlformats.org/officeDocument/2006/relationships/image" Target="../media/image185.png"/><Relationship Id="rId384" Type="http://schemas.openxmlformats.org/officeDocument/2006/relationships/image" Target="../media/image206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7.png"/><Relationship Id="rId117" Type="http://schemas.openxmlformats.org/officeDocument/2006/relationships/customXml" Target="../ink/ink425.xml"/><Relationship Id="rId21" Type="http://schemas.openxmlformats.org/officeDocument/2006/relationships/customXml" Target="../ink/ink377.xml"/><Relationship Id="rId42" Type="http://schemas.openxmlformats.org/officeDocument/2006/relationships/image" Target="../media/image255.png"/><Relationship Id="rId47" Type="http://schemas.openxmlformats.org/officeDocument/2006/relationships/customXml" Target="../ink/ink390.xml"/><Relationship Id="rId63" Type="http://schemas.openxmlformats.org/officeDocument/2006/relationships/customXml" Target="../ink/ink398.xml"/><Relationship Id="rId68" Type="http://schemas.openxmlformats.org/officeDocument/2006/relationships/image" Target="../media/image268.png"/><Relationship Id="rId84" Type="http://schemas.openxmlformats.org/officeDocument/2006/relationships/image" Target="../media/image275.png"/><Relationship Id="rId89" Type="http://schemas.openxmlformats.org/officeDocument/2006/relationships/customXml" Target="../ink/ink411.xml"/><Relationship Id="rId112" Type="http://schemas.openxmlformats.org/officeDocument/2006/relationships/image" Target="../media/image289.png"/><Relationship Id="rId16" Type="http://schemas.openxmlformats.org/officeDocument/2006/relationships/image" Target="../media/image242.png"/><Relationship Id="rId107" Type="http://schemas.openxmlformats.org/officeDocument/2006/relationships/customXml" Target="../ink/ink420.xml"/><Relationship Id="rId11" Type="http://schemas.openxmlformats.org/officeDocument/2006/relationships/customXml" Target="../ink/ink372.xml"/><Relationship Id="rId32" Type="http://schemas.openxmlformats.org/officeDocument/2006/relationships/image" Target="../media/image250.png"/><Relationship Id="rId37" Type="http://schemas.openxmlformats.org/officeDocument/2006/relationships/customXml" Target="../ink/ink385.xml"/><Relationship Id="rId53" Type="http://schemas.openxmlformats.org/officeDocument/2006/relationships/customXml" Target="../ink/ink393.xml"/><Relationship Id="rId58" Type="http://schemas.openxmlformats.org/officeDocument/2006/relationships/image" Target="../media/image263.png"/><Relationship Id="rId74" Type="http://schemas.openxmlformats.org/officeDocument/2006/relationships/image" Target="../media/image270.png"/><Relationship Id="rId79" Type="http://schemas.openxmlformats.org/officeDocument/2006/relationships/customXml" Target="../ink/ink406.xml"/><Relationship Id="rId102" Type="http://schemas.openxmlformats.org/officeDocument/2006/relationships/image" Target="../media/image284.png"/><Relationship Id="rId123" Type="http://schemas.openxmlformats.org/officeDocument/2006/relationships/customXml" Target="../ink/ink428.xml"/><Relationship Id="rId5" Type="http://schemas.openxmlformats.org/officeDocument/2006/relationships/customXml" Target="../ink/ink369.xml"/><Relationship Id="rId90" Type="http://schemas.openxmlformats.org/officeDocument/2006/relationships/image" Target="../media/image278.png"/><Relationship Id="rId95" Type="http://schemas.openxmlformats.org/officeDocument/2006/relationships/customXml" Target="../ink/ink414.xml"/><Relationship Id="rId22" Type="http://schemas.openxmlformats.org/officeDocument/2006/relationships/image" Target="../media/image245.png"/><Relationship Id="rId27" Type="http://schemas.openxmlformats.org/officeDocument/2006/relationships/customXml" Target="../ink/ink380.xml"/><Relationship Id="rId43" Type="http://schemas.openxmlformats.org/officeDocument/2006/relationships/customXml" Target="../ink/ink388.xml"/><Relationship Id="rId48" Type="http://schemas.openxmlformats.org/officeDocument/2006/relationships/image" Target="../media/image258.png"/><Relationship Id="rId64" Type="http://schemas.openxmlformats.org/officeDocument/2006/relationships/image" Target="../media/image266.png"/><Relationship Id="rId69" Type="http://schemas.openxmlformats.org/officeDocument/2006/relationships/customXml" Target="../ink/ink401.xml"/><Relationship Id="rId113" Type="http://schemas.openxmlformats.org/officeDocument/2006/relationships/customXml" Target="../ink/ink423.xml"/><Relationship Id="rId118" Type="http://schemas.openxmlformats.org/officeDocument/2006/relationships/image" Target="../media/image292.png"/><Relationship Id="rId80" Type="http://schemas.openxmlformats.org/officeDocument/2006/relationships/image" Target="../media/image273.png"/><Relationship Id="rId85" Type="http://schemas.openxmlformats.org/officeDocument/2006/relationships/customXml" Target="../ink/ink409.xml"/><Relationship Id="rId12" Type="http://schemas.openxmlformats.org/officeDocument/2006/relationships/image" Target="../media/image240.png"/><Relationship Id="rId17" Type="http://schemas.openxmlformats.org/officeDocument/2006/relationships/customXml" Target="../ink/ink375.xml"/><Relationship Id="rId33" Type="http://schemas.openxmlformats.org/officeDocument/2006/relationships/customXml" Target="../ink/ink383.xml"/><Relationship Id="rId38" Type="http://schemas.openxmlformats.org/officeDocument/2006/relationships/image" Target="../media/image253.png"/><Relationship Id="rId59" Type="http://schemas.openxmlformats.org/officeDocument/2006/relationships/customXml" Target="../ink/ink396.xml"/><Relationship Id="rId103" Type="http://schemas.openxmlformats.org/officeDocument/2006/relationships/customXml" Target="../ink/ink418.xml"/><Relationship Id="rId108" Type="http://schemas.openxmlformats.org/officeDocument/2006/relationships/image" Target="../media/image287.png"/><Relationship Id="rId124" Type="http://schemas.openxmlformats.org/officeDocument/2006/relationships/image" Target="../media/image295.png"/><Relationship Id="rId54" Type="http://schemas.openxmlformats.org/officeDocument/2006/relationships/image" Target="../media/image261.png"/><Relationship Id="rId70" Type="http://schemas.openxmlformats.org/officeDocument/2006/relationships/image" Target="../media/image35.png"/><Relationship Id="rId75" Type="http://schemas.openxmlformats.org/officeDocument/2006/relationships/customXml" Target="../ink/ink404.xml"/><Relationship Id="rId91" Type="http://schemas.openxmlformats.org/officeDocument/2006/relationships/customXml" Target="../ink/ink412.xml"/><Relationship Id="rId96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23" Type="http://schemas.openxmlformats.org/officeDocument/2006/relationships/customXml" Target="../ink/ink378.xml"/><Relationship Id="rId28" Type="http://schemas.openxmlformats.org/officeDocument/2006/relationships/image" Target="../media/image248.png"/><Relationship Id="rId49" Type="http://schemas.openxmlformats.org/officeDocument/2006/relationships/customXml" Target="../ink/ink391.xml"/><Relationship Id="rId114" Type="http://schemas.openxmlformats.org/officeDocument/2006/relationships/image" Target="../media/image290.png"/><Relationship Id="rId119" Type="http://schemas.openxmlformats.org/officeDocument/2006/relationships/customXml" Target="../ink/ink426.xml"/><Relationship Id="rId44" Type="http://schemas.openxmlformats.org/officeDocument/2006/relationships/image" Target="../media/image256.png"/><Relationship Id="rId60" Type="http://schemas.openxmlformats.org/officeDocument/2006/relationships/image" Target="../media/image264.png"/><Relationship Id="rId65" Type="http://schemas.openxmlformats.org/officeDocument/2006/relationships/customXml" Target="../ink/ink399.xml"/><Relationship Id="rId81" Type="http://schemas.openxmlformats.org/officeDocument/2006/relationships/customXml" Target="../ink/ink407.xml"/><Relationship Id="rId86" Type="http://schemas.openxmlformats.org/officeDocument/2006/relationships/image" Target="../media/image276.png"/><Relationship Id="rId4" Type="http://schemas.openxmlformats.org/officeDocument/2006/relationships/image" Target="../media/image236.png"/><Relationship Id="rId9" Type="http://schemas.openxmlformats.org/officeDocument/2006/relationships/customXml" Target="../ink/ink371.xml"/><Relationship Id="rId13" Type="http://schemas.openxmlformats.org/officeDocument/2006/relationships/customXml" Target="../ink/ink373.xml"/><Relationship Id="rId18" Type="http://schemas.openxmlformats.org/officeDocument/2006/relationships/image" Target="../media/image243.png"/><Relationship Id="rId39" Type="http://schemas.openxmlformats.org/officeDocument/2006/relationships/customXml" Target="../ink/ink386.xml"/><Relationship Id="rId109" Type="http://schemas.openxmlformats.org/officeDocument/2006/relationships/customXml" Target="../ink/ink421.xml"/><Relationship Id="rId34" Type="http://schemas.openxmlformats.org/officeDocument/2006/relationships/image" Target="../media/image251.png"/><Relationship Id="rId50" Type="http://schemas.openxmlformats.org/officeDocument/2006/relationships/image" Target="../media/image259.png"/><Relationship Id="rId55" Type="http://schemas.openxmlformats.org/officeDocument/2006/relationships/customXml" Target="../ink/ink394.xml"/><Relationship Id="rId76" Type="http://schemas.openxmlformats.org/officeDocument/2006/relationships/image" Target="../media/image271.png"/><Relationship Id="rId97" Type="http://schemas.openxmlformats.org/officeDocument/2006/relationships/customXml" Target="../ink/ink415.xml"/><Relationship Id="rId104" Type="http://schemas.openxmlformats.org/officeDocument/2006/relationships/image" Target="../media/image285.png"/><Relationship Id="rId120" Type="http://schemas.openxmlformats.org/officeDocument/2006/relationships/image" Target="../media/image293.png"/><Relationship Id="rId7" Type="http://schemas.openxmlformats.org/officeDocument/2006/relationships/customXml" Target="../ink/ink370.xml"/><Relationship Id="rId71" Type="http://schemas.openxmlformats.org/officeDocument/2006/relationships/customXml" Target="../ink/ink402.xml"/><Relationship Id="rId92" Type="http://schemas.openxmlformats.org/officeDocument/2006/relationships/image" Target="../media/image279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81.xml"/><Relationship Id="rId24" Type="http://schemas.openxmlformats.org/officeDocument/2006/relationships/image" Target="../media/image246.png"/><Relationship Id="rId40" Type="http://schemas.openxmlformats.org/officeDocument/2006/relationships/image" Target="../media/image254.png"/><Relationship Id="rId45" Type="http://schemas.openxmlformats.org/officeDocument/2006/relationships/customXml" Target="../ink/ink389.xml"/><Relationship Id="rId66" Type="http://schemas.openxmlformats.org/officeDocument/2006/relationships/image" Target="../media/image267.png"/><Relationship Id="rId87" Type="http://schemas.openxmlformats.org/officeDocument/2006/relationships/customXml" Target="../ink/ink410.xml"/><Relationship Id="rId110" Type="http://schemas.openxmlformats.org/officeDocument/2006/relationships/image" Target="../media/image288.png"/><Relationship Id="rId115" Type="http://schemas.openxmlformats.org/officeDocument/2006/relationships/customXml" Target="../ink/ink424.xml"/><Relationship Id="rId61" Type="http://schemas.openxmlformats.org/officeDocument/2006/relationships/customXml" Target="../ink/ink397.xml"/><Relationship Id="rId82" Type="http://schemas.openxmlformats.org/officeDocument/2006/relationships/image" Target="../media/image274.png"/><Relationship Id="rId19" Type="http://schemas.openxmlformats.org/officeDocument/2006/relationships/customXml" Target="../ink/ink376.xml"/><Relationship Id="rId14" Type="http://schemas.openxmlformats.org/officeDocument/2006/relationships/image" Target="../media/image241.png"/><Relationship Id="rId30" Type="http://schemas.openxmlformats.org/officeDocument/2006/relationships/image" Target="../media/image249.png"/><Relationship Id="rId35" Type="http://schemas.openxmlformats.org/officeDocument/2006/relationships/customXml" Target="../ink/ink384.xml"/><Relationship Id="rId56" Type="http://schemas.openxmlformats.org/officeDocument/2006/relationships/image" Target="../media/image262.png"/><Relationship Id="rId77" Type="http://schemas.openxmlformats.org/officeDocument/2006/relationships/customXml" Target="../ink/ink405.xml"/><Relationship Id="rId100" Type="http://schemas.openxmlformats.org/officeDocument/2006/relationships/image" Target="../media/image283.png"/><Relationship Id="rId105" Type="http://schemas.openxmlformats.org/officeDocument/2006/relationships/customXml" Target="../ink/ink419.xml"/><Relationship Id="rId8" Type="http://schemas.openxmlformats.org/officeDocument/2006/relationships/image" Target="../media/image238.png"/><Relationship Id="rId51" Type="http://schemas.openxmlformats.org/officeDocument/2006/relationships/customXml" Target="../ink/ink392.xml"/><Relationship Id="rId72" Type="http://schemas.openxmlformats.org/officeDocument/2006/relationships/image" Target="../media/image269.png"/><Relationship Id="rId93" Type="http://schemas.openxmlformats.org/officeDocument/2006/relationships/customXml" Target="../ink/ink413.xml"/><Relationship Id="rId98" Type="http://schemas.openxmlformats.org/officeDocument/2006/relationships/image" Target="../media/image282.png"/><Relationship Id="rId121" Type="http://schemas.openxmlformats.org/officeDocument/2006/relationships/customXml" Target="../ink/ink427.xml"/><Relationship Id="rId3" Type="http://schemas.openxmlformats.org/officeDocument/2006/relationships/customXml" Target="../ink/ink368.xml"/><Relationship Id="rId25" Type="http://schemas.openxmlformats.org/officeDocument/2006/relationships/customXml" Target="../ink/ink379.xml"/><Relationship Id="rId46" Type="http://schemas.openxmlformats.org/officeDocument/2006/relationships/image" Target="../media/image257.png"/><Relationship Id="rId67" Type="http://schemas.openxmlformats.org/officeDocument/2006/relationships/customXml" Target="../ink/ink400.xml"/><Relationship Id="rId116" Type="http://schemas.openxmlformats.org/officeDocument/2006/relationships/image" Target="../media/image291.png"/><Relationship Id="rId20" Type="http://schemas.openxmlformats.org/officeDocument/2006/relationships/image" Target="../media/image244.png"/><Relationship Id="rId41" Type="http://schemas.openxmlformats.org/officeDocument/2006/relationships/customXml" Target="../ink/ink387.xml"/><Relationship Id="rId62" Type="http://schemas.openxmlformats.org/officeDocument/2006/relationships/image" Target="../media/image265.png"/><Relationship Id="rId83" Type="http://schemas.openxmlformats.org/officeDocument/2006/relationships/customXml" Target="../ink/ink408.xml"/><Relationship Id="rId88" Type="http://schemas.openxmlformats.org/officeDocument/2006/relationships/image" Target="../media/image277.png"/><Relationship Id="rId111" Type="http://schemas.openxmlformats.org/officeDocument/2006/relationships/customXml" Target="../ink/ink422.xml"/><Relationship Id="rId15" Type="http://schemas.openxmlformats.org/officeDocument/2006/relationships/customXml" Target="../ink/ink374.xml"/><Relationship Id="rId36" Type="http://schemas.openxmlformats.org/officeDocument/2006/relationships/image" Target="../media/image252.png"/><Relationship Id="rId57" Type="http://schemas.openxmlformats.org/officeDocument/2006/relationships/customXml" Target="../ink/ink395.xml"/><Relationship Id="rId106" Type="http://schemas.openxmlformats.org/officeDocument/2006/relationships/image" Target="../media/image286.png"/><Relationship Id="rId10" Type="http://schemas.openxmlformats.org/officeDocument/2006/relationships/image" Target="../media/image239.png"/><Relationship Id="rId31" Type="http://schemas.openxmlformats.org/officeDocument/2006/relationships/customXml" Target="../ink/ink382.xml"/><Relationship Id="rId52" Type="http://schemas.openxmlformats.org/officeDocument/2006/relationships/image" Target="../media/image260.png"/><Relationship Id="rId73" Type="http://schemas.openxmlformats.org/officeDocument/2006/relationships/customXml" Target="../ink/ink403.xml"/><Relationship Id="rId78" Type="http://schemas.openxmlformats.org/officeDocument/2006/relationships/image" Target="../media/image272.png"/><Relationship Id="rId94" Type="http://schemas.openxmlformats.org/officeDocument/2006/relationships/image" Target="../media/image280.png"/><Relationship Id="rId99" Type="http://schemas.openxmlformats.org/officeDocument/2006/relationships/customXml" Target="../ink/ink416.xml"/><Relationship Id="rId101" Type="http://schemas.openxmlformats.org/officeDocument/2006/relationships/customXml" Target="../ink/ink417.xml"/><Relationship Id="rId122" Type="http://schemas.openxmlformats.org/officeDocument/2006/relationships/image" Target="../media/image29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6.xml"/><Relationship Id="rId299" Type="http://schemas.openxmlformats.org/officeDocument/2006/relationships/image" Target="../media/image441.png"/><Relationship Id="rId21" Type="http://schemas.openxmlformats.org/officeDocument/2006/relationships/customXml" Target="../ink/ink438.xml"/><Relationship Id="rId63" Type="http://schemas.openxmlformats.org/officeDocument/2006/relationships/customXml" Target="../ink/ink459.xml"/><Relationship Id="rId159" Type="http://schemas.openxmlformats.org/officeDocument/2006/relationships/image" Target="../media/image372.png"/><Relationship Id="rId170" Type="http://schemas.openxmlformats.org/officeDocument/2006/relationships/customXml" Target="../ink/ink513.xml"/><Relationship Id="rId226" Type="http://schemas.openxmlformats.org/officeDocument/2006/relationships/customXml" Target="../ink/ink541.xml"/><Relationship Id="rId268" Type="http://schemas.openxmlformats.org/officeDocument/2006/relationships/image" Target="../media/image426.png"/><Relationship Id="rId32" Type="http://schemas.openxmlformats.org/officeDocument/2006/relationships/image" Target="../media/image309.png"/><Relationship Id="rId74" Type="http://schemas.openxmlformats.org/officeDocument/2006/relationships/image" Target="../media/image330.png"/><Relationship Id="rId128" Type="http://schemas.openxmlformats.org/officeDocument/2006/relationships/customXml" Target="../ink/ink492.xml"/><Relationship Id="rId5" Type="http://schemas.openxmlformats.org/officeDocument/2006/relationships/customXml" Target="../ink/ink430.xml"/><Relationship Id="rId181" Type="http://schemas.openxmlformats.org/officeDocument/2006/relationships/image" Target="../media/image383.png"/><Relationship Id="rId237" Type="http://schemas.openxmlformats.org/officeDocument/2006/relationships/image" Target="../media/image411.png"/><Relationship Id="rId279" Type="http://schemas.openxmlformats.org/officeDocument/2006/relationships/customXml" Target="../ink/ink568.xml"/><Relationship Id="rId43" Type="http://schemas.openxmlformats.org/officeDocument/2006/relationships/customXml" Target="../ink/ink449.xml"/><Relationship Id="rId139" Type="http://schemas.openxmlformats.org/officeDocument/2006/relationships/image" Target="../media/image362.png"/><Relationship Id="rId290" Type="http://schemas.openxmlformats.org/officeDocument/2006/relationships/customXml" Target="../ink/ink574.xml"/><Relationship Id="rId304" Type="http://schemas.openxmlformats.org/officeDocument/2006/relationships/customXml" Target="../ink/ink581.xml"/><Relationship Id="rId85" Type="http://schemas.openxmlformats.org/officeDocument/2006/relationships/customXml" Target="../ink/ink470.xml"/><Relationship Id="rId150" Type="http://schemas.openxmlformats.org/officeDocument/2006/relationships/customXml" Target="../ink/ink503.xml"/><Relationship Id="rId192" Type="http://schemas.openxmlformats.org/officeDocument/2006/relationships/customXml" Target="../ink/ink524.xml"/><Relationship Id="rId206" Type="http://schemas.openxmlformats.org/officeDocument/2006/relationships/customXml" Target="../ink/ink531.xml"/><Relationship Id="rId248" Type="http://schemas.openxmlformats.org/officeDocument/2006/relationships/customXml" Target="../ink/ink552.xml"/><Relationship Id="rId12" Type="http://schemas.openxmlformats.org/officeDocument/2006/relationships/image" Target="../media/image299.png"/><Relationship Id="rId108" Type="http://schemas.openxmlformats.org/officeDocument/2006/relationships/image" Target="../media/image347.png"/><Relationship Id="rId54" Type="http://schemas.openxmlformats.org/officeDocument/2006/relationships/image" Target="../media/image320.png"/><Relationship Id="rId96" Type="http://schemas.openxmlformats.org/officeDocument/2006/relationships/image" Target="../media/image341.png"/><Relationship Id="rId161" Type="http://schemas.openxmlformats.org/officeDocument/2006/relationships/image" Target="../media/image373.png"/><Relationship Id="rId217" Type="http://schemas.openxmlformats.org/officeDocument/2006/relationships/image" Target="../media/image401.png"/><Relationship Id="rId259" Type="http://schemas.openxmlformats.org/officeDocument/2006/relationships/customXml" Target="../ink/ink558.xml"/><Relationship Id="rId23" Type="http://schemas.openxmlformats.org/officeDocument/2006/relationships/customXml" Target="../ink/ink439.xml"/><Relationship Id="rId119" Type="http://schemas.openxmlformats.org/officeDocument/2006/relationships/customXml" Target="../ink/ink487.xml"/><Relationship Id="rId270" Type="http://schemas.openxmlformats.org/officeDocument/2006/relationships/image" Target="../media/image427.png"/><Relationship Id="rId65" Type="http://schemas.openxmlformats.org/officeDocument/2006/relationships/customXml" Target="../ink/ink460.xml"/><Relationship Id="rId130" Type="http://schemas.openxmlformats.org/officeDocument/2006/relationships/customXml" Target="../ink/ink493.xml"/><Relationship Id="rId172" Type="http://schemas.openxmlformats.org/officeDocument/2006/relationships/customXml" Target="../ink/ink514.xml"/><Relationship Id="rId193" Type="http://schemas.openxmlformats.org/officeDocument/2006/relationships/image" Target="../media/image389.png"/><Relationship Id="rId207" Type="http://schemas.openxmlformats.org/officeDocument/2006/relationships/image" Target="../media/image396.png"/><Relationship Id="rId228" Type="http://schemas.openxmlformats.org/officeDocument/2006/relationships/customXml" Target="../ink/ink542.xml"/><Relationship Id="rId249" Type="http://schemas.openxmlformats.org/officeDocument/2006/relationships/image" Target="../media/image417.png"/><Relationship Id="rId13" Type="http://schemas.openxmlformats.org/officeDocument/2006/relationships/customXml" Target="../ink/ink434.xml"/><Relationship Id="rId109" Type="http://schemas.openxmlformats.org/officeDocument/2006/relationships/customXml" Target="../ink/ink482.xml"/><Relationship Id="rId260" Type="http://schemas.openxmlformats.org/officeDocument/2006/relationships/image" Target="../media/image422.png"/><Relationship Id="rId281" Type="http://schemas.openxmlformats.org/officeDocument/2006/relationships/image" Target="../media/image432.png"/><Relationship Id="rId34" Type="http://schemas.openxmlformats.org/officeDocument/2006/relationships/image" Target="../media/image310.png"/><Relationship Id="rId55" Type="http://schemas.openxmlformats.org/officeDocument/2006/relationships/customXml" Target="../ink/ink455.xml"/><Relationship Id="rId76" Type="http://schemas.openxmlformats.org/officeDocument/2006/relationships/image" Target="../media/image331.png"/><Relationship Id="rId97" Type="http://schemas.openxmlformats.org/officeDocument/2006/relationships/customXml" Target="../ink/ink476.xml"/><Relationship Id="rId120" Type="http://schemas.openxmlformats.org/officeDocument/2006/relationships/image" Target="../media/image353.png"/><Relationship Id="rId141" Type="http://schemas.openxmlformats.org/officeDocument/2006/relationships/image" Target="../media/image363.png"/><Relationship Id="rId7" Type="http://schemas.openxmlformats.org/officeDocument/2006/relationships/customXml" Target="../ink/ink431.xml"/><Relationship Id="rId162" Type="http://schemas.openxmlformats.org/officeDocument/2006/relationships/customXml" Target="../ink/ink509.xml"/><Relationship Id="rId183" Type="http://schemas.openxmlformats.org/officeDocument/2006/relationships/image" Target="../media/image384.png"/><Relationship Id="rId218" Type="http://schemas.openxmlformats.org/officeDocument/2006/relationships/customXml" Target="../ink/ink537.xml"/><Relationship Id="rId239" Type="http://schemas.openxmlformats.org/officeDocument/2006/relationships/image" Target="../media/image412.png"/><Relationship Id="rId250" Type="http://schemas.openxmlformats.org/officeDocument/2006/relationships/customXml" Target="../ink/ink553.xml"/><Relationship Id="rId271" Type="http://schemas.openxmlformats.org/officeDocument/2006/relationships/customXml" Target="../ink/ink564.xml"/><Relationship Id="rId292" Type="http://schemas.openxmlformats.org/officeDocument/2006/relationships/customXml" Target="../ink/ink575.xml"/><Relationship Id="rId306" Type="http://schemas.openxmlformats.org/officeDocument/2006/relationships/image" Target="../media/image444.png"/><Relationship Id="rId24" Type="http://schemas.openxmlformats.org/officeDocument/2006/relationships/image" Target="../media/image305.png"/><Relationship Id="rId45" Type="http://schemas.openxmlformats.org/officeDocument/2006/relationships/customXml" Target="../ink/ink450.xml"/><Relationship Id="rId66" Type="http://schemas.openxmlformats.org/officeDocument/2006/relationships/image" Target="../media/image326.png"/><Relationship Id="rId87" Type="http://schemas.openxmlformats.org/officeDocument/2006/relationships/customXml" Target="../ink/ink471.xml"/><Relationship Id="rId110" Type="http://schemas.openxmlformats.org/officeDocument/2006/relationships/image" Target="../media/image348.png"/><Relationship Id="rId131" Type="http://schemas.openxmlformats.org/officeDocument/2006/relationships/image" Target="../media/image358.png"/><Relationship Id="rId152" Type="http://schemas.openxmlformats.org/officeDocument/2006/relationships/customXml" Target="../ink/ink504.xml"/><Relationship Id="rId173" Type="http://schemas.openxmlformats.org/officeDocument/2006/relationships/image" Target="../media/image379.png"/><Relationship Id="rId194" Type="http://schemas.openxmlformats.org/officeDocument/2006/relationships/customXml" Target="../ink/ink525.xml"/><Relationship Id="rId208" Type="http://schemas.openxmlformats.org/officeDocument/2006/relationships/customXml" Target="../ink/ink532.xml"/><Relationship Id="rId229" Type="http://schemas.openxmlformats.org/officeDocument/2006/relationships/image" Target="../media/image407.png"/><Relationship Id="rId240" Type="http://schemas.openxmlformats.org/officeDocument/2006/relationships/customXml" Target="../ink/ink548.xml"/><Relationship Id="rId261" Type="http://schemas.openxmlformats.org/officeDocument/2006/relationships/customXml" Target="../ink/ink559.xml"/><Relationship Id="rId14" Type="http://schemas.openxmlformats.org/officeDocument/2006/relationships/image" Target="../media/image300.png"/><Relationship Id="rId35" Type="http://schemas.openxmlformats.org/officeDocument/2006/relationships/customXml" Target="../ink/ink445.xml"/><Relationship Id="rId56" Type="http://schemas.openxmlformats.org/officeDocument/2006/relationships/image" Target="../media/image321.png"/><Relationship Id="rId77" Type="http://schemas.openxmlformats.org/officeDocument/2006/relationships/customXml" Target="../ink/ink466.xml"/><Relationship Id="rId100" Type="http://schemas.openxmlformats.org/officeDocument/2006/relationships/image" Target="../media/image343.png"/><Relationship Id="rId282" Type="http://schemas.openxmlformats.org/officeDocument/2006/relationships/customXml" Target="../ink/ink570.xml"/><Relationship Id="rId8" Type="http://schemas.openxmlformats.org/officeDocument/2006/relationships/image" Target="../media/image297.png"/><Relationship Id="rId98" Type="http://schemas.openxmlformats.org/officeDocument/2006/relationships/image" Target="../media/image342.png"/><Relationship Id="rId121" Type="http://schemas.openxmlformats.org/officeDocument/2006/relationships/customXml" Target="../ink/ink488.xml"/><Relationship Id="rId142" Type="http://schemas.openxmlformats.org/officeDocument/2006/relationships/customXml" Target="../ink/ink499.xml"/><Relationship Id="rId163" Type="http://schemas.openxmlformats.org/officeDocument/2006/relationships/image" Target="../media/image374.png"/><Relationship Id="rId184" Type="http://schemas.openxmlformats.org/officeDocument/2006/relationships/customXml" Target="../ink/ink520.xml"/><Relationship Id="rId219" Type="http://schemas.openxmlformats.org/officeDocument/2006/relationships/image" Target="../media/image402.png"/><Relationship Id="rId230" Type="http://schemas.openxmlformats.org/officeDocument/2006/relationships/customXml" Target="../ink/ink543.xml"/><Relationship Id="rId251" Type="http://schemas.openxmlformats.org/officeDocument/2006/relationships/image" Target="../media/image418.png"/><Relationship Id="rId25" Type="http://schemas.openxmlformats.org/officeDocument/2006/relationships/customXml" Target="../ink/ink440.xml"/><Relationship Id="rId46" Type="http://schemas.openxmlformats.org/officeDocument/2006/relationships/image" Target="../media/image316.png"/><Relationship Id="rId67" Type="http://schemas.openxmlformats.org/officeDocument/2006/relationships/customXml" Target="../ink/ink461.xml"/><Relationship Id="rId272" Type="http://schemas.openxmlformats.org/officeDocument/2006/relationships/image" Target="../media/image428.png"/><Relationship Id="rId293" Type="http://schemas.openxmlformats.org/officeDocument/2006/relationships/image" Target="../media/image438.png"/><Relationship Id="rId307" Type="http://schemas.openxmlformats.org/officeDocument/2006/relationships/customXml" Target="../ink/ink583.xml"/><Relationship Id="rId88" Type="http://schemas.openxmlformats.org/officeDocument/2006/relationships/image" Target="../media/image337.png"/><Relationship Id="rId111" Type="http://schemas.openxmlformats.org/officeDocument/2006/relationships/customXml" Target="../ink/ink483.xml"/><Relationship Id="rId132" Type="http://schemas.openxmlformats.org/officeDocument/2006/relationships/customXml" Target="../ink/ink494.xml"/><Relationship Id="rId153" Type="http://schemas.openxmlformats.org/officeDocument/2006/relationships/image" Target="../media/image369.png"/><Relationship Id="rId174" Type="http://schemas.openxmlformats.org/officeDocument/2006/relationships/customXml" Target="../ink/ink515.xml"/><Relationship Id="rId195" Type="http://schemas.openxmlformats.org/officeDocument/2006/relationships/image" Target="../media/image390.png"/><Relationship Id="rId209" Type="http://schemas.openxmlformats.org/officeDocument/2006/relationships/image" Target="../media/image397.png"/><Relationship Id="rId220" Type="http://schemas.openxmlformats.org/officeDocument/2006/relationships/customXml" Target="../ink/ink538.xml"/><Relationship Id="rId241" Type="http://schemas.openxmlformats.org/officeDocument/2006/relationships/image" Target="../media/image413.png"/><Relationship Id="rId15" Type="http://schemas.openxmlformats.org/officeDocument/2006/relationships/customXml" Target="../ink/ink435.xml"/><Relationship Id="rId36" Type="http://schemas.openxmlformats.org/officeDocument/2006/relationships/image" Target="../media/image311.png"/><Relationship Id="rId57" Type="http://schemas.openxmlformats.org/officeDocument/2006/relationships/customXml" Target="../ink/ink456.xml"/><Relationship Id="rId262" Type="http://schemas.openxmlformats.org/officeDocument/2006/relationships/image" Target="../media/image423.png"/><Relationship Id="rId283" Type="http://schemas.openxmlformats.org/officeDocument/2006/relationships/image" Target="../media/image433.png"/><Relationship Id="rId78" Type="http://schemas.openxmlformats.org/officeDocument/2006/relationships/image" Target="../media/image332.png"/><Relationship Id="rId99" Type="http://schemas.openxmlformats.org/officeDocument/2006/relationships/customXml" Target="../ink/ink477.xml"/><Relationship Id="rId101" Type="http://schemas.openxmlformats.org/officeDocument/2006/relationships/customXml" Target="../ink/ink478.xml"/><Relationship Id="rId122" Type="http://schemas.openxmlformats.org/officeDocument/2006/relationships/image" Target="../media/image354.png"/><Relationship Id="rId143" Type="http://schemas.openxmlformats.org/officeDocument/2006/relationships/image" Target="../media/image364.png"/><Relationship Id="rId164" Type="http://schemas.openxmlformats.org/officeDocument/2006/relationships/customXml" Target="../ink/ink510.xml"/><Relationship Id="rId185" Type="http://schemas.openxmlformats.org/officeDocument/2006/relationships/image" Target="../media/image385.png"/><Relationship Id="rId9" Type="http://schemas.openxmlformats.org/officeDocument/2006/relationships/customXml" Target="../ink/ink432.xml"/><Relationship Id="rId210" Type="http://schemas.openxmlformats.org/officeDocument/2006/relationships/customXml" Target="../ink/ink533.xml"/><Relationship Id="rId26" Type="http://schemas.openxmlformats.org/officeDocument/2006/relationships/image" Target="../media/image306.png"/><Relationship Id="rId231" Type="http://schemas.openxmlformats.org/officeDocument/2006/relationships/image" Target="../media/image408.png"/><Relationship Id="rId252" Type="http://schemas.openxmlformats.org/officeDocument/2006/relationships/customXml" Target="../ink/ink554.xml"/><Relationship Id="rId273" Type="http://schemas.openxmlformats.org/officeDocument/2006/relationships/customXml" Target="../ink/ink565.xml"/><Relationship Id="rId294" Type="http://schemas.openxmlformats.org/officeDocument/2006/relationships/customXml" Target="../ink/ink576.xml"/><Relationship Id="rId308" Type="http://schemas.openxmlformats.org/officeDocument/2006/relationships/image" Target="../media/image445.png"/><Relationship Id="rId47" Type="http://schemas.openxmlformats.org/officeDocument/2006/relationships/customXml" Target="../ink/ink451.xml"/><Relationship Id="rId68" Type="http://schemas.openxmlformats.org/officeDocument/2006/relationships/image" Target="../media/image327.png"/><Relationship Id="rId89" Type="http://schemas.openxmlformats.org/officeDocument/2006/relationships/customXml" Target="../ink/ink472.xml"/><Relationship Id="rId112" Type="http://schemas.openxmlformats.org/officeDocument/2006/relationships/image" Target="../media/image349.png"/><Relationship Id="rId133" Type="http://schemas.openxmlformats.org/officeDocument/2006/relationships/image" Target="../media/image359.png"/><Relationship Id="rId154" Type="http://schemas.openxmlformats.org/officeDocument/2006/relationships/customXml" Target="../ink/ink505.xml"/><Relationship Id="rId175" Type="http://schemas.openxmlformats.org/officeDocument/2006/relationships/image" Target="../media/image380.png"/><Relationship Id="rId196" Type="http://schemas.openxmlformats.org/officeDocument/2006/relationships/customXml" Target="../ink/ink526.xml"/><Relationship Id="rId200" Type="http://schemas.openxmlformats.org/officeDocument/2006/relationships/customXml" Target="../ink/ink528.xml"/><Relationship Id="rId16" Type="http://schemas.openxmlformats.org/officeDocument/2006/relationships/image" Target="../media/image301.png"/><Relationship Id="rId221" Type="http://schemas.openxmlformats.org/officeDocument/2006/relationships/image" Target="../media/image403.png"/><Relationship Id="rId242" Type="http://schemas.openxmlformats.org/officeDocument/2006/relationships/customXml" Target="../ink/ink549.xml"/><Relationship Id="rId263" Type="http://schemas.openxmlformats.org/officeDocument/2006/relationships/customXml" Target="../ink/ink560.xml"/><Relationship Id="rId284" Type="http://schemas.openxmlformats.org/officeDocument/2006/relationships/customXml" Target="../ink/ink571.xml"/><Relationship Id="rId37" Type="http://schemas.openxmlformats.org/officeDocument/2006/relationships/customXml" Target="../ink/ink446.xml"/><Relationship Id="rId58" Type="http://schemas.openxmlformats.org/officeDocument/2006/relationships/image" Target="../media/image322.png"/><Relationship Id="rId79" Type="http://schemas.openxmlformats.org/officeDocument/2006/relationships/customXml" Target="../ink/ink467.xml"/><Relationship Id="rId102" Type="http://schemas.openxmlformats.org/officeDocument/2006/relationships/image" Target="../media/image344.png"/><Relationship Id="rId123" Type="http://schemas.openxmlformats.org/officeDocument/2006/relationships/customXml" Target="../ink/ink489.xml"/><Relationship Id="rId144" Type="http://schemas.openxmlformats.org/officeDocument/2006/relationships/customXml" Target="../ink/ink500.xml"/><Relationship Id="rId90" Type="http://schemas.openxmlformats.org/officeDocument/2006/relationships/image" Target="../media/image338.png"/><Relationship Id="rId165" Type="http://schemas.openxmlformats.org/officeDocument/2006/relationships/image" Target="../media/image375.png"/><Relationship Id="rId186" Type="http://schemas.openxmlformats.org/officeDocument/2006/relationships/customXml" Target="../ink/ink521.xml"/><Relationship Id="rId211" Type="http://schemas.openxmlformats.org/officeDocument/2006/relationships/image" Target="../media/image398.png"/><Relationship Id="rId232" Type="http://schemas.openxmlformats.org/officeDocument/2006/relationships/customXml" Target="../ink/ink544.xml"/><Relationship Id="rId253" Type="http://schemas.openxmlformats.org/officeDocument/2006/relationships/image" Target="../media/image419.png"/><Relationship Id="rId274" Type="http://schemas.openxmlformats.org/officeDocument/2006/relationships/image" Target="../media/image429.png"/><Relationship Id="rId295" Type="http://schemas.openxmlformats.org/officeDocument/2006/relationships/image" Target="../media/image439.png"/><Relationship Id="rId309" Type="http://schemas.openxmlformats.org/officeDocument/2006/relationships/customXml" Target="../ink/ink584.xml"/><Relationship Id="rId27" Type="http://schemas.openxmlformats.org/officeDocument/2006/relationships/customXml" Target="../ink/ink441.xml"/><Relationship Id="rId48" Type="http://schemas.openxmlformats.org/officeDocument/2006/relationships/image" Target="../media/image317.png"/><Relationship Id="rId69" Type="http://schemas.openxmlformats.org/officeDocument/2006/relationships/customXml" Target="../ink/ink462.xml"/><Relationship Id="rId113" Type="http://schemas.openxmlformats.org/officeDocument/2006/relationships/customXml" Target="../ink/ink484.xml"/><Relationship Id="rId134" Type="http://schemas.openxmlformats.org/officeDocument/2006/relationships/customXml" Target="../ink/ink495.xml"/><Relationship Id="rId80" Type="http://schemas.openxmlformats.org/officeDocument/2006/relationships/image" Target="../media/image333.png"/><Relationship Id="rId155" Type="http://schemas.openxmlformats.org/officeDocument/2006/relationships/image" Target="../media/image370.png"/><Relationship Id="rId176" Type="http://schemas.openxmlformats.org/officeDocument/2006/relationships/customXml" Target="../ink/ink516.xml"/><Relationship Id="rId197" Type="http://schemas.openxmlformats.org/officeDocument/2006/relationships/image" Target="../media/image391.png"/><Relationship Id="rId201" Type="http://schemas.openxmlformats.org/officeDocument/2006/relationships/image" Target="../media/image393.png"/><Relationship Id="rId222" Type="http://schemas.openxmlformats.org/officeDocument/2006/relationships/customXml" Target="../ink/ink539.xml"/><Relationship Id="rId243" Type="http://schemas.openxmlformats.org/officeDocument/2006/relationships/image" Target="../media/image414.png"/><Relationship Id="rId264" Type="http://schemas.openxmlformats.org/officeDocument/2006/relationships/image" Target="../media/image424.png"/><Relationship Id="rId285" Type="http://schemas.openxmlformats.org/officeDocument/2006/relationships/image" Target="../media/image434.png"/><Relationship Id="rId17" Type="http://schemas.openxmlformats.org/officeDocument/2006/relationships/customXml" Target="../ink/ink436.xml"/><Relationship Id="rId38" Type="http://schemas.openxmlformats.org/officeDocument/2006/relationships/image" Target="../media/image312.png"/><Relationship Id="rId59" Type="http://schemas.openxmlformats.org/officeDocument/2006/relationships/customXml" Target="../ink/ink457.xml"/><Relationship Id="rId103" Type="http://schemas.openxmlformats.org/officeDocument/2006/relationships/customXml" Target="../ink/ink479.xml"/><Relationship Id="rId124" Type="http://schemas.openxmlformats.org/officeDocument/2006/relationships/image" Target="../media/image355.png"/><Relationship Id="rId310" Type="http://schemas.openxmlformats.org/officeDocument/2006/relationships/image" Target="../media/image446.png"/><Relationship Id="rId70" Type="http://schemas.openxmlformats.org/officeDocument/2006/relationships/image" Target="../media/image328.png"/><Relationship Id="rId91" Type="http://schemas.openxmlformats.org/officeDocument/2006/relationships/customXml" Target="../ink/ink473.xml"/><Relationship Id="rId145" Type="http://schemas.openxmlformats.org/officeDocument/2006/relationships/image" Target="../media/image365.png"/><Relationship Id="rId166" Type="http://schemas.openxmlformats.org/officeDocument/2006/relationships/customXml" Target="../ink/ink511.xml"/><Relationship Id="rId187" Type="http://schemas.openxmlformats.org/officeDocument/2006/relationships/image" Target="../media/image38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34.xml"/><Relationship Id="rId233" Type="http://schemas.openxmlformats.org/officeDocument/2006/relationships/image" Target="../media/image409.png"/><Relationship Id="rId254" Type="http://schemas.openxmlformats.org/officeDocument/2006/relationships/customXml" Target="../ink/ink555.xml"/><Relationship Id="rId28" Type="http://schemas.openxmlformats.org/officeDocument/2006/relationships/image" Target="../media/image307.png"/><Relationship Id="rId49" Type="http://schemas.openxmlformats.org/officeDocument/2006/relationships/customXml" Target="../ink/ink452.xml"/><Relationship Id="rId114" Type="http://schemas.openxmlformats.org/officeDocument/2006/relationships/image" Target="../media/image350.png"/><Relationship Id="rId275" Type="http://schemas.openxmlformats.org/officeDocument/2006/relationships/customXml" Target="../ink/ink566.xml"/><Relationship Id="rId296" Type="http://schemas.openxmlformats.org/officeDocument/2006/relationships/customXml" Target="../ink/ink577.xml"/><Relationship Id="rId300" Type="http://schemas.openxmlformats.org/officeDocument/2006/relationships/customXml" Target="../ink/ink579.xml"/><Relationship Id="rId60" Type="http://schemas.openxmlformats.org/officeDocument/2006/relationships/image" Target="../media/image323.png"/><Relationship Id="rId81" Type="http://schemas.openxmlformats.org/officeDocument/2006/relationships/customXml" Target="../ink/ink468.xml"/><Relationship Id="rId135" Type="http://schemas.openxmlformats.org/officeDocument/2006/relationships/image" Target="../media/image360.png"/><Relationship Id="rId156" Type="http://schemas.openxmlformats.org/officeDocument/2006/relationships/customXml" Target="../ink/ink506.xml"/><Relationship Id="rId177" Type="http://schemas.openxmlformats.org/officeDocument/2006/relationships/image" Target="../media/image381.png"/><Relationship Id="rId198" Type="http://schemas.openxmlformats.org/officeDocument/2006/relationships/customXml" Target="../ink/ink527.xml"/><Relationship Id="rId202" Type="http://schemas.openxmlformats.org/officeDocument/2006/relationships/customXml" Target="../ink/ink529.xml"/><Relationship Id="rId223" Type="http://schemas.openxmlformats.org/officeDocument/2006/relationships/image" Target="../media/image404.png"/><Relationship Id="rId244" Type="http://schemas.openxmlformats.org/officeDocument/2006/relationships/customXml" Target="../ink/ink550.xml"/><Relationship Id="rId18" Type="http://schemas.openxmlformats.org/officeDocument/2006/relationships/image" Target="../media/image302.png"/><Relationship Id="rId39" Type="http://schemas.openxmlformats.org/officeDocument/2006/relationships/customXml" Target="../ink/ink447.xml"/><Relationship Id="rId265" Type="http://schemas.openxmlformats.org/officeDocument/2006/relationships/customXml" Target="../ink/ink561.xml"/><Relationship Id="rId286" Type="http://schemas.openxmlformats.org/officeDocument/2006/relationships/customXml" Target="../ink/ink572.xml"/><Relationship Id="rId50" Type="http://schemas.openxmlformats.org/officeDocument/2006/relationships/image" Target="../media/image318.png"/><Relationship Id="rId104" Type="http://schemas.openxmlformats.org/officeDocument/2006/relationships/image" Target="../media/image345.png"/><Relationship Id="rId125" Type="http://schemas.openxmlformats.org/officeDocument/2006/relationships/customXml" Target="../ink/ink490.xml"/><Relationship Id="rId146" Type="http://schemas.openxmlformats.org/officeDocument/2006/relationships/customXml" Target="../ink/ink501.xml"/><Relationship Id="rId167" Type="http://schemas.openxmlformats.org/officeDocument/2006/relationships/image" Target="../media/image376.png"/><Relationship Id="rId188" Type="http://schemas.openxmlformats.org/officeDocument/2006/relationships/customXml" Target="../ink/ink522.xml"/><Relationship Id="rId311" Type="http://schemas.openxmlformats.org/officeDocument/2006/relationships/customXml" Target="../ink/ink585.xml"/><Relationship Id="rId71" Type="http://schemas.openxmlformats.org/officeDocument/2006/relationships/customXml" Target="../ink/ink463.xml"/><Relationship Id="rId92" Type="http://schemas.openxmlformats.org/officeDocument/2006/relationships/image" Target="../media/image339.png"/><Relationship Id="rId213" Type="http://schemas.openxmlformats.org/officeDocument/2006/relationships/image" Target="../media/image399.png"/><Relationship Id="rId234" Type="http://schemas.openxmlformats.org/officeDocument/2006/relationships/customXml" Target="../ink/ink545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442.xml"/><Relationship Id="rId255" Type="http://schemas.openxmlformats.org/officeDocument/2006/relationships/customXml" Target="../ink/ink556.xml"/><Relationship Id="rId276" Type="http://schemas.openxmlformats.org/officeDocument/2006/relationships/image" Target="../media/image430.png"/><Relationship Id="rId297" Type="http://schemas.openxmlformats.org/officeDocument/2006/relationships/image" Target="../media/image440.png"/><Relationship Id="rId40" Type="http://schemas.openxmlformats.org/officeDocument/2006/relationships/image" Target="../media/image313.png"/><Relationship Id="rId115" Type="http://schemas.openxmlformats.org/officeDocument/2006/relationships/customXml" Target="../ink/ink485.xml"/><Relationship Id="rId136" Type="http://schemas.openxmlformats.org/officeDocument/2006/relationships/customXml" Target="../ink/ink496.xml"/><Relationship Id="rId157" Type="http://schemas.openxmlformats.org/officeDocument/2006/relationships/image" Target="../media/image371.png"/><Relationship Id="rId178" Type="http://schemas.openxmlformats.org/officeDocument/2006/relationships/customXml" Target="../ink/ink517.xml"/><Relationship Id="rId301" Type="http://schemas.openxmlformats.org/officeDocument/2006/relationships/image" Target="../media/image442.png"/><Relationship Id="rId61" Type="http://schemas.openxmlformats.org/officeDocument/2006/relationships/customXml" Target="../ink/ink458.xml"/><Relationship Id="rId82" Type="http://schemas.openxmlformats.org/officeDocument/2006/relationships/image" Target="../media/image334.png"/><Relationship Id="rId199" Type="http://schemas.openxmlformats.org/officeDocument/2006/relationships/image" Target="../media/image392.png"/><Relationship Id="rId203" Type="http://schemas.openxmlformats.org/officeDocument/2006/relationships/image" Target="../media/image394.png"/><Relationship Id="rId19" Type="http://schemas.openxmlformats.org/officeDocument/2006/relationships/customXml" Target="../ink/ink437.xml"/><Relationship Id="rId224" Type="http://schemas.openxmlformats.org/officeDocument/2006/relationships/customXml" Target="../ink/ink540.xml"/><Relationship Id="rId245" Type="http://schemas.openxmlformats.org/officeDocument/2006/relationships/image" Target="../media/image415.png"/><Relationship Id="rId266" Type="http://schemas.openxmlformats.org/officeDocument/2006/relationships/image" Target="../media/image425.png"/><Relationship Id="rId287" Type="http://schemas.openxmlformats.org/officeDocument/2006/relationships/image" Target="../media/image435.png"/><Relationship Id="rId30" Type="http://schemas.openxmlformats.org/officeDocument/2006/relationships/image" Target="../media/image308.png"/><Relationship Id="rId105" Type="http://schemas.openxmlformats.org/officeDocument/2006/relationships/customXml" Target="../ink/ink480.xml"/><Relationship Id="rId126" Type="http://schemas.openxmlformats.org/officeDocument/2006/relationships/customXml" Target="../ink/ink491.xml"/><Relationship Id="rId147" Type="http://schemas.openxmlformats.org/officeDocument/2006/relationships/image" Target="../media/image366.png"/><Relationship Id="rId168" Type="http://schemas.openxmlformats.org/officeDocument/2006/relationships/customXml" Target="../ink/ink512.xml"/><Relationship Id="rId312" Type="http://schemas.openxmlformats.org/officeDocument/2006/relationships/image" Target="../media/image447.png"/><Relationship Id="rId51" Type="http://schemas.openxmlformats.org/officeDocument/2006/relationships/customXml" Target="../ink/ink453.xml"/><Relationship Id="rId72" Type="http://schemas.openxmlformats.org/officeDocument/2006/relationships/image" Target="../media/image329.png"/><Relationship Id="rId93" Type="http://schemas.openxmlformats.org/officeDocument/2006/relationships/customXml" Target="../ink/ink474.xml"/><Relationship Id="rId189" Type="http://schemas.openxmlformats.org/officeDocument/2006/relationships/image" Target="../media/image387.png"/><Relationship Id="rId3" Type="http://schemas.openxmlformats.org/officeDocument/2006/relationships/customXml" Target="../ink/ink429.xml"/><Relationship Id="rId214" Type="http://schemas.openxmlformats.org/officeDocument/2006/relationships/customXml" Target="../ink/ink535.xml"/><Relationship Id="rId235" Type="http://schemas.openxmlformats.org/officeDocument/2006/relationships/image" Target="../media/image410.png"/><Relationship Id="rId256" Type="http://schemas.openxmlformats.org/officeDocument/2006/relationships/image" Target="../media/image420.png"/><Relationship Id="rId277" Type="http://schemas.openxmlformats.org/officeDocument/2006/relationships/customXml" Target="../ink/ink567.xml"/><Relationship Id="rId298" Type="http://schemas.openxmlformats.org/officeDocument/2006/relationships/customXml" Target="../ink/ink578.xml"/><Relationship Id="rId116" Type="http://schemas.openxmlformats.org/officeDocument/2006/relationships/image" Target="../media/image351.png"/><Relationship Id="rId137" Type="http://schemas.openxmlformats.org/officeDocument/2006/relationships/image" Target="../media/image361.png"/><Relationship Id="rId158" Type="http://schemas.openxmlformats.org/officeDocument/2006/relationships/customXml" Target="../ink/ink507.xml"/><Relationship Id="rId302" Type="http://schemas.openxmlformats.org/officeDocument/2006/relationships/customXml" Target="../ink/ink580.xml"/><Relationship Id="rId20" Type="http://schemas.openxmlformats.org/officeDocument/2006/relationships/image" Target="../media/image303.png"/><Relationship Id="rId41" Type="http://schemas.openxmlformats.org/officeDocument/2006/relationships/customXml" Target="../ink/ink448.xml"/><Relationship Id="rId62" Type="http://schemas.openxmlformats.org/officeDocument/2006/relationships/image" Target="../media/image324.png"/><Relationship Id="rId83" Type="http://schemas.openxmlformats.org/officeDocument/2006/relationships/customXml" Target="../ink/ink469.xml"/><Relationship Id="rId179" Type="http://schemas.openxmlformats.org/officeDocument/2006/relationships/image" Target="../media/image382.png"/><Relationship Id="rId190" Type="http://schemas.openxmlformats.org/officeDocument/2006/relationships/customXml" Target="../ink/ink523.xml"/><Relationship Id="rId204" Type="http://schemas.openxmlformats.org/officeDocument/2006/relationships/customXml" Target="../ink/ink530.xml"/><Relationship Id="rId225" Type="http://schemas.openxmlformats.org/officeDocument/2006/relationships/image" Target="../media/image405.png"/><Relationship Id="rId246" Type="http://schemas.openxmlformats.org/officeDocument/2006/relationships/customXml" Target="../ink/ink551.xml"/><Relationship Id="rId267" Type="http://schemas.openxmlformats.org/officeDocument/2006/relationships/customXml" Target="../ink/ink562.xml"/><Relationship Id="rId288" Type="http://schemas.openxmlformats.org/officeDocument/2006/relationships/customXml" Target="../ink/ink573.xml"/><Relationship Id="rId106" Type="http://schemas.openxmlformats.org/officeDocument/2006/relationships/image" Target="../media/image346.png"/><Relationship Id="rId127" Type="http://schemas.openxmlformats.org/officeDocument/2006/relationships/image" Target="../media/image356.png"/><Relationship Id="rId313" Type="http://schemas.openxmlformats.org/officeDocument/2006/relationships/customXml" Target="../ink/ink586.xml"/><Relationship Id="rId10" Type="http://schemas.openxmlformats.org/officeDocument/2006/relationships/image" Target="../media/image298.png"/><Relationship Id="rId31" Type="http://schemas.openxmlformats.org/officeDocument/2006/relationships/customXml" Target="../ink/ink443.xml"/><Relationship Id="rId52" Type="http://schemas.openxmlformats.org/officeDocument/2006/relationships/image" Target="../media/image319.png"/><Relationship Id="rId73" Type="http://schemas.openxmlformats.org/officeDocument/2006/relationships/customXml" Target="../ink/ink464.xml"/><Relationship Id="rId94" Type="http://schemas.openxmlformats.org/officeDocument/2006/relationships/image" Target="../media/image340.png"/><Relationship Id="rId148" Type="http://schemas.openxmlformats.org/officeDocument/2006/relationships/customXml" Target="../ink/ink502.xml"/><Relationship Id="rId169" Type="http://schemas.openxmlformats.org/officeDocument/2006/relationships/image" Target="../media/image377.png"/><Relationship Id="rId4" Type="http://schemas.openxmlformats.org/officeDocument/2006/relationships/image" Target="../media/image35.png"/><Relationship Id="rId180" Type="http://schemas.openxmlformats.org/officeDocument/2006/relationships/customXml" Target="../ink/ink518.xml"/><Relationship Id="rId215" Type="http://schemas.openxmlformats.org/officeDocument/2006/relationships/image" Target="../media/image400.png"/><Relationship Id="rId236" Type="http://schemas.openxmlformats.org/officeDocument/2006/relationships/customXml" Target="../ink/ink546.xml"/><Relationship Id="rId257" Type="http://schemas.openxmlformats.org/officeDocument/2006/relationships/customXml" Target="../ink/ink557.xml"/><Relationship Id="rId278" Type="http://schemas.openxmlformats.org/officeDocument/2006/relationships/image" Target="../media/image431.png"/><Relationship Id="rId303" Type="http://schemas.openxmlformats.org/officeDocument/2006/relationships/image" Target="../media/image443.png"/><Relationship Id="rId42" Type="http://schemas.openxmlformats.org/officeDocument/2006/relationships/image" Target="../media/image314.png"/><Relationship Id="rId84" Type="http://schemas.openxmlformats.org/officeDocument/2006/relationships/image" Target="../media/image335.png"/><Relationship Id="rId138" Type="http://schemas.openxmlformats.org/officeDocument/2006/relationships/customXml" Target="../ink/ink497.xml"/><Relationship Id="rId191" Type="http://schemas.openxmlformats.org/officeDocument/2006/relationships/image" Target="../media/image388.png"/><Relationship Id="rId205" Type="http://schemas.openxmlformats.org/officeDocument/2006/relationships/image" Target="../media/image395.png"/><Relationship Id="rId247" Type="http://schemas.openxmlformats.org/officeDocument/2006/relationships/image" Target="../media/image416.png"/><Relationship Id="rId107" Type="http://schemas.openxmlformats.org/officeDocument/2006/relationships/customXml" Target="../ink/ink481.xml"/><Relationship Id="rId289" Type="http://schemas.openxmlformats.org/officeDocument/2006/relationships/image" Target="../media/image436.png"/><Relationship Id="rId11" Type="http://schemas.openxmlformats.org/officeDocument/2006/relationships/customXml" Target="../ink/ink433.xml"/><Relationship Id="rId53" Type="http://schemas.openxmlformats.org/officeDocument/2006/relationships/customXml" Target="../ink/ink454.xml"/><Relationship Id="rId149" Type="http://schemas.openxmlformats.org/officeDocument/2006/relationships/image" Target="../media/image367.png"/><Relationship Id="rId314" Type="http://schemas.openxmlformats.org/officeDocument/2006/relationships/image" Target="../media/image448.png"/><Relationship Id="rId95" Type="http://schemas.openxmlformats.org/officeDocument/2006/relationships/customXml" Target="../ink/ink475.xml"/><Relationship Id="rId160" Type="http://schemas.openxmlformats.org/officeDocument/2006/relationships/customXml" Target="../ink/ink508.xml"/><Relationship Id="rId216" Type="http://schemas.openxmlformats.org/officeDocument/2006/relationships/customXml" Target="../ink/ink536.xml"/><Relationship Id="rId258" Type="http://schemas.openxmlformats.org/officeDocument/2006/relationships/image" Target="../media/image421.png"/><Relationship Id="rId22" Type="http://schemas.openxmlformats.org/officeDocument/2006/relationships/image" Target="../media/image304.png"/><Relationship Id="rId64" Type="http://schemas.openxmlformats.org/officeDocument/2006/relationships/image" Target="../media/image325.png"/><Relationship Id="rId118" Type="http://schemas.openxmlformats.org/officeDocument/2006/relationships/image" Target="../media/image352.png"/><Relationship Id="rId171" Type="http://schemas.openxmlformats.org/officeDocument/2006/relationships/image" Target="../media/image378.png"/><Relationship Id="rId227" Type="http://schemas.openxmlformats.org/officeDocument/2006/relationships/image" Target="../media/image406.png"/><Relationship Id="rId269" Type="http://schemas.openxmlformats.org/officeDocument/2006/relationships/customXml" Target="../ink/ink563.xml"/><Relationship Id="rId33" Type="http://schemas.openxmlformats.org/officeDocument/2006/relationships/customXml" Target="../ink/ink444.xml"/><Relationship Id="rId129" Type="http://schemas.openxmlformats.org/officeDocument/2006/relationships/image" Target="../media/image357.png"/><Relationship Id="rId280" Type="http://schemas.openxmlformats.org/officeDocument/2006/relationships/customXml" Target="../ink/ink569.xml"/><Relationship Id="rId75" Type="http://schemas.openxmlformats.org/officeDocument/2006/relationships/customXml" Target="../ink/ink465.xml"/><Relationship Id="rId140" Type="http://schemas.openxmlformats.org/officeDocument/2006/relationships/customXml" Target="../ink/ink498.xml"/><Relationship Id="rId182" Type="http://schemas.openxmlformats.org/officeDocument/2006/relationships/customXml" Target="../ink/ink519.xml"/><Relationship Id="rId6" Type="http://schemas.openxmlformats.org/officeDocument/2006/relationships/image" Target="../media/image296.png"/><Relationship Id="rId238" Type="http://schemas.openxmlformats.org/officeDocument/2006/relationships/customXml" Target="../ink/ink547.xml"/><Relationship Id="rId291" Type="http://schemas.openxmlformats.org/officeDocument/2006/relationships/image" Target="../media/image437.png"/><Relationship Id="rId305" Type="http://schemas.openxmlformats.org/officeDocument/2006/relationships/customXml" Target="../ink/ink582.xml"/><Relationship Id="rId44" Type="http://schemas.openxmlformats.org/officeDocument/2006/relationships/image" Target="../media/image315.png"/><Relationship Id="rId86" Type="http://schemas.openxmlformats.org/officeDocument/2006/relationships/image" Target="../media/image336.png"/><Relationship Id="rId151" Type="http://schemas.openxmlformats.org/officeDocument/2006/relationships/image" Target="../media/image36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3.png"/><Relationship Id="rId299" Type="http://schemas.openxmlformats.org/officeDocument/2006/relationships/customXml" Target="../ink/ink738.xml"/><Relationship Id="rId21" Type="http://schemas.openxmlformats.org/officeDocument/2006/relationships/image" Target="../media/image457.png"/><Relationship Id="rId63" Type="http://schemas.openxmlformats.org/officeDocument/2006/relationships/customXml" Target="../ink/ink617.xml"/><Relationship Id="rId159" Type="http://schemas.openxmlformats.org/officeDocument/2006/relationships/customXml" Target="../ink/ink667.xml"/><Relationship Id="rId324" Type="http://schemas.openxmlformats.org/officeDocument/2006/relationships/customXml" Target="../ink/ink751.xml"/><Relationship Id="rId366" Type="http://schemas.openxmlformats.org/officeDocument/2006/relationships/image" Target="../media/image624.png"/><Relationship Id="rId170" Type="http://schemas.openxmlformats.org/officeDocument/2006/relationships/image" Target="../media/image528.png"/><Relationship Id="rId226" Type="http://schemas.openxmlformats.org/officeDocument/2006/relationships/image" Target="../media/image556.png"/><Relationship Id="rId268" Type="http://schemas.openxmlformats.org/officeDocument/2006/relationships/customXml" Target="../ink/ink722.xml"/><Relationship Id="rId32" Type="http://schemas.openxmlformats.org/officeDocument/2006/relationships/image" Target="../media/image462.png"/><Relationship Id="rId74" Type="http://schemas.openxmlformats.org/officeDocument/2006/relationships/customXml" Target="../ink/ink623.xml"/><Relationship Id="rId128" Type="http://schemas.openxmlformats.org/officeDocument/2006/relationships/image" Target="../media/image508.png"/><Relationship Id="rId335" Type="http://schemas.openxmlformats.org/officeDocument/2006/relationships/image" Target="../media/image609.png"/><Relationship Id="rId377" Type="http://schemas.openxmlformats.org/officeDocument/2006/relationships/customXml" Target="../ink/ink778.xml"/><Relationship Id="rId5" Type="http://schemas.openxmlformats.org/officeDocument/2006/relationships/image" Target="../media/image450.png"/><Relationship Id="rId181" Type="http://schemas.openxmlformats.org/officeDocument/2006/relationships/customXml" Target="../ink/ink678.xml"/><Relationship Id="rId237" Type="http://schemas.openxmlformats.org/officeDocument/2006/relationships/customXml" Target="../ink/ink706.xml"/><Relationship Id="rId402" Type="http://schemas.openxmlformats.org/officeDocument/2006/relationships/image" Target="../media/image642.png"/><Relationship Id="rId279" Type="http://schemas.openxmlformats.org/officeDocument/2006/relationships/customXml" Target="../ink/ink728.xml"/><Relationship Id="rId43" Type="http://schemas.openxmlformats.org/officeDocument/2006/relationships/customXml" Target="../ink/ink607.xml"/><Relationship Id="rId139" Type="http://schemas.openxmlformats.org/officeDocument/2006/relationships/customXml" Target="../ink/ink656.xml"/><Relationship Id="rId290" Type="http://schemas.openxmlformats.org/officeDocument/2006/relationships/image" Target="../media/image587.png"/><Relationship Id="rId304" Type="http://schemas.openxmlformats.org/officeDocument/2006/relationships/image" Target="../media/image594.png"/><Relationship Id="rId346" Type="http://schemas.openxmlformats.org/officeDocument/2006/relationships/customXml" Target="../ink/ink762.xml"/><Relationship Id="rId388" Type="http://schemas.openxmlformats.org/officeDocument/2006/relationships/image" Target="../media/image635.png"/><Relationship Id="rId85" Type="http://schemas.openxmlformats.org/officeDocument/2006/relationships/image" Target="../media/image488.png"/><Relationship Id="rId150" Type="http://schemas.openxmlformats.org/officeDocument/2006/relationships/customXml" Target="../ink/ink662.xml"/><Relationship Id="rId192" Type="http://schemas.openxmlformats.org/officeDocument/2006/relationships/image" Target="../media/image539.png"/><Relationship Id="rId206" Type="http://schemas.openxmlformats.org/officeDocument/2006/relationships/image" Target="../media/image546.png"/><Relationship Id="rId248" Type="http://schemas.openxmlformats.org/officeDocument/2006/relationships/customXml" Target="../ink/ink712.xml"/><Relationship Id="rId12" Type="http://schemas.openxmlformats.org/officeDocument/2006/relationships/customXml" Target="../ink/ink591.xml"/><Relationship Id="rId108" Type="http://schemas.openxmlformats.org/officeDocument/2006/relationships/customXml" Target="../ink/ink640.xml"/><Relationship Id="rId315" Type="http://schemas.openxmlformats.org/officeDocument/2006/relationships/image" Target="../media/image599.png"/><Relationship Id="rId357" Type="http://schemas.openxmlformats.org/officeDocument/2006/relationships/image" Target="../media/image620.png"/><Relationship Id="rId54" Type="http://schemas.openxmlformats.org/officeDocument/2006/relationships/image" Target="../media/image473.png"/><Relationship Id="rId96" Type="http://schemas.openxmlformats.org/officeDocument/2006/relationships/customXml" Target="../ink/ink634.xml"/><Relationship Id="rId161" Type="http://schemas.openxmlformats.org/officeDocument/2006/relationships/customXml" Target="../ink/ink668.xml"/><Relationship Id="rId217" Type="http://schemas.openxmlformats.org/officeDocument/2006/relationships/customXml" Target="../ink/ink696.xml"/><Relationship Id="rId399" Type="http://schemas.openxmlformats.org/officeDocument/2006/relationships/customXml" Target="../ink/ink789.xml"/><Relationship Id="rId259" Type="http://schemas.openxmlformats.org/officeDocument/2006/relationships/image" Target="../media/image572.png"/><Relationship Id="rId23" Type="http://schemas.openxmlformats.org/officeDocument/2006/relationships/image" Target="../media/image458.png"/><Relationship Id="rId119" Type="http://schemas.openxmlformats.org/officeDocument/2006/relationships/image" Target="../media/image504.png"/><Relationship Id="rId270" Type="http://schemas.openxmlformats.org/officeDocument/2006/relationships/customXml" Target="../ink/ink723.xml"/><Relationship Id="rId326" Type="http://schemas.openxmlformats.org/officeDocument/2006/relationships/customXml" Target="../ink/ink752.xml"/><Relationship Id="rId65" Type="http://schemas.openxmlformats.org/officeDocument/2006/relationships/customXml" Target="../ink/ink618.xml"/><Relationship Id="rId130" Type="http://schemas.openxmlformats.org/officeDocument/2006/relationships/image" Target="../media/image509.png"/><Relationship Id="rId368" Type="http://schemas.openxmlformats.org/officeDocument/2006/relationships/image" Target="../media/image625.png"/><Relationship Id="rId172" Type="http://schemas.openxmlformats.org/officeDocument/2006/relationships/image" Target="../media/image529.png"/><Relationship Id="rId228" Type="http://schemas.openxmlformats.org/officeDocument/2006/relationships/image" Target="../media/image557.png"/><Relationship Id="rId281" Type="http://schemas.openxmlformats.org/officeDocument/2006/relationships/customXml" Target="../ink/ink729.xml"/><Relationship Id="rId337" Type="http://schemas.openxmlformats.org/officeDocument/2006/relationships/image" Target="../media/image610.png"/><Relationship Id="rId34" Type="http://schemas.openxmlformats.org/officeDocument/2006/relationships/image" Target="../media/image463.png"/><Relationship Id="rId76" Type="http://schemas.openxmlformats.org/officeDocument/2006/relationships/customXml" Target="../ink/ink624.xml"/><Relationship Id="rId141" Type="http://schemas.openxmlformats.org/officeDocument/2006/relationships/customXml" Target="../ink/ink657.xml"/><Relationship Id="rId379" Type="http://schemas.openxmlformats.org/officeDocument/2006/relationships/customXml" Target="../ink/ink779.xml"/><Relationship Id="rId7" Type="http://schemas.openxmlformats.org/officeDocument/2006/relationships/image" Target="../media/image451.png"/><Relationship Id="rId183" Type="http://schemas.openxmlformats.org/officeDocument/2006/relationships/customXml" Target="../ink/ink679.xml"/><Relationship Id="rId239" Type="http://schemas.openxmlformats.org/officeDocument/2006/relationships/image" Target="../media/image562.png"/><Relationship Id="rId390" Type="http://schemas.openxmlformats.org/officeDocument/2006/relationships/image" Target="../media/image636.png"/><Relationship Id="rId404" Type="http://schemas.openxmlformats.org/officeDocument/2006/relationships/image" Target="../media/image643.png"/><Relationship Id="rId250" Type="http://schemas.openxmlformats.org/officeDocument/2006/relationships/customXml" Target="../ink/ink713.xml"/><Relationship Id="rId292" Type="http://schemas.openxmlformats.org/officeDocument/2006/relationships/image" Target="../media/image588.png"/><Relationship Id="rId306" Type="http://schemas.openxmlformats.org/officeDocument/2006/relationships/customXml" Target="../ink/ink742.xml"/><Relationship Id="rId45" Type="http://schemas.openxmlformats.org/officeDocument/2006/relationships/customXml" Target="../ink/ink608.xml"/><Relationship Id="rId87" Type="http://schemas.openxmlformats.org/officeDocument/2006/relationships/image" Target="../media/image489.png"/><Relationship Id="rId110" Type="http://schemas.openxmlformats.org/officeDocument/2006/relationships/customXml" Target="../ink/ink641.xml"/><Relationship Id="rId348" Type="http://schemas.openxmlformats.org/officeDocument/2006/relationships/customXml" Target="../ink/ink763.xml"/><Relationship Id="rId152" Type="http://schemas.openxmlformats.org/officeDocument/2006/relationships/customXml" Target="../ink/ink663.xml"/><Relationship Id="rId194" Type="http://schemas.openxmlformats.org/officeDocument/2006/relationships/image" Target="../media/image540.png"/><Relationship Id="rId208" Type="http://schemas.openxmlformats.org/officeDocument/2006/relationships/image" Target="../media/image547.png"/><Relationship Id="rId261" Type="http://schemas.openxmlformats.org/officeDocument/2006/relationships/image" Target="../media/image573.png"/><Relationship Id="rId14" Type="http://schemas.openxmlformats.org/officeDocument/2006/relationships/customXml" Target="../ink/ink592.xml"/><Relationship Id="rId56" Type="http://schemas.openxmlformats.org/officeDocument/2006/relationships/image" Target="../media/image474.png"/><Relationship Id="rId317" Type="http://schemas.openxmlformats.org/officeDocument/2006/relationships/image" Target="../media/image600.png"/><Relationship Id="rId359" Type="http://schemas.openxmlformats.org/officeDocument/2006/relationships/image" Target="../media/image621.png"/><Relationship Id="rId98" Type="http://schemas.openxmlformats.org/officeDocument/2006/relationships/customXml" Target="../ink/ink635.xml"/><Relationship Id="rId121" Type="http://schemas.openxmlformats.org/officeDocument/2006/relationships/customXml" Target="../ink/ink647.xml"/><Relationship Id="rId163" Type="http://schemas.openxmlformats.org/officeDocument/2006/relationships/customXml" Target="../ink/ink669.xml"/><Relationship Id="rId219" Type="http://schemas.openxmlformats.org/officeDocument/2006/relationships/customXml" Target="../ink/ink697.xml"/><Relationship Id="rId370" Type="http://schemas.openxmlformats.org/officeDocument/2006/relationships/image" Target="../media/image626.png"/><Relationship Id="rId230" Type="http://schemas.openxmlformats.org/officeDocument/2006/relationships/image" Target="../media/image558.png"/><Relationship Id="rId25" Type="http://schemas.openxmlformats.org/officeDocument/2006/relationships/image" Target="../media/image459.png"/><Relationship Id="rId67" Type="http://schemas.openxmlformats.org/officeDocument/2006/relationships/image" Target="../media/image479.png"/><Relationship Id="rId272" Type="http://schemas.openxmlformats.org/officeDocument/2006/relationships/customXml" Target="../ink/ink724.xml"/><Relationship Id="rId328" Type="http://schemas.openxmlformats.org/officeDocument/2006/relationships/customXml" Target="../ink/ink753.xml"/><Relationship Id="rId132" Type="http://schemas.openxmlformats.org/officeDocument/2006/relationships/image" Target="../media/image510.png"/><Relationship Id="rId174" Type="http://schemas.openxmlformats.org/officeDocument/2006/relationships/image" Target="../media/image530.png"/><Relationship Id="rId381" Type="http://schemas.openxmlformats.org/officeDocument/2006/relationships/customXml" Target="../ink/ink780.xml"/><Relationship Id="rId241" Type="http://schemas.openxmlformats.org/officeDocument/2006/relationships/image" Target="../media/image563.png"/><Relationship Id="rId36" Type="http://schemas.openxmlformats.org/officeDocument/2006/relationships/image" Target="../media/image464.png"/><Relationship Id="rId283" Type="http://schemas.openxmlformats.org/officeDocument/2006/relationships/customXml" Target="../ink/ink730.xml"/><Relationship Id="rId339" Type="http://schemas.openxmlformats.org/officeDocument/2006/relationships/image" Target="../media/image611.png"/><Relationship Id="rId78" Type="http://schemas.openxmlformats.org/officeDocument/2006/relationships/customXml" Target="../ink/ink625.xml"/><Relationship Id="rId101" Type="http://schemas.openxmlformats.org/officeDocument/2006/relationships/image" Target="../media/image495.png"/><Relationship Id="rId143" Type="http://schemas.openxmlformats.org/officeDocument/2006/relationships/customXml" Target="../ink/ink658.xml"/><Relationship Id="rId185" Type="http://schemas.openxmlformats.org/officeDocument/2006/relationships/customXml" Target="../ink/ink680.xml"/><Relationship Id="rId350" Type="http://schemas.openxmlformats.org/officeDocument/2006/relationships/customXml" Target="../ink/ink764.xml"/><Relationship Id="rId9" Type="http://schemas.openxmlformats.org/officeDocument/2006/relationships/image" Target="../media/image452.png"/><Relationship Id="rId210" Type="http://schemas.openxmlformats.org/officeDocument/2006/relationships/image" Target="../media/image548.png"/><Relationship Id="rId392" Type="http://schemas.openxmlformats.org/officeDocument/2006/relationships/image" Target="../media/image637.png"/><Relationship Id="rId252" Type="http://schemas.openxmlformats.org/officeDocument/2006/relationships/customXml" Target="../ink/ink714.xml"/><Relationship Id="rId294" Type="http://schemas.openxmlformats.org/officeDocument/2006/relationships/image" Target="../media/image589.png"/><Relationship Id="rId308" Type="http://schemas.openxmlformats.org/officeDocument/2006/relationships/customXml" Target="../ink/ink743.xml"/><Relationship Id="rId47" Type="http://schemas.openxmlformats.org/officeDocument/2006/relationships/customXml" Target="../ink/ink609.xml"/><Relationship Id="rId89" Type="http://schemas.openxmlformats.org/officeDocument/2006/relationships/image" Target="../media/image490.png"/><Relationship Id="rId112" Type="http://schemas.openxmlformats.org/officeDocument/2006/relationships/customXml" Target="../ink/ink642.xml"/><Relationship Id="rId154" Type="http://schemas.openxmlformats.org/officeDocument/2006/relationships/customXml" Target="../ink/ink664.xml"/><Relationship Id="rId361" Type="http://schemas.openxmlformats.org/officeDocument/2006/relationships/image" Target="../media/image622.png"/><Relationship Id="rId196" Type="http://schemas.openxmlformats.org/officeDocument/2006/relationships/image" Target="../media/image541.png"/><Relationship Id="rId16" Type="http://schemas.openxmlformats.org/officeDocument/2006/relationships/customXml" Target="../ink/ink593.xml"/><Relationship Id="rId221" Type="http://schemas.openxmlformats.org/officeDocument/2006/relationships/customXml" Target="../ink/ink698.xml"/><Relationship Id="rId263" Type="http://schemas.openxmlformats.org/officeDocument/2006/relationships/image" Target="../media/image574.png"/><Relationship Id="rId319" Type="http://schemas.openxmlformats.org/officeDocument/2006/relationships/image" Target="../media/image601.png"/><Relationship Id="rId58" Type="http://schemas.openxmlformats.org/officeDocument/2006/relationships/image" Target="../media/image475.png"/><Relationship Id="rId123" Type="http://schemas.openxmlformats.org/officeDocument/2006/relationships/customXml" Target="../ink/ink648.xml"/><Relationship Id="rId330" Type="http://schemas.openxmlformats.org/officeDocument/2006/relationships/customXml" Target="../ink/ink754.xml"/><Relationship Id="rId90" Type="http://schemas.openxmlformats.org/officeDocument/2006/relationships/customXml" Target="../ink/ink631.xml"/><Relationship Id="rId165" Type="http://schemas.openxmlformats.org/officeDocument/2006/relationships/customXml" Target="../ink/ink670.xml"/><Relationship Id="rId186" Type="http://schemas.openxmlformats.org/officeDocument/2006/relationships/image" Target="../media/image536.png"/><Relationship Id="rId351" Type="http://schemas.openxmlformats.org/officeDocument/2006/relationships/image" Target="../media/image617.png"/><Relationship Id="rId372" Type="http://schemas.openxmlformats.org/officeDocument/2006/relationships/image" Target="../media/image627.png"/><Relationship Id="rId393" Type="http://schemas.openxmlformats.org/officeDocument/2006/relationships/customXml" Target="../ink/ink786.xml"/><Relationship Id="rId211" Type="http://schemas.openxmlformats.org/officeDocument/2006/relationships/customXml" Target="../ink/ink693.xml"/><Relationship Id="rId232" Type="http://schemas.openxmlformats.org/officeDocument/2006/relationships/image" Target="../media/image559.png"/><Relationship Id="rId253" Type="http://schemas.openxmlformats.org/officeDocument/2006/relationships/image" Target="../media/image569.png"/><Relationship Id="rId274" Type="http://schemas.openxmlformats.org/officeDocument/2006/relationships/customXml" Target="../ink/ink725.xml"/><Relationship Id="rId295" Type="http://schemas.openxmlformats.org/officeDocument/2006/relationships/customXml" Target="../ink/ink736.xml"/><Relationship Id="rId309" Type="http://schemas.openxmlformats.org/officeDocument/2006/relationships/image" Target="../media/image596.png"/><Relationship Id="rId27" Type="http://schemas.openxmlformats.org/officeDocument/2006/relationships/image" Target="../media/image460.png"/><Relationship Id="rId48" Type="http://schemas.openxmlformats.org/officeDocument/2006/relationships/image" Target="../media/image470.png"/><Relationship Id="rId69" Type="http://schemas.openxmlformats.org/officeDocument/2006/relationships/image" Target="../media/image480.png"/><Relationship Id="rId113" Type="http://schemas.openxmlformats.org/officeDocument/2006/relationships/image" Target="../media/image501.png"/><Relationship Id="rId134" Type="http://schemas.openxmlformats.org/officeDocument/2006/relationships/image" Target="../media/image511.png"/><Relationship Id="rId320" Type="http://schemas.openxmlformats.org/officeDocument/2006/relationships/customXml" Target="../ink/ink749.xml"/><Relationship Id="rId80" Type="http://schemas.openxmlformats.org/officeDocument/2006/relationships/customXml" Target="../ink/ink626.xml"/><Relationship Id="rId155" Type="http://schemas.openxmlformats.org/officeDocument/2006/relationships/customXml" Target="../ink/ink665.xml"/><Relationship Id="rId176" Type="http://schemas.openxmlformats.org/officeDocument/2006/relationships/image" Target="../media/image531.png"/><Relationship Id="rId197" Type="http://schemas.openxmlformats.org/officeDocument/2006/relationships/customXml" Target="../ink/ink686.xml"/><Relationship Id="rId341" Type="http://schemas.openxmlformats.org/officeDocument/2006/relationships/image" Target="../media/image612.png"/><Relationship Id="rId362" Type="http://schemas.openxmlformats.org/officeDocument/2006/relationships/customXml" Target="../ink/ink770.xml"/><Relationship Id="rId383" Type="http://schemas.openxmlformats.org/officeDocument/2006/relationships/customXml" Target="../ink/ink781.xml"/><Relationship Id="rId201" Type="http://schemas.openxmlformats.org/officeDocument/2006/relationships/customXml" Target="../ink/ink688.xml"/><Relationship Id="rId222" Type="http://schemas.openxmlformats.org/officeDocument/2006/relationships/image" Target="../media/image554.png"/><Relationship Id="rId243" Type="http://schemas.openxmlformats.org/officeDocument/2006/relationships/image" Target="../media/image564.png"/><Relationship Id="rId264" Type="http://schemas.openxmlformats.org/officeDocument/2006/relationships/customXml" Target="../ink/ink720.xml"/><Relationship Id="rId285" Type="http://schemas.openxmlformats.org/officeDocument/2006/relationships/customXml" Target="../ink/ink731.xml"/><Relationship Id="rId17" Type="http://schemas.openxmlformats.org/officeDocument/2006/relationships/image" Target="../media/image455.png"/><Relationship Id="rId38" Type="http://schemas.openxmlformats.org/officeDocument/2006/relationships/image" Target="../media/image465.png"/><Relationship Id="rId59" Type="http://schemas.openxmlformats.org/officeDocument/2006/relationships/customXml" Target="../ink/ink615.xml"/><Relationship Id="rId103" Type="http://schemas.openxmlformats.org/officeDocument/2006/relationships/image" Target="../media/image496.png"/><Relationship Id="rId124" Type="http://schemas.openxmlformats.org/officeDocument/2006/relationships/image" Target="../media/image506.png"/><Relationship Id="rId310" Type="http://schemas.openxmlformats.org/officeDocument/2006/relationships/customXml" Target="../ink/ink744.xml"/><Relationship Id="rId70" Type="http://schemas.openxmlformats.org/officeDocument/2006/relationships/customXml" Target="../ink/ink621.xml"/><Relationship Id="rId91" Type="http://schemas.openxmlformats.org/officeDocument/2006/relationships/image" Target="../media/image491.png"/><Relationship Id="rId145" Type="http://schemas.openxmlformats.org/officeDocument/2006/relationships/customXml" Target="../ink/ink659.xml"/><Relationship Id="rId166" Type="http://schemas.openxmlformats.org/officeDocument/2006/relationships/image" Target="../media/image526.png"/><Relationship Id="rId187" Type="http://schemas.openxmlformats.org/officeDocument/2006/relationships/customXml" Target="../ink/ink681.xml"/><Relationship Id="rId331" Type="http://schemas.openxmlformats.org/officeDocument/2006/relationships/image" Target="../media/image607.png"/><Relationship Id="rId352" Type="http://schemas.openxmlformats.org/officeDocument/2006/relationships/customXml" Target="../ink/ink765.xml"/><Relationship Id="rId373" Type="http://schemas.openxmlformats.org/officeDocument/2006/relationships/customXml" Target="../ink/ink776.xml"/><Relationship Id="rId394" Type="http://schemas.openxmlformats.org/officeDocument/2006/relationships/image" Target="../media/image63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49.png"/><Relationship Id="rId233" Type="http://schemas.openxmlformats.org/officeDocument/2006/relationships/customXml" Target="../ink/ink704.xml"/><Relationship Id="rId254" Type="http://schemas.openxmlformats.org/officeDocument/2006/relationships/customXml" Target="../ink/ink715.xml"/><Relationship Id="rId28" Type="http://schemas.openxmlformats.org/officeDocument/2006/relationships/customXml" Target="../ink/ink599.xml"/><Relationship Id="rId49" Type="http://schemas.openxmlformats.org/officeDocument/2006/relationships/customXml" Target="../ink/ink610.xml"/><Relationship Id="rId114" Type="http://schemas.openxmlformats.org/officeDocument/2006/relationships/customXml" Target="../ink/ink643.xml"/><Relationship Id="rId275" Type="http://schemas.openxmlformats.org/officeDocument/2006/relationships/image" Target="../media/image580.png"/><Relationship Id="rId296" Type="http://schemas.openxmlformats.org/officeDocument/2006/relationships/image" Target="../media/image590.png"/><Relationship Id="rId300" Type="http://schemas.openxmlformats.org/officeDocument/2006/relationships/image" Target="../media/image592.png"/><Relationship Id="rId60" Type="http://schemas.openxmlformats.org/officeDocument/2006/relationships/image" Target="../media/image476.png"/><Relationship Id="rId81" Type="http://schemas.openxmlformats.org/officeDocument/2006/relationships/image" Target="../media/image486.png"/><Relationship Id="rId135" Type="http://schemas.openxmlformats.org/officeDocument/2006/relationships/customXml" Target="../ink/ink654.xml"/><Relationship Id="rId156" Type="http://schemas.openxmlformats.org/officeDocument/2006/relationships/image" Target="../media/image521.png"/><Relationship Id="rId177" Type="http://schemas.openxmlformats.org/officeDocument/2006/relationships/customXml" Target="../ink/ink676.xml"/><Relationship Id="rId198" Type="http://schemas.openxmlformats.org/officeDocument/2006/relationships/image" Target="../media/image542.png"/><Relationship Id="rId321" Type="http://schemas.openxmlformats.org/officeDocument/2006/relationships/image" Target="../media/image602.png"/><Relationship Id="rId342" Type="http://schemas.openxmlformats.org/officeDocument/2006/relationships/customXml" Target="../ink/ink760.xml"/><Relationship Id="rId363" Type="http://schemas.openxmlformats.org/officeDocument/2006/relationships/customXml" Target="../ink/ink771.xml"/><Relationship Id="rId384" Type="http://schemas.openxmlformats.org/officeDocument/2006/relationships/image" Target="../media/image633.png"/><Relationship Id="rId202" Type="http://schemas.openxmlformats.org/officeDocument/2006/relationships/image" Target="../media/image544.png"/><Relationship Id="rId223" Type="http://schemas.openxmlformats.org/officeDocument/2006/relationships/customXml" Target="../ink/ink699.xml"/><Relationship Id="rId244" Type="http://schemas.openxmlformats.org/officeDocument/2006/relationships/customXml" Target="../ink/ink710.xml"/><Relationship Id="rId18" Type="http://schemas.openxmlformats.org/officeDocument/2006/relationships/customXml" Target="../ink/ink594.xml"/><Relationship Id="rId39" Type="http://schemas.openxmlformats.org/officeDocument/2006/relationships/customXml" Target="../ink/ink605.xml"/><Relationship Id="rId265" Type="http://schemas.openxmlformats.org/officeDocument/2006/relationships/image" Target="../media/image575.png"/><Relationship Id="rId286" Type="http://schemas.openxmlformats.org/officeDocument/2006/relationships/image" Target="../media/image585.png"/><Relationship Id="rId50" Type="http://schemas.openxmlformats.org/officeDocument/2006/relationships/image" Target="../media/image471.png"/><Relationship Id="rId104" Type="http://schemas.openxmlformats.org/officeDocument/2006/relationships/customXml" Target="../ink/ink638.xml"/><Relationship Id="rId125" Type="http://schemas.openxmlformats.org/officeDocument/2006/relationships/customXml" Target="../ink/ink649.xml"/><Relationship Id="rId146" Type="http://schemas.openxmlformats.org/officeDocument/2006/relationships/customXml" Target="../ink/ink660.xml"/><Relationship Id="rId167" Type="http://schemas.openxmlformats.org/officeDocument/2006/relationships/customXml" Target="../ink/ink671.xml"/><Relationship Id="rId188" Type="http://schemas.openxmlformats.org/officeDocument/2006/relationships/image" Target="../media/image537.png"/><Relationship Id="rId311" Type="http://schemas.openxmlformats.org/officeDocument/2006/relationships/image" Target="../media/image597.png"/><Relationship Id="rId332" Type="http://schemas.openxmlformats.org/officeDocument/2006/relationships/customXml" Target="../ink/ink755.xml"/><Relationship Id="rId353" Type="http://schemas.openxmlformats.org/officeDocument/2006/relationships/image" Target="../media/image618.png"/><Relationship Id="rId374" Type="http://schemas.openxmlformats.org/officeDocument/2006/relationships/image" Target="../media/image628.png"/><Relationship Id="rId395" Type="http://schemas.openxmlformats.org/officeDocument/2006/relationships/customXml" Target="../ink/ink787.xml"/><Relationship Id="rId71" Type="http://schemas.openxmlformats.org/officeDocument/2006/relationships/image" Target="../media/image481.png"/><Relationship Id="rId92" Type="http://schemas.openxmlformats.org/officeDocument/2006/relationships/customXml" Target="../ink/ink632.xml"/><Relationship Id="rId213" Type="http://schemas.openxmlformats.org/officeDocument/2006/relationships/customXml" Target="../ink/ink694.xml"/><Relationship Id="rId234" Type="http://schemas.openxmlformats.org/officeDocument/2006/relationships/image" Target="../media/image560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461.png"/><Relationship Id="rId255" Type="http://schemas.openxmlformats.org/officeDocument/2006/relationships/image" Target="../media/image570.png"/><Relationship Id="rId276" Type="http://schemas.openxmlformats.org/officeDocument/2006/relationships/customXml" Target="../ink/ink726.xml"/><Relationship Id="rId297" Type="http://schemas.openxmlformats.org/officeDocument/2006/relationships/customXml" Target="../ink/ink737.xml"/><Relationship Id="rId40" Type="http://schemas.openxmlformats.org/officeDocument/2006/relationships/image" Target="../media/image466.png"/><Relationship Id="rId115" Type="http://schemas.openxmlformats.org/officeDocument/2006/relationships/image" Target="../media/image502.png"/><Relationship Id="rId136" Type="http://schemas.openxmlformats.org/officeDocument/2006/relationships/image" Target="../media/image512.png"/><Relationship Id="rId157" Type="http://schemas.openxmlformats.org/officeDocument/2006/relationships/customXml" Target="../ink/ink666.xml"/><Relationship Id="rId178" Type="http://schemas.openxmlformats.org/officeDocument/2006/relationships/image" Target="../media/image532.png"/><Relationship Id="rId301" Type="http://schemas.openxmlformats.org/officeDocument/2006/relationships/customXml" Target="../ink/ink739.xml"/><Relationship Id="rId322" Type="http://schemas.openxmlformats.org/officeDocument/2006/relationships/customXml" Target="../ink/ink750.xml"/><Relationship Id="rId343" Type="http://schemas.openxmlformats.org/officeDocument/2006/relationships/image" Target="../media/image613.png"/><Relationship Id="rId364" Type="http://schemas.openxmlformats.org/officeDocument/2006/relationships/image" Target="../media/image623.png"/><Relationship Id="rId61" Type="http://schemas.openxmlformats.org/officeDocument/2006/relationships/customXml" Target="../ink/ink616.xml"/><Relationship Id="rId82" Type="http://schemas.openxmlformats.org/officeDocument/2006/relationships/customXml" Target="../ink/ink627.xml"/><Relationship Id="rId199" Type="http://schemas.openxmlformats.org/officeDocument/2006/relationships/customXml" Target="../ink/ink687.xml"/><Relationship Id="rId203" Type="http://schemas.openxmlformats.org/officeDocument/2006/relationships/customXml" Target="../ink/ink689.xml"/><Relationship Id="rId385" Type="http://schemas.openxmlformats.org/officeDocument/2006/relationships/customXml" Target="../ink/ink782.xml"/><Relationship Id="rId19" Type="http://schemas.openxmlformats.org/officeDocument/2006/relationships/image" Target="../media/image456.png"/><Relationship Id="rId224" Type="http://schemas.openxmlformats.org/officeDocument/2006/relationships/image" Target="../media/image555.png"/><Relationship Id="rId245" Type="http://schemas.openxmlformats.org/officeDocument/2006/relationships/image" Target="../media/image565.png"/><Relationship Id="rId266" Type="http://schemas.openxmlformats.org/officeDocument/2006/relationships/customXml" Target="../ink/ink721.xml"/><Relationship Id="rId287" Type="http://schemas.openxmlformats.org/officeDocument/2006/relationships/customXml" Target="../ink/ink732.xml"/><Relationship Id="rId30" Type="http://schemas.openxmlformats.org/officeDocument/2006/relationships/customXml" Target="../ink/ink600.xml"/><Relationship Id="rId105" Type="http://schemas.openxmlformats.org/officeDocument/2006/relationships/image" Target="../media/image497.png"/><Relationship Id="rId126" Type="http://schemas.openxmlformats.org/officeDocument/2006/relationships/image" Target="../media/image507.png"/><Relationship Id="rId147" Type="http://schemas.openxmlformats.org/officeDocument/2006/relationships/image" Target="../media/image517.png"/><Relationship Id="rId168" Type="http://schemas.openxmlformats.org/officeDocument/2006/relationships/image" Target="../media/image527.png"/><Relationship Id="rId312" Type="http://schemas.openxmlformats.org/officeDocument/2006/relationships/customXml" Target="../ink/ink745.xml"/><Relationship Id="rId333" Type="http://schemas.openxmlformats.org/officeDocument/2006/relationships/image" Target="../media/image608.png"/><Relationship Id="rId354" Type="http://schemas.openxmlformats.org/officeDocument/2006/relationships/customXml" Target="../ink/ink766.xml"/><Relationship Id="rId51" Type="http://schemas.openxmlformats.org/officeDocument/2006/relationships/customXml" Target="../ink/ink611.xml"/><Relationship Id="rId72" Type="http://schemas.openxmlformats.org/officeDocument/2006/relationships/customXml" Target="../ink/ink622.xml"/><Relationship Id="rId93" Type="http://schemas.openxmlformats.org/officeDocument/2006/relationships/image" Target="../media/image492.png"/><Relationship Id="rId189" Type="http://schemas.openxmlformats.org/officeDocument/2006/relationships/customXml" Target="../ink/ink682.xml"/><Relationship Id="rId375" Type="http://schemas.openxmlformats.org/officeDocument/2006/relationships/customXml" Target="../ink/ink777.xml"/><Relationship Id="rId396" Type="http://schemas.openxmlformats.org/officeDocument/2006/relationships/image" Target="../media/image639.png"/><Relationship Id="rId3" Type="http://schemas.openxmlformats.org/officeDocument/2006/relationships/image" Target="../media/image449.emf"/><Relationship Id="rId214" Type="http://schemas.openxmlformats.org/officeDocument/2006/relationships/image" Target="../media/image550.png"/><Relationship Id="rId235" Type="http://schemas.openxmlformats.org/officeDocument/2006/relationships/customXml" Target="../ink/ink705.xml"/><Relationship Id="rId256" Type="http://schemas.openxmlformats.org/officeDocument/2006/relationships/customXml" Target="../ink/ink716.xml"/><Relationship Id="rId277" Type="http://schemas.openxmlformats.org/officeDocument/2006/relationships/image" Target="../media/image581.png"/><Relationship Id="rId298" Type="http://schemas.openxmlformats.org/officeDocument/2006/relationships/image" Target="../media/image591.png"/><Relationship Id="rId400" Type="http://schemas.openxmlformats.org/officeDocument/2006/relationships/image" Target="../media/image641.png"/><Relationship Id="rId116" Type="http://schemas.openxmlformats.org/officeDocument/2006/relationships/customXml" Target="../ink/ink644.xml"/><Relationship Id="rId137" Type="http://schemas.openxmlformats.org/officeDocument/2006/relationships/customXml" Target="../ink/ink655.xml"/><Relationship Id="rId158" Type="http://schemas.openxmlformats.org/officeDocument/2006/relationships/image" Target="../media/image522.png"/><Relationship Id="rId302" Type="http://schemas.openxmlformats.org/officeDocument/2006/relationships/image" Target="../media/image593.png"/><Relationship Id="rId323" Type="http://schemas.openxmlformats.org/officeDocument/2006/relationships/image" Target="../media/image603.png"/><Relationship Id="rId344" Type="http://schemas.openxmlformats.org/officeDocument/2006/relationships/customXml" Target="../ink/ink761.xml"/><Relationship Id="rId20" Type="http://schemas.openxmlformats.org/officeDocument/2006/relationships/customXml" Target="../ink/ink595.xml"/><Relationship Id="rId41" Type="http://schemas.openxmlformats.org/officeDocument/2006/relationships/customXml" Target="../ink/ink606.xml"/><Relationship Id="rId62" Type="http://schemas.openxmlformats.org/officeDocument/2006/relationships/image" Target="../media/image477.png"/><Relationship Id="rId83" Type="http://schemas.openxmlformats.org/officeDocument/2006/relationships/image" Target="../media/image487.png"/><Relationship Id="rId179" Type="http://schemas.openxmlformats.org/officeDocument/2006/relationships/customXml" Target="../ink/ink677.xml"/><Relationship Id="rId365" Type="http://schemas.openxmlformats.org/officeDocument/2006/relationships/customXml" Target="../ink/ink772.xml"/><Relationship Id="rId386" Type="http://schemas.openxmlformats.org/officeDocument/2006/relationships/image" Target="../media/image634.png"/><Relationship Id="rId190" Type="http://schemas.openxmlformats.org/officeDocument/2006/relationships/image" Target="../media/image538.png"/><Relationship Id="rId204" Type="http://schemas.openxmlformats.org/officeDocument/2006/relationships/image" Target="../media/image545.png"/><Relationship Id="rId225" Type="http://schemas.openxmlformats.org/officeDocument/2006/relationships/customXml" Target="../ink/ink700.xml"/><Relationship Id="rId246" Type="http://schemas.openxmlformats.org/officeDocument/2006/relationships/customXml" Target="../ink/ink711.xml"/><Relationship Id="rId267" Type="http://schemas.openxmlformats.org/officeDocument/2006/relationships/image" Target="../media/image576.png"/><Relationship Id="rId288" Type="http://schemas.openxmlformats.org/officeDocument/2006/relationships/image" Target="../media/image586.png"/><Relationship Id="rId106" Type="http://schemas.openxmlformats.org/officeDocument/2006/relationships/customXml" Target="../ink/ink639.xml"/><Relationship Id="rId127" Type="http://schemas.openxmlformats.org/officeDocument/2006/relationships/customXml" Target="../ink/ink650.xml"/><Relationship Id="rId313" Type="http://schemas.openxmlformats.org/officeDocument/2006/relationships/image" Target="../media/image598.png"/><Relationship Id="rId10" Type="http://schemas.openxmlformats.org/officeDocument/2006/relationships/customXml" Target="../ink/ink590.xml"/><Relationship Id="rId31" Type="http://schemas.openxmlformats.org/officeDocument/2006/relationships/customXml" Target="../ink/ink601.xml"/><Relationship Id="rId52" Type="http://schemas.openxmlformats.org/officeDocument/2006/relationships/image" Target="../media/image472.png"/><Relationship Id="rId73" Type="http://schemas.openxmlformats.org/officeDocument/2006/relationships/image" Target="../media/image482.png"/><Relationship Id="rId94" Type="http://schemas.openxmlformats.org/officeDocument/2006/relationships/customXml" Target="../ink/ink633.xml"/><Relationship Id="rId148" Type="http://schemas.openxmlformats.org/officeDocument/2006/relationships/customXml" Target="../ink/ink661.xml"/><Relationship Id="rId169" Type="http://schemas.openxmlformats.org/officeDocument/2006/relationships/customXml" Target="../ink/ink672.xml"/><Relationship Id="rId334" Type="http://schemas.openxmlformats.org/officeDocument/2006/relationships/customXml" Target="../ink/ink756.xml"/><Relationship Id="rId355" Type="http://schemas.openxmlformats.org/officeDocument/2006/relationships/image" Target="../media/image619.png"/><Relationship Id="rId376" Type="http://schemas.openxmlformats.org/officeDocument/2006/relationships/image" Target="../media/image629.png"/><Relationship Id="rId397" Type="http://schemas.openxmlformats.org/officeDocument/2006/relationships/customXml" Target="../ink/ink788.xml"/><Relationship Id="rId4" Type="http://schemas.openxmlformats.org/officeDocument/2006/relationships/customXml" Target="../ink/ink587.xml"/><Relationship Id="rId180" Type="http://schemas.openxmlformats.org/officeDocument/2006/relationships/image" Target="../media/image533.png"/><Relationship Id="rId215" Type="http://schemas.openxmlformats.org/officeDocument/2006/relationships/customXml" Target="../ink/ink695.xml"/><Relationship Id="rId236" Type="http://schemas.openxmlformats.org/officeDocument/2006/relationships/image" Target="../media/image561.png"/><Relationship Id="rId257" Type="http://schemas.openxmlformats.org/officeDocument/2006/relationships/image" Target="../media/image571.png"/><Relationship Id="rId278" Type="http://schemas.openxmlformats.org/officeDocument/2006/relationships/customXml" Target="../ink/ink727.xml"/><Relationship Id="rId401" Type="http://schemas.openxmlformats.org/officeDocument/2006/relationships/customXml" Target="../ink/ink790.xml"/><Relationship Id="rId303" Type="http://schemas.openxmlformats.org/officeDocument/2006/relationships/customXml" Target="../ink/ink740.xml"/><Relationship Id="rId42" Type="http://schemas.openxmlformats.org/officeDocument/2006/relationships/image" Target="../media/image467.png"/><Relationship Id="rId84" Type="http://schemas.openxmlformats.org/officeDocument/2006/relationships/customXml" Target="../ink/ink628.xml"/><Relationship Id="rId138" Type="http://schemas.openxmlformats.org/officeDocument/2006/relationships/image" Target="../media/image513.png"/><Relationship Id="rId345" Type="http://schemas.openxmlformats.org/officeDocument/2006/relationships/image" Target="../media/image614.png"/><Relationship Id="rId387" Type="http://schemas.openxmlformats.org/officeDocument/2006/relationships/customXml" Target="../ink/ink783.xml"/><Relationship Id="rId191" Type="http://schemas.openxmlformats.org/officeDocument/2006/relationships/customXml" Target="../ink/ink683.xml"/><Relationship Id="rId205" Type="http://schemas.openxmlformats.org/officeDocument/2006/relationships/customXml" Target="../ink/ink690.xml"/><Relationship Id="rId247" Type="http://schemas.openxmlformats.org/officeDocument/2006/relationships/image" Target="../media/image566.png"/><Relationship Id="rId107" Type="http://schemas.openxmlformats.org/officeDocument/2006/relationships/image" Target="../media/image498.png"/><Relationship Id="rId289" Type="http://schemas.openxmlformats.org/officeDocument/2006/relationships/customXml" Target="../ink/ink733.xml"/><Relationship Id="rId11" Type="http://schemas.openxmlformats.org/officeDocument/2006/relationships/image" Target="../media/image453.png"/><Relationship Id="rId53" Type="http://schemas.openxmlformats.org/officeDocument/2006/relationships/customXml" Target="../ink/ink612.xml"/><Relationship Id="rId149" Type="http://schemas.openxmlformats.org/officeDocument/2006/relationships/image" Target="../media/image518.png"/><Relationship Id="rId314" Type="http://schemas.openxmlformats.org/officeDocument/2006/relationships/customXml" Target="../ink/ink746.xml"/><Relationship Id="rId356" Type="http://schemas.openxmlformats.org/officeDocument/2006/relationships/customXml" Target="../ink/ink767.xml"/><Relationship Id="rId398" Type="http://schemas.openxmlformats.org/officeDocument/2006/relationships/image" Target="../media/image640.png"/><Relationship Id="rId95" Type="http://schemas.openxmlformats.org/officeDocument/2006/relationships/image" Target="../media/image493.png"/><Relationship Id="rId160" Type="http://schemas.openxmlformats.org/officeDocument/2006/relationships/image" Target="../media/image523.png"/><Relationship Id="rId216" Type="http://schemas.openxmlformats.org/officeDocument/2006/relationships/image" Target="../media/image551.png"/><Relationship Id="rId258" Type="http://schemas.openxmlformats.org/officeDocument/2006/relationships/customXml" Target="../ink/ink717.xml"/><Relationship Id="rId22" Type="http://schemas.openxmlformats.org/officeDocument/2006/relationships/customXml" Target="../ink/ink596.xml"/><Relationship Id="rId64" Type="http://schemas.openxmlformats.org/officeDocument/2006/relationships/image" Target="../media/image478.png"/><Relationship Id="rId118" Type="http://schemas.openxmlformats.org/officeDocument/2006/relationships/customXml" Target="../ink/ink645.xml"/><Relationship Id="rId325" Type="http://schemas.openxmlformats.org/officeDocument/2006/relationships/image" Target="../media/image604.png"/><Relationship Id="rId367" Type="http://schemas.openxmlformats.org/officeDocument/2006/relationships/customXml" Target="../ink/ink773.xml"/><Relationship Id="rId171" Type="http://schemas.openxmlformats.org/officeDocument/2006/relationships/customXml" Target="../ink/ink673.xml"/><Relationship Id="rId227" Type="http://schemas.openxmlformats.org/officeDocument/2006/relationships/customXml" Target="../ink/ink701.xml"/><Relationship Id="rId269" Type="http://schemas.openxmlformats.org/officeDocument/2006/relationships/image" Target="../media/image577.png"/><Relationship Id="rId33" Type="http://schemas.openxmlformats.org/officeDocument/2006/relationships/customXml" Target="../ink/ink602.xml"/><Relationship Id="rId129" Type="http://schemas.openxmlformats.org/officeDocument/2006/relationships/customXml" Target="../ink/ink651.xml"/><Relationship Id="rId280" Type="http://schemas.openxmlformats.org/officeDocument/2006/relationships/image" Target="../media/image582.png"/><Relationship Id="rId336" Type="http://schemas.openxmlformats.org/officeDocument/2006/relationships/customXml" Target="../ink/ink757.xml"/><Relationship Id="rId75" Type="http://schemas.openxmlformats.org/officeDocument/2006/relationships/image" Target="../media/image483.png"/><Relationship Id="rId140" Type="http://schemas.openxmlformats.org/officeDocument/2006/relationships/image" Target="../media/image514.png"/><Relationship Id="rId182" Type="http://schemas.openxmlformats.org/officeDocument/2006/relationships/image" Target="../media/image534.png"/><Relationship Id="rId378" Type="http://schemas.openxmlformats.org/officeDocument/2006/relationships/image" Target="../media/image630.png"/><Relationship Id="rId403" Type="http://schemas.openxmlformats.org/officeDocument/2006/relationships/customXml" Target="../ink/ink791.xml"/><Relationship Id="rId6" Type="http://schemas.openxmlformats.org/officeDocument/2006/relationships/customXml" Target="../ink/ink588.xml"/><Relationship Id="rId238" Type="http://schemas.openxmlformats.org/officeDocument/2006/relationships/customXml" Target="../ink/ink707.xml"/><Relationship Id="rId291" Type="http://schemas.openxmlformats.org/officeDocument/2006/relationships/customXml" Target="../ink/ink734.xml"/><Relationship Id="rId305" Type="http://schemas.openxmlformats.org/officeDocument/2006/relationships/customXml" Target="../ink/ink741.xml"/><Relationship Id="rId347" Type="http://schemas.openxmlformats.org/officeDocument/2006/relationships/image" Target="../media/image615.png"/><Relationship Id="rId44" Type="http://schemas.openxmlformats.org/officeDocument/2006/relationships/image" Target="../media/image468.png"/><Relationship Id="rId86" Type="http://schemas.openxmlformats.org/officeDocument/2006/relationships/customXml" Target="../ink/ink629.xml"/><Relationship Id="rId151" Type="http://schemas.openxmlformats.org/officeDocument/2006/relationships/image" Target="../media/image519.png"/><Relationship Id="rId389" Type="http://schemas.openxmlformats.org/officeDocument/2006/relationships/customXml" Target="../ink/ink784.xml"/><Relationship Id="rId193" Type="http://schemas.openxmlformats.org/officeDocument/2006/relationships/customXml" Target="../ink/ink684.xml"/><Relationship Id="rId207" Type="http://schemas.openxmlformats.org/officeDocument/2006/relationships/customXml" Target="../ink/ink691.xml"/><Relationship Id="rId249" Type="http://schemas.openxmlformats.org/officeDocument/2006/relationships/image" Target="../media/image567.png"/><Relationship Id="rId13" Type="http://schemas.openxmlformats.org/officeDocument/2006/relationships/image" Target="../media/image454.png"/><Relationship Id="rId109" Type="http://schemas.openxmlformats.org/officeDocument/2006/relationships/image" Target="../media/image499.png"/><Relationship Id="rId260" Type="http://schemas.openxmlformats.org/officeDocument/2006/relationships/customXml" Target="../ink/ink718.xml"/><Relationship Id="rId316" Type="http://schemas.openxmlformats.org/officeDocument/2006/relationships/customXml" Target="../ink/ink747.xml"/><Relationship Id="rId55" Type="http://schemas.openxmlformats.org/officeDocument/2006/relationships/customXml" Target="../ink/ink613.xml"/><Relationship Id="rId97" Type="http://schemas.openxmlformats.org/officeDocument/2006/relationships/image" Target="../media/image494.png"/><Relationship Id="rId120" Type="http://schemas.openxmlformats.org/officeDocument/2006/relationships/customXml" Target="../ink/ink646.xml"/><Relationship Id="rId358" Type="http://schemas.openxmlformats.org/officeDocument/2006/relationships/customXml" Target="../ink/ink768.xml"/><Relationship Id="rId162" Type="http://schemas.openxmlformats.org/officeDocument/2006/relationships/image" Target="../media/image524.png"/><Relationship Id="rId218" Type="http://schemas.openxmlformats.org/officeDocument/2006/relationships/image" Target="../media/image552.png"/><Relationship Id="rId271" Type="http://schemas.openxmlformats.org/officeDocument/2006/relationships/image" Target="../media/image578.png"/><Relationship Id="rId24" Type="http://schemas.openxmlformats.org/officeDocument/2006/relationships/customXml" Target="../ink/ink597.xml"/><Relationship Id="rId66" Type="http://schemas.openxmlformats.org/officeDocument/2006/relationships/customXml" Target="../ink/ink619.xml"/><Relationship Id="rId131" Type="http://schemas.openxmlformats.org/officeDocument/2006/relationships/customXml" Target="../ink/ink652.xml"/><Relationship Id="rId327" Type="http://schemas.openxmlformats.org/officeDocument/2006/relationships/image" Target="../media/image605.png"/><Relationship Id="rId369" Type="http://schemas.openxmlformats.org/officeDocument/2006/relationships/customXml" Target="../ink/ink774.xml"/><Relationship Id="rId173" Type="http://schemas.openxmlformats.org/officeDocument/2006/relationships/customXml" Target="../ink/ink674.xml"/><Relationship Id="rId229" Type="http://schemas.openxmlformats.org/officeDocument/2006/relationships/customXml" Target="../ink/ink702.xml"/><Relationship Id="rId380" Type="http://schemas.openxmlformats.org/officeDocument/2006/relationships/image" Target="../media/image631.png"/><Relationship Id="rId240" Type="http://schemas.openxmlformats.org/officeDocument/2006/relationships/customXml" Target="../ink/ink708.xml"/><Relationship Id="rId35" Type="http://schemas.openxmlformats.org/officeDocument/2006/relationships/customXml" Target="../ink/ink603.xml"/><Relationship Id="rId77" Type="http://schemas.openxmlformats.org/officeDocument/2006/relationships/image" Target="../media/image484.png"/><Relationship Id="rId100" Type="http://schemas.openxmlformats.org/officeDocument/2006/relationships/customXml" Target="../ink/ink636.xml"/><Relationship Id="rId282" Type="http://schemas.openxmlformats.org/officeDocument/2006/relationships/image" Target="../media/image583.png"/><Relationship Id="rId338" Type="http://schemas.openxmlformats.org/officeDocument/2006/relationships/customXml" Target="../ink/ink758.xml"/><Relationship Id="rId8" Type="http://schemas.openxmlformats.org/officeDocument/2006/relationships/customXml" Target="../ink/ink589.xml"/><Relationship Id="rId142" Type="http://schemas.openxmlformats.org/officeDocument/2006/relationships/image" Target="../media/image515.png"/><Relationship Id="rId184" Type="http://schemas.openxmlformats.org/officeDocument/2006/relationships/image" Target="../media/image535.png"/><Relationship Id="rId391" Type="http://schemas.openxmlformats.org/officeDocument/2006/relationships/customXml" Target="../ink/ink785.xml"/><Relationship Id="rId251" Type="http://schemas.openxmlformats.org/officeDocument/2006/relationships/image" Target="../media/image568.png"/><Relationship Id="rId46" Type="http://schemas.openxmlformats.org/officeDocument/2006/relationships/image" Target="../media/image469.png"/><Relationship Id="rId293" Type="http://schemas.openxmlformats.org/officeDocument/2006/relationships/customXml" Target="../ink/ink735.xml"/><Relationship Id="rId307" Type="http://schemas.openxmlformats.org/officeDocument/2006/relationships/image" Target="../media/image595.png"/><Relationship Id="rId349" Type="http://schemas.openxmlformats.org/officeDocument/2006/relationships/image" Target="../media/image616.png"/><Relationship Id="rId88" Type="http://schemas.openxmlformats.org/officeDocument/2006/relationships/customXml" Target="../ink/ink630.xml"/><Relationship Id="rId111" Type="http://schemas.openxmlformats.org/officeDocument/2006/relationships/image" Target="../media/image500.png"/><Relationship Id="rId153" Type="http://schemas.openxmlformats.org/officeDocument/2006/relationships/image" Target="../media/image520.png"/><Relationship Id="rId195" Type="http://schemas.openxmlformats.org/officeDocument/2006/relationships/customXml" Target="../ink/ink685.xml"/><Relationship Id="rId209" Type="http://schemas.openxmlformats.org/officeDocument/2006/relationships/customXml" Target="../ink/ink692.xml"/><Relationship Id="rId360" Type="http://schemas.openxmlformats.org/officeDocument/2006/relationships/customXml" Target="../ink/ink769.xml"/><Relationship Id="rId220" Type="http://schemas.openxmlformats.org/officeDocument/2006/relationships/image" Target="../media/image553.png"/><Relationship Id="rId15" Type="http://schemas.openxmlformats.org/officeDocument/2006/relationships/image" Target="../media/image35.png"/><Relationship Id="rId57" Type="http://schemas.openxmlformats.org/officeDocument/2006/relationships/customXml" Target="../ink/ink614.xml"/><Relationship Id="rId262" Type="http://schemas.openxmlformats.org/officeDocument/2006/relationships/customXml" Target="../ink/ink719.xml"/><Relationship Id="rId318" Type="http://schemas.openxmlformats.org/officeDocument/2006/relationships/customXml" Target="../ink/ink748.xml"/><Relationship Id="rId99" Type="http://schemas.openxmlformats.org/officeDocument/2006/relationships/image" Target="../media/image208.png"/><Relationship Id="rId122" Type="http://schemas.openxmlformats.org/officeDocument/2006/relationships/image" Target="../media/image505.png"/><Relationship Id="rId164" Type="http://schemas.openxmlformats.org/officeDocument/2006/relationships/image" Target="../media/image525.png"/><Relationship Id="rId371" Type="http://schemas.openxmlformats.org/officeDocument/2006/relationships/customXml" Target="../ink/ink775.xml"/><Relationship Id="rId26" Type="http://schemas.openxmlformats.org/officeDocument/2006/relationships/customXml" Target="../ink/ink598.xml"/><Relationship Id="rId231" Type="http://schemas.openxmlformats.org/officeDocument/2006/relationships/customXml" Target="../ink/ink703.xml"/><Relationship Id="rId273" Type="http://schemas.openxmlformats.org/officeDocument/2006/relationships/image" Target="../media/image579.png"/><Relationship Id="rId329" Type="http://schemas.openxmlformats.org/officeDocument/2006/relationships/image" Target="../media/image606.png"/><Relationship Id="rId68" Type="http://schemas.openxmlformats.org/officeDocument/2006/relationships/customXml" Target="../ink/ink620.xml"/><Relationship Id="rId133" Type="http://schemas.openxmlformats.org/officeDocument/2006/relationships/customXml" Target="../ink/ink653.xml"/><Relationship Id="rId175" Type="http://schemas.openxmlformats.org/officeDocument/2006/relationships/customXml" Target="../ink/ink675.xml"/><Relationship Id="rId340" Type="http://schemas.openxmlformats.org/officeDocument/2006/relationships/customXml" Target="../ink/ink759.xml"/><Relationship Id="rId200" Type="http://schemas.openxmlformats.org/officeDocument/2006/relationships/image" Target="../media/image543.png"/><Relationship Id="rId382" Type="http://schemas.openxmlformats.org/officeDocument/2006/relationships/image" Target="../media/image632.png"/><Relationship Id="rId242" Type="http://schemas.openxmlformats.org/officeDocument/2006/relationships/customXml" Target="../ink/ink709.xml"/><Relationship Id="rId284" Type="http://schemas.openxmlformats.org/officeDocument/2006/relationships/image" Target="../media/image584.png"/><Relationship Id="rId37" Type="http://schemas.openxmlformats.org/officeDocument/2006/relationships/customXml" Target="../ink/ink604.xml"/><Relationship Id="rId79" Type="http://schemas.openxmlformats.org/officeDocument/2006/relationships/image" Target="../media/image485.png"/><Relationship Id="rId102" Type="http://schemas.openxmlformats.org/officeDocument/2006/relationships/customXml" Target="../ink/ink637.xml"/><Relationship Id="rId144" Type="http://schemas.openxmlformats.org/officeDocument/2006/relationships/image" Target="../media/image51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9.png"/><Relationship Id="rId18" Type="http://schemas.openxmlformats.org/officeDocument/2006/relationships/customXml" Target="../ink/ink799.xml"/><Relationship Id="rId26" Type="http://schemas.openxmlformats.org/officeDocument/2006/relationships/customXml" Target="../ink/ink803.xml"/><Relationship Id="rId39" Type="http://schemas.openxmlformats.org/officeDocument/2006/relationships/image" Target="../media/image662.png"/><Relationship Id="rId21" Type="http://schemas.openxmlformats.org/officeDocument/2006/relationships/image" Target="../media/image653.png"/><Relationship Id="rId34" Type="http://schemas.openxmlformats.org/officeDocument/2006/relationships/customXml" Target="../ink/ink807.xml"/><Relationship Id="rId7" Type="http://schemas.openxmlformats.org/officeDocument/2006/relationships/image" Target="../media/image646.png"/><Relationship Id="rId12" Type="http://schemas.openxmlformats.org/officeDocument/2006/relationships/customXml" Target="../ink/ink796.xml"/><Relationship Id="rId17" Type="http://schemas.openxmlformats.org/officeDocument/2006/relationships/image" Target="../media/image651.png"/><Relationship Id="rId25" Type="http://schemas.openxmlformats.org/officeDocument/2006/relationships/image" Target="../media/image655.png"/><Relationship Id="rId33" Type="http://schemas.openxmlformats.org/officeDocument/2006/relationships/image" Target="../media/image659.png"/><Relationship Id="rId38" Type="http://schemas.openxmlformats.org/officeDocument/2006/relationships/customXml" Target="../ink/ink809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98.xml"/><Relationship Id="rId20" Type="http://schemas.openxmlformats.org/officeDocument/2006/relationships/customXml" Target="../ink/ink800.xml"/><Relationship Id="rId29" Type="http://schemas.openxmlformats.org/officeDocument/2006/relationships/image" Target="../media/image65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3.xml"/><Relationship Id="rId11" Type="http://schemas.openxmlformats.org/officeDocument/2006/relationships/image" Target="../media/image648.png"/><Relationship Id="rId24" Type="http://schemas.openxmlformats.org/officeDocument/2006/relationships/customXml" Target="../ink/ink802.xml"/><Relationship Id="rId32" Type="http://schemas.openxmlformats.org/officeDocument/2006/relationships/customXml" Target="../ink/ink806.xml"/><Relationship Id="rId37" Type="http://schemas.openxmlformats.org/officeDocument/2006/relationships/image" Target="../media/image661.png"/><Relationship Id="rId5" Type="http://schemas.openxmlformats.org/officeDocument/2006/relationships/image" Target="../media/image645.png"/><Relationship Id="rId15" Type="http://schemas.openxmlformats.org/officeDocument/2006/relationships/image" Target="../media/image650.png"/><Relationship Id="rId23" Type="http://schemas.openxmlformats.org/officeDocument/2006/relationships/image" Target="../media/image654.png"/><Relationship Id="rId28" Type="http://schemas.openxmlformats.org/officeDocument/2006/relationships/customXml" Target="../ink/ink804.xml"/><Relationship Id="rId36" Type="http://schemas.openxmlformats.org/officeDocument/2006/relationships/customXml" Target="../ink/ink808.xml"/><Relationship Id="rId10" Type="http://schemas.openxmlformats.org/officeDocument/2006/relationships/customXml" Target="../ink/ink795.xml"/><Relationship Id="rId19" Type="http://schemas.openxmlformats.org/officeDocument/2006/relationships/image" Target="../media/image652.png"/><Relationship Id="rId31" Type="http://schemas.openxmlformats.org/officeDocument/2006/relationships/image" Target="../media/image658.png"/><Relationship Id="rId4" Type="http://schemas.openxmlformats.org/officeDocument/2006/relationships/customXml" Target="../ink/ink792.xml"/><Relationship Id="rId9" Type="http://schemas.openxmlformats.org/officeDocument/2006/relationships/image" Target="../media/image647.png"/><Relationship Id="rId14" Type="http://schemas.openxmlformats.org/officeDocument/2006/relationships/customXml" Target="../ink/ink797.xml"/><Relationship Id="rId22" Type="http://schemas.openxmlformats.org/officeDocument/2006/relationships/customXml" Target="../ink/ink801.xml"/><Relationship Id="rId27" Type="http://schemas.openxmlformats.org/officeDocument/2006/relationships/image" Target="../media/image656.png"/><Relationship Id="rId30" Type="http://schemas.openxmlformats.org/officeDocument/2006/relationships/customXml" Target="../ink/ink805.xml"/><Relationship Id="rId35" Type="http://schemas.openxmlformats.org/officeDocument/2006/relationships/image" Target="../media/image660.png"/><Relationship Id="rId8" Type="http://schemas.openxmlformats.org/officeDocument/2006/relationships/customXml" Target="../ink/ink794.xml"/><Relationship Id="rId3" Type="http://schemas.openxmlformats.org/officeDocument/2006/relationships/image" Target="../media/image64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2.xml"/><Relationship Id="rId13" Type="http://schemas.openxmlformats.org/officeDocument/2006/relationships/image" Target="../media/image668.png"/><Relationship Id="rId18" Type="http://schemas.openxmlformats.org/officeDocument/2006/relationships/customXml" Target="../ink/ink817.xml"/><Relationship Id="rId3" Type="http://schemas.openxmlformats.org/officeDocument/2006/relationships/image" Target="../media/image663.png"/><Relationship Id="rId21" Type="http://schemas.openxmlformats.org/officeDocument/2006/relationships/image" Target="../media/image672.png"/><Relationship Id="rId7" Type="http://schemas.openxmlformats.org/officeDocument/2006/relationships/image" Target="../media/image665.png"/><Relationship Id="rId12" Type="http://schemas.openxmlformats.org/officeDocument/2006/relationships/customXml" Target="../ink/ink814.xml"/><Relationship Id="rId17" Type="http://schemas.openxmlformats.org/officeDocument/2006/relationships/image" Target="../media/image670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816.xml"/><Relationship Id="rId20" Type="http://schemas.openxmlformats.org/officeDocument/2006/relationships/customXml" Target="../ink/ink8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1.xml"/><Relationship Id="rId11" Type="http://schemas.openxmlformats.org/officeDocument/2006/relationships/image" Target="../media/image667.png"/><Relationship Id="rId5" Type="http://schemas.openxmlformats.org/officeDocument/2006/relationships/image" Target="../media/image664.png"/><Relationship Id="rId15" Type="http://schemas.openxmlformats.org/officeDocument/2006/relationships/image" Target="../media/image669.png"/><Relationship Id="rId10" Type="http://schemas.openxmlformats.org/officeDocument/2006/relationships/customXml" Target="../ink/ink813.xml"/><Relationship Id="rId19" Type="http://schemas.openxmlformats.org/officeDocument/2006/relationships/image" Target="../media/image671.png"/><Relationship Id="rId4" Type="http://schemas.openxmlformats.org/officeDocument/2006/relationships/customXml" Target="../ink/ink810.xml"/><Relationship Id="rId9" Type="http://schemas.openxmlformats.org/officeDocument/2006/relationships/image" Target="../media/image666.png"/><Relationship Id="rId14" Type="http://schemas.openxmlformats.org/officeDocument/2006/relationships/customXml" Target="../ink/ink8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628147"/>
            <a:ext cx="3502395" cy="222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0"/>
            <a:ext cx="6901329" cy="86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Entwicklung der nominalen Anteile an der Bruttowertschöpfung (Deutschland)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550630" y="5987449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88C580-9DD5-6066-93A0-302B5452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3" y="974765"/>
            <a:ext cx="7929677" cy="4563005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82E8440-1572-4961-9316-6E6C27AFD62A}"/>
              </a:ext>
            </a:extLst>
          </p:cNvPr>
          <p:cNvGrpSpPr/>
          <p:nvPr/>
        </p:nvGrpSpPr>
        <p:grpSpPr>
          <a:xfrm>
            <a:off x="991882" y="3838352"/>
            <a:ext cx="4665960" cy="495360"/>
            <a:chOff x="991882" y="3838352"/>
            <a:chExt cx="466596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D99EEC3-D739-451B-9DF1-2C2EB19FCE5D}"/>
                    </a:ext>
                  </a:extLst>
                </p14:cNvPr>
                <p14:cNvContentPartPr/>
                <p14:nvPr/>
              </p14:nvContentPartPr>
              <p14:xfrm>
                <a:off x="991882" y="3838352"/>
                <a:ext cx="4181400" cy="195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D99EEC3-D739-451B-9DF1-2C2EB19FCE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7562" y="3834032"/>
                  <a:ext cx="4190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CB57A2A-3F8D-4912-AA5B-B08CFC64FD8E}"/>
                    </a:ext>
                  </a:extLst>
                </p14:cNvPr>
                <p14:cNvContentPartPr/>
                <p14:nvPr/>
              </p14:nvContentPartPr>
              <p14:xfrm>
                <a:off x="5108122" y="3984872"/>
                <a:ext cx="106560" cy="107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CB57A2A-3F8D-4912-AA5B-B08CFC64FD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03802" y="3980552"/>
                  <a:ext cx="115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6BD59A5-31ED-4269-B1A7-43E0B65A3E0C}"/>
                    </a:ext>
                  </a:extLst>
                </p14:cNvPr>
                <p14:cNvContentPartPr/>
                <p14:nvPr/>
              </p14:nvContentPartPr>
              <p14:xfrm>
                <a:off x="4942162" y="3995672"/>
                <a:ext cx="112320" cy="122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6BD59A5-31ED-4269-B1A7-43E0B65A3E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37842" y="3991352"/>
                  <a:ext cx="120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CA0AFB4-C7BE-4713-B114-CFE0FD17718E}"/>
                    </a:ext>
                  </a:extLst>
                </p14:cNvPr>
                <p14:cNvContentPartPr/>
                <p14:nvPr/>
              </p14:nvContentPartPr>
              <p14:xfrm>
                <a:off x="5040082" y="4118432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CA0AFB4-C7BE-4713-B114-CFE0FD1771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35762" y="41141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3EA994D-B273-478B-814D-E8EFFF57E32E}"/>
                    </a:ext>
                  </a:extLst>
                </p14:cNvPr>
                <p14:cNvContentPartPr/>
                <p14:nvPr/>
              </p14:nvContentPartPr>
              <p14:xfrm>
                <a:off x="5281642" y="3975152"/>
                <a:ext cx="11880" cy="118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3EA994D-B273-478B-814D-E8EFFF57E3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77322" y="3970832"/>
                  <a:ext cx="20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0692465-96AB-4947-A6F8-A52FA4E94CED}"/>
                    </a:ext>
                  </a:extLst>
                </p14:cNvPr>
                <p14:cNvContentPartPr/>
                <p14:nvPr/>
              </p14:nvContentPartPr>
              <p14:xfrm>
                <a:off x="5333482" y="3952832"/>
                <a:ext cx="95400" cy="147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0692465-96AB-4947-A6F8-A52FA4E94C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29162" y="3948512"/>
                  <a:ext cx="104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713EC00-507F-45F6-ACFE-722C723D56AF}"/>
                    </a:ext>
                  </a:extLst>
                </p14:cNvPr>
                <p14:cNvContentPartPr/>
                <p14:nvPr/>
              </p14:nvContentPartPr>
              <p14:xfrm>
                <a:off x="5337442" y="3928712"/>
                <a:ext cx="228600" cy="111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713EC00-507F-45F6-ACFE-722C723D56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33122" y="3924392"/>
                  <a:ext cx="237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B493B83-35D6-460E-9BD8-7324A24EEBC9}"/>
                    </a:ext>
                  </a:extLst>
                </p14:cNvPr>
                <p14:cNvContentPartPr/>
                <p14:nvPr/>
              </p14:nvContentPartPr>
              <p14:xfrm>
                <a:off x="5435002" y="3889472"/>
                <a:ext cx="82080" cy="83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B493B83-35D6-460E-9BD8-7324A24EEB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30682" y="3885152"/>
                  <a:ext cx="90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624735-504D-421A-A742-EF6BB5153A91}"/>
                    </a:ext>
                  </a:extLst>
                </p14:cNvPr>
                <p14:cNvContentPartPr/>
                <p14:nvPr/>
              </p14:nvContentPartPr>
              <p14:xfrm>
                <a:off x="5519242" y="3974792"/>
                <a:ext cx="124200" cy="78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624735-504D-421A-A742-EF6BB5153A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4922" y="3970472"/>
                  <a:ext cx="132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BE8B02B-34AA-49BC-AA4A-51343819F69B}"/>
                    </a:ext>
                  </a:extLst>
                </p14:cNvPr>
                <p14:cNvContentPartPr/>
                <p14:nvPr/>
              </p14:nvContentPartPr>
              <p14:xfrm>
                <a:off x="4960162" y="4271792"/>
                <a:ext cx="360" cy="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BE8B02B-34AA-49BC-AA4A-51343819F6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55842" y="4267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C812BB0-D26A-43CF-8E38-E004BD7DA06F}"/>
                    </a:ext>
                  </a:extLst>
                </p14:cNvPr>
                <p14:cNvContentPartPr/>
                <p14:nvPr/>
              </p14:nvContentPartPr>
              <p14:xfrm>
                <a:off x="4992202" y="4158392"/>
                <a:ext cx="120240" cy="175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C812BB0-D26A-43CF-8E38-E004BD7DA0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87882" y="4154072"/>
                  <a:ext cx="12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E8EE2C6-AE90-4034-BE48-1F44BA2C282B}"/>
                    </a:ext>
                  </a:extLst>
                </p14:cNvPr>
                <p14:cNvContentPartPr/>
                <p14:nvPr/>
              </p14:nvContentPartPr>
              <p14:xfrm>
                <a:off x="5126842" y="4208792"/>
                <a:ext cx="164880" cy="71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E8EE2C6-AE90-4034-BE48-1F44BA2C28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22522" y="4204472"/>
                  <a:ext cx="173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AFAB94-5468-435A-A171-4BB62FBC9DAE}"/>
                    </a:ext>
                  </a:extLst>
                </p14:cNvPr>
                <p14:cNvContentPartPr/>
                <p14:nvPr/>
              </p14:nvContentPartPr>
              <p14:xfrm>
                <a:off x="5295322" y="4134632"/>
                <a:ext cx="128880" cy="113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AFAB94-5468-435A-A171-4BB62FBC9D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91002" y="4130312"/>
                  <a:ext cx="137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FDFB3A9-01DE-42C9-B0DE-B2EEB13F5B31}"/>
                    </a:ext>
                  </a:extLst>
                </p14:cNvPr>
                <p14:cNvContentPartPr/>
                <p14:nvPr/>
              </p14:nvContentPartPr>
              <p14:xfrm>
                <a:off x="5440402" y="4104032"/>
                <a:ext cx="217440" cy="132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FDFB3A9-01DE-42C9-B0DE-B2EEB13F5B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36082" y="4099712"/>
                  <a:ext cx="22608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326" name="Freihand 54325">
                <a:extLst>
                  <a:ext uri="{FF2B5EF4-FFF2-40B4-BE49-F238E27FC236}">
                    <a16:creationId xmlns:a16="http://schemas.microsoft.com/office/drawing/2014/main" id="{46BC00EA-BCF9-4C98-B993-ECA4B3CCF65F}"/>
                  </a:ext>
                </a:extLst>
              </p14:cNvPr>
              <p14:cNvContentPartPr/>
              <p14:nvPr/>
            </p14:nvContentPartPr>
            <p14:xfrm>
              <a:off x="3263842" y="3932672"/>
              <a:ext cx="86040" cy="1302840"/>
            </p14:xfrm>
          </p:contentPart>
        </mc:Choice>
        <mc:Fallback>
          <p:pic>
            <p:nvPicPr>
              <p:cNvPr id="54326" name="Freihand 54325">
                <a:extLst>
                  <a:ext uri="{FF2B5EF4-FFF2-40B4-BE49-F238E27FC236}">
                    <a16:creationId xmlns:a16="http://schemas.microsoft.com/office/drawing/2014/main" id="{46BC00EA-BCF9-4C98-B993-ECA4B3CCF65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59522" y="3928352"/>
                <a:ext cx="94680" cy="13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11" name="Gruppieren 54410">
            <a:extLst>
              <a:ext uri="{FF2B5EF4-FFF2-40B4-BE49-F238E27FC236}">
                <a16:creationId xmlns:a16="http://schemas.microsoft.com/office/drawing/2014/main" id="{A0BC0CC6-FA4B-40B8-95F8-EFFA1D3122CD}"/>
              </a:ext>
            </a:extLst>
          </p:cNvPr>
          <p:cNvGrpSpPr/>
          <p:nvPr/>
        </p:nvGrpSpPr>
        <p:grpSpPr>
          <a:xfrm>
            <a:off x="722602" y="13712"/>
            <a:ext cx="11228400" cy="3750480"/>
            <a:chOff x="722602" y="13712"/>
            <a:chExt cx="11228400" cy="37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ED88914-513A-4233-A19C-B57522D8DF49}"/>
                    </a:ext>
                  </a:extLst>
                </p14:cNvPr>
                <p14:cNvContentPartPr/>
                <p14:nvPr/>
              </p14:nvContentPartPr>
              <p14:xfrm>
                <a:off x="940042" y="2458112"/>
                <a:ext cx="3949560" cy="979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ED88914-513A-4233-A19C-B57522D8DF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5722" y="2453792"/>
                  <a:ext cx="3958200" cy="9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13E6903-B5D9-4493-8759-84B37148EEFB}"/>
                    </a:ext>
                  </a:extLst>
                </p14:cNvPr>
                <p14:cNvContentPartPr/>
                <p14:nvPr/>
              </p14:nvContentPartPr>
              <p14:xfrm>
                <a:off x="1073602" y="1415192"/>
                <a:ext cx="3751920" cy="1689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13E6903-B5D9-4493-8759-84B37148EE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9282" y="1410872"/>
                  <a:ext cx="3760560" cy="16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22A51EE-848F-444F-9EBE-89F12E7FB6D1}"/>
                    </a:ext>
                  </a:extLst>
                </p14:cNvPr>
                <p14:cNvContentPartPr/>
                <p14:nvPr/>
              </p14:nvContentPartPr>
              <p14:xfrm>
                <a:off x="5076442" y="3405272"/>
                <a:ext cx="199440" cy="30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22A51EE-848F-444F-9EBE-89F12E7FB6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72122" y="3400952"/>
                  <a:ext cx="208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A0DA1E-A845-4043-B9C3-336DB71E4A7A}"/>
                    </a:ext>
                  </a:extLst>
                </p14:cNvPr>
                <p14:cNvContentPartPr/>
                <p14:nvPr/>
              </p14:nvContentPartPr>
              <p14:xfrm>
                <a:off x="5010922" y="3331832"/>
                <a:ext cx="177840" cy="143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A0DA1E-A845-4043-B9C3-336DB71E4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06602" y="3327512"/>
                  <a:ext cx="186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873878F-9996-4526-8CDB-7429F8E0EC47}"/>
                    </a:ext>
                  </a:extLst>
                </p14:cNvPr>
                <p14:cNvContentPartPr/>
                <p14:nvPr/>
              </p14:nvContentPartPr>
              <p14:xfrm>
                <a:off x="5383162" y="3296552"/>
                <a:ext cx="128160" cy="115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873878F-9996-4526-8CDB-7429F8E0EC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78842" y="3292232"/>
                  <a:ext cx="136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267478C-813B-49E7-B671-871A48169BCD}"/>
                    </a:ext>
                  </a:extLst>
                </p14:cNvPr>
                <p14:cNvContentPartPr/>
                <p14:nvPr/>
              </p14:nvContentPartPr>
              <p14:xfrm>
                <a:off x="5505202" y="3290072"/>
                <a:ext cx="107280" cy="135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267478C-813B-49E7-B671-871A48169B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00882" y="3285752"/>
                  <a:ext cx="11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64011DC-6023-48EB-A89E-21085A664E72}"/>
                    </a:ext>
                  </a:extLst>
                </p14:cNvPr>
                <p14:cNvContentPartPr/>
                <p14:nvPr/>
              </p14:nvContentPartPr>
              <p14:xfrm>
                <a:off x="5529682" y="3249392"/>
                <a:ext cx="119160" cy="19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64011DC-6023-48EB-A89E-21085A664E7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25362" y="3245072"/>
                  <a:ext cx="12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91A577-D7DB-4F57-A33B-6C1001C51938}"/>
                    </a:ext>
                  </a:extLst>
                </p14:cNvPr>
                <p14:cNvContentPartPr/>
                <p14:nvPr/>
              </p14:nvContentPartPr>
              <p14:xfrm>
                <a:off x="5694202" y="3252992"/>
                <a:ext cx="80640" cy="135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91A577-D7DB-4F57-A33B-6C1001C519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89882" y="3248672"/>
                  <a:ext cx="89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D2343CC-1ED8-4C0B-8111-806C111010C3}"/>
                    </a:ext>
                  </a:extLst>
                </p14:cNvPr>
                <p14:cNvContentPartPr/>
                <p14:nvPr/>
              </p14:nvContentPartPr>
              <p14:xfrm>
                <a:off x="5653522" y="3223832"/>
                <a:ext cx="65880" cy="72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D2343CC-1ED8-4C0B-8111-806C111010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49202" y="3219512"/>
                  <a:ext cx="74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B606503-8779-466C-A00F-8B3E9DCDE942}"/>
                    </a:ext>
                  </a:extLst>
                </p14:cNvPr>
                <p14:cNvContentPartPr/>
                <p14:nvPr/>
              </p14:nvContentPartPr>
              <p14:xfrm>
                <a:off x="5773762" y="3326432"/>
                <a:ext cx="59040" cy="71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B606503-8779-466C-A00F-8B3E9DCDE9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69442" y="3322112"/>
                  <a:ext cx="67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3FDAD7D-D5FC-4336-ACA6-9D05585ACC4B}"/>
                    </a:ext>
                  </a:extLst>
                </p14:cNvPr>
                <p14:cNvContentPartPr/>
                <p14:nvPr/>
              </p14:nvContentPartPr>
              <p14:xfrm>
                <a:off x="6014962" y="3307352"/>
                <a:ext cx="11160" cy="119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3FDAD7D-D5FC-4336-ACA6-9D05585ACC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10642" y="3303032"/>
                  <a:ext cx="1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4272" name="Freihand 54271">
                  <a:extLst>
                    <a:ext uri="{FF2B5EF4-FFF2-40B4-BE49-F238E27FC236}">
                      <a16:creationId xmlns:a16="http://schemas.microsoft.com/office/drawing/2014/main" id="{8670F017-1CCD-43FD-AB2E-D89DA6665B21}"/>
                    </a:ext>
                  </a:extLst>
                </p14:cNvPr>
                <p14:cNvContentPartPr/>
                <p14:nvPr/>
              </p14:nvContentPartPr>
              <p14:xfrm>
                <a:off x="5928202" y="3295112"/>
                <a:ext cx="152640" cy="118440"/>
              </p14:xfrm>
            </p:contentPart>
          </mc:Choice>
          <mc:Fallback>
            <p:pic>
              <p:nvPicPr>
                <p:cNvPr id="54272" name="Freihand 54271">
                  <a:extLst>
                    <a:ext uri="{FF2B5EF4-FFF2-40B4-BE49-F238E27FC236}">
                      <a16:creationId xmlns:a16="http://schemas.microsoft.com/office/drawing/2014/main" id="{8670F017-1CCD-43FD-AB2E-D89DA6665B2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23882" y="3290792"/>
                  <a:ext cx="161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273" name="Freihand 54272">
                  <a:extLst>
                    <a:ext uri="{FF2B5EF4-FFF2-40B4-BE49-F238E27FC236}">
                      <a16:creationId xmlns:a16="http://schemas.microsoft.com/office/drawing/2014/main" id="{CBC4ECE5-A03C-447E-B87E-D663157B2393}"/>
                    </a:ext>
                  </a:extLst>
                </p14:cNvPr>
                <p14:cNvContentPartPr/>
                <p14:nvPr/>
              </p14:nvContentPartPr>
              <p14:xfrm>
                <a:off x="6086602" y="3337952"/>
                <a:ext cx="105480" cy="64800"/>
              </p14:xfrm>
            </p:contentPart>
          </mc:Choice>
          <mc:Fallback>
            <p:pic>
              <p:nvPicPr>
                <p:cNvPr id="54273" name="Freihand 54272">
                  <a:extLst>
                    <a:ext uri="{FF2B5EF4-FFF2-40B4-BE49-F238E27FC236}">
                      <a16:creationId xmlns:a16="http://schemas.microsoft.com/office/drawing/2014/main" id="{CBC4ECE5-A03C-447E-B87E-D663157B23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82282" y="3333632"/>
                  <a:ext cx="114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274" name="Freihand 54273">
                  <a:extLst>
                    <a:ext uri="{FF2B5EF4-FFF2-40B4-BE49-F238E27FC236}">
                      <a16:creationId xmlns:a16="http://schemas.microsoft.com/office/drawing/2014/main" id="{0C7298E2-F1DA-4FF1-B488-8D999D7AC355}"/>
                    </a:ext>
                  </a:extLst>
                </p14:cNvPr>
                <p14:cNvContentPartPr/>
                <p14:nvPr/>
              </p14:nvContentPartPr>
              <p14:xfrm>
                <a:off x="6197482" y="3303392"/>
                <a:ext cx="249120" cy="88200"/>
              </p14:xfrm>
            </p:contentPart>
          </mc:Choice>
          <mc:Fallback>
            <p:pic>
              <p:nvPicPr>
                <p:cNvPr id="54274" name="Freihand 54273">
                  <a:extLst>
                    <a:ext uri="{FF2B5EF4-FFF2-40B4-BE49-F238E27FC236}">
                      <a16:creationId xmlns:a16="http://schemas.microsoft.com/office/drawing/2014/main" id="{0C7298E2-F1DA-4FF1-B488-8D999D7AC35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93162" y="3299072"/>
                  <a:ext cx="257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277" name="Freihand 54276">
                  <a:extLst>
                    <a:ext uri="{FF2B5EF4-FFF2-40B4-BE49-F238E27FC236}">
                      <a16:creationId xmlns:a16="http://schemas.microsoft.com/office/drawing/2014/main" id="{D39DCA7F-0CA4-4E21-BC86-20C3E2187305}"/>
                    </a:ext>
                  </a:extLst>
                </p14:cNvPr>
                <p14:cNvContentPartPr/>
                <p14:nvPr/>
              </p14:nvContentPartPr>
              <p14:xfrm>
                <a:off x="6440482" y="3325352"/>
                <a:ext cx="61200" cy="78480"/>
              </p14:xfrm>
            </p:contentPart>
          </mc:Choice>
          <mc:Fallback>
            <p:pic>
              <p:nvPicPr>
                <p:cNvPr id="54277" name="Freihand 54276">
                  <a:extLst>
                    <a:ext uri="{FF2B5EF4-FFF2-40B4-BE49-F238E27FC236}">
                      <a16:creationId xmlns:a16="http://schemas.microsoft.com/office/drawing/2014/main" id="{D39DCA7F-0CA4-4E21-BC86-20C3E21873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36162" y="3321032"/>
                  <a:ext cx="6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278" name="Freihand 54277">
                  <a:extLst>
                    <a:ext uri="{FF2B5EF4-FFF2-40B4-BE49-F238E27FC236}">
                      <a16:creationId xmlns:a16="http://schemas.microsoft.com/office/drawing/2014/main" id="{9D5199AB-15E6-4473-A5FF-20DA90FD8966}"/>
                    </a:ext>
                  </a:extLst>
                </p14:cNvPr>
                <p14:cNvContentPartPr/>
                <p14:nvPr/>
              </p14:nvContentPartPr>
              <p14:xfrm>
                <a:off x="6531562" y="3237152"/>
                <a:ext cx="255600" cy="163080"/>
              </p14:xfrm>
            </p:contentPart>
          </mc:Choice>
          <mc:Fallback>
            <p:pic>
              <p:nvPicPr>
                <p:cNvPr id="54278" name="Freihand 54277">
                  <a:extLst>
                    <a:ext uri="{FF2B5EF4-FFF2-40B4-BE49-F238E27FC236}">
                      <a16:creationId xmlns:a16="http://schemas.microsoft.com/office/drawing/2014/main" id="{9D5199AB-15E6-4473-A5FF-20DA90FD89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27242" y="3232832"/>
                  <a:ext cx="264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279" name="Freihand 54278">
                  <a:extLst>
                    <a:ext uri="{FF2B5EF4-FFF2-40B4-BE49-F238E27FC236}">
                      <a16:creationId xmlns:a16="http://schemas.microsoft.com/office/drawing/2014/main" id="{A35EF2FA-8A6D-42D3-8EEB-514CD9D05DEA}"/>
                    </a:ext>
                  </a:extLst>
                </p14:cNvPr>
                <p14:cNvContentPartPr/>
                <p14:nvPr/>
              </p14:nvContentPartPr>
              <p14:xfrm>
                <a:off x="6750802" y="3247952"/>
                <a:ext cx="360" cy="360"/>
              </p14:xfrm>
            </p:contentPart>
          </mc:Choice>
          <mc:Fallback>
            <p:pic>
              <p:nvPicPr>
                <p:cNvPr id="54279" name="Freihand 54278">
                  <a:extLst>
                    <a:ext uri="{FF2B5EF4-FFF2-40B4-BE49-F238E27FC236}">
                      <a16:creationId xmlns:a16="http://schemas.microsoft.com/office/drawing/2014/main" id="{A35EF2FA-8A6D-42D3-8EEB-514CD9D05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46482" y="32436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280" name="Freihand 54279">
                  <a:extLst>
                    <a:ext uri="{FF2B5EF4-FFF2-40B4-BE49-F238E27FC236}">
                      <a16:creationId xmlns:a16="http://schemas.microsoft.com/office/drawing/2014/main" id="{09E6244B-AB7F-4DC2-8866-8D3717B9833B}"/>
                    </a:ext>
                  </a:extLst>
                </p14:cNvPr>
                <p14:cNvContentPartPr/>
                <p14:nvPr/>
              </p14:nvContentPartPr>
              <p14:xfrm>
                <a:off x="6781762" y="3277472"/>
                <a:ext cx="103320" cy="183960"/>
              </p14:xfrm>
            </p:contentPart>
          </mc:Choice>
          <mc:Fallback>
            <p:pic>
              <p:nvPicPr>
                <p:cNvPr id="54280" name="Freihand 54279">
                  <a:extLst>
                    <a:ext uri="{FF2B5EF4-FFF2-40B4-BE49-F238E27FC236}">
                      <a16:creationId xmlns:a16="http://schemas.microsoft.com/office/drawing/2014/main" id="{09E6244B-AB7F-4DC2-8866-8D3717B983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77442" y="3273152"/>
                  <a:ext cx="111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281" name="Freihand 54280">
                  <a:extLst>
                    <a:ext uri="{FF2B5EF4-FFF2-40B4-BE49-F238E27FC236}">
                      <a16:creationId xmlns:a16="http://schemas.microsoft.com/office/drawing/2014/main" id="{6315EB5D-D634-463E-83BE-5164B8BA1080}"/>
                    </a:ext>
                  </a:extLst>
                </p14:cNvPr>
                <p14:cNvContentPartPr/>
                <p14:nvPr/>
              </p14:nvContentPartPr>
              <p14:xfrm>
                <a:off x="6907042" y="3288632"/>
                <a:ext cx="58320" cy="61200"/>
              </p14:xfrm>
            </p:contentPart>
          </mc:Choice>
          <mc:Fallback>
            <p:pic>
              <p:nvPicPr>
                <p:cNvPr id="54281" name="Freihand 54280">
                  <a:extLst>
                    <a:ext uri="{FF2B5EF4-FFF2-40B4-BE49-F238E27FC236}">
                      <a16:creationId xmlns:a16="http://schemas.microsoft.com/office/drawing/2014/main" id="{6315EB5D-D634-463E-83BE-5164B8BA10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02722" y="3284312"/>
                  <a:ext cx="66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282" name="Freihand 54281">
                  <a:extLst>
                    <a:ext uri="{FF2B5EF4-FFF2-40B4-BE49-F238E27FC236}">
                      <a16:creationId xmlns:a16="http://schemas.microsoft.com/office/drawing/2014/main" id="{9D925A1D-2C37-4960-A527-B8F5046B8801}"/>
                    </a:ext>
                  </a:extLst>
                </p14:cNvPr>
                <p14:cNvContentPartPr/>
                <p14:nvPr/>
              </p14:nvContentPartPr>
              <p14:xfrm>
                <a:off x="6971122" y="3285392"/>
                <a:ext cx="77040" cy="57600"/>
              </p14:xfrm>
            </p:contentPart>
          </mc:Choice>
          <mc:Fallback>
            <p:pic>
              <p:nvPicPr>
                <p:cNvPr id="54282" name="Freihand 54281">
                  <a:extLst>
                    <a:ext uri="{FF2B5EF4-FFF2-40B4-BE49-F238E27FC236}">
                      <a16:creationId xmlns:a16="http://schemas.microsoft.com/office/drawing/2014/main" id="{9D925A1D-2C37-4960-A527-B8F5046B88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66802" y="3281072"/>
                  <a:ext cx="85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283" name="Freihand 54282">
                  <a:extLst>
                    <a:ext uri="{FF2B5EF4-FFF2-40B4-BE49-F238E27FC236}">
                      <a16:creationId xmlns:a16="http://schemas.microsoft.com/office/drawing/2014/main" id="{3AF9D331-46BA-41B1-8BDB-3ED954DDDF25}"/>
                    </a:ext>
                  </a:extLst>
                </p14:cNvPr>
                <p14:cNvContentPartPr/>
                <p14:nvPr/>
              </p14:nvContentPartPr>
              <p14:xfrm>
                <a:off x="7065802" y="3190352"/>
                <a:ext cx="299880" cy="153360"/>
              </p14:xfrm>
            </p:contentPart>
          </mc:Choice>
          <mc:Fallback>
            <p:pic>
              <p:nvPicPr>
                <p:cNvPr id="54283" name="Freihand 54282">
                  <a:extLst>
                    <a:ext uri="{FF2B5EF4-FFF2-40B4-BE49-F238E27FC236}">
                      <a16:creationId xmlns:a16="http://schemas.microsoft.com/office/drawing/2014/main" id="{3AF9D331-46BA-41B1-8BDB-3ED954DDDF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61482" y="3186032"/>
                  <a:ext cx="308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284" name="Freihand 54283">
                  <a:extLst>
                    <a:ext uri="{FF2B5EF4-FFF2-40B4-BE49-F238E27FC236}">
                      <a16:creationId xmlns:a16="http://schemas.microsoft.com/office/drawing/2014/main" id="{B688D1D0-C461-4EEC-82DC-52EC231ECDC4}"/>
                    </a:ext>
                  </a:extLst>
                </p14:cNvPr>
                <p14:cNvContentPartPr/>
                <p14:nvPr/>
              </p14:nvContentPartPr>
              <p14:xfrm>
                <a:off x="7364602" y="3157592"/>
                <a:ext cx="85320" cy="163080"/>
              </p14:xfrm>
            </p:contentPart>
          </mc:Choice>
          <mc:Fallback>
            <p:pic>
              <p:nvPicPr>
                <p:cNvPr id="54284" name="Freihand 54283">
                  <a:extLst>
                    <a:ext uri="{FF2B5EF4-FFF2-40B4-BE49-F238E27FC236}">
                      <a16:creationId xmlns:a16="http://schemas.microsoft.com/office/drawing/2014/main" id="{B688D1D0-C461-4EEC-82DC-52EC231ECD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0282" y="3153272"/>
                  <a:ext cx="93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285" name="Freihand 54284">
                  <a:extLst>
                    <a:ext uri="{FF2B5EF4-FFF2-40B4-BE49-F238E27FC236}">
                      <a16:creationId xmlns:a16="http://schemas.microsoft.com/office/drawing/2014/main" id="{E4FC2033-FA79-4245-90D0-803C3F61479D}"/>
                    </a:ext>
                  </a:extLst>
                </p14:cNvPr>
                <p14:cNvContentPartPr/>
                <p14:nvPr/>
              </p14:nvContentPartPr>
              <p14:xfrm>
                <a:off x="7494562" y="3145352"/>
                <a:ext cx="119880" cy="162000"/>
              </p14:xfrm>
            </p:contentPart>
          </mc:Choice>
          <mc:Fallback>
            <p:pic>
              <p:nvPicPr>
                <p:cNvPr id="54285" name="Freihand 54284">
                  <a:extLst>
                    <a:ext uri="{FF2B5EF4-FFF2-40B4-BE49-F238E27FC236}">
                      <a16:creationId xmlns:a16="http://schemas.microsoft.com/office/drawing/2014/main" id="{E4FC2033-FA79-4245-90D0-803C3F6147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90242" y="3141032"/>
                  <a:ext cx="12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286" name="Freihand 54285">
                  <a:extLst>
                    <a:ext uri="{FF2B5EF4-FFF2-40B4-BE49-F238E27FC236}">
                      <a16:creationId xmlns:a16="http://schemas.microsoft.com/office/drawing/2014/main" id="{33A5995B-096C-43E6-8863-55DD3E155759}"/>
                    </a:ext>
                  </a:extLst>
                </p14:cNvPr>
                <p14:cNvContentPartPr/>
                <p14:nvPr/>
              </p14:nvContentPartPr>
              <p14:xfrm>
                <a:off x="7627762" y="3171992"/>
                <a:ext cx="21600" cy="65880"/>
              </p14:xfrm>
            </p:contentPart>
          </mc:Choice>
          <mc:Fallback>
            <p:pic>
              <p:nvPicPr>
                <p:cNvPr id="54286" name="Freihand 54285">
                  <a:extLst>
                    <a:ext uri="{FF2B5EF4-FFF2-40B4-BE49-F238E27FC236}">
                      <a16:creationId xmlns:a16="http://schemas.microsoft.com/office/drawing/2014/main" id="{33A5995B-096C-43E6-8863-55DD3E1557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23442" y="3167672"/>
                  <a:ext cx="30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287" name="Freihand 54286">
                  <a:extLst>
                    <a:ext uri="{FF2B5EF4-FFF2-40B4-BE49-F238E27FC236}">
                      <a16:creationId xmlns:a16="http://schemas.microsoft.com/office/drawing/2014/main" id="{7031B181-5A0C-4935-8581-020493D572CB}"/>
                    </a:ext>
                  </a:extLst>
                </p14:cNvPr>
                <p14:cNvContentPartPr/>
                <p14:nvPr/>
              </p14:nvContentPartPr>
              <p14:xfrm>
                <a:off x="7621642" y="3243272"/>
                <a:ext cx="281520" cy="66960"/>
              </p14:xfrm>
            </p:contentPart>
          </mc:Choice>
          <mc:Fallback>
            <p:pic>
              <p:nvPicPr>
                <p:cNvPr id="54287" name="Freihand 54286">
                  <a:extLst>
                    <a:ext uri="{FF2B5EF4-FFF2-40B4-BE49-F238E27FC236}">
                      <a16:creationId xmlns:a16="http://schemas.microsoft.com/office/drawing/2014/main" id="{7031B181-5A0C-4935-8581-020493D572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17322" y="3238952"/>
                  <a:ext cx="290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289" name="Freihand 54288">
                  <a:extLst>
                    <a:ext uri="{FF2B5EF4-FFF2-40B4-BE49-F238E27FC236}">
                      <a16:creationId xmlns:a16="http://schemas.microsoft.com/office/drawing/2014/main" id="{0791B070-1BFF-464D-8612-412379117A34}"/>
                    </a:ext>
                  </a:extLst>
                </p14:cNvPr>
                <p14:cNvContentPartPr/>
                <p14:nvPr/>
              </p14:nvContentPartPr>
              <p14:xfrm>
                <a:off x="4693402" y="1277672"/>
                <a:ext cx="406800" cy="2294640"/>
              </p14:xfrm>
            </p:contentPart>
          </mc:Choice>
          <mc:Fallback>
            <p:pic>
              <p:nvPicPr>
                <p:cNvPr id="54289" name="Freihand 54288">
                  <a:extLst>
                    <a:ext uri="{FF2B5EF4-FFF2-40B4-BE49-F238E27FC236}">
                      <a16:creationId xmlns:a16="http://schemas.microsoft.com/office/drawing/2014/main" id="{0791B070-1BFF-464D-8612-412379117A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89082" y="1273352"/>
                  <a:ext cx="415440" cy="23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290" name="Freihand 54289">
                  <a:extLst>
                    <a:ext uri="{FF2B5EF4-FFF2-40B4-BE49-F238E27FC236}">
                      <a16:creationId xmlns:a16="http://schemas.microsoft.com/office/drawing/2014/main" id="{FFDAE297-1D75-421A-B8BB-331A0858B52D}"/>
                    </a:ext>
                  </a:extLst>
                </p14:cNvPr>
                <p14:cNvContentPartPr/>
                <p14:nvPr/>
              </p14:nvContentPartPr>
              <p14:xfrm>
                <a:off x="5206402" y="1860512"/>
                <a:ext cx="3374640" cy="686160"/>
              </p14:xfrm>
            </p:contentPart>
          </mc:Choice>
          <mc:Fallback>
            <p:pic>
              <p:nvPicPr>
                <p:cNvPr id="54290" name="Freihand 54289">
                  <a:extLst>
                    <a:ext uri="{FF2B5EF4-FFF2-40B4-BE49-F238E27FC236}">
                      <a16:creationId xmlns:a16="http://schemas.microsoft.com/office/drawing/2014/main" id="{FFDAE297-1D75-421A-B8BB-331A0858B5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02082" y="1856192"/>
                  <a:ext cx="338328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291" name="Freihand 54290">
                  <a:extLst>
                    <a:ext uri="{FF2B5EF4-FFF2-40B4-BE49-F238E27FC236}">
                      <a16:creationId xmlns:a16="http://schemas.microsoft.com/office/drawing/2014/main" id="{DB263FEC-F14C-4254-B06C-49230837018D}"/>
                    </a:ext>
                  </a:extLst>
                </p14:cNvPr>
                <p14:cNvContentPartPr/>
                <p14:nvPr/>
              </p14:nvContentPartPr>
              <p14:xfrm>
                <a:off x="5115322" y="2274872"/>
                <a:ext cx="407880" cy="374040"/>
              </p14:xfrm>
            </p:contentPart>
          </mc:Choice>
          <mc:Fallback>
            <p:pic>
              <p:nvPicPr>
                <p:cNvPr id="54291" name="Freihand 54290">
                  <a:extLst>
                    <a:ext uri="{FF2B5EF4-FFF2-40B4-BE49-F238E27FC236}">
                      <a16:creationId xmlns:a16="http://schemas.microsoft.com/office/drawing/2014/main" id="{DB263FEC-F14C-4254-B06C-4923083701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11002" y="2270552"/>
                  <a:ext cx="4165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292" name="Freihand 54291">
                  <a:extLst>
                    <a:ext uri="{FF2B5EF4-FFF2-40B4-BE49-F238E27FC236}">
                      <a16:creationId xmlns:a16="http://schemas.microsoft.com/office/drawing/2014/main" id="{384C25DF-6019-473A-B348-F47B26678288}"/>
                    </a:ext>
                  </a:extLst>
                </p14:cNvPr>
                <p14:cNvContentPartPr/>
                <p14:nvPr/>
              </p14:nvContentPartPr>
              <p14:xfrm>
                <a:off x="8809282" y="1503752"/>
                <a:ext cx="298080" cy="281880"/>
              </p14:xfrm>
            </p:contentPart>
          </mc:Choice>
          <mc:Fallback>
            <p:pic>
              <p:nvPicPr>
                <p:cNvPr id="54292" name="Freihand 54291">
                  <a:extLst>
                    <a:ext uri="{FF2B5EF4-FFF2-40B4-BE49-F238E27FC236}">
                      <a16:creationId xmlns:a16="http://schemas.microsoft.com/office/drawing/2014/main" id="{384C25DF-6019-473A-B348-F47B266782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4962" y="1499432"/>
                  <a:ext cx="306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293" name="Freihand 54292">
                  <a:extLst>
                    <a:ext uri="{FF2B5EF4-FFF2-40B4-BE49-F238E27FC236}">
                      <a16:creationId xmlns:a16="http://schemas.microsoft.com/office/drawing/2014/main" id="{5177260D-BC79-4EAD-BD36-DF2BCECE8837}"/>
                    </a:ext>
                  </a:extLst>
                </p14:cNvPr>
                <p14:cNvContentPartPr/>
                <p14:nvPr/>
              </p14:nvContentPartPr>
              <p14:xfrm>
                <a:off x="9158842" y="1626512"/>
                <a:ext cx="178200" cy="66600"/>
              </p14:xfrm>
            </p:contentPart>
          </mc:Choice>
          <mc:Fallback>
            <p:pic>
              <p:nvPicPr>
                <p:cNvPr id="54293" name="Freihand 54292">
                  <a:extLst>
                    <a:ext uri="{FF2B5EF4-FFF2-40B4-BE49-F238E27FC236}">
                      <a16:creationId xmlns:a16="http://schemas.microsoft.com/office/drawing/2014/main" id="{5177260D-BC79-4EAD-BD36-DF2BCECE88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4522" y="1622192"/>
                  <a:ext cx="186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294" name="Freihand 54293">
                  <a:extLst>
                    <a:ext uri="{FF2B5EF4-FFF2-40B4-BE49-F238E27FC236}">
                      <a16:creationId xmlns:a16="http://schemas.microsoft.com/office/drawing/2014/main" id="{95A886A4-6500-420B-A259-2A98A037D040}"/>
                    </a:ext>
                  </a:extLst>
                </p14:cNvPr>
                <p14:cNvContentPartPr/>
                <p14:nvPr/>
              </p14:nvContentPartPr>
              <p14:xfrm>
                <a:off x="9408322" y="1446512"/>
                <a:ext cx="421560" cy="200160"/>
              </p14:xfrm>
            </p:contentPart>
          </mc:Choice>
          <mc:Fallback>
            <p:pic>
              <p:nvPicPr>
                <p:cNvPr id="54294" name="Freihand 54293">
                  <a:extLst>
                    <a:ext uri="{FF2B5EF4-FFF2-40B4-BE49-F238E27FC236}">
                      <a16:creationId xmlns:a16="http://schemas.microsoft.com/office/drawing/2014/main" id="{95A886A4-6500-420B-A259-2A98A037D0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04002" y="1442192"/>
                  <a:ext cx="430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295" name="Freihand 54294">
                  <a:extLst>
                    <a:ext uri="{FF2B5EF4-FFF2-40B4-BE49-F238E27FC236}">
                      <a16:creationId xmlns:a16="http://schemas.microsoft.com/office/drawing/2014/main" id="{3BCA34E8-492E-4A8F-B151-32880FB71B56}"/>
                    </a:ext>
                  </a:extLst>
                </p14:cNvPr>
                <p14:cNvContentPartPr/>
                <p14:nvPr/>
              </p14:nvContentPartPr>
              <p14:xfrm>
                <a:off x="9929242" y="1419872"/>
                <a:ext cx="458640" cy="124200"/>
              </p14:xfrm>
            </p:contentPart>
          </mc:Choice>
          <mc:Fallback>
            <p:pic>
              <p:nvPicPr>
                <p:cNvPr id="54295" name="Freihand 54294">
                  <a:extLst>
                    <a:ext uri="{FF2B5EF4-FFF2-40B4-BE49-F238E27FC236}">
                      <a16:creationId xmlns:a16="http://schemas.microsoft.com/office/drawing/2014/main" id="{3BCA34E8-492E-4A8F-B151-32880FB71B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4922" y="1415552"/>
                  <a:ext cx="467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296" name="Freihand 54295">
                  <a:extLst>
                    <a:ext uri="{FF2B5EF4-FFF2-40B4-BE49-F238E27FC236}">
                      <a16:creationId xmlns:a16="http://schemas.microsoft.com/office/drawing/2014/main" id="{D593277B-5B68-4B10-B871-DFDA95BDBDCE}"/>
                    </a:ext>
                  </a:extLst>
                </p14:cNvPr>
                <p14:cNvContentPartPr/>
                <p14:nvPr/>
              </p14:nvContentPartPr>
              <p14:xfrm>
                <a:off x="9326242" y="1822352"/>
                <a:ext cx="6120" cy="191880"/>
              </p14:xfrm>
            </p:contentPart>
          </mc:Choice>
          <mc:Fallback>
            <p:pic>
              <p:nvPicPr>
                <p:cNvPr id="54296" name="Freihand 54295">
                  <a:extLst>
                    <a:ext uri="{FF2B5EF4-FFF2-40B4-BE49-F238E27FC236}">
                      <a16:creationId xmlns:a16="http://schemas.microsoft.com/office/drawing/2014/main" id="{D593277B-5B68-4B10-B871-DFDA95BDBD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21922" y="1818032"/>
                  <a:ext cx="14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297" name="Freihand 54296">
                  <a:extLst>
                    <a:ext uri="{FF2B5EF4-FFF2-40B4-BE49-F238E27FC236}">
                      <a16:creationId xmlns:a16="http://schemas.microsoft.com/office/drawing/2014/main" id="{58E26A26-2BD9-4488-94A3-848E873D383B}"/>
                    </a:ext>
                  </a:extLst>
                </p14:cNvPr>
                <p14:cNvContentPartPr/>
                <p14:nvPr/>
              </p14:nvContentPartPr>
              <p14:xfrm>
                <a:off x="9173602" y="1791032"/>
                <a:ext cx="262800" cy="232200"/>
              </p14:xfrm>
            </p:contentPart>
          </mc:Choice>
          <mc:Fallback>
            <p:pic>
              <p:nvPicPr>
                <p:cNvPr id="54297" name="Freihand 54296">
                  <a:extLst>
                    <a:ext uri="{FF2B5EF4-FFF2-40B4-BE49-F238E27FC236}">
                      <a16:creationId xmlns:a16="http://schemas.microsoft.com/office/drawing/2014/main" id="{58E26A26-2BD9-4488-94A3-848E873D38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69282" y="1786712"/>
                  <a:ext cx="271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298" name="Freihand 54297">
                  <a:extLst>
                    <a:ext uri="{FF2B5EF4-FFF2-40B4-BE49-F238E27FC236}">
                      <a16:creationId xmlns:a16="http://schemas.microsoft.com/office/drawing/2014/main" id="{29876661-D11E-4366-AF9A-11553DB13313}"/>
                    </a:ext>
                  </a:extLst>
                </p14:cNvPr>
                <p14:cNvContentPartPr/>
                <p14:nvPr/>
              </p14:nvContentPartPr>
              <p14:xfrm>
                <a:off x="9427402" y="1871672"/>
                <a:ext cx="31320" cy="104400"/>
              </p14:xfrm>
            </p:contentPart>
          </mc:Choice>
          <mc:Fallback>
            <p:pic>
              <p:nvPicPr>
                <p:cNvPr id="54298" name="Freihand 54297">
                  <a:extLst>
                    <a:ext uri="{FF2B5EF4-FFF2-40B4-BE49-F238E27FC236}">
                      <a16:creationId xmlns:a16="http://schemas.microsoft.com/office/drawing/2014/main" id="{29876661-D11E-4366-AF9A-11553DB133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23082" y="1867352"/>
                  <a:ext cx="3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4299" name="Freihand 54298">
                  <a:extLst>
                    <a:ext uri="{FF2B5EF4-FFF2-40B4-BE49-F238E27FC236}">
                      <a16:creationId xmlns:a16="http://schemas.microsoft.com/office/drawing/2014/main" id="{69E6EEDC-88DA-47E6-86F3-688B1BFF3EDB}"/>
                    </a:ext>
                  </a:extLst>
                </p14:cNvPr>
                <p14:cNvContentPartPr/>
                <p14:nvPr/>
              </p14:nvContentPartPr>
              <p14:xfrm>
                <a:off x="9492922" y="1845392"/>
                <a:ext cx="228600" cy="93600"/>
              </p14:xfrm>
            </p:contentPart>
          </mc:Choice>
          <mc:Fallback>
            <p:pic>
              <p:nvPicPr>
                <p:cNvPr id="54299" name="Freihand 54298">
                  <a:extLst>
                    <a:ext uri="{FF2B5EF4-FFF2-40B4-BE49-F238E27FC236}">
                      <a16:creationId xmlns:a16="http://schemas.microsoft.com/office/drawing/2014/main" id="{69E6EEDC-88DA-47E6-86F3-688B1BFF3E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88602" y="1841072"/>
                  <a:ext cx="237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4300" name="Freihand 54299">
                  <a:extLst>
                    <a:ext uri="{FF2B5EF4-FFF2-40B4-BE49-F238E27FC236}">
                      <a16:creationId xmlns:a16="http://schemas.microsoft.com/office/drawing/2014/main" id="{A51A436E-B28A-456B-8906-44C9A62552B5}"/>
                    </a:ext>
                  </a:extLst>
                </p14:cNvPr>
                <p14:cNvContentPartPr/>
                <p14:nvPr/>
              </p14:nvContentPartPr>
              <p14:xfrm>
                <a:off x="9654202" y="1765112"/>
                <a:ext cx="105120" cy="30960"/>
              </p14:xfrm>
            </p:contentPart>
          </mc:Choice>
          <mc:Fallback>
            <p:pic>
              <p:nvPicPr>
                <p:cNvPr id="54300" name="Freihand 54299">
                  <a:extLst>
                    <a:ext uri="{FF2B5EF4-FFF2-40B4-BE49-F238E27FC236}">
                      <a16:creationId xmlns:a16="http://schemas.microsoft.com/office/drawing/2014/main" id="{A51A436E-B28A-456B-8906-44C9A62552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49882" y="1760792"/>
                  <a:ext cx="113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4301" name="Freihand 54300">
                  <a:extLst>
                    <a:ext uri="{FF2B5EF4-FFF2-40B4-BE49-F238E27FC236}">
                      <a16:creationId xmlns:a16="http://schemas.microsoft.com/office/drawing/2014/main" id="{94C268DC-74E9-484C-BBCD-BEA1DFA939F6}"/>
                    </a:ext>
                  </a:extLst>
                </p14:cNvPr>
                <p14:cNvContentPartPr/>
                <p14:nvPr/>
              </p14:nvContentPartPr>
              <p14:xfrm>
                <a:off x="9723322" y="1799312"/>
                <a:ext cx="127800" cy="127800"/>
              </p14:xfrm>
            </p:contentPart>
          </mc:Choice>
          <mc:Fallback>
            <p:pic>
              <p:nvPicPr>
                <p:cNvPr id="54301" name="Freihand 54300">
                  <a:extLst>
                    <a:ext uri="{FF2B5EF4-FFF2-40B4-BE49-F238E27FC236}">
                      <a16:creationId xmlns:a16="http://schemas.microsoft.com/office/drawing/2014/main" id="{94C268DC-74E9-484C-BBCD-BEA1DFA939F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19002" y="1794992"/>
                  <a:ext cx="136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4302" name="Freihand 54301">
                  <a:extLst>
                    <a:ext uri="{FF2B5EF4-FFF2-40B4-BE49-F238E27FC236}">
                      <a16:creationId xmlns:a16="http://schemas.microsoft.com/office/drawing/2014/main" id="{0CE5991D-3334-4751-AA72-19C7C518BF75}"/>
                    </a:ext>
                  </a:extLst>
                </p14:cNvPr>
                <p14:cNvContentPartPr/>
                <p14:nvPr/>
              </p14:nvContentPartPr>
              <p14:xfrm>
                <a:off x="9832402" y="1697792"/>
                <a:ext cx="305640" cy="182160"/>
              </p14:xfrm>
            </p:contentPart>
          </mc:Choice>
          <mc:Fallback>
            <p:pic>
              <p:nvPicPr>
                <p:cNvPr id="54302" name="Freihand 54301">
                  <a:extLst>
                    <a:ext uri="{FF2B5EF4-FFF2-40B4-BE49-F238E27FC236}">
                      <a16:creationId xmlns:a16="http://schemas.microsoft.com/office/drawing/2014/main" id="{0CE5991D-3334-4751-AA72-19C7C518BF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28082" y="1693472"/>
                  <a:ext cx="314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4303" name="Freihand 54302">
                  <a:extLst>
                    <a:ext uri="{FF2B5EF4-FFF2-40B4-BE49-F238E27FC236}">
                      <a16:creationId xmlns:a16="http://schemas.microsoft.com/office/drawing/2014/main" id="{13837C3C-57E5-4CC5-86D9-75E89B459B52}"/>
                    </a:ext>
                  </a:extLst>
                </p14:cNvPr>
                <p14:cNvContentPartPr/>
                <p14:nvPr/>
              </p14:nvContentPartPr>
              <p14:xfrm>
                <a:off x="10095202" y="1702112"/>
                <a:ext cx="360" cy="360"/>
              </p14:xfrm>
            </p:contentPart>
          </mc:Choice>
          <mc:Fallback>
            <p:pic>
              <p:nvPicPr>
                <p:cNvPr id="54303" name="Freihand 54302">
                  <a:extLst>
                    <a:ext uri="{FF2B5EF4-FFF2-40B4-BE49-F238E27FC236}">
                      <a16:creationId xmlns:a16="http://schemas.microsoft.com/office/drawing/2014/main" id="{13837C3C-57E5-4CC5-86D9-75E89B459B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0882" y="16977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4304" name="Freihand 54303">
                  <a:extLst>
                    <a:ext uri="{FF2B5EF4-FFF2-40B4-BE49-F238E27FC236}">
                      <a16:creationId xmlns:a16="http://schemas.microsoft.com/office/drawing/2014/main" id="{29A9579C-70AB-4C9D-A2AB-0041015FEF17}"/>
                    </a:ext>
                  </a:extLst>
                </p14:cNvPr>
                <p14:cNvContentPartPr/>
                <p14:nvPr/>
              </p14:nvContentPartPr>
              <p14:xfrm>
                <a:off x="10135522" y="1721192"/>
                <a:ext cx="109440" cy="126720"/>
              </p14:xfrm>
            </p:contentPart>
          </mc:Choice>
          <mc:Fallback>
            <p:pic>
              <p:nvPicPr>
                <p:cNvPr id="54304" name="Freihand 54303">
                  <a:extLst>
                    <a:ext uri="{FF2B5EF4-FFF2-40B4-BE49-F238E27FC236}">
                      <a16:creationId xmlns:a16="http://schemas.microsoft.com/office/drawing/2014/main" id="{29A9579C-70AB-4C9D-A2AB-0041015FEF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31202" y="1716872"/>
                  <a:ext cx="118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4305" name="Freihand 54304">
                  <a:extLst>
                    <a:ext uri="{FF2B5EF4-FFF2-40B4-BE49-F238E27FC236}">
                      <a16:creationId xmlns:a16="http://schemas.microsoft.com/office/drawing/2014/main" id="{6FAE3715-849D-43A6-9B02-D887A628FB7D}"/>
                    </a:ext>
                  </a:extLst>
                </p14:cNvPr>
                <p14:cNvContentPartPr/>
                <p14:nvPr/>
              </p14:nvContentPartPr>
              <p14:xfrm>
                <a:off x="10245682" y="1602032"/>
                <a:ext cx="302040" cy="326520"/>
              </p14:xfrm>
            </p:contentPart>
          </mc:Choice>
          <mc:Fallback>
            <p:pic>
              <p:nvPicPr>
                <p:cNvPr id="54305" name="Freihand 54304">
                  <a:extLst>
                    <a:ext uri="{FF2B5EF4-FFF2-40B4-BE49-F238E27FC236}">
                      <a16:creationId xmlns:a16="http://schemas.microsoft.com/office/drawing/2014/main" id="{6FAE3715-849D-43A6-9B02-D887A628FB7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41362" y="1597712"/>
                  <a:ext cx="310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4306" name="Freihand 54305">
                  <a:extLst>
                    <a:ext uri="{FF2B5EF4-FFF2-40B4-BE49-F238E27FC236}">
                      <a16:creationId xmlns:a16="http://schemas.microsoft.com/office/drawing/2014/main" id="{60B39071-208E-43EF-9D0C-50BD5FEEA6A9}"/>
                    </a:ext>
                  </a:extLst>
                </p14:cNvPr>
                <p14:cNvContentPartPr/>
                <p14:nvPr/>
              </p14:nvContentPartPr>
              <p14:xfrm>
                <a:off x="10554202" y="1657472"/>
                <a:ext cx="139320" cy="87120"/>
              </p14:xfrm>
            </p:contentPart>
          </mc:Choice>
          <mc:Fallback>
            <p:pic>
              <p:nvPicPr>
                <p:cNvPr id="54306" name="Freihand 54305">
                  <a:extLst>
                    <a:ext uri="{FF2B5EF4-FFF2-40B4-BE49-F238E27FC236}">
                      <a16:creationId xmlns:a16="http://schemas.microsoft.com/office/drawing/2014/main" id="{60B39071-208E-43EF-9D0C-50BD5FEEA6A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49882" y="1653152"/>
                  <a:ext cx="147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4307" name="Freihand 54306">
                  <a:extLst>
                    <a:ext uri="{FF2B5EF4-FFF2-40B4-BE49-F238E27FC236}">
                      <a16:creationId xmlns:a16="http://schemas.microsoft.com/office/drawing/2014/main" id="{11801E38-0284-4742-A040-38C4586DEB13}"/>
                    </a:ext>
                  </a:extLst>
                </p14:cNvPr>
                <p14:cNvContentPartPr/>
                <p14:nvPr/>
              </p14:nvContentPartPr>
              <p14:xfrm>
                <a:off x="10693882" y="1577192"/>
                <a:ext cx="191880" cy="365400"/>
              </p14:xfrm>
            </p:contentPart>
          </mc:Choice>
          <mc:Fallback>
            <p:pic>
              <p:nvPicPr>
                <p:cNvPr id="54307" name="Freihand 54306">
                  <a:extLst>
                    <a:ext uri="{FF2B5EF4-FFF2-40B4-BE49-F238E27FC236}">
                      <a16:creationId xmlns:a16="http://schemas.microsoft.com/office/drawing/2014/main" id="{11801E38-0284-4742-A040-38C4586DEB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89562" y="1572872"/>
                  <a:ext cx="2005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4308" name="Freihand 54307">
                  <a:extLst>
                    <a:ext uri="{FF2B5EF4-FFF2-40B4-BE49-F238E27FC236}">
                      <a16:creationId xmlns:a16="http://schemas.microsoft.com/office/drawing/2014/main" id="{132D0CC0-27AE-492C-AA42-D83AE32F5659}"/>
                    </a:ext>
                  </a:extLst>
                </p14:cNvPr>
                <p14:cNvContentPartPr/>
                <p14:nvPr/>
              </p14:nvContentPartPr>
              <p14:xfrm>
                <a:off x="10887562" y="1542272"/>
                <a:ext cx="111600" cy="158760"/>
              </p14:xfrm>
            </p:contentPart>
          </mc:Choice>
          <mc:Fallback>
            <p:pic>
              <p:nvPicPr>
                <p:cNvPr id="54308" name="Freihand 54307">
                  <a:extLst>
                    <a:ext uri="{FF2B5EF4-FFF2-40B4-BE49-F238E27FC236}">
                      <a16:creationId xmlns:a16="http://schemas.microsoft.com/office/drawing/2014/main" id="{132D0CC0-27AE-492C-AA42-D83AE32F56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83242" y="1537952"/>
                  <a:ext cx="120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4309" name="Freihand 54308">
                  <a:extLst>
                    <a:ext uri="{FF2B5EF4-FFF2-40B4-BE49-F238E27FC236}">
                      <a16:creationId xmlns:a16="http://schemas.microsoft.com/office/drawing/2014/main" id="{6B1645B2-5176-4D11-950D-4191A92E63D9}"/>
                    </a:ext>
                  </a:extLst>
                </p14:cNvPr>
                <p14:cNvContentPartPr/>
                <p14:nvPr/>
              </p14:nvContentPartPr>
              <p14:xfrm>
                <a:off x="10992682" y="1522472"/>
                <a:ext cx="108360" cy="115200"/>
              </p14:xfrm>
            </p:contentPart>
          </mc:Choice>
          <mc:Fallback>
            <p:pic>
              <p:nvPicPr>
                <p:cNvPr id="54309" name="Freihand 54308">
                  <a:extLst>
                    <a:ext uri="{FF2B5EF4-FFF2-40B4-BE49-F238E27FC236}">
                      <a16:creationId xmlns:a16="http://schemas.microsoft.com/office/drawing/2014/main" id="{6B1645B2-5176-4D11-950D-4191A92E63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88362" y="1518152"/>
                  <a:ext cx="117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4310" name="Freihand 54309">
                  <a:extLst>
                    <a:ext uri="{FF2B5EF4-FFF2-40B4-BE49-F238E27FC236}">
                      <a16:creationId xmlns:a16="http://schemas.microsoft.com/office/drawing/2014/main" id="{815BFFE7-3510-4357-91A7-67D3EFBFBC12}"/>
                    </a:ext>
                  </a:extLst>
                </p14:cNvPr>
                <p14:cNvContentPartPr/>
                <p14:nvPr/>
              </p14:nvContentPartPr>
              <p14:xfrm>
                <a:off x="11110042" y="1416992"/>
                <a:ext cx="129600" cy="192600"/>
              </p14:xfrm>
            </p:contentPart>
          </mc:Choice>
          <mc:Fallback>
            <p:pic>
              <p:nvPicPr>
                <p:cNvPr id="54310" name="Freihand 54309">
                  <a:extLst>
                    <a:ext uri="{FF2B5EF4-FFF2-40B4-BE49-F238E27FC236}">
                      <a16:creationId xmlns:a16="http://schemas.microsoft.com/office/drawing/2014/main" id="{815BFFE7-3510-4357-91A7-67D3EFBFBC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05722" y="1412672"/>
                  <a:ext cx="138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4311" name="Freihand 54310">
                  <a:extLst>
                    <a:ext uri="{FF2B5EF4-FFF2-40B4-BE49-F238E27FC236}">
                      <a16:creationId xmlns:a16="http://schemas.microsoft.com/office/drawing/2014/main" id="{86D77158-1150-4880-9FE2-D5FFD72381B0}"/>
                    </a:ext>
                  </a:extLst>
                </p14:cNvPr>
                <p14:cNvContentPartPr/>
                <p14:nvPr/>
              </p14:nvContentPartPr>
              <p14:xfrm>
                <a:off x="11241442" y="1477832"/>
                <a:ext cx="105480" cy="114840"/>
              </p14:xfrm>
            </p:contentPart>
          </mc:Choice>
          <mc:Fallback>
            <p:pic>
              <p:nvPicPr>
                <p:cNvPr id="54311" name="Freihand 54310">
                  <a:extLst>
                    <a:ext uri="{FF2B5EF4-FFF2-40B4-BE49-F238E27FC236}">
                      <a16:creationId xmlns:a16="http://schemas.microsoft.com/office/drawing/2014/main" id="{86D77158-1150-4880-9FE2-D5FFD72381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37122" y="1473512"/>
                  <a:ext cx="114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4312" name="Freihand 54311">
                  <a:extLst>
                    <a:ext uri="{FF2B5EF4-FFF2-40B4-BE49-F238E27FC236}">
                      <a16:creationId xmlns:a16="http://schemas.microsoft.com/office/drawing/2014/main" id="{FFDB863A-08A9-4337-91A7-E68917D29003}"/>
                    </a:ext>
                  </a:extLst>
                </p14:cNvPr>
                <p14:cNvContentPartPr/>
                <p14:nvPr/>
              </p14:nvContentPartPr>
              <p14:xfrm>
                <a:off x="11359522" y="1301792"/>
                <a:ext cx="159120" cy="237600"/>
              </p14:xfrm>
            </p:contentPart>
          </mc:Choice>
          <mc:Fallback>
            <p:pic>
              <p:nvPicPr>
                <p:cNvPr id="54312" name="Freihand 54311">
                  <a:extLst>
                    <a:ext uri="{FF2B5EF4-FFF2-40B4-BE49-F238E27FC236}">
                      <a16:creationId xmlns:a16="http://schemas.microsoft.com/office/drawing/2014/main" id="{FFDB863A-08A9-4337-91A7-E68917D2900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55202" y="1297472"/>
                  <a:ext cx="167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4313" name="Freihand 54312">
                  <a:extLst>
                    <a:ext uri="{FF2B5EF4-FFF2-40B4-BE49-F238E27FC236}">
                      <a16:creationId xmlns:a16="http://schemas.microsoft.com/office/drawing/2014/main" id="{6CA2F9F6-B9D9-44F6-812C-8D66DF79E355}"/>
                    </a:ext>
                  </a:extLst>
                </p14:cNvPr>
                <p14:cNvContentPartPr/>
                <p14:nvPr/>
              </p14:nvContentPartPr>
              <p14:xfrm>
                <a:off x="11545282" y="1278032"/>
                <a:ext cx="405720" cy="311760"/>
              </p14:xfrm>
            </p:contentPart>
          </mc:Choice>
          <mc:Fallback>
            <p:pic>
              <p:nvPicPr>
                <p:cNvPr id="54313" name="Freihand 54312">
                  <a:extLst>
                    <a:ext uri="{FF2B5EF4-FFF2-40B4-BE49-F238E27FC236}">
                      <a16:creationId xmlns:a16="http://schemas.microsoft.com/office/drawing/2014/main" id="{6CA2F9F6-B9D9-44F6-812C-8D66DF79E35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40962" y="1273712"/>
                  <a:ext cx="414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4316" name="Freihand 54315">
                  <a:extLst>
                    <a:ext uri="{FF2B5EF4-FFF2-40B4-BE49-F238E27FC236}">
                      <a16:creationId xmlns:a16="http://schemas.microsoft.com/office/drawing/2014/main" id="{0126E0C3-622E-4523-8E0B-FD291714C918}"/>
                    </a:ext>
                  </a:extLst>
                </p14:cNvPr>
                <p14:cNvContentPartPr/>
                <p14:nvPr/>
              </p14:nvContentPartPr>
              <p14:xfrm>
                <a:off x="722602" y="2249672"/>
                <a:ext cx="363600" cy="434880"/>
              </p14:xfrm>
            </p:contentPart>
          </mc:Choice>
          <mc:Fallback>
            <p:pic>
              <p:nvPicPr>
                <p:cNvPr id="54316" name="Freihand 54315">
                  <a:extLst>
                    <a:ext uri="{FF2B5EF4-FFF2-40B4-BE49-F238E27FC236}">
                      <a16:creationId xmlns:a16="http://schemas.microsoft.com/office/drawing/2014/main" id="{0126E0C3-622E-4523-8E0B-FD291714C9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8282" y="2245352"/>
                  <a:ext cx="3722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4317" name="Freihand 54316">
                  <a:extLst>
                    <a:ext uri="{FF2B5EF4-FFF2-40B4-BE49-F238E27FC236}">
                      <a16:creationId xmlns:a16="http://schemas.microsoft.com/office/drawing/2014/main" id="{35DC3083-F6ED-4652-9B73-422A74C22B94}"/>
                    </a:ext>
                  </a:extLst>
                </p14:cNvPr>
                <p14:cNvContentPartPr/>
                <p14:nvPr/>
              </p14:nvContentPartPr>
              <p14:xfrm>
                <a:off x="784162" y="2896592"/>
                <a:ext cx="298800" cy="425160"/>
              </p14:xfrm>
            </p:contentPart>
          </mc:Choice>
          <mc:Fallback>
            <p:pic>
              <p:nvPicPr>
                <p:cNvPr id="54317" name="Freihand 54316">
                  <a:extLst>
                    <a:ext uri="{FF2B5EF4-FFF2-40B4-BE49-F238E27FC236}">
                      <a16:creationId xmlns:a16="http://schemas.microsoft.com/office/drawing/2014/main" id="{35DC3083-F6ED-4652-9B73-422A74C22B9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9842" y="2892272"/>
                  <a:ext cx="3074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90CF8C3-614F-4B1B-A928-0E1C6D01A46B}"/>
                    </a:ext>
                  </a:extLst>
                </p14:cNvPr>
                <p14:cNvContentPartPr/>
                <p14:nvPr/>
              </p14:nvContentPartPr>
              <p14:xfrm>
                <a:off x="5087602" y="1472072"/>
                <a:ext cx="31320" cy="101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90CF8C3-614F-4B1B-A928-0E1C6D01A4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83282" y="1467752"/>
                  <a:ext cx="39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B4B0531-E30B-417A-A2FE-00D9191E6C32}"/>
                    </a:ext>
                  </a:extLst>
                </p14:cNvPr>
                <p14:cNvContentPartPr/>
                <p14:nvPr/>
              </p14:nvContentPartPr>
              <p14:xfrm>
                <a:off x="4972402" y="1420232"/>
                <a:ext cx="179280" cy="167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B4B0531-E30B-417A-A2FE-00D9191E6C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68082" y="1415912"/>
                  <a:ext cx="187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5B5448A-88D1-4AB6-B6E9-28F3B101F962}"/>
                    </a:ext>
                  </a:extLst>
                </p14:cNvPr>
                <p14:cNvContentPartPr/>
                <p14:nvPr/>
              </p14:nvContentPartPr>
              <p14:xfrm>
                <a:off x="5167162" y="1460192"/>
                <a:ext cx="24840" cy="73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5B5448A-88D1-4AB6-B6E9-28F3B101F9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62842" y="1455872"/>
                  <a:ext cx="3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43AC1D5-8E8A-411F-8B9C-F863A08FAD41}"/>
                    </a:ext>
                  </a:extLst>
                </p14:cNvPr>
                <p14:cNvContentPartPr/>
                <p14:nvPr/>
              </p14:nvContentPartPr>
              <p14:xfrm>
                <a:off x="5192362" y="1462712"/>
                <a:ext cx="3600" cy="11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43AC1D5-8E8A-411F-8B9C-F863A08FAD4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88042" y="1458392"/>
                  <a:ext cx="12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D2E964-3D58-4370-BD52-9CE873227973}"/>
                    </a:ext>
                  </a:extLst>
                </p14:cNvPr>
                <p14:cNvContentPartPr/>
                <p14:nvPr/>
              </p14:nvContentPartPr>
              <p14:xfrm>
                <a:off x="5191642" y="1362272"/>
                <a:ext cx="96120" cy="144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D2E964-3D58-4370-BD52-9CE87322797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87322" y="1357952"/>
                  <a:ext cx="104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3CC3740-6B6C-4FC9-811C-B792AE5FE613}"/>
                    </a:ext>
                  </a:extLst>
                </p14:cNvPr>
                <p14:cNvContentPartPr/>
                <p14:nvPr/>
              </p14:nvContentPartPr>
              <p14:xfrm>
                <a:off x="5286682" y="1404392"/>
                <a:ext cx="108360" cy="69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3CC3740-6B6C-4FC9-811C-B792AE5FE61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82362" y="1400072"/>
                  <a:ext cx="117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4F48A31-A882-4349-8938-BE47FC4DF884}"/>
                    </a:ext>
                  </a:extLst>
                </p14:cNvPr>
                <p14:cNvContentPartPr/>
                <p14:nvPr/>
              </p14:nvContentPartPr>
              <p14:xfrm>
                <a:off x="5379202" y="1379552"/>
                <a:ext cx="80280" cy="99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4F48A31-A882-4349-8938-BE47FC4DF88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74882" y="1375232"/>
                  <a:ext cx="88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562B17-3A6B-4275-B658-EE452EAB2FF4}"/>
                    </a:ext>
                  </a:extLst>
                </p14:cNvPr>
                <p14:cNvContentPartPr/>
                <p14:nvPr/>
              </p14:nvContentPartPr>
              <p14:xfrm>
                <a:off x="5441482" y="1277672"/>
                <a:ext cx="233640" cy="168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562B17-3A6B-4275-B658-EE452EAB2FF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37162" y="1273352"/>
                  <a:ext cx="242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01B5A9C-77E9-47B4-BA17-2CEA7ADAE173}"/>
                    </a:ext>
                  </a:extLst>
                </p14:cNvPr>
                <p14:cNvContentPartPr/>
                <p14:nvPr/>
              </p14:nvContentPartPr>
              <p14:xfrm>
                <a:off x="5644882" y="1258592"/>
                <a:ext cx="36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01B5A9C-77E9-47B4-BA17-2CEA7ADAE1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40562" y="1254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3ED1200-0824-4FE6-918D-90C3B1DCA1B1}"/>
                    </a:ext>
                  </a:extLst>
                </p14:cNvPr>
                <p14:cNvContentPartPr/>
                <p14:nvPr/>
              </p14:nvContentPartPr>
              <p14:xfrm>
                <a:off x="5636602" y="1285592"/>
                <a:ext cx="122400" cy="96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3ED1200-0824-4FE6-918D-90C3B1DCA1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32282" y="1281272"/>
                  <a:ext cx="131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781808D-C022-4582-B416-B0DF0E9C19A6}"/>
                    </a:ext>
                  </a:extLst>
                </p14:cNvPr>
                <p14:cNvContentPartPr/>
                <p14:nvPr/>
              </p14:nvContentPartPr>
              <p14:xfrm>
                <a:off x="5699602" y="1166072"/>
                <a:ext cx="452520" cy="177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781808D-C022-4582-B416-B0DF0E9C19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95282" y="1161752"/>
                  <a:ext cx="461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A249EE-72A5-42CE-9555-F0E0177D7A1A}"/>
                    </a:ext>
                  </a:extLst>
                </p14:cNvPr>
                <p14:cNvContentPartPr/>
                <p14:nvPr/>
              </p14:nvContentPartPr>
              <p14:xfrm>
                <a:off x="6295042" y="1031432"/>
                <a:ext cx="196200" cy="105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A249EE-72A5-42CE-9555-F0E0177D7A1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90722" y="1027112"/>
                  <a:ext cx="204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5D435DB-6A82-4F5F-AF1B-12EA4E30BCA1}"/>
                    </a:ext>
                  </a:extLst>
                </p14:cNvPr>
                <p14:cNvContentPartPr/>
                <p14:nvPr/>
              </p14:nvContentPartPr>
              <p14:xfrm>
                <a:off x="6527242" y="1081832"/>
                <a:ext cx="18360" cy="24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5D435DB-6A82-4F5F-AF1B-12EA4E30BC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22922" y="1077512"/>
                  <a:ext cx="27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47B328-F75A-4DFF-97C8-6FB90BCAAE11}"/>
                    </a:ext>
                  </a:extLst>
                </p14:cNvPr>
                <p14:cNvContentPartPr/>
                <p14:nvPr/>
              </p14:nvContentPartPr>
              <p14:xfrm>
                <a:off x="6614002" y="901832"/>
                <a:ext cx="124200" cy="143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47B328-F75A-4DFF-97C8-6FB90BCAAE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09682" y="897512"/>
                  <a:ext cx="13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A70093B-29AF-4AD2-8D25-BD42DEAB23B3}"/>
                    </a:ext>
                  </a:extLst>
                </p14:cNvPr>
                <p14:cNvContentPartPr/>
                <p14:nvPr/>
              </p14:nvContentPartPr>
              <p14:xfrm>
                <a:off x="6653962" y="883112"/>
                <a:ext cx="109080" cy="34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A70093B-29AF-4AD2-8D25-BD42DEAB23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49642" y="878792"/>
                  <a:ext cx="117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27D258D-7320-4489-9064-C704C4BD9265}"/>
                    </a:ext>
                  </a:extLst>
                </p14:cNvPr>
                <p14:cNvContentPartPr/>
                <p14:nvPr/>
              </p14:nvContentPartPr>
              <p14:xfrm>
                <a:off x="6777802" y="837032"/>
                <a:ext cx="115920" cy="156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27D258D-7320-4489-9064-C704C4BD92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73482" y="832712"/>
                  <a:ext cx="12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6DDAF0-BCFE-4205-8AFF-58CEA727C740}"/>
                    </a:ext>
                  </a:extLst>
                </p14:cNvPr>
                <p14:cNvContentPartPr/>
                <p14:nvPr/>
              </p14:nvContentPartPr>
              <p14:xfrm>
                <a:off x="6921082" y="825152"/>
                <a:ext cx="72360" cy="131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6DDAF0-BCFE-4205-8AFF-58CEA727C74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16762" y="820832"/>
                  <a:ext cx="81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2089764-3E61-4513-9DF7-086B7BDD305D}"/>
                    </a:ext>
                  </a:extLst>
                </p14:cNvPr>
                <p14:cNvContentPartPr/>
                <p14:nvPr/>
              </p14:nvContentPartPr>
              <p14:xfrm>
                <a:off x="6858082" y="775112"/>
                <a:ext cx="93600" cy="83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2089764-3E61-4513-9DF7-086B7BDD30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53762" y="770792"/>
                  <a:ext cx="102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5E15FB7-7C5D-40DA-AAD7-BDCD3CA03ADF}"/>
                    </a:ext>
                  </a:extLst>
                </p14:cNvPr>
                <p14:cNvContentPartPr/>
                <p14:nvPr/>
              </p14:nvContentPartPr>
              <p14:xfrm>
                <a:off x="7009282" y="890672"/>
                <a:ext cx="83160" cy="67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5E15FB7-7C5D-40DA-AAD7-BDCD3CA03AD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04962" y="886352"/>
                  <a:ext cx="91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4319" name="Freihand 54318">
                  <a:extLst>
                    <a:ext uri="{FF2B5EF4-FFF2-40B4-BE49-F238E27FC236}">
                      <a16:creationId xmlns:a16="http://schemas.microsoft.com/office/drawing/2014/main" id="{7788D46F-D3B9-46A4-9E43-C79F45970DBB}"/>
                    </a:ext>
                  </a:extLst>
                </p14:cNvPr>
                <p14:cNvContentPartPr/>
                <p14:nvPr/>
              </p14:nvContentPartPr>
              <p14:xfrm>
                <a:off x="3374722" y="1657472"/>
                <a:ext cx="1469520" cy="64080"/>
              </p14:xfrm>
            </p:contentPart>
          </mc:Choice>
          <mc:Fallback>
            <p:pic>
              <p:nvPicPr>
                <p:cNvPr id="54319" name="Freihand 54318">
                  <a:extLst>
                    <a:ext uri="{FF2B5EF4-FFF2-40B4-BE49-F238E27FC236}">
                      <a16:creationId xmlns:a16="http://schemas.microsoft.com/office/drawing/2014/main" id="{7788D46F-D3B9-46A4-9E43-C79F45970D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70402" y="1653152"/>
                  <a:ext cx="1478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4321" name="Freihand 54320">
                  <a:extLst>
                    <a:ext uri="{FF2B5EF4-FFF2-40B4-BE49-F238E27FC236}">
                      <a16:creationId xmlns:a16="http://schemas.microsoft.com/office/drawing/2014/main" id="{7CFB4E9F-270E-4EFD-9046-DEA573EA299D}"/>
                    </a:ext>
                  </a:extLst>
                </p14:cNvPr>
                <p14:cNvContentPartPr/>
                <p14:nvPr/>
              </p14:nvContentPartPr>
              <p14:xfrm>
                <a:off x="3276442" y="3367832"/>
                <a:ext cx="1604160" cy="73440"/>
              </p14:xfrm>
            </p:contentPart>
          </mc:Choice>
          <mc:Fallback>
            <p:pic>
              <p:nvPicPr>
                <p:cNvPr id="54321" name="Freihand 54320">
                  <a:extLst>
                    <a:ext uri="{FF2B5EF4-FFF2-40B4-BE49-F238E27FC236}">
                      <a16:creationId xmlns:a16="http://schemas.microsoft.com/office/drawing/2014/main" id="{7CFB4E9F-270E-4EFD-9046-DEA573EA299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72122" y="3363512"/>
                  <a:ext cx="1612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4323" name="Freihand 54322">
                  <a:extLst>
                    <a:ext uri="{FF2B5EF4-FFF2-40B4-BE49-F238E27FC236}">
                      <a16:creationId xmlns:a16="http://schemas.microsoft.com/office/drawing/2014/main" id="{38CFD3E7-4A76-43CF-8F58-A09EEFCB2703}"/>
                    </a:ext>
                  </a:extLst>
                </p14:cNvPr>
                <p14:cNvContentPartPr/>
                <p14:nvPr/>
              </p14:nvContentPartPr>
              <p14:xfrm>
                <a:off x="3239002" y="1788512"/>
                <a:ext cx="20160" cy="190440"/>
              </p14:xfrm>
            </p:contentPart>
          </mc:Choice>
          <mc:Fallback>
            <p:pic>
              <p:nvPicPr>
                <p:cNvPr id="54323" name="Freihand 54322">
                  <a:extLst>
                    <a:ext uri="{FF2B5EF4-FFF2-40B4-BE49-F238E27FC236}">
                      <a16:creationId xmlns:a16="http://schemas.microsoft.com/office/drawing/2014/main" id="{38CFD3E7-4A76-43CF-8F58-A09EEFCB27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34682" y="1784192"/>
                  <a:ext cx="28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4324" name="Freihand 54323">
                  <a:extLst>
                    <a:ext uri="{FF2B5EF4-FFF2-40B4-BE49-F238E27FC236}">
                      <a16:creationId xmlns:a16="http://schemas.microsoft.com/office/drawing/2014/main" id="{A58D5188-2BC8-4879-89DA-CB386A1E5896}"/>
                    </a:ext>
                  </a:extLst>
                </p14:cNvPr>
                <p14:cNvContentPartPr/>
                <p14:nvPr/>
              </p14:nvContentPartPr>
              <p14:xfrm>
                <a:off x="3248002" y="2241752"/>
                <a:ext cx="38880" cy="567720"/>
              </p14:xfrm>
            </p:contentPart>
          </mc:Choice>
          <mc:Fallback>
            <p:pic>
              <p:nvPicPr>
                <p:cNvPr id="54324" name="Freihand 54323">
                  <a:extLst>
                    <a:ext uri="{FF2B5EF4-FFF2-40B4-BE49-F238E27FC236}">
                      <a16:creationId xmlns:a16="http://schemas.microsoft.com/office/drawing/2014/main" id="{A58D5188-2BC8-4879-89DA-CB386A1E58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43682" y="2237432"/>
                  <a:ext cx="475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4325" name="Freihand 54324">
                  <a:extLst>
                    <a:ext uri="{FF2B5EF4-FFF2-40B4-BE49-F238E27FC236}">
                      <a16:creationId xmlns:a16="http://schemas.microsoft.com/office/drawing/2014/main" id="{6531F043-53CD-42F1-AD18-C8969548AF12}"/>
                    </a:ext>
                  </a:extLst>
                </p14:cNvPr>
                <p14:cNvContentPartPr/>
                <p14:nvPr/>
              </p14:nvContentPartPr>
              <p14:xfrm>
                <a:off x="3251242" y="3077312"/>
                <a:ext cx="18360" cy="673920"/>
              </p14:xfrm>
            </p:contentPart>
          </mc:Choice>
          <mc:Fallback>
            <p:pic>
              <p:nvPicPr>
                <p:cNvPr id="54325" name="Freihand 54324">
                  <a:extLst>
                    <a:ext uri="{FF2B5EF4-FFF2-40B4-BE49-F238E27FC236}">
                      <a16:creationId xmlns:a16="http://schemas.microsoft.com/office/drawing/2014/main" id="{6531F043-53CD-42F1-AD18-C8969548AF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46922" y="3072992"/>
                  <a:ext cx="2700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4328" name="Freihand 54327">
                  <a:extLst>
                    <a:ext uri="{FF2B5EF4-FFF2-40B4-BE49-F238E27FC236}">
                      <a16:creationId xmlns:a16="http://schemas.microsoft.com/office/drawing/2014/main" id="{7AA6C108-0D65-42B3-8F2A-1413AAC0BC80}"/>
                    </a:ext>
                  </a:extLst>
                </p14:cNvPr>
                <p14:cNvContentPartPr/>
                <p14:nvPr/>
              </p14:nvContentPartPr>
              <p14:xfrm>
                <a:off x="3241162" y="1285232"/>
                <a:ext cx="1854720" cy="906480"/>
              </p14:xfrm>
            </p:contentPart>
          </mc:Choice>
          <mc:Fallback>
            <p:pic>
              <p:nvPicPr>
                <p:cNvPr id="54328" name="Freihand 54327">
                  <a:extLst>
                    <a:ext uri="{FF2B5EF4-FFF2-40B4-BE49-F238E27FC236}">
                      <a16:creationId xmlns:a16="http://schemas.microsoft.com/office/drawing/2014/main" id="{7AA6C108-0D65-42B3-8F2A-1413AAC0BC8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36842" y="1280912"/>
                  <a:ext cx="186336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4329" name="Freihand 54328">
                  <a:extLst>
                    <a:ext uri="{FF2B5EF4-FFF2-40B4-BE49-F238E27FC236}">
                      <a16:creationId xmlns:a16="http://schemas.microsoft.com/office/drawing/2014/main" id="{D94D433E-2A09-49FB-8F12-BAA8AC5CD332}"/>
                    </a:ext>
                  </a:extLst>
                </p14:cNvPr>
                <p14:cNvContentPartPr/>
                <p14:nvPr/>
              </p14:nvContentPartPr>
              <p14:xfrm>
                <a:off x="3172402" y="2930792"/>
                <a:ext cx="1857960" cy="833400"/>
              </p14:xfrm>
            </p:contentPart>
          </mc:Choice>
          <mc:Fallback>
            <p:pic>
              <p:nvPicPr>
                <p:cNvPr id="54329" name="Freihand 54328">
                  <a:extLst>
                    <a:ext uri="{FF2B5EF4-FFF2-40B4-BE49-F238E27FC236}">
                      <a16:creationId xmlns:a16="http://schemas.microsoft.com/office/drawing/2014/main" id="{D94D433E-2A09-49FB-8F12-BAA8AC5CD3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68082" y="2926472"/>
                  <a:ext cx="1866600" cy="8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4330" name="Freihand 54329">
                  <a:extLst>
                    <a:ext uri="{FF2B5EF4-FFF2-40B4-BE49-F238E27FC236}">
                      <a16:creationId xmlns:a16="http://schemas.microsoft.com/office/drawing/2014/main" id="{7E8B69B8-181E-4297-B96B-FCDDF9BB027E}"/>
                    </a:ext>
                  </a:extLst>
                </p14:cNvPr>
                <p14:cNvContentPartPr/>
                <p14:nvPr/>
              </p14:nvContentPartPr>
              <p14:xfrm>
                <a:off x="3438082" y="2081912"/>
                <a:ext cx="227160" cy="927720"/>
              </p14:xfrm>
            </p:contentPart>
          </mc:Choice>
          <mc:Fallback>
            <p:pic>
              <p:nvPicPr>
                <p:cNvPr id="54330" name="Freihand 54329">
                  <a:extLst>
                    <a:ext uri="{FF2B5EF4-FFF2-40B4-BE49-F238E27FC236}">
                      <a16:creationId xmlns:a16="http://schemas.microsoft.com/office/drawing/2014/main" id="{7E8B69B8-181E-4297-B96B-FCDDF9BB027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33762" y="2077592"/>
                  <a:ext cx="23580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4331" name="Freihand 54330">
                  <a:extLst>
                    <a:ext uri="{FF2B5EF4-FFF2-40B4-BE49-F238E27FC236}">
                      <a16:creationId xmlns:a16="http://schemas.microsoft.com/office/drawing/2014/main" id="{9CA3F081-184B-4C33-BA0C-B24336A4F5F1}"/>
                    </a:ext>
                  </a:extLst>
                </p14:cNvPr>
                <p14:cNvContentPartPr/>
                <p14:nvPr/>
              </p14:nvContentPartPr>
              <p14:xfrm>
                <a:off x="4149802" y="482792"/>
                <a:ext cx="2298960" cy="822240"/>
              </p14:xfrm>
            </p:contentPart>
          </mc:Choice>
          <mc:Fallback>
            <p:pic>
              <p:nvPicPr>
                <p:cNvPr id="54331" name="Freihand 54330">
                  <a:extLst>
                    <a:ext uri="{FF2B5EF4-FFF2-40B4-BE49-F238E27FC236}">
                      <a16:creationId xmlns:a16="http://schemas.microsoft.com/office/drawing/2014/main" id="{9CA3F081-184B-4C33-BA0C-B24336A4F5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45482" y="478472"/>
                  <a:ext cx="230760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4333" name="Freihand 54332">
                  <a:extLst>
                    <a:ext uri="{FF2B5EF4-FFF2-40B4-BE49-F238E27FC236}">
                      <a16:creationId xmlns:a16="http://schemas.microsoft.com/office/drawing/2014/main" id="{E7155BE1-9A9A-4304-9227-C56F30D32F14}"/>
                    </a:ext>
                  </a:extLst>
                </p14:cNvPr>
                <p14:cNvContentPartPr/>
                <p14:nvPr/>
              </p14:nvContentPartPr>
              <p14:xfrm>
                <a:off x="6764482" y="181112"/>
                <a:ext cx="142920" cy="234000"/>
              </p14:xfrm>
            </p:contentPart>
          </mc:Choice>
          <mc:Fallback>
            <p:pic>
              <p:nvPicPr>
                <p:cNvPr id="54333" name="Freihand 54332">
                  <a:extLst>
                    <a:ext uri="{FF2B5EF4-FFF2-40B4-BE49-F238E27FC236}">
                      <a16:creationId xmlns:a16="http://schemas.microsoft.com/office/drawing/2014/main" id="{E7155BE1-9A9A-4304-9227-C56F30D32F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60162" y="176792"/>
                  <a:ext cx="151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4334" name="Freihand 54333">
                  <a:extLst>
                    <a:ext uri="{FF2B5EF4-FFF2-40B4-BE49-F238E27FC236}">
                      <a16:creationId xmlns:a16="http://schemas.microsoft.com/office/drawing/2014/main" id="{824C3AB1-A513-4755-80EC-68281A896DB3}"/>
                    </a:ext>
                  </a:extLst>
                </p14:cNvPr>
                <p14:cNvContentPartPr/>
                <p14:nvPr/>
              </p14:nvContentPartPr>
              <p14:xfrm>
                <a:off x="6960322" y="223952"/>
                <a:ext cx="181080" cy="104760"/>
              </p14:xfrm>
            </p:contentPart>
          </mc:Choice>
          <mc:Fallback>
            <p:pic>
              <p:nvPicPr>
                <p:cNvPr id="54334" name="Freihand 54333">
                  <a:extLst>
                    <a:ext uri="{FF2B5EF4-FFF2-40B4-BE49-F238E27FC236}">
                      <a16:creationId xmlns:a16="http://schemas.microsoft.com/office/drawing/2014/main" id="{824C3AB1-A513-4755-80EC-68281A896D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56002" y="219632"/>
                  <a:ext cx="18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4335" name="Freihand 54334">
                  <a:extLst>
                    <a:ext uri="{FF2B5EF4-FFF2-40B4-BE49-F238E27FC236}">
                      <a16:creationId xmlns:a16="http://schemas.microsoft.com/office/drawing/2014/main" id="{D064B360-584F-4C66-8D9E-4E1FD971B48E}"/>
                    </a:ext>
                  </a:extLst>
                </p14:cNvPr>
                <p14:cNvContentPartPr/>
                <p14:nvPr/>
              </p14:nvContentPartPr>
              <p14:xfrm>
                <a:off x="7058242" y="105872"/>
                <a:ext cx="22680" cy="20520"/>
              </p14:xfrm>
            </p:contentPart>
          </mc:Choice>
          <mc:Fallback>
            <p:pic>
              <p:nvPicPr>
                <p:cNvPr id="54335" name="Freihand 54334">
                  <a:extLst>
                    <a:ext uri="{FF2B5EF4-FFF2-40B4-BE49-F238E27FC236}">
                      <a16:creationId xmlns:a16="http://schemas.microsoft.com/office/drawing/2014/main" id="{D064B360-584F-4C66-8D9E-4E1FD971B4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53922" y="101552"/>
                  <a:ext cx="3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4337" name="Freihand 54336">
                  <a:extLst>
                    <a:ext uri="{FF2B5EF4-FFF2-40B4-BE49-F238E27FC236}">
                      <a16:creationId xmlns:a16="http://schemas.microsoft.com/office/drawing/2014/main" id="{6C7F5FC4-CDA4-4E27-B3F4-341101039A3D}"/>
                    </a:ext>
                  </a:extLst>
                </p14:cNvPr>
                <p14:cNvContentPartPr/>
                <p14:nvPr/>
              </p14:nvContentPartPr>
              <p14:xfrm>
                <a:off x="7119082" y="124952"/>
                <a:ext cx="133560" cy="167400"/>
              </p14:xfrm>
            </p:contentPart>
          </mc:Choice>
          <mc:Fallback>
            <p:pic>
              <p:nvPicPr>
                <p:cNvPr id="54337" name="Freihand 54336">
                  <a:extLst>
                    <a:ext uri="{FF2B5EF4-FFF2-40B4-BE49-F238E27FC236}">
                      <a16:creationId xmlns:a16="http://schemas.microsoft.com/office/drawing/2014/main" id="{6C7F5FC4-CDA4-4E27-B3F4-341101039A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14762" y="120632"/>
                  <a:ext cx="142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4339" name="Freihand 54338">
                  <a:extLst>
                    <a:ext uri="{FF2B5EF4-FFF2-40B4-BE49-F238E27FC236}">
                      <a16:creationId xmlns:a16="http://schemas.microsoft.com/office/drawing/2014/main" id="{5A10367D-E59B-46BF-A1F3-BC7A4410C537}"/>
                    </a:ext>
                  </a:extLst>
                </p14:cNvPr>
                <p14:cNvContentPartPr/>
                <p14:nvPr/>
              </p14:nvContentPartPr>
              <p14:xfrm>
                <a:off x="7405642" y="113432"/>
                <a:ext cx="79560" cy="145800"/>
              </p14:xfrm>
            </p:contentPart>
          </mc:Choice>
          <mc:Fallback>
            <p:pic>
              <p:nvPicPr>
                <p:cNvPr id="54339" name="Freihand 54338">
                  <a:extLst>
                    <a:ext uri="{FF2B5EF4-FFF2-40B4-BE49-F238E27FC236}">
                      <a16:creationId xmlns:a16="http://schemas.microsoft.com/office/drawing/2014/main" id="{5A10367D-E59B-46BF-A1F3-BC7A4410C5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01322" y="109112"/>
                  <a:ext cx="88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4340" name="Freihand 54339">
                  <a:extLst>
                    <a:ext uri="{FF2B5EF4-FFF2-40B4-BE49-F238E27FC236}">
                      <a16:creationId xmlns:a16="http://schemas.microsoft.com/office/drawing/2014/main" id="{A0CEE1DD-9A72-41B4-BE1B-15F38735BEF4}"/>
                    </a:ext>
                  </a:extLst>
                </p14:cNvPr>
                <p14:cNvContentPartPr/>
                <p14:nvPr/>
              </p14:nvContentPartPr>
              <p14:xfrm>
                <a:off x="7238242" y="223592"/>
                <a:ext cx="84600" cy="70560"/>
              </p14:xfrm>
            </p:contentPart>
          </mc:Choice>
          <mc:Fallback>
            <p:pic>
              <p:nvPicPr>
                <p:cNvPr id="54340" name="Freihand 54339">
                  <a:extLst>
                    <a:ext uri="{FF2B5EF4-FFF2-40B4-BE49-F238E27FC236}">
                      <a16:creationId xmlns:a16="http://schemas.microsoft.com/office/drawing/2014/main" id="{A0CEE1DD-9A72-41B4-BE1B-15F38735BEF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33922" y="219272"/>
                  <a:ext cx="93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4341" name="Freihand 54340">
                  <a:extLst>
                    <a:ext uri="{FF2B5EF4-FFF2-40B4-BE49-F238E27FC236}">
                      <a16:creationId xmlns:a16="http://schemas.microsoft.com/office/drawing/2014/main" id="{813A376E-E8C6-459B-BF68-87DCB32C5182}"/>
                    </a:ext>
                  </a:extLst>
                </p14:cNvPr>
                <p14:cNvContentPartPr/>
                <p14:nvPr/>
              </p14:nvContentPartPr>
              <p14:xfrm>
                <a:off x="7244362" y="196592"/>
                <a:ext cx="64080" cy="94320"/>
              </p14:xfrm>
            </p:contentPart>
          </mc:Choice>
          <mc:Fallback>
            <p:pic>
              <p:nvPicPr>
                <p:cNvPr id="54341" name="Freihand 54340">
                  <a:extLst>
                    <a:ext uri="{FF2B5EF4-FFF2-40B4-BE49-F238E27FC236}">
                      <a16:creationId xmlns:a16="http://schemas.microsoft.com/office/drawing/2014/main" id="{813A376E-E8C6-459B-BF68-87DCB32C51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40042" y="192272"/>
                  <a:ext cx="72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4342" name="Freihand 54341">
                  <a:extLst>
                    <a:ext uri="{FF2B5EF4-FFF2-40B4-BE49-F238E27FC236}">
                      <a16:creationId xmlns:a16="http://schemas.microsoft.com/office/drawing/2014/main" id="{1688587B-294B-4E18-8729-DD4A329A3A6F}"/>
                    </a:ext>
                  </a:extLst>
                </p14:cNvPr>
                <p14:cNvContentPartPr/>
                <p14:nvPr/>
              </p14:nvContentPartPr>
              <p14:xfrm>
                <a:off x="7313122" y="216392"/>
                <a:ext cx="38880" cy="72000"/>
              </p14:xfrm>
            </p:contentPart>
          </mc:Choice>
          <mc:Fallback>
            <p:pic>
              <p:nvPicPr>
                <p:cNvPr id="54342" name="Freihand 54341">
                  <a:extLst>
                    <a:ext uri="{FF2B5EF4-FFF2-40B4-BE49-F238E27FC236}">
                      <a16:creationId xmlns:a16="http://schemas.microsoft.com/office/drawing/2014/main" id="{1688587B-294B-4E18-8729-DD4A329A3A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08802" y="212072"/>
                  <a:ext cx="47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4343" name="Freihand 54342">
                  <a:extLst>
                    <a:ext uri="{FF2B5EF4-FFF2-40B4-BE49-F238E27FC236}">
                      <a16:creationId xmlns:a16="http://schemas.microsoft.com/office/drawing/2014/main" id="{1B0C0204-A059-4737-9D1B-9E590778C785}"/>
                    </a:ext>
                  </a:extLst>
                </p14:cNvPr>
                <p14:cNvContentPartPr/>
                <p14:nvPr/>
              </p14:nvContentPartPr>
              <p14:xfrm>
                <a:off x="7352002" y="272192"/>
                <a:ext cx="15840" cy="18720"/>
              </p14:xfrm>
            </p:contentPart>
          </mc:Choice>
          <mc:Fallback>
            <p:pic>
              <p:nvPicPr>
                <p:cNvPr id="54343" name="Freihand 54342">
                  <a:extLst>
                    <a:ext uri="{FF2B5EF4-FFF2-40B4-BE49-F238E27FC236}">
                      <a16:creationId xmlns:a16="http://schemas.microsoft.com/office/drawing/2014/main" id="{1B0C0204-A059-4737-9D1B-9E590778C7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47682" y="267872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4344" name="Freihand 54343">
                  <a:extLst>
                    <a:ext uri="{FF2B5EF4-FFF2-40B4-BE49-F238E27FC236}">
                      <a16:creationId xmlns:a16="http://schemas.microsoft.com/office/drawing/2014/main" id="{21AB02C9-56A8-4B93-9EF9-7612E69C05E7}"/>
                    </a:ext>
                  </a:extLst>
                </p14:cNvPr>
                <p14:cNvContentPartPr/>
                <p14:nvPr/>
              </p14:nvContentPartPr>
              <p14:xfrm>
                <a:off x="7554682" y="118832"/>
                <a:ext cx="121320" cy="136440"/>
              </p14:xfrm>
            </p:contentPart>
          </mc:Choice>
          <mc:Fallback>
            <p:pic>
              <p:nvPicPr>
                <p:cNvPr id="54344" name="Freihand 54343">
                  <a:extLst>
                    <a:ext uri="{FF2B5EF4-FFF2-40B4-BE49-F238E27FC236}">
                      <a16:creationId xmlns:a16="http://schemas.microsoft.com/office/drawing/2014/main" id="{21AB02C9-56A8-4B93-9EF9-7612E69C05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50362" y="114512"/>
                  <a:ext cx="12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4345" name="Freihand 54344">
                  <a:extLst>
                    <a:ext uri="{FF2B5EF4-FFF2-40B4-BE49-F238E27FC236}">
                      <a16:creationId xmlns:a16="http://schemas.microsoft.com/office/drawing/2014/main" id="{2188419D-1A1C-47E1-83E2-8069408DB435}"/>
                    </a:ext>
                  </a:extLst>
                </p14:cNvPr>
                <p14:cNvContentPartPr/>
                <p14:nvPr/>
              </p14:nvContentPartPr>
              <p14:xfrm>
                <a:off x="7681042" y="124232"/>
                <a:ext cx="117720" cy="108360"/>
              </p14:xfrm>
            </p:contentPart>
          </mc:Choice>
          <mc:Fallback>
            <p:pic>
              <p:nvPicPr>
                <p:cNvPr id="54345" name="Freihand 54344">
                  <a:extLst>
                    <a:ext uri="{FF2B5EF4-FFF2-40B4-BE49-F238E27FC236}">
                      <a16:creationId xmlns:a16="http://schemas.microsoft.com/office/drawing/2014/main" id="{2188419D-1A1C-47E1-83E2-8069408DB4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76722" y="119912"/>
                  <a:ext cx="12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4346" name="Freihand 54345">
                  <a:extLst>
                    <a:ext uri="{FF2B5EF4-FFF2-40B4-BE49-F238E27FC236}">
                      <a16:creationId xmlns:a16="http://schemas.microsoft.com/office/drawing/2014/main" id="{4DF3E34B-2748-4AE8-B10D-14F69F4B18C0}"/>
                    </a:ext>
                  </a:extLst>
                </p14:cNvPr>
                <p14:cNvContentPartPr/>
                <p14:nvPr/>
              </p14:nvContentPartPr>
              <p14:xfrm>
                <a:off x="7828282" y="113792"/>
                <a:ext cx="95040" cy="109800"/>
              </p14:xfrm>
            </p:contentPart>
          </mc:Choice>
          <mc:Fallback>
            <p:pic>
              <p:nvPicPr>
                <p:cNvPr id="54346" name="Freihand 54345">
                  <a:extLst>
                    <a:ext uri="{FF2B5EF4-FFF2-40B4-BE49-F238E27FC236}">
                      <a16:creationId xmlns:a16="http://schemas.microsoft.com/office/drawing/2014/main" id="{4DF3E34B-2748-4AE8-B10D-14F69F4B18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23962" y="109472"/>
                  <a:ext cx="103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4348" name="Freihand 54347">
                  <a:extLst>
                    <a:ext uri="{FF2B5EF4-FFF2-40B4-BE49-F238E27FC236}">
                      <a16:creationId xmlns:a16="http://schemas.microsoft.com/office/drawing/2014/main" id="{F19C401A-0E61-4EFA-B789-8513D865C610}"/>
                    </a:ext>
                  </a:extLst>
                </p14:cNvPr>
                <p14:cNvContentPartPr/>
                <p14:nvPr/>
              </p14:nvContentPartPr>
              <p14:xfrm>
                <a:off x="8034202" y="90392"/>
                <a:ext cx="121680" cy="146880"/>
              </p14:xfrm>
            </p:contentPart>
          </mc:Choice>
          <mc:Fallback>
            <p:pic>
              <p:nvPicPr>
                <p:cNvPr id="54348" name="Freihand 54347">
                  <a:extLst>
                    <a:ext uri="{FF2B5EF4-FFF2-40B4-BE49-F238E27FC236}">
                      <a16:creationId xmlns:a16="http://schemas.microsoft.com/office/drawing/2014/main" id="{F19C401A-0E61-4EFA-B789-8513D865C6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29882" y="86072"/>
                  <a:ext cx="130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4349" name="Freihand 54348">
                  <a:extLst>
                    <a:ext uri="{FF2B5EF4-FFF2-40B4-BE49-F238E27FC236}">
                      <a16:creationId xmlns:a16="http://schemas.microsoft.com/office/drawing/2014/main" id="{DDDA4F33-453B-48B0-87D6-D60863A33262}"/>
                    </a:ext>
                  </a:extLst>
                </p14:cNvPr>
                <p14:cNvContentPartPr/>
                <p14:nvPr/>
              </p14:nvContentPartPr>
              <p14:xfrm>
                <a:off x="8154082" y="169592"/>
                <a:ext cx="132120" cy="68760"/>
              </p14:xfrm>
            </p:contentPart>
          </mc:Choice>
          <mc:Fallback>
            <p:pic>
              <p:nvPicPr>
                <p:cNvPr id="54349" name="Freihand 54348">
                  <a:extLst>
                    <a:ext uri="{FF2B5EF4-FFF2-40B4-BE49-F238E27FC236}">
                      <a16:creationId xmlns:a16="http://schemas.microsoft.com/office/drawing/2014/main" id="{DDDA4F33-453B-48B0-87D6-D60863A3326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49762" y="165272"/>
                  <a:ext cx="140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4350" name="Freihand 54349">
                  <a:extLst>
                    <a:ext uri="{FF2B5EF4-FFF2-40B4-BE49-F238E27FC236}">
                      <a16:creationId xmlns:a16="http://schemas.microsoft.com/office/drawing/2014/main" id="{A66E1015-6882-4FD1-8CE4-83C131BAB937}"/>
                    </a:ext>
                  </a:extLst>
                </p14:cNvPr>
                <p14:cNvContentPartPr/>
                <p14:nvPr/>
              </p14:nvContentPartPr>
              <p14:xfrm>
                <a:off x="8264602" y="93272"/>
                <a:ext cx="78840" cy="165240"/>
              </p14:xfrm>
            </p:contentPart>
          </mc:Choice>
          <mc:Fallback>
            <p:pic>
              <p:nvPicPr>
                <p:cNvPr id="54350" name="Freihand 54349">
                  <a:extLst>
                    <a:ext uri="{FF2B5EF4-FFF2-40B4-BE49-F238E27FC236}">
                      <a16:creationId xmlns:a16="http://schemas.microsoft.com/office/drawing/2014/main" id="{A66E1015-6882-4FD1-8CE4-83C131BAB9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60282" y="88952"/>
                  <a:ext cx="8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4351" name="Freihand 54350">
                  <a:extLst>
                    <a:ext uri="{FF2B5EF4-FFF2-40B4-BE49-F238E27FC236}">
                      <a16:creationId xmlns:a16="http://schemas.microsoft.com/office/drawing/2014/main" id="{5757E975-73BB-4956-ADF3-5435356E3235}"/>
                    </a:ext>
                  </a:extLst>
                </p14:cNvPr>
                <p14:cNvContentPartPr/>
                <p14:nvPr/>
              </p14:nvContentPartPr>
              <p14:xfrm>
                <a:off x="8372602" y="181472"/>
                <a:ext cx="231120" cy="49680"/>
              </p14:xfrm>
            </p:contentPart>
          </mc:Choice>
          <mc:Fallback>
            <p:pic>
              <p:nvPicPr>
                <p:cNvPr id="54351" name="Freihand 54350">
                  <a:extLst>
                    <a:ext uri="{FF2B5EF4-FFF2-40B4-BE49-F238E27FC236}">
                      <a16:creationId xmlns:a16="http://schemas.microsoft.com/office/drawing/2014/main" id="{5757E975-73BB-4956-ADF3-5435356E32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68282" y="177152"/>
                  <a:ext cx="239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4352" name="Freihand 54351">
                  <a:extLst>
                    <a:ext uri="{FF2B5EF4-FFF2-40B4-BE49-F238E27FC236}">
                      <a16:creationId xmlns:a16="http://schemas.microsoft.com/office/drawing/2014/main" id="{A3B10ACF-F99A-49D4-AC7E-7345F23A3C51}"/>
                    </a:ext>
                  </a:extLst>
                </p14:cNvPr>
                <p14:cNvContentPartPr/>
                <p14:nvPr/>
              </p14:nvContentPartPr>
              <p14:xfrm>
                <a:off x="8693002" y="122432"/>
                <a:ext cx="196200" cy="135360"/>
              </p14:xfrm>
            </p:contentPart>
          </mc:Choice>
          <mc:Fallback>
            <p:pic>
              <p:nvPicPr>
                <p:cNvPr id="54352" name="Freihand 54351">
                  <a:extLst>
                    <a:ext uri="{FF2B5EF4-FFF2-40B4-BE49-F238E27FC236}">
                      <a16:creationId xmlns:a16="http://schemas.microsoft.com/office/drawing/2014/main" id="{A3B10ACF-F99A-49D4-AC7E-7345F23A3C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88682" y="118112"/>
                  <a:ext cx="20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4353" name="Freihand 54352">
                  <a:extLst>
                    <a:ext uri="{FF2B5EF4-FFF2-40B4-BE49-F238E27FC236}">
                      <a16:creationId xmlns:a16="http://schemas.microsoft.com/office/drawing/2014/main" id="{E54F5CDD-3A0F-451C-A025-4002EB4F21F7}"/>
                    </a:ext>
                  </a:extLst>
                </p14:cNvPr>
                <p14:cNvContentPartPr/>
                <p14:nvPr/>
              </p14:nvContentPartPr>
              <p14:xfrm>
                <a:off x="8883442" y="79952"/>
                <a:ext cx="20880" cy="23400"/>
              </p14:xfrm>
            </p:contentPart>
          </mc:Choice>
          <mc:Fallback>
            <p:pic>
              <p:nvPicPr>
                <p:cNvPr id="54353" name="Freihand 54352">
                  <a:extLst>
                    <a:ext uri="{FF2B5EF4-FFF2-40B4-BE49-F238E27FC236}">
                      <a16:creationId xmlns:a16="http://schemas.microsoft.com/office/drawing/2014/main" id="{E54F5CDD-3A0F-451C-A025-4002EB4F21F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79122" y="75632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4354" name="Freihand 54353">
                  <a:extLst>
                    <a:ext uri="{FF2B5EF4-FFF2-40B4-BE49-F238E27FC236}">
                      <a16:creationId xmlns:a16="http://schemas.microsoft.com/office/drawing/2014/main" id="{3CAAB87C-D2EB-4C2E-8A56-268F727ED194}"/>
                    </a:ext>
                  </a:extLst>
                </p14:cNvPr>
                <p14:cNvContentPartPr/>
                <p14:nvPr/>
              </p14:nvContentPartPr>
              <p14:xfrm>
                <a:off x="8941042" y="56192"/>
                <a:ext cx="150840" cy="160560"/>
              </p14:xfrm>
            </p:contentPart>
          </mc:Choice>
          <mc:Fallback>
            <p:pic>
              <p:nvPicPr>
                <p:cNvPr id="54354" name="Freihand 54353">
                  <a:extLst>
                    <a:ext uri="{FF2B5EF4-FFF2-40B4-BE49-F238E27FC236}">
                      <a16:creationId xmlns:a16="http://schemas.microsoft.com/office/drawing/2014/main" id="{3CAAB87C-D2EB-4C2E-8A56-268F727ED1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36722" y="51872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4355" name="Freihand 54354">
                  <a:extLst>
                    <a:ext uri="{FF2B5EF4-FFF2-40B4-BE49-F238E27FC236}">
                      <a16:creationId xmlns:a16="http://schemas.microsoft.com/office/drawing/2014/main" id="{5E7FDC7B-651B-4775-B8D6-2C1F2A654557}"/>
                    </a:ext>
                  </a:extLst>
                </p14:cNvPr>
                <p14:cNvContentPartPr/>
                <p14:nvPr/>
              </p14:nvContentPartPr>
              <p14:xfrm>
                <a:off x="9239122" y="91112"/>
                <a:ext cx="327960" cy="124920"/>
              </p14:xfrm>
            </p:contentPart>
          </mc:Choice>
          <mc:Fallback>
            <p:pic>
              <p:nvPicPr>
                <p:cNvPr id="54355" name="Freihand 54354">
                  <a:extLst>
                    <a:ext uri="{FF2B5EF4-FFF2-40B4-BE49-F238E27FC236}">
                      <a16:creationId xmlns:a16="http://schemas.microsoft.com/office/drawing/2014/main" id="{5E7FDC7B-651B-4775-B8D6-2C1F2A65455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34802" y="86792"/>
                  <a:ext cx="336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4356" name="Freihand 54355">
                  <a:extLst>
                    <a:ext uri="{FF2B5EF4-FFF2-40B4-BE49-F238E27FC236}">
                      <a16:creationId xmlns:a16="http://schemas.microsoft.com/office/drawing/2014/main" id="{DE8BD419-CC14-4E83-9CA0-F607A43BD2B7}"/>
                    </a:ext>
                  </a:extLst>
                </p14:cNvPr>
                <p14:cNvContentPartPr/>
                <p14:nvPr/>
              </p14:nvContentPartPr>
              <p14:xfrm>
                <a:off x="9526762" y="41072"/>
                <a:ext cx="7560" cy="19080"/>
              </p14:xfrm>
            </p:contentPart>
          </mc:Choice>
          <mc:Fallback>
            <p:pic>
              <p:nvPicPr>
                <p:cNvPr id="54356" name="Freihand 54355">
                  <a:extLst>
                    <a:ext uri="{FF2B5EF4-FFF2-40B4-BE49-F238E27FC236}">
                      <a16:creationId xmlns:a16="http://schemas.microsoft.com/office/drawing/2014/main" id="{DE8BD419-CC14-4E83-9CA0-F607A43BD2B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22442" y="36752"/>
                  <a:ext cx="16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4357" name="Freihand 54356">
                  <a:extLst>
                    <a:ext uri="{FF2B5EF4-FFF2-40B4-BE49-F238E27FC236}">
                      <a16:creationId xmlns:a16="http://schemas.microsoft.com/office/drawing/2014/main" id="{F2DAC983-E495-469E-9D72-57E074DF46B8}"/>
                    </a:ext>
                  </a:extLst>
                </p14:cNvPr>
                <p14:cNvContentPartPr/>
                <p14:nvPr/>
              </p14:nvContentPartPr>
              <p14:xfrm>
                <a:off x="9696682" y="56192"/>
                <a:ext cx="250560" cy="192600"/>
              </p14:xfrm>
            </p:contentPart>
          </mc:Choice>
          <mc:Fallback>
            <p:pic>
              <p:nvPicPr>
                <p:cNvPr id="54357" name="Freihand 54356">
                  <a:extLst>
                    <a:ext uri="{FF2B5EF4-FFF2-40B4-BE49-F238E27FC236}">
                      <a16:creationId xmlns:a16="http://schemas.microsoft.com/office/drawing/2014/main" id="{F2DAC983-E495-469E-9D72-57E074DF46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92362" y="51872"/>
                  <a:ext cx="259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4358" name="Freihand 54357">
                  <a:extLst>
                    <a:ext uri="{FF2B5EF4-FFF2-40B4-BE49-F238E27FC236}">
                      <a16:creationId xmlns:a16="http://schemas.microsoft.com/office/drawing/2014/main" id="{A7053735-11EC-4D10-8FF3-98B60261D4B1}"/>
                    </a:ext>
                  </a:extLst>
                </p14:cNvPr>
                <p14:cNvContentPartPr/>
                <p14:nvPr/>
              </p14:nvContentPartPr>
              <p14:xfrm>
                <a:off x="9971362" y="41432"/>
                <a:ext cx="323280" cy="198000"/>
              </p14:xfrm>
            </p:contentPart>
          </mc:Choice>
          <mc:Fallback>
            <p:pic>
              <p:nvPicPr>
                <p:cNvPr id="54358" name="Freihand 54357">
                  <a:extLst>
                    <a:ext uri="{FF2B5EF4-FFF2-40B4-BE49-F238E27FC236}">
                      <a16:creationId xmlns:a16="http://schemas.microsoft.com/office/drawing/2014/main" id="{A7053735-11EC-4D10-8FF3-98B60261D4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67042" y="37112"/>
                  <a:ext cx="331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4359" name="Freihand 54358">
                  <a:extLst>
                    <a:ext uri="{FF2B5EF4-FFF2-40B4-BE49-F238E27FC236}">
                      <a16:creationId xmlns:a16="http://schemas.microsoft.com/office/drawing/2014/main" id="{365F6878-DE73-4D5D-B1ED-F919A175289A}"/>
                    </a:ext>
                  </a:extLst>
                </p14:cNvPr>
                <p14:cNvContentPartPr/>
                <p14:nvPr/>
              </p14:nvContentPartPr>
              <p14:xfrm>
                <a:off x="10244962" y="126032"/>
                <a:ext cx="139320" cy="97200"/>
              </p14:xfrm>
            </p:contentPart>
          </mc:Choice>
          <mc:Fallback>
            <p:pic>
              <p:nvPicPr>
                <p:cNvPr id="54359" name="Freihand 54358">
                  <a:extLst>
                    <a:ext uri="{FF2B5EF4-FFF2-40B4-BE49-F238E27FC236}">
                      <a16:creationId xmlns:a16="http://schemas.microsoft.com/office/drawing/2014/main" id="{365F6878-DE73-4D5D-B1ED-F919A17528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40642" y="121712"/>
                  <a:ext cx="147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4360" name="Freihand 54359">
                  <a:extLst>
                    <a:ext uri="{FF2B5EF4-FFF2-40B4-BE49-F238E27FC236}">
                      <a16:creationId xmlns:a16="http://schemas.microsoft.com/office/drawing/2014/main" id="{C8E1772F-4CB1-461D-85F5-2D157B13BDD3}"/>
                    </a:ext>
                  </a:extLst>
                </p14:cNvPr>
                <p14:cNvContentPartPr/>
                <p14:nvPr/>
              </p14:nvContentPartPr>
              <p14:xfrm>
                <a:off x="10176202" y="13712"/>
                <a:ext cx="360" cy="360"/>
              </p14:xfrm>
            </p:contentPart>
          </mc:Choice>
          <mc:Fallback>
            <p:pic>
              <p:nvPicPr>
                <p:cNvPr id="54360" name="Freihand 54359">
                  <a:extLst>
                    <a:ext uri="{FF2B5EF4-FFF2-40B4-BE49-F238E27FC236}">
                      <a16:creationId xmlns:a16="http://schemas.microsoft.com/office/drawing/2014/main" id="{C8E1772F-4CB1-461D-85F5-2D157B13BD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71882" y="9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4361" name="Freihand 54360">
                  <a:extLst>
                    <a:ext uri="{FF2B5EF4-FFF2-40B4-BE49-F238E27FC236}">
                      <a16:creationId xmlns:a16="http://schemas.microsoft.com/office/drawing/2014/main" id="{C8456D09-E874-47B7-AE6E-C41F7619B545}"/>
                    </a:ext>
                  </a:extLst>
                </p14:cNvPr>
                <p14:cNvContentPartPr/>
                <p14:nvPr/>
              </p14:nvContentPartPr>
              <p14:xfrm>
                <a:off x="10530442" y="120272"/>
                <a:ext cx="336240" cy="114840"/>
              </p14:xfrm>
            </p:contentPart>
          </mc:Choice>
          <mc:Fallback>
            <p:pic>
              <p:nvPicPr>
                <p:cNvPr id="54361" name="Freihand 54360">
                  <a:extLst>
                    <a:ext uri="{FF2B5EF4-FFF2-40B4-BE49-F238E27FC236}">
                      <a16:creationId xmlns:a16="http://schemas.microsoft.com/office/drawing/2014/main" id="{C8456D09-E874-47B7-AE6E-C41F7619B54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26122" y="115952"/>
                  <a:ext cx="344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4362" name="Freihand 54361">
                  <a:extLst>
                    <a:ext uri="{FF2B5EF4-FFF2-40B4-BE49-F238E27FC236}">
                      <a16:creationId xmlns:a16="http://schemas.microsoft.com/office/drawing/2014/main" id="{183BB40F-DFD5-47F6-AC23-302A22607DF0}"/>
                    </a:ext>
                  </a:extLst>
                </p14:cNvPr>
                <p14:cNvContentPartPr/>
                <p14:nvPr/>
              </p14:nvContentPartPr>
              <p14:xfrm>
                <a:off x="7681762" y="451832"/>
                <a:ext cx="32400" cy="135720"/>
              </p14:xfrm>
            </p:contentPart>
          </mc:Choice>
          <mc:Fallback>
            <p:pic>
              <p:nvPicPr>
                <p:cNvPr id="54362" name="Freihand 54361">
                  <a:extLst>
                    <a:ext uri="{FF2B5EF4-FFF2-40B4-BE49-F238E27FC236}">
                      <a16:creationId xmlns:a16="http://schemas.microsoft.com/office/drawing/2014/main" id="{183BB40F-DFD5-47F6-AC23-302A22607D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77442" y="447512"/>
                  <a:ext cx="41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4363" name="Freihand 54362">
                  <a:extLst>
                    <a:ext uri="{FF2B5EF4-FFF2-40B4-BE49-F238E27FC236}">
                      <a16:creationId xmlns:a16="http://schemas.microsoft.com/office/drawing/2014/main" id="{87E4BB74-BAAC-4668-BF57-6C081E3DD1B0}"/>
                    </a:ext>
                  </a:extLst>
                </p14:cNvPr>
                <p14:cNvContentPartPr/>
                <p14:nvPr/>
              </p14:nvContentPartPr>
              <p14:xfrm>
                <a:off x="7558282" y="412952"/>
                <a:ext cx="191520" cy="198000"/>
              </p14:xfrm>
            </p:contentPart>
          </mc:Choice>
          <mc:Fallback>
            <p:pic>
              <p:nvPicPr>
                <p:cNvPr id="54363" name="Freihand 54362">
                  <a:extLst>
                    <a:ext uri="{FF2B5EF4-FFF2-40B4-BE49-F238E27FC236}">
                      <a16:creationId xmlns:a16="http://schemas.microsoft.com/office/drawing/2014/main" id="{87E4BB74-BAAC-4668-BF57-6C081E3DD1B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53962" y="408632"/>
                  <a:ext cx="200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4364" name="Freihand 54363">
                  <a:extLst>
                    <a:ext uri="{FF2B5EF4-FFF2-40B4-BE49-F238E27FC236}">
                      <a16:creationId xmlns:a16="http://schemas.microsoft.com/office/drawing/2014/main" id="{25E16A11-E1F1-4430-BFF2-6B0742BA63AC}"/>
                    </a:ext>
                  </a:extLst>
                </p14:cNvPr>
                <p14:cNvContentPartPr/>
                <p14:nvPr/>
              </p14:nvContentPartPr>
              <p14:xfrm>
                <a:off x="7793002" y="509432"/>
                <a:ext cx="17640" cy="83520"/>
              </p14:xfrm>
            </p:contentPart>
          </mc:Choice>
          <mc:Fallback>
            <p:pic>
              <p:nvPicPr>
                <p:cNvPr id="54364" name="Freihand 54363">
                  <a:extLst>
                    <a:ext uri="{FF2B5EF4-FFF2-40B4-BE49-F238E27FC236}">
                      <a16:creationId xmlns:a16="http://schemas.microsoft.com/office/drawing/2014/main" id="{25E16A11-E1F1-4430-BFF2-6B0742BA63A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88682" y="505112"/>
                  <a:ext cx="26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4365" name="Freihand 54364">
                  <a:extLst>
                    <a:ext uri="{FF2B5EF4-FFF2-40B4-BE49-F238E27FC236}">
                      <a16:creationId xmlns:a16="http://schemas.microsoft.com/office/drawing/2014/main" id="{67AE7D4F-C2AA-4237-8EA7-BF3E93ACACC0}"/>
                    </a:ext>
                  </a:extLst>
                </p14:cNvPr>
                <p14:cNvContentPartPr/>
                <p14:nvPr/>
              </p14:nvContentPartPr>
              <p14:xfrm>
                <a:off x="7836562" y="391352"/>
                <a:ext cx="75600" cy="181080"/>
              </p14:xfrm>
            </p:contentPart>
          </mc:Choice>
          <mc:Fallback>
            <p:pic>
              <p:nvPicPr>
                <p:cNvPr id="54365" name="Freihand 54364">
                  <a:extLst>
                    <a:ext uri="{FF2B5EF4-FFF2-40B4-BE49-F238E27FC236}">
                      <a16:creationId xmlns:a16="http://schemas.microsoft.com/office/drawing/2014/main" id="{67AE7D4F-C2AA-4237-8EA7-BF3E93ACACC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32242" y="387032"/>
                  <a:ext cx="8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4368" name="Freihand 54367">
                  <a:extLst>
                    <a:ext uri="{FF2B5EF4-FFF2-40B4-BE49-F238E27FC236}">
                      <a16:creationId xmlns:a16="http://schemas.microsoft.com/office/drawing/2014/main" id="{A212B67C-E44E-4B6F-B0E7-42AEC0237EA8}"/>
                    </a:ext>
                  </a:extLst>
                </p14:cNvPr>
                <p14:cNvContentPartPr/>
                <p14:nvPr/>
              </p14:nvContentPartPr>
              <p14:xfrm>
                <a:off x="7951402" y="468392"/>
                <a:ext cx="109080" cy="82440"/>
              </p14:xfrm>
            </p:contentPart>
          </mc:Choice>
          <mc:Fallback>
            <p:pic>
              <p:nvPicPr>
                <p:cNvPr id="54368" name="Freihand 54367">
                  <a:extLst>
                    <a:ext uri="{FF2B5EF4-FFF2-40B4-BE49-F238E27FC236}">
                      <a16:creationId xmlns:a16="http://schemas.microsoft.com/office/drawing/2014/main" id="{A212B67C-E44E-4B6F-B0E7-42AEC0237EA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47082" y="464072"/>
                  <a:ext cx="117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4369" name="Freihand 54368">
                  <a:extLst>
                    <a:ext uri="{FF2B5EF4-FFF2-40B4-BE49-F238E27FC236}">
                      <a16:creationId xmlns:a16="http://schemas.microsoft.com/office/drawing/2014/main" id="{E4A10D77-AF8B-4372-8FCB-867BC2D19024}"/>
                    </a:ext>
                  </a:extLst>
                </p14:cNvPr>
                <p14:cNvContentPartPr/>
                <p14:nvPr/>
              </p14:nvContentPartPr>
              <p14:xfrm>
                <a:off x="8049682" y="448952"/>
                <a:ext cx="109080" cy="120960"/>
              </p14:xfrm>
            </p:contentPart>
          </mc:Choice>
          <mc:Fallback>
            <p:pic>
              <p:nvPicPr>
                <p:cNvPr id="54369" name="Freihand 54368">
                  <a:extLst>
                    <a:ext uri="{FF2B5EF4-FFF2-40B4-BE49-F238E27FC236}">
                      <a16:creationId xmlns:a16="http://schemas.microsoft.com/office/drawing/2014/main" id="{E4A10D77-AF8B-4372-8FCB-867BC2D1902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45362" y="444632"/>
                  <a:ext cx="117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4370" name="Freihand 54369">
                  <a:extLst>
                    <a:ext uri="{FF2B5EF4-FFF2-40B4-BE49-F238E27FC236}">
                      <a16:creationId xmlns:a16="http://schemas.microsoft.com/office/drawing/2014/main" id="{3156B48E-F321-405A-BAD7-51F1C080D6FD}"/>
                    </a:ext>
                  </a:extLst>
                </p14:cNvPr>
                <p14:cNvContentPartPr/>
                <p14:nvPr/>
              </p14:nvContentPartPr>
              <p14:xfrm>
                <a:off x="8157682" y="362552"/>
                <a:ext cx="257400" cy="193320"/>
              </p14:xfrm>
            </p:contentPart>
          </mc:Choice>
          <mc:Fallback>
            <p:pic>
              <p:nvPicPr>
                <p:cNvPr id="54370" name="Freihand 54369">
                  <a:extLst>
                    <a:ext uri="{FF2B5EF4-FFF2-40B4-BE49-F238E27FC236}">
                      <a16:creationId xmlns:a16="http://schemas.microsoft.com/office/drawing/2014/main" id="{3156B48E-F321-405A-BAD7-51F1C080D6F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53362" y="358232"/>
                  <a:ext cx="266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4371" name="Freihand 54370">
                  <a:extLst>
                    <a:ext uri="{FF2B5EF4-FFF2-40B4-BE49-F238E27FC236}">
                      <a16:creationId xmlns:a16="http://schemas.microsoft.com/office/drawing/2014/main" id="{375524EF-868B-4326-BB4F-479E98B9DB3E}"/>
                    </a:ext>
                  </a:extLst>
                </p14:cNvPr>
                <p14:cNvContentPartPr/>
                <p14:nvPr/>
              </p14:nvContentPartPr>
              <p14:xfrm>
                <a:off x="8395642" y="339872"/>
                <a:ext cx="20880" cy="32040"/>
              </p14:xfrm>
            </p:contentPart>
          </mc:Choice>
          <mc:Fallback>
            <p:pic>
              <p:nvPicPr>
                <p:cNvPr id="54371" name="Freihand 54370">
                  <a:extLst>
                    <a:ext uri="{FF2B5EF4-FFF2-40B4-BE49-F238E27FC236}">
                      <a16:creationId xmlns:a16="http://schemas.microsoft.com/office/drawing/2014/main" id="{375524EF-868B-4326-BB4F-479E98B9DB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91322" y="335552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4372" name="Freihand 54371">
                  <a:extLst>
                    <a:ext uri="{FF2B5EF4-FFF2-40B4-BE49-F238E27FC236}">
                      <a16:creationId xmlns:a16="http://schemas.microsoft.com/office/drawing/2014/main" id="{22E15B22-0353-4840-AB7C-9D115C3A8E8D}"/>
                    </a:ext>
                  </a:extLst>
                </p14:cNvPr>
                <p14:cNvContentPartPr/>
                <p14:nvPr/>
              </p14:nvContentPartPr>
              <p14:xfrm>
                <a:off x="8410762" y="414392"/>
                <a:ext cx="101160" cy="120240"/>
              </p14:xfrm>
            </p:contentPart>
          </mc:Choice>
          <mc:Fallback>
            <p:pic>
              <p:nvPicPr>
                <p:cNvPr id="54372" name="Freihand 54371">
                  <a:extLst>
                    <a:ext uri="{FF2B5EF4-FFF2-40B4-BE49-F238E27FC236}">
                      <a16:creationId xmlns:a16="http://schemas.microsoft.com/office/drawing/2014/main" id="{22E15B22-0353-4840-AB7C-9D115C3A8E8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06442" y="410072"/>
                  <a:ext cx="109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4373" name="Freihand 54372">
                  <a:extLst>
                    <a:ext uri="{FF2B5EF4-FFF2-40B4-BE49-F238E27FC236}">
                      <a16:creationId xmlns:a16="http://schemas.microsoft.com/office/drawing/2014/main" id="{49A9C130-B003-4E0A-BF93-6EA77925D314}"/>
                    </a:ext>
                  </a:extLst>
                </p14:cNvPr>
                <p14:cNvContentPartPr/>
                <p14:nvPr/>
              </p14:nvContentPartPr>
              <p14:xfrm>
                <a:off x="8522362" y="322952"/>
                <a:ext cx="326520" cy="328320"/>
              </p14:xfrm>
            </p:contentPart>
          </mc:Choice>
          <mc:Fallback>
            <p:pic>
              <p:nvPicPr>
                <p:cNvPr id="54373" name="Freihand 54372">
                  <a:extLst>
                    <a:ext uri="{FF2B5EF4-FFF2-40B4-BE49-F238E27FC236}">
                      <a16:creationId xmlns:a16="http://schemas.microsoft.com/office/drawing/2014/main" id="{49A9C130-B003-4E0A-BF93-6EA77925D31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18042" y="318632"/>
                  <a:ext cx="3351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4374" name="Freihand 54373">
                  <a:extLst>
                    <a:ext uri="{FF2B5EF4-FFF2-40B4-BE49-F238E27FC236}">
                      <a16:creationId xmlns:a16="http://schemas.microsoft.com/office/drawing/2014/main" id="{D1667ED1-ACF2-446B-B1C1-1B034AE7C318}"/>
                    </a:ext>
                  </a:extLst>
                </p14:cNvPr>
                <p14:cNvContentPartPr/>
                <p14:nvPr/>
              </p14:nvContentPartPr>
              <p14:xfrm>
                <a:off x="8823682" y="424832"/>
                <a:ext cx="326880" cy="106560"/>
              </p14:xfrm>
            </p:contentPart>
          </mc:Choice>
          <mc:Fallback>
            <p:pic>
              <p:nvPicPr>
                <p:cNvPr id="54374" name="Freihand 54373">
                  <a:extLst>
                    <a:ext uri="{FF2B5EF4-FFF2-40B4-BE49-F238E27FC236}">
                      <a16:creationId xmlns:a16="http://schemas.microsoft.com/office/drawing/2014/main" id="{D1667ED1-ACF2-446B-B1C1-1B034AE7C31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19362" y="420512"/>
                  <a:ext cx="335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4375" name="Freihand 54374">
                  <a:extLst>
                    <a:ext uri="{FF2B5EF4-FFF2-40B4-BE49-F238E27FC236}">
                      <a16:creationId xmlns:a16="http://schemas.microsoft.com/office/drawing/2014/main" id="{4D397F12-9C9B-4628-98F9-F3106FCDF896}"/>
                    </a:ext>
                  </a:extLst>
                </p14:cNvPr>
                <p14:cNvContentPartPr/>
                <p14:nvPr/>
              </p14:nvContentPartPr>
              <p14:xfrm>
                <a:off x="9251722" y="410432"/>
                <a:ext cx="230040" cy="59400"/>
              </p14:xfrm>
            </p:contentPart>
          </mc:Choice>
          <mc:Fallback>
            <p:pic>
              <p:nvPicPr>
                <p:cNvPr id="54375" name="Freihand 54374">
                  <a:extLst>
                    <a:ext uri="{FF2B5EF4-FFF2-40B4-BE49-F238E27FC236}">
                      <a16:creationId xmlns:a16="http://schemas.microsoft.com/office/drawing/2014/main" id="{4D397F12-9C9B-4628-98F9-F3106FCDF89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47402" y="406112"/>
                  <a:ext cx="238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4376" name="Freihand 54375">
                  <a:extLst>
                    <a:ext uri="{FF2B5EF4-FFF2-40B4-BE49-F238E27FC236}">
                      <a16:creationId xmlns:a16="http://schemas.microsoft.com/office/drawing/2014/main" id="{B22073CC-1EBD-49D9-8287-515E16540DC9}"/>
                    </a:ext>
                  </a:extLst>
                </p14:cNvPr>
                <p14:cNvContentPartPr/>
                <p14:nvPr/>
              </p14:nvContentPartPr>
              <p14:xfrm>
                <a:off x="9491482" y="353912"/>
                <a:ext cx="140400" cy="101880"/>
              </p14:xfrm>
            </p:contentPart>
          </mc:Choice>
          <mc:Fallback>
            <p:pic>
              <p:nvPicPr>
                <p:cNvPr id="54376" name="Freihand 54375">
                  <a:extLst>
                    <a:ext uri="{FF2B5EF4-FFF2-40B4-BE49-F238E27FC236}">
                      <a16:creationId xmlns:a16="http://schemas.microsoft.com/office/drawing/2014/main" id="{B22073CC-1EBD-49D9-8287-515E16540D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87162" y="349592"/>
                  <a:ext cx="149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4377" name="Freihand 54376">
                  <a:extLst>
                    <a:ext uri="{FF2B5EF4-FFF2-40B4-BE49-F238E27FC236}">
                      <a16:creationId xmlns:a16="http://schemas.microsoft.com/office/drawing/2014/main" id="{0F8CC9BB-5A2E-4EBB-8914-9787C16D2CDA}"/>
                    </a:ext>
                  </a:extLst>
                </p14:cNvPr>
                <p14:cNvContentPartPr/>
                <p14:nvPr/>
              </p14:nvContentPartPr>
              <p14:xfrm>
                <a:off x="9843202" y="374072"/>
                <a:ext cx="16560" cy="120960"/>
              </p14:xfrm>
            </p:contentPart>
          </mc:Choice>
          <mc:Fallback>
            <p:pic>
              <p:nvPicPr>
                <p:cNvPr id="54377" name="Freihand 54376">
                  <a:extLst>
                    <a:ext uri="{FF2B5EF4-FFF2-40B4-BE49-F238E27FC236}">
                      <a16:creationId xmlns:a16="http://schemas.microsoft.com/office/drawing/2014/main" id="{0F8CC9BB-5A2E-4EBB-8914-9787C16D2CD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38882" y="369752"/>
                  <a:ext cx="25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4378" name="Freihand 54377">
                  <a:extLst>
                    <a:ext uri="{FF2B5EF4-FFF2-40B4-BE49-F238E27FC236}">
                      <a16:creationId xmlns:a16="http://schemas.microsoft.com/office/drawing/2014/main" id="{4A8702D0-BD1D-40F5-B4B1-621EB118A385}"/>
                    </a:ext>
                  </a:extLst>
                </p14:cNvPr>
                <p14:cNvContentPartPr/>
                <p14:nvPr/>
              </p14:nvContentPartPr>
              <p14:xfrm>
                <a:off x="9726922" y="420872"/>
                <a:ext cx="238320" cy="83160"/>
              </p14:xfrm>
            </p:contentPart>
          </mc:Choice>
          <mc:Fallback>
            <p:pic>
              <p:nvPicPr>
                <p:cNvPr id="54378" name="Freihand 54377">
                  <a:extLst>
                    <a:ext uri="{FF2B5EF4-FFF2-40B4-BE49-F238E27FC236}">
                      <a16:creationId xmlns:a16="http://schemas.microsoft.com/office/drawing/2014/main" id="{4A8702D0-BD1D-40F5-B4B1-621EB118A38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22602" y="416552"/>
                  <a:ext cx="246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4379" name="Freihand 54378">
                  <a:extLst>
                    <a:ext uri="{FF2B5EF4-FFF2-40B4-BE49-F238E27FC236}">
                      <a16:creationId xmlns:a16="http://schemas.microsoft.com/office/drawing/2014/main" id="{20209B60-5784-4C0C-A77E-F2EEC4B4A404}"/>
                    </a:ext>
                  </a:extLst>
                </p14:cNvPr>
                <p14:cNvContentPartPr/>
                <p14:nvPr/>
              </p14:nvContentPartPr>
              <p14:xfrm>
                <a:off x="9771922" y="334832"/>
                <a:ext cx="294840" cy="120600"/>
              </p14:xfrm>
            </p:contentPart>
          </mc:Choice>
          <mc:Fallback>
            <p:pic>
              <p:nvPicPr>
                <p:cNvPr id="54379" name="Freihand 54378">
                  <a:extLst>
                    <a:ext uri="{FF2B5EF4-FFF2-40B4-BE49-F238E27FC236}">
                      <a16:creationId xmlns:a16="http://schemas.microsoft.com/office/drawing/2014/main" id="{20209B60-5784-4C0C-A77E-F2EEC4B4A40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767602" y="330512"/>
                  <a:ext cx="30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4380" name="Freihand 54379">
                  <a:extLst>
                    <a:ext uri="{FF2B5EF4-FFF2-40B4-BE49-F238E27FC236}">
                      <a16:creationId xmlns:a16="http://schemas.microsoft.com/office/drawing/2014/main" id="{CC42BB70-CA25-4907-A738-3315162FB3F6}"/>
                    </a:ext>
                  </a:extLst>
                </p14:cNvPr>
                <p14:cNvContentPartPr/>
                <p14:nvPr/>
              </p14:nvContentPartPr>
              <p14:xfrm>
                <a:off x="10092682" y="355352"/>
                <a:ext cx="252720" cy="92160"/>
              </p14:xfrm>
            </p:contentPart>
          </mc:Choice>
          <mc:Fallback>
            <p:pic>
              <p:nvPicPr>
                <p:cNvPr id="54380" name="Freihand 54379">
                  <a:extLst>
                    <a:ext uri="{FF2B5EF4-FFF2-40B4-BE49-F238E27FC236}">
                      <a16:creationId xmlns:a16="http://schemas.microsoft.com/office/drawing/2014/main" id="{CC42BB70-CA25-4907-A738-3315162FB3F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88362" y="351032"/>
                  <a:ext cx="261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4381" name="Freihand 54380">
                  <a:extLst>
                    <a:ext uri="{FF2B5EF4-FFF2-40B4-BE49-F238E27FC236}">
                      <a16:creationId xmlns:a16="http://schemas.microsoft.com/office/drawing/2014/main" id="{0CE702BD-C4E4-4B53-B8BE-DD011DEBC3E2}"/>
                    </a:ext>
                  </a:extLst>
                </p14:cNvPr>
                <p14:cNvContentPartPr/>
                <p14:nvPr/>
              </p14:nvContentPartPr>
              <p14:xfrm>
                <a:off x="10359442" y="380552"/>
                <a:ext cx="73800" cy="105120"/>
              </p14:xfrm>
            </p:contentPart>
          </mc:Choice>
          <mc:Fallback>
            <p:pic>
              <p:nvPicPr>
                <p:cNvPr id="54381" name="Freihand 54380">
                  <a:extLst>
                    <a:ext uri="{FF2B5EF4-FFF2-40B4-BE49-F238E27FC236}">
                      <a16:creationId xmlns:a16="http://schemas.microsoft.com/office/drawing/2014/main" id="{0CE702BD-C4E4-4B53-B8BE-DD011DEBC3E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55122" y="376232"/>
                  <a:ext cx="82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4382" name="Freihand 54381">
                  <a:extLst>
                    <a:ext uri="{FF2B5EF4-FFF2-40B4-BE49-F238E27FC236}">
                      <a16:creationId xmlns:a16="http://schemas.microsoft.com/office/drawing/2014/main" id="{2103EE07-3F88-40E5-A5EB-9DA7CF63F4AA}"/>
                    </a:ext>
                  </a:extLst>
                </p14:cNvPr>
                <p14:cNvContentPartPr/>
                <p14:nvPr/>
              </p14:nvContentPartPr>
              <p14:xfrm>
                <a:off x="10446562" y="270032"/>
                <a:ext cx="251640" cy="184680"/>
              </p14:xfrm>
            </p:contentPart>
          </mc:Choice>
          <mc:Fallback>
            <p:pic>
              <p:nvPicPr>
                <p:cNvPr id="54382" name="Freihand 54381">
                  <a:extLst>
                    <a:ext uri="{FF2B5EF4-FFF2-40B4-BE49-F238E27FC236}">
                      <a16:creationId xmlns:a16="http://schemas.microsoft.com/office/drawing/2014/main" id="{2103EE07-3F88-40E5-A5EB-9DA7CF63F4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42242" y="265712"/>
                  <a:ext cx="260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4383" name="Freihand 54382">
                  <a:extLst>
                    <a:ext uri="{FF2B5EF4-FFF2-40B4-BE49-F238E27FC236}">
                      <a16:creationId xmlns:a16="http://schemas.microsoft.com/office/drawing/2014/main" id="{659CA0A4-0FD9-468F-808D-2811744FC67D}"/>
                    </a:ext>
                  </a:extLst>
                </p14:cNvPr>
                <p14:cNvContentPartPr/>
                <p14:nvPr/>
              </p14:nvContentPartPr>
              <p14:xfrm>
                <a:off x="10678042" y="303152"/>
                <a:ext cx="360" cy="360"/>
              </p14:xfrm>
            </p:contentPart>
          </mc:Choice>
          <mc:Fallback>
            <p:pic>
              <p:nvPicPr>
                <p:cNvPr id="54383" name="Freihand 54382">
                  <a:extLst>
                    <a:ext uri="{FF2B5EF4-FFF2-40B4-BE49-F238E27FC236}">
                      <a16:creationId xmlns:a16="http://schemas.microsoft.com/office/drawing/2014/main" id="{659CA0A4-0FD9-468F-808D-2811744FC6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73722" y="298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4384" name="Freihand 54383">
                  <a:extLst>
                    <a:ext uri="{FF2B5EF4-FFF2-40B4-BE49-F238E27FC236}">
                      <a16:creationId xmlns:a16="http://schemas.microsoft.com/office/drawing/2014/main" id="{BD801E2A-DE08-44EF-A9D6-E99EBF5BEBF2}"/>
                    </a:ext>
                  </a:extLst>
                </p14:cNvPr>
                <p14:cNvContentPartPr/>
                <p14:nvPr/>
              </p14:nvContentPartPr>
              <p14:xfrm>
                <a:off x="10687402" y="370832"/>
                <a:ext cx="107280" cy="200880"/>
              </p14:xfrm>
            </p:contentPart>
          </mc:Choice>
          <mc:Fallback>
            <p:pic>
              <p:nvPicPr>
                <p:cNvPr id="54384" name="Freihand 54383">
                  <a:extLst>
                    <a:ext uri="{FF2B5EF4-FFF2-40B4-BE49-F238E27FC236}">
                      <a16:creationId xmlns:a16="http://schemas.microsoft.com/office/drawing/2014/main" id="{BD801E2A-DE08-44EF-A9D6-E99EBF5BEBF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83082" y="366512"/>
                  <a:ext cx="115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4385" name="Freihand 54384">
                  <a:extLst>
                    <a:ext uri="{FF2B5EF4-FFF2-40B4-BE49-F238E27FC236}">
                      <a16:creationId xmlns:a16="http://schemas.microsoft.com/office/drawing/2014/main" id="{C6A2A98D-F780-4514-AD55-5D0511B60E8C}"/>
                    </a:ext>
                  </a:extLst>
                </p14:cNvPr>
                <p14:cNvContentPartPr/>
                <p14:nvPr/>
              </p14:nvContentPartPr>
              <p14:xfrm>
                <a:off x="10820602" y="356432"/>
                <a:ext cx="47160" cy="77760"/>
              </p14:xfrm>
            </p:contentPart>
          </mc:Choice>
          <mc:Fallback>
            <p:pic>
              <p:nvPicPr>
                <p:cNvPr id="54385" name="Freihand 54384">
                  <a:extLst>
                    <a:ext uri="{FF2B5EF4-FFF2-40B4-BE49-F238E27FC236}">
                      <a16:creationId xmlns:a16="http://schemas.microsoft.com/office/drawing/2014/main" id="{C6A2A98D-F780-4514-AD55-5D0511B60E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816282" y="352112"/>
                  <a:ext cx="55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4386" name="Freihand 54385">
                  <a:extLst>
                    <a:ext uri="{FF2B5EF4-FFF2-40B4-BE49-F238E27FC236}">
                      <a16:creationId xmlns:a16="http://schemas.microsoft.com/office/drawing/2014/main" id="{63387CAB-F23A-4BA0-A013-D7AB5EE81429}"/>
                    </a:ext>
                  </a:extLst>
                </p14:cNvPr>
                <p14:cNvContentPartPr/>
                <p14:nvPr/>
              </p14:nvContentPartPr>
              <p14:xfrm>
                <a:off x="10877482" y="315032"/>
                <a:ext cx="340920" cy="109800"/>
              </p14:xfrm>
            </p:contentPart>
          </mc:Choice>
          <mc:Fallback>
            <p:pic>
              <p:nvPicPr>
                <p:cNvPr id="54386" name="Freihand 54385">
                  <a:extLst>
                    <a:ext uri="{FF2B5EF4-FFF2-40B4-BE49-F238E27FC236}">
                      <a16:creationId xmlns:a16="http://schemas.microsoft.com/office/drawing/2014/main" id="{63387CAB-F23A-4BA0-A013-D7AB5EE8142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73162" y="310712"/>
                  <a:ext cx="349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4387" name="Freihand 54386">
                  <a:extLst>
                    <a:ext uri="{FF2B5EF4-FFF2-40B4-BE49-F238E27FC236}">
                      <a16:creationId xmlns:a16="http://schemas.microsoft.com/office/drawing/2014/main" id="{14307253-281F-4DA8-8BC0-6FABF8DFA997}"/>
                    </a:ext>
                  </a:extLst>
                </p14:cNvPr>
                <p14:cNvContentPartPr/>
                <p14:nvPr/>
              </p14:nvContentPartPr>
              <p14:xfrm>
                <a:off x="11237122" y="272192"/>
                <a:ext cx="69120" cy="128880"/>
              </p14:xfrm>
            </p:contentPart>
          </mc:Choice>
          <mc:Fallback>
            <p:pic>
              <p:nvPicPr>
                <p:cNvPr id="54387" name="Freihand 54386">
                  <a:extLst>
                    <a:ext uri="{FF2B5EF4-FFF2-40B4-BE49-F238E27FC236}">
                      <a16:creationId xmlns:a16="http://schemas.microsoft.com/office/drawing/2014/main" id="{14307253-281F-4DA8-8BC0-6FABF8DFA99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32802" y="267872"/>
                  <a:ext cx="77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4389" name="Freihand 54388">
                  <a:extLst>
                    <a:ext uri="{FF2B5EF4-FFF2-40B4-BE49-F238E27FC236}">
                      <a16:creationId xmlns:a16="http://schemas.microsoft.com/office/drawing/2014/main" id="{29401591-7EF9-4996-8669-8E647BDE3FDC}"/>
                    </a:ext>
                  </a:extLst>
                </p14:cNvPr>
                <p14:cNvContentPartPr/>
                <p14:nvPr/>
              </p14:nvContentPartPr>
              <p14:xfrm>
                <a:off x="11346562" y="243752"/>
                <a:ext cx="114480" cy="170280"/>
              </p14:xfrm>
            </p:contentPart>
          </mc:Choice>
          <mc:Fallback>
            <p:pic>
              <p:nvPicPr>
                <p:cNvPr id="54389" name="Freihand 54388">
                  <a:extLst>
                    <a:ext uri="{FF2B5EF4-FFF2-40B4-BE49-F238E27FC236}">
                      <a16:creationId xmlns:a16="http://schemas.microsoft.com/office/drawing/2014/main" id="{29401591-7EF9-4996-8669-8E647BDE3F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42242" y="23943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4390" name="Freihand 54389">
                  <a:extLst>
                    <a:ext uri="{FF2B5EF4-FFF2-40B4-BE49-F238E27FC236}">
                      <a16:creationId xmlns:a16="http://schemas.microsoft.com/office/drawing/2014/main" id="{4C4F5197-3AFA-40ED-BABE-EB07DAE587F4}"/>
                    </a:ext>
                  </a:extLst>
                </p14:cNvPr>
                <p14:cNvContentPartPr/>
                <p14:nvPr/>
              </p14:nvContentPartPr>
              <p14:xfrm>
                <a:off x="11481922" y="263912"/>
                <a:ext cx="167760" cy="146160"/>
              </p14:xfrm>
            </p:contentPart>
          </mc:Choice>
          <mc:Fallback>
            <p:pic>
              <p:nvPicPr>
                <p:cNvPr id="54390" name="Freihand 54389">
                  <a:extLst>
                    <a:ext uri="{FF2B5EF4-FFF2-40B4-BE49-F238E27FC236}">
                      <a16:creationId xmlns:a16="http://schemas.microsoft.com/office/drawing/2014/main" id="{4C4F5197-3AFA-40ED-BABE-EB07DAE587F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77602" y="259592"/>
                  <a:ext cx="176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4392" name="Freihand 54391">
                  <a:extLst>
                    <a:ext uri="{FF2B5EF4-FFF2-40B4-BE49-F238E27FC236}">
                      <a16:creationId xmlns:a16="http://schemas.microsoft.com/office/drawing/2014/main" id="{E820B909-E18E-4391-815E-06460145C20A}"/>
                    </a:ext>
                  </a:extLst>
                </p14:cNvPr>
                <p14:cNvContentPartPr/>
                <p14:nvPr/>
              </p14:nvContentPartPr>
              <p14:xfrm>
                <a:off x="8253802" y="731552"/>
                <a:ext cx="123120" cy="77400"/>
              </p14:xfrm>
            </p:contentPart>
          </mc:Choice>
          <mc:Fallback>
            <p:pic>
              <p:nvPicPr>
                <p:cNvPr id="54392" name="Freihand 54391">
                  <a:extLst>
                    <a:ext uri="{FF2B5EF4-FFF2-40B4-BE49-F238E27FC236}">
                      <a16:creationId xmlns:a16="http://schemas.microsoft.com/office/drawing/2014/main" id="{E820B909-E18E-4391-815E-06460145C20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49482" y="727232"/>
                  <a:ext cx="131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4393" name="Freihand 54392">
                  <a:extLst>
                    <a:ext uri="{FF2B5EF4-FFF2-40B4-BE49-F238E27FC236}">
                      <a16:creationId xmlns:a16="http://schemas.microsoft.com/office/drawing/2014/main" id="{CE1AEE8F-4F3A-4BBE-B8DD-CFF32B2BA8D0}"/>
                    </a:ext>
                  </a:extLst>
                </p14:cNvPr>
                <p14:cNvContentPartPr/>
                <p14:nvPr/>
              </p14:nvContentPartPr>
              <p14:xfrm>
                <a:off x="8395642" y="676112"/>
                <a:ext cx="87840" cy="139320"/>
              </p14:xfrm>
            </p:contentPart>
          </mc:Choice>
          <mc:Fallback>
            <p:pic>
              <p:nvPicPr>
                <p:cNvPr id="54393" name="Freihand 54392">
                  <a:extLst>
                    <a:ext uri="{FF2B5EF4-FFF2-40B4-BE49-F238E27FC236}">
                      <a16:creationId xmlns:a16="http://schemas.microsoft.com/office/drawing/2014/main" id="{CE1AEE8F-4F3A-4BBE-B8DD-CFF32B2BA8D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91322" y="671792"/>
                  <a:ext cx="96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4394" name="Freihand 54393">
                  <a:extLst>
                    <a:ext uri="{FF2B5EF4-FFF2-40B4-BE49-F238E27FC236}">
                      <a16:creationId xmlns:a16="http://schemas.microsoft.com/office/drawing/2014/main" id="{A2442723-8320-49C1-BAF0-80083369D78A}"/>
                    </a:ext>
                  </a:extLst>
                </p14:cNvPr>
                <p14:cNvContentPartPr/>
                <p14:nvPr/>
              </p14:nvContentPartPr>
              <p14:xfrm>
                <a:off x="8489962" y="730112"/>
                <a:ext cx="129600" cy="61200"/>
              </p14:xfrm>
            </p:contentPart>
          </mc:Choice>
          <mc:Fallback>
            <p:pic>
              <p:nvPicPr>
                <p:cNvPr id="54394" name="Freihand 54393">
                  <a:extLst>
                    <a:ext uri="{FF2B5EF4-FFF2-40B4-BE49-F238E27FC236}">
                      <a16:creationId xmlns:a16="http://schemas.microsoft.com/office/drawing/2014/main" id="{A2442723-8320-49C1-BAF0-80083369D78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85642" y="725792"/>
                  <a:ext cx="138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4395" name="Freihand 54394">
                  <a:extLst>
                    <a:ext uri="{FF2B5EF4-FFF2-40B4-BE49-F238E27FC236}">
                      <a16:creationId xmlns:a16="http://schemas.microsoft.com/office/drawing/2014/main" id="{B0BBBAF0-2EFF-4ED9-9B83-2AF74C06277E}"/>
                    </a:ext>
                  </a:extLst>
                </p14:cNvPr>
                <p14:cNvContentPartPr/>
                <p14:nvPr/>
              </p14:nvContentPartPr>
              <p14:xfrm>
                <a:off x="8775442" y="698072"/>
                <a:ext cx="209160" cy="68040"/>
              </p14:xfrm>
            </p:contentPart>
          </mc:Choice>
          <mc:Fallback>
            <p:pic>
              <p:nvPicPr>
                <p:cNvPr id="54395" name="Freihand 54394">
                  <a:extLst>
                    <a:ext uri="{FF2B5EF4-FFF2-40B4-BE49-F238E27FC236}">
                      <a16:creationId xmlns:a16="http://schemas.microsoft.com/office/drawing/2014/main" id="{B0BBBAF0-2EFF-4ED9-9B83-2AF74C06277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71122" y="693752"/>
                  <a:ext cx="21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4396" name="Freihand 54395">
                  <a:extLst>
                    <a:ext uri="{FF2B5EF4-FFF2-40B4-BE49-F238E27FC236}">
                      <a16:creationId xmlns:a16="http://schemas.microsoft.com/office/drawing/2014/main" id="{7662579D-3A5E-4876-890E-0D0343002CB3}"/>
                    </a:ext>
                  </a:extLst>
                </p14:cNvPr>
                <p14:cNvContentPartPr/>
                <p14:nvPr/>
              </p14:nvContentPartPr>
              <p14:xfrm>
                <a:off x="8960482" y="640832"/>
                <a:ext cx="38160" cy="28440"/>
              </p14:xfrm>
            </p:contentPart>
          </mc:Choice>
          <mc:Fallback>
            <p:pic>
              <p:nvPicPr>
                <p:cNvPr id="54396" name="Freihand 54395">
                  <a:extLst>
                    <a:ext uri="{FF2B5EF4-FFF2-40B4-BE49-F238E27FC236}">
                      <a16:creationId xmlns:a16="http://schemas.microsoft.com/office/drawing/2014/main" id="{7662579D-3A5E-4876-890E-0D0343002CB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56162" y="636512"/>
                  <a:ext cx="4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4397" name="Freihand 54396">
                  <a:extLst>
                    <a:ext uri="{FF2B5EF4-FFF2-40B4-BE49-F238E27FC236}">
                      <a16:creationId xmlns:a16="http://schemas.microsoft.com/office/drawing/2014/main" id="{F2F02DCC-E063-4BEF-9F3C-2F7D46FA7FE3}"/>
                    </a:ext>
                  </a:extLst>
                </p14:cNvPr>
                <p14:cNvContentPartPr/>
                <p14:nvPr/>
              </p14:nvContentPartPr>
              <p14:xfrm>
                <a:off x="9018082" y="604832"/>
                <a:ext cx="266400" cy="147240"/>
              </p14:xfrm>
            </p:contentPart>
          </mc:Choice>
          <mc:Fallback>
            <p:pic>
              <p:nvPicPr>
                <p:cNvPr id="54397" name="Freihand 54396">
                  <a:extLst>
                    <a:ext uri="{FF2B5EF4-FFF2-40B4-BE49-F238E27FC236}">
                      <a16:creationId xmlns:a16="http://schemas.microsoft.com/office/drawing/2014/main" id="{F2F02DCC-E063-4BEF-9F3C-2F7D46FA7F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13762" y="600512"/>
                  <a:ext cx="275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4398" name="Freihand 54397">
                  <a:extLst>
                    <a:ext uri="{FF2B5EF4-FFF2-40B4-BE49-F238E27FC236}">
                      <a16:creationId xmlns:a16="http://schemas.microsoft.com/office/drawing/2014/main" id="{4542F8BF-1E0A-4BFE-B5C3-140AADB59EB7}"/>
                    </a:ext>
                  </a:extLst>
                </p14:cNvPr>
                <p14:cNvContentPartPr/>
                <p14:nvPr/>
              </p14:nvContentPartPr>
              <p14:xfrm>
                <a:off x="9384922" y="665672"/>
                <a:ext cx="187920" cy="72360"/>
              </p14:xfrm>
            </p:contentPart>
          </mc:Choice>
          <mc:Fallback>
            <p:pic>
              <p:nvPicPr>
                <p:cNvPr id="54398" name="Freihand 54397">
                  <a:extLst>
                    <a:ext uri="{FF2B5EF4-FFF2-40B4-BE49-F238E27FC236}">
                      <a16:creationId xmlns:a16="http://schemas.microsoft.com/office/drawing/2014/main" id="{4542F8BF-1E0A-4BFE-B5C3-140AADB59EB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80602" y="661352"/>
                  <a:ext cx="196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4399" name="Freihand 54398">
                  <a:extLst>
                    <a:ext uri="{FF2B5EF4-FFF2-40B4-BE49-F238E27FC236}">
                      <a16:creationId xmlns:a16="http://schemas.microsoft.com/office/drawing/2014/main" id="{7EDC418C-582A-46E4-A03C-10292B177C5A}"/>
                    </a:ext>
                  </a:extLst>
                </p14:cNvPr>
                <p14:cNvContentPartPr/>
                <p14:nvPr/>
              </p14:nvContentPartPr>
              <p14:xfrm>
                <a:off x="9616762" y="662072"/>
                <a:ext cx="171360" cy="63360"/>
              </p14:xfrm>
            </p:contentPart>
          </mc:Choice>
          <mc:Fallback>
            <p:pic>
              <p:nvPicPr>
                <p:cNvPr id="54399" name="Freihand 54398">
                  <a:extLst>
                    <a:ext uri="{FF2B5EF4-FFF2-40B4-BE49-F238E27FC236}">
                      <a16:creationId xmlns:a16="http://schemas.microsoft.com/office/drawing/2014/main" id="{7EDC418C-582A-46E4-A03C-10292B177C5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12442" y="657752"/>
                  <a:ext cx="180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4400" name="Freihand 54399">
                  <a:extLst>
                    <a:ext uri="{FF2B5EF4-FFF2-40B4-BE49-F238E27FC236}">
                      <a16:creationId xmlns:a16="http://schemas.microsoft.com/office/drawing/2014/main" id="{3E17396C-03B0-4687-833F-03BA91318965}"/>
                    </a:ext>
                  </a:extLst>
                </p14:cNvPr>
                <p14:cNvContentPartPr/>
                <p14:nvPr/>
              </p14:nvContentPartPr>
              <p14:xfrm>
                <a:off x="9711442" y="579272"/>
                <a:ext cx="168480" cy="150120"/>
              </p14:xfrm>
            </p:contentPart>
          </mc:Choice>
          <mc:Fallback>
            <p:pic>
              <p:nvPicPr>
                <p:cNvPr id="54400" name="Freihand 54399">
                  <a:extLst>
                    <a:ext uri="{FF2B5EF4-FFF2-40B4-BE49-F238E27FC236}">
                      <a16:creationId xmlns:a16="http://schemas.microsoft.com/office/drawing/2014/main" id="{3E17396C-03B0-4687-833F-03BA913189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07122" y="574952"/>
                  <a:ext cx="177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4402" name="Freihand 54401">
                  <a:extLst>
                    <a:ext uri="{FF2B5EF4-FFF2-40B4-BE49-F238E27FC236}">
                      <a16:creationId xmlns:a16="http://schemas.microsoft.com/office/drawing/2014/main" id="{C4D18162-A598-4D23-AB64-EE3562884477}"/>
                    </a:ext>
                  </a:extLst>
                </p14:cNvPr>
                <p14:cNvContentPartPr/>
                <p14:nvPr/>
              </p14:nvContentPartPr>
              <p14:xfrm>
                <a:off x="10030042" y="633272"/>
                <a:ext cx="200880" cy="187560"/>
              </p14:xfrm>
            </p:contentPart>
          </mc:Choice>
          <mc:Fallback>
            <p:pic>
              <p:nvPicPr>
                <p:cNvPr id="54402" name="Freihand 54401">
                  <a:extLst>
                    <a:ext uri="{FF2B5EF4-FFF2-40B4-BE49-F238E27FC236}">
                      <a16:creationId xmlns:a16="http://schemas.microsoft.com/office/drawing/2014/main" id="{C4D18162-A598-4D23-AB64-EE356288447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25722" y="628952"/>
                  <a:ext cx="209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4403" name="Freihand 54402">
                  <a:extLst>
                    <a:ext uri="{FF2B5EF4-FFF2-40B4-BE49-F238E27FC236}">
                      <a16:creationId xmlns:a16="http://schemas.microsoft.com/office/drawing/2014/main" id="{44F2B0D9-E21E-4EEC-AF26-081957C0B9A8}"/>
                    </a:ext>
                  </a:extLst>
                </p14:cNvPr>
                <p14:cNvContentPartPr/>
                <p14:nvPr/>
              </p14:nvContentPartPr>
              <p14:xfrm>
                <a:off x="10241002" y="576032"/>
                <a:ext cx="249480" cy="222480"/>
              </p14:xfrm>
            </p:contentPart>
          </mc:Choice>
          <mc:Fallback>
            <p:pic>
              <p:nvPicPr>
                <p:cNvPr id="54403" name="Freihand 54402">
                  <a:extLst>
                    <a:ext uri="{FF2B5EF4-FFF2-40B4-BE49-F238E27FC236}">
                      <a16:creationId xmlns:a16="http://schemas.microsoft.com/office/drawing/2014/main" id="{44F2B0D9-E21E-4EEC-AF26-081957C0B9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36682" y="571712"/>
                  <a:ext cx="258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4404" name="Freihand 54403">
                  <a:extLst>
                    <a:ext uri="{FF2B5EF4-FFF2-40B4-BE49-F238E27FC236}">
                      <a16:creationId xmlns:a16="http://schemas.microsoft.com/office/drawing/2014/main" id="{D5C16B0C-C032-4FD6-A121-92F535AAC787}"/>
                    </a:ext>
                  </a:extLst>
                </p14:cNvPr>
                <p14:cNvContentPartPr/>
                <p14:nvPr/>
              </p14:nvContentPartPr>
              <p14:xfrm>
                <a:off x="10609282" y="638312"/>
                <a:ext cx="294120" cy="96120"/>
              </p14:xfrm>
            </p:contentPart>
          </mc:Choice>
          <mc:Fallback>
            <p:pic>
              <p:nvPicPr>
                <p:cNvPr id="54404" name="Freihand 54403">
                  <a:extLst>
                    <a:ext uri="{FF2B5EF4-FFF2-40B4-BE49-F238E27FC236}">
                      <a16:creationId xmlns:a16="http://schemas.microsoft.com/office/drawing/2014/main" id="{D5C16B0C-C032-4FD6-A121-92F535AAC78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04962" y="633992"/>
                  <a:ext cx="302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4405" name="Freihand 54404">
                  <a:extLst>
                    <a:ext uri="{FF2B5EF4-FFF2-40B4-BE49-F238E27FC236}">
                      <a16:creationId xmlns:a16="http://schemas.microsoft.com/office/drawing/2014/main" id="{36ADEF1F-8FC4-45F9-B32A-D44576734225}"/>
                    </a:ext>
                  </a:extLst>
                </p14:cNvPr>
                <p14:cNvContentPartPr/>
                <p14:nvPr/>
              </p14:nvContentPartPr>
              <p14:xfrm>
                <a:off x="10892962" y="644792"/>
                <a:ext cx="214200" cy="60840"/>
              </p14:xfrm>
            </p:contentPart>
          </mc:Choice>
          <mc:Fallback>
            <p:pic>
              <p:nvPicPr>
                <p:cNvPr id="54405" name="Freihand 54404">
                  <a:extLst>
                    <a:ext uri="{FF2B5EF4-FFF2-40B4-BE49-F238E27FC236}">
                      <a16:creationId xmlns:a16="http://schemas.microsoft.com/office/drawing/2014/main" id="{36ADEF1F-8FC4-45F9-B32A-D4457673422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88642" y="640472"/>
                  <a:ext cx="222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4406" name="Freihand 54405">
                  <a:extLst>
                    <a:ext uri="{FF2B5EF4-FFF2-40B4-BE49-F238E27FC236}">
                      <a16:creationId xmlns:a16="http://schemas.microsoft.com/office/drawing/2014/main" id="{8724ED75-C7C1-4F1E-9C0B-F80E093FD05E}"/>
                    </a:ext>
                  </a:extLst>
                </p14:cNvPr>
                <p14:cNvContentPartPr/>
                <p14:nvPr/>
              </p14:nvContentPartPr>
              <p14:xfrm>
                <a:off x="11155042" y="593672"/>
                <a:ext cx="135000" cy="115560"/>
              </p14:xfrm>
            </p:contentPart>
          </mc:Choice>
          <mc:Fallback>
            <p:pic>
              <p:nvPicPr>
                <p:cNvPr id="54406" name="Freihand 54405">
                  <a:extLst>
                    <a:ext uri="{FF2B5EF4-FFF2-40B4-BE49-F238E27FC236}">
                      <a16:creationId xmlns:a16="http://schemas.microsoft.com/office/drawing/2014/main" id="{8724ED75-C7C1-4F1E-9C0B-F80E093FD05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50722" y="589352"/>
                  <a:ext cx="143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4407" name="Freihand 54406">
                  <a:extLst>
                    <a:ext uri="{FF2B5EF4-FFF2-40B4-BE49-F238E27FC236}">
                      <a16:creationId xmlns:a16="http://schemas.microsoft.com/office/drawing/2014/main" id="{1A3B9929-C665-497E-9C11-DC5736D4E3F6}"/>
                    </a:ext>
                  </a:extLst>
                </p14:cNvPr>
                <p14:cNvContentPartPr/>
                <p14:nvPr/>
              </p14:nvContentPartPr>
              <p14:xfrm>
                <a:off x="11300482" y="547232"/>
                <a:ext cx="201960" cy="144720"/>
              </p14:xfrm>
            </p:contentPart>
          </mc:Choice>
          <mc:Fallback>
            <p:pic>
              <p:nvPicPr>
                <p:cNvPr id="54407" name="Freihand 54406">
                  <a:extLst>
                    <a:ext uri="{FF2B5EF4-FFF2-40B4-BE49-F238E27FC236}">
                      <a16:creationId xmlns:a16="http://schemas.microsoft.com/office/drawing/2014/main" id="{1A3B9929-C665-497E-9C11-DC5736D4E3F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296162" y="542912"/>
                  <a:ext cx="21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4408" name="Freihand 54407">
                  <a:extLst>
                    <a:ext uri="{FF2B5EF4-FFF2-40B4-BE49-F238E27FC236}">
                      <a16:creationId xmlns:a16="http://schemas.microsoft.com/office/drawing/2014/main" id="{8318CB74-98F3-4D7A-A89C-321E5416B375}"/>
                    </a:ext>
                  </a:extLst>
                </p14:cNvPr>
                <p14:cNvContentPartPr/>
                <p14:nvPr/>
              </p14:nvContentPartPr>
              <p14:xfrm>
                <a:off x="10849042" y="563792"/>
                <a:ext cx="251640" cy="44280"/>
              </p14:xfrm>
            </p:contentPart>
          </mc:Choice>
          <mc:Fallback>
            <p:pic>
              <p:nvPicPr>
                <p:cNvPr id="54408" name="Freihand 54407">
                  <a:extLst>
                    <a:ext uri="{FF2B5EF4-FFF2-40B4-BE49-F238E27FC236}">
                      <a16:creationId xmlns:a16="http://schemas.microsoft.com/office/drawing/2014/main" id="{8318CB74-98F3-4D7A-A89C-321E5416B37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44722" y="559472"/>
                  <a:ext cx="260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4409" name="Freihand 54408">
                  <a:extLst>
                    <a:ext uri="{FF2B5EF4-FFF2-40B4-BE49-F238E27FC236}">
                      <a16:creationId xmlns:a16="http://schemas.microsoft.com/office/drawing/2014/main" id="{FDEF1695-EBAD-4506-8128-B77D5C388A9B}"/>
                    </a:ext>
                  </a:extLst>
                </p14:cNvPr>
                <p14:cNvContentPartPr/>
                <p14:nvPr/>
              </p14:nvContentPartPr>
              <p14:xfrm>
                <a:off x="11657602" y="501872"/>
                <a:ext cx="2880" cy="90360"/>
              </p14:xfrm>
            </p:contentPart>
          </mc:Choice>
          <mc:Fallback>
            <p:pic>
              <p:nvPicPr>
                <p:cNvPr id="54409" name="Freihand 54408">
                  <a:extLst>
                    <a:ext uri="{FF2B5EF4-FFF2-40B4-BE49-F238E27FC236}">
                      <a16:creationId xmlns:a16="http://schemas.microsoft.com/office/drawing/2014/main" id="{FDEF1695-EBAD-4506-8128-B77D5C388A9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653282" y="497552"/>
                  <a:ext cx="11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4410" name="Freihand 54409">
                  <a:extLst>
                    <a:ext uri="{FF2B5EF4-FFF2-40B4-BE49-F238E27FC236}">
                      <a16:creationId xmlns:a16="http://schemas.microsoft.com/office/drawing/2014/main" id="{BB2E3EBF-B37B-4F08-88A5-9451E2BA5818}"/>
                    </a:ext>
                  </a:extLst>
                </p14:cNvPr>
                <p14:cNvContentPartPr/>
                <p14:nvPr/>
              </p14:nvContentPartPr>
              <p14:xfrm>
                <a:off x="11667322" y="717152"/>
                <a:ext cx="360" cy="360"/>
              </p14:xfrm>
            </p:contentPart>
          </mc:Choice>
          <mc:Fallback>
            <p:pic>
              <p:nvPicPr>
                <p:cNvPr id="54410" name="Freihand 54409">
                  <a:extLst>
                    <a:ext uri="{FF2B5EF4-FFF2-40B4-BE49-F238E27FC236}">
                      <a16:creationId xmlns:a16="http://schemas.microsoft.com/office/drawing/2014/main" id="{BB2E3EBF-B37B-4F08-88A5-9451E2BA58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63002" y="712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415" name="Gruppieren 54414">
            <a:extLst>
              <a:ext uri="{FF2B5EF4-FFF2-40B4-BE49-F238E27FC236}">
                <a16:creationId xmlns:a16="http://schemas.microsoft.com/office/drawing/2014/main" id="{FFEF50FF-E15C-4702-BDD0-4570D3B5C250}"/>
              </a:ext>
            </a:extLst>
          </p:cNvPr>
          <p:cNvGrpSpPr/>
          <p:nvPr/>
        </p:nvGrpSpPr>
        <p:grpSpPr>
          <a:xfrm>
            <a:off x="870922" y="4492472"/>
            <a:ext cx="4708080" cy="469800"/>
            <a:chOff x="870922" y="4492472"/>
            <a:chExt cx="470808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08D3EDF-D7EA-4CE9-8EF2-4B535F19D49C}"/>
                    </a:ext>
                  </a:extLst>
                </p14:cNvPr>
                <p14:cNvContentPartPr/>
                <p14:nvPr/>
              </p14:nvContentPartPr>
              <p14:xfrm>
                <a:off x="870922" y="4507592"/>
                <a:ext cx="4221360" cy="106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08D3EDF-D7EA-4CE9-8EF2-4B535F19D49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66602" y="4503272"/>
                  <a:ext cx="4230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725EE9B-50E6-4FF4-B345-CDC84E828593}"/>
                    </a:ext>
                  </a:extLst>
                </p14:cNvPr>
                <p14:cNvContentPartPr/>
                <p14:nvPr/>
              </p14:nvContentPartPr>
              <p14:xfrm>
                <a:off x="4999762" y="4568432"/>
                <a:ext cx="119520" cy="1238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725EE9B-50E6-4FF4-B345-CDC84E82859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95442" y="4564112"/>
                  <a:ext cx="128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C049E28-B631-479D-8E11-D5D69012B028}"/>
                    </a:ext>
                  </a:extLst>
                </p14:cNvPr>
                <p14:cNvContentPartPr/>
                <p14:nvPr/>
              </p14:nvContentPartPr>
              <p14:xfrm>
                <a:off x="5118922" y="4564112"/>
                <a:ext cx="94680" cy="114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C049E28-B631-479D-8E11-D5D69012B02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114602" y="4559792"/>
                  <a:ext cx="103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E5CD52A-D120-49A4-B2A2-D82F5FA952BA}"/>
                    </a:ext>
                  </a:extLst>
                </p14:cNvPr>
                <p14:cNvContentPartPr/>
                <p14:nvPr/>
              </p14:nvContentPartPr>
              <p14:xfrm>
                <a:off x="5249962" y="4655552"/>
                <a:ext cx="5400" cy="1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E5CD52A-D120-49A4-B2A2-D82F5FA952B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45642" y="4651232"/>
                  <a:ext cx="140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25FAD1F-EB58-470E-93F1-4B4B14A3A691}"/>
                    </a:ext>
                  </a:extLst>
                </p14:cNvPr>
                <p14:cNvContentPartPr/>
                <p14:nvPr/>
              </p14:nvContentPartPr>
              <p14:xfrm>
                <a:off x="5287402" y="4533512"/>
                <a:ext cx="109800" cy="133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25FAD1F-EB58-470E-93F1-4B4B14A3A69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283082" y="4529192"/>
                  <a:ext cx="118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1240B84-7C27-4895-8CE9-BBCC64E3917E}"/>
                    </a:ext>
                  </a:extLst>
                </p14:cNvPr>
                <p14:cNvContentPartPr/>
                <p14:nvPr/>
              </p14:nvContentPartPr>
              <p14:xfrm>
                <a:off x="5325202" y="4533152"/>
                <a:ext cx="204840" cy="123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1240B84-7C27-4895-8CE9-BBCC64E3917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20882" y="4528832"/>
                  <a:ext cx="213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0F03C76-42F7-408A-9F4A-23D089CAFE13}"/>
                    </a:ext>
                  </a:extLst>
                </p14:cNvPr>
                <p14:cNvContentPartPr/>
                <p14:nvPr/>
              </p14:nvContentPartPr>
              <p14:xfrm>
                <a:off x="5412682" y="4492472"/>
                <a:ext cx="95040" cy="89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0F03C76-42F7-408A-9F4A-23D089CAFE1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08362" y="4488152"/>
                  <a:ext cx="103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20DD538-5423-418D-8BD3-DAB51DCDE031}"/>
                    </a:ext>
                  </a:extLst>
                </p14:cNvPr>
                <p14:cNvContentPartPr/>
                <p14:nvPr/>
              </p14:nvContentPartPr>
              <p14:xfrm>
                <a:off x="5486122" y="4626032"/>
                <a:ext cx="92880" cy="64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20DD538-5423-418D-8BD3-DAB51DCDE03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81802" y="4621712"/>
                  <a:ext cx="101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3F5ED3-FA00-4DBE-B399-A841C65F05FD}"/>
                    </a:ext>
                  </a:extLst>
                </p14:cNvPr>
                <p14:cNvContentPartPr/>
                <p14:nvPr/>
              </p14:nvContentPartPr>
              <p14:xfrm>
                <a:off x="5176162" y="4774712"/>
                <a:ext cx="18360" cy="72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3F5ED3-FA00-4DBE-B399-A841C65F05F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71842" y="4770392"/>
                  <a:ext cx="27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DAB6B36-8B07-43D6-9838-FB5426A44C3B}"/>
                    </a:ext>
                  </a:extLst>
                </p14:cNvPr>
                <p14:cNvContentPartPr/>
                <p14:nvPr/>
              </p14:nvContentPartPr>
              <p14:xfrm>
                <a:off x="5114962" y="4741232"/>
                <a:ext cx="149400" cy="163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DAB6B36-8B07-43D6-9838-FB5426A44C3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10642" y="4736912"/>
                  <a:ext cx="158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F737F5-9C99-48B6-9286-FCCE6BCEAC37}"/>
                    </a:ext>
                  </a:extLst>
                </p14:cNvPr>
                <p14:cNvContentPartPr/>
                <p14:nvPr/>
              </p14:nvContentPartPr>
              <p14:xfrm>
                <a:off x="5261122" y="4794872"/>
                <a:ext cx="265320" cy="64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F737F5-9C99-48B6-9286-FCCE6BCEAC3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256802" y="4790552"/>
                  <a:ext cx="273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4412" name="Freihand 54411">
                  <a:extLst>
                    <a:ext uri="{FF2B5EF4-FFF2-40B4-BE49-F238E27FC236}">
                      <a16:creationId xmlns:a16="http://schemas.microsoft.com/office/drawing/2014/main" id="{49304234-1616-4D4A-8C20-3589A214B3E6}"/>
                    </a:ext>
                  </a:extLst>
                </p14:cNvPr>
                <p14:cNvContentPartPr/>
                <p14:nvPr/>
              </p14:nvContentPartPr>
              <p14:xfrm>
                <a:off x="953362" y="4780832"/>
                <a:ext cx="4005720" cy="181440"/>
              </p14:xfrm>
            </p:contentPart>
          </mc:Choice>
          <mc:Fallback>
            <p:pic>
              <p:nvPicPr>
                <p:cNvPr id="54412" name="Freihand 54411">
                  <a:extLst>
                    <a:ext uri="{FF2B5EF4-FFF2-40B4-BE49-F238E27FC236}">
                      <a16:creationId xmlns:a16="http://schemas.microsoft.com/office/drawing/2014/main" id="{49304234-1616-4D4A-8C20-3589A214B3E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9042" y="4776512"/>
                  <a:ext cx="4014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4414" name="Freihand 54413">
                  <a:extLst>
                    <a:ext uri="{FF2B5EF4-FFF2-40B4-BE49-F238E27FC236}">
                      <a16:creationId xmlns:a16="http://schemas.microsoft.com/office/drawing/2014/main" id="{4468D4E9-C755-4088-9D83-6CF7D2CD9CAB}"/>
                    </a:ext>
                  </a:extLst>
                </p14:cNvPr>
                <p14:cNvContentPartPr/>
                <p14:nvPr/>
              </p14:nvContentPartPr>
              <p14:xfrm>
                <a:off x="887842" y="4681472"/>
                <a:ext cx="71640" cy="139680"/>
              </p14:xfrm>
            </p:contentPart>
          </mc:Choice>
          <mc:Fallback>
            <p:pic>
              <p:nvPicPr>
                <p:cNvPr id="54414" name="Freihand 54413">
                  <a:extLst>
                    <a:ext uri="{FF2B5EF4-FFF2-40B4-BE49-F238E27FC236}">
                      <a16:creationId xmlns:a16="http://schemas.microsoft.com/office/drawing/2014/main" id="{4468D4E9-C755-4088-9D83-6CF7D2CD9CA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3522" y="4677152"/>
                  <a:ext cx="80280" cy="1483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Verwendungsrechnung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497657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371737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121546" y="3872438"/>
            <a:ext cx="1883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Außenbeitrag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5542107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121546" y="2554867"/>
            <a:ext cx="18979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Bruttoanlage-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investitionen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124720" y="1402341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Konsum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5590421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Destatis , jeweilige Preise, 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C40902-84C6-5ADC-0DAB-0836DD96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3" y="1067484"/>
            <a:ext cx="5517794" cy="396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361" name="Freihand 55360">
                <a:extLst>
                  <a:ext uri="{FF2B5EF4-FFF2-40B4-BE49-F238E27FC236}">
                    <a16:creationId xmlns:a16="http://schemas.microsoft.com/office/drawing/2014/main" id="{2FC37702-0CFB-49EF-99E9-7B0961F93076}"/>
                  </a:ext>
                </a:extLst>
              </p14:cNvPr>
              <p14:cNvContentPartPr/>
              <p14:nvPr/>
            </p14:nvContentPartPr>
            <p14:xfrm>
              <a:off x="15922" y="3315992"/>
              <a:ext cx="5262480" cy="385200"/>
            </p14:xfrm>
          </p:contentPart>
        </mc:Choice>
        <mc:Fallback>
          <p:pic>
            <p:nvPicPr>
              <p:cNvPr id="55361" name="Freihand 55360">
                <a:extLst>
                  <a:ext uri="{FF2B5EF4-FFF2-40B4-BE49-F238E27FC236}">
                    <a16:creationId xmlns:a16="http://schemas.microsoft.com/office/drawing/2014/main" id="{2FC37702-0CFB-49EF-99E9-7B0961F930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02" y="3311672"/>
                <a:ext cx="52711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392" name="Freihand 55391">
                <a:extLst>
                  <a:ext uri="{FF2B5EF4-FFF2-40B4-BE49-F238E27FC236}">
                    <a16:creationId xmlns:a16="http://schemas.microsoft.com/office/drawing/2014/main" id="{86C77798-BD99-4909-A5A2-16F0E72D7364}"/>
                  </a:ext>
                </a:extLst>
              </p14:cNvPr>
              <p14:cNvContentPartPr/>
              <p14:nvPr/>
            </p14:nvContentPartPr>
            <p14:xfrm>
              <a:off x="9895762" y="2425352"/>
              <a:ext cx="1255320" cy="437040"/>
            </p14:xfrm>
          </p:contentPart>
        </mc:Choice>
        <mc:Fallback>
          <p:pic>
            <p:nvPicPr>
              <p:cNvPr id="55392" name="Freihand 55391">
                <a:extLst>
                  <a:ext uri="{FF2B5EF4-FFF2-40B4-BE49-F238E27FC236}">
                    <a16:creationId xmlns:a16="http://schemas.microsoft.com/office/drawing/2014/main" id="{86C77798-BD99-4909-A5A2-16F0E72D73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91442" y="2421032"/>
                <a:ext cx="12639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463" name="Freihand 55462">
                <a:extLst>
                  <a:ext uri="{FF2B5EF4-FFF2-40B4-BE49-F238E27FC236}">
                    <a16:creationId xmlns:a16="http://schemas.microsoft.com/office/drawing/2014/main" id="{05CD8695-5A55-4322-ADD3-427A9A003B31}"/>
                  </a:ext>
                </a:extLst>
              </p14:cNvPr>
              <p14:cNvContentPartPr/>
              <p14:nvPr/>
            </p14:nvContentPartPr>
            <p14:xfrm>
              <a:off x="4016602" y="4867232"/>
              <a:ext cx="1775880" cy="122400"/>
            </p14:xfrm>
          </p:contentPart>
        </mc:Choice>
        <mc:Fallback>
          <p:pic>
            <p:nvPicPr>
              <p:cNvPr id="55463" name="Freihand 55462">
                <a:extLst>
                  <a:ext uri="{FF2B5EF4-FFF2-40B4-BE49-F238E27FC236}">
                    <a16:creationId xmlns:a16="http://schemas.microsoft.com/office/drawing/2014/main" id="{05CD8695-5A55-4322-ADD3-427A9A003B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2282" y="4862912"/>
                <a:ext cx="178452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99" name="Gruppieren 55498">
            <a:extLst>
              <a:ext uri="{FF2B5EF4-FFF2-40B4-BE49-F238E27FC236}">
                <a16:creationId xmlns:a16="http://schemas.microsoft.com/office/drawing/2014/main" id="{135C5C01-6E30-485A-B0B5-A5F86EE073F8}"/>
              </a:ext>
            </a:extLst>
          </p:cNvPr>
          <p:cNvGrpSpPr/>
          <p:nvPr/>
        </p:nvGrpSpPr>
        <p:grpSpPr>
          <a:xfrm>
            <a:off x="3968362" y="694832"/>
            <a:ext cx="8022600" cy="5952960"/>
            <a:chOff x="3968362" y="694832"/>
            <a:chExt cx="8022600" cy="59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5307" name="Freihand 55306">
                  <a:extLst>
                    <a:ext uri="{FF2B5EF4-FFF2-40B4-BE49-F238E27FC236}">
                      <a16:creationId xmlns:a16="http://schemas.microsoft.com/office/drawing/2014/main" id="{DC324772-FF47-44A6-A078-D4D1F28A89C3}"/>
                    </a:ext>
                  </a:extLst>
                </p14:cNvPr>
                <p14:cNvContentPartPr/>
                <p14:nvPr/>
              </p14:nvContentPartPr>
              <p14:xfrm>
                <a:off x="5647402" y="4814672"/>
                <a:ext cx="851400" cy="63000"/>
              </p14:xfrm>
            </p:contentPart>
          </mc:Choice>
          <mc:Fallback>
            <p:pic>
              <p:nvPicPr>
                <p:cNvPr id="55307" name="Freihand 55306">
                  <a:extLst>
                    <a:ext uri="{FF2B5EF4-FFF2-40B4-BE49-F238E27FC236}">
                      <a16:creationId xmlns:a16="http://schemas.microsoft.com/office/drawing/2014/main" id="{DC324772-FF47-44A6-A078-D4D1F28A89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43082" y="4810352"/>
                  <a:ext cx="860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C0BAC51-25B4-4154-87D8-4328CC77454C}"/>
                    </a:ext>
                  </a:extLst>
                </p14:cNvPr>
                <p14:cNvContentPartPr/>
                <p14:nvPr/>
              </p14:nvContentPartPr>
              <p14:xfrm>
                <a:off x="4192282" y="1449392"/>
                <a:ext cx="1167840" cy="58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C0BAC51-25B4-4154-87D8-4328CC7745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87962" y="1445072"/>
                  <a:ext cx="1176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88C4223-7205-4701-8827-2016B7FAD253}"/>
                    </a:ext>
                  </a:extLst>
                </p14:cNvPr>
                <p14:cNvContentPartPr/>
                <p14:nvPr/>
              </p14:nvContentPartPr>
              <p14:xfrm>
                <a:off x="4132882" y="1807952"/>
                <a:ext cx="1160640" cy="88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88C4223-7205-4701-8827-2016B7FAD2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28562" y="1803632"/>
                  <a:ext cx="1169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5332" name="Freihand 55331">
                  <a:extLst>
                    <a:ext uri="{FF2B5EF4-FFF2-40B4-BE49-F238E27FC236}">
                      <a16:creationId xmlns:a16="http://schemas.microsoft.com/office/drawing/2014/main" id="{C61DFE56-575A-4197-B13B-4719E436379B}"/>
                    </a:ext>
                  </a:extLst>
                </p14:cNvPr>
                <p14:cNvContentPartPr/>
                <p14:nvPr/>
              </p14:nvContentPartPr>
              <p14:xfrm>
                <a:off x="5861602" y="3931232"/>
                <a:ext cx="137160" cy="69120"/>
              </p14:xfrm>
            </p:contentPart>
          </mc:Choice>
          <mc:Fallback>
            <p:pic>
              <p:nvPicPr>
                <p:cNvPr id="55332" name="Freihand 55331">
                  <a:extLst>
                    <a:ext uri="{FF2B5EF4-FFF2-40B4-BE49-F238E27FC236}">
                      <a16:creationId xmlns:a16="http://schemas.microsoft.com/office/drawing/2014/main" id="{C61DFE56-575A-4197-B13B-4719E43637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7282" y="3926912"/>
                  <a:ext cx="145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5333" name="Freihand 55332">
                  <a:extLst>
                    <a:ext uri="{FF2B5EF4-FFF2-40B4-BE49-F238E27FC236}">
                      <a16:creationId xmlns:a16="http://schemas.microsoft.com/office/drawing/2014/main" id="{B67E4EF9-3A3E-466D-997F-5F94DF45CBBE}"/>
                    </a:ext>
                  </a:extLst>
                </p14:cNvPr>
                <p14:cNvContentPartPr/>
                <p14:nvPr/>
              </p14:nvContentPartPr>
              <p14:xfrm>
                <a:off x="5981482" y="3902432"/>
                <a:ext cx="113400" cy="62640"/>
              </p14:xfrm>
            </p:contentPart>
          </mc:Choice>
          <mc:Fallback>
            <p:pic>
              <p:nvPicPr>
                <p:cNvPr id="55333" name="Freihand 55332">
                  <a:extLst>
                    <a:ext uri="{FF2B5EF4-FFF2-40B4-BE49-F238E27FC236}">
                      <a16:creationId xmlns:a16="http://schemas.microsoft.com/office/drawing/2014/main" id="{B67E4EF9-3A3E-466D-997F-5F94DF45CB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7162" y="3898112"/>
                  <a:ext cx="122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5334" name="Freihand 55333">
                  <a:extLst>
                    <a:ext uri="{FF2B5EF4-FFF2-40B4-BE49-F238E27FC236}">
                      <a16:creationId xmlns:a16="http://schemas.microsoft.com/office/drawing/2014/main" id="{3C1E2A84-4CB6-4581-A1B7-4E189B454C38}"/>
                    </a:ext>
                  </a:extLst>
                </p14:cNvPr>
                <p14:cNvContentPartPr/>
                <p14:nvPr/>
              </p14:nvContentPartPr>
              <p14:xfrm>
                <a:off x="6127282" y="3940232"/>
                <a:ext cx="11880" cy="18720"/>
              </p14:xfrm>
            </p:contentPart>
          </mc:Choice>
          <mc:Fallback>
            <p:pic>
              <p:nvPicPr>
                <p:cNvPr id="55334" name="Freihand 55333">
                  <a:extLst>
                    <a:ext uri="{FF2B5EF4-FFF2-40B4-BE49-F238E27FC236}">
                      <a16:creationId xmlns:a16="http://schemas.microsoft.com/office/drawing/2014/main" id="{3C1E2A84-4CB6-4581-A1B7-4E189B454C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22962" y="3935912"/>
                  <a:ext cx="2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5335" name="Freihand 55334">
                  <a:extLst>
                    <a:ext uri="{FF2B5EF4-FFF2-40B4-BE49-F238E27FC236}">
                      <a16:creationId xmlns:a16="http://schemas.microsoft.com/office/drawing/2014/main" id="{E0660587-7088-4436-9C82-8FB365D21FDA}"/>
                    </a:ext>
                  </a:extLst>
                </p14:cNvPr>
                <p14:cNvContentPartPr/>
                <p14:nvPr/>
              </p14:nvContentPartPr>
              <p14:xfrm>
                <a:off x="6194242" y="3800912"/>
                <a:ext cx="185760" cy="113400"/>
              </p14:xfrm>
            </p:contentPart>
          </mc:Choice>
          <mc:Fallback>
            <p:pic>
              <p:nvPicPr>
                <p:cNvPr id="55335" name="Freihand 55334">
                  <a:extLst>
                    <a:ext uri="{FF2B5EF4-FFF2-40B4-BE49-F238E27FC236}">
                      <a16:creationId xmlns:a16="http://schemas.microsoft.com/office/drawing/2014/main" id="{E0660587-7088-4436-9C82-8FB365D21F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9922" y="3796592"/>
                  <a:ext cx="19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5336" name="Freihand 55335">
                  <a:extLst>
                    <a:ext uri="{FF2B5EF4-FFF2-40B4-BE49-F238E27FC236}">
                      <a16:creationId xmlns:a16="http://schemas.microsoft.com/office/drawing/2014/main" id="{30BCDC13-4BF6-46F7-9874-F156B4B80E3A}"/>
                    </a:ext>
                  </a:extLst>
                </p14:cNvPr>
                <p14:cNvContentPartPr/>
                <p14:nvPr/>
              </p14:nvContentPartPr>
              <p14:xfrm>
                <a:off x="6401962" y="3773192"/>
                <a:ext cx="93600" cy="74520"/>
              </p14:xfrm>
            </p:contentPart>
          </mc:Choice>
          <mc:Fallback>
            <p:pic>
              <p:nvPicPr>
                <p:cNvPr id="55336" name="Freihand 55335">
                  <a:extLst>
                    <a:ext uri="{FF2B5EF4-FFF2-40B4-BE49-F238E27FC236}">
                      <a16:creationId xmlns:a16="http://schemas.microsoft.com/office/drawing/2014/main" id="{30BCDC13-4BF6-46F7-9874-F156B4B80E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97642" y="3768872"/>
                  <a:ext cx="102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5337" name="Freihand 55336">
                  <a:extLst>
                    <a:ext uri="{FF2B5EF4-FFF2-40B4-BE49-F238E27FC236}">
                      <a16:creationId xmlns:a16="http://schemas.microsoft.com/office/drawing/2014/main" id="{8053B00F-85F4-4F61-856F-FEFF474636E4}"/>
                    </a:ext>
                  </a:extLst>
                </p14:cNvPr>
                <p14:cNvContentPartPr/>
                <p14:nvPr/>
              </p14:nvContentPartPr>
              <p14:xfrm>
                <a:off x="6542722" y="3747992"/>
                <a:ext cx="186120" cy="76320"/>
              </p14:xfrm>
            </p:contentPart>
          </mc:Choice>
          <mc:Fallback>
            <p:pic>
              <p:nvPicPr>
                <p:cNvPr id="55337" name="Freihand 55336">
                  <a:extLst>
                    <a:ext uri="{FF2B5EF4-FFF2-40B4-BE49-F238E27FC236}">
                      <a16:creationId xmlns:a16="http://schemas.microsoft.com/office/drawing/2014/main" id="{8053B00F-85F4-4F61-856F-FEFF474636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38402" y="3743672"/>
                  <a:ext cx="194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5338" name="Freihand 55337">
                  <a:extLst>
                    <a:ext uri="{FF2B5EF4-FFF2-40B4-BE49-F238E27FC236}">
                      <a16:creationId xmlns:a16="http://schemas.microsoft.com/office/drawing/2014/main" id="{49063275-537D-4E9B-A58C-14E18F655C3B}"/>
                    </a:ext>
                  </a:extLst>
                </p14:cNvPr>
                <p14:cNvContentPartPr/>
                <p14:nvPr/>
              </p14:nvContentPartPr>
              <p14:xfrm>
                <a:off x="6729922" y="3700832"/>
                <a:ext cx="106560" cy="117000"/>
              </p14:xfrm>
            </p:contentPart>
          </mc:Choice>
          <mc:Fallback>
            <p:pic>
              <p:nvPicPr>
                <p:cNvPr id="55338" name="Freihand 55337">
                  <a:extLst>
                    <a:ext uri="{FF2B5EF4-FFF2-40B4-BE49-F238E27FC236}">
                      <a16:creationId xmlns:a16="http://schemas.microsoft.com/office/drawing/2014/main" id="{49063275-537D-4E9B-A58C-14E18F655C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25602" y="3696512"/>
                  <a:ext cx="115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E448F09-67B4-47CC-8DBA-CD0ED128ACF5}"/>
                    </a:ext>
                  </a:extLst>
                </p14:cNvPr>
                <p14:cNvContentPartPr/>
                <p14:nvPr/>
              </p14:nvContentPartPr>
              <p14:xfrm>
                <a:off x="8690842" y="1032512"/>
                <a:ext cx="9360" cy="162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E448F09-67B4-47CC-8DBA-CD0ED128AC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86522" y="1028192"/>
                  <a:ext cx="18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4EEC63A-7D19-4FA1-A367-7BAA82310100}"/>
                    </a:ext>
                  </a:extLst>
                </p14:cNvPr>
                <p14:cNvContentPartPr/>
                <p14:nvPr/>
              </p14:nvContentPartPr>
              <p14:xfrm>
                <a:off x="8584642" y="981392"/>
                <a:ext cx="191160" cy="168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4EEC63A-7D19-4FA1-A367-7BAA823101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80322" y="977072"/>
                  <a:ext cx="199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BE46F43-7D42-40F8-B9BA-166F7EA5D041}"/>
                    </a:ext>
                  </a:extLst>
                </p14:cNvPr>
                <p14:cNvContentPartPr/>
                <p14:nvPr/>
              </p14:nvContentPartPr>
              <p14:xfrm>
                <a:off x="8781202" y="1033952"/>
                <a:ext cx="239400" cy="130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BE46F43-7D42-40F8-B9BA-166F7EA5D0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76882" y="1029632"/>
                  <a:ext cx="248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ECDC3A4-A104-4344-9D4D-7315C2062F55}"/>
                    </a:ext>
                  </a:extLst>
                </p14:cNvPr>
                <p14:cNvContentPartPr/>
                <p14:nvPr/>
              </p14:nvContentPartPr>
              <p14:xfrm>
                <a:off x="9060202" y="948272"/>
                <a:ext cx="263880" cy="162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ECDC3A4-A104-4344-9D4D-7315C2062F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55882" y="943952"/>
                  <a:ext cx="272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967EFF5-2BA0-42A2-A96E-B451F9C15BF5}"/>
                    </a:ext>
                  </a:extLst>
                </p14:cNvPr>
                <p14:cNvContentPartPr/>
                <p14:nvPr/>
              </p14:nvContentPartPr>
              <p14:xfrm>
                <a:off x="9458722" y="900752"/>
                <a:ext cx="142200" cy="166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967EFF5-2BA0-42A2-A96E-B451F9C15B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54402" y="896432"/>
                  <a:ext cx="150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B74A2EE-DB28-4D2F-822F-B64409A48272}"/>
                    </a:ext>
                  </a:extLst>
                </p14:cNvPr>
                <p14:cNvContentPartPr/>
                <p14:nvPr/>
              </p14:nvContentPartPr>
              <p14:xfrm>
                <a:off x="9525682" y="1036832"/>
                <a:ext cx="101160" cy="21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B74A2EE-DB28-4D2F-822F-B64409A482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21362" y="1032512"/>
                  <a:ext cx="10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900E66B-05A8-48D4-8EF7-9F0DDF9D08D1}"/>
                    </a:ext>
                  </a:extLst>
                </p14:cNvPr>
                <p14:cNvContentPartPr/>
                <p14:nvPr/>
              </p14:nvContentPartPr>
              <p14:xfrm>
                <a:off x="9616762" y="999032"/>
                <a:ext cx="173160" cy="50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900E66B-05A8-48D4-8EF7-9F0DDF9D08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12442" y="994712"/>
                  <a:ext cx="181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69CCB2D-8856-474A-BB89-61E48D16CAFE}"/>
                    </a:ext>
                  </a:extLst>
                </p14:cNvPr>
                <p14:cNvContentPartPr/>
                <p14:nvPr/>
              </p14:nvContentPartPr>
              <p14:xfrm>
                <a:off x="9769042" y="963752"/>
                <a:ext cx="100080" cy="93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69CCB2D-8856-474A-BB89-61E48D16CA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64722" y="959432"/>
                  <a:ext cx="10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A5691F-00B9-416B-BAA0-CB9922111578}"/>
                    </a:ext>
                  </a:extLst>
                </p14:cNvPr>
                <p14:cNvContentPartPr/>
                <p14:nvPr/>
              </p14:nvContentPartPr>
              <p14:xfrm>
                <a:off x="9904762" y="961592"/>
                <a:ext cx="376920" cy="78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A5691F-00B9-416B-BAA0-CB99221115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00442" y="957272"/>
                  <a:ext cx="385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FB083C-EFE3-48D2-90CE-5872B8F6FB40}"/>
                    </a:ext>
                  </a:extLst>
                </p14:cNvPr>
                <p14:cNvContentPartPr/>
                <p14:nvPr/>
              </p14:nvContentPartPr>
              <p14:xfrm>
                <a:off x="10457362" y="887792"/>
                <a:ext cx="64800" cy="79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FB083C-EFE3-48D2-90CE-5872B8F6FB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53042" y="883472"/>
                  <a:ext cx="73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B37F2A-CD32-4009-93A9-950DCEE78233}"/>
                    </a:ext>
                  </a:extLst>
                </p14:cNvPr>
                <p14:cNvContentPartPr/>
                <p14:nvPr/>
              </p14:nvContentPartPr>
              <p14:xfrm>
                <a:off x="10542682" y="894992"/>
                <a:ext cx="57600" cy="74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B37F2A-CD32-4009-93A9-950DCEE782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38362" y="890672"/>
                  <a:ext cx="66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9D54714-80B1-4648-8309-11D867DA3ECB}"/>
                    </a:ext>
                  </a:extLst>
                </p14:cNvPr>
                <p14:cNvContentPartPr/>
                <p14:nvPr/>
              </p14:nvContentPartPr>
              <p14:xfrm>
                <a:off x="10665802" y="942152"/>
                <a:ext cx="1800" cy="24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9D54714-80B1-4648-8309-11D867DA3E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61482" y="937832"/>
                  <a:ext cx="10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81BB943-6BF0-4DFF-B801-886BFBAC579F}"/>
                    </a:ext>
                  </a:extLst>
                </p14:cNvPr>
                <p14:cNvContentPartPr/>
                <p14:nvPr/>
              </p14:nvContentPartPr>
              <p14:xfrm>
                <a:off x="10787842" y="806432"/>
                <a:ext cx="107640" cy="125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81BB943-6BF0-4DFF-B801-886BFBAC57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83522" y="802112"/>
                  <a:ext cx="11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CCDC93B-CAD2-40D2-9ECF-8474220CE53E}"/>
                    </a:ext>
                  </a:extLst>
                </p14:cNvPr>
                <p14:cNvContentPartPr/>
                <p14:nvPr/>
              </p14:nvContentPartPr>
              <p14:xfrm>
                <a:off x="10799362" y="761432"/>
                <a:ext cx="123120" cy="31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CCDC93B-CAD2-40D2-9ECF-8474220CE5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95042" y="757112"/>
                  <a:ext cx="131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D0D426C-9F34-4EAA-B897-13E68E5BF3C4}"/>
                    </a:ext>
                  </a:extLst>
                </p14:cNvPr>
                <p14:cNvContentPartPr/>
                <p14:nvPr/>
              </p14:nvContentPartPr>
              <p14:xfrm>
                <a:off x="10948762" y="759272"/>
                <a:ext cx="102240" cy="141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D0D426C-9F34-4EAA-B897-13E68E5BF3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44442" y="754952"/>
                  <a:ext cx="110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5EEDF67-C212-4C12-9322-C0A2F14A7C6F}"/>
                    </a:ext>
                  </a:extLst>
                </p14:cNvPr>
                <p14:cNvContentPartPr/>
                <p14:nvPr/>
              </p14:nvContentPartPr>
              <p14:xfrm>
                <a:off x="10961002" y="736952"/>
                <a:ext cx="144360" cy="25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5EEDF67-C212-4C12-9322-C0A2F14A7C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56682" y="732632"/>
                  <a:ext cx="153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B868B0F-DB44-455A-BD9C-84F319BE733E}"/>
                    </a:ext>
                  </a:extLst>
                </p14:cNvPr>
                <p14:cNvContentPartPr/>
                <p14:nvPr/>
              </p14:nvContentPartPr>
              <p14:xfrm>
                <a:off x="11152882" y="746312"/>
                <a:ext cx="89640" cy="137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B868B0F-DB44-455A-BD9C-84F319BE73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48562" y="741992"/>
                  <a:ext cx="98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F0D880-E6A8-4C71-B4A0-4479F0D0478A}"/>
                    </a:ext>
                  </a:extLst>
                </p14:cNvPr>
                <p14:cNvContentPartPr/>
                <p14:nvPr/>
              </p14:nvContentPartPr>
              <p14:xfrm>
                <a:off x="11088802" y="694832"/>
                <a:ext cx="182880" cy="194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F0D880-E6A8-4C71-B4A0-4479F0D047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84482" y="690512"/>
                  <a:ext cx="191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379FEE1-BC07-49E5-A76E-C0384DF29118}"/>
                    </a:ext>
                  </a:extLst>
                </p14:cNvPr>
                <p14:cNvContentPartPr/>
                <p14:nvPr/>
              </p14:nvContentPartPr>
              <p14:xfrm>
                <a:off x="9680482" y="1178672"/>
                <a:ext cx="138600" cy="143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379FEE1-BC07-49E5-A76E-C0384DF291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76162" y="1174352"/>
                  <a:ext cx="147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FEB9694-A77D-4952-BBC3-45198C65EB9C}"/>
                    </a:ext>
                  </a:extLst>
                </p14:cNvPr>
                <p14:cNvContentPartPr/>
                <p14:nvPr/>
              </p14:nvContentPartPr>
              <p14:xfrm>
                <a:off x="9761482" y="1263272"/>
                <a:ext cx="80640" cy="54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FEB9694-A77D-4952-BBC3-45198C65EB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57162" y="1258952"/>
                  <a:ext cx="89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7853E62-DE42-49AC-B057-10858129308E}"/>
                    </a:ext>
                  </a:extLst>
                </p14:cNvPr>
                <p14:cNvContentPartPr/>
                <p14:nvPr/>
              </p14:nvContentPartPr>
              <p14:xfrm>
                <a:off x="9845002" y="1242032"/>
                <a:ext cx="186480" cy="85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7853E62-DE42-49AC-B057-1085812930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40682" y="1237712"/>
                  <a:ext cx="195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EBAB3AC-006C-491D-81BE-84C86B204D10}"/>
                    </a:ext>
                  </a:extLst>
                </p14:cNvPr>
                <p14:cNvContentPartPr/>
                <p14:nvPr/>
              </p14:nvContentPartPr>
              <p14:xfrm>
                <a:off x="10062442" y="1243472"/>
                <a:ext cx="293400" cy="30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EBAB3AC-006C-491D-81BE-84C86B204D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58122" y="1239152"/>
                  <a:ext cx="302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A54C9D9-A677-4CFD-967A-D475BE47A1A3}"/>
                    </a:ext>
                  </a:extLst>
                </p14:cNvPr>
                <p14:cNvContentPartPr/>
                <p14:nvPr/>
              </p14:nvContentPartPr>
              <p14:xfrm>
                <a:off x="10490482" y="1195232"/>
                <a:ext cx="83880" cy="56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A54C9D9-A677-4CFD-967A-D475BE47A1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86162" y="1190912"/>
                  <a:ext cx="92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5A6DE5E-F0A8-47EB-B4B6-0B940D3EF25B}"/>
                    </a:ext>
                  </a:extLst>
                </p14:cNvPr>
                <p14:cNvContentPartPr/>
                <p14:nvPr/>
              </p14:nvContentPartPr>
              <p14:xfrm>
                <a:off x="10586242" y="1177232"/>
                <a:ext cx="87840" cy="69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5A6DE5E-F0A8-47EB-B4B6-0B940D3EF2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81922" y="1172912"/>
                  <a:ext cx="9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58C258-A36F-498D-B638-CF37F3408E8D}"/>
                    </a:ext>
                  </a:extLst>
                </p14:cNvPr>
                <p14:cNvContentPartPr/>
                <p14:nvPr/>
              </p14:nvContentPartPr>
              <p14:xfrm>
                <a:off x="10709002" y="1217552"/>
                <a:ext cx="1800" cy="16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58C258-A36F-498D-B638-CF37F3408E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04682" y="1213232"/>
                  <a:ext cx="10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B0A1EE-B3AD-4E0C-9CCD-3DC3FAA13E96}"/>
                    </a:ext>
                  </a:extLst>
                </p14:cNvPr>
                <p14:cNvContentPartPr/>
                <p14:nvPr/>
              </p14:nvContentPartPr>
              <p14:xfrm>
                <a:off x="10887202" y="1097312"/>
                <a:ext cx="114840" cy="9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B0A1EE-B3AD-4E0C-9CCD-3DC3FAA13E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82882" y="1092992"/>
                  <a:ext cx="123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AFE0C63-9B80-432C-9C70-A273CA987AE9}"/>
                    </a:ext>
                  </a:extLst>
                </p14:cNvPr>
                <p14:cNvContentPartPr/>
                <p14:nvPr/>
              </p14:nvContentPartPr>
              <p14:xfrm>
                <a:off x="10997002" y="1068512"/>
                <a:ext cx="271440" cy="100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AFE0C63-9B80-432C-9C70-A273CA987A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92682" y="1064192"/>
                  <a:ext cx="280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4FB5244-EBA0-458B-B260-BBE89556C310}"/>
                    </a:ext>
                  </a:extLst>
                </p14:cNvPr>
                <p14:cNvContentPartPr/>
                <p14:nvPr/>
              </p14:nvContentPartPr>
              <p14:xfrm>
                <a:off x="11137762" y="1020992"/>
                <a:ext cx="78480" cy="72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4FB5244-EBA0-458B-B260-BBE89556C3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33442" y="1016672"/>
                  <a:ext cx="87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094B8C8-D08F-4309-80CF-E1031BCB6B44}"/>
                    </a:ext>
                  </a:extLst>
                </p14:cNvPr>
                <p14:cNvContentPartPr/>
                <p14:nvPr/>
              </p14:nvContentPartPr>
              <p14:xfrm>
                <a:off x="11267002" y="1107392"/>
                <a:ext cx="74520" cy="65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094B8C8-D08F-4309-80CF-E1031BCB6B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62682" y="1103072"/>
                  <a:ext cx="83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E59BC9B-5C29-4385-92F2-0B1A22EF4E30}"/>
                    </a:ext>
                  </a:extLst>
                </p14:cNvPr>
                <p14:cNvContentPartPr/>
                <p14:nvPr/>
              </p14:nvContentPartPr>
              <p14:xfrm>
                <a:off x="8670322" y="1373792"/>
                <a:ext cx="100080" cy="141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E59BC9B-5C29-4385-92F2-0B1A22EF4E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66002" y="1369472"/>
                  <a:ext cx="108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29C9595-18EB-4F3C-B2A1-F341308C604F}"/>
                    </a:ext>
                  </a:extLst>
                </p14:cNvPr>
                <p14:cNvContentPartPr/>
                <p14:nvPr/>
              </p14:nvContentPartPr>
              <p14:xfrm>
                <a:off x="8784082" y="1280192"/>
                <a:ext cx="91440" cy="164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29C9595-18EB-4F3C-B2A1-F341308C60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79762" y="1275872"/>
                  <a:ext cx="100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B4859F-1E82-45F9-80B6-DCB1516DC89C}"/>
                    </a:ext>
                  </a:extLst>
                </p14:cNvPr>
                <p14:cNvContentPartPr/>
                <p14:nvPr/>
              </p14:nvContentPartPr>
              <p14:xfrm>
                <a:off x="8878042" y="1370552"/>
                <a:ext cx="101520" cy="66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B4859F-1E82-45F9-80B6-DCB1516DC8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73722" y="1366232"/>
                  <a:ext cx="110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C707804-8C53-4485-939B-A771E8FCA128}"/>
                    </a:ext>
                  </a:extLst>
                </p14:cNvPr>
                <p14:cNvContentPartPr/>
                <p14:nvPr/>
              </p14:nvContentPartPr>
              <p14:xfrm>
                <a:off x="8986762" y="1360472"/>
                <a:ext cx="115560" cy="64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C707804-8C53-4485-939B-A771E8FCA1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82442" y="1356152"/>
                  <a:ext cx="124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9A0B9C7-0EF6-459C-A0B9-25C661037AD9}"/>
                    </a:ext>
                  </a:extLst>
                </p14:cNvPr>
                <p14:cNvContentPartPr/>
                <p14:nvPr/>
              </p14:nvContentPartPr>
              <p14:xfrm>
                <a:off x="9113122" y="1243112"/>
                <a:ext cx="190800" cy="171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9A0B9C7-0EF6-459C-A0B9-25C661037A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08802" y="1238792"/>
                  <a:ext cx="199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4BFC3D-F68E-4119-B5F0-43E5A6674CDE}"/>
                    </a:ext>
                  </a:extLst>
                </p14:cNvPr>
                <p14:cNvContentPartPr/>
                <p14:nvPr/>
              </p14:nvContentPartPr>
              <p14:xfrm>
                <a:off x="9261442" y="1263272"/>
                <a:ext cx="6120" cy="2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4BFC3D-F68E-4119-B5F0-43E5A6674C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57122" y="1258952"/>
                  <a:ext cx="147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EF9C46C-E57F-4045-91BB-8DC92FD1A2B4}"/>
                    </a:ext>
                  </a:extLst>
                </p14:cNvPr>
                <p14:cNvContentPartPr/>
                <p14:nvPr/>
              </p14:nvContentPartPr>
              <p14:xfrm>
                <a:off x="9313642" y="1243832"/>
                <a:ext cx="185400" cy="139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EF9C46C-E57F-4045-91BB-8DC92FD1A2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09322" y="1239512"/>
                  <a:ext cx="19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308" name="Freihand 55307">
                  <a:extLst>
                    <a:ext uri="{FF2B5EF4-FFF2-40B4-BE49-F238E27FC236}">
                      <a16:creationId xmlns:a16="http://schemas.microsoft.com/office/drawing/2014/main" id="{7EBF2321-5C02-4B72-8932-9BE83164DE40}"/>
                    </a:ext>
                  </a:extLst>
                </p14:cNvPr>
                <p14:cNvContentPartPr/>
                <p14:nvPr/>
              </p14:nvContentPartPr>
              <p14:xfrm>
                <a:off x="8757442" y="1632272"/>
                <a:ext cx="40680" cy="135360"/>
              </p14:xfrm>
            </p:contentPart>
          </mc:Choice>
          <mc:Fallback>
            <p:pic>
              <p:nvPicPr>
                <p:cNvPr id="55308" name="Freihand 55307">
                  <a:extLst>
                    <a:ext uri="{FF2B5EF4-FFF2-40B4-BE49-F238E27FC236}">
                      <a16:creationId xmlns:a16="http://schemas.microsoft.com/office/drawing/2014/main" id="{7EBF2321-5C02-4B72-8932-9BE83164DE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53122" y="1627952"/>
                  <a:ext cx="4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5309" name="Freihand 55308">
                  <a:extLst>
                    <a:ext uri="{FF2B5EF4-FFF2-40B4-BE49-F238E27FC236}">
                      <a16:creationId xmlns:a16="http://schemas.microsoft.com/office/drawing/2014/main" id="{FDD62AC9-FDC7-4BAE-A432-14100A59B258}"/>
                    </a:ext>
                  </a:extLst>
                </p14:cNvPr>
                <p14:cNvContentPartPr/>
                <p14:nvPr/>
              </p14:nvContentPartPr>
              <p14:xfrm>
                <a:off x="8711722" y="1740992"/>
                <a:ext cx="131400" cy="32040"/>
              </p14:xfrm>
            </p:contentPart>
          </mc:Choice>
          <mc:Fallback>
            <p:pic>
              <p:nvPicPr>
                <p:cNvPr id="55309" name="Freihand 55308">
                  <a:extLst>
                    <a:ext uri="{FF2B5EF4-FFF2-40B4-BE49-F238E27FC236}">
                      <a16:creationId xmlns:a16="http://schemas.microsoft.com/office/drawing/2014/main" id="{FDD62AC9-FDC7-4BAE-A432-14100A59B2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07402" y="1736672"/>
                  <a:ext cx="140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310" name="Freihand 55309">
                  <a:extLst>
                    <a:ext uri="{FF2B5EF4-FFF2-40B4-BE49-F238E27FC236}">
                      <a16:creationId xmlns:a16="http://schemas.microsoft.com/office/drawing/2014/main" id="{8D489102-E137-451B-845A-A9A6E75A21D2}"/>
                    </a:ext>
                  </a:extLst>
                </p14:cNvPr>
                <p14:cNvContentPartPr/>
                <p14:nvPr/>
              </p14:nvContentPartPr>
              <p14:xfrm>
                <a:off x="8677162" y="1623632"/>
                <a:ext cx="281880" cy="128520"/>
              </p14:xfrm>
            </p:contentPart>
          </mc:Choice>
          <mc:Fallback>
            <p:pic>
              <p:nvPicPr>
                <p:cNvPr id="55310" name="Freihand 55309">
                  <a:extLst>
                    <a:ext uri="{FF2B5EF4-FFF2-40B4-BE49-F238E27FC236}">
                      <a16:creationId xmlns:a16="http://schemas.microsoft.com/office/drawing/2014/main" id="{8D489102-E137-451B-845A-A9A6E75A21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72842" y="1619312"/>
                  <a:ext cx="29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311" name="Freihand 55310">
                  <a:extLst>
                    <a:ext uri="{FF2B5EF4-FFF2-40B4-BE49-F238E27FC236}">
                      <a16:creationId xmlns:a16="http://schemas.microsoft.com/office/drawing/2014/main" id="{F3C64F3C-7324-4C93-9D98-4DD0E593EE8B}"/>
                    </a:ext>
                  </a:extLst>
                </p14:cNvPr>
                <p14:cNvContentPartPr/>
                <p14:nvPr/>
              </p14:nvContentPartPr>
              <p14:xfrm>
                <a:off x="8989282" y="1632992"/>
                <a:ext cx="170280" cy="90360"/>
              </p14:xfrm>
            </p:contentPart>
          </mc:Choice>
          <mc:Fallback>
            <p:pic>
              <p:nvPicPr>
                <p:cNvPr id="55311" name="Freihand 55310">
                  <a:extLst>
                    <a:ext uri="{FF2B5EF4-FFF2-40B4-BE49-F238E27FC236}">
                      <a16:creationId xmlns:a16="http://schemas.microsoft.com/office/drawing/2014/main" id="{F3C64F3C-7324-4C93-9D98-4DD0E593EE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84962" y="1628672"/>
                  <a:ext cx="178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312" name="Freihand 55311">
                  <a:extLst>
                    <a:ext uri="{FF2B5EF4-FFF2-40B4-BE49-F238E27FC236}">
                      <a16:creationId xmlns:a16="http://schemas.microsoft.com/office/drawing/2014/main" id="{4F69E751-2D20-4E25-B261-4B354BF14C18}"/>
                    </a:ext>
                  </a:extLst>
                </p14:cNvPr>
                <p14:cNvContentPartPr/>
                <p14:nvPr/>
              </p14:nvContentPartPr>
              <p14:xfrm>
                <a:off x="9156322" y="1614632"/>
                <a:ext cx="69120" cy="115920"/>
              </p14:xfrm>
            </p:contentPart>
          </mc:Choice>
          <mc:Fallback>
            <p:pic>
              <p:nvPicPr>
                <p:cNvPr id="55312" name="Freihand 55311">
                  <a:extLst>
                    <a:ext uri="{FF2B5EF4-FFF2-40B4-BE49-F238E27FC236}">
                      <a16:creationId xmlns:a16="http://schemas.microsoft.com/office/drawing/2014/main" id="{4F69E751-2D20-4E25-B261-4B354BF14C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52002" y="1610312"/>
                  <a:ext cx="77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5313" name="Freihand 55312">
                  <a:extLst>
                    <a:ext uri="{FF2B5EF4-FFF2-40B4-BE49-F238E27FC236}">
                      <a16:creationId xmlns:a16="http://schemas.microsoft.com/office/drawing/2014/main" id="{310B4A26-2F72-4C71-A81B-492C0999CF72}"/>
                    </a:ext>
                  </a:extLst>
                </p14:cNvPr>
                <p14:cNvContentPartPr/>
                <p14:nvPr/>
              </p14:nvContentPartPr>
              <p14:xfrm>
                <a:off x="9222922" y="1526072"/>
                <a:ext cx="115200" cy="150480"/>
              </p14:xfrm>
            </p:contentPart>
          </mc:Choice>
          <mc:Fallback>
            <p:pic>
              <p:nvPicPr>
                <p:cNvPr id="55313" name="Freihand 55312">
                  <a:extLst>
                    <a:ext uri="{FF2B5EF4-FFF2-40B4-BE49-F238E27FC236}">
                      <a16:creationId xmlns:a16="http://schemas.microsoft.com/office/drawing/2014/main" id="{310B4A26-2F72-4C71-A81B-492C0999CF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18602" y="1521752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5315" name="Freihand 55314">
                  <a:extLst>
                    <a:ext uri="{FF2B5EF4-FFF2-40B4-BE49-F238E27FC236}">
                      <a16:creationId xmlns:a16="http://schemas.microsoft.com/office/drawing/2014/main" id="{9052C68D-51D1-44C3-9AFA-8F4658DBABE3}"/>
                    </a:ext>
                  </a:extLst>
                </p14:cNvPr>
                <p14:cNvContentPartPr/>
                <p14:nvPr/>
              </p14:nvContentPartPr>
              <p14:xfrm>
                <a:off x="9340642" y="1498352"/>
                <a:ext cx="107640" cy="154440"/>
              </p14:xfrm>
            </p:contentPart>
          </mc:Choice>
          <mc:Fallback>
            <p:pic>
              <p:nvPicPr>
                <p:cNvPr id="55315" name="Freihand 55314">
                  <a:extLst>
                    <a:ext uri="{FF2B5EF4-FFF2-40B4-BE49-F238E27FC236}">
                      <a16:creationId xmlns:a16="http://schemas.microsoft.com/office/drawing/2014/main" id="{9052C68D-51D1-44C3-9AFA-8F4658DBAB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36322" y="1494032"/>
                  <a:ext cx="116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316" name="Freihand 55315">
                  <a:extLst>
                    <a:ext uri="{FF2B5EF4-FFF2-40B4-BE49-F238E27FC236}">
                      <a16:creationId xmlns:a16="http://schemas.microsoft.com/office/drawing/2014/main" id="{BAADB98C-25C4-4A6D-AB42-6911A1E871BC}"/>
                    </a:ext>
                  </a:extLst>
                </p14:cNvPr>
                <p14:cNvContentPartPr/>
                <p14:nvPr/>
              </p14:nvContentPartPr>
              <p14:xfrm>
                <a:off x="9274762" y="1483592"/>
                <a:ext cx="20880" cy="11520"/>
              </p14:xfrm>
            </p:contentPart>
          </mc:Choice>
          <mc:Fallback>
            <p:pic>
              <p:nvPicPr>
                <p:cNvPr id="55316" name="Freihand 55315">
                  <a:extLst>
                    <a:ext uri="{FF2B5EF4-FFF2-40B4-BE49-F238E27FC236}">
                      <a16:creationId xmlns:a16="http://schemas.microsoft.com/office/drawing/2014/main" id="{BAADB98C-25C4-4A6D-AB42-6911A1E871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70442" y="1479272"/>
                  <a:ext cx="2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5318" name="Freihand 55317">
                  <a:extLst>
                    <a:ext uri="{FF2B5EF4-FFF2-40B4-BE49-F238E27FC236}">
                      <a16:creationId xmlns:a16="http://schemas.microsoft.com/office/drawing/2014/main" id="{1CCCAD9D-17A3-44C9-9C10-0129138F5E9E}"/>
                    </a:ext>
                  </a:extLst>
                </p14:cNvPr>
                <p14:cNvContentPartPr/>
                <p14:nvPr/>
              </p14:nvContentPartPr>
              <p14:xfrm>
                <a:off x="9424162" y="1576472"/>
                <a:ext cx="274680" cy="65160"/>
              </p14:xfrm>
            </p:contentPart>
          </mc:Choice>
          <mc:Fallback>
            <p:pic>
              <p:nvPicPr>
                <p:cNvPr id="55318" name="Freihand 55317">
                  <a:extLst>
                    <a:ext uri="{FF2B5EF4-FFF2-40B4-BE49-F238E27FC236}">
                      <a16:creationId xmlns:a16="http://schemas.microsoft.com/office/drawing/2014/main" id="{1CCCAD9D-17A3-44C9-9C10-0129138F5E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19842" y="1572152"/>
                  <a:ext cx="283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5320" name="Freihand 55319">
                  <a:extLst>
                    <a:ext uri="{FF2B5EF4-FFF2-40B4-BE49-F238E27FC236}">
                      <a16:creationId xmlns:a16="http://schemas.microsoft.com/office/drawing/2014/main" id="{C94C4DAC-E772-4E21-B079-0D8E35F22530}"/>
                    </a:ext>
                  </a:extLst>
                </p14:cNvPr>
                <p14:cNvContentPartPr/>
                <p14:nvPr/>
              </p14:nvContentPartPr>
              <p14:xfrm>
                <a:off x="10513882" y="1458032"/>
                <a:ext cx="93960" cy="79200"/>
              </p14:xfrm>
            </p:contentPart>
          </mc:Choice>
          <mc:Fallback>
            <p:pic>
              <p:nvPicPr>
                <p:cNvPr id="55320" name="Freihand 55319">
                  <a:extLst>
                    <a:ext uri="{FF2B5EF4-FFF2-40B4-BE49-F238E27FC236}">
                      <a16:creationId xmlns:a16="http://schemas.microsoft.com/office/drawing/2014/main" id="{C94C4DAC-E772-4E21-B079-0D8E35F225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09562" y="1453712"/>
                  <a:ext cx="102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321" name="Freihand 55320">
                  <a:extLst>
                    <a:ext uri="{FF2B5EF4-FFF2-40B4-BE49-F238E27FC236}">
                      <a16:creationId xmlns:a16="http://schemas.microsoft.com/office/drawing/2014/main" id="{4974F261-3671-48F6-A79C-25D4E248BBA1}"/>
                    </a:ext>
                  </a:extLst>
                </p14:cNvPr>
                <p14:cNvContentPartPr/>
                <p14:nvPr/>
              </p14:nvContentPartPr>
              <p14:xfrm>
                <a:off x="10608562" y="1445792"/>
                <a:ext cx="83880" cy="60120"/>
              </p14:xfrm>
            </p:contentPart>
          </mc:Choice>
          <mc:Fallback>
            <p:pic>
              <p:nvPicPr>
                <p:cNvPr id="55321" name="Freihand 55320">
                  <a:extLst>
                    <a:ext uri="{FF2B5EF4-FFF2-40B4-BE49-F238E27FC236}">
                      <a16:creationId xmlns:a16="http://schemas.microsoft.com/office/drawing/2014/main" id="{4974F261-3671-48F6-A79C-25D4E248BB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04242" y="1441472"/>
                  <a:ext cx="92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5322" name="Freihand 55321">
                  <a:extLst>
                    <a:ext uri="{FF2B5EF4-FFF2-40B4-BE49-F238E27FC236}">
                      <a16:creationId xmlns:a16="http://schemas.microsoft.com/office/drawing/2014/main" id="{7166EC2E-909D-4629-A328-0694B6AD8295}"/>
                    </a:ext>
                  </a:extLst>
                </p14:cNvPr>
                <p14:cNvContentPartPr/>
                <p14:nvPr/>
              </p14:nvContentPartPr>
              <p14:xfrm>
                <a:off x="10742842" y="1496192"/>
                <a:ext cx="13320" cy="17640"/>
              </p14:xfrm>
            </p:contentPart>
          </mc:Choice>
          <mc:Fallback>
            <p:pic>
              <p:nvPicPr>
                <p:cNvPr id="55322" name="Freihand 55321">
                  <a:extLst>
                    <a:ext uri="{FF2B5EF4-FFF2-40B4-BE49-F238E27FC236}">
                      <a16:creationId xmlns:a16="http://schemas.microsoft.com/office/drawing/2014/main" id="{7166EC2E-909D-4629-A328-0694B6AD82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38522" y="1491872"/>
                  <a:ext cx="2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323" name="Freihand 55322">
                  <a:extLst>
                    <a:ext uri="{FF2B5EF4-FFF2-40B4-BE49-F238E27FC236}">
                      <a16:creationId xmlns:a16="http://schemas.microsoft.com/office/drawing/2014/main" id="{9F4B6640-EF56-4CB8-861E-849649B755A3}"/>
                    </a:ext>
                  </a:extLst>
                </p14:cNvPr>
                <p14:cNvContentPartPr/>
                <p14:nvPr/>
              </p14:nvContentPartPr>
              <p14:xfrm>
                <a:off x="10924282" y="1375592"/>
                <a:ext cx="100080" cy="98280"/>
              </p14:xfrm>
            </p:contentPart>
          </mc:Choice>
          <mc:Fallback>
            <p:pic>
              <p:nvPicPr>
                <p:cNvPr id="55323" name="Freihand 55322">
                  <a:extLst>
                    <a:ext uri="{FF2B5EF4-FFF2-40B4-BE49-F238E27FC236}">
                      <a16:creationId xmlns:a16="http://schemas.microsoft.com/office/drawing/2014/main" id="{9F4B6640-EF56-4CB8-861E-849649B755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19962" y="1371272"/>
                  <a:ext cx="10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5324" name="Freihand 55323">
                  <a:extLst>
                    <a:ext uri="{FF2B5EF4-FFF2-40B4-BE49-F238E27FC236}">
                      <a16:creationId xmlns:a16="http://schemas.microsoft.com/office/drawing/2014/main" id="{78EAF1BF-AF66-4E2E-92BA-C608A843F9D8}"/>
                    </a:ext>
                  </a:extLst>
                </p14:cNvPr>
                <p14:cNvContentPartPr/>
                <p14:nvPr/>
              </p14:nvContentPartPr>
              <p14:xfrm>
                <a:off x="11007802" y="1367312"/>
                <a:ext cx="100080" cy="78120"/>
              </p14:xfrm>
            </p:contentPart>
          </mc:Choice>
          <mc:Fallback>
            <p:pic>
              <p:nvPicPr>
                <p:cNvPr id="55324" name="Freihand 55323">
                  <a:extLst>
                    <a:ext uri="{FF2B5EF4-FFF2-40B4-BE49-F238E27FC236}">
                      <a16:creationId xmlns:a16="http://schemas.microsoft.com/office/drawing/2014/main" id="{78EAF1BF-AF66-4E2E-92BA-C608A843F9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03482" y="1362992"/>
                  <a:ext cx="108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5325" name="Freihand 55324">
                  <a:extLst>
                    <a:ext uri="{FF2B5EF4-FFF2-40B4-BE49-F238E27FC236}">
                      <a16:creationId xmlns:a16="http://schemas.microsoft.com/office/drawing/2014/main" id="{2C388FC7-4C19-4840-9363-8449F4883B00}"/>
                    </a:ext>
                  </a:extLst>
                </p14:cNvPr>
                <p14:cNvContentPartPr/>
                <p14:nvPr/>
              </p14:nvContentPartPr>
              <p14:xfrm>
                <a:off x="11242882" y="1362272"/>
                <a:ext cx="65520" cy="85680"/>
              </p14:xfrm>
            </p:contentPart>
          </mc:Choice>
          <mc:Fallback>
            <p:pic>
              <p:nvPicPr>
                <p:cNvPr id="55325" name="Freihand 55324">
                  <a:extLst>
                    <a:ext uri="{FF2B5EF4-FFF2-40B4-BE49-F238E27FC236}">
                      <a16:creationId xmlns:a16="http://schemas.microsoft.com/office/drawing/2014/main" id="{2C388FC7-4C19-4840-9363-8449F4883B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38562" y="1357952"/>
                  <a:ext cx="74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5326" name="Freihand 55325">
                  <a:extLst>
                    <a:ext uri="{FF2B5EF4-FFF2-40B4-BE49-F238E27FC236}">
                      <a16:creationId xmlns:a16="http://schemas.microsoft.com/office/drawing/2014/main" id="{9F0516B2-C052-477F-BE3B-77162205583A}"/>
                    </a:ext>
                  </a:extLst>
                </p14:cNvPr>
                <p14:cNvContentPartPr/>
                <p14:nvPr/>
              </p14:nvContentPartPr>
              <p14:xfrm>
                <a:off x="11161162" y="1305392"/>
                <a:ext cx="98280" cy="64440"/>
              </p14:xfrm>
            </p:contentPart>
          </mc:Choice>
          <mc:Fallback>
            <p:pic>
              <p:nvPicPr>
                <p:cNvPr id="55326" name="Freihand 55325">
                  <a:extLst>
                    <a:ext uri="{FF2B5EF4-FFF2-40B4-BE49-F238E27FC236}">
                      <a16:creationId xmlns:a16="http://schemas.microsoft.com/office/drawing/2014/main" id="{9F0516B2-C052-477F-BE3B-7716220558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56842" y="1301072"/>
                  <a:ext cx="106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5327" name="Freihand 55326">
                  <a:extLst>
                    <a:ext uri="{FF2B5EF4-FFF2-40B4-BE49-F238E27FC236}">
                      <a16:creationId xmlns:a16="http://schemas.microsoft.com/office/drawing/2014/main" id="{DBBEC15C-4B07-4D03-931C-D1113A62EF79}"/>
                    </a:ext>
                  </a:extLst>
                </p14:cNvPr>
                <p14:cNvContentPartPr/>
                <p14:nvPr/>
              </p14:nvContentPartPr>
              <p14:xfrm>
                <a:off x="11306602" y="1394312"/>
                <a:ext cx="49320" cy="23760"/>
              </p14:xfrm>
            </p:contentPart>
          </mc:Choice>
          <mc:Fallback>
            <p:pic>
              <p:nvPicPr>
                <p:cNvPr id="55327" name="Freihand 55326">
                  <a:extLst>
                    <a:ext uri="{FF2B5EF4-FFF2-40B4-BE49-F238E27FC236}">
                      <a16:creationId xmlns:a16="http://schemas.microsoft.com/office/drawing/2014/main" id="{DBBEC15C-4B07-4D03-931C-D1113A62EF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302282" y="1389992"/>
                  <a:ext cx="57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5330" name="Freihand 55329">
                  <a:extLst>
                    <a:ext uri="{FF2B5EF4-FFF2-40B4-BE49-F238E27FC236}">
                      <a16:creationId xmlns:a16="http://schemas.microsoft.com/office/drawing/2014/main" id="{C8EC9360-ABB2-4EB8-BDF7-B97245ABEAB1}"/>
                    </a:ext>
                  </a:extLst>
                </p14:cNvPr>
                <p14:cNvContentPartPr/>
                <p14:nvPr/>
              </p14:nvContentPartPr>
              <p14:xfrm>
                <a:off x="11283922" y="1413032"/>
                <a:ext cx="101160" cy="61920"/>
              </p14:xfrm>
            </p:contentPart>
          </mc:Choice>
          <mc:Fallback>
            <p:pic>
              <p:nvPicPr>
                <p:cNvPr id="55330" name="Freihand 55329">
                  <a:extLst>
                    <a:ext uri="{FF2B5EF4-FFF2-40B4-BE49-F238E27FC236}">
                      <a16:creationId xmlns:a16="http://schemas.microsoft.com/office/drawing/2014/main" id="{C8EC9360-ABB2-4EB8-BDF7-B97245ABEA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79602" y="1408712"/>
                  <a:ext cx="109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5340" name="Freihand 55339">
                  <a:extLst>
                    <a:ext uri="{FF2B5EF4-FFF2-40B4-BE49-F238E27FC236}">
                      <a16:creationId xmlns:a16="http://schemas.microsoft.com/office/drawing/2014/main" id="{C11DFAF9-7B26-460B-8BFE-2BEA48F76C18}"/>
                    </a:ext>
                  </a:extLst>
                </p14:cNvPr>
                <p14:cNvContentPartPr/>
                <p14:nvPr/>
              </p14:nvContentPartPr>
              <p14:xfrm>
                <a:off x="8785162" y="1939352"/>
                <a:ext cx="25560" cy="137160"/>
              </p14:xfrm>
            </p:contentPart>
          </mc:Choice>
          <mc:Fallback>
            <p:pic>
              <p:nvPicPr>
                <p:cNvPr id="55340" name="Freihand 55339">
                  <a:extLst>
                    <a:ext uri="{FF2B5EF4-FFF2-40B4-BE49-F238E27FC236}">
                      <a16:creationId xmlns:a16="http://schemas.microsoft.com/office/drawing/2014/main" id="{C11DFAF9-7B26-460B-8BFE-2BEA48F76C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80842" y="1935032"/>
                  <a:ext cx="3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5341" name="Freihand 55340">
                  <a:extLst>
                    <a:ext uri="{FF2B5EF4-FFF2-40B4-BE49-F238E27FC236}">
                      <a16:creationId xmlns:a16="http://schemas.microsoft.com/office/drawing/2014/main" id="{B9CF69ED-0BA9-4EA2-91EE-1626EAB3FC9B}"/>
                    </a:ext>
                  </a:extLst>
                </p14:cNvPr>
                <p14:cNvContentPartPr/>
                <p14:nvPr/>
              </p14:nvContentPartPr>
              <p14:xfrm>
                <a:off x="8774722" y="1890392"/>
                <a:ext cx="123120" cy="46800"/>
              </p14:xfrm>
            </p:contentPart>
          </mc:Choice>
          <mc:Fallback>
            <p:pic>
              <p:nvPicPr>
                <p:cNvPr id="55341" name="Freihand 55340">
                  <a:extLst>
                    <a:ext uri="{FF2B5EF4-FFF2-40B4-BE49-F238E27FC236}">
                      <a16:creationId xmlns:a16="http://schemas.microsoft.com/office/drawing/2014/main" id="{B9CF69ED-0BA9-4EA2-91EE-1626EAB3FC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70402" y="1886072"/>
                  <a:ext cx="13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5342" name="Freihand 55341">
                  <a:extLst>
                    <a:ext uri="{FF2B5EF4-FFF2-40B4-BE49-F238E27FC236}">
                      <a16:creationId xmlns:a16="http://schemas.microsoft.com/office/drawing/2014/main" id="{4F322CC1-207C-4A46-B565-A4F09E42952B}"/>
                    </a:ext>
                  </a:extLst>
                </p14:cNvPr>
                <p14:cNvContentPartPr/>
                <p14:nvPr/>
              </p14:nvContentPartPr>
              <p14:xfrm>
                <a:off x="8787682" y="1967792"/>
                <a:ext cx="128880" cy="113400"/>
              </p14:xfrm>
            </p:contentPart>
          </mc:Choice>
          <mc:Fallback>
            <p:pic>
              <p:nvPicPr>
                <p:cNvPr id="55342" name="Freihand 55341">
                  <a:extLst>
                    <a:ext uri="{FF2B5EF4-FFF2-40B4-BE49-F238E27FC236}">
                      <a16:creationId xmlns:a16="http://schemas.microsoft.com/office/drawing/2014/main" id="{4F322CC1-207C-4A46-B565-A4F09E4295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83362" y="1963472"/>
                  <a:ext cx="137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343" name="Freihand 55342">
                  <a:extLst>
                    <a:ext uri="{FF2B5EF4-FFF2-40B4-BE49-F238E27FC236}">
                      <a16:creationId xmlns:a16="http://schemas.microsoft.com/office/drawing/2014/main" id="{72626C31-5F80-4572-B546-A6A519C48EB1}"/>
                    </a:ext>
                  </a:extLst>
                </p14:cNvPr>
                <p14:cNvContentPartPr/>
                <p14:nvPr/>
              </p14:nvContentPartPr>
              <p14:xfrm>
                <a:off x="8933482" y="1974992"/>
                <a:ext cx="112680" cy="107280"/>
              </p14:xfrm>
            </p:contentPart>
          </mc:Choice>
          <mc:Fallback>
            <p:pic>
              <p:nvPicPr>
                <p:cNvPr id="55343" name="Freihand 55342">
                  <a:extLst>
                    <a:ext uri="{FF2B5EF4-FFF2-40B4-BE49-F238E27FC236}">
                      <a16:creationId xmlns:a16="http://schemas.microsoft.com/office/drawing/2014/main" id="{72626C31-5F80-4572-B546-A6A519C48E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29162" y="1970672"/>
                  <a:ext cx="121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5344" name="Freihand 55343">
                  <a:extLst>
                    <a:ext uri="{FF2B5EF4-FFF2-40B4-BE49-F238E27FC236}">
                      <a16:creationId xmlns:a16="http://schemas.microsoft.com/office/drawing/2014/main" id="{F9945C0D-5D21-4928-9556-0CA961AC2203}"/>
                    </a:ext>
                  </a:extLst>
                </p14:cNvPr>
                <p14:cNvContentPartPr/>
                <p14:nvPr/>
              </p14:nvContentPartPr>
              <p14:xfrm>
                <a:off x="9133642" y="1944752"/>
                <a:ext cx="103320" cy="10080"/>
              </p14:xfrm>
            </p:contentPart>
          </mc:Choice>
          <mc:Fallback>
            <p:pic>
              <p:nvPicPr>
                <p:cNvPr id="55344" name="Freihand 55343">
                  <a:extLst>
                    <a:ext uri="{FF2B5EF4-FFF2-40B4-BE49-F238E27FC236}">
                      <a16:creationId xmlns:a16="http://schemas.microsoft.com/office/drawing/2014/main" id="{F9945C0D-5D21-4928-9556-0CA961AC22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29322" y="1940432"/>
                  <a:ext cx="111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5345" name="Freihand 55344">
                  <a:extLst>
                    <a:ext uri="{FF2B5EF4-FFF2-40B4-BE49-F238E27FC236}">
                      <a16:creationId xmlns:a16="http://schemas.microsoft.com/office/drawing/2014/main" id="{4EEBCAE2-BA7C-4BD4-9857-D1BB566C24DF}"/>
                    </a:ext>
                  </a:extLst>
                </p14:cNvPr>
                <p14:cNvContentPartPr/>
                <p14:nvPr/>
              </p14:nvContentPartPr>
              <p14:xfrm>
                <a:off x="9342442" y="1875992"/>
                <a:ext cx="18360" cy="140040"/>
              </p14:xfrm>
            </p:contentPart>
          </mc:Choice>
          <mc:Fallback>
            <p:pic>
              <p:nvPicPr>
                <p:cNvPr id="55345" name="Freihand 55344">
                  <a:extLst>
                    <a:ext uri="{FF2B5EF4-FFF2-40B4-BE49-F238E27FC236}">
                      <a16:creationId xmlns:a16="http://schemas.microsoft.com/office/drawing/2014/main" id="{4EEBCAE2-BA7C-4BD4-9857-D1BB566C24D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38122" y="1871672"/>
                  <a:ext cx="2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5346" name="Freihand 55345">
                  <a:extLst>
                    <a:ext uri="{FF2B5EF4-FFF2-40B4-BE49-F238E27FC236}">
                      <a16:creationId xmlns:a16="http://schemas.microsoft.com/office/drawing/2014/main" id="{C47D8EA1-0468-4A48-9693-F509CCB0CA5E}"/>
                    </a:ext>
                  </a:extLst>
                </p14:cNvPr>
                <p14:cNvContentPartPr/>
                <p14:nvPr/>
              </p14:nvContentPartPr>
              <p14:xfrm>
                <a:off x="9245242" y="1827392"/>
                <a:ext cx="196560" cy="185040"/>
              </p14:xfrm>
            </p:contentPart>
          </mc:Choice>
          <mc:Fallback>
            <p:pic>
              <p:nvPicPr>
                <p:cNvPr id="55346" name="Freihand 55345">
                  <a:extLst>
                    <a:ext uri="{FF2B5EF4-FFF2-40B4-BE49-F238E27FC236}">
                      <a16:creationId xmlns:a16="http://schemas.microsoft.com/office/drawing/2014/main" id="{C47D8EA1-0468-4A48-9693-F509CCB0CA5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40922" y="1823072"/>
                  <a:ext cx="205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347" name="Freihand 55346">
                  <a:extLst>
                    <a:ext uri="{FF2B5EF4-FFF2-40B4-BE49-F238E27FC236}">
                      <a16:creationId xmlns:a16="http://schemas.microsoft.com/office/drawing/2014/main" id="{0D783744-D00A-4261-BB25-99368ABAD19A}"/>
                    </a:ext>
                  </a:extLst>
                </p14:cNvPr>
                <p14:cNvContentPartPr/>
                <p14:nvPr/>
              </p14:nvContentPartPr>
              <p14:xfrm>
                <a:off x="9424162" y="1908752"/>
                <a:ext cx="174960" cy="43200"/>
              </p14:xfrm>
            </p:contentPart>
          </mc:Choice>
          <mc:Fallback>
            <p:pic>
              <p:nvPicPr>
                <p:cNvPr id="55347" name="Freihand 55346">
                  <a:extLst>
                    <a:ext uri="{FF2B5EF4-FFF2-40B4-BE49-F238E27FC236}">
                      <a16:creationId xmlns:a16="http://schemas.microsoft.com/office/drawing/2014/main" id="{0D783744-D00A-4261-BB25-99368ABAD1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19842" y="1904432"/>
                  <a:ext cx="183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5349" name="Freihand 55348">
                  <a:extLst>
                    <a:ext uri="{FF2B5EF4-FFF2-40B4-BE49-F238E27FC236}">
                      <a16:creationId xmlns:a16="http://schemas.microsoft.com/office/drawing/2014/main" id="{13623FB2-2456-4C13-9DAA-E814517FE33A}"/>
                    </a:ext>
                  </a:extLst>
                </p14:cNvPr>
                <p14:cNvContentPartPr/>
                <p14:nvPr/>
              </p14:nvContentPartPr>
              <p14:xfrm>
                <a:off x="10523602" y="1736672"/>
                <a:ext cx="92880" cy="82800"/>
              </p14:xfrm>
            </p:contentPart>
          </mc:Choice>
          <mc:Fallback>
            <p:pic>
              <p:nvPicPr>
                <p:cNvPr id="55349" name="Freihand 55348">
                  <a:extLst>
                    <a:ext uri="{FF2B5EF4-FFF2-40B4-BE49-F238E27FC236}">
                      <a16:creationId xmlns:a16="http://schemas.microsoft.com/office/drawing/2014/main" id="{13623FB2-2456-4C13-9DAA-E814517FE3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19282" y="1732352"/>
                  <a:ext cx="10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5350" name="Freihand 55349">
                  <a:extLst>
                    <a:ext uri="{FF2B5EF4-FFF2-40B4-BE49-F238E27FC236}">
                      <a16:creationId xmlns:a16="http://schemas.microsoft.com/office/drawing/2014/main" id="{C11F78BD-B4DE-4ED2-B421-CE3D3E5999FD}"/>
                    </a:ext>
                  </a:extLst>
                </p14:cNvPr>
                <p14:cNvContentPartPr/>
                <p14:nvPr/>
              </p14:nvContentPartPr>
              <p14:xfrm>
                <a:off x="10638802" y="1723712"/>
                <a:ext cx="78840" cy="72000"/>
              </p14:xfrm>
            </p:contentPart>
          </mc:Choice>
          <mc:Fallback>
            <p:pic>
              <p:nvPicPr>
                <p:cNvPr id="55350" name="Freihand 55349">
                  <a:extLst>
                    <a:ext uri="{FF2B5EF4-FFF2-40B4-BE49-F238E27FC236}">
                      <a16:creationId xmlns:a16="http://schemas.microsoft.com/office/drawing/2014/main" id="{C11F78BD-B4DE-4ED2-B421-CE3D3E5999F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34482" y="1719392"/>
                  <a:ext cx="87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5351" name="Freihand 55350">
                  <a:extLst>
                    <a:ext uri="{FF2B5EF4-FFF2-40B4-BE49-F238E27FC236}">
                      <a16:creationId xmlns:a16="http://schemas.microsoft.com/office/drawing/2014/main" id="{565C7DA7-7C84-4E14-A16D-C9E6166B652F}"/>
                    </a:ext>
                  </a:extLst>
                </p14:cNvPr>
                <p14:cNvContentPartPr/>
                <p14:nvPr/>
              </p14:nvContentPartPr>
              <p14:xfrm>
                <a:off x="10761562" y="1774832"/>
                <a:ext cx="1800" cy="6480"/>
              </p14:xfrm>
            </p:contentPart>
          </mc:Choice>
          <mc:Fallback>
            <p:pic>
              <p:nvPicPr>
                <p:cNvPr id="55351" name="Freihand 55350">
                  <a:extLst>
                    <a:ext uri="{FF2B5EF4-FFF2-40B4-BE49-F238E27FC236}">
                      <a16:creationId xmlns:a16="http://schemas.microsoft.com/office/drawing/2014/main" id="{565C7DA7-7C84-4E14-A16D-C9E6166B652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57242" y="1770512"/>
                  <a:ext cx="10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5353" name="Freihand 55352">
                  <a:extLst>
                    <a:ext uri="{FF2B5EF4-FFF2-40B4-BE49-F238E27FC236}">
                      <a16:creationId xmlns:a16="http://schemas.microsoft.com/office/drawing/2014/main" id="{7F97971E-67FC-4DCC-9448-E303C3E0B13A}"/>
                    </a:ext>
                  </a:extLst>
                </p14:cNvPr>
                <p14:cNvContentPartPr/>
                <p14:nvPr/>
              </p14:nvContentPartPr>
              <p14:xfrm>
                <a:off x="10971082" y="1653872"/>
                <a:ext cx="110160" cy="123840"/>
              </p14:xfrm>
            </p:contentPart>
          </mc:Choice>
          <mc:Fallback>
            <p:pic>
              <p:nvPicPr>
                <p:cNvPr id="55353" name="Freihand 55352">
                  <a:extLst>
                    <a:ext uri="{FF2B5EF4-FFF2-40B4-BE49-F238E27FC236}">
                      <a16:creationId xmlns:a16="http://schemas.microsoft.com/office/drawing/2014/main" id="{7F97971E-67FC-4DCC-9448-E303C3E0B1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66762" y="1649552"/>
                  <a:ext cx="11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5354" name="Freihand 55353">
                  <a:extLst>
                    <a:ext uri="{FF2B5EF4-FFF2-40B4-BE49-F238E27FC236}">
                      <a16:creationId xmlns:a16="http://schemas.microsoft.com/office/drawing/2014/main" id="{AEDDD25C-69D3-4B57-B3B6-8FF5FD887FDC}"/>
                    </a:ext>
                  </a:extLst>
                </p14:cNvPr>
                <p14:cNvContentPartPr/>
                <p14:nvPr/>
              </p14:nvContentPartPr>
              <p14:xfrm>
                <a:off x="10973242" y="1629032"/>
                <a:ext cx="159120" cy="25200"/>
              </p14:xfrm>
            </p:contentPart>
          </mc:Choice>
          <mc:Fallback>
            <p:pic>
              <p:nvPicPr>
                <p:cNvPr id="55354" name="Freihand 55353">
                  <a:extLst>
                    <a:ext uri="{FF2B5EF4-FFF2-40B4-BE49-F238E27FC236}">
                      <a16:creationId xmlns:a16="http://schemas.microsoft.com/office/drawing/2014/main" id="{AEDDD25C-69D3-4B57-B3B6-8FF5FD887F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68922" y="1624712"/>
                  <a:ext cx="167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5355" name="Freihand 55354">
                  <a:extLst>
                    <a:ext uri="{FF2B5EF4-FFF2-40B4-BE49-F238E27FC236}">
                      <a16:creationId xmlns:a16="http://schemas.microsoft.com/office/drawing/2014/main" id="{637EC9B6-AA5D-4BFD-8EE6-B833B34C7B51}"/>
                    </a:ext>
                  </a:extLst>
                </p14:cNvPr>
                <p14:cNvContentPartPr/>
                <p14:nvPr/>
              </p14:nvContentPartPr>
              <p14:xfrm>
                <a:off x="11205802" y="1640552"/>
                <a:ext cx="51840" cy="93240"/>
              </p14:xfrm>
            </p:contentPart>
          </mc:Choice>
          <mc:Fallback>
            <p:pic>
              <p:nvPicPr>
                <p:cNvPr id="55355" name="Freihand 55354">
                  <a:extLst>
                    <a:ext uri="{FF2B5EF4-FFF2-40B4-BE49-F238E27FC236}">
                      <a16:creationId xmlns:a16="http://schemas.microsoft.com/office/drawing/2014/main" id="{637EC9B6-AA5D-4BFD-8EE6-B833B34C7B5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01482" y="1636232"/>
                  <a:ext cx="6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5356" name="Freihand 55355">
                  <a:extLst>
                    <a:ext uri="{FF2B5EF4-FFF2-40B4-BE49-F238E27FC236}">
                      <a16:creationId xmlns:a16="http://schemas.microsoft.com/office/drawing/2014/main" id="{F896D775-B852-4A98-820F-4A177DCBAADF}"/>
                    </a:ext>
                  </a:extLst>
                </p14:cNvPr>
                <p14:cNvContentPartPr/>
                <p14:nvPr/>
              </p14:nvContentPartPr>
              <p14:xfrm>
                <a:off x="11146042" y="1588352"/>
                <a:ext cx="164160" cy="154440"/>
              </p14:xfrm>
            </p:contentPart>
          </mc:Choice>
          <mc:Fallback>
            <p:pic>
              <p:nvPicPr>
                <p:cNvPr id="55356" name="Freihand 55355">
                  <a:extLst>
                    <a:ext uri="{FF2B5EF4-FFF2-40B4-BE49-F238E27FC236}">
                      <a16:creationId xmlns:a16="http://schemas.microsoft.com/office/drawing/2014/main" id="{F896D775-B852-4A98-820F-4A177DCBAA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41722" y="1584032"/>
                  <a:ext cx="172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EEAE35D-CD31-40CA-8E60-770FE55B7FC6}"/>
                    </a:ext>
                  </a:extLst>
                </p14:cNvPr>
                <p14:cNvContentPartPr/>
                <p14:nvPr/>
              </p14:nvContentPartPr>
              <p14:xfrm>
                <a:off x="6052402" y="2501312"/>
                <a:ext cx="213480" cy="248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EEAE35D-CD31-40CA-8E60-770FE55B7F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48082" y="2496992"/>
                  <a:ext cx="222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58E7D85-D8F5-4DB2-BB3E-F2FF607518B6}"/>
                    </a:ext>
                  </a:extLst>
                </p14:cNvPr>
                <p14:cNvContentPartPr/>
                <p14:nvPr/>
              </p14:nvContentPartPr>
              <p14:xfrm>
                <a:off x="5969242" y="2504192"/>
                <a:ext cx="270360" cy="236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58E7D85-D8F5-4DB2-BB3E-F2FF607518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64922" y="2499872"/>
                  <a:ext cx="279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484835-BA8C-49D2-B03B-20AF236CA640}"/>
                    </a:ext>
                  </a:extLst>
                </p14:cNvPr>
                <p14:cNvContentPartPr/>
                <p14:nvPr/>
              </p14:nvContentPartPr>
              <p14:xfrm>
                <a:off x="6349762" y="2368112"/>
                <a:ext cx="113040" cy="127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484835-BA8C-49D2-B03B-20AF236CA6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45442" y="2363792"/>
                  <a:ext cx="121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F015A08-E18B-4DA9-80D4-697AADAB23EC}"/>
                    </a:ext>
                  </a:extLst>
                </p14:cNvPr>
                <p14:cNvContentPartPr/>
                <p14:nvPr/>
              </p14:nvContentPartPr>
              <p14:xfrm>
                <a:off x="6472162" y="2385032"/>
                <a:ext cx="63360" cy="96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F015A08-E18B-4DA9-80D4-697AADAB23E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67842" y="2380712"/>
                  <a:ext cx="72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0502CDA-32BF-4FAA-A9FB-07B9433F3027}"/>
                    </a:ext>
                  </a:extLst>
                </p14:cNvPr>
                <p14:cNvContentPartPr/>
                <p14:nvPr/>
              </p14:nvContentPartPr>
              <p14:xfrm>
                <a:off x="6592042" y="2445152"/>
                <a:ext cx="10080" cy="19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0502CDA-32BF-4FAA-A9FB-07B9433F30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87722" y="2440832"/>
                  <a:ext cx="18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0A6577-02B1-4329-80AC-4441960356E8}"/>
                    </a:ext>
                  </a:extLst>
                </p14:cNvPr>
                <p14:cNvContentPartPr/>
                <p14:nvPr/>
              </p14:nvContentPartPr>
              <p14:xfrm>
                <a:off x="6707962" y="2256152"/>
                <a:ext cx="79200" cy="165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0A6577-02B1-4329-80AC-4441960356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03642" y="2251832"/>
                  <a:ext cx="87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244366E-118C-4904-B425-1519310C6412}"/>
                    </a:ext>
                  </a:extLst>
                </p14:cNvPr>
                <p14:cNvContentPartPr/>
                <p14:nvPr/>
              </p14:nvContentPartPr>
              <p14:xfrm>
                <a:off x="6811642" y="2251112"/>
                <a:ext cx="75600" cy="128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244366E-118C-4904-B425-1519310C64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07322" y="2246792"/>
                  <a:ext cx="84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884178B-6697-4110-AAAD-78A6FEE92699}"/>
                    </a:ext>
                  </a:extLst>
                </p14:cNvPr>
                <p14:cNvContentPartPr/>
                <p14:nvPr/>
              </p14:nvContentPartPr>
              <p14:xfrm>
                <a:off x="6917482" y="2250392"/>
                <a:ext cx="92880" cy="81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884178B-6697-4110-AAAD-78A6FEE926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13162" y="2246072"/>
                  <a:ext cx="101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1E707CF-F276-496C-BDA6-C999ACA20E30}"/>
                    </a:ext>
                  </a:extLst>
                </p14:cNvPr>
                <p14:cNvContentPartPr/>
                <p14:nvPr/>
              </p14:nvContentPartPr>
              <p14:xfrm>
                <a:off x="7108642" y="2171552"/>
                <a:ext cx="180720" cy="150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1E707CF-F276-496C-BDA6-C999ACA20E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04322" y="2167232"/>
                  <a:ext cx="189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0E257B-F610-408D-8BDE-7C517A2EC8F4}"/>
                    </a:ext>
                  </a:extLst>
                </p14:cNvPr>
                <p14:cNvContentPartPr/>
                <p14:nvPr/>
              </p14:nvContentPartPr>
              <p14:xfrm>
                <a:off x="7332562" y="2246792"/>
                <a:ext cx="5400" cy="27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0E257B-F610-408D-8BDE-7C517A2EC8F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28242" y="2242472"/>
                  <a:ext cx="14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D89DE32-C0AE-4DF2-9D65-1A39859FB9B5}"/>
                    </a:ext>
                  </a:extLst>
                </p14:cNvPr>
                <p14:cNvContentPartPr/>
                <p14:nvPr/>
              </p14:nvContentPartPr>
              <p14:xfrm>
                <a:off x="7288282" y="2129072"/>
                <a:ext cx="113400" cy="151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D89DE32-C0AE-4DF2-9D65-1A39859FB9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83962" y="2124752"/>
                  <a:ext cx="122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C26C50E-89FA-4CB7-9119-76E46BD94626}"/>
                    </a:ext>
                  </a:extLst>
                </p14:cNvPr>
                <p14:cNvContentPartPr/>
                <p14:nvPr/>
              </p14:nvContentPartPr>
              <p14:xfrm>
                <a:off x="7425802" y="2211152"/>
                <a:ext cx="13680" cy="5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C26C50E-89FA-4CB7-9119-76E46BD946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21482" y="2206832"/>
                  <a:ext cx="22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679F8CE-01F2-4B0F-982B-33A83FAB217F}"/>
                    </a:ext>
                  </a:extLst>
                </p14:cNvPr>
                <p14:cNvContentPartPr/>
                <p14:nvPr/>
              </p14:nvContentPartPr>
              <p14:xfrm>
                <a:off x="7465042" y="2111432"/>
                <a:ext cx="114120" cy="141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679F8CE-01F2-4B0F-982B-33A83FAB217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60722" y="2107112"/>
                  <a:ext cx="122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5296" name="Freihand 55295">
                  <a:extLst>
                    <a:ext uri="{FF2B5EF4-FFF2-40B4-BE49-F238E27FC236}">
                      <a16:creationId xmlns:a16="http://schemas.microsoft.com/office/drawing/2014/main" id="{17F01380-DC54-4573-82F4-09DFE88237A0}"/>
                    </a:ext>
                  </a:extLst>
                </p14:cNvPr>
                <p14:cNvContentPartPr/>
                <p14:nvPr/>
              </p14:nvContentPartPr>
              <p14:xfrm>
                <a:off x="7412842" y="2140952"/>
                <a:ext cx="147600" cy="44640"/>
              </p14:xfrm>
            </p:contentPart>
          </mc:Choice>
          <mc:Fallback>
            <p:pic>
              <p:nvPicPr>
                <p:cNvPr id="55296" name="Freihand 55295">
                  <a:extLst>
                    <a:ext uri="{FF2B5EF4-FFF2-40B4-BE49-F238E27FC236}">
                      <a16:creationId xmlns:a16="http://schemas.microsoft.com/office/drawing/2014/main" id="{17F01380-DC54-4573-82F4-09DFE88237A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08522" y="2136632"/>
                  <a:ext cx="156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5297" name="Freihand 55296">
                  <a:extLst>
                    <a:ext uri="{FF2B5EF4-FFF2-40B4-BE49-F238E27FC236}">
                      <a16:creationId xmlns:a16="http://schemas.microsoft.com/office/drawing/2014/main" id="{6591BC8E-C463-4568-8205-156AACC879AE}"/>
                    </a:ext>
                  </a:extLst>
                </p14:cNvPr>
                <p14:cNvContentPartPr/>
                <p14:nvPr/>
              </p14:nvContentPartPr>
              <p14:xfrm>
                <a:off x="7417522" y="2160752"/>
                <a:ext cx="147600" cy="46800"/>
              </p14:xfrm>
            </p:contentPart>
          </mc:Choice>
          <mc:Fallback>
            <p:pic>
              <p:nvPicPr>
                <p:cNvPr id="55297" name="Freihand 55296">
                  <a:extLst>
                    <a:ext uri="{FF2B5EF4-FFF2-40B4-BE49-F238E27FC236}">
                      <a16:creationId xmlns:a16="http://schemas.microsoft.com/office/drawing/2014/main" id="{6591BC8E-C463-4568-8205-156AACC879A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13202" y="2156432"/>
                  <a:ext cx="156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5358" name="Freihand 55357">
                  <a:extLst>
                    <a:ext uri="{FF2B5EF4-FFF2-40B4-BE49-F238E27FC236}">
                      <a16:creationId xmlns:a16="http://schemas.microsoft.com/office/drawing/2014/main" id="{CA916BBB-754B-4174-9A2E-517A9F37ED4C}"/>
                    </a:ext>
                  </a:extLst>
                </p14:cNvPr>
                <p14:cNvContentPartPr/>
                <p14:nvPr/>
              </p14:nvContentPartPr>
              <p14:xfrm>
                <a:off x="6668002" y="2436512"/>
                <a:ext cx="70560" cy="48600"/>
              </p14:xfrm>
            </p:contentPart>
          </mc:Choice>
          <mc:Fallback>
            <p:pic>
              <p:nvPicPr>
                <p:cNvPr id="55358" name="Freihand 55357">
                  <a:extLst>
                    <a:ext uri="{FF2B5EF4-FFF2-40B4-BE49-F238E27FC236}">
                      <a16:creationId xmlns:a16="http://schemas.microsoft.com/office/drawing/2014/main" id="{CA916BBB-754B-4174-9A2E-517A9F37ED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63682" y="2432192"/>
                  <a:ext cx="79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5359" name="Freihand 55358">
                  <a:extLst>
                    <a:ext uri="{FF2B5EF4-FFF2-40B4-BE49-F238E27FC236}">
                      <a16:creationId xmlns:a16="http://schemas.microsoft.com/office/drawing/2014/main" id="{EC9F8EA0-6FEB-4BCD-BBDE-EF6D625D98BC}"/>
                    </a:ext>
                  </a:extLst>
                </p14:cNvPr>
                <p14:cNvContentPartPr/>
                <p14:nvPr/>
              </p14:nvContentPartPr>
              <p14:xfrm>
                <a:off x="6691402" y="2423912"/>
                <a:ext cx="71280" cy="24120"/>
              </p14:xfrm>
            </p:contentPart>
          </mc:Choice>
          <mc:Fallback>
            <p:pic>
              <p:nvPicPr>
                <p:cNvPr id="55359" name="Freihand 55358">
                  <a:extLst>
                    <a:ext uri="{FF2B5EF4-FFF2-40B4-BE49-F238E27FC236}">
                      <a16:creationId xmlns:a16="http://schemas.microsoft.com/office/drawing/2014/main" id="{EC9F8EA0-6FEB-4BCD-BBDE-EF6D625D98B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87082" y="2419592"/>
                  <a:ext cx="79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5362" name="Freihand 55361">
                  <a:extLst>
                    <a:ext uri="{FF2B5EF4-FFF2-40B4-BE49-F238E27FC236}">
                      <a16:creationId xmlns:a16="http://schemas.microsoft.com/office/drawing/2014/main" id="{EB038DFC-787A-4301-86FF-6720A88225DB}"/>
                    </a:ext>
                  </a:extLst>
                </p14:cNvPr>
                <p14:cNvContentPartPr/>
                <p14:nvPr/>
              </p14:nvContentPartPr>
              <p14:xfrm>
                <a:off x="5437882" y="3415352"/>
                <a:ext cx="2007000" cy="128160"/>
              </p14:xfrm>
            </p:contentPart>
          </mc:Choice>
          <mc:Fallback>
            <p:pic>
              <p:nvPicPr>
                <p:cNvPr id="55362" name="Freihand 55361">
                  <a:extLst>
                    <a:ext uri="{FF2B5EF4-FFF2-40B4-BE49-F238E27FC236}">
                      <a16:creationId xmlns:a16="http://schemas.microsoft.com/office/drawing/2014/main" id="{EB038DFC-787A-4301-86FF-6720A88225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33562" y="3411032"/>
                  <a:ext cx="201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5363" name="Freihand 55362">
                  <a:extLst>
                    <a:ext uri="{FF2B5EF4-FFF2-40B4-BE49-F238E27FC236}">
                      <a16:creationId xmlns:a16="http://schemas.microsoft.com/office/drawing/2014/main" id="{18825B85-4342-40DC-A96C-5BFEB3788C35}"/>
                    </a:ext>
                  </a:extLst>
                </p14:cNvPr>
                <p14:cNvContentPartPr/>
                <p14:nvPr/>
              </p14:nvContentPartPr>
              <p14:xfrm>
                <a:off x="5330242" y="3354152"/>
                <a:ext cx="440640" cy="279720"/>
              </p14:xfrm>
            </p:contentPart>
          </mc:Choice>
          <mc:Fallback>
            <p:pic>
              <p:nvPicPr>
                <p:cNvPr id="55363" name="Freihand 55362">
                  <a:extLst>
                    <a:ext uri="{FF2B5EF4-FFF2-40B4-BE49-F238E27FC236}">
                      <a16:creationId xmlns:a16="http://schemas.microsoft.com/office/drawing/2014/main" id="{18825B85-4342-40DC-A96C-5BFEB3788C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25922" y="3349832"/>
                  <a:ext cx="449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5364" name="Freihand 55363">
                  <a:extLst>
                    <a:ext uri="{FF2B5EF4-FFF2-40B4-BE49-F238E27FC236}">
                      <a16:creationId xmlns:a16="http://schemas.microsoft.com/office/drawing/2014/main" id="{AFF432A7-F002-4AA6-B8D8-185FBC9D78ED}"/>
                    </a:ext>
                  </a:extLst>
                </p14:cNvPr>
                <p14:cNvContentPartPr/>
                <p14:nvPr/>
              </p14:nvContentPartPr>
              <p14:xfrm>
                <a:off x="7330762" y="3337592"/>
                <a:ext cx="817920" cy="132120"/>
              </p14:xfrm>
            </p:contentPart>
          </mc:Choice>
          <mc:Fallback>
            <p:pic>
              <p:nvPicPr>
                <p:cNvPr id="55364" name="Freihand 55363">
                  <a:extLst>
                    <a:ext uri="{FF2B5EF4-FFF2-40B4-BE49-F238E27FC236}">
                      <a16:creationId xmlns:a16="http://schemas.microsoft.com/office/drawing/2014/main" id="{AFF432A7-F002-4AA6-B8D8-185FBC9D78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26442" y="3333272"/>
                  <a:ext cx="826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5365" name="Freihand 55364">
                  <a:extLst>
                    <a:ext uri="{FF2B5EF4-FFF2-40B4-BE49-F238E27FC236}">
                      <a16:creationId xmlns:a16="http://schemas.microsoft.com/office/drawing/2014/main" id="{2ECA7C9F-16D5-417C-9B32-12281B2BFB36}"/>
                    </a:ext>
                  </a:extLst>
                </p14:cNvPr>
                <p14:cNvContentPartPr/>
                <p14:nvPr/>
              </p14:nvContentPartPr>
              <p14:xfrm>
                <a:off x="8334442" y="3090272"/>
                <a:ext cx="290880" cy="243360"/>
              </p14:xfrm>
            </p:contentPart>
          </mc:Choice>
          <mc:Fallback>
            <p:pic>
              <p:nvPicPr>
                <p:cNvPr id="55365" name="Freihand 55364">
                  <a:extLst>
                    <a:ext uri="{FF2B5EF4-FFF2-40B4-BE49-F238E27FC236}">
                      <a16:creationId xmlns:a16="http://schemas.microsoft.com/office/drawing/2014/main" id="{2ECA7C9F-16D5-417C-9B32-12281B2BFB3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30122" y="3085952"/>
                  <a:ext cx="299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5366" name="Freihand 55365">
                  <a:extLst>
                    <a:ext uri="{FF2B5EF4-FFF2-40B4-BE49-F238E27FC236}">
                      <a16:creationId xmlns:a16="http://schemas.microsoft.com/office/drawing/2014/main" id="{8E064E26-47EC-4BDE-AC5F-920931EF4E51}"/>
                    </a:ext>
                  </a:extLst>
                </p14:cNvPr>
                <p14:cNvContentPartPr/>
                <p14:nvPr/>
              </p14:nvContentPartPr>
              <p14:xfrm>
                <a:off x="8495722" y="2955992"/>
                <a:ext cx="235440" cy="398880"/>
              </p14:xfrm>
            </p:contentPart>
          </mc:Choice>
          <mc:Fallback>
            <p:pic>
              <p:nvPicPr>
                <p:cNvPr id="55366" name="Freihand 55365">
                  <a:extLst>
                    <a:ext uri="{FF2B5EF4-FFF2-40B4-BE49-F238E27FC236}">
                      <a16:creationId xmlns:a16="http://schemas.microsoft.com/office/drawing/2014/main" id="{8E064E26-47EC-4BDE-AC5F-920931EF4E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91402" y="2951672"/>
                  <a:ext cx="2440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5367" name="Freihand 55366">
                  <a:extLst>
                    <a:ext uri="{FF2B5EF4-FFF2-40B4-BE49-F238E27FC236}">
                      <a16:creationId xmlns:a16="http://schemas.microsoft.com/office/drawing/2014/main" id="{B0C6871B-38B6-4C3B-A7C8-FA8E2A429001}"/>
                    </a:ext>
                  </a:extLst>
                </p14:cNvPr>
                <p14:cNvContentPartPr/>
                <p14:nvPr/>
              </p14:nvContentPartPr>
              <p14:xfrm>
                <a:off x="8792362" y="3081272"/>
                <a:ext cx="4320" cy="24840"/>
              </p14:xfrm>
            </p:contentPart>
          </mc:Choice>
          <mc:Fallback>
            <p:pic>
              <p:nvPicPr>
                <p:cNvPr id="55367" name="Freihand 55366">
                  <a:extLst>
                    <a:ext uri="{FF2B5EF4-FFF2-40B4-BE49-F238E27FC236}">
                      <a16:creationId xmlns:a16="http://schemas.microsoft.com/office/drawing/2014/main" id="{B0C6871B-38B6-4C3B-A7C8-FA8E2A4290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88042" y="3076952"/>
                  <a:ext cx="12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5368" name="Freihand 55367">
                  <a:extLst>
                    <a:ext uri="{FF2B5EF4-FFF2-40B4-BE49-F238E27FC236}">
                      <a16:creationId xmlns:a16="http://schemas.microsoft.com/office/drawing/2014/main" id="{49DAF4D4-BDB2-4EEC-B516-A27BEF516F2A}"/>
                    </a:ext>
                  </a:extLst>
                </p14:cNvPr>
                <p14:cNvContentPartPr/>
                <p14:nvPr/>
              </p14:nvContentPartPr>
              <p14:xfrm>
                <a:off x="8871202" y="2790392"/>
                <a:ext cx="378720" cy="309240"/>
              </p14:xfrm>
            </p:contentPart>
          </mc:Choice>
          <mc:Fallback>
            <p:pic>
              <p:nvPicPr>
                <p:cNvPr id="55368" name="Freihand 55367">
                  <a:extLst>
                    <a:ext uri="{FF2B5EF4-FFF2-40B4-BE49-F238E27FC236}">
                      <a16:creationId xmlns:a16="http://schemas.microsoft.com/office/drawing/2014/main" id="{49DAF4D4-BDB2-4EEC-B516-A27BEF516F2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66882" y="2786072"/>
                  <a:ext cx="387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5369" name="Freihand 55368">
                  <a:extLst>
                    <a:ext uri="{FF2B5EF4-FFF2-40B4-BE49-F238E27FC236}">
                      <a16:creationId xmlns:a16="http://schemas.microsoft.com/office/drawing/2014/main" id="{F0FCCA04-435F-4091-80D8-42FF65455429}"/>
                    </a:ext>
                  </a:extLst>
                </p14:cNvPr>
                <p14:cNvContentPartPr/>
                <p14:nvPr/>
              </p14:nvContentPartPr>
              <p14:xfrm>
                <a:off x="9023482" y="2782472"/>
                <a:ext cx="32400" cy="2880"/>
              </p14:xfrm>
            </p:contentPart>
          </mc:Choice>
          <mc:Fallback>
            <p:pic>
              <p:nvPicPr>
                <p:cNvPr id="55369" name="Freihand 55368">
                  <a:extLst>
                    <a:ext uri="{FF2B5EF4-FFF2-40B4-BE49-F238E27FC236}">
                      <a16:creationId xmlns:a16="http://schemas.microsoft.com/office/drawing/2014/main" id="{F0FCCA04-435F-4091-80D8-42FF654554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19162" y="2778152"/>
                  <a:ext cx="410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5370" name="Freihand 55369">
                  <a:extLst>
                    <a:ext uri="{FF2B5EF4-FFF2-40B4-BE49-F238E27FC236}">
                      <a16:creationId xmlns:a16="http://schemas.microsoft.com/office/drawing/2014/main" id="{39F64EA0-9DC8-4D96-B9C0-D831BE939FA5}"/>
                    </a:ext>
                  </a:extLst>
                </p14:cNvPr>
                <p14:cNvContentPartPr/>
                <p14:nvPr/>
              </p14:nvContentPartPr>
              <p14:xfrm>
                <a:off x="9414802" y="2712992"/>
                <a:ext cx="301320" cy="209160"/>
              </p14:xfrm>
            </p:contentPart>
          </mc:Choice>
          <mc:Fallback>
            <p:pic>
              <p:nvPicPr>
                <p:cNvPr id="55370" name="Freihand 55369">
                  <a:extLst>
                    <a:ext uri="{FF2B5EF4-FFF2-40B4-BE49-F238E27FC236}">
                      <a16:creationId xmlns:a16="http://schemas.microsoft.com/office/drawing/2014/main" id="{39F64EA0-9DC8-4D96-B9C0-D831BE939FA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10482" y="2708672"/>
                  <a:ext cx="309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5371" name="Freihand 55370">
                  <a:extLst>
                    <a:ext uri="{FF2B5EF4-FFF2-40B4-BE49-F238E27FC236}">
                      <a16:creationId xmlns:a16="http://schemas.microsoft.com/office/drawing/2014/main" id="{63CEE152-E46A-4A30-ABB6-C239FC87C745}"/>
                    </a:ext>
                  </a:extLst>
                </p14:cNvPr>
                <p14:cNvContentPartPr/>
                <p14:nvPr/>
              </p14:nvContentPartPr>
              <p14:xfrm>
                <a:off x="9884602" y="2664392"/>
                <a:ext cx="203760" cy="81000"/>
              </p14:xfrm>
            </p:contentPart>
          </mc:Choice>
          <mc:Fallback>
            <p:pic>
              <p:nvPicPr>
                <p:cNvPr id="55371" name="Freihand 55370">
                  <a:extLst>
                    <a:ext uri="{FF2B5EF4-FFF2-40B4-BE49-F238E27FC236}">
                      <a16:creationId xmlns:a16="http://schemas.microsoft.com/office/drawing/2014/main" id="{63CEE152-E46A-4A30-ABB6-C239FC87C7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80282" y="2660072"/>
                  <a:ext cx="212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5372" name="Freihand 55371">
                  <a:extLst>
                    <a:ext uri="{FF2B5EF4-FFF2-40B4-BE49-F238E27FC236}">
                      <a16:creationId xmlns:a16="http://schemas.microsoft.com/office/drawing/2014/main" id="{762BEF66-D8AD-4061-8F07-4353B1B5D6FE}"/>
                    </a:ext>
                  </a:extLst>
                </p14:cNvPr>
                <p14:cNvContentPartPr/>
                <p14:nvPr/>
              </p14:nvContentPartPr>
              <p14:xfrm>
                <a:off x="10093762" y="2563952"/>
                <a:ext cx="115200" cy="269640"/>
              </p14:xfrm>
            </p:contentPart>
          </mc:Choice>
          <mc:Fallback>
            <p:pic>
              <p:nvPicPr>
                <p:cNvPr id="55372" name="Freihand 55371">
                  <a:extLst>
                    <a:ext uri="{FF2B5EF4-FFF2-40B4-BE49-F238E27FC236}">
                      <a16:creationId xmlns:a16="http://schemas.microsoft.com/office/drawing/2014/main" id="{762BEF66-D8AD-4061-8F07-4353B1B5D6F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89442" y="2559632"/>
                  <a:ext cx="123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5373" name="Freihand 55372">
                  <a:extLst>
                    <a:ext uri="{FF2B5EF4-FFF2-40B4-BE49-F238E27FC236}">
                      <a16:creationId xmlns:a16="http://schemas.microsoft.com/office/drawing/2014/main" id="{034C5A13-557A-40D0-AF0B-66BCE322ACA5}"/>
                    </a:ext>
                  </a:extLst>
                </p14:cNvPr>
                <p14:cNvContentPartPr/>
                <p14:nvPr/>
              </p14:nvContentPartPr>
              <p14:xfrm>
                <a:off x="10242802" y="2503112"/>
                <a:ext cx="187560" cy="141840"/>
              </p14:xfrm>
            </p:contentPart>
          </mc:Choice>
          <mc:Fallback>
            <p:pic>
              <p:nvPicPr>
                <p:cNvPr id="55373" name="Freihand 55372">
                  <a:extLst>
                    <a:ext uri="{FF2B5EF4-FFF2-40B4-BE49-F238E27FC236}">
                      <a16:creationId xmlns:a16="http://schemas.microsoft.com/office/drawing/2014/main" id="{034C5A13-557A-40D0-AF0B-66BCE322ACA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38482" y="2498792"/>
                  <a:ext cx="196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5374" name="Freihand 55373">
                  <a:extLst>
                    <a:ext uri="{FF2B5EF4-FFF2-40B4-BE49-F238E27FC236}">
                      <a16:creationId xmlns:a16="http://schemas.microsoft.com/office/drawing/2014/main" id="{7781F820-EB8C-46B6-9CE1-7F903DB70D0F}"/>
                    </a:ext>
                  </a:extLst>
                </p14:cNvPr>
                <p14:cNvContentPartPr/>
                <p14:nvPr/>
              </p14:nvContentPartPr>
              <p14:xfrm>
                <a:off x="10431802" y="2468912"/>
                <a:ext cx="75600" cy="84960"/>
              </p14:xfrm>
            </p:contentPart>
          </mc:Choice>
          <mc:Fallback>
            <p:pic>
              <p:nvPicPr>
                <p:cNvPr id="55374" name="Freihand 55373">
                  <a:extLst>
                    <a:ext uri="{FF2B5EF4-FFF2-40B4-BE49-F238E27FC236}">
                      <a16:creationId xmlns:a16="http://schemas.microsoft.com/office/drawing/2014/main" id="{7781F820-EB8C-46B6-9CE1-7F903DB70D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27482" y="2464592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5375" name="Freihand 55374">
                  <a:extLst>
                    <a:ext uri="{FF2B5EF4-FFF2-40B4-BE49-F238E27FC236}">
                      <a16:creationId xmlns:a16="http://schemas.microsoft.com/office/drawing/2014/main" id="{2495CA83-BF52-4352-AD73-154A3747EECB}"/>
                    </a:ext>
                  </a:extLst>
                </p14:cNvPr>
                <p14:cNvContentPartPr/>
                <p14:nvPr/>
              </p14:nvContentPartPr>
              <p14:xfrm>
                <a:off x="10542322" y="2316632"/>
                <a:ext cx="136080" cy="195480"/>
              </p14:xfrm>
            </p:contentPart>
          </mc:Choice>
          <mc:Fallback>
            <p:pic>
              <p:nvPicPr>
                <p:cNvPr id="55375" name="Freihand 55374">
                  <a:extLst>
                    <a:ext uri="{FF2B5EF4-FFF2-40B4-BE49-F238E27FC236}">
                      <a16:creationId xmlns:a16="http://schemas.microsoft.com/office/drawing/2014/main" id="{2495CA83-BF52-4352-AD73-154A3747EEC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38002" y="2312312"/>
                  <a:ext cx="144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5376" name="Freihand 55375">
                  <a:extLst>
                    <a:ext uri="{FF2B5EF4-FFF2-40B4-BE49-F238E27FC236}">
                      <a16:creationId xmlns:a16="http://schemas.microsoft.com/office/drawing/2014/main" id="{9BC99837-CB8F-4CAA-8923-FBDB40C7CBF1}"/>
                    </a:ext>
                  </a:extLst>
                </p14:cNvPr>
                <p14:cNvContentPartPr/>
                <p14:nvPr/>
              </p14:nvContentPartPr>
              <p14:xfrm>
                <a:off x="10692442" y="2271272"/>
                <a:ext cx="275040" cy="191160"/>
              </p14:xfrm>
            </p:contentPart>
          </mc:Choice>
          <mc:Fallback>
            <p:pic>
              <p:nvPicPr>
                <p:cNvPr id="55376" name="Freihand 55375">
                  <a:extLst>
                    <a:ext uri="{FF2B5EF4-FFF2-40B4-BE49-F238E27FC236}">
                      <a16:creationId xmlns:a16="http://schemas.microsoft.com/office/drawing/2014/main" id="{9BC99837-CB8F-4CAA-8923-FBDB40C7CB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688122" y="2266952"/>
                  <a:ext cx="283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5379" name="Freihand 55378">
                  <a:extLst>
                    <a:ext uri="{FF2B5EF4-FFF2-40B4-BE49-F238E27FC236}">
                      <a16:creationId xmlns:a16="http://schemas.microsoft.com/office/drawing/2014/main" id="{78EBF57D-3EA0-4ADF-85E5-43042E729C7D}"/>
                    </a:ext>
                  </a:extLst>
                </p14:cNvPr>
                <p14:cNvContentPartPr/>
                <p14:nvPr/>
              </p14:nvContentPartPr>
              <p14:xfrm>
                <a:off x="8993242" y="3330752"/>
                <a:ext cx="84600" cy="133560"/>
              </p14:xfrm>
            </p:contentPart>
          </mc:Choice>
          <mc:Fallback>
            <p:pic>
              <p:nvPicPr>
                <p:cNvPr id="55379" name="Freihand 55378">
                  <a:extLst>
                    <a:ext uri="{FF2B5EF4-FFF2-40B4-BE49-F238E27FC236}">
                      <a16:creationId xmlns:a16="http://schemas.microsoft.com/office/drawing/2014/main" id="{78EBF57D-3EA0-4ADF-85E5-43042E729C7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88922" y="3326432"/>
                  <a:ext cx="93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5380" name="Freihand 55379">
                  <a:extLst>
                    <a:ext uri="{FF2B5EF4-FFF2-40B4-BE49-F238E27FC236}">
                      <a16:creationId xmlns:a16="http://schemas.microsoft.com/office/drawing/2014/main" id="{B521A7E0-22A8-4D80-8257-94DF0DCCA2A8}"/>
                    </a:ext>
                  </a:extLst>
                </p14:cNvPr>
                <p14:cNvContentPartPr/>
                <p14:nvPr/>
              </p14:nvContentPartPr>
              <p14:xfrm>
                <a:off x="8974162" y="3380432"/>
                <a:ext cx="154440" cy="95760"/>
              </p14:xfrm>
            </p:contentPart>
          </mc:Choice>
          <mc:Fallback>
            <p:pic>
              <p:nvPicPr>
                <p:cNvPr id="55380" name="Freihand 55379">
                  <a:extLst>
                    <a:ext uri="{FF2B5EF4-FFF2-40B4-BE49-F238E27FC236}">
                      <a16:creationId xmlns:a16="http://schemas.microsoft.com/office/drawing/2014/main" id="{B521A7E0-22A8-4D80-8257-94DF0DCCA2A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69842" y="3376112"/>
                  <a:ext cx="163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5381" name="Freihand 55380">
                  <a:extLst>
                    <a:ext uri="{FF2B5EF4-FFF2-40B4-BE49-F238E27FC236}">
                      <a16:creationId xmlns:a16="http://schemas.microsoft.com/office/drawing/2014/main" id="{1C1B9D81-BA20-4B45-888E-E30D76B7D635}"/>
                    </a:ext>
                  </a:extLst>
                </p14:cNvPr>
                <p14:cNvContentPartPr/>
                <p14:nvPr/>
              </p14:nvContentPartPr>
              <p14:xfrm>
                <a:off x="8887402" y="3283952"/>
                <a:ext cx="128160" cy="49680"/>
              </p14:xfrm>
            </p:contentPart>
          </mc:Choice>
          <mc:Fallback>
            <p:pic>
              <p:nvPicPr>
                <p:cNvPr id="55381" name="Freihand 55380">
                  <a:extLst>
                    <a:ext uri="{FF2B5EF4-FFF2-40B4-BE49-F238E27FC236}">
                      <a16:creationId xmlns:a16="http://schemas.microsoft.com/office/drawing/2014/main" id="{1C1B9D81-BA20-4B45-888E-E30D76B7D63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83082" y="3279632"/>
                  <a:ext cx="136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5382" name="Freihand 55381">
                  <a:extLst>
                    <a:ext uri="{FF2B5EF4-FFF2-40B4-BE49-F238E27FC236}">
                      <a16:creationId xmlns:a16="http://schemas.microsoft.com/office/drawing/2014/main" id="{0E973DE2-DA9D-4F33-B765-F9776C7D020F}"/>
                    </a:ext>
                  </a:extLst>
                </p14:cNvPr>
                <p14:cNvContentPartPr/>
                <p14:nvPr/>
              </p14:nvContentPartPr>
              <p14:xfrm>
                <a:off x="9074242" y="3319592"/>
                <a:ext cx="142560" cy="56880"/>
              </p14:xfrm>
            </p:contentPart>
          </mc:Choice>
          <mc:Fallback>
            <p:pic>
              <p:nvPicPr>
                <p:cNvPr id="55382" name="Freihand 55381">
                  <a:extLst>
                    <a:ext uri="{FF2B5EF4-FFF2-40B4-BE49-F238E27FC236}">
                      <a16:creationId xmlns:a16="http://schemas.microsoft.com/office/drawing/2014/main" id="{0E973DE2-DA9D-4F33-B765-F9776C7D02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69922" y="3315272"/>
                  <a:ext cx="151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5383" name="Freihand 55382">
                  <a:extLst>
                    <a:ext uri="{FF2B5EF4-FFF2-40B4-BE49-F238E27FC236}">
                      <a16:creationId xmlns:a16="http://schemas.microsoft.com/office/drawing/2014/main" id="{ACA48845-6915-400A-BE07-EA83895F5EC4}"/>
                    </a:ext>
                  </a:extLst>
                </p14:cNvPr>
                <p14:cNvContentPartPr/>
                <p14:nvPr/>
              </p14:nvContentPartPr>
              <p14:xfrm>
                <a:off x="9218962" y="3222032"/>
                <a:ext cx="168840" cy="112680"/>
              </p14:xfrm>
            </p:contentPart>
          </mc:Choice>
          <mc:Fallback>
            <p:pic>
              <p:nvPicPr>
                <p:cNvPr id="55383" name="Freihand 55382">
                  <a:extLst>
                    <a:ext uri="{FF2B5EF4-FFF2-40B4-BE49-F238E27FC236}">
                      <a16:creationId xmlns:a16="http://schemas.microsoft.com/office/drawing/2014/main" id="{ACA48845-6915-400A-BE07-EA83895F5E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14642" y="3217712"/>
                  <a:ext cx="177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5384" name="Freihand 55383">
                  <a:extLst>
                    <a:ext uri="{FF2B5EF4-FFF2-40B4-BE49-F238E27FC236}">
                      <a16:creationId xmlns:a16="http://schemas.microsoft.com/office/drawing/2014/main" id="{B2464F83-1958-4201-949D-1F739605C293}"/>
                    </a:ext>
                  </a:extLst>
                </p14:cNvPr>
                <p14:cNvContentPartPr/>
                <p14:nvPr/>
              </p14:nvContentPartPr>
              <p14:xfrm>
                <a:off x="9352882" y="3190352"/>
                <a:ext cx="91080" cy="105120"/>
              </p14:xfrm>
            </p:contentPart>
          </mc:Choice>
          <mc:Fallback>
            <p:pic>
              <p:nvPicPr>
                <p:cNvPr id="55384" name="Freihand 55383">
                  <a:extLst>
                    <a:ext uri="{FF2B5EF4-FFF2-40B4-BE49-F238E27FC236}">
                      <a16:creationId xmlns:a16="http://schemas.microsoft.com/office/drawing/2014/main" id="{B2464F83-1958-4201-949D-1F739605C29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48562" y="3186032"/>
                  <a:ext cx="99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5385" name="Freihand 55384">
                  <a:extLst>
                    <a:ext uri="{FF2B5EF4-FFF2-40B4-BE49-F238E27FC236}">
                      <a16:creationId xmlns:a16="http://schemas.microsoft.com/office/drawing/2014/main" id="{61B8352A-1E17-4C37-AE01-D09251CC27CD}"/>
                    </a:ext>
                  </a:extLst>
                </p14:cNvPr>
                <p14:cNvContentPartPr/>
                <p14:nvPr/>
              </p14:nvContentPartPr>
              <p14:xfrm>
                <a:off x="9427402" y="3109712"/>
                <a:ext cx="151200" cy="128520"/>
              </p14:xfrm>
            </p:contentPart>
          </mc:Choice>
          <mc:Fallback>
            <p:pic>
              <p:nvPicPr>
                <p:cNvPr id="55385" name="Freihand 55384">
                  <a:extLst>
                    <a:ext uri="{FF2B5EF4-FFF2-40B4-BE49-F238E27FC236}">
                      <a16:creationId xmlns:a16="http://schemas.microsoft.com/office/drawing/2014/main" id="{61B8352A-1E17-4C37-AE01-D09251CC27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23082" y="3105392"/>
                  <a:ext cx="159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5386" name="Freihand 55385">
                  <a:extLst>
                    <a:ext uri="{FF2B5EF4-FFF2-40B4-BE49-F238E27FC236}">
                      <a16:creationId xmlns:a16="http://schemas.microsoft.com/office/drawing/2014/main" id="{6F2B0D8B-944D-4695-9F5B-2E44FF2301EE}"/>
                    </a:ext>
                  </a:extLst>
                </p14:cNvPr>
                <p14:cNvContentPartPr/>
                <p14:nvPr/>
              </p14:nvContentPartPr>
              <p14:xfrm>
                <a:off x="9527482" y="3013952"/>
                <a:ext cx="169560" cy="172440"/>
              </p14:xfrm>
            </p:contentPart>
          </mc:Choice>
          <mc:Fallback>
            <p:pic>
              <p:nvPicPr>
                <p:cNvPr id="55386" name="Freihand 55385">
                  <a:extLst>
                    <a:ext uri="{FF2B5EF4-FFF2-40B4-BE49-F238E27FC236}">
                      <a16:creationId xmlns:a16="http://schemas.microsoft.com/office/drawing/2014/main" id="{6F2B0D8B-944D-4695-9F5B-2E44FF2301E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23162" y="3009632"/>
                  <a:ext cx="178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5387" name="Freihand 55386">
                  <a:extLst>
                    <a:ext uri="{FF2B5EF4-FFF2-40B4-BE49-F238E27FC236}">
                      <a16:creationId xmlns:a16="http://schemas.microsoft.com/office/drawing/2014/main" id="{E2AFD529-BB2F-4267-BB7D-1D4D1CE92284}"/>
                    </a:ext>
                  </a:extLst>
                </p14:cNvPr>
                <p14:cNvContentPartPr/>
                <p14:nvPr/>
              </p14:nvContentPartPr>
              <p14:xfrm>
                <a:off x="9605242" y="2993432"/>
                <a:ext cx="48600" cy="14760"/>
              </p14:xfrm>
            </p:contentPart>
          </mc:Choice>
          <mc:Fallback>
            <p:pic>
              <p:nvPicPr>
                <p:cNvPr id="55387" name="Freihand 55386">
                  <a:extLst>
                    <a:ext uri="{FF2B5EF4-FFF2-40B4-BE49-F238E27FC236}">
                      <a16:creationId xmlns:a16="http://schemas.microsoft.com/office/drawing/2014/main" id="{E2AFD529-BB2F-4267-BB7D-1D4D1CE922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00922" y="2989112"/>
                  <a:ext cx="57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5388" name="Freihand 55387">
                  <a:extLst>
                    <a:ext uri="{FF2B5EF4-FFF2-40B4-BE49-F238E27FC236}">
                      <a16:creationId xmlns:a16="http://schemas.microsoft.com/office/drawing/2014/main" id="{376378E5-578E-4425-A236-A8CFC3AA25B7}"/>
                    </a:ext>
                  </a:extLst>
                </p14:cNvPr>
                <p14:cNvContentPartPr/>
                <p14:nvPr/>
              </p14:nvContentPartPr>
              <p14:xfrm>
                <a:off x="9706402" y="3050672"/>
                <a:ext cx="158400" cy="57960"/>
              </p14:xfrm>
            </p:contentPart>
          </mc:Choice>
          <mc:Fallback>
            <p:pic>
              <p:nvPicPr>
                <p:cNvPr id="55388" name="Freihand 55387">
                  <a:extLst>
                    <a:ext uri="{FF2B5EF4-FFF2-40B4-BE49-F238E27FC236}">
                      <a16:creationId xmlns:a16="http://schemas.microsoft.com/office/drawing/2014/main" id="{376378E5-578E-4425-A236-A8CFC3AA25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02082" y="3046352"/>
                  <a:ext cx="167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5389" name="Freihand 55388">
                  <a:extLst>
                    <a:ext uri="{FF2B5EF4-FFF2-40B4-BE49-F238E27FC236}">
                      <a16:creationId xmlns:a16="http://schemas.microsoft.com/office/drawing/2014/main" id="{F309494F-4AED-4E0D-82AA-445E8CB0EEBB}"/>
                    </a:ext>
                  </a:extLst>
                </p14:cNvPr>
                <p14:cNvContentPartPr/>
                <p14:nvPr/>
              </p14:nvContentPartPr>
              <p14:xfrm>
                <a:off x="9877402" y="2959232"/>
                <a:ext cx="255240" cy="81360"/>
              </p14:xfrm>
            </p:contentPart>
          </mc:Choice>
          <mc:Fallback>
            <p:pic>
              <p:nvPicPr>
                <p:cNvPr id="55389" name="Freihand 55388">
                  <a:extLst>
                    <a:ext uri="{FF2B5EF4-FFF2-40B4-BE49-F238E27FC236}">
                      <a16:creationId xmlns:a16="http://schemas.microsoft.com/office/drawing/2014/main" id="{F309494F-4AED-4E0D-82AA-445E8CB0EE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73082" y="2954912"/>
                  <a:ext cx="263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5390" name="Freihand 55389">
                  <a:extLst>
                    <a:ext uri="{FF2B5EF4-FFF2-40B4-BE49-F238E27FC236}">
                      <a16:creationId xmlns:a16="http://schemas.microsoft.com/office/drawing/2014/main" id="{6524CF4E-7D3A-4DB5-9F09-58C39F75D2A2}"/>
                    </a:ext>
                  </a:extLst>
                </p14:cNvPr>
                <p14:cNvContentPartPr/>
                <p14:nvPr/>
              </p14:nvContentPartPr>
              <p14:xfrm>
                <a:off x="9421642" y="2958152"/>
                <a:ext cx="45360" cy="6480"/>
              </p14:xfrm>
            </p:contentPart>
          </mc:Choice>
          <mc:Fallback>
            <p:pic>
              <p:nvPicPr>
                <p:cNvPr id="55390" name="Freihand 55389">
                  <a:extLst>
                    <a:ext uri="{FF2B5EF4-FFF2-40B4-BE49-F238E27FC236}">
                      <a16:creationId xmlns:a16="http://schemas.microsoft.com/office/drawing/2014/main" id="{6524CF4E-7D3A-4DB5-9F09-58C39F75D2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17322" y="2953832"/>
                  <a:ext cx="54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5394" name="Freihand 55393">
                  <a:extLst>
                    <a:ext uri="{FF2B5EF4-FFF2-40B4-BE49-F238E27FC236}">
                      <a16:creationId xmlns:a16="http://schemas.microsoft.com/office/drawing/2014/main" id="{2B4281FF-AA89-4F3C-A8C8-FF11BB3CA80E}"/>
                    </a:ext>
                  </a:extLst>
                </p14:cNvPr>
                <p14:cNvContentPartPr/>
                <p14:nvPr/>
              </p14:nvContentPartPr>
              <p14:xfrm>
                <a:off x="10251082" y="2445152"/>
                <a:ext cx="167760" cy="191520"/>
              </p14:xfrm>
            </p:contentPart>
          </mc:Choice>
          <mc:Fallback>
            <p:pic>
              <p:nvPicPr>
                <p:cNvPr id="55394" name="Freihand 55393">
                  <a:extLst>
                    <a:ext uri="{FF2B5EF4-FFF2-40B4-BE49-F238E27FC236}">
                      <a16:creationId xmlns:a16="http://schemas.microsoft.com/office/drawing/2014/main" id="{2B4281FF-AA89-4F3C-A8C8-FF11BB3CA80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46762" y="2440832"/>
                  <a:ext cx="176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5396" name="Freihand 55395">
                  <a:extLst>
                    <a:ext uri="{FF2B5EF4-FFF2-40B4-BE49-F238E27FC236}">
                      <a16:creationId xmlns:a16="http://schemas.microsoft.com/office/drawing/2014/main" id="{DA2FF6C0-1900-4E45-B81A-CB068AAE44D0}"/>
                    </a:ext>
                  </a:extLst>
                </p14:cNvPr>
                <p14:cNvContentPartPr/>
                <p14:nvPr/>
              </p14:nvContentPartPr>
              <p14:xfrm>
                <a:off x="10294282" y="2884352"/>
                <a:ext cx="252000" cy="72000"/>
              </p14:xfrm>
            </p:contentPart>
          </mc:Choice>
          <mc:Fallback>
            <p:pic>
              <p:nvPicPr>
                <p:cNvPr id="55396" name="Freihand 55395">
                  <a:extLst>
                    <a:ext uri="{FF2B5EF4-FFF2-40B4-BE49-F238E27FC236}">
                      <a16:creationId xmlns:a16="http://schemas.microsoft.com/office/drawing/2014/main" id="{DA2FF6C0-1900-4E45-B81A-CB068AAE44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89962" y="2880032"/>
                  <a:ext cx="260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5397" name="Freihand 55396">
                  <a:extLst>
                    <a:ext uri="{FF2B5EF4-FFF2-40B4-BE49-F238E27FC236}">
                      <a16:creationId xmlns:a16="http://schemas.microsoft.com/office/drawing/2014/main" id="{ACE6FB33-C004-4687-9D7B-0763C71F27EC}"/>
                    </a:ext>
                  </a:extLst>
                </p14:cNvPr>
                <p14:cNvContentPartPr/>
                <p14:nvPr/>
              </p14:nvContentPartPr>
              <p14:xfrm>
                <a:off x="10441522" y="2789312"/>
                <a:ext cx="360" cy="360"/>
              </p14:xfrm>
            </p:contentPart>
          </mc:Choice>
          <mc:Fallback>
            <p:pic>
              <p:nvPicPr>
                <p:cNvPr id="55397" name="Freihand 55396">
                  <a:extLst>
                    <a:ext uri="{FF2B5EF4-FFF2-40B4-BE49-F238E27FC236}">
                      <a16:creationId xmlns:a16="http://schemas.microsoft.com/office/drawing/2014/main" id="{ACE6FB33-C004-4687-9D7B-0763C71F27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37202" y="2784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5398" name="Freihand 55397">
                  <a:extLst>
                    <a:ext uri="{FF2B5EF4-FFF2-40B4-BE49-F238E27FC236}">
                      <a16:creationId xmlns:a16="http://schemas.microsoft.com/office/drawing/2014/main" id="{9C6AC4E3-6EA1-4995-85E2-B15E0EC03D24}"/>
                    </a:ext>
                  </a:extLst>
                </p14:cNvPr>
                <p14:cNvContentPartPr/>
                <p14:nvPr/>
              </p14:nvContentPartPr>
              <p14:xfrm>
                <a:off x="10642402" y="2638832"/>
                <a:ext cx="209520" cy="202680"/>
              </p14:xfrm>
            </p:contentPart>
          </mc:Choice>
          <mc:Fallback>
            <p:pic>
              <p:nvPicPr>
                <p:cNvPr id="55398" name="Freihand 55397">
                  <a:extLst>
                    <a:ext uri="{FF2B5EF4-FFF2-40B4-BE49-F238E27FC236}">
                      <a16:creationId xmlns:a16="http://schemas.microsoft.com/office/drawing/2014/main" id="{9C6AC4E3-6EA1-4995-85E2-B15E0EC03D2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38082" y="2634512"/>
                  <a:ext cx="218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5399" name="Freihand 55398">
                  <a:extLst>
                    <a:ext uri="{FF2B5EF4-FFF2-40B4-BE49-F238E27FC236}">
                      <a16:creationId xmlns:a16="http://schemas.microsoft.com/office/drawing/2014/main" id="{FEBAEE05-B3C1-493B-B95F-2192E1FD8516}"/>
                    </a:ext>
                  </a:extLst>
                </p14:cNvPr>
                <p14:cNvContentPartPr/>
                <p14:nvPr/>
              </p14:nvContentPartPr>
              <p14:xfrm>
                <a:off x="10867762" y="2723072"/>
                <a:ext cx="3600" cy="21600"/>
              </p14:xfrm>
            </p:contentPart>
          </mc:Choice>
          <mc:Fallback>
            <p:pic>
              <p:nvPicPr>
                <p:cNvPr id="55399" name="Freihand 55398">
                  <a:extLst>
                    <a:ext uri="{FF2B5EF4-FFF2-40B4-BE49-F238E27FC236}">
                      <a16:creationId xmlns:a16="http://schemas.microsoft.com/office/drawing/2014/main" id="{FEBAEE05-B3C1-493B-B95F-2192E1FD85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63442" y="2718752"/>
                  <a:ext cx="1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5400" name="Freihand 55399">
                  <a:extLst>
                    <a:ext uri="{FF2B5EF4-FFF2-40B4-BE49-F238E27FC236}">
                      <a16:creationId xmlns:a16="http://schemas.microsoft.com/office/drawing/2014/main" id="{3B2FC1DD-6A99-4A24-8B92-E18F73D0A8B3}"/>
                    </a:ext>
                  </a:extLst>
                </p14:cNvPr>
                <p14:cNvContentPartPr/>
                <p14:nvPr/>
              </p14:nvContentPartPr>
              <p14:xfrm>
                <a:off x="10876402" y="2612552"/>
                <a:ext cx="140760" cy="161280"/>
              </p14:xfrm>
            </p:contentPart>
          </mc:Choice>
          <mc:Fallback>
            <p:pic>
              <p:nvPicPr>
                <p:cNvPr id="55400" name="Freihand 55399">
                  <a:extLst>
                    <a:ext uri="{FF2B5EF4-FFF2-40B4-BE49-F238E27FC236}">
                      <a16:creationId xmlns:a16="http://schemas.microsoft.com/office/drawing/2014/main" id="{3B2FC1DD-6A99-4A24-8B92-E18F73D0A8B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72082" y="2608232"/>
                  <a:ext cx="149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5401" name="Freihand 55400">
                  <a:extLst>
                    <a:ext uri="{FF2B5EF4-FFF2-40B4-BE49-F238E27FC236}">
                      <a16:creationId xmlns:a16="http://schemas.microsoft.com/office/drawing/2014/main" id="{03A782D5-28AD-4D61-9E26-C9115CC7D98B}"/>
                    </a:ext>
                  </a:extLst>
                </p14:cNvPr>
                <p14:cNvContentPartPr/>
                <p14:nvPr/>
              </p14:nvContentPartPr>
              <p14:xfrm>
                <a:off x="10972882" y="2550992"/>
                <a:ext cx="62280" cy="171360"/>
              </p14:xfrm>
            </p:contentPart>
          </mc:Choice>
          <mc:Fallback>
            <p:pic>
              <p:nvPicPr>
                <p:cNvPr id="55401" name="Freihand 55400">
                  <a:extLst>
                    <a:ext uri="{FF2B5EF4-FFF2-40B4-BE49-F238E27FC236}">
                      <a16:creationId xmlns:a16="http://schemas.microsoft.com/office/drawing/2014/main" id="{03A782D5-28AD-4D61-9E26-C9115CC7D98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68562" y="2546672"/>
                  <a:ext cx="70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5402" name="Freihand 55401">
                  <a:extLst>
                    <a:ext uri="{FF2B5EF4-FFF2-40B4-BE49-F238E27FC236}">
                      <a16:creationId xmlns:a16="http://schemas.microsoft.com/office/drawing/2014/main" id="{2C433B0F-9ECF-4FD2-A98B-ECB134C99FE3}"/>
                    </a:ext>
                  </a:extLst>
                </p14:cNvPr>
                <p14:cNvContentPartPr/>
                <p14:nvPr/>
              </p14:nvContentPartPr>
              <p14:xfrm>
                <a:off x="10904842" y="2583032"/>
                <a:ext cx="43920" cy="360"/>
              </p14:xfrm>
            </p:contentPart>
          </mc:Choice>
          <mc:Fallback>
            <p:pic>
              <p:nvPicPr>
                <p:cNvPr id="55402" name="Freihand 55401">
                  <a:extLst>
                    <a:ext uri="{FF2B5EF4-FFF2-40B4-BE49-F238E27FC236}">
                      <a16:creationId xmlns:a16="http://schemas.microsoft.com/office/drawing/2014/main" id="{2C433B0F-9ECF-4FD2-A98B-ECB134C99FE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00522" y="2578712"/>
                  <a:ext cx="525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5403" name="Freihand 55402">
                  <a:extLst>
                    <a:ext uri="{FF2B5EF4-FFF2-40B4-BE49-F238E27FC236}">
                      <a16:creationId xmlns:a16="http://schemas.microsoft.com/office/drawing/2014/main" id="{F4B32FC4-C265-4806-B6F2-3C3FEA9BAAC4}"/>
                    </a:ext>
                  </a:extLst>
                </p14:cNvPr>
                <p14:cNvContentPartPr/>
                <p14:nvPr/>
              </p14:nvContentPartPr>
              <p14:xfrm>
                <a:off x="11058562" y="2589152"/>
                <a:ext cx="89280" cy="85320"/>
              </p14:xfrm>
            </p:contentPart>
          </mc:Choice>
          <mc:Fallback>
            <p:pic>
              <p:nvPicPr>
                <p:cNvPr id="55403" name="Freihand 55402">
                  <a:extLst>
                    <a:ext uri="{FF2B5EF4-FFF2-40B4-BE49-F238E27FC236}">
                      <a16:creationId xmlns:a16="http://schemas.microsoft.com/office/drawing/2014/main" id="{F4B32FC4-C265-4806-B6F2-3C3FEA9BAAC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54242" y="2584832"/>
                  <a:ext cx="97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5404" name="Freihand 55403">
                  <a:extLst>
                    <a:ext uri="{FF2B5EF4-FFF2-40B4-BE49-F238E27FC236}">
                      <a16:creationId xmlns:a16="http://schemas.microsoft.com/office/drawing/2014/main" id="{EA0BEB2B-41E0-432E-AD4F-F23BBBFBBF34}"/>
                    </a:ext>
                  </a:extLst>
                </p14:cNvPr>
                <p14:cNvContentPartPr/>
                <p14:nvPr/>
              </p14:nvContentPartPr>
              <p14:xfrm>
                <a:off x="11167282" y="2455592"/>
                <a:ext cx="123120" cy="182160"/>
              </p14:xfrm>
            </p:contentPart>
          </mc:Choice>
          <mc:Fallback>
            <p:pic>
              <p:nvPicPr>
                <p:cNvPr id="55404" name="Freihand 55403">
                  <a:extLst>
                    <a:ext uri="{FF2B5EF4-FFF2-40B4-BE49-F238E27FC236}">
                      <a16:creationId xmlns:a16="http://schemas.microsoft.com/office/drawing/2014/main" id="{EA0BEB2B-41E0-432E-AD4F-F23BBBFBBF3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62962" y="2451272"/>
                  <a:ext cx="131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5405" name="Freihand 55404">
                  <a:extLst>
                    <a:ext uri="{FF2B5EF4-FFF2-40B4-BE49-F238E27FC236}">
                      <a16:creationId xmlns:a16="http://schemas.microsoft.com/office/drawing/2014/main" id="{3538612F-D456-491D-9CAD-45EDC30C8E05}"/>
                    </a:ext>
                  </a:extLst>
                </p14:cNvPr>
                <p14:cNvContentPartPr/>
                <p14:nvPr/>
              </p14:nvContentPartPr>
              <p14:xfrm>
                <a:off x="11298682" y="2351552"/>
                <a:ext cx="234000" cy="227880"/>
              </p14:xfrm>
            </p:contentPart>
          </mc:Choice>
          <mc:Fallback>
            <p:pic>
              <p:nvPicPr>
                <p:cNvPr id="55405" name="Freihand 55404">
                  <a:extLst>
                    <a:ext uri="{FF2B5EF4-FFF2-40B4-BE49-F238E27FC236}">
                      <a16:creationId xmlns:a16="http://schemas.microsoft.com/office/drawing/2014/main" id="{3538612F-D456-491D-9CAD-45EDC30C8E0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94362" y="2347232"/>
                  <a:ext cx="242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5406" name="Freihand 55405">
                  <a:extLst>
                    <a:ext uri="{FF2B5EF4-FFF2-40B4-BE49-F238E27FC236}">
                      <a16:creationId xmlns:a16="http://schemas.microsoft.com/office/drawing/2014/main" id="{AB7A3D02-A08A-4121-9BF7-E9A73D15FECB}"/>
                    </a:ext>
                  </a:extLst>
                </p14:cNvPr>
                <p14:cNvContentPartPr/>
                <p14:nvPr/>
              </p14:nvContentPartPr>
              <p14:xfrm>
                <a:off x="11540242" y="2418872"/>
                <a:ext cx="100800" cy="70200"/>
              </p14:xfrm>
            </p:contentPart>
          </mc:Choice>
          <mc:Fallback>
            <p:pic>
              <p:nvPicPr>
                <p:cNvPr id="55406" name="Freihand 55405">
                  <a:extLst>
                    <a:ext uri="{FF2B5EF4-FFF2-40B4-BE49-F238E27FC236}">
                      <a16:creationId xmlns:a16="http://schemas.microsoft.com/office/drawing/2014/main" id="{AB7A3D02-A08A-4121-9BF7-E9A73D15FEC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35922" y="2414552"/>
                  <a:ext cx="109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5407" name="Freihand 55406">
                  <a:extLst>
                    <a:ext uri="{FF2B5EF4-FFF2-40B4-BE49-F238E27FC236}">
                      <a16:creationId xmlns:a16="http://schemas.microsoft.com/office/drawing/2014/main" id="{31F4A72C-B7DE-4EB1-98AB-851DD6C7F0C0}"/>
                    </a:ext>
                  </a:extLst>
                </p14:cNvPr>
                <p14:cNvContentPartPr/>
                <p14:nvPr/>
              </p14:nvContentPartPr>
              <p14:xfrm>
                <a:off x="11700802" y="2387552"/>
                <a:ext cx="60840" cy="32760"/>
              </p14:xfrm>
            </p:contentPart>
          </mc:Choice>
          <mc:Fallback>
            <p:pic>
              <p:nvPicPr>
                <p:cNvPr id="55407" name="Freihand 55406">
                  <a:extLst>
                    <a:ext uri="{FF2B5EF4-FFF2-40B4-BE49-F238E27FC236}">
                      <a16:creationId xmlns:a16="http://schemas.microsoft.com/office/drawing/2014/main" id="{31F4A72C-B7DE-4EB1-98AB-851DD6C7F0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96482" y="2383232"/>
                  <a:ext cx="69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5408" name="Freihand 55407">
                  <a:extLst>
                    <a:ext uri="{FF2B5EF4-FFF2-40B4-BE49-F238E27FC236}">
                      <a16:creationId xmlns:a16="http://schemas.microsoft.com/office/drawing/2014/main" id="{9D1B5482-E68F-4CBA-9A03-29688F5B74B5}"/>
                    </a:ext>
                  </a:extLst>
                </p14:cNvPr>
                <p14:cNvContentPartPr/>
                <p14:nvPr/>
              </p14:nvContentPartPr>
              <p14:xfrm>
                <a:off x="10920322" y="2831792"/>
                <a:ext cx="106920" cy="224280"/>
              </p14:xfrm>
            </p:contentPart>
          </mc:Choice>
          <mc:Fallback>
            <p:pic>
              <p:nvPicPr>
                <p:cNvPr id="55408" name="Freihand 55407">
                  <a:extLst>
                    <a:ext uri="{FF2B5EF4-FFF2-40B4-BE49-F238E27FC236}">
                      <a16:creationId xmlns:a16="http://schemas.microsoft.com/office/drawing/2014/main" id="{9D1B5482-E68F-4CBA-9A03-29688F5B74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16002" y="2827472"/>
                  <a:ext cx="115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5409" name="Freihand 55408">
                  <a:extLst>
                    <a:ext uri="{FF2B5EF4-FFF2-40B4-BE49-F238E27FC236}">
                      <a16:creationId xmlns:a16="http://schemas.microsoft.com/office/drawing/2014/main" id="{D88D80F5-6879-42EF-B56E-871A3ED5FA61}"/>
                    </a:ext>
                  </a:extLst>
                </p14:cNvPr>
                <p14:cNvContentPartPr/>
                <p14:nvPr/>
              </p14:nvContentPartPr>
              <p14:xfrm>
                <a:off x="11011042" y="2820632"/>
                <a:ext cx="284040" cy="205560"/>
              </p14:xfrm>
            </p:contentPart>
          </mc:Choice>
          <mc:Fallback>
            <p:pic>
              <p:nvPicPr>
                <p:cNvPr id="55409" name="Freihand 55408">
                  <a:extLst>
                    <a:ext uri="{FF2B5EF4-FFF2-40B4-BE49-F238E27FC236}">
                      <a16:creationId xmlns:a16="http://schemas.microsoft.com/office/drawing/2014/main" id="{D88D80F5-6879-42EF-B56E-871A3ED5FA6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06722" y="2816312"/>
                  <a:ext cx="292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5410" name="Freihand 55409">
                  <a:extLst>
                    <a:ext uri="{FF2B5EF4-FFF2-40B4-BE49-F238E27FC236}">
                      <a16:creationId xmlns:a16="http://schemas.microsoft.com/office/drawing/2014/main" id="{BC1A8AEA-EE76-4E5F-92A0-DED34289C96D}"/>
                    </a:ext>
                  </a:extLst>
                </p14:cNvPr>
                <p14:cNvContentPartPr/>
                <p14:nvPr/>
              </p14:nvContentPartPr>
              <p14:xfrm>
                <a:off x="11259082" y="2754032"/>
                <a:ext cx="125640" cy="150840"/>
              </p14:xfrm>
            </p:contentPart>
          </mc:Choice>
          <mc:Fallback>
            <p:pic>
              <p:nvPicPr>
                <p:cNvPr id="55410" name="Freihand 55409">
                  <a:extLst>
                    <a:ext uri="{FF2B5EF4-FFF2-40B4-BE49-F238E27FC236}">
                      <a16:creationId xmlns:a16="http://schemas.microsoft.com/office/drawing/2014/main" id="{BC1A8AEA-EE76-4E5F-92A0-DED34289C96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54762" y="2749712"/>
                  <a:ext cx="134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5411" name="Freihand 55410">
                  <a:extLst>
                    <a:ext uri="{FF2B5EF4-FFF2-40B4-BE49-F238E27FC236}">
                      <a16:creationId xmlns:a16="http://schemas.microsoft.com/office/drawing/2014/main" id="{C9198848-5AA0-45F0-9920-45B665E3D51A}"/>
                    </a:ext>
                  </a:extLst>
                </p14:cNvPr>
                <p14:cNvContentPartPr/>
                <p14:nvPr/>
              </p14:nvContentPartPr>
              <p14:xfrm>
                <a:off x="11369602" y="2683472"/>
                <a:ext cx="56160" cy="149760"/>
              </p14:xfrm>
            </p:contentPart>
          </mc:Choice>
          <mc:Fallback>
            <p:pic>
              <p:nvPicPr>
                <p:cNvPr id="55411" name="Freihand 55410">
                  <a:extLst>
                    <a:ext uri="{FF2B5EF4-FFF2-40B4-BE49-F238E27FC236}">
                      <a16:creationId xmlns:a16="http://schemas.microsoft.com/office/drawing/2014/main" id="{C9198848-5AA0-45F0-9920-45B665E3D51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65282" y="2679152"/>
                  <a:ext cx="64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5412" name="Freihand 55411">
                  <a:extLst>
                    <a:ext uri="{FF2B5EF4-FFF2-40B4-BE49-F238E27FC236}">
                      <a16:creationId xmlns:a16="http://schemas.microsoft.com/office/drawing/2014/main" id="{1F88DE31-402C-4CBF-8EDF-87CE59E5FC90}"/>
                    </a:ext>
                  </a:extLst>
                </p14:cNvPr>
                <p14:cNvContentPartPr/>
                <p14:nvPr/>
              </p14:nvContentPartPr>
              <p14:xfrm>
                <a:off x="11442322" y="2585552"/>
                <a:ext cx="376920" cy="291960"/>
              </p14:xfrm>
            </p:contentPart>
          </mc:Choice>
          <mc:Fallback>
            <p:pic>
              <p:nvPicPr>
                <p:cNvPr id="55412" name="Freihand 55411">
                  <a:extLst>
                    <a:ext uri="{FF2B5EF4-FFF2-40B4-BE49-F238E27FC236}">
                      <a16:creationId xmlns:a16="http://schemas.microsoft.com/office/drawing/2014/main" id="{1F88DE31-402C-4CBF-8EDF-87CE59E5FC9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38002" y="2581232"/>
                  <a:ext cx="385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5413" name="Freihand 55412">
                  <a:extLst>
                    <a:ext uri="{FF2B5EF4-FFF2-40B4-BE49-F238E27FC236}">
                      <a16:creationId xmlns:a16="http://schemas.microsoft.com/office/drawing/2014/main" id="{7A3B1A3E-B128-4C4B-A279-B9D9949B7B0A}"/>
                    </a:ext>
                  </a:extLst>
                </p14:cNvPr>
                <p14:cNvContentPartPr/>
                <p14:nvPr/>
              </p14:nvContentPartPr>
              <p14:xfrm>
                <a:off x="10896202" y="2718392"/>
                <a:ext cx="986400" cy="501480"/>
              </p14:xfrm>
            </p:contentPart>
          </mc:Choice>
          <mc:Fallback>
            <p:pic>
              <p:nvPicPr>
                <p:cNvPr id="55413" name="Freihand 55412">
                  <a:extLst>
                    <a:ext uri="{FF2B5EF4-FFF2-40B4-BE49-F238E27FC236}">
                      <a16:creationId xmlns:a16="http://schemas.microsoft.com/office/drawing/2014/main" id="{7A3B1A3E-B128-4C4B-A279-B9D9949B7B0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91882" y="2714072"/>
                  <a:ext cx="9950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5414" name="Freihand 55413">
                  <a:extLst>
                    <a:ext uri="{FF2B5EF4-FFF2-40B4-BE49-F238E27FC236}">
                      <a16:creationId xmlns:a16="http://schemas.microsoft.com/office/drawing/2014/main" id="{578737BF-999F-4B22-923E-00A14A203620}"/>
                    </a:ext>
                  </a:extLst>
                </p14:cNvPr>
                <p14:cNvContentPartPr/>
                <p14:nvPr/>
              </p14:nvContentPartPr>
              <p14:xfrm>
                <a:off x="11818882" y="2437952"/>
                <a:ext cx="116640" cy="190080"/>
              </p14:xfrm>
            </p:contentPart>
          </mc:Choice>
          <mc:Fallback>
            <p:pic>
              <p:nvPicPr>
                <p:cNvPr id="55414" name="Freihand 55413">
                  <a:extLst>
                    <a:ext uri="{FF2B5EF4-FFF2-40B4-BE49-F238E27FC236}">
                      <a16:creationId xmlns:a16="http://schemas.microsoft.com/office/drawing/2014/main" id="{578737BF-999F-4B22-923E-00A14A20362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814562" y="2433632"/>
                  <a:ext cx="125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5415" name="Freihand 55414">
                  <a:extLst>
                    <a:ext uri="{FF2B5EF4-FFF2-40B4-BE49-F238E27FC236}">
                      <a16:creationId xmlns:a16="http://schemas.microsoft.com/office/drawing/2014/main" id="{B45606B3-BB7E-431D-8099-EFF93FED7735}"/>
                    </a:ext>
                  </a:extLst>
                </p14:cNvPr>
                <p14:cNvContentPartPr/>
                <p14:nvPr/>
              </p14:nvContentPartPr>
              <p14:xfrm>
                <a:off x="11801602" y="2441552"/>
                <a:ext cx="94320" cy="24120"/>
              </p14:xfrm>
            </p:contentPart>
          </mc:Choice>
          <mc:Fallback>
            <p:pic>
              <p:nvPicPr>
                <p:cNvPr id="55415" name="Freihand 55414">
                  <a:extLst>
                    <a:ext uri="{FF2B5EF4-FFF2-40B4-BE49-F238E27FC236}">
                      <a16:creationId xmlns:a16="http://schemas.microsoft.com/office/drawing/2014/main" id="{B45606B3-BB7E-431D-8099-EFF93FED77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797282" y="2437232"/>
                  <a:ext cx="102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5416" name="Freihand 55415">
                  <a:extLst>
                    <a:ext uri="{FF2B5EF4-FFF2-40B4-BE49-F238E27FC236}">
                      <a16:creationId xmlns:a16="http://schemas.microsoft.com/office/drawing/2014/main" id="{018856F5-E51F-4C37-8C9F-BFC327083A5F}"/>
                    </a:ext>
                  </a:extLst>
                </p14:cNvPr>
                <p14:cNvContentPartPr/>
                <p14:nvPr/>
              </p14:nvContentPartPr>
              <p14:xfrm>
                <a:off x="11862082" y="2619752"/>
                <a:ext cx="128880" cy="114840"/>
              </p14:xfrm>
            </p:contentPart>
          </mc:Choice>
          <mc:Fallback>
            <p:pic>
              <p:nvPicPr>
                <p:cNvPr id="55416" name="Freihand 55415">
                  <a:extLst>
                    <a:ext uri="{FF2B5EF4-FFF2-40B4-BE49-F238E27FC236}">
                      <a16:creationId xmlns:a16="http://schemas.microsoft.com/office/drawing/2014/main" id="{018856F5-E51F-4C37-8C9F-BFC327083A5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857762" y="2615432"/>
                  <a:ext cx="137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5418" name="Freihand 55417">
                  <a:extLst>
                    <a:ext uri="{FF2B5EF4-FFF2-40B4-BE49-F238E27FC236}">
                      <a16:creationId xmlns:a16="http://schemas.microsoft.com/office/drawing/2014/main" id="{C29B1247-A096-49EF-83A4-E1C6572BE01E}"/>
                    </a:ext>
                  </a:extLst>
                </p14:cNvPr>
                <p14:cNvContentPartPr/>
                <p14:nvPr/>
              </p14:nvContentPartPr>
              <p14:xfrm>
                <a:off x="3968362" y="3275672"/>
                <a:ext cx="1447560" cy="436320"/>
              </p14:xfrm>
            </p:contentPart>
          </mc:Choice>
          <mc:Fallback>
            <p:pic>
              <p:nvPicPr>
                <p:cNvPr id="55418" name="Freihand 55417">
                  <a:extLst>
                    <a:ext uri="{FF2B5EF4-FFF2-40B4-BE49-F238E27FC236}">
                      <a16:creationId xmlns:a16="http://schemas.microsoft.com/office/drawing/2014/main" id="{C29B1247-A096-49EF-83A4-E1C6572BE01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64042" y="3271352"/>
                  <a:ext cx="14562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5420" name="Freihand 55419">
                  <a:extLst>
                    <a:ext uri="{FF2B5EF4-FFF2-40B4-BE49-F238E27FC236}">
                      <a16:creationId xmlns:a16="http://schemas.microsoft.com/office/drawing/2014/main" id="{78D6B146-1E51-40D8-A2AA-30EB7E0928CB}"/>
                    </a:ext>
                  </a:extLst>
                </p14:cNvPr>
                <p14:cNvContentPartPr/>
                <p14:nvPr/>
              </p14:nvContentPartPr>
              <p14:xfrm>
                <a:off x="5307922" y="3582032"/>
                <a:ext cx="537120" cy="2246760"/>
              </p14:xfrm>
            </p:contentPart>
          </mc:Choice>
          <mc:Fallback>
            <p:pic>
              <p:nvPicPr>
                <p:cNvPr id="55420" name="Freihand 55419">
                  <a:extLst>
                    <a:ext uri="{FF2B5EF4-FFF2-40B4-BE49-F238E27FC236}">
                      <a16:creationId xmlns:a16="http://schemas.microsoft.com/office/drawing/2014/main" id="{78D6B146-1E51-40D8-A2AA-30EB7E0928C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03602" y="3577712"/>
                  <a:ext cx="545760" cy="22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5421" name="Freihand 55420">
                  <a:extLst>
                    <a:ext uri="{FF2B5EF4-FFF2-40B4-BE49-F238E27FC236}">
                      <a16:creationId xmlns:a16="http://schemas.microsoft.com/office/drawing/2014/main" id="{97FC3468-E7D8-4D6E-94EE-82B5CF71BE8F}"/>
                    </a:ext>
                  </a:extLst>
                </p14:cNvPr>
                <p14:cNvContentPartPr/>
                <p14:nvPr/>
              </p14:nvContentPartPr>
              <p14:xfrm>
                <a:off x="5453362" y="5621432"/>
                <a:ext cx="310680" cy="298440"/>
              </p14:xfrm>
            </p:contentPart>
          </mc:Choice>
          <mc:Fallback>
            <p:pic>
              <p:nvPicPr>
                <p:cNvPr id="55421" name="Freihand 55420">
                  <a:extLst>
                    <a:ext uri="{FF2B5EF4-FFF2-40B4-BE49-F238E27FC236}">
                      <a16:creationId xmlns:a16="http://schemas.microsoft.com/office/drawing/2014/main" id="{97FC3468-E7D8-4D6E-94EE-82B5CF71BE8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49042" y="5617112"/>
                  <a:ext cx="319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5423" name="Freihand 55422">
                  <a:extLst>
                    <a:ext uri="{FF2B5EF4-FFF2-40B4-BE49-F238E27FC236}">
                      <a16:creationId xmlns:a16="http://schemas.microsoft.com/office/drawing/2014/main" id="{04A4565F-368C-4B8F-8D52-A659CCFE4AD3}"/>
                    </a:ext>
                  </a:extLst>
                </p14:cNvPr>
                <p14:cNvContentPartPr/>
                <p14:nvPr/>
              </p14:nvContentPartPr>
              <p14:xfrm>
                <a:off x="4681882" y="6002312"/>
                <a:ext cx="114120" cy="216000"/>
              </p14:xfrm>
            </p:contentPart>
          </mc:Choice>
          <mc:Fallback>
            <p:pic>
              <p:nvPicPr>
                <p:cNvPr id="55423" name="Freihand 55422">
                  <a:extLst>
                    <a:ext uri="{FF2B5EF4-FFF2-40B4-BE49-F238E27FC236}">
                      <a16:creationId xmlns:a16="http://schemas.microsoft.com/office/drawing/2014/main" id="{04A4565F-368C-4B8F-8D52-A659CCFE4AD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77562" y="5997992"/>
                  <a:ext cx="122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5424" name="Freihand 55423">
                  <a:extLst>
                    <a:ext uri="{FF2B5EF4-FFF2-40B4-BE49-F238E27FC236}">
                      <a16:creationId xmlns:a16="http://schemas.microsoft.com/office/drawing/2014/main" id="{6D4CF01B-5280-4943-99B8-C675C9337AC7}"/>
                    </a:ext>
                  </a:extLst>
                </p14:cNvPr>
                <p14:cNvContentPartPr/>
                <p14:nvPr/>
              </p14:nvContentPartPr>
              <p14:xfrm>
                <a:off x="4821202" y="6021752"/>
                <a:ext cx="393120" cy="142920"/>
              </p14:xfrm>
            </p:contentPart>
          </mc:Choice>
          <mc:Fallback>
            <p:pic>
              <p:nvPicPr>
                <p:cNvPr id="55424" name="Freihand 55423">
                  <a:extLst>
                    <a:ext uri="{FF2B5EF4-FFF2-40B4-BE49-F238E27FC236}">
                      <a16:creationId xmlns:a16="http://schemas.microsoft.com/office/drawing/2014/main" id="{6D4CF01B-5280-4943-99B8-C675C9337A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16882" y="6017432"/>
                  <a:ext cx="401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5425" name="Freihand 55424">
                  <a:extLst>
                    <a:ext uri="{FF2B5EF4-FFF2-40B4-BE49-F238E27FC236}">
                      <a16:creationId xmlns:a16="http://schemas.microsoft.com/office/drawing/2014/main" id="{216E6F14-30FE-41E2-9637-D65311F2685D}"/>
                    </a:ext>
                  </a:extLst>
                </p14:cNvPr>
                <p14:cNvContentPartPr/>
                <p14:nvPr/>
              </p14:nvContentPartPr>
              <p14:xfrm>
                <a:off x="5244562" y="5906192"/>
                <a:ext cx="157680" cy="324720"/>
              </p14:xfrm>
            </p:contentPart>
          </mc:Choice>
          <mc:Fallback>
            <p:pic>
              <p:nvPicPr>
                <p:cNvPr id="55425" name="Freihand 55424">
                  <a:extLst>
                    <a:ext uri="{FF2B5EF4-FFF2-40B4-BE49-F238E27FC236}">
                      <a16:creationId xmlns:a16="http://schemas.microsoft.com/office/drawing/2014/main" id="{216E6F14-30FE-41E2-9637-D65311F2685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40242" y="5901872"/>
                  <a:ext cx="166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5426" name="Freihand 55425">
                  <a:extLst>
                    <a:ext uri="{FF2B5EF4-FFF2-40B4-BE49-F238E27FC236}">
                      <a16:creationId xmlns:a16="http://schemas.microsoft.com/office/drawing/2014/main" id="{77AAC770-5623-49C5-8AA9-F320EC9526D7}"/>
                    </a:ext>
                  </a:extLst>
                </p14:cNvPr>
                <p14:cNvContentPartPr/>
                <p14:nvPr/>
              </p14:nvContentPartPr>
              <p14:xfrm>
                <a:off x="5445442" y="5978192"/>
                <a:ext cx="106200" cy="96840"/>
              </p14:xfrm>
            </p:contentPart>
          </mc:Choice>
          <mc:Fallback>
            <p:pic>
              <p:nvPicPr>
                <p:cNvPr id="55426" name="Freihand 55425">
                  <a:extLst>
                    <a:ext uri="{FF2B5EF4-FFF2-40B4-BE49-F238E27FC236}">
                      <a16:creationId xmlns:a16="http://schemas.microsoft.com/office/drawing/2014/main" id="{77AAC770-5623-49C5-8AA9-F320EC9526D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41122" y="5973872"/>
                  <a:ext cx="114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5427" name="Freihand 55426">
                  <a:extLst>
                    <a:ext uri="{FF2B5EF4-FFF2-40B4-BE49-F238E27FC236}">
                      <a16:creationId xmlns:a16="http://schemas.microsoft.com/office/drawing/2014/main" id="{FE661E60-8632-4DF6-826F-0471047EC730}"/>
                    </a:ext>
                  </a:extLst>
                </p14:cNvPr>
                <p14:cNvContentPartPr/>
                <p14:nvPr/>
              </p14:nvContentPartPr>
              <p14:xfrm>
                <a:off x="5592682" y="5902592"/>
                <a:ext cx="54360" cy="138600"/>
              </p14:xfrm>
            </p:contentPart>
          </mc:Choice>
          <mc:Fallback>
            <p:pic>
              <p:nvPicPr>
                <p:cNvPr id="55427" name="Freihand 55426">
                  <a:extLst>
                    <a:ext uri="{FF2B5EF4-FFF2-40B4-BE49-F238E27FC236}">
                      <a16:creationId xmlns:a16="http://schemas.microsoft.com/office/drawing/2014/main" id="{FE661E60-8632-4DF6-826F-0471047EC73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88362" y="5898272"/>
                  <a:ext cx="6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5428" name="Freihand 55427">
                  <a:extLst>
                    <a:ext uri="{FF2B5EF4-FFF2-40B4-BE49-F238E27FC236}">
                      <a16:creationId xmlns:a16="http://schemas.microsoft.com/office/drawing/2014/main" id="{705B39E3-094A-47DE-B64E-49AAE9174D83}"/>
                    </a:ext>
                  </a:extLst>
                </p14:cNvPr>
                <p14:cNvContentPartPr/>
                <p14:nvPr/>
              </p14:nvContentPartPr>
              <p14:xfrm>
                <a:off x="5676922" y="5832032"/>
                <a:ext cx="119520" cy="172080"/>
              </p14:xfrm>
            </p:contentPart>
          </mc:Choice>
          <mc:Fallback>
            <p:pic>
              <p:nvPicPr>
                <p:cNvPr id="55428" name="Freihand 55427">
                  <a:extLst>
                    <a:ext uri="{FF2B5EF4-FFF2-40B4-BE49-F238E27FC236}">
                      <a16:creationId xmlns:a16="http://schemas.microsoft.com/office/drawing/2014/main" id="{705B39E3-094A-47DE-B64E-49AAE9174D8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72602" y="5827712"/>
                  <a:ext cx="128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5429" name="Freihand 55428">
                  <a:extLst>
                    <a:ext uri="{FF2B5EF4-FFF2-40B4-BE49-F238E27FC236}">
                      <a16:creationId xmlns:a16="http://schemas.microsoft.com/office/drawing/2014/main" id="{EAEF0BE9-9050-4029-AEF0-BDFA0F8E120D}"/>
                    </a:ext>
                  </a:extLst>
                </p14:cNvPr>
                <p14:cNvContentPartPr/>
                <p14:nvPr/>
              </p14:nvContentPartPr>
              <p14:xfrm>
                <a:off x="5890762" y="5866592"/>
                <a:ext cx="303120" cy="96840"/>
              </p14:xfrm>
            </p:contentPart>
          </mc:Choice>
          <mc:Fallback>
            <p:pic>
              <p:nvPicPr>
                <p:cNvPr id="55429" name="Freihand 55428">
                  <a:extLst>
                    <a:ext uri="{FF2B5EF4-FFF2-40B4-BE49-F238E27FC236}">
                      <a16:creationId xmlns:a16="http://schemas.microsoft.com/office/drawing/2014/main" id="{EAEF0BE9-9050-4029-AEF0-BDFA0F8E120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886442" y="5862272"/>
                  <a:ext cx="311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5430" name="Freihand 55429">
                  <a:extLst>
                    <a:ext uri="{FF2B5EF4-FFF2-40B4-BE49-F238E27FC236}">
                      <a16:creationId xmlns:a16="http://schemas.microsoft.com/office/drawing/2014/main" id="{6F262C1F-F4AB-4568-80E1-1971B4807560}"/>
                    </a:ext>
                  </a:extLst>
                </p14:cNvPr>
                <p14:cNvContentPartPr/>
                <p14:nvPr/>
              </p14:nvContentPartPr>
              <p14:xfrm>
                <a:off x="6176242" y="5759672"/>
                <a:ext cx="360" cy="360"/>
              </p14:xfrm>
            </p:contentPart>
          </mc:Choice>
          <mc:Fallback>
            <p:pic>
              <p:nvPicPr>
                <p:cNvPr id="55430" name="Freihand 55429">
                  <a:extLst>
                    <a:ext uri="{FF2B5EF4-FFF2-40B4-BE49-F238E27FC236}">
                      <a16:creationId xmlns:a16="http://schemas.microsoft.com/office/drawing/2014/main" id="{6F262C1F-F4AB-4568-80E1-1971B48075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71922" y="5755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5431" name="Freihand 55430">
                  <a:extLst>
                    <a:ext uri="{FF2B5EF4-FFF2-40B4-BE49-F238E27FC236}">
                      <a16:creationId xmlns:a16="http://schemas.microsoft.com/office/drawing/2014/main" id="{EC1C1C3C-8069-406A-B05F-224295DA3CBA}"/>
                    </a:ext>
                  </a:extLst>
                </p14:cNvPr>
                <p14:cNvContentPartPr/>
                <p14:nvPr/>
              </p14:nvContentPartPr>
              <p14:xfrm>
                <a:off x="6250042" y="5785592"/>
                <a:ext cx="236880" cy="75960"/>
              </p14:xfrm>
            </p:contentPart>
          </mc:Choice>
          <mc:Fallback>
            <p:pic>
              <p:nvPicPr>
                <p:cNvPr id="55431" name="Freihand 55430">
                  <a:extLst>
                    <a:ext uri="{FF2B5EF4-FFF2-40B4-BE49-F238E27FC236}">
                      <a16:creationId xmlns:a16="http://schemas.microsoft.com/office/drawing/2014/main" id="{EC1C1C3C-8069-406A-B05F-224295DA3CB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45722" y="5781272"/>
                  <a:ext cx="245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5433" name="Freihand 55432">
                  <a:extLst>
                    <a:ext uri="{FF2B5EF4-FFF2-40B4-BE49-F238E27FC236}">
                      <a16:creationId xmlns:a16="http://schemas.microsoft.com/office/drawing/2014/main" id="{25F1B459-B1A7-4EDB-B4E0-4A553CA5DC41}"/>
                    </a:ext>
                  </a:extLst>
                </p14:cNvPr>
                <p14:cNvContentPartPr/>
                <p14:nvPr/>
              </p14:nvContentPartPr>
              <p14:xfrm>
                <a:off x="6508522" y="5674352"/>
                <a:ext cx="218880" cy="163800"/>
              </p14:xfrm>
            </p:contentPart>
          </mc:Choice>
          <mc:Fallback>
            <p:pic>
              <p:nvPicPr>
                <p:cNvPr id="55433" name="Freihand 55432">
                  <a:extLst>
                    <a:ext uri="{FF2B5EF4-FFF2-40B4-BE49-F238E27FC236}">
                      <a16:creationId xmlns:a16="http://schemas.microsoft.com/office/drawing/2014/main" id="{25F1B459-B1A7-4EDB-B4E0-4A553CA5DC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04202" y="5670032"/>
                  <a:ext cx="227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5434" name="Freihand 55433">
                  <a:extLst>
                    <a:ext uri="{FF2B5EF4-FFF2-40B4-BE49-F238E27FC236}">
                      <a16:creationId xmlns:a16="http://schemas.microsoft.com/office/drawing/2014/main" id="{035DB96A-748E-466E-966A-21AAA621DA3F}"/>
                    </a:ext>
                  </a:extLst>
                </p14:cNvPr>
                <p14:cNvContentPartPr/>
                <p14:nvPr/>
              </p14:nvContentPartPr>
              <p14:xfrm>
                <a:off x="6790042" y="5628632"/>
                <a:ext cx="255240" cy="123480"/>
              </p14:xfrm>
            </p:contentPart>
          </mc:Choice>
          <mc:Fallback>
            <p:pic>
              <p:nvPicPr>
                <p:cNvPr id="55434" name="Freihand 55433">
                  <a:extLst>
                    <a:ext uri="{FF2B5EF4-FFF2-40B4-BE49-F238E27FC236}">
                      <a16:creationId xmlns:a16="http://schemas.microsoft.com/office/drawing/2014/main" id="{035DB96A-748E-466E-966A-21AAA621DA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85722" y="5624312"/>
                  <a:ext cx="263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5435" name="Freihand 55434">
                  <a:extLst>
                    <a:ext uri="{FF2B5EF4-FFF2-40B4-BE49-F238E27FC236}">
                      <a16:creationId xmlns:a16="http://schemas.microsoft.com/office/drawing/2014/main" id="{1C6A0306-7F0B-4CC4-AD91-C1274AF786F3}"/>
                    </a:ext>
                  </a:extLst>
                </p14:cNvPr>
                <p14:cNvContentPartPr/>
                <p14:nvPr/>
              </p14:nvContentPartPr>
              <p14:xfrm>
                <a:off x="7091362" y="5602352"/>
                <a:ext cx="44280" cy="97920"/>
              </p14:xfrm>
            </p:contentPart>
          </mc:Choice>
          <mc:Fallback>
            <p:pic>
              <p:nvPicPr>
                <p:cNvPr id="55435" name="Freihand 55434">
                  <a:extLst>
                    <a:ext uri="{FF2B5EF4-FFF2-40B4-BE49-F238E27FC236}">
                      <a16:creationId xmlns:a16="http://schemas.microsoft.com/office/drawing/2014/main" id="{1C6A0306-7F0B-4CC4-AD91-C1274AF786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87042" y="5598032"/>
                  <a:ext cx="5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5436" name="Freihand 55435">
                  <a:extLst>
                    <a:ext uri="{FF2B5EF4-FFF2-40B4-BE49-F238E27FC236}">
                      <a16:creationId xmlns:a16="http://schemas.microsoft.com/office/drawing/2014/main" id="{B273E234-C862-4B49-91E5-DA118248F1E8}"/>
                    </a:ext>
                  </a:extLst>
                </p14:cNvPr>
                <p14:cNvContentPartPr/>
                <p14:nvPr/>
              </p14:nvContentPartPr>
              <p14:xfrm>
                <a:off x="7143562" y="5562392"/>
                <a:ext cx="148320" cy="73800"/>
              </p14:xfrm>
            </p:contentPart>
          </mc:Choice>
          <mc:Fallback>
            <p:pic>
              <p:nvPicPr>
                <p:cNvPr id="55436" name="Freihand 55435">
                  <a:extLst>
                    <a:ext uri="{FF2B5EF4-FFF2-40B4-BE49-F238E27FC236}">
                      <a16:creationId xmlns:a16="http://schemas.microsoft.com/office/drawing/2014/main" id="{B273E234-C862-4B49-91E5-DA118248F1E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39242" y="5558072"/>
                  <a:ext cx="156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5437" name="Freihand 55436">
                  <a:extLst>
                    <a:ext uri="{FF2B5EF4-FFF2-40B4-BE49-F238E27FC236}">
                      <a16:creationId xmlns:a16="http://schemas.microsoft.com/office/drawing/2014/main" id="{02615302-2026-4D25-B24E-8D68623056F1}"/>
                    </a:ext>
                  </a:extLst>
                </p14:cNvPr>
                <p14:cNvContentPartPr/>
                <p14:nvPr/>
              </p14:nvContentPartPr>
              <p14:xfrm>
                <a:off x="7291522" y="5460872"/>
                <a:ext cx="268200" cy="129240"/>
              </p14:xfrm>
            </p:contentPart>
          </mc:Choice>
          <mc:Fallback>
            <p:pic>
              <p:nvPicPr>
                <p:cNvPr id="55437" name="Freihand 55436">
                  <a:extLst>
                    <a:ext uri="{FF2B5EF4-FFF2-40B4-BE49-F238E27FC236}">
                      <a16:creationId xmlns:a16="http://schemas.microsoft.com/office/drawing/2014/main" id="{02615302-2026-4D25-B24E-8D68623056F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87202" y="5456552"/>
                  <a:ext cx="276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55438" name="Freihand 55437">
                  <a:extLst>
                    <a:ext uri="{FF2B5EF4-FFF2-40B4-BE49-F238E27FC236}">
                      <a16:creationId xmlns:a16="http://schemas.microsoft.com/office/drawing/2014/main" id="{AB3D3C2B-F4EA-43BE-8014-9D9E3FD5A239}"/>
                    </a:ext>
                  </a:extLst>
                </p14:cNvPr>
                <p14:cNvContentPartPr/>
                <p14:nvPr/>
              </p14:nvContentPartPr>
              <p14:xfrm>
                <a:off x="7293322" y="5351072"/>
                <a:ext cx="21600" cy="11880"/>
              </p14:xfrm>
            </p:contentPart>
          </mc:Choice>
          <mc:Fallback>
            <p:pic>
              <p:nvPicPr>
                <p:cNvPr id="55438" name="Freihand 55437">
                  <a:extLst>
                    <a:ext uri="{FF2B5EF4-FFF2-40B4-BE49-F238E27FC236}">
                      <a16:creationId xmlns:a16="http://schemas.microsoft.com/office/drawing/2014/main" id="{AB3D3C2B-F4EA-43BE-8014-9D9E3FD5A2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89002" y="5346752"/>
                  <a:ext cx="30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5439" name="Freihand 55438">
                  <a:extLst>
                    <a:ext uri="{FF2B5EF4-FFF2-40B4-BE49-F238E27FC236}">
                      <a16:creationId xmlns:a16="http://schemas.microsoft.com/office/drawing/2014/main" id="{18F55098-48F3-4E03-9399-C6154E655C22}"/>
                    </a:ext>
                  </a:extLst>
                </p14:cNvPr>
                <p14:cNvContentPartPr/>
                <p14:nvPr/>
              </p14:nvContentPartPr>
              <p14:xfrm>
                <a:off x="5657482" y="6233072"/>
                <a:ext cx="311760" cy="92520"/>
              </p14:xfrm>
            </p:contentPart>
          </mc:Choice>
          <mc:Fallback>
            <p:pic>
              <p:nvPicPr>
                <p:cNvPr id="55439" name="Freihand 55438">
                  <a:extLst>
                    <a:ext uri="{FF2B5EF4-FFF2-40B4-BE49-F238E27FC236}">
                      <a16:creationId xmlns:a16="http://schemas.microsoft.com/office/drawing/2014/main" id="{18F55098-48F3-4E03-9399-C6154E655C2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53162" y="6228752"/>
                  <a:ext cx="320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5441" name="Freihand 55440">
                  <a:extLst>
                    <a:ext uri="{FF2B5EF4-FFF2-40B4-BE49-F238E27FC236}">
                      <a16:creationId xmlns:a16="http://schemas.microsoft.com/office/drawing/2014/main" id="{552EEF86-780F-48CE-82EC-B9C2B148B382}"/>
                    </a:ext>
                  </a:extLst>
                </p14:cNvPr>
                <p14:cNvContentPartPr/>
                <p14:nvPr/>
              </p14:nvContentPartPr>
              <p14:xfrm>
                <a:off x="6148162" y="6124712"/>
                <a:ext cx="96840" cy="62280"/>
              </p14:xfrm>
            </p:contentPart>
          </mc:Choice>
          <mc:Fallback>
            <p:pic>
              <p:nvPicPr>
                <p:cNvPr id="55441" name="Freihand 55440">
                  <a:extLst>
                    <a:ext uri="{FF2B5EF4-FFF2-40B4-BE49-F238E27FC236}">
                      <a16:creationId xmlns:a16="http://schemas.microsoft.com/office/drawing/2014/main" id="{552EEF86-780F-48CE-82EC-B9C2B148B38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43842" y="6120392"/>
                  <a:ext cx="105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55443" name="Freihand 55442">
                  <a:extLst>
                    <a:ext uri="{FF2B5EF4-FFF2-40B4-BE49-F238E27FC236}">
                      <a16:creationId xmlns:a16="http://schemas.microsoft.com/office/drawing/2014/main" id="{90CC2F67-F071-4F72-B65E-18A13A41CB46}"/>
                    </a:ext>
                  </a:extLst>
                </p14:cNvPr>
                <p14:cNvContentPartPr/>
                <p14:nvPr/>
              </p14:nvContentPartPr>
              <p14:xfrm>
                <a:off x="6259402" y="6079352"/>
                <a:ext cx="156960" cy="94320"/>
              </p14:xfrm>
            </p:contentPart>
          </mc:Choice>
          <mc:Fallback>
            <p:pic>
              <p:nvPicPr>
                <p:cNvPr id="55443" name="Freihand 55442">
                  <a:extLst>
                    <a:ext uri="{FF2B5EF4-FFF2-40B4-BE49-F238E27FC236}">
                      <a16:creationId xmlns:a16="http://schemas.microsoft.com/office/drawing/2014/main" id="{90CC2F67-F071-4F72-B65E-18A13A41CB4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55082" y="6075032"/>
                  <a:ext cx="165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55444" name="Freihand 55443">
                  <a:extLst>
                    <a:ext uri="{FF2B5EF4-FFF2-40B4-BE49-F238E27FC236}">
                      <a16:creationId xmlns:a16="http://schemas.microsoft.com/office/drawing/2014/main" id="{171A9321-0951-4BA0-9355-9D3A567B5828}"/>
                    </a:ext>
                  </a:extLst>
                </p14:cNvPr>
                <p14:cNvContentPartPr/>
                <p14:nvPr/>
              </p14:nvContentPartPr>
              <p14:xfrm>
                <a:off x="6479002" y="6094832"/>
                <a:ext cx="9360" cy="18360"/>
              </p14:xfrm>
            </p:contentPart>
          </mc:Choice>
          <mc:Fallback>
            <p:pic>
              <p:nvPicPr>
                <p:cNvPr id="55444" name="Freihand 55443">
                  <a:extLst>
                    <a:ext uri="{FF2B5EF4-FFF2-40B4-BE49-F238E27FC236}">
                      <a16:creationId xmlns:a16="http://schemas.microsoft.com/office/drawing/2014/main" id="{171A9321-0951-4BA0-9355-9D3A567B58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74682" y="6090512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55445" name="Freihand 55444">
                  <a:extLst>
                    <a:ext uri="{FF2B5EF4-FFF2-40B4-BE49-F238E27FC236}">
                      <a16:creationId xmlns:a16="http://schemas.microsoft.com/office/drawing/2014/main" id="{97CF793F-5596-4363-B461-B9A474620A84}"/>
                    </a:ext>
                  </a:extLst>
                </p14:cNvPr>
                <p14:cNvContentPartPr/>
                <p14:nvPr/>
              </p14:nvContentPartPr>
              <p14:xfrm>
                <a:off x="6725962" y="5939672"/>
                <a:ext cx="40320" cy="87480"/>
              </p14:xfrm>
            </p:contentPart>
          </mc:Choice>
          <mc:Fallback>
            <p:pic>
              <p:nvPicPr>
                <p:cNvPr id="55445" name="Freihand 55444">
                  <a:extLst>
                    <a:ext uri="{FF2B5EF4-FFF2-40B4-BE49-F238E27FC236}">
                      <a16:creationId xmlns:a16="http://schemas.microsoft.com/office/drawing/2014/main" id="{97CF793F-5596-4363-B461-B9A474620A8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21642" y="5935352"/>
                  <a:ext cx="48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55446" name="Freihand 55445">
                  <a:extLst>
                    <a:ext uri="{FF2B5EF4-FFF2-40B4-BE49-F238E27FC236}">
                      <a16:creationId xmlns:a16="http://schemas.microsoft.com/office/drawing/2014/main" id="{5552BC45-11A3-4092-84DC-C9F391864A1A}"/>
                    </a:ext>
                  </a:extLst>
                </p14:cNvPr>
                <p14:cNvContentPartPr/>
                <p14:nvPr/>
              </p14:nvContentPartPr>
              <p14:xfrm>
                <a:off x="6678442" y="5972072"/>
                <a:ext cx="121680" cy="29520"/>
              </p14:xfrm>
            </p:contentPart>
          </mc:Choice>
          <mc:Fallback>
            <p:pic>
              <p:nvPicPr>
                <p:cNvPr id="55446" name="Freihand 55445">
                  <a:extLst>
                    <a:ext uri="{FF2B5EF4-FFF2-40B4-BE49-F238E27FC236}">
                      <a16:creationId xmlns:a16="http://schemas.microsoft.com/office/drawing/2014/main" id="{5552BC45-11A3-4092-84DC-C9F391864A1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74122" y="5967752"/>
                  <a:ext cx="130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55447" name="Freihand 55446">
                  <a:extLst>
                    <a:ext uri="{FF2B5EF4-FFF2-40B4-BE49-F238E27FC236}">
                      <a16:creationId xmlns:a16="http://schemas.microsoft.com/office/drawing/2014/main" id="{F308CFB6-43E7-4788-AAF2-DE93D1B16C51}"/>
                    </a:ext>
                  </a:extLst>
                </p14:cNvPr>
                <p14:cNvContentPartPr/>
                <p14:nvPr/>
              </p14:nvContentPartPr>
              <p14:xfrm>
                <a:off x="6696082" y="6024272"/>
                <a:ext cx="146880" cy="61920"/>
              </p14:xfrm>
            </p:contentPart>
          </mc:Choice>
          <mc:Fallback>
            <p:pic>
              <p:nvPicPr>
                <p:cNvPr id="55447" name="Freihand 55446">
                  <a:extLst>
                    <a:ext uri="{FF2B5EF4-FFF2-40B4-BE49-F238E27FC236}">
                      <a16:creationId xmlns:a16="http://schemas.microsoft.com/office/drawing/2014/main" id="{F308CFB6-43E7-4788-AAF2-DE93D1B16C5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91762" y="6019592"/>
                  <a:ext cx="155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55448" name="Freihand 55447">
                  <a:extLst>
                    <a:ext uri="{FF2B5EF4-FFF2-40B4-BE49-F238E27FC236}">
                      <a16:creationId xmlns:a16="http://schemas.microsoft.com/office/drawing/2014/main" id="{84D241C5-DAD8-4FD7-B221-C3C2FA72ADFD}"/>
                    </a:ext>
                  </a:extLst>
                </p14:cNvPr>
                <p14:cNvContentPartPr/>
                <p14:nvPr/>
              </p14:nvContentPartPr>
              <p14:xfrm>
                <a:off x="6866722" y="5896472"/>
                <a:ext cx="115200" cy="126360"/>
              </p14:xfrm>
            </p:contentPart>
          </mc:Choice>
          <mc:Fallback>
            <p:pic>
              <p:nvPicPr>
                <p:cNvPr id="55448" name="Freihand 55447">
                  <a:extLst>
                    <a:ext uri="{FF2B5EF4-FFF2-40B4-BE49-F238E27FC236}">
                      <a16:creationId xmlns:a16="http://schemas.microsoft.com/office/drawing/2014/main" id="{84D241C5-DAD8-4FD7-B221-C3C2FA72ADF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62402" y="5892152"/>
                  <a:ext cx="123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55449" name="Freihand 55448">
                  <a:extLst>
                    <a:ext uri="{FF2B5EF4-FFF2-40B4-BE49-F238E27FC236}">
                      <a16:creationId xmlns:a16="http://schemas.microsoft.com/office/drawing/2014/main" id="{C81240E1-A865-4F70-BA4B-7B19BC4164EF}"/>
                    </a:ext>
                  </a:extLst>
                </p14:cNvPr>
                <p14:cNvContentPartPr/>
                <p14:nvPr/>
              </p14:nvContentPartPr>
              <p14:xfrm>
                <a:off x="6876082" y="5841392"/>
                <a:ext cx="126360" cy="21240"/>
              </p14:xfrm>
            </p:contentPart>
          </mc:Choice>
          <mc:Fallback>
            <p:pic>
              <p:nvPicPr>
                <p:cNvPr id="55449" name="Freihand 55448">
                  <a:extLst>
                    <a:ext uri="{FF2B5EF4-FFF2-40B4-BE49-F238E27FC236}">
                      <a16:creationId xmlns:a16="http://schemas.microsoft.com/office/drawing/2014/main" id="{C81240E1-A865-4F70-BA4B-7B19BC4164E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71762" y="5837072"/>
                  <a:ext cx="135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55450" name="Freihand 55449">
                  <a:extLst>
                    <a:ext uri="{FF2B5EF4-FFF2-40B4-BE49-F238E27FC236}">
                      <a16:creationId xmlns:a16="http://schemas.microsoft.com/office/drawing/2014/main" id="{5F4F9E0C-BAA0-4420-8912-5F79F9417913}"/>
                    </a:ext>
                  </a:extLst>
                </p14:cNvPr>
                <p14:cNvContentPartPr/>
                <p14:nvPr/>
              </p14:nvContentPartPr>
              <p14:xfrm>
                <a:off x="7029802" y="5823032"/>
                <a:ext cx="122040" cy="124560"/>
              </p14:xfrm>
            </p:contentPart>
          </mc:Choice>
          <mc:Fallback>
            <p:pic>
              <p:nvPicPr>
                <p:cNvPr id="55450" name="Freihand 55449">
                  <a:extLst>
                    <a:ext uri="{FF2B5EF4-FFF2-40B4-BE49-F238E27FC236}">
                      <a16:creationId xmlns:a16="http://schemas.microsoft.com/office/drawing/2014/main" id="{5F4F9E0C-BAA0-4420-8912-5F79F941791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25482" y="5818712"/>
                  <a:ext cx="130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55451" name="Freihand 55450">
                  <a:extLst>
                    <a:ext uri="{FF2B5EF4-FFF2-40B4-BE49-F238E27FC236}">
                      <a16:creationId xmlns:a16="http://schemas.microsoft.com/office/drawing/2014/main" id="{B7B95CCD-7F76-4A09-A733-026C066EE9CA}"/>
                    </a:ext>
                  </a:extLst>
                </p14:cNvPr>
                <p14:cNvContentPartPr/>
                <p14:nvPr/>
              </p14:nvContentPartPr>
              <p14:xfrm>
                <a:off x="7204762" y="5730872"/>
                <a:ext cx="200880" cy="141480"/>
              </p14:xfrm>
            </p:contentPart>
          </mc:Choice>
          <mc:Fallback>
            <p:pic>
              <p:nvPicPr>
                <p:cNvPr id="55451" name="Freihand 55450">
                  <a:extLst>
                    <a:ext uri="{FF2B5EF4-FFF2-40B4-BE49-F238E27FC236}">
                      <a16:creationId xmlns:a16="http://schemas.microsoft.com/office/drawing/2014/main" id="{B7B95CCD-7F76-4A09-A733-026C066EE9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00442" y="5726552"/>
                  <a:ext cx="20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55452" name="Freihand 55451">
                  <a:extLst>
                    <a:ext uri="{FF2B5EF4-FFF2-40B4-BE49-F238E27FC236}">
                      <a16:creationId xmlns:a16="http://schemas.microsoft.com/office/drawing/2014/main" id="{309D7E8D-4ADD-48E6-BD53-FC7B23B4C4D9}"/>
                    </a:ext>
                  </a:extLst>
                </p14:cNvPr>
                <p14:cNvContentPartPr/>
                <p14:nvPr/>
              </p14:nvContentPartPr>
              <p14:xfrm>
                <a:off x="7421122" y="5648792"/>
                <a:ext cx="127080" cy="129240"/>
              </p14:xfrm>
            </p:contentPart>
          </mc:Choice>
          <mc:Fallback>
            <p:pic>
              <p:nvPicPr>
                <p:cNvPr id="55452" name="Freihand 55451">
                  <a:extLst>
                    <a:ext uri="{FF2B5EF4-FFF2-40B4-BE49-F238E27FC236}">
                      <a16:creationId xmlns:a16="http://schemas.microsoft.com/office/drawing/2014/main" id="{309D7E8D-4ADD-48E6-BD53-FC7B23B4C4D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16802" y="5644472"/>
                  <a:ext cx="135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55453" name="Freihand 55452">
                  <a:extLst>
                    <a:ext uri="{FF2B5EF4-FFF2-40B4-BE49-F238E27FC236}">
                      <a16:creationId xmlns:a16="http://schemas.microsoft.com/office/drawing/2014/main" id="{542DBF0C-C624-41FC-A6AB-A3DB4AD1F754}"/>
                    </a:ext>
                  </a:extLst>
                </p14:cNvPr>
                <p14:cNvContentPartPr/>
                <p14:nvPr/>
              </p14:nvContentPartPr>
              <p14:xfrm>
                <a:off x="7621282" y="5729072"/>
                <a:ext cx="360" cy="360"/>
              </p14:xfrm>
            </p:contentPart>
          </mc:Choice>
          <mc:Fallback>
            <p:pic>
              <p:nvPicPr>
                <p:cNvPr id="55453" name="Freihand 55452">
                  <a:extLst>
                    <a:ext uri="{FF2B5EF4-FFF2-40B4-BE49-F238E27FC236}">
                      <a16:creationId xmlns:a16="http://schemas.microsoft.com/office/drawing/2014/main" id="{542DBF0C-C624-41FC-A6AB-A3DB4AD1F75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16962" y="57247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5455" name="Freihand 55454">
                  <a:extLst>
                    <a:ext uri="{FF2B5EF4-FFF2-40B4-BE49-F238E27FC236}">
                      <a16:creationId xmlns:a16="http://schemas.microsoft.com/office/drawing/2014/main" id="{0F330535-503A-4204-8D81-2FDC67C482E9}"/>
                    </a:ext>
                  </a:extLst>
                </p14:cNvPr>
                <p14:cNvContentPartPr/>
                <p14:nvPr/>
              </p14:nvContentPartPr>
              <p14:xfrm>
                <a:off x="7727842" y="5493632"/>
                <a:ext cx="173880" cy="153360"/>
              </p14:xfrm>
            </p:contentPart>
          </mc:Choice>
          <mc:Fallback>
            <p:pic>
              <p:nvPicPr>
                <p:cNvPr id="55455" name="Freihand 55454">
                  <a:extLst>
                    <a:ext uri="{FF2B5EF4-FFF2-40B4-BE49-F238E27FC236}">
                      <a16:creationId xmlns:a16="http://schemas.microsoft.com/office/drawing/2014/main" id="{0F330535-503A-4204-8D81-2FDC67C482E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23522" y="5489312"/>
                  <a:ext cx="182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5456" name="Freihand 55455">
                  <a:extLst>
                    <a:ext uri="{FF2B5EF4-FFF2-40B4-BE49-F238E27FC236}">
                      <a16:creationId xmlns:a16="http://schemas.microsoft.com/office/drawing/2014/main" id="{E63136B2-6C12-4BB6-B9FB-F78AD5400BF4}"/>
                    </a:ext>
                  </a:extLst>
                </p14:cNvPr>
                <p14:cNvContentPartPr/>
                <p14:nvPr/>
              </p14:nvContentPartPr>
              <p14:xfrm>
                <a:off x="7696522" y="5530712"/>
                <a:ext cx="157320" cy="50760"/>
              </p14:xfrm>
            </p:contentPart>
          </mc:Choice>
          <mc:Fallback>
            <p:pic>
              <p:nvPicPr>
                <p:cNvPr id="55456" name="Freihand 55455">
                  <a:extLst>
                    <a:ext uri="{FF2B5EF4-FFF2-40B4-BE49-F238E27FC236}">
                      <a16:creationId xmlns:a16="http://schemas.microsoft.com/office/drawing/2014/main" id="{E63136B2-6C12-4BB6-B9FB-F78AD5400BF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92202" y="5526392"/>
                  <a:ext cx="165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5457" name="Freihand 55456">
                  <a:extLst>
                    <a:ext uri="{FF2B5EF4-FFF2-40B4-BE49-F238E27FC236}">
                      <a16:creationId xmlns:a16="http://schemas.microsoft.com/office/drawing/2014/main" id="{EB9A278D-7A23-4DBF-928B-D5E65831143E}"/>
                    </a:ext>
                  </a:extLst>
                </p14:cNvPr>
                <p14:cNvContentPartPr/>
                <p14:nvPr/>
              </p14:nvContentPartPr>
              <p14:xfrm>
                <a:off x="7617322" y="5536832"/>
                <a:ext cx="290880" cy="126360"/>
              </p14:xfrm>
            </p:contentPart>
          </mc:Choice>
          <mc:Fallback>
            <p:pic>
              <p:nvPicPr>
                <p:cNvPr id="55457" name="Freihand 55456">
                  <a:extLst>
                    <a:ext uri="{FF2B5EF4-FFF2-40B4-BE49-F238E27FC236}">
                      <a16:creationId xmlns:a16="http://schemas.microsoft.com/office/drawing/2014/main" id="{EB9A278D-7A23-4DBF-928B-D5E65831143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613002" y="5532512"/>
                  <a:ext cx="29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5459" name="Freihand 55458">
                  <a:extLst>
                    <a:ext uri="{FF2B5EF4-FFF2-40B4-BE49-F238E27FC236}">
                      <a16:creationId xmlns:a16="http://schemas.microsoft.com/office/drawing/2014/main" id="{8C46DFA4-1C93-4871-8D82-09A838682F54}"/>
                    </a:ext>
                  </a:extLst>
                </p14:cNvPr>
                <p14:cNvContentPartPr/>
                <p14:nvPr/>
              </p14:nvContentPartPr>
              <p14:xfrm>
                <a:off x="7974082" y="5181872"/>
                <a:ext cx="221040" cy="231120"/>
              </p14:xfrm>
            </p:contentPart>
          </mc:Choice>
          <mc:Fallback>
            <p:pic>
              <p:nvPicPr>
                <p:cNvPr id="55459" name="Freihand 55458">
                  <a:extLst>
                    <a:ext uri="{FF2B5EF4-FFF2-40B4-BE49-F238E27FC236}">
                      <a16:creationId xmlns:a16="http://schemas.microsoft.com/office/drawing/2014/main" id="{8C46DFA4-1C93-4871-8D82-09A838682F5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69762" y="5177552"/>
                  <a:ext cx="229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5460" name="Freihand 55459">
                  <a:extLst>
                    <a:ext uri="{FF2B5EF4-FFF2-40B4-BE49-F238E27FC236}">
                      <a16:creationId xmlns:a16="http://schemas.microsoft.com/office/drawing/2014/main" id="{08790697-D9F8-4654-B020-F53691A19323}"/>
                    </a:ext>
                  </a:extLst>
                </p14:cNvPr>
                <p14:cNvContentPartPr/>
                <p14:nvPr/>
              </p14:nvContentPartPr>
              <p14:xfrm>
                <a:off x="7920082" y="5118872"/>
                <a:ext cx="300600" cy="140040"/>
              </p14:xfrm>
            </p:contentPart>
          </mc:Choice>
          <mc:Fallback>
            <p:pic>
              <p:nvPicPr>
                <p:cNvPr id="55460" name="Freihand 55459">
                  <a:extLst>
                    <a:ext uri="{FF2B5EF4-FFF2-40B4-BE49-F238E27FC236}">
                      <a16:creationId xmlns:a16="http://schemas.microsoft.com/office/drawing/2014/main" id="{08790697-D9F8-4654-B020-F53691A1932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15762" y="5114552"/>
                  <a:ext cx="309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5461" name="Freihand 55460">
                  <a:extLst>
                    <a:ext uri="{FF2B5EF4-FFF2-40B4-BE49-F238E27FC236}">
                      <a16:creationId xmlns:a16="http://schemas.microsoft.com/office/drawing/2014/main" id="{A55727B1-4A6E-44CE-8795-C3A65CEC7FCD}"/>
                    </a:ext>
                  </a:extLst>
                </p14:cNvPr>
                <p14:cNvContentPartPr/>
                <p14:nvPr/>
              </p14:nvContentPartPr>
              <p14:xfrm>
                <a:off x="8110522" y="5447912"/>
                <a:ext cx="150120" cy="114480"/>
              </p14:xfrm>
            </p:contentPart>
          </mc:Choice>
          <mc:Fallback>
            <p:pic>
              <p:nvPicPr>
                <p:cNvPr id="55461" name="Freihand 55460">
                  <a:extLst>
                    <a:ext uri="{FF2B5EF4-FFF2-40B4-BE49-F238E27FC236}">
                      <a16:creationId xmlns:a16="http://schemas.microsoft.com/office/drawing/2014/main" id="{A55727B1-4A6E-44CE-8795-C3A65CEC7FC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106202" y="5443592"/>
                  <a:ext cx="158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5464" name="Freihand 55463">
                  <a:extLst>
                    <a:ext uri="{FF2B5EF4-FFF2-40B4-BE49-F238E27FC236}">
                      <a16:creationId xmlns:a16="http://schemas.microsoft.com/office/drawing/2014/main" id="{31E75DF4-0962-469B-948F-7142FA776C65}"/>
                    </a:ext>
                  </a:extLst>
                </p14:cNvPr>
                <p14:cNvContentPartPr/>
                <p14:nvPr/>
              </p14:nvContentPartPr>
              <p14:xfrm>
                <a:off x="5033602" y="6618992"/>
                <a:ext cx="146880" cy="28800"/>
              </p14:xfrm>
            </p:contentPart>
          </mc:Choice>
          <mc:Fallback>
            <p:pic>
              <p:nvPicPr>
                <p:cNvPr id="55464" name="Freihand 55463">
                  <a:extLst>
                    <a:ext uri="{FF2B5EF4-FFF2-40B4-BE49-F238E27FC236}">
                      <a16:creationId xmlns:a16="http://schemas.microsoft.com/office/drawing/2014/main" id="{31E75DF4-0962-469B-948F-7142FA776C6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29282" y="6614672"/>
                  <a:ext cx="155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5465" name="Freihand 55464">
                  <a:extLst>
                    <a:ext uri="{FF2B5EF4-FFF2-40B4-BE49-F238E27FC236}">
                      <a16:creationId xmlns:a16="http://schemas.microsoft.com/office/drawing/2014/main" id="{53B778CD-5FDC-4738-879C-66F0E349B9C3}"/>
                    </a:ext>
                  </a:extLst>
                </p14:cNvPr>
                <p14:cNvContentPartPr/>
                <p14:nvPr/>
              </p14:nvContentPartPr>
              <p14:xfrm>
                <a:off x="5188402" y="6533312"/>
                <a:ext cx="151920" cy="109080"/>
              </p14:xfrm>
            </p:contentPart>
          </mc:Choice>
          <mc:Fallback>
            <p:pic>
              <p:nvPicPr>
                <p:cNvPr id="55465" name="Freihand 55464">
                  <a:extLst>
                    <a:ext uri="{FF2B5EF4-FFF2-40B4-BE49-F238E27FC236}">
                      <a16:creationId xmlns:a16="http://schemas.microsoft.com/office/drawing/2014/main" id="{53B778CD-5FDC-4738-879C-66F0E349B9C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84082" y="6528992"/>
                  <a:ext cx="160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5467" name="Freihand 55466">
                  <a:extLst>
                    <a:ext uri="{FF2B5EF4-FFF2-40B4-BE49-F238E27FC236}">
                      <a16:creationId xmlns:a16="http://schemas.microsoft.com/office/drawing/2014/main" id="{2D36113F-0A92-46D5-909E-4A7FB44DE71F}"/>
                    </a:ext>
                  </a:extLst>
                </p14:cNvPr>
                <p14:cNvContentPartPr/>
                <p14:nvPr/>
              </p14:nvContentPartPr>
              <p14:xfrm>
                <a:off x="5473882" y="6507752"/>
                <a:ext cx="169560" cy="52200"/>
              </p14:xfrm>
            </p:contentPart>
          </mc:Choice>
          <mc:Fallback>
            <p:pic>
              <p:nvPicPr>
                <p:cNvPr id="55467" name="Freihand 55466">
                  <a:extLst>
                    <a:ext uri="{FF2B5EF4-FFF2-40B4-BE49-F238E27FC236}">
                      <a16:creationId xmlns:a16="http://schemas.microsoft.com/office/drawing/2014/main" id="{2D36113F-0A92-46D5-909E-4A7FB44DE71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69562" y="6503432"/>
                  <a:ext cx="178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5468" name="Freihand 55467">
                  <a:extLst>
                    <a:ext uri="{FF2B5EF4-FFF2-40B4-BE49-F238E27FC236}">
                      <a16:creationId xmlns:a16="http://schemas.microsoft.com/office/drawing/2014/main" id="{C1CFB05C-791F-4CAD-AE7B-62188D7F18B6}"/>
                    </a:ext>
                  </a:extLst>
                </p14:cNvPr>
                <p14:cNvContentPartPr/>
                <p14:nvPr/>
              </p14:nvContentPartPr>
              <p14:xfrm>
                <a:off x="5672602" y="6486872"/>
                <a:ext cx="59760" cy="45000"/>
              </p14:xfrm>
            </p:contentPart>
          </mc:Choice>
          <mc:Fallback>
            <p:pic>
              <p:nvPicPr>
                <p:cNvPr id="55468" name="Freihand 55467">
                  <a:extLst>
                    <a:ext uri="{FF2B5EF4-FFF2-40B4-BE49-F238E27FC236}">
                      <a16:creationId xmlns:a16="http://schemas.microsoft.com/office/drawing/2014/main" id="{C1CFB05C-791F-4CAD-AE7B-62188D7F18B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668282" y="6482552"/>
                  <a:ext cx="68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5469" name="Freihand 55468">
                  <a:extLst>
                    <a:ext uri="{FF2B5EF4-FFF2-40B4-BE49-F238E27FC236}">
                      <a16:creationId xmlns:a16="http://schemas.microsoft.com/office/drawing/2014/main" id="{04A3E734-24E7-4457-9FC2-CDF8767881B2}"/>
                    </a:ext>
                  </a:extLst>
                </p14:cNvPr>
                <p14:cNvContentPartPr/>
                <p14:nvPr/>
              </p14:nvContentPartPr>
              <p14:xfrm>
                <a:off x="5768362" y="6392552"/>
                <a:ext cx="99360" cy="114840"/>
              </p14:xfrm>
            </p:contentPart>
          </mc:Choice>
          <mc:Fallback>
            <p:pic>
              <p:nvPicPr>
                <p:cNvPr id="55469" name="Freihand 55468">
                  <a:extLst>
                    <a:ext uri="{FF2B5EF4-FFF2-40B4-BE49-F238E27FC236}">
                      <a16:creationId xmlns:a16="http://schemas.microsoft.com/office/drawing/2014/main" id="{04A3E734-24E7-4457-9FC2-CDF8767881B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64042" y="6388232"/>
                  <a:ext cx="108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5470" name="Freihand 55469">
                  <a:extLst>
                    <a:ext uri="{FF2B5EF4-FFF2-40B4-BE49-F238E27FC236}">
                      <a16:creationId xmlns:a16="http://schemas.microsoft.com/office/drawing/2014/main" id="{B88C6903-62C5-4CC6-81C5-1771E3D6E3C3}"/>
                    </a:ext>
                  </a:extLst>
                </p14:cNvPr>
                <p14:cNvContentPartPr/>
                <p14:nvPr/>
              </p14:nvContentPartPr>
              <p14:xfrm>
                <a:off x="5887162" y="6358712"/>
                <a:ext cx="92160" cy="142200"/>
              </p14:xfrm>
            </p:contentPart>
          </mc:Choice>
          <mc:Fallback>
            <p:pic>
              <p:nvPicPr>
                <p:cNvPr id="55470" name="Freihand 55469">
                  <a:extLst>
                    <a:ext uri="{FF2B5EF4-FFF2-40B4-BE49-F238E27FC236}">
                      <a16:creationId xmlns:a16="http://schemas.microsoft.com/office/drawing/2014/main" id="{B88C6903-62C5-4CC6-81C5-1771E3D6E3C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82842" y="6354392"/>
                  <a:ext cx="100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5471" name="Freihand 55470">
                  <a:extLst>
                    <a:ext uri="{FF2B5EF4-FFF2-40B4-BE49-F238E27FC236}">
                      <a16:creationId xmlns:a16="http://schemas.microsoft.com/office/drawing/2014/main" id="{A1939AD5-A237-4108-B166-2F2287A7342E}"/>
                    </a:ext>
                  </a:extLst>
                </p14:cNvPr>
                <p14:cNvContentPartPr/>
                <p14:nvPr/>
              </p14:nvContentPartPr>
              <p14:xfrm>
                <a:off x="6022882" y="6278072"/>
                <a:ext cx="146880" cy="168840"/>
              </p14:xfrm>
            </p:contentPart>
          </mc:Choice>
          <mc:Fallback>
            <p:pic>
              <p:nvPicPr>
                <p:cNvPr id="55471" name="Freihand 55470">
                  <a:extLst>
                    <a:ext uri="{FF2B5EF4-FFF2-40B4-BE49-F238E27FC236}">
                      <a16:creationId xmlns:a16="http://schemas.microsoft.com/office/drawing/2014/main" id="{A1939AD5-A237-4108-B166-2F2287A7342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18562" y="6273752"/>
                  <a:ext cx="155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5472" name="Freihand 55471">
                  <a:extLst>
                    <a:ext uri="{FF2B5EF4-FFF2-40B4-BE49-F238E27FC236}">
                      <a16:creationId xmlns:a16="http://schemas.microsoft.com/office/drawing/2014/main" id="{05BE3FB4-AB2A-48D8-B020-65608D23F593}"/>
                    </a:ext>
                  </a:extLst>
                </p14:cNvPr>
                <p14:cNvContentPartPr/>
                <p14:nvPr/>
              </p14:nvContentPartPr>
              <p14:xfrm>
                <a:off x="6177682" y="6329912"/>
                <a:ext cx="79560" cy="70920"/>
              </p14:xfrm>
            </p:contentPart>
          </mc:Choice>
          <mc:Fallback>
            <p:pic>
              <p:nvPicPr>
                <p:cNvPr id="55472" name="Freihand 55471">
                  <a:extLst>
                    <a:ext uri="{FF2B5EF4-FFF2-40B4-BE49-F238E27FC236}">
                      <a16:creationId xmlns:a16="http://schemas.microsoft.com/office/drawing/2014/main" id="{05BE3FB4-AB2A-48D8-B020-65608D23F5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173362" y="6325592"/>
                  <a:ext cx="88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5474" name="Freihand 55473">
                  <a:extLst>
                    <a:ext uri="{FF2B5EF4-FFF2-40B4-BE49-F238E27FC236}">
                      <a16:creationId xmlns:a16="http://schemas.microsoft.com/office/drawing/2014/main" id="{30916D92-EF80-4C97-A96A-74023EAC4AE2}"/>
                    </a:ext>
                  </a:extLst>
                </p14:cNvPr>
                <p14:cNvContentPartPr/>
                <p14:nvPr/>
              </p14:nvContentPartPr>
              <p14:xfrm>
                <a:off x="6367042" y="6285632"/>
                <a:ext cx="164880" cy="77400"/>
              </p14:xfrm>
            </p:contentPart>
          </mc:Choice>
          <mc:Fallback>
            <p:pic>
              <p:nvPicPr>
                <p:cNvPr id="55474" name="Freihand 55473">
                  <a:extLst>
                    <a:ext uri="{FF2B5EF4-FFF2-40B4-BE49-F238E27FC236}">
                      <a16:creationId xmlns:a16="http://schemas.microsoft.com/office/drawing/2014/main" id="{30916D92-EF80-4C97-A96A-74023EAC4AE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362722" y="6281312"/>
                  <a:ext cx="173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5475" name="Freihand 55474">
                  <a:extLst>
                    <a:ext uri="{FF2B5EF4-FFF2-40B4-BE49-F238E27FC236}">
                      <a16:creationId xmlns:a16="http://schemas.microsoft.com/office/drawing/2014/main" id="{A9A0D7F2-5903-4FE5-9213-FE148F29A2FA}"/>
                    </a:ext>
                  </a:extLst>
                </p14:cNvPr>
                <p14:cNvContentPartPr/>
                <p14:nvPr/>
              </p14:nvContentPartPr>
              <p14:xfrm>
                <a:off x="6527242" y="6197072"/>
                <a:ext cx="74520" cy="122040"/>
              </p14:xfrm>
            </p:contentPart>
          </mc:Choice>
          <mc:Fallback>
            <p:pic>
              <p:nvPicPr>
                <p:cNvPr id="55475" name="Freihand 55474">
                  <a:extLst>
                    <a:ext uri="{FF2B5EF4-FFF2-40B4-BE49-F238E27FC236}">
                      <a16:creationId xmlns:a16="http://schemas.microsoft.com/office/drawing/2014/main" id="{A9A0D7F2-5903-4FE5-9213-FE148F29A2F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22922" y="6192752"/>
                  <a:ext cx="83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5476" name="Freihand 55475">
                  <a:extLst>
                    <a:ext uri="{FF2B5EF4-FFF2-40B4-BE49-F238E27FC236}">
                      <a16:creationId xmlns:a16="http://schemas.microsoft.com/office/drawing/2014/main" id="{70AB9F3B-AE5B-457F-B330-4B80E286BF3C}"/>
                    </a:ext>
                  </a:extLst>
                </p14:cNvPr>
                <p14:cNvContentPartPr/>
                <p14:nvPr/>
              </p14:nvContentPartPr>
              <p14:xfrm>
                <a:off x="6470002" y="6192392"/>
                <a:ext cx="43920" cy="6480"/>
              </p14:xfrm>
            </p:contentPart>
          </mc:Choice>
          <mc:Fallback>
            <p:pic>
              <p:nvPicPr>
                <p:cNvPr id="55476" name="Freihand 55475">
                  <a:extLst>
                    <a:ext uri="{FF2B5EF4-FFF2-40B4-BE49-F238E27FC236}">
                      <a16:creationId xmlns:a16="http://schemas.microsoft.com/office/drawing/2014/main" id="{70AB9F3B-AE5B-457F-B330-4B80E286BF3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65682" y="6188072"/>
                  <a:ext cx="52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5478" name="Freihand 55477">
                  <a:extLst>
                    <a:ext uri="{FF2B5EF4-FFF2-40B4-BE49-F238E27FC236}">
                      <a16:creationId xmlns:a16="http://schemas.microsoft.com/office/drawing/2014/main" id="{683BD17B-55C9-4271-9AE1-150E3AEA8AE2}"/>
                    </a:ext>
                  </a:extLst>
                </p14:cNvPr>
                <p14:cNvContentPartPr/>
                <p14:nvPr/>
              </p14:nvContentPartPr>
              <p14:xfrm>
                <a:off x="6616522" y="6221912"/>
                <a:ext cx="153000" cy="43560"/>
              </p14:xfrm>
            </p:contentPart>
          </mc:Choice>
          <mc:Fallback>
            <p:pic>
              <p:nvPicPr>
                <p:cNvPr id="55478" name="Freihand 55477">
                  <a:extLst>
                    <a:ext uri="{FF2B5EF4-FFF2-40B4-BE49-F238E27FC236}">
                      <a16:creationId xmlns:a16="http://schemas.microsoft.com/office/drawing/2014/main" id="{683BD17B-55C9-4271-9AE1-150E3AEA8AE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612202" y="6217592"/>
                  <a:ext cx="161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5479" name="Freihand 55478">
                  <a:extLst>
                    <a:ext uri="{FF2B5EF4-FFF2-40B4-BE49-F238E27FC236}">
                      <a16:creationId xmlns:a16="http://schemas.microsoft.com/office/drawing/2014/main" id="{4B63B1C9-2CB8-49D3-B61D-17D8FBB2009A}"/>
                    </a:ext>
                  </a:extLst>
                </p14:cNvPr>
                <p14:cNvContentPartPr/>
                <p14:nvPr/>
              </p14:nvContentPartPr>
              <p14:xfrm>
                <a:off x="6795442" y="6131552"/>
                <a:ext cx="186120" cy="98280"/>
              </p14:xfrm>
            </p:contentPart>
          </mc:Choice>
          <mc:Fallback>
            <p:pic>
              <p:nvPicPr>
                <p:cNvPr id="55479" name="Freihand 55478">
                  <a:extLst>
                    <a:ext uri="{FF2B5EF4-FFF2-40B4-BE49-F238E27FC236}">
                      <a16:creationId xmlns:a16="http://schemas.microsoft.com/office/drawing/2014/main" id="{4B63B1C9-2CB8-49D3-B61D-17D8FBB2009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791122" y="6127232"/>
                  <a:ext cx="194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5480" name="Freihand 55479">
                  <a:extLst>
                    <a:ext uri="{FF2B5EF4-FFF2-40B4-BE49-F238E27FC236}">
                      <a16:creationId xmlns:a16="http://schemas.microsoft.com/office/drawing/2014/main" id="{36C785CF-E46F-41DD-837C-C2EF8EB5C227}"/>
                    </a:ext>
                  </a:extLst>
                </p14:cNvPr>
                <p14:cNvContentPartPr/>
                <p14:nvPr/>
              </p14:nvContentPartPr>
              <p14:xfrm>
                <a:off x="7105042" y="6082592"/>
                <a:ext cx="50400" cy="41760"/>
              </p14:xfrm>
            </p:contentPart>
          </mc:Choice>
          <mc:Fallback>
            <p:pic>
              <p:nvPicPr>
                <p:cNvPr id="55480" name="Freihand 55479">
                  <a:extLst>
                    <a:ext uri="{FF2B5EF4-FFF2-40B4-BE49-F238E27FC236}">
                      <a16:creationId xmlns:a16="http://schemas.microsoft.com/office/drawing/2014/main" id="{36C785CF-E46F-41DD-837C-C2EF8EB5C22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00722" y="6078272"/>
                  <a:ext cx="59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5481" name="Freihand 55480">
                  <a:extLst>
                    <a:ext uri="{FF2B5EF4-FFF2-40B4-BE49-F238E27FC236}">
                      <a16:creationId xmlns:a16="http://schemas.microsoft.com/office/drawing/2014/main" id="{2A64FDA8-4AA0-4825-98DD-80CB2B7F3393}"/>
                    </a:ext>
                  </a:extLst>
                </p14:cNvPr>
                <p14:cNvContentPartPr/>
                <p14:nvPr/>
              </p14:nvContentPartPr>
              <p14:xfrm>
                <a:off x="7076242" y="6095912"/>
                <a:ext cx="83160" cy="10080"/>
              </p14:xfrm>
            </p:contentPart>
          </mc:Choice>
          <mc:Fallback>
            <p:pic>
              <p:nvPicPr>
                <p:cNvPr id="55481" name="Freihand 55480">
                  <a:extLst>
                    <a:ext uri="{FF2B5EF4-FFF2-40B4-BE49-F238E27FC236}">
                      <a16:creationId xmlns:a16="http://schemas.microsoft.com/office/drawing/2014/main" id="{2A64FDA8-4AA0-4825-98DD-80CB2B7F33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071922" y="6091592"/>
                  <a:ext cx="91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5482" name="Freihand 55481">
                  <a:extLst>
                    <a:ext uri="{FF2B5EF4-FFF2-40B4-BE49-F238E27FC236}">
                      <a16:creationId xmlns:a16="http://schemas.microsoft.com/office/drawing/2014/main" id="{95C46E90-0D48-4E06-AB6D-45F593BC954F}"/>
                    </a:ext>
                  </a:extLst>
                </p14:cNvPr>
                <p14:cNvContentPartPr/>
                <p14:nvPr/>
              </p14:nvContentPartPr>
              <p14:xfrm>
                <a:off x="7104322" y="6140192"/>
                <a:ext cx="79920" cy="27720"/>
              </p14:xfrm>
            </p:contentPart>
          </mc:Choice>
          <mc:Fallback>
            <p:pic>
              <p:nvPicPr>
                <p:cNvPr id="55482" name="Freihand 55481">
                  <a:extLst>
                    <a:ext uri="{FF2B5EF4-FFF2-40B4-BE49-F238E27FC236}">
                      <a16:creationId xmlns:a16="http://schemas.microsoft.com/office/drawing/2014/main" id="{95C46E90-0D48-4E06-AB6D-45F593BC954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00002" y="6135872"/>
                  <a:ext cx="8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5483" name="Freihand 55482">
                  <a:extLst>
                    <a:ext uri="{FF2B5EF4-FFF2-40B4-BE49-F238E27FC236}">
                      <a16:creationId xmlns:a16="http://schemas.microsoft.com/office/drawing/2014/main" id="{B5DB75B7-1B75-4DA3-A21A-7B38CF1D707A}"/>
                    </a:ext>
                  </a:extLst>
                </p14:cNvPr>
                <p14:cNvContentPartPr/>
                <p14:nvPr/>
              </p14:nvContentPartPr>
              <p14:xfrm>
                <a:off x="7226362" y="5983232"/>
                <a:ext cx="106560" cy="140040"/>
              </p14:xfrm>
            </p:contentPart>
          </mc:Choice>
          <mc:Fallback>
            <p:pic>
              <p:nvPicPr>
                <p:cNvPr id="55483" name="Freihand 55482">
                  <a:extLst>
                    <a:ext uri="{FF2B5EF4-FFF2-40B4-BE49-F238E27FC236}">
                      <a16:creationId xmlns:a16="http://schemas.microsoft.com/office/drawing/2014/main" id="{B5DB75B7-1B75-4DA3-A21A-7B38CF1D707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222042" y="5978912"/>
                  <a:ext cx="115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55484" name="Freihand 55483">
                  <a:extLst>
                    <a:ext uri="{FF2B5EF4-FFF2-40B4-BE49-F238E27FC236}">
                      <a16:creationId xmlns:a16="http://schemas.microsoft.com/office/drawing/2014/main" id="{1D41C1AA-27A9-4EA4-899F-771988F4D3C3}"/>
                    </a:ext>
                  </a:extLst>
                </p14:cNvPr>
                <p14:cNvContentPartPr/>
                <p14:nvPr/>
              </p14:nvContentPartPr>
              <p14:xfrm>
                <a:off x="7388362" y="5970272"/>
                <a:ext cx="28080" cy="105840"/>
              </p14:xfrm>
            </p:contentPart>
          </mc:Choice>
          <mc:Fallback>
            <p:pic>
              <p:nvPicPr>
                <p:cNvPr id="55484" name="Freihand 55483">
                  <a:extLst>
                    <a:ext uri="{FF2B5EF4-FFF2-40B4-BE49-F238E27FC236}">
                      <a16:creationId xmlns:a16="http://schemas.microsoft.com/office/drawing/2014/main" id="{1D41C1AA-27A9-4EA4-899F-771988F4D3C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84042" y="5965952"/>
                  <a:ext cx="36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55485" name="Freihand 55484">
                  <a:extLst>
                    <a:ext uri="{FF2B5EF4-FFF2-40B4-BE49-F238E27FC236}">
                      <a16:creationId xmlns:a16="http://schemas.microsoft.com/office/drawing/2014/main" id="{E587C499-420B-4E9C-9F97-B570570F5FBE}"/>
                    </a:ext>
                  </a:extLst>
                </p14:cNvPr>
                <p14:cNvContentPartPr/>
                <p14:nvPr/>
              </p14:nvContentPartPr>
              <p14:xfrm>
                <a:off x="7336522" y="5937152"/>
                <a:ext cx="57600" cy="56880"/>
              </p14:xfrm>
            </p:contentPart>
          </mc:Choice>
          <mc:Fallback>
            <p:pic>
              <p:nvPicPr>
                <p:cNvPr id="55485" name="Freihand 55484">
                  <a:extLst>
                    <a:ext uri="{FF2B5EF4-FFF2-40B4-BE49-F238E27FC236}">
                      <a16:creationId xmlns:a16="http://schemas.microsoft.com/office/drawing/2014/main" id="{E587C499-420B-4E9C-9F97-B570570F5FB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32202" y="5932832"/>
                  <a:ext cx="66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55486" name="Freihand 55485">
                  <a:extLst>
                    <a:ext uri="{FF2B5EF4-FFF2-40B4-BE49-F238E27FC236}">
                      <a16:creationId xmlns:a16="http://schemas.microsoft.com/office/drawing/2014/main" id="{06352A72-1065-43D8-A4E4-A1F4F5410259}"/>
                    </a:ext>
                  </a:extLst>
                </p14:cNvPr>
                <p14:cNvContentPartPr/>
                <p14:nvPr/>
              </p14:nvContentPartPr>
              <p14:xfrm>
                <a:off x="7423642" y="6023912"/>
                <a:ext cx="64800" cy="33120"/>
              </p14:xfrm>
            </p:contentPart>
          </mc:Choice>
          <mc:Fallback>
            <p:pic>
              <p:nvPicPr>
                <p:cNvPr id="55486" name="Freihand 55485">
                  <a:extLst>
                    <a:ext uri="{FF2B5EF4-FFF2-40B4-BE49-F238E27FC236}">
                      <a16:creationId xmlns:a16="http://schemas.microsoft.com/office/drawing/2014/main" id="{06352A72-1065-43D8-A4E4-A1F4F541025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19322" y="6019592"/>
                  <a:ext cx="73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55488" name="Freihand 55487">
                  <a:extLst>
                    <a:ext uri="{FF2B5EF4-FFF2-40B4-BE49-F238E27FC236}">
                      <a16:creationId xmlns:a16="http://schemas.microsoft.com/office/drawing/2014/main" id="{E45F6179-6381-4ABA-BE73-632F6C87F3AE}"/>
                    </a:ext>
                  </a:extLst>
                </p14:cNvPr>
                <p14:cNvContentPartPr/>
                <p14:nvPr/>
              </p14:nvContentPartPr>
              <p14:xfrm>
                <a:off x="7589602" y="5829872"/>
                <a:ext cx="462600" cy="124200"/>
              </p14:xfrm>
            </p:contentPart>
          </mc:Choice>
          <mc:Fallback>
            <p:pic>
              <p:nvPicPr>
                <p:cNvPr id="55488" name="Freihand 55487">
                  <a:extLst>
                    <a:ext uri="{FF2B5EF4-FFF2-40B4-BE49-F238E27FC236}">
                      <a16:creationId xmlns:a16="http://schemas.microsoft.com/office/drawing/2014/main" id="{E45F6179-6381-4ABA-BE73-632F6C87F3A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85282" y="5825552"/>
                  <a:ext cx="471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5490" name="Freihand 55489">
                  <a:extLst>
                    <a:ext uri="{FF2B5EF4-FFF2-40B4-BE49-F238E27FC236}">
                      <a16:creationId xmlns:a16="http://schemas.microsoft.com/office/drawing/2014/main" id="{1CB75570-6D3C-40F4-A069-224CCE430D06}"/>
                    </a:ext>
                  </a:extLst>
                </p14:cNvPr>
                <p14:cNvContentPartPr/>
                <p14:nvPr/>
              </p14:nvContentPartPr>
              <p14:xfrm>
                <a:off x="7857082" y="6011672"/>
                <a:ext cx="34920" cy="120240"/>
              </p14:xfrm>
            </p:contentPart>
          </mc:Choice>
          <mc:Fallback>
            <p:pic>
              <p:nvPicPr>
                <p:cNvPr id="55490" name="Freihand 55489">
                  <a:extLst>
                    <a:ext uri="{FF2B5EF4-FFF2-40B4-BE49-F238E27FC236}">
                      <a16:creationId xmlns:a16="http://schemas.microsoft.com/office/drawing/2014/main" id="{1CB75570-6D3C-40F4-A069-224CCE430D0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852762" y="6007352"/>
                  <a:ext cx="4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5491" name="Freihand 55490">
                  <a:extLst>
                    <a:ext uri="{FF2B5EF4-FFF2-40B4-BE49-F238E27FC236}">
                      <a16:creationId xmlns:a16="http://schemas.microsoft.com/office/drawing/2014/main" id="{7DB8E60D-6486-49A8-B8DE-68BE38C1921E}"/>
                    </a:ext>
                  </a:extLst>
                </p14:cNvPr>
                <p14:cNvContentPartPr/>
                <p14:nvPr/>
              </p14:nvContentPartPr>
              <p14:xfrm>
                <a:off x="7773202" y="5982872"/>
                <a:ext cx="165240" cy="155880"/>
              </p14:xfrm>
            </p:contentPart>
          </mc:Choice>
          <mc:Fallback>
            <p:pic>
              <p:nvPicPr>
                <p:cNvPr id="55491" name="Freihand 55490">
                  <a:extLst>
                    <a:ext uri="{FF2B5EF4-FFF2-40B4-BE49-F238E27FC236}">
                      <a16:creationId xmlns:a16="http://schemas.microsoft.com/office/drawing/2014/main" id="{7DB8E60D-6486-49A8-B8DE-68BE38C1921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768882" y="5978552"/>
                  <a:ext cx="173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55492" name="Freihand 55491">
                  <a:extLst>
                    <a:ext uri="{FF2B5EF4-FFF2-40B4-BE49-F238E27FC236}">
                      <a16:creationId xmlns:a16="http://schemas.microsoft.com/office/drawing/2014/main" id="{EB5D08B3-9150-47B8-AFCA-9F67123B8861}"/>
                    </a:ext>
                  </a:extLst>
                </p14:cNvPr>
                <p14:cNvContentPartPr/>
                <p14:nvPr/>
              </p14:nvContentPartPr>
              <p14:xfrm>
                <a:off x="7984882" y="5981792"/>
                <a:ext cx="38880" cy="88920"/>
              </p14:xfrm>
            </p:contentPart>
          </mc:Choice>
          <mc:Fallback>
            <p:pic>
              <p:nvPicPr>
                <p:cNvPr id="55492" name="Freihand 55491">
                  <a:extLst>
                    <a:ext uri="{FF2B5EF4-FFF2-40B4-BE49-F238E27FC236}">
                      <a16:creationId xmlns:a16="http://schemas.microsoft.com/office/drawing/2014/main" id="{EB5D08B3-9150-47B8-AFCA-9F67123B886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80562" y="5977472"/>
                  <a:ext cx="47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5493" name="Freihand 55492">
                  <a:extLst>
                    <a:ext uri="{FF2B5EF4-FFF2-40B4-BE49-F238E27FC236}">
                      <a16:creationId xmlns:a16="http://schemas.microsoft.com/office/drawing/2014/main" id="{F07642DC-B1CC-49E9-8BDA-C2D2D2CCB442}"/>
                    </a:ext>
                  </a:extLst>
                </p14:cNvPr>
                <p14:cNvContentPartPr/>
                <p14:nvPr/>
              </p14:nvContentPartPr>
              <p14:xfrm>
                <a:off x="8060122" y="5930672"/>
                <a:ext cx="28080" cy="120240"/>
              </p14:xfrm>
            </p:contentPart>
          </mc:Choice>
          <mc:Fallback>
            <p:pic>
              <p:nvPicPr>
                <p:cNvPr id="55493" name="Freihand 55492">
                  <a:extLst>
                    <a:ext uri="{FF2B5EF4-FFF2-40B4-BE49-F238E27FC236}">
                      <a16:creationId xmlns:a16="http://schemas.microsoft.com/office/drawing/2014/main" id="{F07642DC-B1CC-49E9-8BDA-C2D2D2CCB44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55802" y="5926352"/>
                  <a:ext cx="36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5494" name="Freihand 55493">
                  <a:extLst>
                    <a:ext uri="{FF2B5EF4-FFF2-40B4-BE49-F238E27FC236}">
                      <a16:creationId xmlns:a16="http://schemas.microsoft.com/office/drawing/2014/main" id="{492A72FD-B782-41BD-B046-607892124FC3}"/>
                    </a:ext>
                  </a:extLst>
                </p14:cNvPr>
                <p14:cNvContentPartPr/>
                <p14:nvPr/>
              </p14:nvContentPartPr>
              <p14:xfrm>
                <a:off x="7991362" y="5895032"/>
                <a:ext cx="153720" cy="89640"/>
              </p14:xfrm>
            </p:contentPart>
          </mc:Choice>
          <mc:Fallback>
            <p:pic>
              <p:nvPicPr>
                <p:cNvPr id="55494" name="Freihand 55493">
                  <a:extLst>
                    <a:ext uri="{FF2B5EF4-FFF2-40B4-BE49-F238E27FC236}">
                      <a16:creationId xmlns:a16="http://schemas.microsoft.com/office/drawing/2014/main" id="{492A72FD-B782-41BD-B046-607892124FC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987042" y="5890712"/>
                  <a:ext cx="162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5495" name="Freihand 55494">
                  <a:extLst>
                    <a:ext uri="{FF2B5EF4-FFF2-40B4-BE49-F238E27FC236}">
                      <a16:creationId xmlns:a16="http://schemas.microsoft.com/office/drawing/2014/main" id="{1EC2046D-6043-4DC8-A11D-DF8E56D58D5B}"/>
                    </a:ext>
                  </a:extLst>
                </p14:cNvPr>
                <p14:cNvContentPartPr/>
                <p14:nvPr/>
              </p14:nvContentPartPr>
              <p14:xfrm>
                <a:off x="8194042" y="5859752"/>
                <a:ext cx="234720" cy="118080"/>
              </p14:xfrm>
            </p:contentPart>
          </mc:Choice>
          <mc:Fallback>
            <p:pic>
              <p:nvPicPr>
                <p:cNvPr id="55495" name="Freihand 55494">
                  <a:extLst>
                    <a:ext uri="{FF2B5EF4-FFF2-40B4-BE49-F238E27FC236}">
                      <a16:creationId xmlns:a16="http://schemas.microsoft.com/office/drawing/2014/main" id="{1EC2046D-6043-4DC8-A11D-DF8E56D58D5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89722" y="5855432"/>
                  <a:ext cx="243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5496" name="Freihand 55495">
                  <a:extLst>
                    <a:ext uri="{FF2B5EF4-FFF2-40B4-BE49-F238E27FC236}">
                      <a16:creationId xmlns:a16="http://schemas.microsoft.com/office/drawing/2014/main" id="{4057F913-C41D-4C63-A3FC-605103AF0B72}"/>
                    </a:ext>
                  </a:extLst>
                </p14:cNvPr>
                <p14:cNvContentPartPr/>
                <p14:nvPr/>
              </p14:nvContentPartPr>
              <p14:xfrm>
                <a:off x="8411122" y="5810432"/>
                <a:ext cx="114840" cy="113400"/>
              </p14:xfrm>
            </p:contentPart>
          </mc:Choice>
          <mc:Fallback>
            <p:pic>
              <p:nvPicPr>
                <p:cNvPr id="55496" name="Freihand 55495">
                  <a:extLst>
                    <a:ext uri="{FF2B5EF4-FFF2-40B4-BE49-F238E27FC236}">
                      <a16:creationId xmlns:a16="http://schemas.microsoft.com/office/drawing/2014/main" id="{4057F913-C41D-4C63-A3FC-605103AF0B7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06802" y="5806112"/>
                  <a:ext cx="123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5498" name="Freihand 55497">
                  <a:extLst>
                    <a:ext uri="{FF2B5EF4-FFF2-40B4-BE49-F238E27FC236}">
                      <a16:creationId xmlns:a16="http://schemas.microsoft.com/office/drawing/2014/main" id="{3395643E-5A8A-470B-B8D1-DCFF8AE12BEF}"/>
                    </a:ext>
                  </a:extLst>
                </p14:cNvPr>
                <p14:cNvContentPartPr/>
                <p14:nvPr/>
              </p14:nvContentPartPr>
              <p14:xfrm>
                <a:off x="7109002" y="6116072"/>
                <a:ext cx="463680" cy="209880"/>
              </p14:xfrm>
            </p:contentPart>
          </mc:Choice>
          <mc:Fallback>
            <p:pic>
              <p:nvPicPr>
                <p:cNvPr id="55498" name="Freihand 55497">
                  <a:extLst>
                    <a:ext uri="{FF2B5EF4-FFF2-40B4-BE49-F238E27FC236}">
                      <a16:creationId xmlns:a16="http://schemas.microsoft.com/office/drawing/2014/main" id="{3395643E-5A8A-470B-B8D1-DCFF8AE12BE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04682" y="6111752"/>
                  <a:ext cx="472320" cy="2185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Anteile der Verwendungskomponenten am Bruttoinlandsprodukt (Deutschland)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5354320"/>
            <a:ext cx="2552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455FCE-8571-AE88-0873-15D0C91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1" y="912194"/>
            <a:ext cx="7712023" cy="4442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6B53A00-3639-4156-BFFE-3EDD6C73A4C5}"/>
                  </a:ext>
                </a:extLst>
              </p14:cNvPr>
              <p14:cNvContentPartPr/>
              <p14:nvPr/>
            </p14:nvContentPartPr>
            <p14:xfrm>
              <a:off x="1010861" y="1694912"/>
              <a:ext cx="6458760" cy="109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6B53A00-3639-4156-BFFE-3EDD6C73A4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541" y="1690592"/>
                <a:ext cx="64674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6322" name="Freihand 56321">
                <a:extLst>
                  <a:ext uri="{FF2B5EF4-FFF2-40B4-BE49-F238E27FC236}">
                    <a16:creationId xmlns:a16="http://schemas.microsoft.com/office/drawing/2014/main" id="{53F7684E-46D5-447C-99EE-D738AC76889E}"/>
                  </a:ext>
                </a:extLst>
              </p14:cNvPr>
              <p14:cNvContentPartPr/>
              <p14:nvPr/>
            </p14:nvContentPartPr>
            <p14:xfrm>
              <a:off x="5164901" y="3517952"/>
              <a:ext cx="2289600" cy="83160"/>
            </p14:xfrm>
          </p:contentPart>
        </mc:Choice>
        <mc:Fallback>
          <p:pic>
            <p:nvPicPr>
              <p:cNvPr id="56322" name="Freihand 56321">
                <a:extLst>
                  <a:ext uri="{FF2B5EF4-FFF2-40B4-BE49-F238E27FC236}">
                    <a16:creationId xmlns:a16="http://schemas.microsoft.com/office/drawing/2014/main" id="{53F7684E-46D5-447C-99EE-D738AC7688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0581" y="3513632"/>
                <a:ext cx="22982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6355" name="Freihand 56354">
                <a:extLst>
                  <a:ext uri="{FF2B5EF4-FFF2-40B4-BE49-F238E27FC236}">
                    <a16:creationId xmlns:a16="http://schemas.microsoft.com/office/drawing/2014/main" id="{2E281613-DE05-42F7-963E-66F9B10D945E}"/>
                  </a:ext>
                </a:extLst>
              </p14:cNvPr>
              <p14:cNvContentPartPr/>
              <p14:nvPr/>
            </p14:nvContentPartPr>
            <p14:xfrm>
              <a:off x="7815581" y="3713792"/>
              <a:ext cx="918360" cy="51480"/>
            </p14:xfrm>
          </p:contentPart>
        </mc:Choice>
        <mc:Fallback>
          <p:pic>
            <p:nvPicPr>
              <p:cNvPr id="56355" name="Freihand 56354">
                <a:extLst>
                  <a:ext uri="{FF2B5EF4-FFF2-40B4-BE49-F238E27FC236}">
                    <a16:creationId xmlns:a16="http://schemas.microsoft.com/office/drawing/2014/main" id="{2E281613-DE05-42F7-963E-66F9B10D94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11261" y="3709472"/>
                <a:ext cx="927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6356" name="Freihand 56355">
                <a:extLst>
                  <a:ext uri="{FF2B5EF4-FFF2-40B4-BE49-F238E27FC236}">
                    <a16:creationId xmlns:a16="http://schemas.microsoft.com/office/drawing/2014/main" id="{23496BBA-D14B-4F81-8B8C-20846C9AC8F8}"/>
                  </a:ext>
                </a:extLst>
              </p14:cNvPr>
              <p14:cNvContentPartPr/>
              <p14:nvPr/>
            </p14:nvContentPartPr>
            <p14:xfrm>
              <a:off x="7509221" y="3222752"/>
              <a:ext cx="1392120" cy="685440"/>
            </p14:xfrm>
          </p:contentPart>
        </mc:Choice>
        <mc:Fallback>
          <p:pic>
            <p:nvPicPr>
              <p:cNvPr id="56356" name="Freihand 56355">
                <a:extLst>
                  <a:ext uri="{FF2B5EF4-FFF2-40B4-BE49-F238E27FC236}">
                    <a16:creationId xmlns:a16="http://schemas.microsoft.com/office/drawing/2014/main" id="{23496BBA-D14B-4F81-8B8C-20846C9AC8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4901" y="3218432"/>
                <a:ext cx="140076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FA8E43F-8239-4798-A08B-E7D1EB37BB27}"/>
                  </a:ext>
                </a:extLst>
              </p14:cNvPr>
              <p14:cNvContentPartPr/>
              <p14:nvPr/>
            </p14:nvContentPartPr>
            <p14:xfrm>
              <a:off x="7827461" y="1604552"/>
              <a:ext cx="20880" cy="168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FA8E43F-8239-4798-A08B-E7D1EB37BB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23141" y="1600232"/>
                <a:ext cx="29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191828-2A92-4517-8D62-DD4F1AE4A732}"/>
                  </a:ext>
                </a:extLst>
              </p14:cNvPr>
              <p14:cNvContentPartPr/>
              <p14:nvPr/>
            </p14:nvContentPartPr>
            <p14:xfrm>
              <a:off x="7771301" y="1578992"/>
              <a:ext cx="118080" cy="128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191828-2A92-4517-8D62-DD4F1AE4A7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6981" y="1574672"/>
                <a:ext cx="1267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B67871E-EB5C-4E6A-BD95-E988E663D166}"/>
                  </a:ext>
                </a:extLst>
              </p14:cNvPr>
              <p14:cNvContentPartPr/>
              <p14:nvPr/>
            </p14:nvContentPartPr>
            <p14:xfrm>
              <a:off x="7907021" y="1622552"/>
              <a:ext cx="214920" cy="87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B67871E-EB5C-4E6A-BD95-E988E663D1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02701" y="1618232"/>
                <a:ext cx="223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EB07A4C-B078-46FA-803D-EB9D1F33962B}"/>
                  </a:ext>
                </a:extLst>
              </p14:cNvPr>
              <p14:cNvContentPartPr/>
              <p14:nvPr/>
            </p14:nvContentPartPr>
            <p14:xfrm>
              <a:off x="8078381" y="1573232"/>
              <a:ext cx="22680" cy="25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EB07A4C-B078-46FA-803D-EB9D1F3396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74061" y="1568912"/>
                <a:ext cx="31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FD7CC75-9BA4-40CB-B14B-A4824D70042C}"/>
                  </a:ext>
                </a:extLst>
              </p14:cNvPr>
              <p14:cNvContentPartPr/>
              <p14:nvPr/>
            </p14:nvContentPartPr>
            <p14:xfrm>
              <a:off x="8133821" y="1512032"/>
              <a:ext cx="268200" cy="171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FD7CC75-9BA4-40CB-B14B-A4824D700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29501" y="1507712"/>
                <a:ext cx="276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53A9DFD-8F13-4513-858E-2B8556D7F6CD}"/>
                  </a:ext>
                </a:extLst>
              </p14:cNvPr>
              <p14:cNvContentPartPr/>
              <p14:nvPr/>
            </p14:nvContentPartPr>
            <p14:xfrm>
              <a:off x="8525861" y="1469552"/>
              <a:ext cx="153360" cy="146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53A9DFD-8F13-4513-858E-2B8556D7F6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21541" y="1465232"/>
                <a:ext cx="162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89DFFE5-3513-4928-BDB7-FC5E2104F3E1}"/>
                  </a:ext>
                </a:extLst>
              </p14:cNvPr>
              <p14:cNvContentPartPr/>
              <p14:nvPr/>
            </p14:nvContentPartPr>
            <p14:xfrm>
              <a:off x="8609381" y="1570352"/>
              <a:ext cx="77400" cy="34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89DFFE5-3513-4928-BDB7-FC5E2104F3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05061" y="1566032"/>
                <a:ext cx="86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BB4C13-47BA-47CB-BA8F-C33F28BD4C00}"/>
                  </a:ext>
                </a:extLst>
              </p14:cNvPr>
              <p14:cNvContentPartPr/>
              <p14:nvPr/>
            </p14:nvContentPartPr>
            <p14:xfrm>
              <a:off x="8712701" y="1570712"/>
              <a:ext cx="136080" cy="25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BB4C13-47BA-47CB-BA8F-C33F28BD4C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08381" y="1566392"/>
                <a:ext cx="1447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5643B19-C9AC-4816-913B-D78BF5A1421D}"/>
                  </a:ext>
                </a:extLst>
              </p14:cNvPr>
              <p14:cNvContentPartPr/>
              <p14:nvPr/>
            </p14:nvContentPartPr>
            <p14:xfrm>
              <a:off x="8862461" y="1539752"/>
              <a:ext cx="80640" cy="712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5643B19-C9AC-4816-913B-D78BF5A142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58141" y="1535432"/>
                <a:ext cx="89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77C763F-DFBC-4EA3-ADD6-262DC5E4C70D}"/>
                  </a:ext>
                </a:extLst>
              </p14:cNvPr>
              <p14:cNvContentPartPr/>
              <p14:nvPr/>
            </p14:nvContentPartPr>
            <p14:xfrm>
              <a:off x="8957141" y="1539032"/>
              <a:ext cx="278640" cy="40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77C763F-DFBC-4EA3-ADD6-262DC5E4C70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52821" y="1534712"/>
                <a:ext cx="287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8BB5CA4-15D1-496F-80AE-02F646976C8A}"/>
                  </a:ext>
                </a:extLst>
              </p14:cNvPr>
              <p14:cNvContentPartPr/>
              <p14:nvPr/>
            </p14:nvContentPartPr>
            <p14:xfrm>
              <a:off x="9439901" y="1478552"/>
              <a:ext cx="106920" cy="615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8BB5CA4-15D1-496F-80AE-02F646976C8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35581" y="1474232"/>
                <a:ext cx="115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078BC48-CA17-4AD1-BDB7-82079F65297C}"/>
                  </a:ext>
                </a:extLst>
              </p14:cNvPr>
              <p14:cNvContentPartPr/>
              <p14:nvPr/>
            </p14:nvContentPartPr>
            <p14:xfrm>
              <a:off x="9533141" y="1456952"/>
              <a:ext cx="121320" cy="81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078BC48-CA17-4AD1-BDB7-82079F6529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28821" y="1452632"/>
                <a:ext cx="1299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45E2B9B-85BD-40B1-8C02-A74531AF5287}"/>
                  </a:ext>
                </a:extLst>
              </p14:cNvPr>
              <p14:cNvContentPartPr/>
              <p14:nvPr/>
            </p14:nvContentPartPr>
            <p14:xfrm>
              <a:off x="9834461" y="1362272"/>
              <a:ext cx="97920" cy="137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45E2B9B-85BD-40B1-8C02-A74531AF52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830141" y="1357952"/>
                <a:ext cx="106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F44EBFE-5033-4B85-ACA9-81371C8BE39C}"/>
                  </a:ext>
                </a:extLst>
              </p14:cNvPr>
              <p14:cNvContentPartPr/>
              <p14:nvPr/>
            </p14:nvContentPartPr>
            <p14:xfrm>
              <a:off x="9852461" y="1334552"/>
              <a:ext cx="194400" cy="435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F44EBFE-5033-4B85-ACA9-81371C8BE3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48141" y="1330232"/>
                <a:ext cx="203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B7F42A0-C662-45DE-BCF0-8956F061CC03}"/>
                  </a:ext>
                </a:extLst>
              </p14:cNvPr>
              <p14:cNvContentPartPr/>
              <p14:nvPr/>
            </p14:nvContentPartPr>
            <p14:xfrm>
              <a:off x="10003661" y="1334552"/>
              <a:ext cx="96840" cy="133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B7F42A0-C662-45DE-BCF0-8956F061CC0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99341" y="1330232"/>
                <a:ext cx="105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A1092C5-507A-4980-B929-F6790DE8D656}"/>
                  </a:ext>
                </a:extLst>
              </p14:cNvPr>
              <p14:cNvContentPartPr/>
              <p14:nvPr/>
            </p14:nvContentPartPr>
            <p14:xfrm>
              <a:off x="10019501" y="1316912"/>
              <a:ext cx="248400" cy="1123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A1092C5-507A-4980-B929-F6790DE8D65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15181" y="1312592"/>
                <a:ext cx="2570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307A0C9-6335-40E0-A950-01D0C3E63BF3}"/>
                  </a:ext>
                </a:extLst>
              </p14:cNvPr>
              <p14:cNvContentPartPr/>
              <p14:nvPr/>
            </p14:nvContentPartPr>
            <p14:xfrm>
              <a:off x="10153421" y="1266872"/>
              <a:ext cx="85320" cy="79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307A0C9-6335-40E0-A950-01D0C3E63B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49101" y="1262552"/>
                <a:ext cx="93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C0F2136-7D9F-4141-A5E4-80EF3B2970B9}"/>
                  </a:ext>
                </a:extLst>
              </p14:cNvPr>
              <p14:cNvContentPartPr/>
              <p14:nvPr/>
            </p14:nvContentPartPr>
            <p14:xfrm>
              <a:off x="10276181" y="1386392"/>
              <a:ext cx="73800" cy="691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C0F2136-7D9F-4141-A5E4-80EF3B2970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271861" y="1382072"/>
                <a:ext cx="824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3384658-A438-4F0C-9BD1-D437ED343672}"/>
                  </a:ext>
                </a:extLst>
              </p14:cNvPr>
              <p14:cNvContentPartPr/>
              <p14:nvPr/>
            </p14:nvContentPartPr>
            <p14:xfrm>
              <a:off x="7247861" y="1754672"/>
              <a:ext cx="273600" cy="2484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3384658-A438-4F0C-9BD1-D437ED34367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43541" y="1750352"/>
                <a:ext cx="282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0B45CEF-C326-48EF-9FF5-57F92A68D15E}"/>
                  </a:ext>
                </a:extLst>
              </p14:cNvPr>
              <p14:cNvContentPartPr/>
              <p14:nvPr/>
            </p14:nvContentPartPr>
            <p14:xfrm>
              <a:off x="7749341" y="2714072"/>
              <a:ext cx="37080" cy="1134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0B45CEF-C326-48EF-9FF5-57F92A68D15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45021" y="2709752"/>
                <a:ext cx="45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92DA55E-A1BA-45BE-B2DD-41BD2EF8EFB4}"/>
                  </a:ext>
                </a:extLst>
              </p14:cNvPr>
              <p14:cNvContentPartPr/>
              <p14:nvPr/>
            </p14:nvContentPartPr>
            <p14:xfrm>
              <a:off x="7696781" y="2781752"/>
              <a:ext cx="133920" cy="446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92DA55E-A1BA-45BE-B2DD-41BD2EF8EF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92461" y="2777432"/>
                <a:ext cx="142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F36D7A5-B09E-4A5D-BBCF-181323972056}"/>
                  </a:ext>
                </a:extLst>
              </p14:cNvPr>
              <p14:cNvContentPartPr/>
              <p14:nvPr/>
            </p14:nvContentPartPr>
            <p14:xfrm>
              <a:off x="7690301" y="2679512"/>
              <a:ext cx="250560" cy="1008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F36D7A5-B09E-4A5D-BBCF-18132397205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85981" y="2675192"/>
                <a:ext cx="259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00601E9-4D7F-48C3-AA4E-4546B72D04CB}"/>
                  </a:ext>
                </a:extLst>
              </p14:cNvPr>
              <p14:cNvContentPartPr/>
              <p14:nvPr/>
            </p14:nvContentPartPr>
            <p14:xfrm>
              <a:off x="7980101" y="2666552"/>
              <a:ext cx="114480" cy="1098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00601E9-4D7F-48C3-AA4E-4546B72D04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75781" y="2662232"/>
                <a:ext cx="123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45DD73A-040B-4CD3-9BAA-3AE5C9D7E778}"/>
                  </a:ext>
                </a:extLst>
              </p14:cNvPr>
              <p14:cNvContentPartPr/>
              <p14:nvPr/>
            </p14:nvContentPartPr>
            <p14:xfrm>
              <a:off x="8101421" y="2662952"/>
              <a:ext cx="68040" cy="900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45DD73A-040B-4CD3-9BAA-3AE5C9D7E77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97101" y="2658632"/>
                <a:ext cx="766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B3107F7-B16F-4836-BBCA-2BA81B2E8E6D}"/>
                  </a:ext>
                </a:extLst>
              </p14:cNvPr>
              <p14:cNvContentPartPr/>
              <p14:nvPr/>
            </p14:nvContentPartPr>
            <p14:xfrm>
              <a:off x="8170901" y="2539472"/>
              <a:ext cx="156240" cy="1868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B3107F7-B16F-4836-BBCA-2BA81B2E8E6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66581" y="2535152"/>
                <a:ext cx="164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0D5CE57-2FB6-4E6B-A6A5-9E152173D24E}"/>
                  </a:ext>
                </a:extLst>
              </p14:cNvPr>
              <p14:cNvContentPartPr/>
              <p14:nvPr/>
            </p14:nvContentPartPr>
            <p14:xfrm>
              <a:off x="8324261" y="2528672"/>
              <a:ext cx="144720" cy="156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0D5CE57-2FB6-4E6B-A6A5-9E152173D24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19941" y="2524352"/>
                <a:ext cx="153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4E64300-4982-4DA8-9235-D772C14D2A6E}"/>
                  </a:ext>
                </a:extLst>
              </p14:cNvPr>
              <p14:cNvContentPartPr/>
              <p14:nvPr/>
            </p14:nvContentPartPr>
            <p14:xfrm>
              <a:off x="8449901" y="2526152"/>
              <a:ext cx="16560" cy="237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4E64300-4982-4DA8-9235-D772C14D2A6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45581" y="2521832"/>
                <a:ext cx="25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F172631-C885-431E-8AC1-6731B2B25EC4}"/>
                  </a:ext>
                </a:extLst>
              </p14:cNvPr>
              <p14:cNvContentPartPr/>
              <p14:nvPr/>
            </p14:nvContentPartPr>
            <p14:xfrm>
              <a:off x="8492741" y="2596712"/>
              <a:ext cx="202680" cy="529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F172631-C885-431E-8AC1-6731B2B25EC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88421" y="2592392"/>
                <a:ext cx="2113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5119F7B-8D54-4F44-8BEC-87587D0EC29B}"/>
                  </a:ext>
                </a:extLst>
              </p14:cNvPr>
              <p14:cNvContentPartPr/>
              <p14:nvPr/>
            </p14:nvContentPartPr>
            <p14:xfrm>
              <a:off x="8261621" y="2415632"/>
              <a:ext cx="25920" cy="5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5119F7B-8D54-4F44-8BEC-87587D0EC29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57301" y="2411312"/>
                <a:ext cx="345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F42A026-9F24-4BEA-A01F-48307262975D}"/>
                  </a:ext>
                </a:extLst>
              </p14:cNvPr>
              <p14:cNvContentPartPr/>
              <p14:nvPr/>
            </p14:nvContentPartPr>
            <p14:xfrm>
              <a:off x="7721261" y="2957792"/>
              <a:ext cx="94680" cy="1148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F42A026-9F24-4BEA-A01F-48307262975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16941" y="2953472"/>
                <a:ext cx="103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E1A1014-721B-4670-942A-86453EB80E23}"/>
                  </a:ext>
                </a:extLst>
              </p14:cNvPr>
              <p14:cNvContentPartPr/>
              <p14:nvPr/>
            </p14:nvContentPartPr>
            <p14:xfrm>
              <a:off x="7809821" y="2882552"/>
              <a:ext cx="63360" cy="1623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E1A1014-721B-4670-942A-86453EB80E2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05501" y="2878232"/>
                <a:ext cx="72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F47116-D3F3-4FDC-A07E-BF3F48D50AB5}"/>
                  </a:ext>
                </a:extLst>
              </p14:cNvPr>
              <p14:cNvContentPartPr/>
              <p14:nvPr/>
            </p14:nvContentPartPr>
            <p14:xfrm>
              <a:off x="7872821" y="2965712"/>
              <a:ext cx="98640" cy="565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F47116-D3F3-4FDC-A07E-BF3F48D50AB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68501" y="2961392"/>
                <a:ext cx="107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39C71E7-B5F6-4500-9D45-7378D1370CC5}"/>
                  </a:ext>
                </a:extLst>
              </p14:cNvPr>
              <p14:cNvContentPartPr/>
              <p14:nvPr/>
            </p14:nvContentPartPr>
            <p14:xfrm>
              <a:off x="7970021" y="2837192"/>
              <a:ext cx="322200" cy="1796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39C71E7-B5F6-4500-9D45-7378D1370C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965701" y="2832872"/>
                <a:ext cx="330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275F422-3F71-468F-BD55-B623F48A6B85}"/>
                  </a:ext>
                </a:extLst>
              </p14:cNvPr>
              <p14:cNvContentPartPr/>
              <p14:nvPr/>
            </p14:nvContentPartPr>
            <p14:xfrm>
              <a:off x="8275661" y="2847632"/>
              <a:ext cx="30600" cy="428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275F422-3F71-468F-BD55-B623F48A6B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71341" y="2843312"/>
                <a:ext cx="39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77CD1EE-A42B-49CD-803D-A46E11AD0FDD}"/>
                  </a:ext>
                </a:extLst>
              </p14:cNvPr>
              <p14:cNvContentPartPr/>
              <p14:nvPr/>
            </p14:nvContentPartPr>
            <p14:xfrm>
              <a:off x="8328581" y="2803352"/>
              <a:ext cx="219960" cy="149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77CD1EE-A42B-49CD-803D-A46E11AD0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24261" y="2799032"/>
                <a:ext cx="228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CC39168-C559-482B-A936-45EE6BF55144}"/>
                  </a:ext>
                </a:extLst>
              </p14:cNvPr>
              <p14:cNvContentPartPr/>
              <p14:nvPr/>
            </p14:nvContentPartPr>
            <p14:xfrm>
              <a:off x="8643221" y="2807672"/>
              <a:ext cx="122400" cy="1360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CC39168-C559-482B-A936-45EE6BF5514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38901" y="2803352"/>
                <a:ext cx="1310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CD137E9-3C9D-41AD-8A99-2589122E923B}"/>
                  </a:ext>
                </a:extLst>
              </p14:cNvPr>
              <p14:cNvContentPartPr/>
              <p14:nvPr/>
            </p14:nvContentPartPr>
            <p14:xfrm>
              <a:off x="8707661" y="2879672"/>
              <a:ext cx="57600" cy="536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CD137E9-3C9D-41AD-8A99-2589122E923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703341" y="2875352"/>
                <a:ext cx="66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ED385B2-9DF4-4ACE-BBF2-6AD53CC860FD}"/>
                  </a:ext>
                </a:extLst>
              </p14:cNvPr>
              <p14:cNvContentPartPr/>
              <p14:nvPr/>
            </p14:nvContentPartPr>
            <p14:xfrm>
              <a:off x="8757341" y="2867072"/>
              <a:ext cx="99360" cy="482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ED385B2-9DF4-4ACE-BBF2-6AD53CC860F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753021" y="2862752"/>
                <a:ext cx="108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AD185CA-A056-4F11-9CED-0806C5AA590F}"/>
                  </a:ext>
                </a:extLst>
              </p14:cNvPr>
              <p14:cNvContentPartPr/>
              <p14:nvPr/>
            </p14:nvContentPartPr>
            <p14:xfrm>
              <a:off x="8875061" y="2850872"/>
              <a:ext cx="84240" cy="655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AD185CA-A056-4F11-9CED-0806C5AA590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870741" y="2846552"/>
                <a:ext cx="92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3C6807E-56D5-401F-8FAE-B5E2F1613DDB}"/>
                  </a:ext>
                </a:extLst>
              </p14:cNvPr>
              <p14:cNvContentPartPr/>
              <p14:nvPr/>
            </p14:nvContentPartPr>
            <p14:xfrm>
              <a:off x="8962541" y="2845832"/>
              <a:ext cx="306720" cy="507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3C6807E-56D5-401F-8FAE-B5E2F1613DD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58221" y="2841512"/>
                <a:ext cx="315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AA66579-DA78-417B-94BF-86516B9530B5}"/>
                  </a:ext>
                </a:extLst>
              </p14:cNvPr>
              <p14:cNvContentPartPr/>
              <p14:nvPr/>
            </p14:nvContentPartPr>
            <p14:xfrm>
              <a:off x="9251621" y="2491232"/>
              <a:ext cx="99720" cy="824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AA66579-DA78-417B-94BF-86516B9530B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247301" y="2486912"/>
                <a:ext cx="108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6EDE441-62CD-4309-93FF-032B7F2B619B}"/>
                  </a:ext>
                </a:extLst>
              </p14:cNvPr>
              <p14:cNvContentPartPr/>
              <p14:nvPr/>
            </p14:nvContentPartPr>
            <p14:xfrm>
              <a:off x="9369341" y="2481872"/>
              <a:ext cx="79560" cy="705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6EDE441-62CD-4309-93FF-032B7F2B619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365021" y="2477552"/>
                <a:ext cx="882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E70221B-8537-4FDF-853C-6AA97B8DF236}"/>
                  </a:ext>
                </a:extLst>
              </p14:cNvPr>
              <p14:cNvContentPartPr/>
              <p14:nvPr/>
            </p14:nvContentPartPr>
            <p14:xfrm>
              <a:off x="9487421" y="2538392"/>
              <a:ext cx="360" cy="3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E70221B-8537-4FDF-853C-6AA97B8DF23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483101" y="25340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17B752BB-1764-4B9B-A8C5-C1C2C973D74A}"/>
                  </a:ext>
                </a:extLst>
              </p14:cNvPr>
              <p14:cNvContentPartPr/>
              <p14:nvPr/>
            </p14:nvContentPartPr>
            <p14:xfrm>
              <a:off x="9611261" y="2409872"/>
              <a:ext cx="121320" cy="93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17B752BB-1764-4B9B-A8C5-C1C2C973D74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606941" y="2405552"/>
                <a:ext cx="129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F07EDF4-96B5-4889-BE12-CE9CB295C732}"/>
                  </a:ext>
                </a:extLst>
              </p14:cNvPr>
              <p14:cNvContentPartPr/>
              <p14:nvPr/>
            </p14:nvContentPartPr>
            <p14:xfrm>
              <a:off x="9722861" y="2418152"/>
              <a:ext cx="106200" cy="745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F07EDF4-96B5-4889-BE12-CE9CB295C7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718541" y="2413832"/>
                <a:ext cx="114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144A7BF-7737-479D-B718-C4EDD36FCA0C}"/>
                  </a:ext>
                </a:extLst>
              </p14:cNvPr>
              <p14:cNvContentPartPr/>
              <p14:nvPr/>
            </p14:nvContentPartPr>
            <p14:xfrm>
              <a:off x="9923741" y="2392952"/>
              <a:ext cx="74160" cy="795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144A7BF-7737-479D-B718-C4EDD36FCA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919421" y="2388632"/>
                <a:ext cx="828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A7EF9A0-24EC-4E41-A00E-2ADB82EC202B}"/>
                  </a:ext>
                </a:extLst>
              </p14:cNvPr>
              <p14:cNvContentPartPr/>
              <p14:nvPr/>
            </p14:nvContentPartPr>
            <p14:xfrm>
              <a:off x="9867221" y="2333192"/>
              <a:ext cx="72000" cy="748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A7EF9A0-24EC-4E41-A00E-2ADB82EC202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862901" y="2328872"/>
                <a:ext cx="80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8BCE3A7-E99C-4198-A1AD-1C6CD06D113A}"/>
                  </a:ext>
                </a:extLst>
              </p14:cNvPr>
              <p14:cNvContentPartPr/>
              <p14:nvPr/>
            </p14:nvContentPartPr>
            <p14:xfrm>
              <a:off x="9949301" y="2442632"/>
              <a:ext cx="77400" cy="446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8BCE3A7-E99C-4198-A1AD-1C6CD06D113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944981" y="2438312"/>
                <a:ext cx="86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46D24C3-199E-46EF-9056-258497F0BE21}"/>
                  </a:ext>
                </a:extLst>
              </p14:cNvPr>
              <p14:cNvContentPartPr/>
              <p14:nvPr/>
            </p14:nvContentPartPr>
            <p14:xfrm>
              <a:off x="9575261" y="2720912"/>
              <a:ext cx="115560" cy="88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46D24C3-199E-46EF-9056-258497F0BE2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70941" y="2716592"/>
                <a:ext cx="1242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A0577AC-2446-47DE-A2B8-F0E060FF270B}"/>
                  </a:ext>
                </a:extLst>
              </p14:cNvPr>
              <p14:cNvContentPartPr/>
              <p14:nvPr/>
            </p14:nvContentPartPr>
            <p14:xfrm>
              <a:off x="9698021" y="2703992"/>
              <a:ext cx="83160" cy="1018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A0577AC-2446-47DE-A2B8-F0E060FF270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93701" y="2699672"/>
                <a:ext cx="91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7E6E273-05F4-4D53-A50F-FF6ADBA5D553}"/>
                  </a:ext>
                </a:extLst>
              </p14:cNvPr>
              <p14:cNvContentPartPr/>
              <p14:nvPr/>
            </p14:nvContentPartPr>
            <p14:xfrm>
              <a:off x="9876941" y="2709392"/>
              <a:ext cx="72360" cy="831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7E6E273-05F4-4D53-A50F-FF6ADBA5D55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872621" y="2705072"/>
                <a:ext cx="81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5C07499-03D1-4E12-AE81-609CF411CC70}"/>
                  </a:ext>
                </a:extLst>
              </p14:cNvPr>
              <p14:cNvContentPartPr/>
              <p14:nvPr/>
            </p14:nvContentPartPr>
            <p14:xfrm>
              <a:off x="9818261" y="2651072"/>
              <a:ext cx="77400" cy="788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5C07499-03D1-4E12-AE81-609CF411CC7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813941" y="2646752"/>
                <a:ext cx="86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6E278E6-3D9C-4A9A-8A10-A984470B3B4E}"/>
                  </a:ext>
                </a:extLst>
              </p14:cNvPr>
              <p14:cNvContentPartPr/>
              <p14:nvPr/>
            </p14:nvContentPartPr>
            <p14:xfrm>
              <a:off x="9916541" y="2745392"/>
              <a:ext cx="78120" cy="597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6E278E6-3D9C-4A9A-8A10-A984470B3B4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912221" y="2741072"/>
                <a:ext cx="86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6325" name="Freihand 56324">
                <a:extLst>
                  <a:ext uri="{FF2B5EF4-FFF2-40B4-BE49-F238E27FC236}">
                    <a16:creationId xmlns:a16="http://schemas.microsoft.com/office/drawing/2014/main" id="{7D9C3BE5-2966-445E-85F2-4F75044059D7}"/>
                  </a:ext>
                </a:extLst>
              </p14:cNvPr>
              <p14:cNvContentPartPr/>
              <p14:nvPr/>
            </p14:nvContentPartPr>
            <p14:xfrm>
              <a:off x="7790021" y="3487712"/>
              <a:ext cx="15840" cy="117360"/>
            </p14:xfrm>
          </p:contentPart>
        </mc:Choice>
        <mc:Fallback>
          <p:pic>
            <p:nvPicPr>
              <p:cNvPr id="56325" name="Freihand 56324">
                <a:extLst>
                  <a:ext uri="{FF2B5EF4-FFF2-40B4-BE49-F238E27FC236}">
                    <a16:creationId xmlns:a16="http://schemas.microsoft.com/office/drawing/2014/main" id="{7D9C3BE5-2966-445E-85F2-4F75044059D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85701" y="3483392"/>
                <a:ext cx="244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6326" name="Freihand 56325">
                <a:extLst>
                  <a:ext uri="{FF2B5EF4-FFF2-40B4-BE49-F238E27FC236}">
                    <a16:creationId xmlns:a16="http://schemas.microsoft.com/office/drawing/2014/main" id="{7D7B2858-B81C-4629-898D-D0DDD530ED91}"/>
                  </a:ext>
                </a:extLst>
              </p14:cNvPr>
              <p14:cNvContentPartPr/>
              <p14:nvPr/>
            </p14:nvContentPartPr>
            <p14:xfrm>
              <a:off x="7781021" y="3491312"/>
              <a:ext cx="124200" cy="1800"/>
            </p14:xfrm>
          </p:contentPart>
        </mc:Choice>
        <mc:Fallback>
          <p:pic>
            <p:nvPicPr>
              <p:cNvPr id="56326" name="Freihand 56325">
                <a:extLst>
                  <a:ext uri="{FF2B5EF4-FFF2-40B4-BE49-F238E27FC236}">
                    <a16:creationId xmlns:a16="http://schemas.microsoft.com/office/drawing/2014/main" id="{7D7B2858-B81C-4629-898D-D0DDD530ED9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6701" y="3486992"/>
                <a:ext cx="1328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6327" name="Freihand 56326">
                <a:extLst>
                  <a:ext uri="{FF2B5EF4-FFF2-40B4-BE49-F238E27FC236}">
                    <a16:creationId xmlns:a16="http://schemas.microsoft.com/office/drawing/2014/main" id="{7CCA520D-5D8A-4D92-BEED-3B8FA4929EC1}"/>
                  </a:ext>
                </a:extLst>
              </p14:cNvPr>
              <p14:cNvContentPartPr/>
              <p14:nvPr/>
            </p14:nvContentPartPr>
            <p14:xfrm>
              <a:off x="7787861" y="3514712"/>
              <a:ext cx="121680" cy="112320"/>
            </p14:xfrm>
          </p:contentPart>
        </mc:Choice>
        <mc:Fallback>
          <p:pic>
            <p:nvPicPr>
              <p:cNvPr id="56327" name="Freihand 56326">
                <a:extLst>
                  <a:ext uri="{FF2B5EF4-FFF2-40B4-BE49-F238E27FC236}">
                    <a16:creationId xmlns:a16="http://schemas.microsoft.com/office/drawing/2014/main" id="{7CCA520D-5D8A-4D92-BEED-3B8FA4929EC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83541" y="3510392"/>
                <a:ext cx="1303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6328" name="Freihand 56327">
                <a:extLst>
                  <a:ext uri="{FF2B5EF4-FFF2-40B4-BE49-F238E27FC236}">
                    <a16:creationId xmlns:a16="http://schemas.microsoft.com/office/drawing/2014/main" id="{8EA11206-8E4C-46D6-96D8-6582D843A2F5}"/>
                  </a:ext>
                </a:extLst>
              </p14:cNvPr>
              <p14:cNvContentPartPr/>
              <p14:nvPr/>
            </p14:nvContentPartPr>
            <p14:xfrm>
              <a:off x="7950581" y="3526952"/>
              <a:ext cx="118080" cy="95760"/>
            </p14:xfrm>
          </p:contentPart>
        </mc:Choice>
        <mc:Fallback>
          <p:pic>
            <p:nvPicPr>
              <p:cNvPr id="56328" name="Freihand 56327">
                <a:extLst>
                  <a:ext uri="{FF2B5EF4-FFF2-40B4-BE49-F238E27FC236}">
                    <a16:creationId xmlns:a16="http://schemas.microsoft.com/office/drawing/2014/main" id="{8EA11206-8E4C-46D6-96D8-6582D843A2F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946261" y="3522632"/>
                <a:ext cx="126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6329" name="Freihand 56328">
                <a:extLst>
                  <a:ext uri="{FF2B5EF4-FFF2-40B4-BE49-F238E27FC236}">
                    <a16:creationId xmlns:a16="http://schemas.microsoft.com/office/drawing/2014/main" id="{1101ED0D-2CB4-463D-B92D-1C8A394ABC04}"/>
                  </a:ext>
                </a:extLst>
              </p14:cNvPr>
              <p14:cNvContentPartPr/>
              <p14:nvPr/>
            </p14:nvContentPartPr>
            <p14:xfrm>
              <a:off x="8133101" y="3534152"/>
              <a:ext cx="157320" cy="23760"/>
            </p14:xfrm>
          </p:contentPart>
        </mc:Choice>
        <mc:Fallback>
          <p:pic>
            <p:nvPicPr>
              <p:cNvPr id="56329" name="Freihand 56328">
                <a:extLst>
                  <a:ext uri="{FF2B5EF4-FFF2-40B4-BE49-F238E27FC236}">
                    <a16:creationId xmlns:a16="http://schemas.microsoft.com/office/drawing/2014/main" id="{1101ED0D-2CB4-463D-B92D-1C8A394ABC0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128781" y="3529832"/>
                <a:ext cx="1659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6330" name="Freihand 56329">
                <a:extLst>
                  <a:ext uri="{FF2B5EF4-FFF2-40B4-BE49-F238E27FC236}">
                    <a16:creationId xmlns:a16="http://schemas.microsoft.com/office/drawing/2014/main" id="{EAD225FC-16C1-418D-B728-70E0EFD120AE}"/>
                  </a:ext>
                </a:extLst>
              </p14:cNvPr>
              <p14:cNvContentPartPr/>
              <p14:nvPr/>
            </p14:nvContentPartPr>
            <p14:xfrm>
              <a:off x="8326421" y="3474032"/>
              <a:ext cx="20880" cy="87840"/>
            </p14:xfrm>
          </p:contentPart>
        </mc:Choice>
        <mc:Fallback>
          <p:pic>
            <p:nvPicPr>
              <p:cNvPr id="56330" name="Freihand 56329">
                <a:extLst>
                  <a:ext uri="{FF2B5EF4-FFF2-40B4-BE49-F238E27FC236}">
                    <a16:creationId xmlns:a16="http://schemas.microsoft.com/office/drawing/2014/main" id="{EAD225FC-16C1-418D-B728-70E0EFD120A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22101" y="3469712"/>
                <a:ext cx="29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6331" name="Freihand 56330">
                <a:extLst>
                  <a:ext uri="{FF2B5EF4-FFF2-40B4-BE49-F238E27FC236}">
                    <a16:creationId xmlns:a16="http://schemas.microsoft.com/office/drawing/2014/main" id="{104E2586-A0FD-4CFC-A7E4-140E878090BC}"/>
                  </a:ext>
                </a:extLst>
              </p14:cNvPr>
              <p14:cNvContentPartPr/>
              <p14:nvPr/>
            </p14:nvContentPartPr>
            <p14:xfrm>
              <a:off x="8223101" y="3466112"/>
              <a:ext cx="187560" cy="139680"/>
            </p14:xfrm>
          </p:contentPart>
        </mc:Choice>
        <mc:Fallback>
          <p:pic>
            <p:nvPicPr>
              <p:cNvPr id="56331" name="Freihand 56330">
                <a:extLst>
                  <a:ext uri="{FF2B5EF4-FFF2-40B4-BE49-F238E27FC236}">
                    <a16:creationId xmlns:a16="http://schemas.microsoft.com/office/drawing/2014/main" id="{104E2586-A0FD-4CFC-A7E4-140E878090B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218781" y="3461792"/>
                <a:ext cx="196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6332" name="Freihand 56331">
                <a:extLst>
                  <a:ext uri="{FF2B5EF4-FFF2-40B4-BE49-F238E27FC236}">
                    <a16:creationId xmlns:a16="http://schemas.microsoft.com/office/drawing/2014/main" id="{E7B25FA7-08E4-489C-A419-D51A5789E6BB}"/>
                  </a:ext>
                </a:extLst>
              </p14:cNvPr>
              <p14:cNvContentPartPr/>
              <p14:nvPr/>
            </p14:nvContentPartPr>
            <p14:xfrm>
              <a:off x="8418581" y="3491672"/>
              <a:ext cx="214200" cy="70200"/>
            </p14:xfrm>
          </p:contentPart>
        </mc:Choice>
        <mc:Fallback>
          <p:pic>
            <p:nvPicPr>
              <p:cNvPr id="56332" name="Freihand 56331">
                <a:extLst>
                  <a:ext uri="{FF2B5EF4-FFF2-40B4-BE49-F238E27FC236}">
                    <a16:creationId xmlns:a16="http://schemas.microsoft.com/office/drawing/2014/main" id="{E7B25FA7-08E4-489C-A419-D51A5789E6B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414261" y="3487352"/>
                <a:ext cx="22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6334" name="Freihand 56333">
                <a:extLst>
                  <a:ext uri="{FF2B5EF4-FFF2-40B4-BE49-F238E27FC236}">
                    <a16:creationId xmlns:a16="http://schemas.microsoft.com/office/drawing/2014/main" id="{14441D1E-BC83-40A8-B330-A71F17BF85E2}"/>
                  </a:ext>
                </a:extLst>
              </p14:cNvPr>
              <p14:cNvContentPartPr/>
              <p14:nvPr/>
            </p14:nvContentPartPr>
            <p14:xfrm>
              <a:off x="8739341" y="3460712"/>
              <a:ext cx="139680" cy="32400"/>
            </p14:xfrm>
          </p:contentPart>
        </mc:Choice>
        <mc:Fallback>
          <p:pic>
            <p:nvPicPr>
              <p:cNvPr id="56334" name="Freihand 56333">
                <a:extLst>
                  <a:ext uri="{FF2B5EF4-FFF2-40B4-BE49-F238E27FC236}">
                    <a16:creationId xmlns:a16="http://schemas.microsoft.com/office/drawing/2014/main" id="{14441D1E-BC83-40A8-B330-A71F17BF85E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735021" y="3456392"/>
                <a:ext cx="148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6335" name="Freihand 56334">
                <a:extLst>
                  <a:ext uri="{FF2B5EF4-FFF2-40B4-BE49-F238E27FC236}">
                    <a16:creationId xmlns:a16="http://schemas.microsoft.com/office/drawing/2014/main" id="{4BE8895E-827E-4366-B8B8-7086516848DB}"/>
                  </a:ext>
                </a:extLst>
              </p14:cNvPr>
              <p14:cNvContentPartPr/>
              <p14:nvPr/>
            </p14:nvContentPartPr>
            <p14:xfrm>
              <a:off x="8763821" y="3508232"/>
              <a:ext cx="132120" cy="12960"/>
            </p14:xfrm>
          </p:contentPart>
        </mc:Choice>
        <mc:Fallback>
          <p:pic>
            <p:nvPicPr>
              <p:cNvPr id="56335" name="Freihand 56334">
                <a:extLst>
                  <a:ext uri="{FF2B5EF4-FFF2-40B4-BE49-F238E27FC236}">
                    <a16:creationId xmlns:a16="http://schemas.microsoft.com/office/drawing/2014/main" id="{4BE8895E-827E-4366-B8B8-7086516848D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759501" y="3503912"/>
                <a:ext cx="1407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6336" name="Freihand 56335">
                <a:extLst>
                  <a:ext uri="{FF2B5EF4-FFF2-40B4-BE49-F238E27FC236}">
                    <a16:creationId xmlns:a16="http://schemas.microsoft.com/office/drawing/2014/main" id="{2DAD6027-7B8A-43C2-8FE0-97F27391824F}"/>
                  </a:ext>
                </a:extLst>
              </p14:cNvPr>
              <p14:cNvContentPartPr/>
              <p14:nvPr/>
            </p14:nvContentPartPr>
            <p14:xfrm>
              <a:off x="8944901" y="3388712"/>
              <a:ext cx="116280" cy="115920"/>
            </p14:xfrm>
          </p:contentPart>
        </mc:Choice>
        <mc:Fallback>
          <p:pic>
            <p:nvPicPr>
              <p:cNvPr id="56336" name="Freihand 56335">
                <a:extLst>
                  <a:ext uri="{FF2B5EF4-FFF2-40B4-BE49-F238E27FC236}">
                    <a16:creationId xmlns:a16="http://schemas.microsoft.com/office/drawing/2014/main" id="{2DAD6027-7B8A-43C2-8FE0-97F27391824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940581" y="3384392"/>
                <a:ext cx="124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6337" name="Freihand 56336">
                <a:extLst>
                  <a:ext uri="{FF2B5EF4-FFF2-40B4-BE49-F238E27FC236}">
                    <a16:creationId xmlns:a16="http://schemas.microsoft.com/office/drawing/2014/main" id="{B2E5AE33-82AF-4F34-B9A4-9F439C678CB8}"/>
                  </a:ext>
                </a:extLst>
              </p14:cNvPr>
              <p14:cNvContentPartPr/>
              <p14:nvPr/>
            </p14:nvContentPartPr>
            <p14:xfrm>
              <a:off x="9085301" y="3447752"/>
              <a:ext cx="204480" cy="55080"/>
            </p14:xfrm>
          </p:contentPart>
        </mc:Choice>
        <mc:Fallback>
          <p:pic>
            <p:nvPicPr>
              <p:cNvPr id="56337" name="Freihand 56336">
                <a:extLst>
                  <a:ext uri="{FF2B5EF4-FFF2-40B4-BE49-F238E27FC236}">
                    <a16:creationId xmlns:a16="http://schemas.microsoft.com/office/drawing/2014/main" id="{B2E5AE33-82AF-4F34-B9A4-9F439C678CB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080621" y="3443432"/>
                <a:ext cx="213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6338" name="Freihand 56337">
                <a:extLst>
                  <a:ext uri="{FF2B5EF4-FFF2-40B4-BE49-F238E27FC236}">
                    <a16:creationId xmlns:a16="http://schemas.microsoft.com/office/drawing/2014/main" id="{F4580BB6-75BB-42A2-A1AB-170214D3A945}"/>
                  </a:ext>
                </a:extLst>
              </p14:cNvPr>
              <p14:cNvContentPartPr/>
              <p14:nvPr/>
            </p14:nvContentPartPr>
            <p14:xfrm>
              <a:off x="9273941" y="3360632"/>
              <a:ext cx="264600" cy="118080"/>
            </p14:xfrm>
          </p:contentPart>
        </mc:Choice>
        <mc:Fallback>
          <p:pic>
            <p:nvPicPr>
              <p:cNvPr id="56338" name="Freihand 56337">
                <a:extLst>
                  <a:ext uri="{FF2B5EF4-FFF2-40B4-BE49-F238E27FC236}">
                    <a16:creationId xmlns:a16="http://schemas.microsoft.com/office/drawing/2014/main" id="{F4580BB6-75BB-42A2-A1AB-170214D3A94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69621" y="3356312"/>
                <a:ext cx="273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6339" name="Freihand 56338">
                <a:extLst>
                  <a:ext uri="{FF2B5EF4-FFF2-40B4-BE49-F238E27FC236}">
                    <a16:creationId xmlns:a16="http://schemas.microsoft.com/office/drawing/2014/main" id="{EBFE2EB0-39A8-40CB-A755-97494D4E8C8F}"/>
                  </a:ext>
                </a:extLst>
              </p14:cNvPr>
              <p14:cNvContentPartPr/>
              <p14:nvPr/>
            </p14:nvContentPartPr>
            <p14:xfrm>
              <a:off x="9527741" y="3425432"/>
              <a:ext cx="71280" cy="55080"/>
            </p14:xfrm>
          </p:contentPart>
        </mc:Choice>
        <mc:Fallback>
          <p:pic>
            <p:nvPicPr>
              <p:cNvPr id="56339" name="Freihand 56338">
                <a:extLst>
                  <a:ext uri="{FF2B5EF4-FFF2-40B4-BE49-F238E27FC236}">
                    <a16:creationId xmlns:a16="http://schemas.microsoft.com/office/drawing/2014/main" id="{EBFE2EB0-39A8-40CB-A755-97494D4E8C8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523421" y="3421112"/>
                <a:ext cx="799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6340" name="Freihand 56339">
                <a:extLst>
                  <a:ext uri="{FF2B5EF4-FFF2-40B4-BE49-F238E27FC236}">
                    <a16:creationId xmlns:a16="http://schemas.microsoft.com/office/drawing/2014/main" id="{BAD0E681-01D1-4EBE-BF2C-0154A4F79B90}"/>
                  </a:ext>
                </a:extLst>
              </p14:cNvPr>
              <p14:cNvContentPartPr/>
              <p14:nvPr/>
            </p14:nvContentPartPr>
            <p14:xfrm>
              <a:off x="9587141" y="3327152"/>
              <a:ext cx="104760" cy="141480"/>
            </p14:xfrm>
          </p:contentPart>
        </mc:Choice>
        <mc:Fallback>
          <p:pic>
            <p:nvPicPr>
              <p:cNvPr id="56340" name="Freihand 56339">
                <a:extLst>
                  <a:ext uri="{FF2B5EF4-FFF2-40B4-BE49-F238E27FC236}">
                    <a16:creationId xmlns:a16="http://schemas.microsoft.com/office/drawing/2014/main" id="{BAD0E681-01D1-4EBE-BF2C-0154A4F79B9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582821" y="3322832"/>
                <a:ext cx="1134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6341" name="Freihand 56340">
                <a:extLst>
                  <a:ext uri="{FF2B5EF4-FFF2-40B4-BE49-F238E27FC236}">
                    <a16:creationId xmlns:a16="http://schemas.microsoft.com/office/drawing/2014/main" id="{F60A891F-4C56-405E-BD84-C56E45686062}"/>
                  </a:ext>
                </a:extLst>
              </p14:cNvPr>
              <p14:cNvContentPartPr/>
              <p14:nvPr/>
            </p14:nvContentPartPr>
            <p14:xfrm>
              <a:off x="9704501" y="3412472"/>
              <a:ext cx="19080" cy="41400"/>
            </p14:xfrm>
          </p:contentPart>
        </mc:Choice>
        <mc:Fallback>
          <p:pic>
            <p:nvPicPr>
              <p:cNvPr id="56341" name="Freihand 56340">
                <a:extLst>
                  <a:ext uri="{FF2B5EF4-FFF2-40B4-BE49-F238E27FC236}">
                    <a16:creationId xmlns:a16="http://schemas.microsoft.com/office/drawing/2014/main" id="{F60A891F-4C56-405E-BD84-C56E4568606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700181" y="3408152"/>
                <a:ext cx="27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6342" name="Freihand 56341">
                <a:extLst>
                  <a:ext uri="{FF2B5EF4-FFF2-40B4-BE49-F238E27FC236}">
                    <a16:creationId xmlns:a16="http://schemas.microsoft.com/office/drawing/2014/main" id="{3E84C714-7622-43AD-9DC6-C6A2DA62AB97}"/>
                  </a:ext>
                </a:extLst>
              </p14:cNvPr>
              <p14:cNvContentPartPr/>
              <p14:nvPr/>
            </p14:nvContentPartPr>
            <p14:xfrm>
              <a:off x="9742301" y="3268832"/>
              <a:ext cx="23760" cy="198360"/>
            </p14:xfrm>
          </p:contentPart>
        </mc:Choice>
        <mc:Fallback>
          <p:pic>
            <p:nvPicPr>
              <p:cNvPr id="56342" name="Freihand 56341">
                <a:extLst>
                  <a:ext uri="{FF2B5EF4-FFF2-40B4-BE49-F238E27FC236}">
                    <a16:creationId xmlns:a16="http://schemas.microsoft.com/office/drawing/2014/main" id="{3E84C714-7622-43AD-9DC6-C6A2DA62AB9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737981" y="3264512"/>
                <a:ext cx="32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6343" name="Freihand 56342">
                <a:extLst>
                  <a:ext uri="{FF2B5EF4-FFF2-40B4-BE49-F238E27FC236}">
                    <a16:creationId xmlns:a16="http://schemas.microsoft.com/office/drawing/2014/main" id="{8CACBB7E-D045-4457-8B4C-2862F828A5BE}"/>
                  </a:ext>
                </a:extLst>
              </p14:cNvPr>
              <p14:cNvContentPartPr/>
              <p14:nvPr/>
            </p14:nvContentPartPr>
            <p14:xfrm>
              <a:off x="9784781" y="3400592"/>
              <a:ext cx="135000" cy="36000"/>
            </p14:xfrm>
          </p:contentPart>
        </mc:Choice>
        <mc:Fallback>
          <p:pic>
            <p:nvPicPr>
              <p:cNvPr id="56343" name="Freihand 56342">
                <a:extLst>
                  <a:ext uri="{FF2B5EF4-FFF2-40B4-BE49-F238E27FC236}">
                    <a16:creationId xmlns:a16="http://schemas.microsoft.com/office/drawing/2014/main" id="{8CACBB7E-D045-4457-8B4C-2862F828A5B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780461" y="3396272"/>
                <a:ext cx="143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6344" name="Freihand 56343">
                <a:extLst>
                  <a:ext uri="{FF2B5EF4-FFF2-40B4-BE49-F238E27FC236}">
                    <a16:creationId xmlns:a16="http://schemas.microsoft.com/office/drawing/2014/main" id="{8B0E0B55-590C-4FCD-998F-2BF042612EFC}"/>
                  </a:ext>
                </a:extLst>
              </p14:cNvPr>
              <p14:cNvContentPartPr/>
              <p14:nvPr/>
            </p14:nvContentPartPr>
            <p14:xfrm>
              <a:off x="9912221" y="3354512"/>
              <a:ext cx="120600" cy="85680"/>
            </p14:xfrm>
          </p:contentPart>
        </mc:Choice>
        <mc:Fallback>
          <p:pic>
            <p:nvPicPr>
              <p:cNvPr id="56344" name="Freihand 56343">
                <a:extLst>
                  <a:ext uri="{FF2B5EF4-FFF2-40B4-BE49-F238E27FC236}">
                    <a16:creationId xmlns:a16="http://schemas.microsoft.com/office/drawing/2014/main" id="{8B0E0B55-590C-4FCD-998F-2BF042612EF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907901" y="3350192"/>
                <a:ext cx="129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6345" name="Freihand 56344">
                <a:extLst>
                  <a:ext uri="{FF2B5EF4-FFF2-40B4-BE49-F238E27FC236}">
                    <a16:creationId xmlns:a16="http://schemas.microsoft.com/office/drawing/2014/main" id="{F93F5785-5388-45FE-BCF1-5F6840F461F0}"/>
                  </a:ext>
                </a:extLst>
              </p14:cNvPr>
              <p14:cNvContentPartPr/>
              <p14:nvPr/>
            </p14:nvContentPartPr>
            <p14:xfrm>
              <a:off x="9692261" y="3206192"/>
              <a:ext cx="43560" cy="34560"/>
            </p14:xfrm>
          </p:contentPart>
        </mc:Choice>
        <mc:Fallback>
          <p:pic>
            <p:nvPicPr>
              <p:cNvPr id="56345" name="Freihand 56344">
                <a:extLst>
                  <a:ext uri="{FF2B5EF4-FFF2-40B4-BE49-F238E27FC236}">
                    <a16:creationId xmlns:a16="http://schemas.microsoft.com/office/drawing/2014/main" id="{F93F5785-5388-45FE-BCF1-5F6840F461F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687941" y="3201512"/>
                <a:ext cx="52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6346" name="Freihand 56345">
                <a:extLst>
                  <a:ext uri="{FF2B5EF4-FFF2-40B4-BE49-F238E27FC236}">
                    <a16:creationId xmlns:a16="http://schemas.microsoft.com/office/drawing/2014/main" id="{F51D98C7-8B3B-44FB-9882-6E72BBE3DFC8}"/>
                  </a:ext>
                </a:extLst>
              </p14:cNvPr>
              <p14:cNvContentPartPr/>
              <p14:nvPr/>
            </p14:nvContentPartPr>
            <p14:xfrm>
              <a:off x="10127861" y="3336152"/>
              <a:ext cx="93240" cy="71280"/>
            </p14:xfrm>
          </p:contentPart>
        </mc:Choice>
        <mc:Fallback>
          <p:pic>
            <p:nvPicPr>
              <p:cNvPr id="56346" name="Freihand 56345">
                <a:extLst>
                  <a:ext uri="{FF2B5EF4-FFF2-40B4-BE49-F238E27FC236}">
                    <a16:creationId xmlns:a16="http://schemas.microsoft.com/office/drawing/2014/main" id="{F51D98C7-8B3B-44FB-9882-6E72BBE3DFC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123541" y="3331832"/>
                <a:ext cx="1018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6347" name="Freihand 56346">
                <a:extLst>
                  <a:ext uri="{FF2B5EF4-FFF2-40B4-BE49-F238E27FC236}">
                    <a16:creationId xmlns:a16="http://schemas.microsoft.com/office/drawing/2014/main" id="{DD167175-A683-4210-B139-4EAC0079E85A}"/>
                  </a:ext>
                </a:extLst>
              </p14:cNvPr>
              <p14:cNvContentPartPr/>
              <p14:nvPr/>
            </p14:nvContentPartPr>
            <p14:xfrm>
              <a:off x="10263941" y="3385112"/>
              <a:ext cx="18360" cy="17280"/>
            </p14:xfrm>
          </p:contentPart>
        </mc:Choice>
        <mc:Fallback>
          <p:pic>
            <p:nvPicPr>
              <p:cNvPr id="56347" name="Freihand 56346">
                <a:extLst>
                  <a:ext uri="{FF2B5EF4-FFF2-40B4-BE49-F238E27FC236}">
                    <a16:creationId xmlns:a16="http://schemas.microsoft.com/office/drawing/2014/main" id="{DD167175-A683-4210-B139-4EAC0079E85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259621" y="3380792"/>
                <a:ext cx="27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6348" name="Freihand 56347">
                <a:extLst>
                  <a:ext uri="{FF2B5EF4-FFF2-40B4-BE49-F238E27FC236}">
                    <a16:creationId xmlns:a16="http://schemas.microsoft.com/office/drawing/2014/main" id="{CDB55395-B0CB-40A8-B951-3079BE08211F}"/>
                  </a:ext>
                </a:extLst>
              </p14:cNvPr>
              <p14:cNvContentPartPr/>
              <p14:nvPr/>
            </p14:nvContentPartPr>
            <p14:xfrm>
              <a:off x="10043981" y="3324632"/>
              <a:ext cx="71640" cy="108000"/>
            </p14:xfrm>
          </p:contentPart>
        </mc:Choice>
        <mc:Fallback>
          <p:pic>
            <p:nvPicPr>
              <p:cNvPr id="56348" name="Freihand 56347">
                <a:extLst>
                  <a:ext uri="{FF2B5EF4-FFF2-40B4-BE49-F238E27FC236}">
                    <a16:creationId xmlns:a16="http://schemas.microsoft.com/office/drawing/2014/main" id="{CDB55395-B0CB-40A8-B951-3079BE08211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039661" y="3320312"/>
                <a:ext cx="80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6349" name="Freihand 56348">
                <a:extLst>
                  <a:ext uri="{FF2B5EF4-FFF2-40B4-BE49-F238E27FC236}">
                    <a16:creationId xmlns:a16="http://schemas.microsoft.com/office/drawing/2014/main" id="{1E989EDA-6CEF-49D7-80AF-304F1D84662E}"/>
                  </a:ext>
                </a:extLst>
              </p14:cNvPr>
              <p14:cNvContentPartPr/>
              <p14:nvPr/>
            </p14:nvContentPartPr>
            <p14:xfrm>
              <a:off x="10231181" y="3381512"/>
              <a:ext cx="29160" cy="19800"/>
            </p14:xfrm>
          </p:contentPart>
        </mc:Choice>
        <mc:Fallback>
          <p:pic>
            <p:nvPicPr>
              <p:cNvPr id="56349" name="Freihand 56348">
                <a:extLst>
                  <a:ext uri="{FF2B5EF4-FFF2-40B4-BE49-F238E27FC236}">
                    <a16:creationId xmlns:a16="http://schemas.microsoft.com/office/drawing/2014/main" id="{1E989EDA-6CEF-49D7-80AF-304F1D84662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226861" y="3377192"/>
                <a:ext cx="37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6350" name="Freihand 56349">
                <a:extLst>
                  <a:ext uri="{FF2B5EF4-FFF2-40B4-BE49-F238E27FC236}">
                    <a16:creationId xmlns:a16="http://schemas.microsoft.com/office/drawing/2014/main" id="{E93C6D27-9045-4791-A487-EAA4B8C03D10}"/>
                  </a:ext>
                </a:extLst>
              </p14:cNvPr>
              <p14:cNvContentPartPr/>
              <p14:nvPr/>
            </p14:nvContentPartPr>
            <p14:xfrm>
              <a:off x="10363301" y="3260552"/>
              <a:ext cx="77040" cy="117000"/>
            </p14:xfrm>
          </p:contentPart>
        </mc:Choice>
        <mc:Fallback>
          <p:pic>
            <p:nvPicPr>
              <p:cNvPr id="56350" name="Freihand 56349">
                <a:extLst>
                  <a:ext uri="{FF2B5EF4-FFF2-40B4-BE49-F238E27FC236}">
                    <a16:creationId xmlns:a16="http://schemas.microsoft.com/office/drawing/2014/main" id="{E93C6D27-9045-4791-A487-EAA4B8C03D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358981" y="3256232"/>
                <a:ext cx="85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6351" name="Freihand 56350">
                <a:extLst>
                  <a:ext uri="{FF2B5EF4-FFF2-40B4-BE49-F238E27FC236}">
                    <a16:creationId xmlns:a16="http://schemas.microsoft.com/office/drawing/2014/main" id="{A5768AD8-E9EC-439F-90AF-AF9E2E9ED425}"/>
                  </a:ext>
                </a:extLst>
              </p14:cNvPr>
              <p14:cNvContentPartPr/>
              <p14:nvPr/>
            </p14:nvContentPartPr>
            <p14:xfrm>
              <a:off x="10371221" y="3245432"/>
              <a:ext cx="90360" cy="9000"/>
            </p14:xfrm>
          </p:contentPart>
        </mc:Choice>
        <mc:Fallback>
          <p:pic>
            <p:nvPicPr>
              <p:cNvPr id="56351" name="Freihand 56350">
                <a:extLst>
                  <a:ext uri="{FF2B5EF4-FFF2-40B4-BE49-F238E27FC236}">
                    <a16:creationId xmlns:a16="http://schemas.microsoft.com/office/drawing/2014/main" id="{A5768AD8-E9EC-439F-90AF-AF9E2E9ED4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366901" y="3241112"/>
                <a:ext cx="990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6352" name="Freihand 56351">
                <a:extLst>
                  <a:ext uri="{FF2B5EF4-FFF2-40B4-BE49-F238E27FC236}">
                    <a16:creationId xmlns:a16="http://schemas.microsoft.com/office/drawing/2014/main" id="{21008705-4CE7-45F2-94BB-7D046F642E1A}"/>
                  </a:ext>
                </a:extLst>
              </p14:cNvPr>
              <p14:cNvContentPartPr/>
              <p14:nvPr/>
            </p14:nvContentPartPr>
            <p14:xfrm>
              <a:off x="10485701" y="3183872"/>
              <a:ext cx="131760" cy="156240"/>
            </p14:xfrm>
          </p:contentPart>
        </mc:Choice>
        <mc:Fallback>
          <p:pic>
            <p:nvPicPr>
              <p:cNvPr id="56352" name="Freihand 56351">
                <a:extLst>
                  <a:ext uri="{FF2B5EF4-FFF2-40B4-BE49-F238E27FC236}">
                    <a16:creationId xmlns:a16="http://schemas.microsoft.com/office/drawing/2014/main" id="{21008705-4CE7-45F2-94BB-7D046F642E1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481381" y="3179552"/>
                <a:ext cx="140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6353" name="Freihand 56352">
                <a:extLst>
                  <a:ext uri="{FF2B5EF4-FFF2-40B4-BE49-F238E27FC236}">
                    <a16:creationId xmlns:a16="http://schemas.microsoft.com/office/drawing/2014/main" id="{507470F3-8A37-4435-AD95-FEFD0DA9C11E}"/>
                  </a:ext>
                </a:extLst>
              </p14:cNvPr>
              <p14:cNvContentPartPr/>
              <p14:nvPr/>
            </p14:nvContentPartPr>
            <p14:xfrm>
              <a:off x="10609901" y="3308072"/>
              <a:ext cx="50760" cy="42840"/>
            </p14:xfrm>
          </p:contentPart>
        </mc:Choice>
        <mc:Fallback>
          <p:pic>
            <p:nvPicPr>
              <p:cNvPr id="56353" name="Freihand 56352">
                <a:extLst>
                  <a:ext uri="{FF2B5EF4-FFF2-40B4-BE49-F238E27FC236}">
                    <a16:creationId xmlns:a16="http://schemas.microsoft.com/office/drawing/2014/main" id="{507470F3-8A37-4435-AD95-FEFD0DA9C11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605581" y="3303752"/>
                <a:ext cx="59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6358" name="Freihand 56357">
                <a:extLst>
                  <a:ext uri="{FF2B5EF4-FFF2-40B4-BE49-F238E27FC236}">
                    <a16:creationId xmlns:a16="http://schemas.microsoft.com/office/drawing/2014/main" id="{9EB67D6B-C2C3-417E-BBCB-CD42D4DA0B16}"/>
                  </a:ext>
                </a:extLst>
              </p14:cNvPr>
              <p14:cNvContentPartPr/>
              <p14:nvPr/>
            </p14:nvContentPartPr>
            <p14:xfrm>
              <a:off x="3401261" y="3612632"/>
              <a:ext cx="1459080" cy="380520"/>
            </p14:xfrm>
          </p:contentPart>
        </mc:Choice>
        <mc:Fallback>
          <p:pic>
            <p:nvPicPr>
              <p:cNvPr id="56358" name="Freihand 56357">
                <a:extLst>
                  <a:ext uri="{FF2B5EF4-FFF2-40B4-BE49-F238E27FC236}">
                    <a16:creationId xmlns:a16="http://schemas.microsoft.com/office/drawing/2014/main" id="{9EB67D6B-C2C3-417E-BBCB-CD42D4DA0B1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396941" y="3608312"/>
                <a:ext cx="14677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6359" name="Freihand 56358">
                <a:extLst>
                  <a:ext uri="{FF2B5EF4-FFF2-40B4-BE49-F238E27FC236}">
                    <a16:creationId xmlns:a16="http://schemas.microsoft.com/office/drawing/2014/main" id="{E6C5EEF7-769F-4217-A181-3D9492B98338}"/>
                  </a:ext>
                </a:extLst>
              </p14:cNvPr>
              <p14:cNvContentPartPr/>
              <p14:nvPr/>
            </p14:nvContentPartPr>
            <p14:xfrm>
              <a:off x="4188941" y="813992"/>
              <a:ext cx="2469600" cy="2751840"/>
            </p14:xfrm>
          </p:contentPart>
        </mc:Choice>
        <mc:Fallback>
          <p:pic>
            <p:nvPicPr>
              <p:cNvPr id="56359" name="Freihand 56358">
                <a:extLst>
                  <a:ext uri="{FF2B5EF4-FFF2-40B4-BE49-F238E27FC236}">
                    <a16:creationId xmlns:a16="http://schemas.microsoft.com/office/drawing/2014/main" id="{E6C5EEF7-769F-4217-A181-3D9492B9833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184621" y="809672"/>
                <a:ext cx="2478240" cy="27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6390" name="Freihand 56389">
                <a:extLst>
                  <a:ext uri="{FF2B5EF4-FFF2-40B4-BE49-F238E27FC236}">
                    <a16:creationId xmlns:a16="http://schemas.microsoft.com/office/drawing/2014/main" id="{6B913B6B-51A7-44E4-B290-7C6567F01580}"/>
                  </a:ext>
                </a:extLst>
              </p14:cNvPr>
              <p14:cNvContentPartPr/>
              <p14:nvPr/>
            </p14:nvContentPartPr>
            <p14:xfrm>
              <a:off x="2701781" y="3538472"/>
              <a:ext cx="873000" cy="128520"/>
            </p14:xfrm>
          </p:contentPart>
        </mc:Choice>
        <mc:Fallback>
          <p:pic>
            <p:nvPicPr>
              <p:cNvPr id="56390" name="Freihand 56389">
                <a:extLst>
                  <a:ext uri="{FF2B5EF4-FFF2-40B4-BE49-F238E27FC236}">
                    <a16:creationId xmlns:a16="http://schemas.microsoft.com/office/drawing/2014/main" id="{6B913B6B-51A7-44E4-B290-7C6567F0158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697461" y="3534152"/>
                <a:ext cx="88164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393" name="Gruppieren 56392">
            <a:extLst>
              <a:ext uri="{FF2B5EF4-FFF2-40B4-BE49-F238E27FC236}">
                <a16:creationId xmlns:a16="http://schemas.microsoft.com/office/drawing/2014/main" id="{9E9AACE7-D753-411E-AE4D-40F557905CA6}"/>
              </a:ext>
            </a:extLst>
          </p:cNvPr>
          <p:cNvGrpSpPr/>
          <p:nvPr/>
        </p:nvGrpSpPr>
        <p:grpSpPr>
          <a:xfrm>
            <a:off x="6807581" y="86072"/>
            <a:ext cx="4377600" cy="621720"/>
            <a:chOff x="6807581" y="86072"/>
            <a:chExt cx="4377600" cy="6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6361" name="Freihand 56360">
                  <a:extLst>
                    <a:ext uri="{FF2B5EF4-FFF2-40B4-BE49-F238E27FC236}">
                      <a16:creationId xmlns:a16="http://schemas.microsoft.com/office/drawing/2014/main" id="{CF2B1FD7-967A-4C03-B015-823815262AC4}"/>
                    </a:ext>
                  </a:extLst>
                </p14:cNvPr>
                <p14:cNvContentPartPr/>
                <p14:nvPr/>
              </p14:nvContentPartPr>
              <p14:xfrm>
                <a:off x="6807581" y="603032"/>
                <a:ext cx="169560" cy="104760"/>
              </p14:xfrm>
            </p:contentPart>
          </mc:Choice>
          <mc:Fallback>
            <p:pic>
              <p:nvPicPr>
                <p:cNvPr id="56361" name="Freihand 56360">
                  <a:extLst>
                    <a:ext uri="{FF2B5EF4-FFF2-40B4-BE49-F238E27FC236}">
                      <a16:creationId xmlns:a16="http://schemas.microsoft.com/office/drawing/2014/main" id="{CF2B1FD7-967A-4C03-B015-823815262A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03261" y="598712"/>
                  <a:ext cx="178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6362" name="Freihand 56361">
                  <a:extLst>
                    <a:ext uri="{FF2B5EF4-FFF2-40B4-BE49-F238E27FC236}">
                      <a16:creationId xmlns:a16="http://schemas.microsoft.com/office/drawing/2014/main" id="{7380323C-6F8C-4DDA-B718-808241A425AC}"/>
                    </a:ext>
                  </a:extLst>
                </p14:cNvPr>
                <p14:cNvContentPartPr/>
                <p14:nvPr/>
              </p14:nvContentPartPr>
              <p14:xfrm>
                <a:off x="6971021" y="511232"/>
                <a:ext cx="9360" cy="27000"/>
              </p14:xfrm>
            </p:contentPart>
          </mc:Choice>
          <mc:Fallback>
            <p:pic>
              <p:nvPicPr>
                <p:cNvPr id="56362" name="Freihand 56361">
                  <a:extLst>
                    <a:ext uri="{FF2B5EF4-FFF2-40B4-BE49-F238E27FC236}">
                      <a16:creationId xmlns:a16="http://schemas.microsoft.com/office/drawing/2014/main" id="{7380323C-6F8C-4DDA-B718-808241A425A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66701" y="506912"/>
                  <a:ext cx="1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6363" name="Freihand 56362">
                  <a:extLst>
                    <a:ext uri="{FF2B5EF4-FFF2-40B4-BE49-F238E27FC236}">
                      <a16:creationId xmlns:a16="http://schemas.microsoft.com/office/drawing/2014/main" id="{F804137E-C6ED-48F8-8AF5-DF3FFF3560C1}"/>
                    </a:ext>
                  </a:extLst>
                </p14:cNvPr>
                <p14:cNvContentPartPr/>
                <p14:nvPr/>
              </p14:nvContentPartPr>
              <p14:xfrm>
                <a:off x="7107101" y="450032"/>
                <a:ext cx="259200" cy="144000"/>
              </p14:xfrm>
            </p:contentPart>
          </mc:Choice>
          <mc:Fallback>
            <p:pic>
              <p:nvPicPr>
                <p:cNvPr id="56363" name="Freihand 56362">
                  <a:extLst>
                    <a:ext uri="{FF2B5EF4-FFF2-40B4-BE49-F238E27FC236}">
                      <a16:creationId xmlns:a16="http://schemas.microsoft.com/office/drawing/2014/main" id="{F804137E-C6ED-48F8-8AF5-DF3FFF3560C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02781" y="445712"/>
                  <a:ext cx="267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6364" name="Freihand 56363">
                  <a:extLst>
                    <a:ext uri="{FF2B5EF4-FFF2-40B4-BE49-F238E27FC236}">
                      <a16:creationId xmlns:a16="http://schemas.microsoft.com/office/drawing/2014/main" id="{AAE22523-AF06-43DC-AA09-743FB1D5DBCD}"/>
                    </a:ext>
                  </a:extLst>
                </p14:cNvPr>
                <p14:cNvContentPartPr/>
                <p14:nvPr/>
              </p14:nvContentPartPr>
              <p14:xfrm>
                <a:off x="7277741" y="429872"/>
                <a:ext cx="67680" cy="4680"/>
              </p14:xfrm>
            </p:contentPart>
          </mc:Choice>
          <mc:Fallback>
            <p:pic>
              <p:nvPicPr>
                <p:cNvPr id="56364" name="Freihand 56363">
                  <a:extLst>
                    <a:ext uri="{FF2B5EF4-FFF2-40B4-BE49-F238E27FC236}">
                      <a16:creationId xmlns:a16="http://schemas.microsoft.com/office/drawing/2014/main" id="{AAE22523-AF06-43DC-AA09-743FB1D5DB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73421" y="425552"/>
                  <a:ext cx="76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6365" name="Freihand 56364">
                  <a:extLst>
                    <a:ext uri="{FF2B5EF4-FFF2-40B4-BE49-F238E27FC236}">
                      <a16:creationId xmlns:a16="http://schemas.microsoft.com/office/drawing/2014/main" id="{22D5E455-A603-4839-AAA4-01BDE05E5AC5}"/>
                    </a:ext>
                  </a:extLst>
                </p14:cNvPr>
                <p14:cNvContentPartPr/>
                <p14:nvPr/>
              </p14:nvContentPartPr>
              <p14:xfrm>
                <a:off x="7352981" y="407192"/>
                <a:ext cx="227160" cy="132840"/>
              </p14:xfrm>
            </p:contentPart>
          </mc:Choice>
          <mc:Fallback>
            <p:pic>
              <p:nvPicPr>
                <p:cNvPr id="56365" name="Freihand 56364">
                  <a:extLst>
                    <a:ext uri="{FF2B5EF4-FFF2-40B4-BE49-F238E27FC236}">
                      <a16:creationId xmlns:a16="http://schemas.microsoft.com/office/drawing/2014/main" id="{22D5E455-A603-4839-AAA4-01BDE05E5AC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48661" y="402872"/>
                  <a:ext cx="235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6366" name="Freihand 56365">
                  <a:extLst>
                    <a:ext uri="{FF2B5EF4-FFF2-40B4-BE49-F238E27FC236}">
                      <a16:creationId xmlns:a16="http://schemas.microsoft.com/office/drawing/2014/main" id="{95BD2BB3-6AB9-442F-9F96-8E7A5A5CF527}"/>
                    </a:ext>
                  </a:extLst>
                </p14:cNvPr>
                <p14:cNvContentPartPr/>
                <p14:nvPr/>
              </p14:nvContentPartPr>
              <p14:xfrm>
                <a:off x="7778861" y="337712"/>
                <a:ext cx="29880" cy="143640"/>
              </p14:xfrm>
            </p:contentPart>
          </mc:Choice>
          <mc:Fallback>
            <p:pic>
              <p:nvPicPr>
                <p:cNvPr id="56366" name="Freihand 56365">
                  <a:extLst>
                    <a:ext uri="{FF2B5EF4-FFF2-40B4-BE49-F238E27FC236}">
                      <a16:creationId xmlns:a16="http://schemas.microsoft.com/office/drawing/2014/main" id="{95BD2BB3-6AB9-442F-9F96-8E7A5A5CF5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74541" y="333392"/>
                  <a:ext cx="3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6367" name="Freihand 56366">
                  <a:extLst>
                    <a:ext uri="{FF2B5EF4-FFF2-40B4-BE49-F238E27FC236}">
                      <a16:creationId xmlns:a16="http://schemas.microsoft.com/office/drawing/2014/main" id="{EC8B184D-12BE-42A5-B985-32954BE7C5A8}"/>
                    </a:ext>
                  </a:extLst>
                </p14:cNvPr>
                <p14:cNvContentPartPr/>
                <p14:nvPr/>
              </p14:nvContentPartPr>
              <p14:xfrm>
                <a:off x="7684181" y="269672"/>
                <a:ext cx="160200" cy="132840"/>
              </p14:xfrm>
            </p:contentPart>
          </mc:Choice>
          <mc:Fallback>
            <p:pic>
              <p:nvPicPr>
                <p:cNvPr id="56367" name="Freihand 56366">
                  <a:extLst>
                    <a:ext uri="{FF2B5EF4-FFF2-40B4-BE49-F238E27FC236}">
                      <a16:creationId xmlns:a16="http://schemas.microsoft.com/office/drawing/2014/main" id="{EC8B184D-12BE-42A5-B985-32954BE7C5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79861" y="265352"/>
                  <a:ext cx="168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6368" name="Freihand 56367">
                  <a:extLst>
                    <a:ext uri="{FF2B5EF4-FFF2-40B4-BE49-F238E27FC236}">
                      <a16:creationId xmlns:a16="http://schemas.microsoft.com/office/drawing/2014/main" id="{FC27036D-0816-4689-94E2-DE89E4DFEE96}"/>
                    </a:ext>
                  </a:extLst>
                </p14:cNvPr>
                <p14:cNvContentPartPr/>
                <p14:nvPr/>
              </p14:nvContentPartPr>
              <p14:xfrm>
                <a:off x="7853021" y="338432"/>
                <a:ext cx="215640" cy="96120"/>
              </p14:xfrm>
            </p:contentPart>
          </mc:Choice>
          <mc:Fallback>
            <p:pic>
              <p:nvPicPr>
                <p:cNvPr id="56368" name="Freihand 56367">
                  <a:extLst>
                    <a:ext uri="{FF2B5EF4-FFF2-40B4-BE49-F238E27FC236}">
                      <a16:creationId xmlns:a16="http://schemas.microsoft.com/office/drawing/2014/main" id="{FC27036D-0816-4689-94E2-DE89E4DFEE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48701" y="334112"/>
                  <a:ext cx="224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6369" name="Freihand 56368">
                  <a:extLst>
                    <a:ext uri="{FF2B5EF4-FFF2-40B4-BE49-F238E27FC236}">
                      <a16:creationId xmlns:a16="http://schemas.microsoft.com/office/drawing/2014/main" id="{9A40B62A-4A3A-46BF-AFFE-38F321ACB2DF}"/>
                    </a:ext>
                  </a:extLst>
                </p14:cNvPr>
                <p14:cNvContentPartPr/>
                <p14:nvPr/>
              </p14:nvContentPartPr>
              <p14:xfrm>
                <a:off x="7994861" y="235832"/>
                <a:ext cx="73080" cy="41400"/>
              </p14:xfrm>
            </p:contentPart>
          </mc:Choice>
          <mc:Fallback>
            <p:pic>
              <p:nvPicPr>
                <p:cNvPr id="56369" name="Freihand 56368">
                  <a:extLst>
                    <a:ext uri="{FF2B5EF4-FFF2-40B4-BE49-F238E27FC236}">
                      <a16:creationId xmlns:a16="http://schemas.microsoft.com/office/drawing/2014/main" id="{9A40B62A-4A3A-46BF-AFFE-38F321ACB2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90541" y="231512"/>
                  <a:ext cx="81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6370" name="Freihand 56369">
                  <a:extLst>
                    <a:ext uri="{FF2B5EF4-FFF2-40B4-BE49-F238E27FC236}">
                      <a16:creationId xmlns:a16="http://schemas.microsoft.com/office/drawing/2014/main" id="{AFE599CB-3212-4926-8556-2DFF8A9573E2}"/>
                    </a:ext>
                  </a:extLst>
                </p14:cNvPr>
                <p14:cNvContentPartPr/>
                <p14:nvPr/>
              </p14:nvContentPartPr>
              <p14:xfrm>
                <a:off x="8055341" y="307832"/>
                <a:ext cx="78480" cy="77760"/>
              </p14:xfrm>
            </p:contentPart>
          </mc:Choice>
          <mc:Fallback>
            <p:pic>
              <p:nvPicPr>
                <p:cNvPr id="56370" name="Freihand 56369">
                  <a:extLst>
                    <a:ext uri="{FF2B5EF4-FFF2-40B4-BE49-F238E27FC236}">
                      <a16:creationId xmlns:a16="http://schemas.microsoft.com/office/drawing/2014/main" id="{AFE599CB-3212-4926-8556-2DFF8A9573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51021" y="303512"/>
                  <a:ext cx="87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6371" name="Freihand 56370">
                  <a:extLst>
                    <a:ext uri="{FF2B5EF4-FFF2-40B4-BE49-F238E27FC236}">
                      <a16:creationId xmlns:a16="http://schemas.microsoft.com/office/drawing/2014/main" id="{A2C9C666-FC66-4B9B-9D90-F086D8F306A8}"/>
                    </a:ext>
                  </a:extLst>
                </p14:cNvPr>
                <p14:cNvContentPartPr/>
                <p14:nvPr/>
              </p14:nvContentPartPr>
              <p14:xfrm>
                <a:off x="8170541" y="252392"/>
                <a:ext cx="150840" cy="114840"/>
              </p14:xfrm>
            </p:contentPart>
          </mc:Choice>
          <mc:Fallback>
            <p:pic>
              <p:nvPicPr>
                <p:cNvPr id="56371" name="Freihand 56370">
                  <a:extLst>
                    <a:ext uri="{FF2B5EF4-FFF2-40B4-BE49-F238E27FC236}">
                      <a16:creationId xmlns:a16="http://schemas.microsoft.com/office/drawing/2014/main" id="{A2C9C666-FC66-4B9B-9D90-F086D8F306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66221" y="248072"/>
                  <a:ext cx="159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6372" name="Freihand 56371">
                  <a:extLst>
                    <a:ext uri="{FF2B5EF4-FFF2-40B4-BE49-F238E27FC236}">
                      <a16:creationId xmlns:a16="http://schemas.microsoft.com/office/drawing/2014/main" id="{3E62C9A1-D454-40F2-AB12-83A56DB00A76}"/>
                    </a:ext>
                  </a:extLst>
                </p14:cNvPr>
                <p14:cNvContentPartPr/>
                <p14:nvPr/>
              </p14:nvContentPartPr>
              <p14:xfrm>
                <a:off x="8326781" y="274352"/>
                <a:ext cx="158760" cy="106200"/>
              </p14:xfrm>
            </p:contentPart>
          </mc:Choice>
          <mc:Fallback>
            <p:pic>
              <p:nvPicPr>
                <p:cNvPr id="56372" name="Freihand 56371">
                  <a:extLst>
                    <a:ext uri="{FF2B5EF4-FFF2-40B4-BE49-F238E27FC236}">
                      <a16:creationId xmlns:a16="http://schemas.microsoft.com/office/drawing/2014/main" id="{3E62C9A1-D454-40F2-AB12-83A56DB00A7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22461" y="270032"/>
                  <a:ext cx="167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6373" name="Freihand 56372">
                  <a:extLst>
                    <a:ext uri="{FF2B5EF4-FFF2-40B4-BE49-F238E27FC236}">
                      <a16:creationId xmlns:a16="http://schemas.microsoft.com/office/drawing/2014/main" id="{AFF0F545-1FB1-4939-B31F-D7509560CD83}"/>
                    </a:ext>
                  </a:extLst>
                </p14:cNvPr>
                <p14:cNvContentPartPr/>
                <p14:nvPr/>
              </p14:nvContentPartPr>
              <p14:xfrm>
                <a:off x="8627381" y="174632"/>
                <a:ext cx="339480" cy="328680"/>
              </p14:xfrm>
            </p:contentPart>
          </mc:Choice>
          <mc:Fallback>
            <p:pic>
              <p:nvPicPr>
                <p:cNvPr id="56373" name="Freihand 56372">
                  <a:extLst>
                    <a:ext uri="{FF2B5EF4-FFF2-40B4-BE49-F238E27FC236}">
                      <a16:creationId xmlns:a16="http://schemas.microsoft.com/office/drawing/2014/main" id="{AFF0F545-1FB1-4939-B31F-D7509560CD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23061" y="170312"/>
                  <a:ext cx="348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6374" name="Freihand 56373">
                  <a:extLst>
                    <a:ext uri="{FF2B5EF4-FFF2-40B4-BE49-F238E27FC236}">
                      <a16:creationId xmlns:a16="http://schemas.microsoft.com/office/drawing/2014/main" id="{378DB564-5CB6-473C-A366-23BAA138261E}"/>
                    </a:ext>
                  </a:extLst>
                </p14:cNvPr>
                <p14:cNvContentPartPr/>
                <p14:nvPr/>
              </p14:nvContentPartPr>
              <p14:xfrm>
                <a:off x="8759861" y="127832"/>
                <a:ext cx="20160" cy="8640"/>
              </p14:xfrm>
            </p:contentPart>
          </mc:Choice>
          <mc:Fallback>
            <p:pic>
              <p:nvPicPr>
                <p:cNvPr id="56374" name="Freihand 56373">
                  <a:extLst>
                    <a:ext uri="{FF2B5EF4-FFF2-40B4-BE49-F238E27FC236}">
                      <a16:creationId xmlns:a16="http://schemas.microsoft.com/office/drawing/2014/main" id="{378DB564-5CB6-473C-A366-23BAA138261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55541" y="123512"/>
                  <a:ext cx="28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6375" name="Freihand 56374">
                  <a:extLst>
                    <a:ext uri="{FF2B5EF4-FFF2-40B4-BE49-F238E27FC236}">
                      <a16:creationId xmlns:a16="http://schemas.microsoft.com/office/drawing/2014/main" id="{43435EDD-B5F1-4910-86A7-F8E9E8260144}"/>
                    </a:ext>
                  </a:extLst>
                </p14:cNvPr>
                <p14:cNvContentPartPr/>
                <p14:nvPr/>
              </p14:nvContentPartPr>
              <p14:xfrm>
                <a:off x="9051461" y="233312"/>
                <a:ext cx="366120" cy="201960"/>
              </p14:xfrm>
            </p:contentPart>
          </mc:Choice>
          <mc:Fallback>
            <p:pic>
              <p:nvPicPr>
                <p:cNvPr id="56375" name="Freihand 56374">
                  <a:extLst>
                    <a:ext uri="{FF2B5EF4-FFF2-40B4-BE49-F238E27FC236}">
                      <a16:creationId xmlns:a16="http://schemas.microsoft.com/office/drawing/2014/main" id="{43435EDD-B5F1-4910-86A7-F8E9E826014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47141" y="228992"/>
                  <a:ext cx="37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6376" name="Freihand 56375">
                  <a:extLst>
                    <a:ext uri="{FF2B5EF4-FFF2-40B4-BE49-F238E27FC236}">
                      <a16:creationId xmlns:a16="http://schemas.microsoft.com/office/drawing/2014/main" id="{C6150A74-4ADC-44BD-BA39-B7C1189C1D18}"/>
                    </a:ext>
                  </a:extLst>
                </p14:cNvPr>
                <p14:cNvContentPartPr/>
                <p14:nvPr/>
              </p14:nvContentPartPr>
              <p14:xfrm>
                <a:off x="9419381" y="147632"/>
                <a:ext cx="147240" cy="243000"/>
              </p14:xfrm>
            </p:contentPart>
          </mc:Choice>
          <mc:Fallback>
            <p:pic>
              <p:nvPicPr>
                <p:cNvPr id="56376" name="Freihand 56375">
                  <a:extLst>
                    <a:ext uri="{FF2B5EF4-FFF2-40B4-BE49-F238E27FC236}">
                      <a16:creationId xmlns:a16="http://schemas.microsoft.com/office/drawing/2014/main" id="{C6150A74-4ADC-44BD-BA39-B7C1189C1D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15061" y="143312"/>
                  <a:ext cx="155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6377" name="Freihand 56376">
                  <a:extLst>
                    <a:ext uri="{FF2B5EF4-FFF2-40B4-BE49-F238E27FC236}">
                      <a16:creationId xmlns:a16="http://schemas.microsoft.com/office/drawing/2014/main" id="{68778CC1-6A48-4612-A097-C846CE34D92C}"/>
                    </a:ext>
                  </a:extLst>
                </p14:cNvPr>
                <p14:cNvContentPartPr/>
                <p14:nvPr/>
              </p14:nvContentPartPr>
              <p14:xfrm>
                <a:off x="9574901" y="155192"/>
                <a:ext cx="193320" cy="150840"/>
              </p14:xfrm>
            </p:contentPart>
          </mc:Choice>
          <mc:Fallback>
            <p:pic>
              <p:nvPicPr>
                <p:cNvPr id="56377" name="Freihand 56376">
                  <a:extLst>
                    <a:ext uri="{FF2B5EF4-FFF2-40B4-BE49-F238E27FC236}">
                      <a16:creationId xmlns:a16="http://schemas.microsoft.com/office/drawing/2014/main" id="{68778CC1-6A48-4612-A097-C846CE34D9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70581" y="150872"/>
                  <a:ext cx="201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6378" name="Freihand 56377">
                  <a:extLst>
                    <a:ext uri="{FF2B5EF4-FFF2-40B4-BE49-F238E27FC236}">
                      <a16:creationId xmlns:a16="http://schemas.microsoft.com/office/drawing/2014/main" id="{D262A513-F715-4686-97AF-85AACC517572}"/>
                    </a:ext>
                  </a:extLst>
                </p14:cNvPr>
                <p14:cNvContentPartPr/>
                <p14:nvPr/>
              </p14:nvContentPartPr>
              <p14:xfrm>
                <a:off x="9516941" y="170672"/>
                <a:ext cx="56160" cy="18360"/>
              </p14:xfrm>
            </p:contentPart>
          </mc:Choice>
          <mc:Fallback>
            <p:pic>
              <p:nvPicPr>
                <p:cNvPr id="56378" name="Freihand 56377">
                  <a:extLst>
                    <a:ext uri="{FF2B5EF4-FFF2-40B4-BE49-F238E27FC236}">
                      <a16:creationId xmlns:a16="http://schemas.microsoft.com/office/drawing/2014/main" id="{D262A513-F715-4686-97AF-85AACC5175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12621" y="166352"/>
                  <a:ext cx="64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6379" name="Freihand 56378">
                  <a:extLst>
                    <a:ext uri="{FF2B5EF4-FFF2-40B4-BE49-F238E27FC236}">
                      <a16:creationId xmlns:a16="http://schemas.microsoft.com/office/drawing/2014/main" id="{2CC643BB-B8E1-4DB1-AF9B-C7196D7ECAD6}"/>
                    </a:ext>
                  </a:extLst>
                </p14:cNvPr>
                <p14:cNvContentPartPr/>
                <p14:nvPr/>
              </p14:nvContentPartPr>
              <p14:xfrm>
                <a:off x="9955781" y="137912"/>
                <a:ext cx="29880" cy="142560"/>
              </p14:xfrm>
            </p:contentPart>
          </mc:Choice>
          <mc:Fallback>
            <p:pic>
              <p:nvPicPr>
                <p:cNvPr id="56379" name="Freihand 56378">
                  <a:extLst>
                    <a:ext uri="{FF2B5EF4-FFF2-40B4-BE49-F238E27FC236}">
                      <a16:creationId xmlns:a16="http://schemas.microsoft.com/office/drawing/2014/main" id="{2CC643BB-B8E1-4DB1-AF9B-C7196D7ECA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51461" y="133592"/>
                  <a:ext cx="3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6380" name="Freihand 56379">
                  <a:extLst>
                    <a:ext uri="{FF2B5EF4-FFF2-40B4-BE49-F238E27FC236}">
                      <a16:creationId xmlns:a16="http://schemas.microsoft.com/office/drawing/2014/main" id="{09FCE7B4-52CD-4819-8DEE-92B2CA7B3734}"/>
                    </a:ext>
                  </a:extLst>
                </p14:cNvPr>
                <p14:cNvContentPartPr/>
                <p14:nvPr/>
              </p14:nvContentPartPr>
              <p14:xfrm>
                <a:off x="9946781" y="141512"/>
                <a:ext cx="137160" cy="80280"/>
              </p14:xfrm>
            </p:contentPart>
          </mc:Choice>
          <mc:Fallback>
            <p:pic>
              <p:nvPicPr>
                <p:cNvPr id="56380" name="Freihand 56379">
                  <a:extLst>
                    <a:ext uri="{FF2B5EF4-FFF2-40B4-BE49-F238E27FC236}">
                      <a16:creationId xmlns:a16="http://schemas.microsoft.com/office/drawing/2014/main" id="{09FCE7B4-52CD-4819-8DEE-92B2CA7B37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42461" y="137192"/>
                  <a:ext cx="145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6381" name="Freihand 56380">
                  <a:extLst>
                    <a:ext uri="{FF2B5EF4-FFF2-40B4-BE49-F238E27FC236}">
                      <a16:creationId xmlns:a16="http://schemas.microsoft.com/office/drawing/2014/main" id="{C1A161BC-131D-4EA0-BFD2-F2C69ADAFAC6}"/>
                    </a:ext>
                  </a:extLst>
                </p14:cNvPr>
                <p14:cNvContentPartPr/>
                <p14:nvPr/>
              </p14:nvContentPartPr>
              <p14:xfrm>
                <a:off x="9976661" y="204512"/>
                <a:ext cx="223920" cy="108000"/>
              </p14:xfrm>
            </p:contentPart>
          </mc:Choice>
          <mc:Fallback>
            <p:pic>
              <p:nvPicPr>
                <p:cNvPr id="56381" name="Freihand 56380">
                  <a:extLst>
                    <a:ext uri="{FF2B5EF4-FFF2-40B4-BE49-F238E27FC236}">
                      <a16:creationId xmlns:a16="http://schemas.microsoft.com/office/drawing/2014/main" id="{C1A161BC-131D-4EA0-BFD2-F2C69ADAFA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72341" y="200192"/>
                  <a:ext cx="232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6382" name="Freihand 56381">
                  <a:extLst>
                    <a:ext uri="{FF2B5EF4-FFF2-40B4-BE49-F238E27FC236}">
                      <a16:creationId xmlns:a16="http://schemas.microsoft.com/office/drawing/2014/main" id="{ACADD112-8C39-4F2D-8A64-AA98E731B913}"/>
                    </a:ext>
                  </a:extLst>
                </p14:cNvPr>
                <p14:cNvContentPartPr/>
                <p14:nvPr/>
              </p14:nvContentPartPr>
              <p14:xfrm>
                <a:off x="10123541" y="207392"/>
                <a:ext cx="250560" cy="52920"/>
              </p14:xfrm>
            </p:contentPart>
          </mc:Choice>
          <mc:Fallback>
            <p:pic>
              <p:nvPicPr>
                <p:cNvPr id="56382" name="Freihand 56381">
                  <a:extLst>
                    <a:ext uri="{FF2B5EF4-FFF2-40B4-BE49-F238E27FC236}">
                      <a16:creationId xmlns:a16="http://schemas.microsoft.com/office/drawing/2014/main" id="{ACADD112-8C39-4F2D-8A64-AA98E731B9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19221" y="203072"/>
                  <a:ext cx="259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6383" name="Freihand 56382">
                  <a:extLst>
                    <a:ext uri="{FF2B5EF4-FFF2-40B4-BE49-F238E27FC236}">
                      <a16:creationId xmlns:a16="http://schemas.microsoft.com/office/drawing/2014/main" id="{E52CF7F9-AE2A-4EC1-BE9D-92A25AA873B5}"/>
                    </a:ext>
                  </a:extLst>
                </p14:cNvPr>
                <p14:cNvContentPartPr/>
                <p14:nvPr/>
              </p14:nvContentPartPr>
              <p14:xfrm>
                <a:off x="10254941" y="254552"/>
                <a:ext cx="168120" cy="9000"/>
              </p14:xfrm>
            </p:contentPart>
          </mc:Choice>
          <mc:Fallback>
            <p:pic>
              <p:nvPicPr>
                <p:cNvPr id="56383" name="Freihand 56382">
                  <a:extLst>
                    <a:ext uri="{FF2B5EF4-FFF2-40B4-BE49-F238E27FC236}">
                      <a16:creationId xmlns:a16="http://schemas.microsoft.com/office/drawing/2014/main" id="{E52CF7F9-AE2A-4EC1-BE9D-92A25AA873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50621" y="250232"/>
                  <a:ext cx="176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6384" name="Freihand 56383">
                  <a:extLst>
                    <a:ext uri="{FF2B5EF4-FFF2-40B4-BE49-F238E27FC236}">
                      <a16:creationId xmlns:a16="http://schemas.microsoft.com/office/drawing/2014/main" id="{76E9A1A6-96EC-489B-AC30-DEAF02616305}"/>
                    </a:ext>
                  </a:extLst>
                </p14:cNvPr>
                <p14:cNvContentPartPr/>
                <p14:nvPr/>
              </p14:nvContentPartPr>
              <p14:xfrm>
                <a:off x="10474541" y="173552"/>
                <a:ext cx="160560" cy="98640"/>
              </p14:xfrm>
            </p:contentPart>
          </mc:Choice>
          <mc:Fallback>
            <p:pic>
              <p:nvPicPr>
                <p:cNvPr id="56384" name="Freihand 56383">
                  <a:extLst>
                    <a:ext uri="{FF2B5EF4-FFF2-40B4-BE49-F238E27FC236}">
                      <a16:creationId xmlns:a16="http://schemas.microsoft.com/office/drawing/2014/main" id="{76E9A1A6-96EC-489B-AC30-DEAF0261630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70221" y="169232"/>
                  <a:ext cx="169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6385" name="Freihand 56384">
                  <a:extLst>
                    <a:ext uri="{FF2B5EF4-FFF2-40B4-BE49-F238E27FC236}">
                      <a16:creationId xmlns:a16="http://schemas.microsoft.com/office/drawing/2014/main" id="{5895C83C-3912-4375-B46F-D8BC5D431669}"/>
                    </a:ext>
                  </a:extLst>
                </p14:cNvPr>
                <p14:cNvContentPartPr/>
                <p14:nvPr/>
              </p14:nvContentPartPr>
              <p14:xfrm>
                <a:off x="10481021" y="133232"/>
                <a:ext cx="178560" cy="17640"/>
              </p14:xfrm>
            </p:contentPart>
          </mc:Choice>
          <mc:Fallback>
            <p:pic>
              <p:nvPicPr>
                <p:cNvPr id="56385" name="Freihand 56384">
                  <a:extLst>
                    <a:ext uri="{FF2B5EF4-FFF2-40B4-BE49-F238E27FC236}">
                      <a16:creationId xmlns:a16="http://schemas.microsoft.com/office/drawing/2014/main" id="{5895C83C-3912-4375-B46F-D8BC5D4316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76701" y="128912"/>
                  <a:ext cx="18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6386" name="Freihand 56385">
                  <a:extLst>
                    <a:ext uri="{FF2B5EF4-FFF2-40B4-BE49-F238E27FC236}">
                      <a16:creationId xmlns:a16="http://schemas.microsoft.com/office/drawing/2014/main" id="{02DCF782-15C0-4C04-A463-58BF2553AFB5}"/>
                    </a:ext>
                  </a:extLst>
                </p14:cNvPr>
                <p14:cNvContentPartPr/>
                <p14:nvPr/>
              </p14:nvContentPartPr>
              <p14:xfrm>
                <a:off x="10673261" y="193712"/>
                <a:ext cx="219960" cy="63360"/>
              </p14:xfrm>
            </p:contentPart>
          </mc:Choice>
          <mc:Fallback>
            <p:pic>
              <p:nvPicPr>
                <p:cNvPr id="56386" name="Freihand 56385">
                  <a:extLst>
                    <a:ext uri="{FF2B5EF4-FFF2-40B4-BE49-F238E27FC236}">
                      <a16:creationId xmlns:a16="http://schemas.microsoft.com/office/drawing/2014/main" id="{02DCF782-15C0-4C04-A463-58BF2553AF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668941" y="189392"/>
                  <a:ext cx="228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6387" name="Freihand 56386">
                  <a:extLst>
                    <a:ext uri="{FF2B5EF4-FFF2-40B4-BE49-F238E27FC236}">
                      <a16:creationId xmlns:a16="http://schemas.microsoft.com/office/drawing/2014/main" id="{40ADEE20-1BA6-4C42-8BFE-593C325041BC}"/>
                    </a:ext>
                  </a:extLst>
                </p14:cNvPr>
                <p14:cNvContentPartPr/>
                <p14:nvPr/>
              </p14:nvContentPartPr>
              <p14:xfrm>
                <a:off x="11013101" y="86072"/>
                <a:ext cx="49680" cy="224640"/>
              </p14:xfrm>
            </p:contentPart>
          </mc:Choice>
          <mc:Fallback>
            <p:pic>
              <p:nvPicPr>
                <p:cNvPr id="56387" name="Freihand 56386">
                  <a:extLst>
                    <a:ext uri="{FF2B5EF4-FFF2-40B4-BE49-F238E27FC236}">
                      <a16:creationId xmlns:a16="http://schemas.microsoft.com/office/drawing/2014/main" id="{40ADEE20-1BA6-4C42-8BFE-593C325041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08781" y="81752"/>
                  <a:ext cx="58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6392" name="Freihand 56391">
                  <a:extLst>
                    <a:ext uri="{FF2B5EF4-FFF2-40B4-BE49-F238E27FC236}">
                      <a16:creationId xmlns:a16="http://schemas.microsoft.com/office/drawing/2014/main" id="{09D6F94F-751E-4965-B9C5-FE71DDEFD0F7}"/>
                    </a:ext>
                  </a:extLst>
                </p14:cNvPr>
                <p14:cNvContentPartPr/>
                <p14:nvPr/>
              </p14:nvContentPartPr>
              <p14:xfrm>
                <a:off x="9713141" y="293792"/>
                <a:ext cx="1472040" cy="215640"/>
              </p14:xfrm>
            </p:contentPart>
          </mc:Choice>
          <mc:Fallback>
            <p:pic>
              <p:nvPicPr>
                <p:cNvPr id="56392" name="Freihand 56391">
                  <a:extLst>
                    <a:ext uri="{FF2B5EF4-FFF2-40B4-BE49-F238E27FC236}">
                      <a16:creationId xmlns:a16="http://schemas.microsoft.com/office/drawing/2014/main" id="{09D6F94F-751E-4965-B9C5-FE71DDEFD0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08821" y="289472"/>
                  <a:ext cx="1480680" cy="224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367214" y="215752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Verteilungsrechnung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Verteilungsrechnung fragt nach den verschiedenen Einkommensarten,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aus denen sich das Volkseinkommen zusammensetzt.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Grundsätzlich wird dabei zwischen </a:t>
            </a:r>
            <a:r>
              <a:rPr lang="de-DE" altLang="de-DE" sz="2300" b="1" dirty="0"/>
              <a:t>Lohneinkommen und </a:t>
            </a:r>
            <a:r>
              <a:rPr lang="de-DE" altLang="de-DE" sz="2300" b="1" dirty="0" err="1"/>
              <a:t>Gewinnein</a:t>
            </a:r>
            <a:r>
              <a:rPr lang="de-DE" altLang="de-DE" sz="2300" b="1" dirty="0"/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 dirty="0"/>
              <a:t>kommen</a:t>
            </a:r>
            <a:r>
              <a:rPr lang="de-DE" altLang="de-DE" sz="2300" dirty="0"/>
              <a:t> unterschieden. Als Maß für die Einkommensaufteilung wird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</a:t>
            </a:r>
            <a:r>
              <a:rPr lang="de-DE" altLang="de-DE" sz="2300" b="1" dirty="0"/>
              <a:t>Lohnquote</a:t>
            </a:r>
            <a:r>
              <a:rPr lang="de-DE" altLang="de-DE" sz="2300" dirty="0"/>
              <a:t> verwendet.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Arbeitnehmerentgelt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Lohnquote =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   Volkseinkommen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Lohnquote berücksichtigt aber keine strukturellen Schwankungen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am Arbeitsmarkt, falls beispielsweise der Anteil der Selbstständigen an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allen Erwerbstätigen sinkt. Dies berücksichtigt die </a:t>
            </a:r>
            <a:r>
              <a:rPr lang="de-DE" altLang="de-DE" sz="2300" b="1" dirty="0"/>
              <a:t>bereinigte Lohnquote.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Sie wird berechnet, indem von einem konstanten Verhältnis von Arbeitnehmern zu Selbständigen ausgegangen wird.</a:t>
            </a:r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579026" y="3713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42186D2-EA62-43C0-B0DE-9D706B9C32A7}"/>
                  </a:ext>
                </a:extLst>
              </p14:cNvPr>
              <p14:cNvContentPartPr/>
              <p14:nvPr/>
            </p14:nvContentPartPr>
            <p14:xfrm>
              <a:off x="4609522" y="3545312"/>
              <a:ext cx="2757240" cy="49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42186D2-EA62-43C0-B0DE-9D706B9C32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5202" y="3540992"/>
                <a:ext cx="276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7AE9364-C3B1-4CE1-981D-6254709656FD}"/>
                  </a:ext>
                </a:extLst>
              </p14:cNvPr>
              <p14:cNvContentPartPr/>
              <p14:nvPr/>
            </p14:nvContentPartPr>
            <p14:xfrm>
              <a:off x="4834162" y="4200872"/>
              <a:ext cx="2494800" cy="173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7AE9364-C3B1-4CE1-981D-6254709656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9842" y="4196552"/>
                <a:ext cx="250344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9250F34-7BC8-4534-BF5D-6CEB23F66DD6}"/>
              </a:ext>
            </a:extLst>
          </p:cNvPr>
          <p:cNvGrpSpPr/>
          <p:nvPr/>
        </p:nvGrpSpPr>
        <p:grpSpPr>
          <a:xfrm>
            <a:off x="6436162" y="2103512"/>
            <a:ext cx="3026880" cy="1573560"/>
            <a:chOff x="6436162" y="2103512"/>
            <a:chExt cx="3026880" cy="157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FB5D1EB-2E3F-45DA-A588-346B80F10B00}"/>
                    </a:ext>
                  </a:extLst>
                </p14:cNvPr>
                <p14:cNvContentPartPr/>
                <p14:nvPr/>
              </p14:nvContentPartPr>
              <p14:xfrm>
                <a:off x="7992802" y="3496352"/>
                <a:ext cx="399600" cy="180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FB5D1EB-2E3F-45DA-A588-346B80F10B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88482" y="3492032"/>
                  <a:ext cx="408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E4E843B-A824-491A-BCA1-81412817089D}"/>
                    </a:ext>
                  </a:extLst>
                </p14:cNvPr>
                <p14:cNvContentPartPr/>
                <p14:nvPr/>
              </p14:nvContentPartPr>
              <p14:xfrm>
                <a:off x="8553682" y="3019712"/>
                <a:ext cx="245160" cy="183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E4E843B-A824-491A-BCA1-8141281708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49362" y="3015392"/>
                  <a:ext cx="253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CFF9D2-27A4-4B8E-8650-E357964652AE}"/>
                    </a:ext>
                  </a:extLst>
                </p14:cNvPr>
                <p14:cNvContentPartPr/>
                <p14:nvPr/>
              </p14:nvContentPartPr>
              <p14:xfrm>
                <a:off x="8655922" y="3159392"/>
                <a:ext cx="185400" cy="135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CFF9D2-27A4-4B8E-8650-E357964652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51602" y="3155072"/>
                  <a:ext cx="194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7852BBC-4686-4DCB-BE80-1C918514DCB0}"/>
                    </a:ext>
                  </a:extLst>
                </p14:cNvPr>
                <p14:cNvContentPartPr/>
                <p14:nvPr/>
              </p14:nvContentPartPr>
              <p14:xfrm>
                <a:off x="8732602" y="3263792"/>
                <a:ext cx="206280" cy="279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7852BBC-4686-4DCB-BE80-1C918514DC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28282" y="3259472"/>
                  <a:ext cx="214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E17335F-54AB-459F-9D2F-8C133F4846D3}"/>
                    </a:ext>
                  </a:extLst>
                </p14:cNvPr>
                <p14:cNvContentPartPr/>
                <p14:nvPr/>
              </p14:nvContentPartPr>
              <p14:xfrm>
                <a:off x="6486202" y="2838992"/>
                <a:ext cx="204120" cy="213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E17335F-54AB-459F-9D2F-8C133F4846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81882" y="2834672"/>
                  <a:ext cx="212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33C2B0F-916E-4233-BBF0-BBA443098145}"/>
                    </a:ext>
                  </a:extLst>
                </p14:cNvPr>
                <p14:cNvContentPartPr/>
                <p14:nvPr/>
              </p14:nvContentPartPr>
              <p14:xfrm>
                <a:off x="6436162" y="2869952"/>
                <a:ext cx="228240" cy="230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33C2B0F-916E-4233-BBF0-BBA4430981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31842" y="2865632"/>
                  <a:ext cx="236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831F2C6-B9B3-4100-8534-558070550394}"/>
                    </a:ext>
                  </a:extLst>
                </p14:cNvPr>
                <p14:cNvContentPartPr/>
                <p14:nvPr/>
              </p14:nvContentPartPr>
              <p14:xfrm>
                <a:off x="6848002" y="2676992"/>
                <a:ext cx="318600" cy="83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831F2C6-B9B3-4100-8534-55807055039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43682" y="2672672"/>
                  <a:ext cx="327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CC1865C-7ECC-4DBF-AC69-A40C0B1848D9}"/>
                    </a:ext>
                  </a:extLst>
                </p14:cNvPr>
                <p14:cNvContentPartPr/>
                <p14:nvPr/>
              </p14:nvContentPartPr>
              <p14:xfrm>
                <a:off x="7191082" y="2646032"/>
                <a:ext cx="87480" cy="122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CC1865C-7ECC-4DBF-AC69-A40C0B1848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86762" y="2641712"/>
                  <a:ext cx="96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5036830-8FC3-43F9-A0D5-DF5118DF11B3}"/>
                    </a:ext>
                  </a:extLst>
                </p14:cNvPr>
                <p14:cNvContentPartPr/>
                <p14:nvPr/>
              </p14:nvContentPartPr>
              <p14:xfrm>
                <a:off x="7304122" y="2639552"/>
                <a:ext cx="130320" cy="92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5036830-8FC3-43F9-A0D5-DF5118DF11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99802" y="2635232"/>
                  <a:ext cx="138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1BF75C-269F-42EC-9DFB-FAA22AF5911E}"/>
                    </a:ext>
                  </a:extLst>
                </p14:cNvPr>
                <p14:cNvContentPartPr/>
                <p14:nvPr/>
              </p14:nvContentPartPr>
              <p14:xfrm>
                <a:off x="7421842" y="2548112"/>
                <a:ext cx="37080" cy="15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1BF75C-269F-42EC-9DFB-FAA22AF591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17522" y="2543792"/>
                  <a:ext cx="45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43F5F8-2C47-4C6E-9768-74C78A7520B6}"/>
                    </a:ext>
                  </a:extLst>
                </p14:cNvPr>
                <p14:cNvContentPartPr/>
                <p14:nvPr/>
              </p14:nvContentPartPr>
              <p14:xfrm>
                <a:off x="7498882" y="2539112"/>
                <a:ext cx="87480" cy="153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43F5F8-2C47-4C6E-9768-74C78A7520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94562" y="2534792"/>
                  <a:ext cx="96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E2EF2D0-5CEA-4830-A86F-B05A0DA0C5F9}"/>
                    </a:ext>
                  </a:extLst>
                </p14:cNvPr>
                <p14:cNvContentPartPr/>
                <p14:nvPr/>
              </p14:nvContentPartPr>
              <p14:xfrm>
                <a:off x="7586722" y="2609312"/>
                <a:ext cx="98640" cy="91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E2EF2D0-5CEA-4830-A86F-B05A0DA0C5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82402" y="2604992"/>
                  <a:ext cx="10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0ADBA54-1BC4-4ACD-93C7-E052DAB7BF03}"/>
                    </a:ext>
                  </a:extLst>
                </p14:cNvPr>
                <p14:cNvContentPartPr/>
                <p14:nvPr/>
              </p14:nvContentPartPr>
              <p14:xfrm>
                <a:off x="7656562" y="2500232"/>
                <a:ext cx="123480" cy="167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0ADBA54-1BC4-4ACD-93C7-E052DAB7BF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52242" y="2495912"/>
                  <a:ext cx="132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6CF975-67EB-4D28-96FC-B65865E33FCD}"/>
                    </a:ext>
                  </a:extLst>
                </p14:cNvPr>
                <p14:cNvContentPartPr/>
                <p14:nvPr/>
              </p14:nvContentPartPr>
              <p14:xfrm>
                <a:off x="7783282" y="2567192"/>
                <a:ext cx="113760" cy="121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6CF975-67EB-4D28-96FC-B65865E33F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78962" y="2562872"/>
                  <a:ext cx="12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1033497-60BF-4566-8BDC-8B2357AF74F7}"/>
                    </a:ext>
                  </a:extLst>
                </p14:cNvPr>
                <p14:cNvContentPartPr/>
                <p14:nvPr/>
              </p14:nvContentPartPr>
              <p14:xfrm>
                <a:off x="7881202" y="2477912"/>
                <a:ext cx="427680" cy="158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1033497-60BF-4566-8BDC-8B2357AF74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76882" y="2473592"/>
                  <a:ext cx="43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E4EBF47-6B0F-4659-A71E-853C1EA582FC}"/>
                    </a:ext>
                  </a:extLst>
                </p14:cNvPr>
                <p14:cNvContentPartPr/>
                <p14:nvPr/>
              </p14:nvContentPartPr>
              <p14:xfrm>
                <a:off x="8277922" y="2471792"/>
                <a:ext cx="55080" cy="40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E4EBF47-6B0F-4659-A71E-853C1EA582F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73602" y="2467472"/>
                  <a:ext cx="63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9713AA6-12F1-4DF2-8009-99C1899A05B1}"/>
                    </a:ext>
                  </a:extLst>
                </p14:cNvPr>
                <p14:cNvContentPartPr/>
                <p14:nvPr/>
              </p14:nvContentPartPr>
              <p14:xfrm>
                <a:off x="8332642" y="2512112"/>
                <a:ext cx="115560" cy="151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9713AA6-12F1-4DF2-8009-99C1899A05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8322" y="2507792"/>
                  <a:ext cx="124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FCCB481-83ED-4981-85B0-8AF5B657B372}"/>
                    </a:ext>
                  </a:extLst>
                </p14:cNvPr>
                <p14:cNvContentPartPr/>
                <p14:nvPr/>
              </p14:nvContentPartPr>
              <p14:xfrm>
                <a:off x="8042122" y="2445872"/>
                <a:ext cx="85680" cy="34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FCCB481-83ED-4981-85B0-8AF5B657B3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37802" y="2441552"/>
                  <a:ext cx="94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CDE8E6A-4D3F-4FFF-8EEA-F7F43E89309C}"/>
                    </a:ext>
                  </a:extLst>
                </p14:cNvPr>
                <p14:cNvContentPartPr/>
                <p14:nvPr/>
              </p14:nvContentPartPr>
              <p14:xfrm>
                <a:off x="8637562" y="2219432"/>
                <a:ext cx="583920" cy="302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CDE8E6A-4D3F-4FFF-8EEA-F7F43E8930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33242" y="2215112"/>
                  <a:ext cx="592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7686A2-E8AA-4133-912F-ED3946A0ECF7}"/>
                    </a:ext>
                  </a:extLst>
                </p14:cNvPr>
                <p14:cNvContentPartPr/>
                <p14:nvPr/>
              </p14:nvContentPartPr>
              <p14:xfrm>
                <a:off x="8557282" y="2445872"/>
                <a:ext cx="842760" cy="168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7686A2-E8AA-4133-912F-ED3946A0EC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52962" y="2441552"/>
                  <a:ext cx="851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CB336F7-B377-41FC-A383-F7E62EA9B992}"/>
                    </a:ext>
                  </a:extLst>
                </p14:cNvPr>
                <p14:cNvContentPartPr/>
                <p14:nvPr/>
              </p14:nvContentPartPr>
              <p14:xfrm>
                <a:off x="9381682" y="2103512"/>
                <a:ext cx="56160" cy="111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CB336F7-B377-41FC-A383-F7E62EA9B9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77362" y="2099192"/>
                  <a:ext cx="64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DDB900E-2852-4FB9-92D4-99A60AC144B1}"/>
                    </a:ext>
                  </a:extLst>
                </p14:cNvPr>
                <p14:cNvContentPartPr/>
                <p14:nvPr/>
              </p14:nvContentPartPr>
              <p14:xfrm>
                <a:off x="9450442" y="2381792"/>
                <a:ext cx="12600" cy="14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DDB900E-2852-4FB9-92D4-99A60AC144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46122" y="2377472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B63FBC0-478E-4527-BA5B-60B1CDDC86D7}"/>
                  </a:ext>
                </a:extLst>
              </p14:cNvPr>
              <p14:cNvContentPartPr/>
              <p14:nvPr/>
            </p14:nvContentPartPr>
            <p14:xfrm>
              <a:off x="6103162" y="5601632"/>
              <a:ext cx="2484000" cy="648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B63FBC0-478E-4527-BA5B-60B1CDDC86D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98842" y="5597312"/>
                <a:ext cx="2492640" cy="7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Verteilungsrechnung: Entwicklung der Lohnquote (Deutschland)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382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9BE5F9-32E9-970A-861C-E8F0BF00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914"/>
            <a:ext cx="8391304" cy="4539216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DA662F1-8A32-4F19-A71B-CEC436771141}"/>
              </a:ext>
            </a:extLst>
          </p:cNvPr>
          <p:cNvGrpSpPr/>
          <p:nvPr/>
        </p:nvGrpSpPr>
        <p:grpSpPr>
          <a:xfrm>
            <a:off x="794602" y="1479632"/>
            <a:ext cx="10725480" cy="1481760"/>
            <a:chOff x="794602" y="1479632"/>
            <a:chExt cx="10725480" cy="14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F02F048-424F-4FA9-B64C-EA74CBF5B11F}"/>
                    </a:ext>
                  </a:extLst>
                </p14:cNvPr>
                <p14:cNvContentPartPr/>
                <p14:nvPr/>
              </p14:nvContentPartPr>
              <p14:xfrm>
                <a:off x="794602" y="2446232"/>
                <a:ext cx="7835400" cy="323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F02F048-424F-4FA9-B64C-EA74CBF5B1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0282" y="2441912"/>
                  <a:ext cx="7844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95D55A3-30B4-4D42-929A-600162BB1645}"/>
                    </a:ext>
                  </a:extLst>
                </p14:cNvPr>
                <p14:cNvContentPartPr/>
                <p14:nvPr/>
              </p14:nvContentPartPr>
              <p14:xfrm>
                <a:off x="8890642" y="2319152"/>
                <a:ext cx="269280" cy="244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95D55A3-30B4-4D42-929A-600162BB16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85962" y="2314832"/>
                  <a:ext cx="277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904D807-57FB-497E-A6B8-45F6E1678461}"/>
                    </a:ext>
                  </a:extLst>
                </p14:cNvPr>
                <p14:cNvContentPartPr/>
                <p14:nvPr/>
              </p14:nvContentPartPr>
              <p14:xfrm>
                <a:off x="8949682" y="2559272"/>
                <a:ext cx="222120" cy="94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904D807-57FB-497E-A6B8-45F6E16784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45362" y="2554952"/>
                  <a:ext cx="230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CC8CCD-0CD6-415A-A197-06A85F2B1382}"/>
                    </a:ext>
                  </a:extLst>
                </p14:cNvPr>
                <p14:cNvContentPartPr/>
                <p14:nvPr/>
              </p14:nvContentPartPr>
              <p14:xfrm>
                <a:off x="9020962" y="2692472"/>
                <a:ext cx="236160" cy="268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CC8CCD-0CD6-415A-A197-06A85F2B13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16642" y="2688152"/>
                  <a:ext cx="244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2ED80DD-CAB7-4A9C-A2BE-6BFDB87A7B15}"/>
                    </a:ext>
                  </a:extLst>
                </p14:cNvPr>
                <p14:cNvContentPartPr/>
                <p14:nvPr/>
              </p14:nvContentPartPr>
              <p14:xfrm>
                <a:off x="9487162" y="2361992"/>
                <a:ext cx="101160" cy="148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2ED80DD-CAB7-4A9C-A2BE-6BFDB87A7B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82842" y="2357672"/>
                  <a:ext cx="10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C77E954-9F60-4B20-9386-8D65078C04B7}"/>
                    </a:ext>
                  </a:extLst>
                </p14:cNvPr>
                <p14:cNvContentPartPr/>
                <p14:nvPr/>
              </p14:nvContentPartPr>
              <p14:xfrm>
                <a:off x="9442522" y="2397272"/>
                <a:ext cx="213120" cy="88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C77E954-9F60-4B20-9386-8D65078C04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38202" y="2392952"/>
                  <a:ext cx="221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578F43A-B76B-4433-A180-B1F268E0DA6A}"/>
                    </a:ext>
                  </a:extLst>
                </p14:cNvPr>
                <p14:cNvContentPartPr/>
                <p14:nvPr/>
              </p14:nvContentPartPr>
              <p14:xfrm>
                <a:off x="9531442" y="2494472"/>
                <a:ext cx="191160" cy="106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578F43A-B76B-4433-A180-B1F268E0DA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27122" y="2490152"/>
                  <a:ext cx="199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79FB65C-A238-4CEE-8446-94E8A99F8CC4}"/>
                    </a:ext>
                  </a:extLst>
                </p14:cNvPr>
                <p14:cNvContentPartPr/>
                <p14:nvPr/>
              </p14:nvContentPartPr>
              <p14:xfrm>
                <a:off x="9754282" y="2102072"/>
                <a:ext cx="166320" cy="299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79FB65C-A238-4CEE-8446-94E8A99F8C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49962" y="2097752"/>
                  <a:ext cx="174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556D5B2-E52D-4302-B3DB-F9E2D0DC4EC7}"/>
                    </a:ext>
                  </a:extLst>
                </p14:cNvPr>
                <p14:cNvContentPartPr/>
                <p14:nvPr/>
              </p14:nvContentPartPr>
              <p14:xfrm>
                <a:off x="10017802" y="2056352"/>
                <a:ext cx="24840" cy="193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556D5B2-E52D-4302-B3DB-F9E2D0DC4E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13482" y="2052032"/>
                  <a:ext cx="33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7496194-F2DC-4F4B-AE84-9F0DD5095E8E}"/>
                    </a:ext>
                  </a:extLst>
                </p14:cNvPr>
                <p14:cNvContentPartPr/>
                <p14:nvPr/>
              </p14:nvContentPartPr>
              <p14:xfrm>
                <a:off x="9900442" y="1996952"/>
                <a:ext cx="128880" cy="112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7496194-F2DC-4F4B-AE84-9F0DD5095E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6122" y="1992632"/>
                  <a:ext cx="137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8E948C4-06CA-4CC7-BAC6-21CDDCAF3BAC}"/>
                    </a:ext>
                  </a:extLst>
                </p14:cNvPr>
                <p14:cNvContentPartPr/>
                <p14:nvPr/>
              </p14:nvContentPartPr>
              <p14:xfrm>
                <a:off x="10137682" y="2141672"/>
                <a:ext cx="76320" cy="81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8E948C4-06CA-4CC7-BAC6-21CDDCAF3B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33362" y="2137352"/>
                  <a:ext cx="84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C447ED-039D-49F6-A1EF-343BED60C0B3}"/>
                    </a:ext>
                  </a:extLst>
                </p14:cNvPr>
                <p14:cNvContentPartPr/>
                <p14:nvPr/>
              </p14:nvContentPartPr>
              <p14:xfrm>
                <a:off x="10271242" y="1942232"/>
                <a:ext cx="126360" cy="86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C447ED-039D-49F6-A1EF-343BED60C0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66922" y="1937912"/>
                  <a:ext cx="135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D3C7E8-D737-4D8D-91DD-949D10D3969B}"/>
                    </a:ext>
                  </a:extLst>
                </p14:cNvPr>
                <p14:cNvContentPartPr/>
                <p14:nvPr/>
              </p14:nvContentPartPr>
              <p14:xfrm>
                <a:off x="10406242" y="1785632"/>
                <a:ext cx="98640" cy="150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D3C7E8-D737-4D8D-91DD-949D10D396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01922" y="1781312"/>
                  <a:ext cx="10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31304B5-9645-41F2-8AA3-1CEAEE7843CA}"/>
                    </a:ext>
                  </a:extLst>
                </p14:cNvPr>
                <p14:cNvContentPartPr/>
                <p14:nvPr/>
              </p14:nvContentPartPr>
              <p14:xfrm>
                <a:off x="10293922" y="1712912"/>
                <a:ext cx="208080" cy="152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31304B5-9645-41F2-8AA3-1CEAEE7843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89602" y="1708592"/>
                  <a:ext cx="21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90143C9-711F-4408-BD09-0A29514829ED}"/>
                    </a:ext>
                  </a:extLst>
                </p14:cNvPr>
                <p14:cNvContentPartPr/>
                <p14:nvPr/>
              </p14:nvContentPartPr>
              <p14:xfrm>
                <a:off x="10558162" y="1741352"/>
                <a:ext cx="173520" cy="92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90143C9-711F-4408-BD09-0A29514829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53842" y="1737032"/>
                  <a:ext cx="182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05EA91B-DDAE-4C88-B790-36FF04B66C88}"/>
                    </a:ext>
                  </a:extLst>
                </p14:cNvPr>
                <p14:cNvContentPartPr/>
                <p14:nvPr/>
              </p14:nvContentPartPr>
              <p14:xfrm>
                <a:off x="10722682" y="1479632"/>
                <a:ext cx="442800" cy="246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05EA91B-DDAE-4C88-B790-36FF04B66C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18362" y="1475312"/>
                  <a:ext cx="451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3839B9B-D15E-45E8-B913-492F34FBC1D6}"/>
                    </a:ext>
                  </a:extLst>
                </p14:cNvPr>
                <p14:cNvContentPartPr/>
                <p14:nvPr/>
              </p14:nvContentPartPr>
              <p14:xfrm>
                <a:off x="10116442" y="1560992"/>
                <a:ext cx="1403640" cy="844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3839B9B-D15E-45E8-B913-492F34FBC1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12122" y="1556672"/>
                  <a:ext cx="1412280" cy="85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22EDE76-2877-47CD-891D-946E4D04187C}"/>
                  </a:ext>
                </a:extLst>
              </p14:cNvPr>
              <p14:cNvContentPartPr/>
              <p14:nvPr/>
            </p14:nvContentPartPr>
            <p14:xfrm>
              <a:off x="889282" y="2525792"/>
              <a:ext cx="7333560" cy="111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22EDE76-2877-47CD-891D-946E4D04187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4962" y="2521472"/>
                <a:ext cx="7342200" cy="12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Magisches Viereck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67282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Preisniveaustabilität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7112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Hoher Beschäftigungsgrad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00945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Angemessenes stetiges</a:t>
            </a:r>
          </a:p>
          <a:p>
            <a:pPr>
              <a:buClrTx/>
              <a:buFontTx/>
              <a:buNone/>
            </a:pPr>
            <a:r>
              <a:rPr lang="de-DE" dirty="0"/>
              <a:t>Wirtschaftswachstum</a:t>
            </a: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94854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Außenwirtschaftliches</a:t>
            </a:r>
          </a:p>
          <a:p>
            <a:pPr>
              <a:buClrTx/>
              <a:buFontTx/>
              <a:buNone/>
            </a:pPr>
            <a:r>
              <a:rPr lang="de-DE" dirty="0"/>
              <a:t>Gleichgewicht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231D700-F615-4737-B55A-810A2DF75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941" y="135524"/>
            <a:ext cx="679000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 dirty="0"/>
              <a:t>Gesetz zur Förderung der Stabilität und des Wachstums der Wirtschaft (</a:t>
            </a:r>
            <a:r>
              <a:rPr lang="de-DE" sz="2800" b="1" dirty="0" err="1"/>
              <a:t>StabG</a:t>
            </a:r>
            <a:r>
              <a:rPr lang="de-DE" sz="2800" b="1" dirty="0"/>
              <a:t> 1967)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292832-50DD-4BEA-8F7D-66EE46CD7C38}"/>
              </a:ext>
            </a:extLst>
          </p:cNvPr>
          <p:cNvSpPr txBox="1"/>
          <p:nvPr/>
        </p:nvSpPr>
        <p:spPr>
          <a:xfrm>
            <a:off x="460167" y="1498619"/>
            <a:ext cx="10195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§ 1</a:t>
            </a:r>
          </a:p>
          <a:p>
            <a:endParaRPr lang="de-DE" sz="2400" dirty="0"/>
          </a:p>
          <a:p>
            <a:r>
              <a:rPr lang="de-DE" sz="2400" dirty="0"/>
              <a:t>Bund und Länder haben bei ihren wirtschafts- und finanzpolitischen Maßnahmen die Erfordernisse des </a:t>
            </a:r>
            <a:r>
              <a:rPr lang="de-DE" sz="2400" b="1" dirty="0"/>
              <a:t>gesamtwirtschaftlichen Gleichgewichts</a:t>
            </a:r>
            <a:r>
              <a:rPr lang="de-DE" sz="2400" dirty="0"/>
              <a:t> zu beachten. Die Maßnahmen sind so zu treffen, dass sie im Rahmen der  marktwirtschaftlichen Ordnung gleichzeitig zur </a:t>
            </a:r>
            <a:r>
              <a:rPr lang="de-DE" sz="2400" b="1" dirty="0"/>
              <a:t>Stabilität des Preisniveaus</a:t>
            </a:r>
            <a:r>
              <a:rPr lang="de-DE" sz="2400" dirty="0"/>
              <a:t>, zu  einem </a:t>
            </a:r>
            <a:r>
              <a:rPr lang="de-DE" sz="2400" b="1" dirty="0"/>
              <a:t>hohen Beschäftigungsstand </a:t>
            </a:r>
            <a:r>
              <a:rPr lang="de-DE" sz="2400" dirty="0"/>
              <a:t>und </a:t>
            </a:r>
            <a:r>
              <a:rPr lang="de-DE" sz="2400" b="1" dirty="0"/>
              <a:t>außenwirtschaftlichem Gleichgewicht  </a:t>
            </a:r>
            <a:r>
              <a:rPr lang="de-DE" sz="2400" dirty="0"/>
              <a:t>bei </a:t>
            </a:r>
            <a:r>
              <a:rPr lang="de-DE" sz="2400" b="1" dirty="0"/>
              <a:t>stetigem und angemessenem Wirtschaftswachstum</a:t>
            </a:r>
            <a:r>
              <a:rPr lang="de-DE" sz="2400" dirty="0"/>
              <a:t>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4F415C7-2C5E-417C-8871-0D86DF18ABF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3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/>
              <a:t>Angemessenes stetiges Wirtschaftswachstum</a:t>
            </a: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0160608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 dirty="0">
                <a:solidFill>
                  <a:schemeClr val="tx1"/>
                </a:solidFill>
              </a:rPr>
              <a:t>Indikatoren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Zunahme des </a:t>
            </a:r>
            <a:r>
              <a:rPr lang="de-DE" sz="2000" b="1" dirty="0">
                <a:solidFill>
                  <a:schemeClr val="tx1"/>
                </a:solidFill>
              </a:rPr>
              <a:t>realen</a:t>
            </a:r>
            <a:r>
              <a:rPr lang="de-DE" sz="2000" dirty="0">
                <a:solidFill>
                  <a:schemeClr val="tx1"/>
                </a:solidFill>
              </a:rPr>
              <a:t> Bruttoinlandsprodukts</a:t>
            </a: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	d.h. eine Veränderung der gesamtwirtschaftlichen Leistung bereinigt um die </a:t>
            </a:r>
            <a:r>
              <a:rPr lang="de-DE" sz="2000">
                <a:solidFill>
                  <a:schemeClr val="tx1"/>
                </a:solidFill>
              </a:rPr>
              <a:t>reine Preisentwicklung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Zunahme des </a:t>
            </a:r>
            <a:r>
              <a:rPr lang="de-DE" sz="2000" b="1" dirty="0">
                <a:solidFill>
                  <a:schemeClr val="tx1"/>
                </a:solidFill>
              </a:rPr>
              <a:t>realen</a:t>
            </a:r>
            <a:r>
              <a:rPr lang="de-DE" sz="2000" dirty="0">
                <a:solidFill>
                  <a:schemeClr val="tx1"/>
                </a:solidFill>
              </a:rPr>
              <a:t> Pro-Kopf-Einkommens</a:t>
            </a: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	d.h. eine Bereinigung um das Bevölkerungswachstum in der betrachteten Periode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 dirty="0">
                <a:solidFill>
                  <a:schemeClr val="tx1"/>
                </a:solidFill>
              </a:rPr>
              <a:t>In entwickelten Volkswirtschaften kann man eine 1%-3% Zunahme dieser Indikatoren als angemessen bezeichnen. Zudem ist von allzu großen konjunkturellen Schwankungen im Zeitverlauf abzusehen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Quelle: 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0041098-EBE9-E6E9-C69E-E6768C31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11" y="3970097"/>
            <a:ext cx="604775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 dirty="0"/>
              <a:t>Nominales und reales Wirtschaftswachstum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Die relative Veränderung des nominalen BIP gegenüber der Vorperiode (Vorjahr)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Veränderung aufgrund von Preisänderungen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Veränderung der Produktionsmenge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23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 dirty="0">
                <a:solidFill>
                  <a:srgbClr val="000000"/>
                </a:solidFill>
              </a:rPr>
              <a:t>Um den Effekt von Preisänderungen auszuschließen, wird das </a:t>
            </a:r>
            <a:r>
              <a:rPr lang="de-DE" altLang="de-DE" sz="2400" b="1" dirty="0">
                <a:solidFill>
                  <a:srgbClr val="000000"/>
                </a:solidFill>
              </a:rPr>
              <a:t>reale BIP </a:t>
            </a:r>
            <a:r>
              <a:rPr lang="de-DE" altLang="de-DE" sz="2400" dirty="0">
                <a:solidFill>
                  <a:srgbClr val="000000"/>
                </a:solidFill>
              </a:rPr>
              <a:t>mithilfe der Preise des Vorjahres berechnet.</a:t>
            </a: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 dirty="0">
                <a:solidFill>
                  <a:srgbClr val="000000"/>
                </a:solidFill>
              </a:rPr>
              <a:t>Denn ein wertmäßiger Anstieg des BIP allein aufgrund von Preissteigerungen stellt keine Erhöhung der Wirtschaftsleistung bzw. einen Wohlstandszuwachs dar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Genaue Berechnung des realen BIP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490135"/>
            <a:ext cx="7155193" cy="534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Das reale BIP wird seit 2005 als Kettenindex berechnet (Achtung in vielen Leerbüchern und Erklärungen im web steht hier noch die alte Festpreisbasis als Erklärung!).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Es beschreibt die Produktionsleistung zu konstanten Preisen des Vorjahres. Das Basisjahr t wird gleich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(t)=100 gesetzt und die Folgejahre ergeben sich dann rekursiv als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BIP(t+1)	zu Preisen von 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BIP(t) zu Preisen von 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mit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2,</a:t>
            </a:r>
            <a:r>
              <a:rPr lang="de-DE" altLang="de-DE" sz="1800" dirty="0">
                <a:solidFill>
                  <a:srgbClr val="000000"/>
                </a:solidFill>
              </a:rPr>
              <a:t>… Preise der Güter 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,…  Mengen der Güter 1,2,…  und t: Zeitindex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24671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418692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Bruttoinlandsprodukt </a:t>
            </a:r>
            <a:r>
              <a:rPr lang="de-DE" sz="2540" b="1" dirty="0" err="1"/>
              <a:t>vs</a:t>
            </a:r>
            <a:r>
              <a:rPr lang="de-DE" sz="2540" b="1" dirty="0"/>
              <a:t> Bruttonationaleinkommen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824" y="1722882"/>
            <a:ext cx="8786936" cy="267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Das </a:t>
            </a:r>
            <a:r>
              <a:rPr lang="de-DE" altLang="de-DE" sz="2800" b="1" dirty="0">
                <a:solidFill>
                  <a:srgbClr val="000000"/>
                </a:solidFill>
              </a:rPr>
              <a:t>Bruttoinlandsprodukt (BIP)</a:t>
            </a:r>
            <a:r>
              <a:rPr lang="de-DE" altLang="de-DE" sz="2800" dirty="0">
                <a:solidFill>
                  <a:srgbClr val="000000"/>
                </a:solidFill>
              </a:rPr>
              <a:t> ist der Marktwert aller </a:t>
            </a: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Waren und Dienstleistungen, die während einer Periode </a:t>
            </a: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(z.B. 1 Jahr) in einem Land hergestellt werden und dem Endverbrauch dienen.</a:t>
            </a:r>
          </a:p>
          <a:p>
            <a:pPr eaLnBrk="1" hangingPunct="1">
              <a:buClrTx/>
            </a:pPr>
            <a:endParaRPr lang="de-DE" altLang="de-DE" sz="2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(</a:t>
            </a:r>
            <a:r>
              <a:rPr lang="de-DE" altLang="de-DE" sz="2800" b="1" dirty="0">
                <a:solidFill>
                  <a:srgbClr val="000000"/>
                </a:solidFill>
              </a:rPr>
              <a:t>Inlandskonzept</a:t>
            </a:r>
            <a:r>
              <a:rPr lang="de-DE" altLang="de-DE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EC413BC-A5E8-4BBF-9FF1-8B12DFE5A069}"/>
                  </a:ext>
                </a:extLst>
              </p14:cNvPr>
              <p14:cNvContentPartPr/>
              <p14:nvPr/>
            </p14:nvContentPartPr>
            <p14:xfrm>
              <a:off x="5439639" y="665163"/>
              <a:ext cx="3435480" cy="49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EC413BC-A5E8-4BBF-9FF1-8B12DFE5A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5319" y="660843"/>
                <a:ext cx="3444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549B3FB-C4C5-4236-B446-36548FD7B72D}"/>
              </a:ext>
            </a:extLst>
          </p:cNvPr>
          <p:cNvGrpSpPr/>
          <p:nvPr/>
        </p:nvGrpSpPr>
        <p:grpSpPr>
          <a:xfrm>
            <a:off x="5739159" y="42003"/>
            <a:ext cx="2518560" cy="257400"/>
            <a:chOff x="5739159" y="42003"/>
            <a:chExt cx="25185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0FD1C0D-0A45-4177-8FA8-CD37472A56B4}"/>
                    </a:ext>
                  </a:extLst>
                </p14:cNvPr>
                <p14:cNvContentPartPr/>
                <p14:nvPr/>
              </p14:nvContentPartPr>
              <p14:xfrm>
                <a:off x="5806119" y="116163"/>
                <a:ext cx="12600" cy="157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0FD1C0D-0A45-4177-8FA8-CD37472A56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01799" y="111843"/>
                  <a:ext cx="2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7E53BC8-EBF2-42C5-B6D5-D30BF786C880}"/>
                    </a:ext>
                  </a:extLst>
                </p14:cNvPr>
                <p14:cNvContentPartPr/>
                <p14:nvPr/>
              </p14:nvContentPartPr>
              <p14:xfrm>
                <a:off x="5739159" y="85923"/>
                <a:ext cx="159840" cy="199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7E53BC8-EBF2-42C5-B6D5-D30BF786C8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34839" y="81603"/>
                  <a:ext cx="168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F660B8E-1D23-4018-A292-EADD371C4127}"/>
                    </a:ext>
                  </a:extLst>
                </p14:cNvPr>
                <p14:cNvContentPartPr/>
                <p14:nvPr/>
              </p14:nvContentPartPr>
              <p14:xfrm>
                <a:off x="5946159" y="164403"/>
                <a:ext cx="257400" cy="94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F660B8E-1D23-4018-A292-EADD371C41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41839" y="160083"/>
                  <a:ext cx="266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3893873-9B23-4D08-941D-196E9D6707AB}"/>
                    </a:ext>
                  </a:extLst>
                </p14:cNvPr>
                <p14:cNvContentPartPr/>
                <p14:nvPr/>
              </p14:nvContentPartPr>
              <p14:xfrm>
                <a:off x="6200679" y="46323"/>
                <a:ext cx="172800" cy="213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3893873-9B23-4D08-941D-196E9D6707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96359" y="42003"/>
                  <a:ext cx="181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E1AB9D-C242-46FC-A928-C8EE01CF3BA6}"/>
                    </a:ext>
                  </a:extLst>
                </p14:cNvPr>
                <p14:cNvContentPartPr/>
                <p14:nvPr/>
              </p14:nvContentPartPr>
              <p14:xfrm>
                <a:off x="6397599" y="164763"/>
                <a:ext cx="88560" cy="84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E1AB9D-C242-46FC-A928-C8EE01CF3B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93279" y="160443"/>
                  <a:ext cx="97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388ED5C-68EE-420E-8F13-47C14F9C88DD}"/>
                    </a:ext>
                  </a:extLst>
                </p14:cNvPr>
                <p14:cNvContentPartPr/>
                <p14:nvPr/>
              </p14:nvContentPartPr>
              <p14:xfrm>
                <a:off x="6494799" y="157203"/>
                <a:ext cx="105840" cy="96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388ED5C-68EE-420E-8F13-47C14F9C88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90479" y="152883"/>
                  <a:ext cx="114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F02870-2401-4D30-84F0-4298C3DE1E84}"/>
                    </a:ext>
                  </a:extLst>
                </p14:cNvPr>
                <p14:cNvContentPartPr/>
                <p14:nvPr/>
              </p14:nvContentPartPr>
              <p14:xfrm>
                <a:off x="6599199" y="151443"/>
                <a:ext cx="81000" cy="56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F02870-2401-4D30-84F0-4298C3DE1E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4879" y="147123"/>
                  <a:ext cx="89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C15F968-F20A-4381-8A5B-8376FF384586}"/>
                    </a:ext>
                  </a:extLst>
                </p14:cNvPr>
                <p14:cNvContentPartPr/>
                <p14:nvPr/>
              </p14:nvContentPartPr>
              <p14:xfrm>
                <a:off x="6606759" y="161523"/>
                <a:ext cx="95400" cy="109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C15F968-F20A-4381-8A5B-8376FF3845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02439" y="157203"/>
                  <a:ext cx="104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E8D02B9-6D5C-47A3-8F79-DF132FB577E2}"/>
                    </a:ext>
                  </a:extLst>
                </p14:cNvPr>
                <p14:cNvContentPartPr/>
                <p14:nvPr/>
              </p14:nvContentPartPr>
              <p14:xfrm>
                <a:off x="6727719" y="114003"/>
                <a:ext cx="142200" cy="120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E8D02B9-6D5C-47A3-8F79-DF132FB577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23399" y="109683"/>
                  <a:ext cx="150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996B360-B014-4EA7-BE6E-A97E4F1D247A}"/>
                    </a:ext>
                  </a:extLst>
                </p14:cNvPr>
                <p14:cNvContentPartPr/>
                <p14:nvPr/>
              </p14:nvContentPartPr>
              <p14:xfrm>
                <a:off x="6747879" y="148923"/>
                <a:ext cx="170280" cy="105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996B360-B014-4EA7-BE6E-A97E4F1D24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43559" y="144603"/>
                  <a:ext cx="178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32888CD-2FA3-4E8A-8FB4-3592D664BDF9}"/>
                    </a:ext>
                  </a:extLst>
                </p14:cNvPr>
                <p14:cNvContentPartPr/>
                <p14:nvPr/>
              </p14:nvContentPartPr>
              <p14:xfrm>
                <a:off x="6895839" y="85923"/>
                <a:ext cx="23400" cy="20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32888CD-2FA3-4E8A-8FB4-3592D664BD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91519" y="81603"/>
                  <a:ext cx="3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82F3485-56DF-4896-BBE5-29C989101A7D}"/>
                    </a:ext>
                  </a:extLst>
                </p14:cNvPr>
                <p14:cNvContentPartPr/>
                <p14:nvPr/>
              </p14:nvContentPartPr>
              <p14:xfrm>
                <a:off x="6955599" y="42003"/>
                <a:ext cx="226080" cy="196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82F3485-56DF-4896-BBE5-29C989101A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51279" y="37683"/>
                  <a:ext cx="234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EC67A2-F2EB-4F2B-8095-17CA84B4CAA1}"/>
                    </a:ext>
                  </a:extLst>
                </p14:cNvPr>
                <p14:cNvContentPartPr/>
                <p14:nvPr/>
              </p14:nvContentPartPr>
              <p14:xfrm>
                <a:off x="7227039" y="126963"/>
                <a:ext cx="141840" cy="172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EC67A2-F2EB-4F2B-8095-17CA84B4CA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22719" y="122643"/>
                  <a:ext cx="150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EF0D9FC-C63D-4AE8-82B8-B3862F37CAFF}"/>
                    </a:ext>
                  </a:extLst>
                </p14:cNvPr>
                <p14:cNvContentPartPr/>
                <p14:nvPr/>
              </p14:nvContentPartPr>
              <p14:xfrm>
                <a:off x="7382919" y="136683"/>
                <a:ext cx="114480" cy="10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EF0D9FC-C63D-4AE8-82B8-B3862F37CAF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78599" y="132363"/>
                  <a:ext cx="12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E738B1D-320B-418B-8F32-75EB785304DA}"/>
                    </a:ext>
                  </a:extLst>
                </p14:cNvPr>
                <p14:cNvContentPartPr/>
                <p14:nvPr/>
              </p14:nvContentPartPr>
              <p14:xfrm>
                <a:off x="7489119" y="160083"/>
                <a:ext cx="92880" cy="79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E738B1D-320B-418B-8F32-75EB785304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84799" y="155763"/>
                  <a:ext cx="101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FAD0476-8BE3-4807-BF61-E07F62103937}"/>
                    </a:ext>
                  </a:extLst>
                </p14:cNvPr>
                <p14:cNvContentPartPr/>
                <p14:nvPr/>
              </p14:nvContentPartPr>
              <p14:xfrm>
                <a:off x="7602159" y="81243"/>
                <a:ext cx="289440" cy="130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FAD0476-8BE3-4807-BF61-E07F621039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97839" y="76923"/>
                  <a:ext cx="298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34379E-0DBE-4853-B0E8-89F572B53A20}"/>
                    </a:ext>
                  </a:extLst>
                </p14:cNvPr>
                <p14:cNvContentPartPr/>
                <p14:nvPr/>
              </p14:nvContentPartPr>
              <p14:xfrm>
                <a:off x="7930479" y="42723"/>
                <a:ext cx="32724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34379E-0DBE-4853-B0E8-89F572B53A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26159" y="38403"/>
                  <a:ext cx="33588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4A288B8-853C-4095-AE4D-E43AA19AB328}"/>
                  </a:ext>
                </a:extLst>
              </p14:cNvPr>
              <p14:cNvContentPartPr/>
              <p14:nvPr/>
            </p14:nvContentPartPr>
            <p14:xfrm>
              <a:off x="316119" y="2180043"/>
              <a:ext cx="4493160" cy="4640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4A288B8-853C-4095-AE4D-E43AA19AB3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1799" y="2175723"/>
                <a:ext cx="45018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CA5D680-9C8F-4DD5-8BD7-04CED657E211}"/>
                  </a:ext>
                </a:extLst>
              </p14:cNvPr>
              <p14:cNvContentPartPr/>
              <p14:nvPr/>
            </p14:nvContentPartPr>
            <p14:xfrm>
              <a:off x="6458439" y="2627883"/>
              <a:ext cx="2055600" cy="18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CA5D680-9C8F-4DD5-8BD7-04CED657E21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4119" y="2623563"/>
                <a:ext cx="2064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D005A2B-8A1D-41A2-BDD9-15CC3D46B7CF}"/>
                  </a:ext>
                </a:extLst>
              </p14:cNvPr>
              <p14:cNvContentPartPr/>
              <p14:nvPr/>
            </p14:nvContentPartPr>
            <p14:xfrm>
              <a:off x="458679" y="2664603"/>
              <a:ext cx="1921320" cy="4464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D005A2B-8A1D-41A2-BDD9-15CC3D46B7C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4359" y="2660283"/>
                <a:ext cx="192996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A3DA398-0DFB-4260-B6AC-8E595BF301E0}"/>
              </a:ext>
            </a:extLst>
          </p:cNvPr>
          <p:cNvGrpSpPr/>
          <p:nvPr/>
        </p:nvGrpSpPr>
        <p:grpSpPr>
          <a:xfrm>
            <a:off x="6277719" y="1527003"/>
            <a:ext cx="5044680" cy="1110600"/>
            <a:chOff x="6277719" y="1527003"/>
            <a:chExt cx="504468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0A75BC6-BED2-46DB-9855-128C5EC8A620}"/>
                    </a:ext>
                  </a:extLst>
                </p14:cNvPr>
                <p14:cNvContentPartPr/>
                <p14:nvPr/>
              </p14:nvContentPartPr>
              <p14:xfrm>
                <a:off x="6551679" y="2166363"/>
                <a:ext cx="1490040" cy="38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0A75BC6-BED2-46DB-9855-128C5EC8A6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47359" y="2162043"/>
                  <a:ext cx="1498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0A43A81-7F75-437A-935D-CB3E22278B78}"/>
                    </a:ext>
                  </a:extLst>
                </p14:cNvPr>
                <p14:cNvContentPartPr/>
                <p14:nvPr/>
              </p14:nvContentPartPr>
              <p14:xfrm>
                <a:off x="8078799" y="1687203"/>
                <a:ext cx="782280" cy="577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0A43A81-7F75-437A-935D-CB3E22278B7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74479" y="1682883"/>
                  <a:ext cx="79092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75CFB0E-BEF7-4C24-9A80-208DD9EBFCF4}"/>
                    </a:ext>
                  </a:extLst>
                </p14:cNvPr>
                <p14:cNvContentPartPr/>
                <p14:nvPr/>
              </p14:nvContentPartPr>
              <p14:xfrm>
                <a:off x="6277719" y="1708443"/>
                <a:ext cx="1796040" cy="69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75CFB0E-BEF7-4C24-9A80-208DD9EBFC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3399" y="1704123"/>
                  <a:ext cx="180468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137806-19D5-4E1A-BF29-95AC63A98398}"/>
                    </a:ext>
                  </a:extLst>
                </p14:cNvPr>
                <p14:cNvContentPartPr/>
                <p14:nvPr/>
              </p14:nvContentPartPr>
              <p14:xfrm>
                <a:off x="6380319" y="2195163"/>
                <a:ext cx="2378520" cy="442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137806-19D5-4E1A-BF29-95AC63A983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75999" y="2190843"/>
                  <a:ext cx="23871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FF158EF-E708-473D-AFF5-BDDB8B9C1F26}"/>
                    </a:ext>
                  </a:extLst>
                </p14:cNvPr>
                <p14:cNvContentPartPr/>
                <p14:nvPr/>
              </p14:nvContentPartPr>
              <p14:xfrm>
                <a:off x="8951079" y="2400003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FF158EF-E708-473D-AFF5-BDDB8B9C1F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46759" y="23956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796707D-2CE7-4A70-8CC3-40AD6E82F8CF}"/>
                    </a:ext>
                  </a:extLst>
                </p14:cNvPr>
                <p14:cNvContentPartPr/>
                <p14:nvPr/>
              </p14:nvContentPartPr>
              <p14:xfrm>
                <a:off x="8770719" y="2250603"/>
                <a:ext cx="609840" cy="160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796707D-2CE7-4A70-8CC3-40AD6E82F8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6399" y="2246283"/>
                  <a:ext cx="618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8F54571-46B2-4B96-B13C-0D80568C12F0}"/>
                    </a:ext>
                  </a:extLst>
                </p14:cNvPr>
                <p14:cNvContentPartPr/>
                <p14:nvPr/>
              </p14:nvContentPartPr>
              <p14:xfrm>
                <a:off x="8687199" y="2238363"/>
                <a:ext cx="539640" cy="183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8F54571-46B2-4B96-B13C-0D80568C12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2879" y="2234043"/>
                  <a:ext cx="548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C3A6884-D9CE-4E9F-92B6-FD729EDED8D4}"/>
                    </a:ext>
                  </a:extLst>
                </p14:cNvPr>
                <p14:cNvContentPartPr/>
                <p14:nvPr/>
              </p14:nvContentPartPr>
              <p14:xfrm>
                <a:off x="9569919" y="2127123"/>
                <a:ext cx="29520" cy="192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C3A6884-D9CE-4E9F-92B6-FD729EDED8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5599" y="2122803"/>
                  <a:ext cx="38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FD88DF5-AFC9-4D77-8841-174D33EB66F9}"/>
                    </a:ext>
                  </a:extLst>
                </p14:cNvPr>
                <p14:cNvContentPartPr/>
                <p14:nvPr/>
              </p14:nvContentPartPr>
              <p14:xfrm>
                <a:off x="9464799" y="2042883"/>
                <a:ext cx="279360" cy="295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FD88DF5-AFC9-4D77-8841-174D33EB66F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60479" y="2038563"/>
                  <a:ext cx="288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8F71B35-2481-41AB-A42F-B763F5CEE7A7}"/>
                    </a:ext>
                  </a:extLst>
                </p14:cNvPr>
                <p14:cNvContentPartPr/>
                <p14:nvPr/>
              </p14:nvContentPartPr>
              <p14:xfrm>
                <a:off x="9748479" y="2121003"/>
                <a:ext cx="122040" cy="124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8F71B35-2481-41AB-A42F-B763F5CEE7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44159" y="2116683"/>
                  <a:ext cx="130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4B4FAC7-D32B-4D09-8B31-0790C4A3A733}"/>
                    </a:ext>
                  </a:extLst>
                </p14:cNvPr>
                <p14:cNvContentPartPr/>
                <p14:nvPr/>
              </p14:nvContentPartPr>
              <p14:xfrm>
                <a:off x="9527799" y="2044323"/>
                <a:ext cx="329400" cy="239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4B4FAC7-D32B-4D09-8B31-0790C4A3A7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23479" y="2040003"/>
                  <a:ext cx="338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2B65116-463B-4542-A1F6-BEC2AA14F524}"/>
                    </a:ext>
                  </a:extLst>
                </p14:cNvPr>
                <p14:cNvContentPartPr/>
                <p14:nvPr/>
              </p14:nvContentPartPr>
              <p14:xfrm>
                <a:off x="10041879" y="1953243"/>
                <a:ext cx="39960" cy="215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2B65116-463B-4542-A1F6-BEC2AA14F52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37559" y="1948923"/>
                  <a:ext cx="48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A28551E-670A-4CE1-AF57-14479D9F0420}"/>
                    </a:ext>
                  </a:extLst>
                </p14:cNvPr>
                <p14:cNvContentPartPr/>
                <p14:nvPr/>
              </p14:nvContentPartPr>
              <p14:xfrm>
                <a:off x="9913359" y="1884123"/>
                <a:ext cx="249120" cy="113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A28551E-670A-4CE1-AF57-14479D9F042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09039" y="1879803"/>
                  <a:ext cx="25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5617448-A4C4-4BA0-B997-57B03CBB27A0}"/>
                    </a:ext>
                  </a:extLst>
                </p14:cNvPr>
                <p14:cNvContentPartPr/>
                <p14:nvPr/>
              </p14:nvContentPartPr>
              <p14:xfrm>
                <a:off x="9981759" y="2000043"/>
                <a:ext cx="180000" cy="63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5617448-A4C4-4BA0-B997-57B03CBB27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77439" y="1995723"/>
                  <a:ext cx="188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C98F12-196F-44E0-BDE9-DE8A73965B8E}"/>
                    </a:ext>
                  </a:extLst>
                </p14:cNvPr>
                <p14:cNvContentPartPr/>
                <p14:nvPr/>
              </p14:nvContentPartPr>
              <p14:xfrm>
                <a:off x="10184799" y="1849203"/>
                <a:ext cx="270000" cy="202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C98F12-196F-44E0-BDE9-DE8A73965B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80479" y="1844883"/>
                  <a:ext cx="278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58DEAD4-EC35-4D03-A472-CF42D14D2681}"/>
                    </a:ext>
                  </a:extLst>
                </p14:cNvPr>
                <p14:cNvContentPartPr/>
                <p14:nvPr/>
              </p14:nvContentPartPr>
              <p14:xfrm>
                <a:off x="10438599" y="1756323"/>
                <a:ext cx="167760" cy="402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58DEAD4-EC35-4D03-A472-CF42D14D26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34279" y="1752003"/>
                  <a:ext cx="176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9722ED5-4AE3-4DDD-A601-56B505168BB2}"/>
                    </a:ext>
                  </a:extLst>
                </p14:cNvPr>
                <p14:cNvContentPartPr/>
                <p14:nvPr/>
              </p14:nvContentPartPr>
              <p14:xfrm>
                <a:off x="10582959" y="1747683"/>
                <a:ext cx="304920" cy="323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9722ED5-4AE3-4DDD-A601-56B505168B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78639" y="1743363"/>
                  <a:ext cx="313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C6FEACC-4647-47BF-A024-4725389867E4}"/>
                    </a:ext>
                  </a:extLst>
                </p14:cNvPr>
                <p14:cNvContentPartPr/>
                <p14:nvPr/>
              </p14:nvContentPartPr>
              <p14:xfrm>
                <a:off x="10882839" y="1527003"/>
                <a:ext cx="301680" cy="418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C6FEACC-4647-47BF-A024-4725389867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78519" y="1522683"/>
                  <a:ext cx="310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A905BA0-DBCE-46F9-BB4A-2A9E9893F7D5}"/>
                    </a:ext>
                  </a:extLst>
                </p14:cNvPr>
                <p14:cNvContentPartPr/>
                <p14:nvPr/>
              </p14:nvContentPartPr>
              <p14:xfrm>
                <a:off x="11195679" y="1581003"/>
                <a:ext cx="126720" cy="15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A905BA0-DBCE-46F9-BB4A-2A9E9893F7D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91359" y="1576683"/>
                  <a:ext cx="135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67E57B0-09FE-4570-8B53-70CBC2F61A2D}"/>
                    </a:ext>
                  </a:extLst>
                </p14:cNvPr>
                <p14:cNvContentPartPr/>
                <p14:nvPr/>
              </p14:nvContentPartPr>
              <p14:xfrm>
                <a:off x="10879239" y="1579203"/>
                <a:ext cx="38880" cy="2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67E57B0-09FE-4570-8B53-70CBC2F61A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74919" y="1574883"/>
                  <a:ext cx="47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BB3D616-4B9B-43D2-B0EB-A441843C502A}"/>
                    </a:ext>
                  </a:extLst>
                </p14:cNvPr>
                <p14:cNvContentPartPr/>
                <p14:nvPr/>
              </p14:nvContentPartPr>
              <p14:xfrm>
                <a:off x="10948719" y="1564443"/>
                <a:ext cx="26640" cy="38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BB3D616-4B9B-43D2-B0EB-A441843C50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44399" y="1560123"/>
                  <a:ext cx="352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7DF4BF8-ABEA-4DB2-88E1-264D6CFF0A21}"/>
                  </a:ext>
                </a:extLst>
              </p14:cNvPr>
              <p14:cNvContentPartPr/>
              <p14:nvPr/>
            </p14:nvContentPartPr>
            <p14:xfrm>
              <a:off x="3215919" y="2972403"/>
              <a:ext cx="2873160" cy="96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7DF4BF8-ABEA-4DB2-88E1-264D6CFF0A2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11599" y="2968083"/>
                <a:ext cx="288180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FD94139-1B9E-4EA1-A316-B27D59E4D3FC}"/>
              </a:ext>
            </a:extLst>
          </p:cNvPr>
          <p:cNvGrpSpPr/>
          <p:nvPr/>
        </p:nvGrpSpPr>
        <p:grpSpPr>
          <a:xfrm>
            <a:off x="2141679" y="1725363"/>
            <a:ext cx="3907080" cy="1373040"/>
            <a:chOff x="2141679" y="1725363"/>
            <a:chExt cx="3907080" cy="13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21F524C-A8F2-4610-B363-5443534F132A}"/>
                    </a:ext>
                  </a:extLst>
                </p14:cNvPr>
                <p14:cNvContentPartPr/>
                <p14:nvPr/>
              </p14:nvContentPartPr>
              <p14:xfrm>
                <a:off x="2780679" y="2648763"/>
                <a:ext cx="3268080" cy="449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21F524C-A8F2-4610-B363-5443534F13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76359" y="2644443"/>
                  <a:ext cx="32767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A848E02-BBDC-400F-BE8B-38A14582C23B}"/>
                    </a:ext>
                  </a:extLst>
                </p14:cNvPr>
                <p14:cNvContentPartPr/>
                <p14:nvPr/>
              </p14:nvContentPartPr>
              <p14:xfrm>
                <a:off x="3050319" y="2196243"/>
                <a:ext cx="1086840" cy="563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A848E02-BBDC-400F-BE8B-38A14582C23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45999" y="2191923"/>
                  <a:ext cx="10954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B6ED051-E97D-4D27-954A-52E3137FBEAD}"/>
                    </a:ext>
                  </a:extLst>
                </p14:cNvPr>
                <p14:cNvContentPartPr/>
                <p14:nvPr/>
              </p14:nvContentPartPr>
              <p14:xfrm>
                <a:off x="2141679" y="1725363"/>
                <a:ext cx="1281240" cy="569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B6ED051-E97D-4D27-954A-52E3137FBEA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37359" y="1720683"/>
                  <a:ext cx="1289880" cy="57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09E710C-230C-4077-9B50-A0B0E57D4300}"/>
                  </a:ext>
                </a:extLst>
              </p14:cNvPr>
              <p14:cNvContentPartPr/>
              <p14:nvPr/>
            </p14:nvContentPartPr>
            <p14:xfrm>
              <a:off x="316119" y="3051963"/>
              <a:ext cx="2287440" cy="5349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09E710C-230C-4077-9B50-A0B0E57D430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11799" y="3047643"/>
                <a:ext cx="229608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B4515D8-09EE-4602-91EA-F036D4E9F5D1}"/>
                  </a:ext>
                </a:extLst>
              </p14:cNvPr>
              <p14:cNvContentPartPr/>
              <p14:nvPr/>
            </p14:nvContentPartPr>
            <p14:xfrm>
              <a:off x="8926642" y="1546952"/>
              <a:ext cx="66960" cy="1950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B4515D8-09EE-4602-91EA-F036D4E9F5D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922322" y="1542632"/>
                <a:ext cx="75600" cy="19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D16FFB5-5A4A-47E7-8282-48EB90F8D45B}"/>
              </a:ext>
            </a:extLst>
          </p:cNvPr>
          <p:cNvGrpSpPr/>
          <p:nvPr/>
        </p:nvGrpSpPr>
        <p:grpSpPr>
          <a:xfrm>
            <a:off x="240202" y="1237712"/>
            <a:ext cx="8644680" cy="2568240"/>
            <a:chOff x="240202" y="1237712"/>
            <a:chExt cx="8644680" cy="256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A845F61-DD0A-4061-9440-A3F8B2F3F174}"/>
                    </a:ext>
                  </a:extLst>
                </p14:cNvPr>
                <p14:cNvContentPartPr/>
                <p14:nvPr/>
              </p14:nvContentPartPr>
              <p14:xfrm>
                <a:off x="468442" y="2153192"/>
                <a:ext cx="3988440" cy="505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A845F61-DD0A-4061-9440-A3F8B2F3F1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4122" y="2148872"/>
                  <a:ext cx="39970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061E47-E19F-4919-93A2-ED577BBB8E32}"/>
                    </a:ext>
                  </a:extLst>
                </p14:cNvPr>
                <p14:cNvContentPartPr/>
                <p14:nvPr/>
              </p14:nvContentPartPr>
              <p14:xfrm>
                <a:off x="3790162" y="2099912"/>
                <a:ext cx="140040" cy="136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061E47-E19F-4919-93A2-ED577BBB8E3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85842" y="2095592"/>
                  <a:ext cx="148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0245A83-C77C-491C-8A2F-9A598D845C89}"/>
                    </a:ext>
                  </a:extLst>
                </p14:cNvPr>
                <p14:cNvContentPartPr/>
                <p14:nvPr/>
              </p14:nvContentPartPr>
              <p14:xfrm>
                <a:off x="6568282" y="1656392"/>
                <a:ext cx="1519920" cy="717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0245A83-C77C-491C-8A2F-9A598D845C8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63962" y="1652072"/>
                  <a:ext cx="152856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AE4B7D-5B92-4DB3-B225-2D2A439DD39A}"/>
                    </a:ext>
                  </a:extLst>
                </p14:cNvPr>
                <p14:cNvContentPartPr/>
                <p14:nvPr/>
              </p14:nvContentPartPr>
              <p14:xfrm>
                <a:off x="7400602" y="1305032"/>
                <a:ext cx="163440" cy="261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AE4B7D-5B92-4DB3-B225-2D2A439DD39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96282" y="1300712"/>
                  <a:ext cx="172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46BED68-0E6A-473E-B756-B5CE3BA9D1BE}"/>
                    </a:ext>
                  </a:extLst>
                </p14:cNvPr>
                <p14:cNvContentPartPr/>
                <p14:nvPr/>
              </p14:nvContentPartPr>
              <p14:xfrm>
                <a:off x="8016562" y="1583312"/>
                <a:ext cx="868320" cy="753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46BED68-0E6A-473E-B756-B5CE3BA9D1B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12242" y="1578992"/>
                  <a:ext cx="87696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6F470B8-2A49-41C2-BB11-5A14997094ED}"/>
                    </a:ext>
                  </a:extLst>
                </p14:cNvPr>
                <p14:cNvContentPartPr/>
                <p14:nvPr/>
              </p14:nvContentPartPr>
              <p14:xfrm>
                <a:off x="8285122" y="1237712"/>
                <a:ext cx="209880" cy="207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6F470B8-2A49-41C2-BB11-5A14997094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80802" y="1233392"/>
                  <a:ext cx="218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964B494-9A42-48F2-B49D-4795099FA677}"/>
                    </a:ext>
                  </a:extLst>
                </p14:cNvPr>
                <p14:cNvContentPartPr/>
                <p14:nvPr/>
              </p14:nvContentPartPr>
              <p14:xfrm>
                <a:off x="6391162" y="2134472"/>
                <a:ext cx="2353320" cy="539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964B494-9A42-48F2-B49D-4795099FA67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86842" y="2130152"/>
                  <a:ext cx="23619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A03C15D-3996-4797-A276-9F7BAB100AA8}"/>
                    </a:ext>
                  </a:extLst>
                </p14:cNvPr>
                <p14:cNvContentPartPr/>
                <p14:nvPr/>
              </p14:nvContentPartPr>
              <p14:xfrm>
                <a:off x="8767882" y="2099912"/>
                <a:ext cx="84600" cy="121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A03C15D-3996-4797-A276-9F7BAB100AA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63562" y="2095592"/>
                  <a:ext cx="93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5EBF433-90C6-4A25-A40F-D1A4546E9312}"/>
                    </a:ext>
                  </a:extLst>
                </p14:cNvPr>
                <p14:cNvContentPartPr/>
                <p14:nvPr/>
              </p14:nvContentPartPr>
              <p14:xfrm>
                <a:off x="8812162" y="2129432"/>
                <a:ext cx="41400" cy="185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5EBF433-90C6-4A25-A40F-D1A4546E93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07842" y="2125112"/>
                  <a:ext cx="50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0D71CC9-7A41-4567-BA94-DC75399BD97D}"/>
                    </a:ext>
                  </a:extLst>
                </p14:cNvPr>
                <p14:cNvContentPartPr/>
                <p14:nvPr/>
              </p14:nvContentPartPr>
              <p14:xfrm>
                <a:off x="2765962" y="2529032"/>
                <a:ext cx="3142080" cy="657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0D71CC9-7A41-4567-BA94-DC75399BD9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61642" y="2524712"/>
                  <a:ext cx="315072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05F8170-9978-47C4-8B88-33A570CDD210}"/>
                    </a:ext>
                  </a:extLst>
                </p14:cNvPr>
                <p14:cNvContentPartPr/>
                <p14:nvPr/>
              </p14:nvContentPartPr>
              <p14:xfrm>
                <a:off x="5498722" y="2520392"/>
                <a:ext cx="120240" cy="171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05F8170-9978-47C4-8B88-33A570CDD21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94402" y="2516072"/>
                  <a:ext cx="128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7B65AFE-C365-4677-B130-671AD838D3BA}"/>
                    </a:ext>
                  </a:extLst>
                </p14:cNvPr>
                <p14:cNvContentPartPr/>
                <p14:nvPr/>
              </p14:nvContentPartPr>
              <p14:xfrm>
                <a:off x="5513482" y="2508512"/>
                <a:ext cx="139680" cy="18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7B65AFE-C365-4677-B130-671AD838D3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09162" y="2504192"/>
                  <a:ext cx="148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F654099-BFA0-421A-A524-3CA2326E3B2B}"/>
                    </a:ext>
                  </a:extLst>
                </p14:cNvPr>
                <p14:cNvContentPartPr/>
                <p14:nvPr/>
              </p14:nvContentPartPr>
              <p14:xfrm>
                <a:off x="240202" y="3059312"/>
                <a:ext cx="2501280" cy="676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F654099-BFA0-421A-A524-3CA2326E3B2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5882" y="3054992"/>
                  <a:ext cx="250992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56F51E1-294A-48F7-851E-7A6CA2EB1934}"/>
                    </a:ext>
                  </a:extLst>
                </p14:cNvPr>
                <p14:cNvContentPartPr/>
                <p14:nvPr/>
              </p14:nvContentPartPr>
              <p14:xfrm>
                <a:off x="2308762" y="3520832"/>
                <a:ext cx="166680" cy="285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56F51E1-294A-48F7-851E-7A6CA2EB19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04442" y="3516512"/>
                  <a:ext cx="175320" cy="29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Reales Wirtschaftswachstums und BIP-</a:t>
            </a:r>
            <a:r>
              <a:rPr lang="de-DE" sz="2540" b="1" dirty="0" err="1">
                <a:solidFill>
                  <a:srgbClr val="000000"/>
                </a:solidFill>
                <a:latin typeface="Arial"/>
              </a:rPr>
              <a:t>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03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Das reale Wirtschaftswachstum ergibt sich als die Veränderungsrate des realen Kettenindex: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        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–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Wirtschaftswachstum 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	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BIP-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Die </a:t>
            </a:r>
            <a:r>
              <a:rPr lang="de-DE" altLang="de-DE" sz="2000" b="1" dirty="0">
                <a:solidFill>
                  <a:srgbClr val="000000"/>
                </a:solidFill>
              </a:rPr>
              <a:t>Veränderungsrate</a:t>
            </a:r>
            <a:r>
              <a:rPr lang="de-DE" altLang="de-DE" sz="2000" dirty="0">
                <a:solidFill>
                  <a:srgbClr val="000000"/>
                </a:solidFill>
              </a:rPr>
              <a:t> des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Deflators</a:t>
            </a:r>
            <a:r>
              <a:rPr lang="de-DE" altLang="de-DE" sz="2000" dirty="0">
                <a:solidFill>
                  <a:srgbClr val="000000"/>
                </a:solidFill>
              </a:rPr>
              <a:t> wiederspiegelt den reinen Preiseffekt in der Veränderung des nominalen BIP (nicht der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selbst wie in einer Berechnung mit Festpreisbasis)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 dirty="0">
                <a:solidFill>
                  <a:srgbClr val="000000"/>
                </a:solidFill>
                <a:latin typeface="Arial"/>
              </a:rPr>
              <a:t>Beispiel</a:t>
            </a:r>
            <a:endParaRPr sz="3266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279525" y="1192213"/>
          <a:ext cx="9921875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4" imgW="9911002" imgH="2071935" progId="Excel.Sheet.12">
                  <p:embed/>
                </p:oleObj>
              </mc:Choice>
              <mc:Fallback>
                <p:oleObj name="Worksheet" r:id="rId4" imgW="9911002" imgH="2071935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9525" y="1192213"/>
                        <a:ext cx="9921875" cy="207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Nominales und reales Wirtschaftswachstum Deutschland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F916F3-7E5D-74C2-C80E-F38EB478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7" y="836024"/>
            <a:ext cx="7560321" cy="47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dirty="0"/>
              <a:t>Relative Veränderung des BIP-</a:t>
            </a:r>
            <a:r>
              <a:rPr lang="de-DE" sz="2540" dirty="0" err="1"/>
              <a:t>Deflators</a:t>
            </a:r>
            <a:r>
              <a:rPr lang="de-DE" sz="2540" dirty="0"/>
              <a:t> in Deutschland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2D2898-D194-092B-F66E-BA21BB68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47" y="836024"/>
            <a:ext cx="8253197" cy="51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Nominales BIP/reales BIP/BIP-</a:t>
            </a:r>
            <a:r>
              <a:rPr lang="de-DE" sz="3266" dirty="0" err="1"/>
              <a:t>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7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Veränderung im nominalen BIP spiegelt die Veränderung aus Preisänderungen </a:t>
            </a:r>
            <a:r>
              <a:rPr lang="de-DE" altLang="de-DE" sz="2177" b="1" dirty="0">
                <a:solidFill>
                  <a:srgbClr val="000000"/>
                </a:solidFill>
              </a:rPr>
              <a:t>und</a:t>
            </a:r>
            <a:r>
              <a:rPr lang="de-DE" altLang="de-DE" sz="2177" dirty="0">
                <a:solidFill>
                  <a:srgbClr val="000000"/>
                </a:solidFill>
              </a:rPr>
              <a:t> Änderungen in der Wirtschaftsleistung wieder.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Veränderung des realen BIP zeigt, um wie viel die Wirtschaftsleistung gewachsen ist.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Über die Veränderungsrate des BIP-</a:t>
            </a:r>
            <a:r>
              <a:rPr lang="de-DE" altLang="de-DE" sz="2177" dirty="0" err="1">
                <a:solidFill>
                  <a:srgbClr val="000000"/>
                </a:solidFill>
              </a:rPr>
              <a:t>Deflators</a:t>
            </a:r>
            <a:r>
              <a:rPr lang="de-DE" altLang="de-DE" sz="2177" dirty="0">
                <a:solidFill>
                  <a:srgbClr val="000000"/>
                </a:solidFill>
              </a:rPr>
              <a:t> kann die </a:t>
            </a:r>
            <a:r>
              <a:rPr lang="de-DE" altLang="de-DE" sz="2177" dirty="0" err="1">
                <a:solidFill>
                  <a:srgbClr val="000000"/>
                </a:solidFill>
              </a:rPr>
              <a:t>Veränderungrate</a:t>
            </a:r>
            <a:r>
              <a:rPr lang="de-DE" altLang="de-DE" sz="2177" dirty="0">
                <a:solidFill>
                  <a:srgbClr val="000000"/>
                </a:solidFill>
              </a:rPr>
              <a:t> des nominalen BIP um die reine Preisänderung korrigiert werden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/>
              <a:t>Vergleich des Wirtschaftswachstums gemessen am realen BIP und realen BIP pro Kopf im Vergleich seit Einführung des Euro (Deutschland)</a:t>
            </a:r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52679F-2EB8-34F5-4C2D-1BE21F42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9" y="827098"/>
            <a:ext cx="7996613" cy="46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Inlandskonzept </a:t>
            </a:r>
            <a:r>
              <a:rPr lang="de-DE" sz="3266" dirty="0" err="1"/>
              <a:t>vs</a:t>
            </a:r>
            <a:r>
              <a:rPr lang="de-DE" sz="3266" dirty="0"/>
              <a:t> Inländerkonzept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52668" y="1915594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	Faktoreinkommen der Ausländer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	im Inland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00268" y="1522581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Inländerkonzept =		Inlandskonzept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67" y="2461006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	Faktoreinkommen der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	Inländer im Ausland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629E08-4D16-42D7-A69B-1708DEF5F2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75DDE78-8462-43A6-BD9F-4714200CB0E8}"/>
                  </a:ext>
                </a:extLst>
              </p14:cNvPr>
              <p14:cNvContentPartPr/>
              <p14:nvPr/>
            </p14:nvContentPartPr>
            <p14:xfrm>
              <a:off x="4156959" y="1410363"/>
              <a:ext cx="2335320" cy="6541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75DDE78-8462-43A6-BD9F-4714200C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2639" y="1406043"/>
                <a:ext cx="234396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B19A759-AE28-4C93-BAC6-8AC26B0CF0FA}"/>
                  </a:ext>
                </a:extLst>
              </p14:cNvPr>
              <p14:cNvContentPartPr/>
              <p14:nvPr/>
            </p14:nvContentPartPr>
            <p14:xfrm>
              <a:off x="3903159" y="1769643"/>
              <a:ext cx="5193720" cy="17755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B19A759-AE28-4C93-BAC6-8AC26B0CF0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8839" y="1765323"/>
                <a:ext cx="520236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A5D4A63-DF80-490F-ADC0-CA955CA1827E}"/>
                  </a:ext>
                </a:extLst>
              </p14:cNvPr>
              <p14:cNvContentPartPr/>
              <p14:nvPr/>
            </p14:nvContentPartPr>
            <p14:xfrm>
              <a:off x="3044559" y="98163"/>
              <a:ext cx="18360" cy="185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A5D4A63-DF80-490F-ADC0-CA955CA18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0239" y="93843"/>
                <a:ext cx="27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070FC65-8DDA-4EFF-B5A8-C04061A58156}"/>
                  </a:ext>
                </a:extLst>
              </p14:cNvPr>
              <p14:cNvContentPartPr/>
              <p14:nvPr/>
            </p14:nvContentPartPr>
            <p14:xfrm>
              <a:off x="2940159" y="71163"/>
              <a:ext cx="221040" cy="226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070FC65-8DDA-4EFF-B5A8-C04061A581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5839" y="66843"/>
                <a:ext cx="229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8EAEF79-A719-46F2-B83E-4A139C9F05A9}"/>
                  </a:ext>
                </a:extLst>
              </p14:cNvPr>
              <p14:cNvContentPartPr/>
              <p14:nvPr/>
            </p14:nvContentPartPr>
            <p14:xfrm>
              <a:off x="3252999" y="101763"/>
              <a:ext cx="22320" cy="156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8EAEF79-A719-46F2-B83E-4A139C9F05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8679" y="97443"/>
                <a:ext cx="30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6A7DD4D-14A8-4DB9-9708-2ADB5F6E51F7}"/>
                  </a:ext>
                </a:extLst>
              </p14:cNvPr>
              <p14:cNvContentPartPr/>
              <p14:nvPr/>
            </p14:nvContentPartPr>
            <p14:xfrm>
              <a:off x="3369279" y="100683"/>
              <a:ext cx="20160" cy="175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6A7DD4D-14A8-4DB9-9708-2ADB5F6E51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64959" y="96363"/>
                <a:ext cx="288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A1CD3C-4B49-4251-B97E-28A982615B14}"/>
                  </a:ext>
                </a:extLst>
              </p14:cNvPr>
              <p14:cNvContentPartPr/>
              <p14:nvPr/>
            </p14:nvContentPartPr>
            <p14:xfrm>
              <a:off x="3250479" y="79443"/>
              <a:ext cx="235440" cy="113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A1CD3C-4B49-4251-B97E-28A982615B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46159" y="75123"/>
                <a:ext cx="244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A19CC6A-7E45-4C8E-9C5B-C58D377015EF}"/>
                  </a:ext>
                </a:extLst>
              </p14:cNvPr>
              <p14:cNvContentPartPr/>
              <p14:nvPr/>
            </p14:nvContentPartPr>
            <p14:xfrm>
              <a:off x="1341759" y="124083"/>
              <a:ext cx="10440" cy="169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A19CC6A-7E45-4C8E-9C5B-C58D377015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7439" y="119763"/>
                <a:ext cx="190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17519D4-8480-4E93-BD32-129C1404809F}"/>
                  </a:ext>
                </a:extLst>
              </p14:cNvPr>
              <p14:cNvContentPartPr/>
              <p14:nvPr/>
            </p14:nvContentPartPr>
            <p14:xfrm>
              <a:off x="1249239" y="95283"/>
              <a:ext cx="173160" cy="218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17519D4-8480-4E93-BD32-129C140480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44919" y="90963"/>
                <a:ext cx="181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4909F4F-460A-42CF-BF23-28922A6F642B}"/>
                  </a:ext>
                </a:extLst>
              </p14:cNvPr>
              <p14:cNvContentPartPr/>
              <p14:nvPr/>
            </p14:nvContentPartPr>
            <p14:xfrm>
              <a:off x="1430319" y="180603"/>
              <a:ext cx="174240" cy="864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4909F4F-460A-42CF-BF23-28922A6F642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25999" y="176283"/>
                <a:ext cx="1828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2951AC5-6A1C-4639-BE65-1AF47551BA90}"/>
                  </a:ext>
                </a:extLst>
              </p14:cNvPr>
              <p14:cNvContentPartPr/>
              <p14:nvPr/>
            </p14:nvContentPartPr>
            <p14:xfrm>
              <a:off x="1592679" y="56043"/>
              <a:ext cx="255960" cy="209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2951AC5-6A1C-4639-BE65-1AF47551BA9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8359" y="51723"/>
                <a:ext cx="264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313E636-34EF-4888-B822-45FF00F4320B}"/>
                  </a:ext>
                </a:extLst>
              </p14:cNvPr>
              <p14:cNvContentPartPr/>
              <p14:nvPr/>
            </p14:nvContentPartPr>
            <p14:xfrm>
              <a:off x="1890039" y="167643"/>
              <a:ext cx="176400" cy="58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313E636-34EF-4888-B822-45FF00F4320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5719" y="163323"/>
                <a:ext cx="185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C146F98-140B-4ACA-AC0E-ACB2A86DD0FB}"/>
                  </a:ext>
                </a:extLst>
              </p14:cNvPr>
              <p14:cNvContentPartPr/>
              <p14:nvPr/>
            </p14:nvContentPartPr>
            <p14:xfrm>
              <a:off x="2022519" y="75843"/>
              <a:ext cx="92880" cy="117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C146F98-140B-4ACA-AC0E-ACB2A86DD0F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18199" y="71523"/>
                <a:ext cx="101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8057FBA-5B95-4C53-8CB2-209C07893419}"/>
                  </a:ext>
                </a:extLst>
              </p14:cNvPr>
              <p14:cNvContentPartPr/>
              <p14:nvPr/>
            </p14:nvContentPartPr>
            <p14:xfrm>
              <a:off x="2127279" y="147123"/>
              <a:ext cx="199440" cy="59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8057FBA-5B95-4C53-8CB2-209C078934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22959" y="142803"/>
                <a:ext cx="208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972D1AE-890A-4A17-9785-9E1D201A7479}"/>
                  </a:ext>
                </a:extLst>
              </p14:cNvPr>
              <p14:cNvContentPartPr/>
              <p14:nvPr/>
            </p14:nvContentPartPr>
            <p14:xfrm>
              <a:off x="2290719" y="58923"/>
              <a:ext cx="108720" cy="1245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972D1AE-890A-4A17-9785-9E1D201A74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86399" y="54603"/>
                <a:ext cx="117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D113C21-BE2B-446C-8E37-A0C04DE85F7E}"/>
                  </a:ext>
                </a:extLst>
              </p14:cNvPr>
              <p14:cNvContentPartPr/>
              <p14:nvPr/>
            </p14:nvContentPartPr>
            <p14:xfrm>
              <a:off x="2382879" y="99963"/>
              <a:ext cx="74520" cy="939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D113C21-BE2B-446C-8E37-A0C04DE85F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78559" y="95643"/>
                <a:ext cx="83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124F3A8-F1E0-4A30-9398-1F382921BE3B}"/>
                  </a:ext>
                </a:extLst>
              </p14:cNvPr>
              <p14:cNvContentPartPr/>
              <p14:nvPr/>
            </p14:nvContentPartPr>
            <p14:xfrm>
              <a:off x="2462799" y="139923"/>
              <a:ext cx="76320" cy="1281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124F3A8-F1E0-4A30-9398-1F382921BE3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58479" y="135603"/>
                <a:ext cx="84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7CC230A-D413-4288-A85A-A643B2F8A6AB}"/>
                  </a:ext>
                </a:extLst>
              </p14:cNvPr>
              <p14:cNvContentPartPr/>
              <p14:nvPr/>
            </p14:nvContentPartPr>
            <p14:xfrm>
              <a:off x="2556039" y="139563"/>
              <a:ext cx="57240" cy="54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7CC230A-D413-4288-A85A-A643B2F8A6A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1719" y="135243"/>
                <a:ext cx="658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50D0D21-2FBC-4F0C-8BE7-E0FC326B7209}"/>
                  </a:ext>
                </a:extLst>
              </p14:cNvPr>
              <p14:cNvContentPartPr/>
              <p14:nvPr/>
            </p14:nvContentPartPr>
            <p14:xfrm>
              <a:off x="2623359" y="93843"/>
              <a:ext cx="201240" cy="93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50D0D21-2FBC-4F0C-8BE7-E0FC326B720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19039" y="89523"/>
                <a:ext cx="2098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2F702AF-64DA-433C-BFB2-E7E1EFF0A001}"/>
                  </a:ext>
                </a:extLst>
              </p14:cNvPr>
              <p14:cNvContentPartPr/>
              <p14:nvPr/>
            </p14:nvContentPartPr>
            <p14:xfrm>
              <a:off x="2820999" y="52443"/>
              <a:ext cx="126000" cy="143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2F702AF-64DA-433C-BFB2-E7E1EFF0A00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16679" y="48123"/>
                <a:ext cx="1346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E4F9CAF-8B8D-4003-9A4D-6EC9252CCD9A}"/>
                  </a:ext>
                </a:extLst>
              </p14:cNvPr>
              <p14:cNvContentPartPr/>
              <p14:nvPr/>
            </p14:nvContentPartPr>
            <p14:xfrm>
              <a:off x="6247119" y="108603"/>
              <a:ext cx="14400" cy="1375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E4F9CAF-8B8D-4003-9A4D-6EC9252CCD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42799" y="104283"/>
                <a:ext cx="230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61B4EA7-6FE5-4BEC-BF77-828A4BAADDDC}"/>
                  </a:ext>
                </a:extLst>
              </p14:cNvPr>
              <p14:cNvContentPartPr/>
              <p14:nvPr/>
            </p14:nvContentPartPr>
            <p14:xfrm>
              <a:off x="6101679" y="46323"/>
              <a:ext cx="248400" cy="219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61B4EA7-6FE5-4BEC-BF77-828A4BAADDD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97359" y="42003"/>
                <a:ext cx="257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DA48D07-34BB-42B0-9175-74E928CCC964}"/>
                  </a:ext>
                </a:extLst>
              </p14:cNvPr>
              <p14:cNvContentPartPr/>
              <p14:nvPr/>
            </p14:nvContentPartPr>
            <p14:xfrm>
              <a:off x="6375279" y="144963"/>
              <a:ext cx="167040" cy="885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DA48D07-34BB-42B0-9175-74E928CCC9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70599" y="140643"/>
                <a:ext cx="175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E9851A5-9F62-4BB4-8C8A-77CA6EB7593C}"/>
                  </a:ext>
                </a:extLst>
              </p14:cNvPr>
              <p14:cNvContentPartPr/>
              <p14:nvPr/>
            </p14:nvContentPartPr>
            <p14:xfrm>
              <a:off x="6517119" y="76203"/>
              <a:ext cx="166320" cy="1616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E9851A5-9F62-4BB4-8C8A-77CA6EB759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12799" y="71883"/>
                <a:ext cx="1749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C1B6757-A528-4239-8901-D754FCC2CED6}"/>
                  </a:ext>
                </a:extLst>
              </p14:cNvPr>
              <p14:cNvContentPartPr/>
              <p14:nvPr/>
            </p14:nvContentPartPr>
            <p14:xfrm>
              <a:off x="6688119" y="145323"/>
              <a:ext cx="182880" cy="81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C1B6757-A528-4239-8901-D754FCC2CED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83799" y="141003"/>
                <a:ext cx="191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F2CAF56-5C4E-4A53-B731-53991D9876C6}"/>
                  </a:ext>
                </a:extLst>
              </p14:cNvPr>
              <p14:cNvContentPartPr/>
              <p14:nvPr/>
            </p14:nvContentPartPr>
            <p14:xfrm>
              <a:off x="6921039" y="71163"/>
              <a:ext cx="281880" cy="1306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F2CAF56-5C4E-4A53-B731-53991D9876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16719" y="66843"/>
                <a:ext cx="290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A16F02-42DF-485B-8BFF-14636FF4761D}"/>
                  </a:ext>
                </a:extLst>
              </p14:cNvPr>
              <p14:cNvContentPartPr/>
              <p14:nvPr/>
            </p14:nvContentPartPr>
            <p14:xfrm>
              <a:off x="7197879" y="49563"/>
              <a:ext cx="29160" cy="55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A16F02-42DF-485B-8BFF-14636FF476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93559" y="45243"/>
                <a:ext cx="37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3ACF7C7-48C2-4308-82BE-98B89FD41C86}"/>
                  </a:ext>
                </a:extLst>
              </p14:cNvPr>
              <p14:cNvContentPartPr/>
              <p14:nvPr/>
            </p14:nvContentPartPr>
            <p14:xfrm>
              <a:off x="7222719" y="130563"/>
              <a:ext cx="131040" cy="41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3ACF7C7-48C2-4308-82BE-98B89FD41C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18399" y="126243"/>
                <a:ext cx="139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E30391F-82AF-4FC2-A7CA-D42397E5A242}"/>
                  </a:ext>
                </a:extLst>
              </p14:cNvPr>
              <p14:cNvContentPartPr/>
              <p14:nvPr/>
            </p14:nvContentPartPr>
            <p14:xfrm>
              <a:off x="7377879" y="33363"/>
              <a:ext cx="203040" cy="137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E30391F-82AF-4FC2-A7CA-D42397E5A2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73559" y="29043"/>
                <a:ext cx="2116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799AF20-4EEA-4927-A03A-F6470940906D}"/>
                  </a:ext>
                </a:extLst>
              </p14:cNvPr>
              <p14:cNvContentPartPr/>
              <p14:nvPr/>
            </p14:nvContentPartPr>
            <p14:xfrm>
              <a:off x="7624839" y="78363"/>
              <a:ext cx="266040" cy="1029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799AF20-4EEA-4927-A03A-F6470940906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20519" y="74043"/>
                <a:ext cx="274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2D5004E-2BDE-40B6-971A-85A7058127CB}"/>
                  </a:ext>
                </a:extLst>
              </p14:cNvPr>
              <p14:cNvContentPartPr/>
              <p14:nvPr/>
            </p14:nvContentPartPr>
            <p14:xfrm>
              <a:off x="7877919" y="84123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2D5004E-2BDE-40B6-971A-85A7058127C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73599" y="7980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D274311-96A9-4252-A346-127C6837AC92}"/>
                  </a:ext>
                </a:extLst>
              </p14:cNvPr>
              <p14:cNvContentPartPr/>
              <p14:nvPr/>
            </p14:nvContentPartPr>
            <p14:xfrm>
              <a:off x="7934079" y="43083"/>
              <a:ext cx="133200" cy="1612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D274311-96A9-4252-A346-127C6837AC9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929759" y="38763"/>
                <a:ext cx="141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ABFD119-A840-4416-8878-2CD065943992}"/>
                  </a:ext>
                </a:extLst>
              </p14:cNvPr>
              <p14:cNvContentPartPr/>
              <p14:nvPr/>
            </p14:nvContentPartPr>
            <p14:xfrm>
              <a:off x="7995279" y="139563"/>
              <a:ext cx="383400" cy="46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ABFD119-A840-4416-8878-2CD06594399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90959" y="135243"/>
                <a:ext cx="392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A6EB96-7DB4-42B7-9AE4-2B2EDD62E65C}"/>
                  </a:ext>
                </a:extLst>
              </p14:cNvPr>
              <p14:cNvContentPartPr/>
              <p14:nvPr/>
            </p14:nvContentPartPr>
            <p14:xfrm>
              <a:off x="8469039" y="132003"/>
              <a:ext cx="183960" cy="51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A6EB96-7DB4-42B7-9AE4-2B2EDD62E65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464719" y="127683"/>
                <a:ext cx="1926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F7CBBB3-CA3C-48B0-969A-0113C5DB57F4}"/>
                  </a:ext>
                </a:extLst>
              </p14:cNvPr>
              <p14:cNvContentPartPr/>
              <p14:nvPr/>
            </p14:nvContentPartPr>
            <p14:xfrm>
              <a:off x="8704119" y="125523"/>
              <a:ext cx="200520" cy="475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F7CBBB3-CA3C-48B0-969A-0113C5DB57F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99799" y="121203"/>
                <a:ext cx="209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F020F9A-F1F2-41B5-BACE-BDDD30D7FA36}"/>
                  </a:ext>
                </a:extLst>
              </p14:cNvPr>
              <p14:cNvContentPartPr/>
              <p14:nvPr/>
            </p14:nvContentPartPr>
            <p14:xfrm>
              <a:off x="9125679" y="75483"/>
              <a:ext cx="20160" cy="142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F020F9A-F1F2-41B5-BACE-BDDD30D7FA3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21359" y="71163"/>
                <a:ext cx="28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E552989-0C3A-409F-A951-0A1FDE568DCB}"/>
                  </a:ext>
                </a:extLst>
              </p14:cNvPr>
              <p14:cNvContentPartPr/>
              <p14:nvPr/>
            </p14:nvContentPartPr>
            <p14:xfrm>
              <a:off x="9042879" y="45603"/>
              <a:ext cx="182520" cy="1749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E552989-0C3A-409F-A951-0A1FDE568D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038559" y="41283"/>
                <a:ext cx="191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901A3DE-2E89-4A36-971F-83AF28694530}"/>
                  </a:ext>
                </a:extLst>
              </p14:cNvPr>
              <p14:cNvContentPartPr/>
              <p14:nvPr/>
            </p14:nvContentPartPr>
            <p14:xfrm>
              <a:off x="9289479" y="60723"/>
              <a:ext cx="16920" cy="1472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901A3DE-2E89-4A36-971F-83AF2869453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285159" y="56403"/>
                <a:ext cx="255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4F093DB-5086-4CD3-B97E-2998BAC39F19}"/>
                  </a:ext>
                </a:extLst>
              </p14:cNvPr>
              <p14:cNvContentPartPr/>
              <p14:nvPr/>
            </p14:nvContentPartPr>
            <p14:xfrm>
              <a:off x="9294519" y="38043"/>
              <a:ext cx="133560" cy="1584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4F093DB-5086-4CD3-B97E-2998BAC39F1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90199" y="33723"/>
                <a:ext cx="142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A39BDB1-9CD0-404A-B32B-9E29AA5124F4}"/>
                  </a:ext>
                </a:extLst>
              </p14:cNvPr>
              <p14:cNvContentPartPr/>
              <p14:nvPr/>
            </p14:nvContentPartPr>
            <p14:xfrm>
              <a:off x="9518079" y="46683"/>
              <a:ext cx="5760" cy="1753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A39BDB1-9CD0-404A-B32B-9E29AA5124F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513759" y="42363"/>
                <a:ext cx="14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D00156F-4368-4B32-B5D2-E67C3E1161D9}"/>
                  </a:ext>
                </a:extLst>
              </p14:cNvPr>
              <p14:cNvContentPartPr/>
              <p14:nvPr/>
            </p14:nvContentPartPr>
            <p14:xfrm>
              <a:off x="9440319" y="12123"/>
              <a:ext cx="200160" cy="1090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D00156F-4368-4B32-B5D2-E67C3E1161D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435999" y="7803"/>
                <a:ext cx="208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C3FB1E4-0FE0-41FF-AB1E-798FB0CF8F75}"/>
                  </a:ext>
                </a:extLst>
              </p14:cNvPr>
              <p14:cNvContentPartPr/>
              <p14:nvPr/>
            </p14:nvContentPartPr>
            <p14:xfrm>
              <a:off x="4334439" y="838683"/>
              <a:ext cx="875880" cy="6145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C3FB1E4-0FE0-41FF-AB1E-798FB0CF8F7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330119" y="834363"/>
                <a:ext cx="88452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FEC29CA-D559-4EAD-8D02-F275DC9F7416}"/>
                  </a:ext>
                </a:extLst>
              </p14:cNvPr>
              <p14:cNvContentPartPr/>
              <p14:nvPr/>
            </p14:nvContentPartPr>
            <p14:xfrm>
              <a:off x="4089279" y="578043"/>
              <a:ext cx="464040" cy="3146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FEC29CA-D559-4EAD-8D02-F275DC9F741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084959" y="573723"/>
                <a:ext cx="4726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1E5DC9A-B9A2-4A2C-8BC9-C3372A614F23}"/>
                  </a:ext>
                </a:extLst>
              </p14:cNvPr>
              <p14:cNvContentPartPr/>
              <p14:nvPr/>
            </p14:nvContentPartPr>
            <p14:xfrm>
              <a:off x="3063279" y="713043"/>
              <a:ext cx="3285720" cy="945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1E5DC9A-B9A2-4A2C-8BC9-C3372A614F2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058959" y="708723"/>
                <a:ext cx="329436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173C226-08E9-491D-ADE7-04CB1C87DB5F}"/>
                  </a:ext>
                </a:extLst>
              </p14:cNvPr>
              <p14:cNvContentPartPr/>
              <p14:nvPr/>
            </p14:nvContentPartPr>
            <p14:xfrm>
              <a:off x="6200679" y="672003"/>
              <a:ext cx="180000" cy="1846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173C226-08E9-491D-ADE7-04CB1C87DB5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96359" y="667683"/>
                <a:ext cx="1886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3835159-7503-4414-A4F8-0FF3F536AA91}"/>
                  </a:ext>
                </a:extLst>
              </p14:cNvPr>
              <p14:cNvContentPartPr/>
              <p14:nvPr/>
            </p14:nvContentPartPr>
            <p14:xfrm>
              <a:off x="8433399" y="504243"/>
              <a:ext cx="1591200" cy="1479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3835159-7503-4414-A4F8-0FF3F536AA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29079" y="499923"/>
                <a:ext cx="1599840" cy="14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652713A-AA99-4172-93C0-99034F9CFEC9}"/>
                  </a:ext>
                </a:extLst>
              </p14:cNvPr>
              <p14:cNvContentPartPr/>
              <p14:nvPr/>
            </p14:nvContentPartPr>
            <p14:xfrm>
              <a:off x="9117759" y="1199763"/>
              <a:ext cx="5040" cy="1332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652713A-AA99-4172-93C0-99034F9CFEC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113439" y="1195443"/>
                <a:ext cx="13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A6CE1C9-CB5A-43E9-AA0B-BF7CF934256C}"/>
                  </a:ext>
                </a:extLst>
              </p14:cNvPr>
              <p14:cNvContentPartPr/>
              <p14:nvPr/>
            </p14:nvContentPartPr>
            <p14:xfrm>
              <a:off x="8968719" y="1139283"/>
              <a:ext cx="281520" cy="1962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A6CE1C9-CB5A-43E9-AA0B-BF7CF934256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964399" y="1134963"/>
                <a:ext cx="2901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B4807D5-6416-42B8-B51A-40B509489861}"/>
                  </a:ext>
                </a:extLst>
              </p14:cNvPr>
              <p14:cNvContentPartPr/>
              <p14:nvPr/>
            </p14:nvContentPartPr>
            <p14:xfrm>
              <a:off x="8062599" y="341523"/>
              <a:ext cx="2462040" cy="18306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B4807D5-6416-42B8-B51A-40B50948986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058279" y="337203"/>
                <a:ext cx="2470680" cy="18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28EEE0D-007E-4321-9407-EAF7282F8511}"/>
                  </a:ext>
                </a:extLst>
              </p14:cNvPr>
              <p14:cNvContentPartPr/>
              <p14:nvPr/>
            </p14:nvContentPartPr>
            <p14:xfrm>
              <a:off x="8501439" y="387603"/>
              <a:ext cx="121320" cy="1198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28EEE0D-007E-4321-9407-EAF7282F851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497119" y="383283"/>
                <a:ext cx="1299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2F07208-55A1-4E1B-80A8-B75357BC0CD9}"/>
                  </a:ext>
                </a:extLst>
              </p14:cNvPr>
              <p14:cNvContentPartPr/>
              <p14:nvPr/>
            </p14:nvContentPartPr>
            <p14:xfrm>
              <a:off x="9782319" y="474003"/>
              <a:ext cx="144360" cy="1774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2F07208-55A1-4E1B-80A8-B75357BC0CD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777999" y="469683"/>
                <a:ext cx="153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D49CF7D-F330-4C59-9CFF-77B3BB4C28B5}"/>
                  </a:ext>
                </a:extLst>
              </p14:cNvPr>
              <p14:cNvContentPartPr/>
              <p14:nvPr/>
            </p14:nvContentPartPr>
            <p14:xfrm>
              <a:off x="10307199" y="1230723"/>
              <a:ext cx="245520" cy="147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D49CF7D-F330-4C59-9CFF-77B3BB4C28B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302879" y="1226403"/>
                <a:ext cx="2541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0485B79-39D2-4964-84B0-D04C736A4BC4}"/>
                  </a:ext>
                </a:extLst>
              </p14:cNvPr>
              <p14:cNvContentPartPr/>
              <p14:nvPr/>
            </p14:nvContentPartPr>
            <p14:xfrm>
              <a:off x="10220439" y="1901403"/>
              <a:ext cx="38520" cy="1245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0485B79-39D2-4964-84B0-D04C736A4BC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216119" y="1897083"/>
                <a:ext cx="47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68C4668-7F88-4983-BF7E-8BDB846342E3}"/>
                  </a:ext>
                </a:extLst>
              </p14:cNvPr>
              <p14:cNvContentPartPr/>
              <p14:nvPr/>
            </p14:nvContentPartPr>
            <p14:xfrm>
              <a:off x="9105879" y="2057283"/>
              <a:ext cx="66600" cy="1598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68C4668-7F88-4983-BF7E-8BDB846342E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101559" y="2052963"/>
                <a:ext cx="75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07A2E66-DD4C-4E78-AAA5-8AC5902F4B6E}"/>
                  </a:ext>
                </a:extLst>
              </p14:cNvPr>
              <p14:cNvContentPartPr/>
              <p14:nvPr/>
            </p14:nvContentPartPr>
            <p14:xfrm>
              <a:off x="7925079" y="1668483"/>
              <a:ext cx="243000" cy="612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07A2E66-DD4C-4E78-AAA5-8AC5902F4B6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20759" y="1664163"/>
                <a:ext cx="2516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44C5A6C-2B2D-4148-B10A-A963B1CDBFC6}"/>
                  </a:ext>
                </a:extLst>
              </p14:cNvPr>
              <p14:cNvContentPartPr/>
              <p14:nvPr/>
            </p14:nvContentPartPr>
            <p14:xfrm>
              <a:off x="7853079" y="1250883"/>
              <a:ext cx="315000" cy="702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44C5A6C-2B2D-4148-B10A-A963B1CDBFC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48759" y="1246563"/>
                <a:ext cx="323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C16388A-39A2-478F-9B49-83AFD33DAF7A}"/>
                  </a:ext>
                </a:extLst>
              </p14:cNvPr>
              <p14:cNvContentPartPr/>
              <p14:nvPr/>
            </p14:nvContentPartPr>
            <p14:xfrm>
              <a:off x="6506679" y="1383723"/>
              <a:ext cx="1917720" cy="3236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C16388A-39A2-478F-9B49-83AFD33DAF7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502359" y="1379403"/>
                <a:ext cx="1926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4153D72E-949D-47A9-81B2-61960CCD412A}"/>
                  </a:ext>
                </a:extLst>
              </p14:cNvPr>
              <p14:cNvContentPartPr/>
              <p14:nvPr/>
            </p14:nvContentPartPr>
            <p14:xfrm>
              <a:off x="8463999" y="1267083"/>
              <a:ext cx="277200" cy="263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4153D72E-949D-47A9-81B2-61960CCD412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59679" y="1262763"/>
                <a:ext cx="2858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AF06F6A-3578-4FD0-8167-1F9034219492}"/>
                  </a:ext>
                </a:extLst>
              </p14:cNvPr>
              <p14:cNvContentPartPr/>
              <p14:nvPr/>
            </p14:nvContentPartPr>
            <p14:xfrm>
              <a:off x="1560999" y="1880883"/>
              <a:ext cx="2009520" cy="223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AF06F6A-3578-4FD0-8167-1F903421949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56679" y="1876563"/>
                <a:ext cx="201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86648EC-B255-44D3-9DB9-1B6C5A19962F}"/>
                  </a:ext>
                </a:extLst>
              </p14:cNvPr>
              <p14:cNvContentPartPr/>
              <p14:nvPr/>
            </p14:nvContentPartPr>
            <p14:xfrm>
              <a:off x="4300239" y="1849923"/>
              <a:ext cx="1948680" cy="1076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86648EC-B255-44D3-9DB9-1B6C5A19962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295919" y="1845603"/>
                <a:ext cx="1957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E557350-1640-4033-8D31-E66038FC546B}"/>
                  </a:ext>
                </a:extLst>
              </p14:cNvPr>
              <p14:cNvContentPartPr/>
              <p14:nvPr/>
            </p14:nvContentPartPr>
            <p14:xfrm>
              <a:off x="4800639" y="2447163"/>
              <a:ext cx="3874320" cy="2340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E557350-1640-4033-8D31-E66038FC546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96319" y="2442843"/>
                <a:ext cx="3882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92B4874-6DCF-456C-9AD6-F0F250710431}"/>
                  </a:ext>
                </a:extLst>
              </p14:cNvPr>
              <p14:cNvContentPartPr/>
              <p14:nvPr/>
            </p14:nvContentPartPr>
            <p14:xfrm>
              <a:off x="7941999" y="381843"/>
              <a:ext cx="2400480" cy="20181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92B4874-6DCF-456C-9AD6-F0F25071043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937679" y="377523"/>
                <a:ext cx="2409120" cy="20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5BB16B3E-1A9F-4EFB-A4A7-C5C890BAC211}"/>
              </a:ext>
            </a:extLst>
          </p:cNvPr>
          <p:cNvGrpSpPr/>
          <p:nvPr/>
        </p:nvGrpSpPr>
        <p:grpSpPr>
          <a:xfrm>
            <a:off x="844239" y="1620963"/>
            <a:ext cx="2656080" cy="1290240"/>
            <a:chOff x="844239" y="1620963"/>
            <a:chExt cx="2656080" cy="12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63A560F-30A4-45A9-811A-E0AC3EB79629}"/>
                    </a:ext>
                  </a:extLst>
                </p14:cNvPr>
                <p14:cNvContentPartPr/>
                <p14:nvPr/>
              </p14:nvContentPartPr>
              <p14:xfrm>
                <a:off x="1635879" y="2068083"/>
                <a:ext cx="23760" cy="179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63A560F-30A4-45A9-811A-E0AC3EB7962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31559" y="2063763"/>
                  <a:ext cx="32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43E44B1-20B7-4CB5-85FC-6C860ECB669E}"/>
                    </a:ext>
                  </a:extLst>
                </p14:cNvPr>
                <p14:cNvContentPartPr/>
                <p14:nvPr/>
              </p14:nvContentPartPr>
              <p14:xfrm>
                <a:off x="1518519" y="1928763"/>
                <a:ext cx="238320" cy="222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43E44B1-20B7-4CB5-85FC-6C860ECB669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14199" y="1924443"/>
                  <a:ext cx="246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C3CA49F-6565-44F7-9131-ED9EE7C26AC2}"/>
                    </a:ext>
                  </a:extLst>
                </p14:cNvPr>
                <p14:cNvContentPartPr/>
                <p14:nvPr/>
              </p14:nvContentPartPr>
              <p14:xfrm>
                <a:off x="1540119" y="2058363"/>
                <a:ext cx="365760" cy="285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C3CA49F-6565-44F7-9131-ED9EE7C26AC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35799" y="2054043"/>
                  <a:ext cx="374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6A89E21-58DC-4F75-8442-73E56E524202}"/>
                    </a:ext>
                  </a:extLst>
                </p14:cNvPr>
                <p14:cNvContentPartPr/>
                <p14:nvPr/>
              </p14:nvContentPartPr>
              <p14:xfrm>
                <a:off x="1395039" y="2136123"/>
                <a:ext cx="306360" cy="212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6A89E21-58DC-4F75-8442-73E56E52420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90719" y="2131803"/>
                  <a:ext cx="315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F1A0FB5-F44F-46C9-A038-665D22A9873D}"/>
                    </a:ext>
                  </a:extLst>
                </p14:cNvPr>
                <p14:cNvContentPartPr/>
                <p14:nvPr/>
              </p14:nvContentPartPr>
              <p14:xfrm>
                <a:off x="1594119" y="2255643"/>
                <a:ext cx="195840" cy="192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F1A0FB5-F44F-46C9-A038-665D22A987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89799" y="2251323"/>
                  <a:ext cx="204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EC7AA4E-CC4A-4B5B-8522-CAA73DFFCAF3}"/>
                    </a:ext>
                  </a:extLst>
                </p14:cNvPr>
                <p14:cNvContentPartPr/>
                <p14:nvPr/>
              </p14:nvContentPartPr>
              <p14:xfrm>
                <a:off x="1393959" y="2302803"/>
                <a:ext cx="270720" cy="22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EC7AA4E-CC4A-4B5B-8522-CAA73DFFCAF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89639" y="2298483"/>
                  <a:ext cx="279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F17316F-E2CE-4493-93A8-111ED77AEADC}"/>
                    </a:ext>
                  </a:extLst>
                </p14:cNvPr>
                <p14:cNvContentPartPr/>
                <p14:nvPr/>
              </p14:nvContentPartPr>
              <p14:xfrm>
                <a:off x="2154279" y="2166363"/>
                <a:ext cx="7560" cy="205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F17316F-E2CE-4493-93A8-111ED77AEA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49959" y="2162043"/>
                  <a:ext cx="16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2FE3584-20F1-4F16-B8C0-7B5561BD1319}"/>
                    </a:ext>
                  </a:extLst>
                </p14:cNvPr>
                <p14:cNvContentPartPr/>
                <p14:nvPr/>
              </p14:nvContentPartPr>
              <p14:xfrm>
                <a:off x="2012079" y="1999683"/>
                <a:ext cx="265320" cy="207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2FE3584-20F1-4F16-B8C0-7B5561BD13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07759" y="1995363"/>
                  <a:ext cx="273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A8C4B19-22EE-46E7-9D77-C8E1FFB00CA7}"/>
                    </a:ext>
                  </a:extLst>
                </p14:cNvPr>
                <p14:cNvContentPartPr/>
                <p14:nvPr/>
              </p14:nvContentPartPr>
              <p14:xfrm>
                <a:off x="2104239" y="2158083"/>
                <a:ext cx="311040" cy="235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A8C4B19-22EE-46E7-9D77-C8E1FFB00CA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99919" y="2153763"/>
                  <a:ext cx="319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9E1E4AF-95E2-4A89-9B52-8446BF30E5EF}"/>
                    </a:ext>
                  </a:extLst>
                </p14:cNvPr>
                <p14:cNvContentPartPr/>
                <p14:nvPr/>
              </p14:nvContentPartPr>
              <p14:xfrm>
                <a:off x="1936119" y="2239803"/>
                <a:ext cx="283320" cy="131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9E1E4AF-95E2-4A89-9B52-8446BF30E5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31799" y="2235483"/>
                  <a:ext cx="29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CB9A54B-80BE-4B8E-B0E9-6DB82B8D1CCC}"/>
                    </a:ext>
                  </a:extLst>
                </p14:cNvPr>
                <p14:cNvContentPartPr/>
                <p14:nvPr/>
              </p14:nvContentPartPr>
              <p14:xfrm>
                <a:off x="2154279" y="2308563"/>
                <a:ext cx="158760" cy="220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CB9A54B-80BE-4B8E-B0E9-6DB82B8D1CC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49959" y="2304243"/>
                  <a:ext cx="167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47E912-8527-437F-BD19-34EBB1DEF77F}"/>
                    </a:ext>
                  </a:extLst>
                </p14:cNvPr>
                <p14:cNvContentPartPr/>
                <p14:nvPr/>
              </p14:nvContentPartPr>
              <p14:xfrm>
                <a:off x="1932519" y="2332323"/>
                <a:ext cx="230040" cy="221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47E912-8527-437F-BD19-34EBB1DEF77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28199" y="2328003"/>
                  <a:ext cx="23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3DFAA13-3204-4B92-A1B5-AFB4090A635F}"/>
                    </a:ext>
                  </a:extLst>
                </p14:cNvPr>
                <p14:cNvContentPartPr/>
                <p14:nvPr/>
              </p14:nvContentPartPr>
              <p14:xfrm>
                <a:off x="2655759" y="2169243"/>
                <a:ext cx="19080" cy="196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3DFAA13-3204-4B92-A1B5-AFB4090A63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51439" y="2164923"/>
                  <a:ext cx="27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0ABFD08-05DF-4775-9950-895E00BD80E9}"/>
                    </a:ext>
                  </a:extLst>
                </p14:cNvPr>
                <p14:cNvContentPartPr/>
                <p14:nvPr/>
              </p14:nvContentPartPr>
              <p14:xfrm>
                <a:off x="2502039" y="1991763"/>
                <a:ext cx="289440" cy="240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0ABFD08-05DF-4775-9950-895E00BD80E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97719" y="1987443"/>
                  <a:ext cx="29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7DA460E-C8A9-47D6-8B22-72EC4D470DF1}"/>
                    </a:ext>
                  </a:extLst>
                </p14:cNvPr>
                <p14:cNvContentPartPr/>
                <p14:nvPr/>
              </p14:nvContentPartPr>
              <p14:xfrm>
                <a:off x="2633799" y="2192283"/>
                <a:ext cx="273960" cy="212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7DA460E-C8A9-47D6-8B22-72EC4D470D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29479" y="2187963"/>
                  <a:ext cx="282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B3B7CC9-E71F-4D52-B120-29972BEA3389}"/>
                    </a:ext>
                  </a:extLst>
                </p14:cNvPr>
                <p14:cNvContentPartPr/>
                <p14:nvPr/>
              </p14:nvContentPartPr>
              <p14:xfrm>
                <a:off x="2489439" y="2289483"/>
                <a:ext cx="216720" cy="118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B3B7CC9-E71F-4D52-B120-29972BEA338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85119" y="2285163"/>
                  <a:ext cx="225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55ECD2B-B96A-4A9F-8D9C-E5FC509BA6E0}"/>
                    </a:ext>
                  </a:extLst>
                </p14:cNvPr>
                <p14:cNvContentPartPr/>
                <p14:nvPr/>
              </p14:nvContentPartPr>
              <p14:xfrm>
                <a:off x="2624079" y="2384883"/>
                <a:ext cx="165600" cy="89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55ECD2B-B96A-4A9F-8D9C-E5FC509BA6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19759" y="2380563"/>
                  <a:ext cx="174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8371584-0C57-4457-818D-8DAFC1140658}"/>
                    </a:ext>
                  </a:extLst>
                </p14:cNvPr>
                <p14:cNvContentPartPr/>
                <p14:nvPr/>
              </p14:nvContentPartPr>
              <p14:xfrm>
                <a:off x="2448039" y="2387403"/>
                <a:ext cx="203040" cy="198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8371584-0C57-4457-818D-8DAFC11406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43719" y="2383083"/>
                  <a:ext cx="211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64D4BCF-3BA4-475F-B9BA-E042F71FAF8F}"/>
                    </a:ext>
                  </a:extLst>
                </p14:cNvPr>
                <p14:cNvContentPartPr/>
                <p14:nvPr/>
              </p14:nvContentPartPr>
              <p14:xfrm>
                <a:off x="844239" y="1770003"/>
                <a:ext cx="2463120" cy="1079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64D4BCF-3BA4-475F-B9BA-E042F71FAF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9919" y="1765683"/>
                  <a:ext cx="2471760" cy="10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7502653-6FBB-475B-ACD4-AB39CA0771F2}"/>
                    </a:ext>
                  </a:extLst>
                </p14:cNvPr>
                <p14:cNvContentPartPr/>
                <p14:nvPr/>
              </p14:nvContentPartPr>
              <p14:xfrm>
                <a:off x="851439" y="1620963"/>
                <a:ext cx="2648880" cy="1290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7502653-6FBB-475B-ACD4-AB39CA0771F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7119" y="1616643"/>
                  <a:ext cx="2657520" cy="12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86815F9-EA87-407B-A31A-EDB5290C17B8}"/>
                  </a:ext>
                </a:extLst>
              </p14:cNvPr>
              <p14:cNvContentPartPr/>
              <p14:nvPr/>
            </p14:nvContentPartPr>
            <p14:xfrm>
              <a:off x="8011522" y="410432"/>
              <a:ext cx="2600280" cy="18111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86815F9-EA87-407B-A31A-EDB5290C17B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007202" y="406112"/>
                <a:ext cx="2608920" cy="18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8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Das Bruttoinlandsprodukt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„Marktwert“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Um die verschiedensten Güter zusammenfassen zu können gehen sie zu ihren Marktpreisen bewertet in das BIP ein.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Einige Güter für die es keine Marktpreise gibt werden mit den Kosten ihrer Erstellung bewertet.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Staatliche Dienstleistungen werden über die Löhne der Beamten und Angestellten erfasst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„aller“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Selbstgenutztes Wohneigentum fließt im Umfang einer entsprechenden (geschätzten) Marktmiete in das BIP ein.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Nicht alle Transaktionen statistisch erfassbar (z. B. Schwarzarbeit, Erziehungsleistung von Eltern, ehrenamtliche Tätigkeit)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8706274-0A30-47BF-9C58-6E191EFAA068}"/>
                  </a:ext>
                </a:extLst>
              </p14:cNvPr>
              <p14:cNvContentPartPr/>
              <p14:nvPr/>
            </p14:nvContentPartPr>
            <p14:xfrm>
              <a:off x="491842" y="1362632"/>
              <a:ext cx="1523160" cy="66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8706274-0A30-47BF-9C58-6E191EFAA0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522" y="1358312"/>
                <a:ext cx="1531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1D3A924-EF1F-4445-BCE6-7AE007E6A704}"/>
                  </a:ext>
                </a:extLst>
              </p14:cNvPr>
              <p14:cNvContentPartPr/>
              <p14:nvPr/>
            </p14:nvContentPartPr>
            <p14:xfrm>
              <a:off x="1811242" y="1992272"/>
              <a:ext cx="1329480" cy="117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1D3A924-EF1F-4445-BCE6-7AE007E6A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6922" y="1987952"/>
                <a:ext cx="13381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A06A4AB-28D0-4620-A308-D66DBE9F222A}"/>
                  </a:ext>
                </a:extLst>
              </p14:cNvPr>
              <p14:cNvContentPartPr/>
              <p14:nvPr/>
            </p14:nvContentPartPr>
            <p14:xfrm>
              <a:off x="7685362" y="2362712"/>
              <a:ext cx="817200" cy="38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A06A4AB-28D0-4620-A308-D66DBE9F22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1042" y="2358392"/>
                <a:ext cx="825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488AB80-565E-4541-91EF-CB6E0BB1737F}"/>
                  </a:ext>
                </a:extLst>
              </p14:cNvPr>
              <p14:cNvContentPartPr/>
              <p14:nvPr/>
            </p14:nvContentPartPr>
            <p14:xfrm>
              <a:off x="1164682" y="2620112"/>
              <a:ext cx="1742760" cy="153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488AB80-565E-4541-91EF-CB6E0BB173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0362" y="2615792"/>
                <a:ext cx="17514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EE1B078-2ECC-497C-95BE-74D92F398B84}"/>
                  </a:ext>
                </a:extLst>
              </p14:cNvPr>
              <p14:cNvContentPartPr/>
              <p14:nvPr/>
            </p14:nvContentPartPr>
            <p14:xfrm>
              <a:off x="558082" y="2995232"/>
              <a:ext cx="3316320" cy="153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EE1B078-2ECC-497C-95BE-74D92F398B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762" y="2990912"/>
                <a:ext cx="3324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B629F24-AE3E-42DC-860D-9FB4F8DB77B5}"/>
                  </a:ext>
                </a:extLst>
              </p14:cNvPr>
              <p14:cNvContentPartPr/>
              <p14:nvPr/>
            </p14:nvContentPartPr>
            <p14:xfrm>
              <a:off x="6391522" y="3168032"/>
              <a:ext cx="1478160" cy="22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B629F24-AE3E-42DC-860D-9FB4F8DB77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87202" y="3163712"/>
                <a:ext cx="1486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98E65BE-19F6-42ED-AA99-41A8BC6C8695}"/>
                  </a:ext>
                </a:extLst>
              </p14:cNvPr>
              <p14:cNvContentPartPr/>
              <p14:nvPr/>
            </p14:nvContentPartPr>
            <p14:xfrm>
              <a:off x="521362" y="3362432"/>
              <a:ext cx="3109320" cy="121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98E65BE-19F6-42ED-AA99-41A8BC6C86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042" y="3358112"/>
                <a:ext cx="3117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0674AB8-75BB-43C3-9E24-926D785812A3}"/>
                  </a:ext>
                </a:extLst>
              </p14:cNvPr>
              <p14:cNvContentPartPr/>
              <p14:nvPr/>
            </p14:nvContentPartPr>
            <p14:xfrm>
              <a:off x="724402" y="2345072"/>
              <a:ext cx="1128240" cy="396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0674AB8-75BB-43C3-9E24-926D785812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0082" y="2340752"/>
                <a:ext cx="1136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D4BCBA1-82A1-4D21-8934-4A90ADFC04FE}"/>
                  </a:ext>
                </a:extLst>
              </p14:cNvPr>
              <p14:cNvContentPartPr/>
              <p14:nvPr/>
            </p14:nvContentPartPr>
            <p14:xfrm>
              <a:off x="808642" y="3007112"/>
              <a:ext cx="1344240" cy="87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D4BCBA1-82A1-4D21-8934-4A90ADFC04F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4322" y="3002792"/>
                <a:ext cx="1352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C7D4368-DA17-4F67-8DE6-2FC1874BB72C}"/>
                  </a:ext>
                </a:extLst>
              </p14:cNvPr>
              <p14:cNvContentPartPr/>
              <p14:nvPr/>
            </p14:nvContentPartPr>
            <p14:xfrm>
              <a:off x="346762" y="4060112"/>
              <a:ext cx="1024200" cy="64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C7D4368-DA17-4F67-8DE6-2FC1874BB72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2442" y="4055792"/>
                <a:ext cx="10328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62A4728-56DE-45BD-B8AC-D5AE7A8E4994}"/>
                  </a:ext>
                </a:extLst>
              </p14:cNvPr>
              <p14:cNvContentPartPr/>
              <p14:nvPr/>
            </p14:nvContentPartPr>
            <p14:xfrm>
              <a:off x="850042" y="4321472"/>
              <a:ext cx="3335400" cy="939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62A4728-56DE-45BD-B8AC-D5AE7A8E499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5722" y="4317152"/>
                <a:ext cx="3344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A85C596-E477-4604-A26E-97873AAA62E2}"/>
                  </a:ext>
                </a:extLst>
              </p14:cNvPr>
              <p14:cNvContentPartPr/>
              <p14:nvPr/>
            </p14:nvContentPartPr>
            <p14:xfrm>
              <a:off x="4072042" y="3675272"/>
              <a:ext cx="539640" cy="3207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A85C596-E477-4604-A26E-97873AAA62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67722" y="3670952"/>
                <a:ext cx="5482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CEA4219-287B-4388-87B3-53613200462E}"/>
                  </a:ext>
                </a:extLst>
              </p14:cNvPr>
              <p14:cNvContentPartPr/>
              <p14:nvPr/>
            </p14:nvContentPartPr>
            <p14:xfrm>
              <a:off x="3984562" y="3786512"/>
              <a:ext cx="331920" cy="258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CEA4219-287B-4388-87B3-53613200462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80242" y="3782192"/>
                <a:ext cx="340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4E9DA4D-9A6C-4AE2-B284-70894563B4D0}"/>
                  </a:ext>
                </a:extLst>
              </p14:cNvPr>
              <p14:cNvContentPartPr/>
              <p14:nvPr/>
            </p14:nvContentPartPr>
            <p14:xfrm>
              <a:off x="4792042" y="3457472"/>
              <a:ext cx="139680" cy="156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4E9DA4D-9A6C-4AE2-B284-70894563B4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87722" y="3453152"/>
                <a:ext cx="1483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E044A43-16F6-4DAC-9C78-1CB0B8508A48}"/>
                  </a:ext>
                </a:extLst>
              </p14:cNvPr>
              <p14:cNvContentPartPr/>
              <p14:nvPr/>
            </p14:nvContentPartPr>
            <p14:xfrm>
              <a:off x="4970962" y="3360272"/>
              <a:ext cx="214920" cy="306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E044A43-16F6-4DAC-9C78-1CB0B8508A4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66642" y="3355952"/>
                <a:ext cx="2235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F8A1A68-3450-4702-9586-16968E99EA67}"/>
                  </a:ext>
                </a:extLst>
              </p14:cNvPr>
              <p14:cNvContentPartPr/>
              <p14:nvPr/>
            </p14:nvContentPartPr>
            <p14:xfrm>
              <a:off x="5206402" y="3423272"/>
              <a:ext cx="20880" cy="48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F8A1A68-3450-4702-9586-16968E99EA6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02082" y="3418952"/>
                <a:ext cx="29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6C56ECF-0FED-4A55-BFCD-9F557E13A75D}"/>
                  </a:ext>
                </a:extLst>
              </p14:cNvPr>
              <p14:cNvContentPartPr/>
              <p14:nvPr/>
            </p14:nvContentPartPr>
            <p14:xfrm>
              <a:off x="5357602" y="3245432"/>
              <a:ext cx="349200" cy="1933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6C56ECF-0FED-4A55-BFCD-9F557E13A75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53282" y="3241112"/>
                <a:ext cx="357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CE49205-C644-41B8-833F-88D87C2E844D}"/>
                  </a:ext>
                </a:extLst>
              </p14:cNvPr>
              <p14:cNvContentPartPr/>
              <p14:nvPr/>
            </p14:nvContentPartPr>
            <p14:xfrm>
              <a:off x="5557402" y="3239672"/>
              <a:ext cx="360" cy="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CE49205-C644-41B8-833F-88D87C2E84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53082" y="32353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D768DD4-BF12-480D-864A-00B5611D412C}"/>
                  </a:ext>
                </a:extLst>
              </p14:cNvPr>
              <p14:cNvContentPartPr/>
              <p14:nvPr/>
            </p14:nvContentPartPr>
            <p14:xfrm>
              <a:off x="5842522" y="3209432"/>
              <a:ext cx="133200" cy="143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D768DD4-BF12-480D-864A-00B5611D412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38202" y="3205112"/>
                <a:ext cx="1418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BCB222B-0ABC-4E2B-A632-9AE250875D9F}"/>
                  </a:ext>
                </a:extLst>
              </p14:cNvPr>
              <p14:cNvContentPartPr/>
              <p14:nvPr/>
            </p14:nvContentPartPr>
            <p14:xfrm>
              <a:off x="5921722" y="3327152"/>
              <a:ext cx="78840" cy="28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BCB222B-0ABC-4E2B-A632-9AE250875D9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17402" y="3322832"/>
                <a:ext cx="87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E551092-FB3B-4528-83C4-B5F3BC4CA4B9}"/>
                  </a:ext>
                </a:extLst>
              </p14:cNvPr>
              <p14:cNvContentPartPr/>
              <p14:nvPr/>
            </p14:nvContentPartPr>
            <p14:xfrm>
              <a:off x="6001282" y="3166952"/>
              <a:ext cx="181080" cy="1814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E551092-FB3B-4528-83C4-B5F3BC4CA4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96962" y="3162632"/>
                <a:ext cx="189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0587D23-98CE-4B9A-9671-E4B7DCAB4004}"/>
                  </a:ext>
                </a:extLst>
              </p14:cNvPr>
              <p14:cNvContentPartPr/>
              <p14:nvPr/>
            </p14:nvContentPartPr>
            <p14:xfrm>
              <a:off x="6180202" y="3156512"/>
              <a:ext cx="119160" cy="165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0587D23-98CE-4B9A-9671-E4B7DCAB400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75882" y="3152192"/>
                <a:ext cx="127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A43CAC6-339B-4DDE-913D-BFC7F5B2A75C}"/>
                  </a:ext>
                </a:extLst>
              </p14:cNvPr>
              <p14:cNvContentPartPr/>
              <p14:nvPr/>
            </p14:nvContentPartPr>
            <p14:xfrm>
              <a:off x="6246442" y="3293312"/>
              <a:ext cx="49680" cy="38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A43CAC6-339B-4DDE-913D-BFC7F5B2A75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42122" y="3288992"/>
                <a:ext cx="58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E8AEAB7-EDE9-4788-AA1F-B9683CC68F01}"/>
                  </a:ext>
                </a:extLst>
              </p14:cNvPr>
              <p14:cNvContentPartPr/>
              <p14:nvPr/>
            </p14:nvContentPartPr>
            <p14:xfrm>
              <a:off x="6324202" y="3254432"/>
              <a:ext cx="92160" cy="54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E8AEAB7-EDE9-4788-AA1F-B9683CC68F0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19882" y="3250112"/>
                <a:ext cx="100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FBF72FC-E8FA-42BD-ABBB-02F991A2A7F5}"/>
                  </a:ext>
                </a:extLst>
              </p14:cNvPr>
              <p14:cNvContentPartPr/>
              <p14:nvPr/>
            </p14:nvContentPartPr>
            <p14:xfrm>
              <a:off x="6440482" y="3146792"/>
              <a:ext cx="72360" cy="181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FBF72FC-E8FA-42BD-ABBB-02F991A2A7F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36162" y="3142472"/>
                <a:ext cx="81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483198F-F0B1-4A41-9D51-59CD8D3CC1EF}"/>
                  </a:ext>
                </a:extLst>
              </p14:cNvPr>
              <p14:cNvContentPartPr/>
              <p14:nvPr/>
            </p14:nvContentPartPr>
            <p14:xfrm>
              <a:off x="6512482" y="3233552"/>
              <a:ext cx="114120" cy="86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483198F-F0B1-4A41-9D51-59CD8D3CC1E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08162" y="3229232"/>
                <a:ext cx="122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928E7C7-EE47-47FB-BD17-061703ACB2C9}"/>
                  </a:ext>
                </a:extLst>
              </p14:cNvPr>
              <p14:cNvContentPartPr/>
              <p14:nvPr/>
            </p14:nvContentPartPr>
            <p14:xfrm>
              <a:off x="6651442" y="3161192"/>
              <a:ext cx="234000" cy="153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928E7C7-EE47-47FB-BD17-061703ACB2C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47122" y="3156872"/>
                <a:ext cx="242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FD685C6-143E-4CC0-B838-9EAE1472A259}"/>
                  </a:ext>
                </a:extLst>
              </p14:cNvPr>
              <p14:cNvContentPartPr/>
              <p14:nvPr/>
            </p14:nvContentPartPr>
            <p14:xfrm>
              <a:off x="6863842" y="3169112"/>
              <a:ext cx="155520" cy="1285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FD685C6-143E-4CC0-B838-9EAE1472A25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59522" y="3164792"/>
                <a:ext cx="1641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9204017-6BC9-4D48-B2B2-661989819CEA}"/>
                  </a:ext>
                </a:extLst>
              </p14:cNvPr>
              <p14:cNvContentPartPr/>
              <p14:nvPr/>
            </p14:nvContentPartPr>
            <p14:xfrm>
              <a:off x="7052482" y="3166592"/>
              <a:ext cx="304920" cy="1274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9204017-6BC9-4D48-B2B2-661989819CE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48162" y="3162272"/>
                <a:ext cx="313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4C1646B-E9BC-414E-8535-80698764A0A6}"/>
                  </a:ext>
                </a:extLst>
              </p14:cNvPr>
              <p14:cNvContentPartPr/>
              <p14:nvPr/>
            </p14:nvContentPartPr>
            <p14:xfrm>
              <a:off x="7453882" y="3121952"/>
              <a:ext cx="148680" cy="2224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4C1646B-E9BC-414E-8535-80698764A0A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49562" y="3117632"/>
                <a:ext cx="1573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EC9A57C-F05C-459C-B259-96FE5D3354EB}"/>
                  </a:ext>
                </a:extLst>
              </p14:cNvPr>
              <p14:cNvContentPartPr/>
              <p14:nvPr/>
            </p14:nvContentPartPr>
            <p14:xfrm>
              <a:off x="7633522" y="3211592"/>
              <a:ext cx="31680" cy="1018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EC9A57C-F05C-459C-B259-96FE5D3354E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29202" y="3207272"/>
                <a:ext cx="40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646CEE3-F264-4845-97E0-286833D75945}"/>
                  </a:ext>
                </a:extLst>
              </p14:cNvPr>
              <p14:cNvContentPartPr/>
              <p14:nvPr/>
            </p14:nvContentPartPr>
            <p14:xfrm>
              <a:off x="7669522" y="3192152"/>
              <a:ext cx="137160" cy="1299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646CEE3-F264-4845-97E0-286833D7594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65202" y="3187832"/>
                <a:ext cx="145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BD3DFE7-741B-45AC-A3C4-8E544305546A}"/>
                  </a:ext>
                </a:extLst>
              </p14:cNvPr>
              <p14:cNvContentPartPr/>
              <p14:nvPr/>
            </p14:nvContentPartPr>
            <p14:xfrm>
              <a:off x="7802362" y="3102512"/>
              <a:ext cx="128160" cy="206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BD3DFE7-741B-45AC-A3C4-8E544305546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8042" y="3098192"/>
                <a:ext cx="1368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00801E1-399E-44F3-9773-B743DF19CA67}"/>
                  </a:ext>
                </a:extLst>
              </p14:cNvPr>
              <p14:cNvContentPartPr/>
              <p14:nvPr/>
            </p14:nvContentPartPr>
            <p14:xfrm>
              <a:off x="7619122" y="3098552"/>
              <a:ext cx="360" cy="3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00801E1-399E-44F3-9773-B743DF19CA6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14802" y="30942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C670E18-20BA-45E6-8823-7D634BE0F9CF}"/>
                  </a:ext>
                </a:extLst>
              </p14:cNvPr>
              <p14:cNvContentPartPr/>
              <p14:nvPr/>
            </p14:nvContentPartPr>
            <p14:xfrm>
              <a:off x="5738482" y="3346952"/>
              <a:ext cx="1614600" cy="94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C670E18-20BA-45E6-8823-7D634BE0F9C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34162" y="3342632"/>
                <a:ext cx="1623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90530DB-3929-4B4B-A80D-D8EB3A845D49}"/>
                  </a:ext>
                </a:extLst>
              </p14:cNvPr>
              <p14:cNvContentPartPr/>
              <p14:nvPr/>
            </p14:nvContentPartPr>
            <p14:xfrm>
              <a:off x="338482" y="3623792"/>
              <a:ext cx="902160" cy="6109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90530DB-3929-4B4B-A80D-D8EB3A845D4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4162" y="3619472"/>
                <a:ext cx="9108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BDD0531-2CE4-45F9-8486-ED6FE216FCAF}"/>
                  </a:ext>
                </a:extLst>
              </p14:cNvPr>
              <p14:cNvContentPartPr/>
              <p14:nvPr/>
            </p14:nvContentPartPr>
            <p14:xfrm>
              <a:off x="6437962" y="4959392"/>
              <a:ext cx="1856520" cy="943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BDD0531-2CE4-45F9-8486-ED6FE216FC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33642" y="4955072"/>
                <a:ext cx="186516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DFFE397C-BEE9-49E8-AB18-9DBB8704E553}"/>
              </a:ext>
            </a:extLst>
          </p:cNvPr>
          <p:cNvGrpSpPr/>
          <p:nvPr/>
        </p:nvGrpSpPr>
        <p:grpSpPr>
          <a:xfrm>
            <a:off x="7319602" y="3811352"/>
            <a:ext cx="1354680" cy="856800"/>
            <a:chOff x="7319602" y="3811352"/>
            <a:chExt cx="1354680" cy="85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2285B4A-0866-4BDD-B81F-67E0929D8829}"/>
                    </a:ext>
                  </a:extLst>
                </p14:cNvPr>
                <p14:cNvContentPartPr/>
                <p14:nvPr/>
              </p14:nvContentPartPr>
              <p14:xfrm>
                <a:off x="7484842" y="3811352"/>
                <a:ext cx="1189440" cy="754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2285B4A-0866-4BDD-B81F-67E0929D88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80522" y="3807032"/>
                  <a:ext cx="119808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F943173-48B1-4CE8-BC40-64BFA9684A49}"/>
                    </a:ext>
                  </a:extLst>
                </p14:cNvPr>
                <p14:cNvContentPartPr/>
                <p14:nvPr/>
              </p14:nvContentPartPr>
              <p14:xfrm>
                <a:off x="7319602" y="4351712"/>
                <a:ext cx="370800" cy="316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F943173-48B1-4CE8-BC40-64BFA9684A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15282" y="4347392"/>
                  <a:ext cx="37944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8602447A-8414-4B2E-9F1C-B0854D191888}"/>
              </a:ext>
            </a:extLst>
          </p:cNvPr>
          <p:cNvGrpSpPr/>
          <p:nvPr/>
        </p:nvGrpSpPr>
        <p:grpSpPr>
          <a:xfrm>
            <a:off x="8140042" y="1955912"/>
            <a:ext cx="3573000" cy="1786320"/>
            <a:chOff x="8140042" y="1955912"/>
            <a:chExt cx="3573000" cy="178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FC86229-B0D9-4A1D-B9C2-1C1139811F9E}"/>
                    </a:ext>
                  </a:extLst>
                </p14:cNvPr>
                <p14:cNvContentPartPr/>
                <p14:nvPr/>
              </p14:nvContentPartPr>
              <p14:xfrm>
                <a:off x="8140042" y="3187112"/>
                <a:ext cx="203400" cy="111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FC86229-B0D9-4A1D-B9C2-1C1139811F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35722" y="3182792"/>
                  <a:ext cx="212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DAB8FE-85BA-491B-9410-F9C854D7ECB2}"/>
                    </a:ext>
                  </a:extLst>
                </p14:cNvPr>
                <p14:cNvContentPartPr/>
                <p14:nvPr/>
              </p14:nvContentPartPr>
              <p14:xfrm>
                <a:off x="8388442" y="3191792"/>
                <a:ext cx="91800" cy="94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DAB8FE-85BA-491B-9410-F9C854D7EC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84122" y="3187472"/>
                  <a:ext cx="10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56F7620-E0CB-483A-82DB-1798D6A53337}"/>
                    </a:ext>
                  </a:extLst>
                </p14:cNvPr>
                <p14:cNvContentPartPr/>
                <p14:nvPr/>
              </p14:nvContentPartPr>
              <p14:xfrm>
                <a:off x="8710642" y="3044192"/>
                <a:ext cx="24840" cy="187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56F7620-E0CB-483A-82DB-1798D6A533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6322" y="3039872"/>
                  <a:ext cx="33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CD346D-233A-4D9A-B787-FC0CA559E11D}"/>
                    </a:ext>
                  </a:extLst>
                </p14:cNvPr>
                <p14:cNvContentPartPr/>
                <p14:nvPr/>
              </p14:nvContentPartPr>
              <p14:xfrm>
                <a:off x="8605162" y="3002792"/>
                <a:ext cx="241200" cy="283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CD346D-233A-4D9A-B787-FC0CA559E1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00842" y="2998472"/>
                  <a:ext cx="249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2E2F86C-F66A-41E2-B8A9-86E8F5752F07}"/>
                    </a:ext>
                  </a:extLst>
                </p14:cNvPr>
                <p14:cNvContentPartPr/>
                <p14:nvPr/>
              </p14:nvContentPartPr>
              <p14:xfrm>
                <a:off x="8881642" y="2990552"/>
                <a:ext cx="187920" cy="187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2E2F86C-F66A-41E2-B8A9-86E8F5752F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77322" y="2986232"/>
                  <a:ext cx="19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EDEBAE7-4051-4799-9B0E-92510F135F70}"/>
                    </a:ext>
                  </a:extLst>
                </p14:cNvPr>
                <p14:cNvContentPartPr/>
                <p14:nvPr/>
              </p14:nvContentPartPr>
              <p14:xfrm>
                <a:off x="9080722" y="2981192"/>
                <a:ext cx="259920" cy="199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EDEBAE7-4051-4799-9B0E-92510F135F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76402" y="2976872"/>
                  <a:ext cx="268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FBEA78F-5E81-4B60-A696-2CEF2099588C}"/>
                    </a:ext>
                  </a:extLst>
                </p14:cNvPr>
                <p14:cNvContentPartPr/>
                <p14:nvPr/>
              </p14:nvContentPartPr>
              <p14:xfrm>
                <a:off x="8783362" y="3495272"/>
                <a:ext cx="70560" cy="246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FBEA78F-5E81-4B60-A696-2CEF209958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79042" y="3490952"/>
                  <a:ext cx="79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2B5163A-F5AE-4956-B8D2-37EAAD837EDF}"/>
                    </a:ext>
                  </a:extLst>
                </p14:cNvPr>
                <p14:cNvContentPartPr/>
                <p14:nvPr/>
              </p14:nvContentPartPr>
              <p14:xfrm>
                <a:off x="8854282" y="3500672"/>
                <a:ext cx="123840" cy="149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2B5163A-F5AE-4956-B8D2-37EAAD837E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49962" y="3496352"/>
                  <a:ext cx="132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BB3F0A-7110-4EC3-9F8B-8E8A49024C51}"/>
                    </a:ext>
                  </a:extLst>
                </p14:cNvPr>
                <p14:cNvContentPartPr/>
                <p14:nvPr/>
              </p14:nvContentPartPr>
              <p14:xfrm>
                <a:off x="8840962" y="3412112"/>
                <a:ext cx="85320" cy="38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BB3F0A-7110-4EC3-9F8B-8E8A49024C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36642" y="3407792"/>
                  <a:ext cx="93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802769D-849D-4922-8497-7BB125C80B91}"/>
                    </a:ext>
                  </a:extLst>
                </p14:cNvPr>
                <p14:cNvContentPartPr/>
                <p14:nvPr/>
              </p14:nvContentPartPr>
              <p14:xfrm>
                <a:off x="9153442" y="3393392"/>
                <a:ext cx="228600" cy="117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802769D-849D-4922-8497-7BB125C80B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49122" y="3389072"/>
                  <a:ext cx="237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58AB281-FFFE-4561-9C47-A7E817EDEE64}"/>
                    </a:ext>
                  </a:extLst>
                </p14:cNvPr>
                <p14:cNvContentPartPr/>
                <p14:nvPr/>
              </p14:nvContentPartPr>
              <p14:xfrm>
                <a:off x="9315442" y="3267392"/>
                <a:ext cx="360" cy="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58AB281-FFFE-4561-9C47-A7E817EDEE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11122" y="32630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DE05E86-519E-460A-BA23-FB901A14BCF9}"/>
                    </a:ext>
                  </a:extLst>
                </p14:cNvPr>
                <p14:cNvContentPartPr/>
                <p14:nvPr/>
              </p14:nvContentPartPr>
              <p14:xfrm>
                <a:off x="9343162" y="3201152"/>
                <a:ext cx="308880" cy="250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DE05E86-519E-460A-BA23-FB901A14BC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38842" y="3196832"/>
                  <a:ext cx="317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E870354-0518-4FDB-8701-9F485280CEF8}"/>
                    </a:ext>
                  </a:extLst>
                </p14:cNvPr>
                <p14:cNvContentPartPr/>
                <p14:nvPr/>
              </p14:nvContentPartPr>
              <p14:xfrm>
                <a:off x="9565642" y="3152192"/>
                <a:ext cx="92160" cy="16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E870354-0518-4FDB-8701-9F485280CE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60962" y="3147872"/>
                  <a:ext cx="100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1914C6D-75F4-401E-A99A-7B75CA4979FF}"/>
                    </a:ext>
                  </a:extLst>
                </p14:cNvPr>
                <p14:cNvContentPartPr/>
                <p14:nvPr/>
              </p14:nvContentPartPr>
              <p14:xfrm>
                <a:off x="9626842" y="3018632"/>
                <a:ext cx="132480" cy="237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1914C6D-75F4-401E-A99A-7B75CA4979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22522" y="3014312"/>
                  <a:ext cx="141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CA0369B-EF53-4722-9946-7C22607025FD}"/>
                    </a:ext>
                  </a:extLst>
                </p14:cNvPr>
                <p14:cNvContentPartPr/>
                <p14:nvPr/>
              </p14:nvContentPartPr>
              <p14:xfrm>
                <a:off x="9786682" y="2847992"/>
                <a:ext cx="361440" cy="313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CA0369B-EF53-4722-9946-7C22607025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82362" y="2843672"/>
                  <a:ext cx="370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29CF635-840F-4383-BCF0-E0D65A27CAC3}"/>
                    </a:ext>
                  </a:extLst>
                </p14:cNvPr>
                <p14:cNvContentPartPr/>
                <p14:nvPr/>
              </p14:nvContentPartPr>
              <p14:xfrm>
                <a:off x="10291042" y="2649272"/>
                <a:ext cx="123120" cy="218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29CF635-840F-4383-BCF0-E0D65A27CA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86722" y="2644952"/>
                  <a:ext cx="131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BB4A4D7-03BB-4FF1-BEDB-C7BAA05B8138}"/>
                    </a:ext>
                  </a:extLst>
                </p14:cNvPr>
                <p14:cNvContentPartPr/>
                <p14:nvPr/>
              </p14:nvContentPartPr>
              <p14:xfrm>
                <a:off x="10448362" y="2692112"/>
                <a:ext cx="114840" cy="103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BB4A4D7-03BB-4FF1-BEDB-C7BAA05B81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44042" y="2687792"/>
                  <a:ext cx="123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935C15-704A-48DE-8F30-CA737A020F40}"/>
                    </a:ext>
                  </a:extLst>
                </p14:cNvPr>
                <p14:cNvContentPartPr/>
                <p14:nvPr/>
              </p14:nvContentPartPr>
              <p14:xfrm>
                <a:off x="10538002" y="2526152"/>
                <a:ext cx="108360" cy="175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935C15-704A-48DE-8F30-CA737A020F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33682" y="2521832"/>
                  <a:ext cx="11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E2836FE-1061-4DD6-8E73-D7BEB6066D8C}"/>
                    </a:ext>
                  </a:extLst>
                </p14:cNvPr>
                <p14:cNvContentPartPr/>
                <p14:nvPr/>
              </p14:nvContentPartPr>
              <p14:xfrm>
                <a:off x="10620802" y="2486552"/>
                <a:ext cx="86040" cy="169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E2836FE-1061-4DD6-8E73-D7BEB6066D8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16482" y="2482232"/>
                  <a:ext cx="94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2153B5B-9D41-4C93-840B-688857576EC2}"/>
                    </a:ext>
                  </a:extLst>
                </p14:cNvPr>
                <p14:cNvContentPartPr/>
                <p14:nvPr/>
              </p14:nvContentPartPr>
              <p14:xfrm>
                <a:off x="10674082" y="2590952"/>
                <a:ext cx="66600" cy="35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2153B5B-9D41-4C93-840B-688857576EC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69762" y="2586632"/>
                  <a:ext cx="7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C817191-B9D9-4789-B2D9-59820BF7024F}"/>
                    </a:ext>
                  </a:extLst>
                </p14:cNvPr>
                <p14:cNvContentPartPr/>
                <p14:nvPr/>
              </p14:nvContentPartPr>
              <p14:xfrm>
                <a:off x="10733482" y="2511392"/>
                <a:ext cx="110520" cy="103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C817191-B9D9-4789-B2D9-59820BF702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29162" y="2507072"/>
                  <a:ext cx="11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671C30-BA3E-40A1-AFFF-520D2D7AB057}"/>
                    </a:ext>
                  </a:extLst>
                </p14:cNvPr>
                <p14:cNvContentPartPr/>
                <p14:nvPr/>
              </p14:nvContentPartPr>
              <p14:xfrm>
                <a:off x="10820602" y="2296832"/>
                <a:ext cx="300960" cy="246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671C30-BA3E-40A1-AFFF-520D2D7AB0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16282" y="2292512"/>
                  <a:ext cx="309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01BF18A-F694-4CA0-80E2-18DF0D2BFB62}"/>
                    </a:ext>
                  </a:extLst>
                </p14:cNvPr>
                <p14:cNvContentPartPr/>
                <p14:nvPr/>
              </p14:nvContentPartPr>
              <p14:xfrm>
                <a:off x="11070802" y="2199272"/>
                <a:ext cx="91440" cy="188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01BF18A-F694-4CA0-80E2-18DF0D2BFB6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66482" y="2194952"/>
                  <a:ext cx="100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D19612C-AC25-44B1-A34A-2AE092B0E942}"/>
                    </a:ext>
                  </a:extLst>
                </p14:cNvPr>
                <p14:cNvContentPartPr/>
                <p14:nvPr/>
              </p14:nvContentPartPr>
              <p14:xfrm>
                <a:off x="11016802" y="2245712"/>
                <a:ext cx="58320" cy="136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D19612C-AC25-44B1-A34A-2AE092B0E94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12482" y="2241392"/>
                  <a:ext cx="66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A53620A-9B0A-41EE-89BB-9D4C25D6D644}"/>
                    </a:ext>
                  </a:extLst>
                </p14:cNvPr>
                <p14:cNvContentPartPr/>
                <p14:nvPr/>
              </p14:nvContentPartPr>
              <p14:xfrm>
                <a:off x="11133802" y="2228792"/>
                <a:ext cx="75600" cy="105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A53620A-9B0A-41EE-89BB-9D4C25D6D6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29482" y="2224472"/>
                  <a:ext cx="84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0ED1B4A-28CA-40DE-A9D1-30A95C912D9C}"/>
                    </a:ext>
                  </a:extLst>
                </p14:cNvPr>
                <p14:cNvContentPartPr/>
                <p14:nvPr/>
              </p14:nvContentPartPr>
              <p14:xfrm>
                <a:off x="11179162" y="2081552"/>
                <a:ext cx="155160" cy="195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0ED1B4A-28CA-40DE-A9D1-30A95C912D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74842" y="2077232"/>
                  <a:ext cx="163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D14F2AB-E33F-4397-ACF7-56B2F294C4AE}"/>
                    </a:ext>
                  </a:extLst>
                </p14:cNvPr>
                <p14:cNvContentPartPr/>
                <p14:nvPr/>
              </p14:nvContentPartPr>
              <p14:xfrm>
                <a:off x="11324242" y="1955912"/>
                <a:ext cx="382320" cy="254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D14F2AB-E33F-4397-ACF7-56B2F294C4A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19922" y="1951592"/>
                  <a:ext cx="390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5148BC-35C3-4D81-9A57-673FA63229E7}"/>
                    </a:ext>
                  </a:extLst>
                </p14:cNvPr>
                <p14:cNvContentPartPr/>
                <p14:nvPr/>
              </p14:nvContentPartPr>
              <p14:xfrm>
                <a:off x="10158202" y="3221312"/>
                <a:ext cx="168120" cy="284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5148BC-35C3-4D81-9A57-673FA63229E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53882" y="3216992"/>
                  <a:ext cx="176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0DE9C5E-724D-4479-AD91-8557EED15D3E}"/>
                    </a:ext>
                  </a:extLst>
                </p14:cNvPr>
                <p14:cNvContentPartPr/>
                <p14:nvPr/>
              </p14:nvContentPartPr>
              <p14:xfrm>
                <a:off x="10333522" y="3166592"/>
                <a:ext cx="82080" cy="182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0DE9C5E-724D-4479-AD91-8557EED15D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29202" y="3162272"/>
                  <a:ext cx="90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1C962A0-1C87-43BC-8365-AC4F886A0644}"/>
                    </a:ext>
                  </a:extLst>
                </p14:cNvPr>
                <p14:cNvContentPartPr/>
                <p14:nvPr/>
              </p14:nvContentPartPr>
              <p14:xfrm>
                <a:off x="10502722" y="3044192"/>
                <a:ext cx="14400" cy="190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1C962A0-1C87-43BC-8365-AC4F886A06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98402" y="3039872"/>
                  <a:ext cx="23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E7596DB-9B3E-4F98-B075-5D6C96CBCF28}"/>
                    </a:ext>
                  </a:extLst>
                </p14:cNvPr>
                <p14:cNvContentPartPr/>
                <p14:nvPr/>
              </p14:nvContentPartPr>
              <p14:xfrm>
                <a:off x="10391482" y="3045992"/>
                <a:ext cx="67320" cy="93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E7596DB-9B3E-4F98-B075-5D6C96CBCF2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87162" y="3041672"/>
                  <a:ext cx="75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BCB1DDF-81DD-40F6-8395-0D64023F5744}"/>
                    </a:ext>
                  </a:extLst>
                </p14:cNvPr>
                <p14:cNvContentPartPr/>
                <p14:nvPr/>
              </p14:nvContentPartPr>
              <p14:xfrm>
                <a:off x="10571122" y="3101792"/>
                <a:ext cx="29880" cy="119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BCB1DDF-81DD-40F6-8395-0D64023F574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66802" y="3097472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A450D0-FE2C-49D4-A7F7-35D4F7004C72}"/>
                    </a:ext>
                  </a:extLst>
                </p14:cNvPr>
                <p14:cNvContentPartPr/>
                <p14:nvPr/>
              </p14:nvContentPartPr>
              <p14:xfrm>
                <a:off x="10627282" y="2981552"/>
                <a:ext cx="97920" cy="70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A450D0-FE2C-49D4-A7F7-35D4F7004C7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22962" y="2977232"/>
                  <a:ext cx="10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E7F9BFE-DF49-49E9-B017-65BED12FAABA}"/>
                    </a:ext>
                  </a:extLst>
                </p14:cNvPr>
                <p14:cNvContentPartPr/>
                <p14:nvPr/>
              </p14:nvContentPartPr>
              <p14:xfrm>
                <a:off x="10787842" y="2842952"/>
                <a:ext cx="49320" cy="189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E7F9BFE-DF49-49E9-B017-65BED12FAAB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83522" y="2838632"/>
                  <a:ext cx="57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3830720-214D-4E8B-B47E-1D2CB39419FD}"/>
                    </a:ext>
                  </a:extLst>
                </p14:cNvPr>
                <p14:cNvContentPartPr/>
                <p14:nvPr/>
              </p14:nvContentPartPr>
              <p14:xfrm>
                <a:off x="10847242" y="2737112"/>
                <a:ext cx="134640" cy="236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3830720-214D-4E8B-B47E-1D2CB39419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42922" y="2732792"/>
                  <a:ext cx="143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E48436B-4767-43F4-8521-7AA05B2A6021}"/>
                    </a:ext>
                  </a:extLst>
                </p14:cNvPr>
                <p14:cNvContentPartPr/>
                <p14:nvPr/>
              </p14:nvContentPartPr>
              <p14:xfrm>
                <a:off x="10918522" y="2672312"/>
                <a:ext cx="154440" cy="185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E48436B-4767-43F4-8521-7AA05B2A602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14202" y="2667992"/>
                  <a:ext cx="163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B4AB86B-F21B-49B3-A716-C8800FEC5531}"/>
                    </a:ext>
                  </a:extLst>
                </p14:cNvPr>
                <p14:cNvContentPartPr/>
                <p14:nvPr/>
              </p14:nvContentPartPr>
              <p14:xfrm>
                <a:off x="11093122" y="2765912"/>
                <a:ext cx="78480" cy="82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B4AB86B-F21B-49B3-A716-C8800FEC55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88802" y="2761592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A94285-9AB3-4B90-A377-DF7F75675CB7}"/>
                    </a:ext>
                  </a:extLst>
                </p14:cNvPr>
                <p14:cNvContentPartPr/>
                <p14:nvPr/>
              </p14:nvContentPartPr>
              <p14:xfrm>
                <a:off x="10880002" y="3098912"/>
                <a:ext cx="141840" cy="207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A94285-9AB3-4B90-A377-DF7F75675CB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75682" y="3094592"/>
                  <a:ext cx="150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28E82DD-541E-48E2-B9E9-4F104E08945D}"/>
                    </a:ext>
                  </a:extLst>
                </p14:cNvPr>
                <p14:cNvContentPartPr/>
                <p14:nvPr/>
              </p14:nvContentPartPr>
              <p14:xfrm>
                <a:off x="11026882" y="3119432"/>
                <a:ext cx="49320" cy="105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28E82DD-541E-48E2-B9E9-4F104E0894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22562" y="3115112"/>
                  <a:ext cx="5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23FE626-D747-45E1-A9B7-737D609923E7}"/>
                    </a:ext>
                  </a:extLst>
                </p14:cNvPr>
                <p14:cNvContentPartPr/>
                <p14:nvPr/>
              </p14:nvContentPartPr>
              <p14:xfrm>
                <a:off x="11118682" y="3047792"/>
                <a:ext cx="100800" cy="130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23FE626-D747-45E1-A9B7-737D609923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14362" y="3043472"/>
                  <a:ext cx="109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8305952-3A8C-40AE-A705-286B6BED6A0D}"/>
                    </a:ext>
                  </a:extLst>
                </p14:cNvPr>
                <p14:cNvContentPartPr/>
                <p14:nvPr/>
              </p14:nvContentPartPr>
              <p14:xfrm>
                <a:off x="11252602" y="2927552"/>
                <a:ext cx="35640" cy="161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8305952-3A8C-40AE-A705-286B6BED6A0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48282" y="2923232"/>
                  <a:ext cx="44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C2A4A0C-440D-40FE-87E9-CF71238B681D}"/>
                    </a:ext>
                  </a:extLst>
                </p14:cNvPr>
                <p14:cNvContentPartPr/>
                <p14:nvPr/>
              </p14:nvContentPartPr>
              <p14:xfrm>
                <a:off x="11131642" y="2932952"/>
                <a:ext cx="199800" cy="195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C2A4A0C-440D-40FE-87E9-CF71238B68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27322" y="2928632"/>
                  <a:ext cx="208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37C3D90-764E-4629-9946-8DB9FEB1210D}"/>
                    </a:ext>
                  </a:extLst>
                </p14:cNvPr>
                <p14:cNvContentPartPr/>
                <p14:nvPr/>
              </p14:nvContentPartPr>
              <p14:xfrm>
                <a:off x="11335042" y="2853752"/>
                <a:ext cx="137880" cy="179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37C3D90-764E-4629-9946-8DB9FEB1210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30722" y="2849432"/>
                  <a:ext cx="14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C6D4441-F056-4862-A596-6DA614294A68}"/>
                    </a:ext>
                  </a:extLst>
                </p14:cNvPr>
                <p14:cNvContentPartPr/>
                <p14:nvPr/>
              </p14:nvContentPartPr>
              <p14:xfrm>
                <a:off x="11323882" y="2792912"/>
                <a:ext cx="196200" cy="129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C6D4441-F056-4862-A596-6DA614294A6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19562" y="2788592"/>
                  <a:ext cx="204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AD3F7B8-B5F2-4CE5-8594-74ED6FF9568E}"/>
                    </a:ext>
                  </a:extLst>
                </p14:cNvPr>
                <p14:cNvContentPartPr/>
                <p14:nvPr/>
              </p14:nvContentPartPr>
              <p14:xfrm>
                <a:off x="11030122" y="2914592"/>
                <a:ext cx="682920" cy="424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AD3F7B8-B5F2-4CE5-8594-74ED6FF956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25802" y="2910272"/>
                  <a:ext cx="691560" cy="43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9AD183C-99D0-45E4-8CAD-064697552513}"/>
                  </a:ext>
                </a:extLst>
              </p14:cNvPr>
              <p14:cNvContentPartPr/>
              <p14:nvPr/>
            </p14:nvContentPartPr>
            <p14:xfrm>
              <a:off x="4130722" y="5425592"/>
              <a:ext cx="2992680" cy="943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9AD183C-99D0-45E4-8CAD-06469755251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126402" y="5421272"/>
                <a:ext cx="3001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62D37F9-3FFD-4A1C-ADF4-7E4271192C69}"/>
                  </a:ext>
                </a:extLst>
              </p14:cNvPr>
              <p14:cNvContentPartPr/>
              <p14:nvPr/>
            </p14:nvContentPartPr>
            <p14:xfrm>
              <a:off x="602362" y="5418032"/>
              <a:ext cx="3607560" cy="37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62D37F9-3FFD-4A1C-ADF4-7E4271192C6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98042" y="5413712"/>
                <a:ext cx="36162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CD1A843F-9DB4-4B5A-88C9-563F057D1FD3}"/>
              </a:ext>
            </a:extLst>
          </p:cNvPr>
          <p:cNvGrpSpPr/>
          <p:nvPr/>
        </p:nvGrpSpPr>
        <p:grpSpPr>
          <a:xfrm>
            <a:off x="1974682" y="5584352"/>
            <a:ext cx="6528240" cy="1219320"/>
            <a:chOff x="1974682" y="5584352"/>
            <a:chExt cx="6528240" cy="12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6CB5558-9B92-46C2-895D-060C3BCFD8F5}"/>
                    </a:ext>
                  </a:extLst>
                </p14:cNvPr>
                <p14:cNvContentPartPr/>
                <p14:nvPr/>
              </p14:nvContentPartPr>
              <p14:xfrm>
                <a:off x="1974682" y="5605952"/>
                <a:ext cx="107640" cy="226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6CB5558-9B92-46C2-895D-060C3BCFD8F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70362" y="5601632"/>
                  <a:ext cx="116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822404C-BA7D-4889-923A-48BE154429A5}"/>
                    </a:ext>
                  </a:extLst>
                </p14:cNvPr>
                <p14:cNvContentPartPr/>
                <p14:nvPr/>
              </p14:nvContentPartPr>
              <p14:xfrm>
                <a:off x="2105722" y="5733032"/>
                <a:ext cx="78480" cy="139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822404C-BA7D-4889-923A-48BE154429A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01402" y="5728712"/>
                  <a:ext cx="87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EDC3997-C24E-4A15-8B7A-0C19DCDF1AED}"/>
                    </a:ext>
                  </a:extLst>
                </p14:cNvPr>
                <p14:cNvContentPartPr/>
                <p14:nvPr/>
              </p14:nvContentPartPr>
              <p14:xfrm>
                <a:off x="2354842" y="5709272"/>
                <a:ext cx="120240" cy="159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EDC3997-C24E-4A15-8B7A-0C19DCDF1AE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350522" y="5704952"/>
                  <a:ext cx="128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E297C56-7E74-4BDF-8E4E-C15E8E81493B}"/>
                    </a:ext>
                  </a:extLst>
                </p14:cNvPr>
                <p14:cNvContentPartPr/>
                <p14:nvPr/>
              </p14:nvContentPartPr>
              <p14:xfrm>
                <a:off x="2514682" y="5645552"/>
                <a:ext cx="256320" cy="191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E297C56-7E74-4BDF-8E4E-C15E8E8149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10362" y="5641232"/>
                  <a:ext cx="264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28EE328-E728-4316-8195-02A9565565B5}"/>
                    </a:ext>
                  </a:extLst>
                </p14:cNvPr>
                <p14:cNvContentPartPr/>
                <p14:nvPr/>
              </p14:nvContentPartPr>
              <p14:xfrm>
                <a:off x="2640682" y="5590472"/>
                <a:ext cx="46080" cy="10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28EE328-E728-4316-8195-02A9565565B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36362" y="5586152"/>
                  <a:ext cx="54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76785C9-E22E-47C4-85A4-630E8BB650BF}"/>
                    </a:ext>
                  </a:extLst>
                </p14:cNvPr>
                <p14:cNvContentPartPr/>
                <p14:nvPr/>
              </p14:nvContentPartPr>
              <p14:xfrm>
                <a:off x="2891242" y="5727632"/>
                <a:ext cx="93600" cy="111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76785C9-E22E-47C4-85A4-630E8BB650B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86922" y="5723312"/>
                  <a:ext cx="10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DDB7AE4-4616-4844-B4BE-F2C14F532B84}"/>
                    </a:ext>
                  </a:extLst>
                </p14:cNvPr>
                <p14:cNvContentPartPr/>
                <p14:nvPr/>
              </p14:nvContentPartPr>
              <p14:xfrm>
                <a:off x="2998522" y="5715392"/>
                <a:ext cx="140400" cy="133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DDB7AE4-4616-4844-B4BE-F2C14F532B8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94202" y="5711072"/>
                  <a:ext cx="149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4251791-8996-44AA-9404-AA64B78C5C06}"/>
                    </a:ext>
                  </a:extLst>
                </p14:cNvPr>
                <p14:cNvContentPartPr/>
                <p14:nvPr/>
              </p14:nvContentPartPr>
              <p14:xfrm>
                <a:off x="3190042" y="5819792"/>
                <a:ext cx="22680" cy="27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4251791-8996-44AA-9404-AA64B78C5C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185722" y="5815472"/>
                  <a:ext cx="31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0DC0A1A-7CED-4513-AECA-F6D3097112BF}"/>
                    </a:ext>
                  </a:extLst>
                </p14:cNvPr>
                <p14:cNvContentPartPr/>
                <p14:nvPr/>
              </p14:nvContentPartPr>
              <p14:xfrm>
                <a:off x="3411082" y="5681552"/>
                <a:ext cx="199080" cy="129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0DC0A1A-7CED-4513-AECA-F6D3097112B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06762" y="5677232"/>
                  <a:ext cx="20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152C7A9-D895-4407-836B-D2CAD93B2D55}"/>
                    </a:ext>
                  </a:extLst>
                </p14:cNvPr>
                <p14:cNvContentPartPr/>
                <p14:nvPr/>
              </p14:nvContentPartPr>
              <p14:xfrm>
                <a:off x="3602602" y="5696672"/>
                <a:ext cx="91080" cy="118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152C7A9-D895-4407-836B-D2CAD93B2D5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98282" y="5692352"/>
                  <a:ext cx="99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4DB2296-3B1E-4659-8D31-4E0A7A128443}"/>
                    </a:ext>
                  </a:extLst>
                </p14:cNvPr>
                <p14:cNvContentPartPr/>
                <p14:nvPr/>
              </p14:nvContentPartPr>
              <p14:xfrm>
                <a:off x="3829762" y="5721872"/>
                <a:ext cx="224280" cy="101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4DB2296-3B1E-4659-8D31-4E0A7A1284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25442" y="5717552"/>
                  <a:ext cx="232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5EA9B49-DBFD-450D-A8CB-10EA869DC7A9}"/>
                    </a:ext>
                  </a:extLst>
                </p14:cNvPr>
                <p14:cNvContentPartPr/>
                <p14:nvPr/>
              </p14:nvContentPartPr>
              <p14:xfrm>
                <a:off x="4010122" y="5725832"/>
                <a:ext cx="228600" cy="104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5EA9B49-DBFD-450D-A8CB-10EA869DC7A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05802" y="5721512"/>
                  <a:ext cx="237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4A2CADC-CA52-4098-BD48-5F34ACD10099}"/>
                    </a:ext>
                  </a:extLst>
                </p14:cNvPr>
                <p14:cNvContentPartPr/>
                <p14:nvPr/>
              </p14:nvContentPartPr>
              <p14:xfrm>
                <a:off x="4202362" y="5673632"/>
                <a:ext cx="51120" cy="21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4A2CADC-CA52-4098-BD48-5F34ACD1009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98042" y="5669312"/>
                  <a:ext cx="59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3DADC6E-F2D9-4260-9A5D-8290397529F0}"/>
                    </a:ext>
                  </a:extLst>
                </p14:cNvPr>
                <p14:cNvContentPartPr/>
                <p14:nvPr/>
              </p14:nvContentPartPr>
              <p14:xfrm>
                <a:off x="4293442" y="5670752"/>
                <a:ext cx="166320" cy="128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3DADC6E-F2D9-4260-9A5D-8290397529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89122" y="5666432"/>
                  <a:ext cx="174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992BB79-4F5B-4F18-99F1-369AE121CD43}"/>
                    </a:ext>
                  </a:extLst>
                </p14:cNvPr>
                <p14:cNvContentPartPr/>
                <p14:nvPr/>
              </p14:nvContentPartPr>
              <p14:xfrm>
                <a:off x="4633642" y="5686232"/>
                <a:ext cx="310320" cy="136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992BB79-4F5B-4F18-99F1-369AE121CD4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629322" y="5681912"/>
                  <a:ext cx="31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74BC94F-13F2-4C9B-828A-EC7C603722AB}"/>
                    </a:ext>
                  </a:extLst>
                </p14:cNvPr>
                <p14:cNvContentPartPr/>
                <p14:nvPr/>
              </p14:nvContentPartPr>
              <p14:xfrm>
                <a:off x="4903642" y="5659952"/>
                <a:ext cx="84600" cy="35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74BC94F-13F2-4C9B-828A-EC7C603722A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99322" y="5655632"/>
                  <a:ext cx="93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544E8FE-3F61-4414-8C7C-CD08751CAEC7}"/>
                    </a:ext>
                  </a:extLst>
                </p14:cNvPr>
                <p14:cNvContentPartPr/>
                <p14:nvPr/>
              </p14:nvContentPartPr>
              <p14:xfrm>
                <a:off x="4959802" y="5691992"/>
                <a:ext cx="344880" cy="119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544E8FE-3F61-4414-8C7C-CD08751CAEC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55482" y="5687672"/>
                  <a:ext cx="353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CF1878B-EE80-4CB9-A113-F42A752F2A2B}"/>
                    </a:ext>
                  </a:extLst>
                </p14:cNvPr>
                <p14:cNvContentPartPr/>
                <p14:nvPr/>
              </p14:nvContentPartPr>
              <p14:xfrm>
                <a:off x="5478922" y="5659952"/>
                <a:ext cx="32400" cy="100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CF1878B-EE80-4CB9-A113-F42A752F2A2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74602" y="5655632"/>
                  <a:ext cx="41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7AA3B34-5D64-4F4D-B9AC-40224CECAD5F}"/>
                    </a:ext>
                  </a:extLst>
                </p14:cNvPr>
                <p14:cNvContentPartPr/>
                <p14:nvPr/>
              </p14:nvContentPartPr>
              <p14:xfrm>
                <a:off x="5419882" y="5606672"/>
                <a:ext cx="146160" cy="160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7AA3B34-5D64-4F4D-B9AC-40224CECAD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15562" y="5602352"/>
                  <a:ext cx="154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FA079D8-6B73-4055-8A3C-AEA25910C025}"/>
                    </a:ext>
                  </a:extLst>
                </p14:cNvPr>
                <p14:cNvContentPartPr/>
                <p14:nvPr/>
              </p14:nvContentPartPr>
              <p14:xfrm>
                <a:off x="5571442" y="5672192"/>
                <a:ext cx="355320" cy="81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FA079D8-6B73-4055-8A3C-AEA25910C02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67122" y="5667872"/>
                  <a:ext cx="363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E668D8D-92B8-4677-A669-9191A745F73A}"/>
                    </a:ext>
                  </a:extLst>
                </p14:cNvPr>
                <p14:cNvContentPartPr/>
                <p14:nvPr/>
              </p14:nvContentPartPr>
              <p14:xfrm>
                <a:off x="5900482" y="5584352"/>
                <a:ext cx="360" cy="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E668D8D-92B8-4677-A669-9191A745F7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6162" y="5580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4B38A1D-058F-48E1-BFA8-41B3ACD86877}"/>
                    </a:ext>
                  </a:extLst>
                </p14:cNvPr>
                <p14:cNvContentPartPr/>
                <p14:nvPr/>
              </p14:nvContentPartPr>
              <p14:xfrm>
                <a:off x="5968162" y="5601992"/>
                <a:ext cx="197640" cy="148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4B38A1D-058F-48E1-BFA8-41B3ACD868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63842" y="5597672"/>
                  <a:ext cx="20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FD7D381-5CE9-4E35-B719-89C69AE0AB3B}"/>
                    </a:ext>
                  </a:extLst>
                </p14:cNvPr>
                <p14:cNvContentPartPr/>
                <p14:nvPr/>
              </p14:nvContentPartPr>
              <p14:xfrm>
                <a:off x="6296482" y="5690912"/>
                <a:ext cx="188640" cy="45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FD7D381-5CE9-4E35-B719-89C69AE0AB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92162" y="5686592"/>
                  <a:ext cx="197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44825E7-163D-43DC-8AFD-EDDFA79D142A}"/>
                    </a:ext>
                  </a:extLst>
                </p14:cNvPr>
                <p14:cNvContentPartPr/>
                <p14:nvPr/>
              </p14:nvContentPartPr>
              <p14:xfrm>
                <a:off x="6464962" y="5613152"/>
                <a:ext cx="18360" cy="36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44825E7-163D-43DC-8AFD-EDDFA79D14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60642" y="5608832"/>
                  <a:ext cx="27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B0C6E62-C166-4ECD-B68D-18E4AB57508B}"/>
                    </a:ext>
                  </a:extLst>
                </p14:cNvPr>
                <p14:cNvContentPartPr/>
                <p14:nvPr/>
              </p14:nvContentPartPr>
              <p14:xfrm>
                <a:off x="2803762" y="6082232"/>
                <a:ext cx="15840" cy="84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B0C6E62-C166-4ECD-B68D-18E4AB57508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99442" y="6077912"/>
                  <a:ext cx="24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6E4D9DD-7DF9-4824-AB47-BC63174173FF}"/>
                    </a:ext>
                  </a:extLst>
                </p14:cNvPr>
                <p14:cNvContentPartPr/>
                <p14:nvPr/>
              </p14:nvContentPartPr>
              <p14:xfrm>
                <a:off x="2669482" y="6017072"/>
                <a:ext cx="247320" cy="169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6E4D9DD-7DF9-4824-AB47-BC63174173F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65162" y="6012752"/>
                  <a:ext cx="255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2373BC6-7A86-4FFD-B210-F7E0583106A2}"/>
                    </a:ext>
                  </a:extLst>
                </p14:cNvPr>
                <p14:cNvContentPartPr/>
                <p14:nvPr/>
              </p14:nvContentPartPr>
              <p14:xfrm>
                <a:off x="2927962" y="6009872"/>
                <a:ext cx="439200" cy="164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2373BC6-7A86-4FFD-B210-F7E0583106A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23642" y="6005552"/>
                  <a:ext cx="447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10D6D3B-5AFF-4DC1-8BB0-507A0C8E0FE2}"/>
                    </a:ext>
                  </a:extLst>
                </p14:cNvPr>
                <p14:cNvContentPartPr/>
                <p14:nvPr/>
              </p14:nvContentPartPr>
              <p14:xfrm>
                <a:off x="3384082" y="6079352"/>
                <a:ext cx="87840" cy="69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10D6D3B-5AFF-4DC1-8BB0-507A0C8E0F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79762" y="6075032"/>
                  <a:ext cx="96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4005DCD-7F18-46CE-8C0A-F164E7BAB578}"/>
                    </a:ext>
                  </a:extLst>
                </p14:cNvPr>
                <p14:cNvContentPartPr/>
                <p14:nvPr/>
              </p14:nvContentPartPr>
              <p14:xfrm>
                <a:off x="3516922" y="5990072"/>
                <a:ext cx="196200" cy="1555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4005DCD-7F18-46CE-8C0A-F164E7BAB57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12602" y="5985752"/>
                  <a:ext cx="204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0332A28-9BB9-43EB-BD5B-B1A553DA5E50}"/>
                    </a:ext>
                  </a:extLst>
                </p14:cNvPr>
                <p14:cNvContentPartPr/>
                <p14:nvPr/>
              </p14:nvContentPartPr>
              <p14:xfrm>
                <a:off x="3718522" y="6084392"/>
                <a:ext cx="168480" cy="47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0332A28-9BB9-43EB-BD5B-B1A553DA5E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14202" y="6080072"/>
                  <a:ext cx="177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FC86608-905E-4285-92F1-1CCF7449A241}"/>
                    </a:ext>
                  </a:extLst>
                </p14:cNvPr>
                <p14:cNvContentPartPr/>
                <p14:nvPr/>
              </p14:nvContentPartPr>
              <p14:xfrm>
                <a:off x="3921922" y="6036152"/>
                <a:ext cx="151560" cy="105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FC86608-905E-4285-92F1-1CCF7449A2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17602" y="6031832"/>
                  <a:ext cx="160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BD71E5-E802-4B5D-A7FE-6A3922E2718B}"/>
                    </a:ext>
                  </a:extLst>
                </p14:cNvPr>
                <p14:cNvContentPartPr/>
                <p14:nvPr/>
              </p14:nvContentPartPr>
              <p14:xfrm>
                <a:off x="4312522" y="6077552"/>
                <a:ext cx="372960" cy="608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BD71E5-E802-4B5D-A7FE-6A3922E2718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08202" y="6073232"/>
                  <a:ext cx="381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ADD804C-3DCB-4398-82FF-CA5B984E4FDE}"/>
                    </a:ext>
                  </a:extLst>
                </p14:cNvPr>
                <p14:cNvContentPartPr/>
                <p14:nvPr/>
              </p14:nvContentPartPr>
              <p14:xfrm>
                <a:off x="4710682" y="6045152"/>
                <a:ext cx="122040" cy="192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ADD804C-3DCB-4398-82FF-CA5B984E4FD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06362" y="6040832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EC35CA6-15F9-490A-A841-121C6A731B1C}"/>
                    </a:ext>
                  </a:extLst>
                </p14:cNvPr>
                <p14:cNvContentPartPr/>
                <p14:nvPr/>
              </p14:nvContentPartPr>
              <p14:xfrm>
                <a:off x="4886362" y="5980712"/>
                <a:ext cx="126720" cy="134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EC35CA6-15F9-490A-A841-121C6A731B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82042" y="5976392"/>
                  <a:ext cx="135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5B93E5A-88F3-4E7F-8F79-9062F220D213}"/>
                    </a:ext>
                  </a:extLst>
                </p14:cNvPr>
                <p14:cNvContentPartPr/>
                <p14:nvPr/>
              </p14:nvContentPartPr>
              <p14:xfrm>
                <a:off x="5003362" y="5942192"/>
                <a:ext cx="481680" cy="167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5B93E5A-88F3-4E7F-8F79-9062F220D2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99042" y="5937872"/>
                  <a:ext cx="490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9D7C554-8A36-42CD-B4D7-86ABD8C1BA80}"/>
                    </a:ext>
                  </a:extLst>
                </p14:cNvPr>
                <p14:cNvContentPartPr/>
                <p14:nvPr/>
              </p14:nvContentPartPr>
              <p14:xfrm>
                <a:off x="5609962" y="6018512"/>
                <a:ext cx="244440" cy="15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9D7C554-8A36-42CD-B4D7-86ABD8C1BA8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05642" y="6014192"/>
                  <a:ext cx="253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DC92EA8-5C08-459D-A1E0-34C76CCC12DF}"/>
                    </a:ext>
                  </a:extLst>
                </p14:cNvPr>
                <p14:cNvContentPartPr/>
                <p14:nvPr/>
              </p14:nvContentPartPr>
              <p14:xfrm>
                <a:off x="5806162" y="5961272"/>
                <a:ext cx="75600" cy="123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DC92EA8-5C08-459D-A1E0-34C76CCC12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01842" y="5956952"/>
                  <a:ext cx="84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4544DDD-8294-4A2F-B243-7C8C975F3D1C}"/>
                    </a:ext>
                  </a:extLst>
                </p14:cNvPr>
                <p14:cNvContentPartPr/>
                <p14:nvPr/>
              </p14:nvContentPartPr>
              <p14:xfrm>
                <a:off x="6058162" y="5969912"/>
                <a:ext cx="97560" cy="111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4544DDD-8294-4A2F-B243-7C8C975F3D1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53842" y="5965592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F3BECDA-0E79-478C-8E62-9A44031E1C8F}"/>
                    </a:ext>
                  </a:extLst>
                </p14:cNvPr>
                <p14:cNvContentPartPr/>
                <p14:nvPr/>
              </p14:nvContentPartPr>
              <p14:xfrm>
                <a:off x="6078682" y="5961272"/>
                <a:ext cx="141840" cy="139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F3BECDA-0E79-478C-8E62-9A44031E1C8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74362" y="5956952"/>
                  <a:ext cx="150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9C70D82-0524-4918-88E2-6C7DE24A61CE}"/>
                    </a:ext>
                  </a:extLst>
                </p14:cNvPr>
                <p14:cNvContentPartPr/>
                <p14:nvPr/>
              </p14:nvContentPartPr>
              <p14:xfrm>
                <a:off x="6220162" y="6009512"/>
                <a:ext cx="142200" cy="83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9C70D82-0524-4918-88E2-6C7DE24A61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15842" y="6005192"/>
                  <a:ext cx="15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E3FD330-5D2D-4D45-A88F-9ADD84CE912B}"/>
                    </a:ext>
                  </a:extLst>
                </p14:cNvPr>
                <p14:cNvContentPartPr/>
                <p14:nvPr/>
              </p14:nvContentPartPr>
              <p14:xfrm>
                <a:off x="6378562" y="5996552"/>
                <a:ext cx="111240" cy="113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E3FD330-5D2D-4D45-A88F-9ADD84CE91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74242" y="5992232"/>
                  <a:ext cx="119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4254455-2162-4F07-A207-DB7EC2AD50F9}"/>
                    </a:ext>
                  </a:extLst>
                </p14:cNvPr>
                <p14:cNvContentPartPr/>
                <p14:nvPr/>
              </p14:nvContentPartPr>
              <p14:xfrm>
                <a:off x="6459562" y="6017792"/>
                <a:ext cx="111600" cy="192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4254455-2162-4F07-A207-DB7EC2AD50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55242" y="6013472"/>
                  <a:ext cx="120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7C25675-2B7C-4D69-8650-44D9F968B847}"/>
                    </a:ext>
                  </a:extLst>
                </p14:cNvPr>
                <p14:cNvContentPartPr/>
                <p14:nvPr/>
              </p14:nvContentPartPr>
              <p14:xfrm>
                <a:off x="6590602" y="6004832"/>
                <a:ext cx="221760" cy="77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7C25675-2B7C-4D69-8650-44D9F968B8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86282" y="6000512"/>
                  <a:ext cx="230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F3021BD-07C6-43AE-918E-F436B583490C}"/>
                    </a:ext>
                  </a:extLst>
                </p14:cNvPr>
                <p14:cNvContentPartPr/>
                <p14:nvPr/>
              </p14:nvContentPartPr>
              <p14:xfrm>
                <a:off x="6846202" y="5913392"/>
                <a:ext cx="162360" cy="165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F3021BD-07C6-43AE-918E-F436B583490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41882" y="5909072"/>
                  <a:ext cx="171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E71B362-9973-4D2C-8637-CCF73FC39E15}"/>
                    </a:ext>
                  </a:extLst>
                </p14:cNvPr>
                <p14:cNvContentPartPr/>
                <p14:nvPr/>
              </p14:nvContentPartPr>
              <p14:xfrm>
                <a:off x="7202242" y="5956952"/>
                <a:ext cx="396720" cy="252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E71B362-9973-4D2C-8637-CCF73FC39E1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97922" y="5952632"/>
                  <a:ext cx="405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71A0B65-E5AC-489A-B33A-F7F22ED0AED2}"/>
                    </a:ext>
                  </a:extLst>
                </p14:cNvPr>
                <p14:cNvContentPartPr/>
                <p14:nvPr/>
              </p14:nvContentPartPr>
              <p14:xfrm>
                <a:off x="5914522" y="6225152"/>
                <a:ext cx="420120" cy="110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71A0B65-E5AC-489A-B33A-F7F22ED0AED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10202" y="6220832"/>
                  <a:ext cx="42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BA2B91E-FF70-4981-820E-1FDBFAA90BA8}"/>
                    </a:ext>
                  </a:extLst>
                </p14:cNvPr>
                <p14:cNvContentPartPr/>
                <p14:nvPr/>
              </p14:nvContentPartPr>
              <p14:xfrm>
                <a:off x="6269482" y="6174752"/>
                <a:ext cx="360" cy="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BA2B91E-FF70-4981-820E-1FDBFAA90B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65162" y="6170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F5DACC1-1F64-4EEA-BE07-8CCB6F44A568}"/>
                    </a:ext>
                  </a:extLst>
                </p14:cNvPr>
                <p14:cNvContentPartPr/>
                <p14:nvPr/>
              </p14:nvContentPartPr>
              <p14:xfrm>
                <a:off x="6454522" y="6199952"/>
                <a:ext cx="128520" cy="127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F5DACC1-1F64-4EEA-BE07-8CCB6F44A5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50202" y="6195632"/>
                  <a:ext cx="137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EC93C7D-47C1-44E8-87B0-A1E2CF8ADC41}"/>
                    </a:ext>
                  </a:extLst>
                </p14:cNvPr>
                <p14:cNvContentPartPr/>
                <p14:nvPr/>
              </p14:nvContentPartPr>
              <p14:xfrm>
                <a:off x="6498442" y="6286712"/>
                <a:ext cx="45360" cy="43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EC93C7D-47C1-44E8-87B0-A1E2CF8ADC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94122" y="6282392"/>
                  <a:ext cx="54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1116E2C-4D82-44D8-9254-F7E5A1928DA2}"/>
                    </a:ext>
                  </a:extLst>
                </p14:cNvPr>
                <p14:cNvContentPartPr/>
                <p14:nvPr/>
              </p14:nvContentPartPr>
              <p14:xfrm>
                <a:off x="6604282" y="6266552"/>
                <a:ext cx="32400" cy="60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1116E2C-4D82-44D8-9254-F7E5A1928DA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99962" y="6262232"/>
                  <a:ext cx="41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B1DD589-0171-4538-95DA-EB768A11C33A}"/>
                    </a:ext>
                  </a:extLst>
                </p14:cNvPr>
                <p14:cNvContentPartPr/>
                <p14:nvPr/>
              </p14:nvContentPartPr>
              <p14:xfrm>
                <a:off x="6662602" y="6184112"/>
                <a:ext cx="80280" cy="160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B1DD589-0171-4538-95DA-EB768A11C33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58282" y="6179792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E1A0AB3-2BCC-4978-91ED-2F194BF85035}"/>
                    </a:ext>
                  </a:extLst>
                </p14:cNvPr>
                <p14:cNvContentPartPr/>
                <p14:nvPr/>
              </p14:nvContentPartPr>
              <p14:xfrm>
                <a:off x="6638482" y="6116432"/>
                <a:ext cx="211680" cy="221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E1A0AB3-2BCC-4978-91ED-2F194BF8503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34162" y="6112112"/>
                  <a:ext cx="220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BD622F3-12F4-4B77-A29E-F70CC8ABC9EB}"/>
                    </a:ext>
                  </a:extLst>
                </p14:cNvPr>
                <p14:cNvContentPartPr/>
                <p14:nvPr/>
              </p14:nvContentPartPr>
              <p14:xfrm>
                <a:off x="6881482" y="6163952"/>
                <a:ext cx="113760" cy="203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BD622F3-12F4-4B77-A29E-F70CC8ABC9E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77162" y="6159632"/>
                  <a:ext cx="122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2490636-F0C6-4DCB-AFE6-373AE8E8167D}"/>
                    </a:ext>
                  </a:extLst>
                </p14:cNvPr>
                <p14:cNvContentPartPr/>
                <p14:nvPr/>
              </p14:nvContentPartPr>
              <p14:xfrm>
                <a:off x="6989482" y="6172592"/>
                <a:ext cx="152280" cy="129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2490636-F0C6-4DCB-AFE6-373AE8E8167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85162" y="6168272"/>
                  <a:ext cx="160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19B2A8C-8E00-47C2-95DB-5F928AEB9987}"/>
                    </a:ext>
                  </a:extLst>
                </p14:cNvPr>
                <p14:cNvContentPartPr/>
                <p14:nvPr/>
              </p14:nvContentPartPr>
              <p14:xfrm>
                <a:off x="7015762" y="6239192"/>
                <a:ext cx="246960" cy="97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19B2A8C-8E00-47C2-95DB-5F928AEB998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11442" y="6234872"/>
                  <a:ext cx="255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91E2AE0-4C0C-4A04-A76D-A00BA21196F4}"/>
                    </a:ext>
                  </a:extLst>
                </p14:cNvPr>
                <p14:cNvContentPartPr/>
                <p14:nvPr/>
              </p14:nvContentPartPr>
              <p14:xfrm>
                <a:off x="7267762" y="6174032"/>
                <a:ext cx="16560" cy="34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91E2AE0-4C0C-4A04-A76D-A00BA21196F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263442" y="6169712"/>
                  <a:ext cx="2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7A8475D-AA90-4A37-BA88-5B1006B59F95}"/>
                    </a:ext>
                  </a:extLst>
                </p14:cNvPr>
                <p14:cNvContentPartPr/>
                <p14:nvPr/>
              </p14:nvContentPartPr>
              <p14:xfrm>
                <a:off x="7246522" y="6233792"/>
                <a:ext cx="106560" cy="1450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7A8475D-AA90-4A37-BA88-5B1006B59F9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42202" y="6229472"/>
                  <a:ext cx="115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486539D-255A-4498-9C64-600D0040D605}"/>
                    </a:ext>
                  </a:extLst>
                </p14:cNvPr>
                <p14:cNvContentPartPr/>
                <p14:nvPr/>
              </p14:nvContentPartPr>
              <p14:xfrm>
                <a:off x="7334722" y="6225152"/>
                <a:ext cx="102960" cy="147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486539D-255A-4498-9C64-600D0040D60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30402" y="6220832"/>
                  <a:ext cx="111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ECD5D94-8E7E-4AB2-A759-D5B999F376FF}"/>
                    </a:ext>
                  </a:extLst>
                </p14:cNvPr>
                <p14:cNvContentPartPr/>
                <p14:nvPr/>
              </p14:nvContentPartPr>
              <p14:xfrm>
                <a:off x="7456042" y="6204272"/>
                <a:ext cx="234360" cy="75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ECD5D94-8E7E-4AB2-A759-D5B999F376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51722" y="6199952"/>
                  <a:ext cx="243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7C7F970-05BD-4A08-A016-442C77D3B129}"/>
                    </a:ext>
                  </a:extLst>
                </p14:cNvPr>
                <p14:cNvContentPartPr/>
                <p14:nvPr/>
              </p14:nvContentPartPr>
              <p14:xfrm>
                <a:off x="7726762" y="6213272"/>
                <a:ext cx="132480" cy="176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7C7F970-05BD-4A08-A016-442C77D3B12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22442" y="6208952"/>
                  <a:ext cx="141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DB9EF92-1BB8-4573-A4E3-53446283D1F5}"/>
                    </a:ext>
                  </a:extLst>
                </p14:cNvPr>
                <p14:cNvContentPartPr/>
                <p14:nvPr/>
              </p14:nvContentPartPr>
              <p14:xfrm>
                <a:off x="7893802" y="6145592"/>
                <a:ext cx="61200" cy="123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DB9EF92-1BB8-4573-A4E3-53446283D1F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89482" y="6141272"/>
                  <a:ext cx="69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58576FF-1FF2-47FA-85CF-6824F1C4B72F}"/>
                    </a:ext>
                  </a:extLst>
                </p14:cNvPr>
                <p14:cNvContentPartPr/>
                <p14:nvPr/>
              </p14:nvContentPartPr>
              <p14:xfrm>
                <a:off x="7914682" y="6204272"/>
                <a:ext cx="135000" cy="903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58576FF-1FF2-47FA-85CF-6824F1C4B72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910362" y="6199952"/>
                  <a:ext cx="143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CD580F4-DC02-4C6F-8656-5EFDBF590F5D}"/>
                    </a:ext>
                  </a:extLst>
                </p14:cNvPr>
                <p14:cNvContentPartPr/>
                <p14:nvPr/>
              </p14:nvContentPartPr>
              <p14:xfrm>
                <a:off x="8093242" y="6104912"/>
                <a:ext cx="196200" cy="187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CD580F4-DC02-4C6F-8656-5EFDBF590F5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88922" y="6100592"/>
                  <a:ext cx="204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EE9CF0-82B5-42F2-ADE2-4CC9FA22BF49}"/>
                    </a:ext>
                  </a:extLst>
                </p14:cNvPr>
                <p14:cNvContentPartPr/>
                <p14:nvPr/>
              </p14:nvContentPartPr>
              <p14:xfrm>
                <a:off x="8051122" y="6154592"/>
                <a:ext cx="248400" cy="12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EE9CF0-82B5-42F2-ADE2-4CC9FA22BF4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46802" y="6150272"/>
                  <a:ext cx="257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79C00EA-7E62-410F-A376-60C6A007AFB0}"/>
                    </a:ext>
                  </a:extLst>
                </p14:cNvPr>
                <p14:cNvContentPartPr/>
                <p14:nvPr/>
              </p14:nvContentPartPr>
              <p14:xfrm>
                <a:off x="5795722" y="6530432"/>
                <a:ext cx="182880" cy="102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79C00EA-7E62-410F-A376-60C6A007AFB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91402" y="6526112"/>
                  <a:ext cx="191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3490D44-18F1-45D5-A0F9-F1272966B541}"/>
                    </a:ext>
                  </a:extLst>
                </p14:cNvPr>
                <p14:cNvContentPartPr/>
                <p14:nvPr/>
              </p14:nvContentPartPr>
              <p14:xfrm>
                <a:off x="5936122" y="6487232"/>
                <a:ext cx="349920" cy="146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3490D44-18F1-45D5-A0F9-F1272966B54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31802" y="6482912"/>
                  <a:ext cx="358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3EAC3C-81AB-48D4-A1A8-F0D01F576026}"/>
                    </a:ext>
                  </a:extLst>
                </p14:cNvPr>
                <p14:cNvContentPartPr/>
                <p14:nvPr/>
              </p14:nvContentPartPr>
              <p14:xfrm>
                <a:off x="6389002" y="6489392"/>
                <a:ext cx="192960" cy="148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3EAC3C-81AB-48D4-A1A8-F0D01F57602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84682" y="6485072"/>
                  <a:ext cx="201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64F304C-C809-470B-8EB3-FE8436D661B0}"/>
                    </a:ext>
                  </a:extLst>
                </p14:cNvPr>
                <p14:cNvContentPartPr/>
                <p14:nvPr/>
              </p14:nvContentPartPr>
              <p14:xfrm>
                <a:off x="6560722" y="6506672"/>
                <a:ext cx="279360" cy="211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64F304C-C809-470B-8EB3-FE8436D661B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56402" y="6502352"/>
                  <a:ext cx="288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F392074-BA01-4573-8424-868363BE7A89}"/>
                    </a:ext>
                  </a:extLst>
                </p14:cNvPr>
                <p14:cNvContentPartPr/>
                <p14:nvPr/>
              </p14:nvContentPartPr>
              <p14:xfrm>
                <a:off x="6439042" y="6433592"/>
                <a:ext cx="94680" cy="19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F392074-BA01-4573-8424-868363BE7A8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34722" y="6429272"/>
                  <a:ext cx="10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97034A8-B597-45E3-80EC-D837BA3360C2}"/>
                    </a:ext>
                  </a:extLst>
                </p14:cNvPr>
                <p14:cNvContentPartPr/>
                <p14:nvPr/>
              </p14:nvContentPartPr>
              <p14:xfrm>
                <a:off x="6858802" y="6581192"/>
                <a:ext cx="262440" cy="175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97034A8-B597-45E3-80EC-D837BA3360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54482" y="6576872"/>
                  <a:ext cx="271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C55F091-3DD3-4286-888F-C53619F4CAC2}"/>
                    </a:ext>
                  </a:extLst>
                </p14:cNvPr>
                <p14:cNvContentPartPr/>
                <p14:nvPr/>
              </p14:nvContentPartPr>
              <p14:xfrm>
                <a:off x="7187482" y="6553472"/>
                <a:ext cx="411840" cy="84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C55F091-3DD3-4286-888F-C53619F4CAC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83162" y="6549152"/>
                  <a:ext cx="420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871666E-7534-4124-A589-4724A61F0108}"/>
                    </a:ext>
                  </a:extLst>
                </p14:cNvPr>
                <p14:cNvContentPartPr/>
                <p14:nvPr/>
              </p14:nvContentPartPr>
              <p14:xfrm>
                <a:off x="7636042" y="6480032"/>
                <a:ext cx="139320" cy="135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871666E-7534-4124-A589-4724A61F01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31722" y="6475712"/>
                  <a:ext cx="147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3A56A66-AEE1-4F34-819C-F69A3FA5EF23}"/>
                    </a:ext>
                  </a:extLst>
                </p14:cNvPr>
                <p14:cNvContentPartPr/>
                <p14:nvPr/>
              </p14:nvContentPartPr>
              <p14:xfrm>
                <a:off x="7782202" y="6530432"/>
                <a:ext cx="164520" cy="62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3A56A66-AEE1-4F34-819C-F69A3FA5EF2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77882" y="6526112"/>
                  <a:ext cx="173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FF83F1C-ABA7-4740-97DE-AB00489736B1}"/>
                    </a:ext>
                  </a:extLst>
                </p14:cNvPr>
                <p14:cNvContentPartPr/>
                <p14:nvPr/>
              </p14:nvContentPartPr>
              <p14:xfrm>
                <a:off x="7969042" y="6514952"/>
                <a:ext cx="85680" cy="70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FF83F1C-ABA7-4740-97DE-AB00489736B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64722" y="6510632"/>
                  <a:ext cx="94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DD07EEE-0CC8-4FB5-B954-36A8C2396D6F}"/>
                    </a:ext>
                  </a:extLst>
                </p14:cNvPr>
                <p14:cNvContentPartPr/>
                <p14:nvPr/>
              </p14:nvContentPartPr>
              <p14:xfrm>
                <a:off x="7978402" y="6535832"/>
                <a:ext cx="94320" cy="11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DD07EEE-0CC8-4FB5-B954-36A8C2396D6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74082" y="6531512"/>
                  <a:ext cx="102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EED8B7B-CCF1-4766-86C4-098F8BCB1B1B}"/>
                    </a:ext>
                  </a:extLst>
                </p14:cNvPr>
                <p14:cNvContentPartPr/>
                <p14:nvPr/>
              </p14:nvContentPartPr>
              <p14:xfrm>
                <a:off x="8089642" y="6451952"/>
                <a:ext cx="188640" cy="137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EED8B7B-CCF1-4766-86C4-098F8BCB1B1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85322" y="6447632"/>
                  <a:ext cx="197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28E0F90-B400-4556-B318-82FD1EF951C7}"/>
                    </a:ext>
                  </a:extLst>
                </p14:cNvPr>
                <p14:cNvContentPartPr/>
                <p14:nvPr/>
              </p14:nvContentPartPr>
              <p14:xfrm>
                <a:off x="8262442" y="6517472"/>
                <a:ext cx="69840" cy="162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28E0F90-B400-4556-B318-82FD1EF951C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58122" y="6513152"/>
                  <a:ext cx="78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B8176B1-C04C-45EB-A0F1-A0E799B1240E}"/>
                    </a:ext>
                  </a:extLst>
                </p14:cNvPr>
                <p14:cNvContentPartPr/>
                <p14:nvPr/>
              </p14:nvContentPartPr>
              <p14:xfrm>
                <a:off x="8346682" y="6502712"/>
                <a:ext cx="72000" cy="90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B8176B1-C04C-45EB-A0F1-A0E799B1240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42362" y="6498392"/>
                  <a:ext cx="80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FA92720-10A7-4216-8241-A2E128EB4789}"/>
                    </a:ext>
                  </a:extLst>
                </p14:cNvPr>
                <p14:cNvContentPartPr/>
                <p14:nvPr/>
              </p14:nvContentPartPr>
              <p14:xfrm>
                <a:off x="8427322" y="6534392"/>
                <a:ext cx="75600" cy="7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FA92720-10A7-4216-8241-A2E128EB478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23002" y="6530072"/>
                  <a:ext cx="84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B93F4B3-847D-49DC-BD31-D4E7A13DA734}"/>
                    </a:ext>
                  </a:extLst>
                </p14:cNvPr>
                <p14:cNvContentPartPr/>
                <p14:nvPr/>
              </p14:nvContentPartPr>
              <p14:xfrm>
                <a:off x="7668442" y="6665432"/>
                <a:ext cx="102600" cy="91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B93F4B3-847D-49DC-BD31-D4E7A13DA73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64122" y="6661112"/>
                  <a:ext cx="11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ADD6264-461D-47F9-ABF1-179456082F8D}"/>
                    </a:ext>
                  </a:extLst>
                </p14:cNvPr>
                <p14:cNvContentPartPr/>
                <p14:nvPr/>
              </p14:nvContentPartPr>
              <p14:xfrm>
                <a:off x="7800922" y="6617192"/>
                <a:ext cx="180360" cy="141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ADD6264-461D-47F9-ABF1-179456082F8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96602" y="6612872"/>
                  <a:ext cx="189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16A5A94-E2D6-4A60-B9F1-43983C5A695E}"/>
                    </a:ext>
                  </a:extLst>
                </p14:cNvPr>
                <p14:cNvContentPartPr/>
                <p14:nvPr/>
              </p14:nvContentPartPr>
              <p14:xfrm>
                <a:off x="8008642" y="6685952"/>
                <a:ext cx="76320" cy="82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16A5A94-E2D6-4A60-B9F1-43983C5A695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004322" y="6681632"/>
                  <a:ext cx="84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E09C606-9ED6-46AC-9F82-1D49C3CD8A0B}"/>
                    </a:ext>
                  </a:extLst>
                </p14:cNvPr>
                <p14:cNvContentPartPr/>
                <p14:nvPr/>
              </p14:nvContentPartPr>
              <p14:xfrm>
                <a:off x="8128522" y="6630512"/>
                <a:ext cx="29520" cy="140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E09C606-9ED6-46AC-9F82-1D49C3CD8A0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124202" y="6626192"/>
                  <a:ext cx="38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122AA42-B0A9-4C28-84D0-F56F45BA9D3E}"/>
                    </a:ext>
                  </a:extLst>
                </p14:cNvPr>
                <p14:cNvContentPartPr/>
                <p14:nvPr/>
              </p14:nvContentPartPr>
              <p14:xfrm>
                <a:off x="8143642" y="6688472"/>
                <a:ext cx="155880" cy="90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122AA42-B0A9-4C28-84D0-F56F45BA9D3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39322" y="6684152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AE3D223-9566-40C0-B550-DCCC4408A61C}"/>
                    </a:ext>
                  </a:extLst>
                </p14:cNvPr>
                <p14:cNvContentPartPr/>
                <p14:nvPr/>
              </p14:nvContentPartPr>
              <p14:xfrm>
                <a:off x="7614082" y="6778112"/>
                <a:ext cx="837360" cy="25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AE3D223-9566-40C0-B550-DCCC4408A61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09762" y="6773792"/>
                  <a:ext cx="8460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12C9F8C8-66FB-460D-8585-ACF03113AE3C}"/>
                  </a:ext>
                </a:extLst>
              </p14:cNvPr>
              <p14:cNvContentPartPr/>
              <p14:nvPr/>
            </p14:nvContentPartPr>
            <p14:xfrm>
              <a:off x="283042" y="809672"/>
              <a:ext cx="1892520" cy="10094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12C9F8C8-66FB-460D-8585-ACF03113AE3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278722" y="805352"/>
                <a:ext cx="1901160" cy="10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AC336656-FE4F-44AE-BE65-41ACED8F2C72}"/>
              </a:ext>
            </a:extLst>
          </p:cNvPr>
          <p:cNvGrpSpPr/>
          <p:nvPr/>
        </p:nvGrpSpPr>
        <p:grpSpPr>
          <a:xfrm>
            <a:off x="187282" y="-50008"/>
            <a:ext cx="4422960" cy="1711080"/>
            <a:chOff x="187282" y="-50008"/>
            <a:chExt cx="4422960" cy="171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5CDF8E-D988-469A-BAB5-7DE080F0989D}"/>
                    </a:ext>
                  </a:extLst>
                </p14:cNvPr>
                <p14:cNvContentPartPr/>
                <p14:nvPr/>
              </p14:nvContentPartPr>
              <p14:xfrm>
                <a:off x="413362" y="961952"/>
                <a:ext cx="1656000" cy="699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5CDF8E-D988-469A-BAB5-7DE080F0989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09042" y="957632"/>
                  <a:ext cx="166464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98FDAD-F6CE-4B4F-A822-59E1CE665E88}"/>
                    </a:ext>
                  </a:extLst>
                </p14:cNvPr>
                <p14:cNvContentPartPr/>
                <p14:nvPr/>
              </p14:nvContentPartPr>
              <p14:xfrm>
                <a:off x="2210482" y="1223312"/>
                <a:ext cx="226080" cy="39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98FDAD-F6CE-4B4F-A822-59E1CE665E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206162" y="1218992"/>
                  <a:ext cx="234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128A9B-B5DB-4092-B73C-C4B09B9A1E86}"/>
                    </a:ext>
                  </a:extLst>
                </p14:cNvPr>
                <p14:cNvContentPartPr/>
                <p14:nvPr/>
              </p14:nvContentPartPr>
              <p14:xfrm>
                <a:off x="2539882" y="1118912"/>
                <a:ext cx="188280" cy="165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128A9B-B5DB-4092-B73C-C4B09B9A1E8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535562" y="1114592"/>
                  <a:ext cx="196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3B9CE10-76A6-484A-A82B-25262D8FD45C}"/>
                    </a:ext>
                  </a:extLst>
                </p14:cNvPr>
                <p14:cNvContentPartPr/>
                <p14:nvPr/>
              </p14:nvContentPartPr>
              <p14:xfrm>
                <a:off x="2747602" y="1002272"/>
                <a:ext cx="111600" cy="217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3B9CE10-76A6-484A-A82B-25262D8FD45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743282" y="997952"/>
                  <a:ext cx="120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6F46A00-89FF-4599-9F14-B51D3957BCB6}"/>
                    </a:ext>
                  </a:extLst>
                </p14:cNvPr>
                <p14:cNvContentPartPr/>
                <p14:nvPr/>
              </p14:nvContentPartPr>
              <p14:xfrm>
                <a:off x="2810962" y="1182992"/>
                <a:ext cx="71640" cy="17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6F46A00-89FF-4599-9F14-B51D3957BC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06642" y="1178672"/>
                  <a:ext cx="80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3941B3-7EA5-4405-B4F9-DA3ADA9BAF32}"/>
                    </a:ext>
                  </a:extLst>
                </p14:cNvPr>
                <p14:cNvContentPartPr/>
                <p14:nvPr/>
              </p14:nvContentPartPr>
              <p14:xfrm>
                <a:off x="2915002" y="1027832"/>
                <a:ext cx="235080" cy="161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3941B3-7EA5-4405-B4F9-DA3ADA9BAF3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910682" y="1023512"/>
                  <a:ext cx="243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CC44DC-5B82-4081-ADDB-48FFD48851DF}"/>
                    </a:ext>
                  </a:extLst>
                </p14:cNvPr>
                <p14:cNvContentPartPr/>
                <p14:nvPr/>
              </p14:nvContentPartPr>
              <p14:xfrm>
                <a:off x="3173842" y="900392"/>
                <a:ext cx="339840" cy="253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CC44DC-5B82-4081-ADDB-48FFD48851D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169522" y="896072"/>
                  <a:ext cx="348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F67C760-7C91-4C31-9404-C6E667174047}"/>
                    </a:ext>
                  </a:extLst>
                </p14:cNvPr>
                <p14:cNvContentPartPr/>
                <p14:nvPr/>
              </p14:nvContentPartPr>
              <p14:xfrm>
                <a:off x="3497842" y="1021712"/>
                <a:ext cx="263160" cy="90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F67C760-7C91-4C31-9404-C6E66717404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93522" y="1017392"/>
                  <a:ext cx="271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6EEB6A0-DFA5-4D49-9837-F3285D4B5927}"/>
                    </a:ext>
                  </a:extLst>
                </p14:cNvPr>
                <p14:cNvContentPartPr/>
                <p14:nvPr/>
              </p14:nvContentPartPr>
              <p14:xfrm>
                <a:off x="3968362" y="938552"/>
                <a:ext cx="19080" cy="195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6EEB6A0-DFA5-4D49-9837-F3285D4B592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64042" y="934232"/>
                  <a:ext cx="2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333125B-033E-42BD-BA77-6BD6609A9AF4}"/>
                    </a:ext>
                  </a:extLst>
                </p14:cNvPr>
                <p14:cNvContentPartPr/>
                <p14:nvPr/>
              </p14:nvContentPartPr>
              <p14:xfrm>
                <a:off x="3850642" y="873032"/>
                <a:ext cx="211320" cy="170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333125B-033E-42BD-BA77-6BD6609A9AF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46322" y="868712"/>
                  <a:ext cx="219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005287D-AB29-486C-897C-CA18BFA2ADF9}"/>
                    </a:ext>
                  </a:extLst>
                </p14:cNvPr>
                <p14:cNvContentPartPr/>
                <p14:nvPr/>
              </p14:nvContentPartPr>
              <p14:xfrm>
                <a:off x="4059082" y="958712"/>
                <a:ext cx="254520" cy="141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005287D-AB29-486C-897C-CA18BFA2ADF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054762" y="954392"/>
                  <a:ext cx="263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851F49-D925-4BB0-B610-AA9F30C4963D}"/>
                    </a:ext>
                  </a:extLst>
                </p14:cNvPr>
                <p14:cNvContentPartPr/>
                <p14:nvPr/>
              </p14:nvContentPartPr>
              <p14:xfrm>
                <a:off x="4298842" y="901832"/>
                <a:ext cx="66600" cy="54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851F49-D925-4BB0-B610-AA9F30C4963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94522" y="897512"/>
                  <a:ext cx="75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ED37789-E893-42A9-9D89-A2670B3148E1}"/>
                    </a:ext>
                  </a:extLst>
                </p14:cNvPr>
                <p14:cNvContentPartPr/>
                <p14:nvPr/>
              </p14:nvContentPartPr>
              <p14:xfrm>
                <a:off x="4315762" y="976712"/>
                <a:ext cx="113040" cy="115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ED37789-E893-42A9-9D89-A2670B3148E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11442" y="972392"/>
                  <a:ext cx="121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2AE7293-90E7-45F0-9DB0-2274E51E63BE}"/>
                    </a:ext>
                  </a:extLst>
                </p14:cNvPr>
                <p14:cNvContentPartPr/>
                <p14:nvPr/>
              </p14:nvContentPartPr>
              <p14:xfrm>
                <a:off x="4440322" y="914432"/>
                <a:ext cx="169920" cy="107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2AE7293-90E7-45F0-9DB0-2274E51E63B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36002" y="910112"/>
                  <a:ext cx="178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C29EEB1-FD19-474D-98D3-4D5B03448AD3}"/>
                    </a:ext>
                  </a:extLst>
                </p14:cNvPr>
                <p14:cNvContentPartPr/>
                <p14:nvPr/>
              </p14:nvContentPartPr>
              <p14:xfrm>
                <a:off x="1426762" y="143312"/>
                <a:ext cx="66960" cy="573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C29EEB1-FD19-474D-98D3-4D5B03448AD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2442" y="138992"/>
                  <a:ext cx="756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768A833-03F1-4A7B-9802-4AA33119A110}"/>
                    </a:ext>
                  </a:extLst>
                </p14:cNvPr>
                <p14:cNvContentPartPr/>
                <p14:nvPr/>
              </p14:nvContentPartPr>
              <p14:xfrm>
                <a:off x="1230202" y="662792"/>
                <a:ext cx="1020960" cy="51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768A833-03F1-4A7B-9802-4AA33119A11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225882" y="658472"/>
                  <a:ext cx="1029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A26307F-1CA1-4E5A-99E4-88E5BF931B80}"/>
                    </a:ext>
                  </a:extLst>
                </p14:cNvPr>
                <p14:cNvContentPartPr/>
                <p14:nvPr/>
              </p14:nvContentPartPr>
              <p14:xfrm>
                <a:off x="2157202" y="614552"/>
                <a:ext cx="220680" cy="227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A26307F-1CA1-4E5A-99E4-88E5BF931B8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152882" y="610232"/>
                  <a:ext cx="229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7F78993-B68B-4F53-A6FB-0FD06A217AAD}"/>
                    </a:ext>
                  </a:extLst>
                </p14:cNvPr>
                <p14:cNvContentPartPr/>
                <p14:nvPr/>
              </p14:nvContentPartPr>
              <p14:xfrm>
                <a:off x="1308322" y="84992"/>
                <a:ext cx="241920" cy="107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7F78993-B68B-4F53-A6FB-0FD06A217AA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304002" y="80672"/>
                  <a:ext cx="250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9E0AAF8-ECC2-4FC2-8B96-F451D730770E}"/>
                    </a:ext>
                  </a:extLst>
                </p14:cNvPr>
                <p14:cNvContentPartPr/>
                <p14:nvPr/>
              </p14:nvContentPartPr>
              <p14:xfrm>
                <a:off x="1126882" y="79952"/>
                <a:ext cx="135000" cy="221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9E0AAF8-ECC2-4FC2-8B96-F451D730770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2562" y="75632"/>
                  <a:ext cx="143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B33DDE2-F42F-4149-B499-AADE3B59A8DC}"/>
                    </a:ext>
                  </a:extLst>
                </p14:cNvPr>
                <p14:cNvContentPartPr/>
                <p14:nvPr/>
              </p14:nvContentPartPr>
              <p14:xfrm>
                <a:off x="2204002" y="804992"/>
                <a:ext cx="112320" cy="128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B33DDE2-F42F-4149-B499-AADE3B59A8D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99682" y="800672"/>
                  <a:ext cx="120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D94F302-51C8-44E2-8BD9-460D53B15567}"/>
                    </a:ext>
                  </a:extLst>
                </p14:cNvPr>
                <p14:cNvContentPartPr/>
                <p14:nvPr/>
              </p14:nvContentPartPr>
              <p14:xfrm>
                <a:off x="2197882" y="793112"/>
                <a:ext cx="150840" cy="118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D94F302-51C8-44E2-8BD9-460D53B1556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93562" y="788792"/>
                  <a:ext cx="159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E9AA86D-43B6-45D2-8CC3-D4C7F06295ED}"/>
                    </a:ext>
                  </a:extLst>
                </p14:cNvPr>
                <p14:cNvContentPartPr/>
                <p14:nvPr/>
              </p14:nvContentPartPr>
              <p14:xfrm>
                <a:off x="1689922" y="156632"/>
                <a:ext cx="451080" cy="3891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E9AA86D-43B6-45D2-8CC3-D4C7F06295E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85602" y="152312"/>
                  <a:ext cx="459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27AE043-B7A3-416D-9F06-126BAD47AF23}"/>
                    </a:ext>
                  </a:extLst>
                </p14:cNvPr>
                <p14:cNvContentPartPr/>
                <p14:nvPr/>
              </p14:nvContentPartPr>
              <p14:xfrm>
                <a:off x="2217682" y="537512"/>
                <a:ext cx="7560" cy="23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27AE043-B7A3-416D-9F06-126BAD47AF2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13362" y="533192"/>
                  <a:ext cx="1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3BE20E9-31A1-433D-89E6-9C94E04F3B9B}"/>
                    </a:ext>
                  </a:extLst>
                </p14:cNvPr>
                <p14:cNvContentPartPr/>
                <p14:nvPr/>
              </p14:nvContentPartPr>
              <p14:xfrm>
                <a:off x="2210482" y="479552"/>
                <a:ext cx="18360" cy="149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3BE20E9-31A1-433D-89E6-9C94E04F3B9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06162" y="475232"/>
                  <a:ext cx="2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6B39548-7004-4A5F-9204-889A07309821}"/>
                    </a:ext>
                  </a:extLst>
                </p14:cNvPr>
                <p14:cNvContentPartPr/>
                <p14:nvPr/>
              </p14:nvContentPartPr>
              <p14:xfrm>
                <a:off x="2198242" y="425552"/>
                <a:ext cx="138600" cy="169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6B39548-7004-4A5F-9204-889A0730982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93922" y="421232"/>
                  <a:ext cx="147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3895CF5-87E4-461C-9971-2E3EAA2AD78B}"/>
                    </a:ext>
                  </a:extLst>
                </p14:cNvPr>
                <p14:cNvContentPartPr/>
                <p14:nvPr/>
              </p14:nvContentPartPr>
              <p14:xfrm>
                <a:off x="1616122" y="118112"/>
                <a:ext cx="683280" cy="432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3895CF5-87E4-461C-9971-2E3EAA2AD7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611802" y="113792"/>
                  <a:ext cx="6919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5F15D2C-445C-4E84-A39C-C03B632AD2F1}"/>
                    </a:ext>
                  </a:extLst>
                </p14:cNvPr>
                <p14:cNvContentPartPr/>
                <p14:nvPr/>
              </p14:nvContentPartPr>
              <p14:xfrm>
                <a:off x="2382562" y="105872"/>
                <a:ext cx="90000" cy="114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5F15D2C-445C-4E84-A39C-C03B632AD2F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78242" y="101552"/>
                  <a:ext cx="98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1733DAC-B75B-4338-96DA-DD71DA080682}"/>
                    </a:ext>
                  </a:extLst>
                </p14:cNvPr>
                <p14:cNvContentPartPr/>
                <p14:nvPr/>
              </p14:nvContentPartPr>
              <p14:xfrm>
                <a:off x="2401282" y="76712"/>
                <a:ext cx="117360" cy="172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1733DAC-B75B-4338-96DA-DD71DA08068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96962" y="72392"/>
                  <a:ext cx="12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8115FDD-79D8-4D65-A2B3-07A4A929A3B7}"/>
                    </a:ext>
                  </a:extLst>
                </p14:cNvPr>
                <p14:cNvContentPartPr/>
                <p14:nvPr/>
              </p14:nvContentPartPr>
              <p14:xfrm>
                <a:off x="1464202" y="351392"/>
                <a:ext cx="195120" cy="435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8115FDD-79D8-4D65-A2B3-07A4A929A3B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59882" y="347072"/>
                  <a:ext cx="203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EEF0D08-3AAC-4114-A7A0-5E4B2C8224D6}"/>
                    </a:ext>
                  </a:extLst>
                </p14:cNvPr>
                <p14:cNvContentPartPr/>
                <p14:nvPr/>
              </p14:nvContentPartPr>
              <p14:xfrm>
                <a:off x="1794682" y="358232"/>
                <a:ext cx="129600" cy="15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EEF0D08-3AAC-4114-A7A0-5E4B2C8224D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790362" y="353912"/>
                  <a:ext cx="138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4BF3F59-8E7A-4C16-9D82-AE496DEEE77A}"/>
                    </a:ext>
                  </a:extLst>
                </p14:cNvPr>
                <p14:cNvContentPartPr/>
                <p14:nvPr/>
              </p14:nvContentPartPr>
              <p14:xfrm>
                <a:off x="1183762" y="346352"/>
                <a:ext cx="108000" cy="195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4BF3F59-8E7A-4C16-9D82-AE496DEEE77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79442" y="342032"/>
                  <a:ext cx="116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86F2E1A-40B0-4BC4-BD1F-14D9EE21A73A}"/>
                    </a:ext>
                  </a:extLst>
                </p14:cNvPr>
                <p14:cNvContentPartPr/>
                <p14:nvPr/>
              </p14:nvContentPartPr>
              <p14:xfrm>
                <a:off x="1259362" y="275792"/>
                <a:ext cx="133200" cy="98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86F2E1A-40B0-4BC4-BD1F-14D9EE21A73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255042" y="271472"/>
                  <a:ext cx="141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D3176E6-08FA-498E-A33E-809CD4E69A31}"/>
                    </a:ext>
                  </a:extLst>
                </p14:cNvPr>
                <p14:cNvContentPartPr/>
                <p14:nvPr/>
              </p14:nvContentPartPr>
              <p14:xfrm>
                <a:off x="850402" y="456512"/>
                <a:ext cx="136080" cy="50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D3176E6-08FA-498E-A33E-809CD4E69A3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46082" y="452192"/>
                  <a:ext cx="144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6134CB5-2CFE-4B9F-8214-8C5047B893B8}"/>
                    </a:ext>
                  </a:extLst>
                </p14:cNvPr>
                <p14:cNvContentPartPr/>
                <p14:nvPr/>
              </p14:nvContentPartPr>
              <p14:xfrm>
                <a:off x="951922" y="405752"/>
                <a:ext cx="118440" cy="91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6134CB5-2CFE-4B9F-8214-8C5047B893B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47602" y="401432"/>
                  <a:ext cx="127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15FA49C-0BDD-4A90-91A9-64A40C71BF6F}"/>
                    </a:ext>
                  </a:extLst>
                </p14:cNvPr>
                <p14:cNvContentPartPr/>
                <p14:nvPr/>
              </p14:nvContentPartPr>
              <p14:xfrm>
                <a:off x="187282" y="482072"/>
                <a:ext cx="143280" cy="175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15FA49C-0BDD-4A90-91A9-64A40C71BF6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2962" y="477752"/>
                  <a:ext cx="151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C4B9F6E-0F7D-41FA-B84D-B7CB68324E8C}"/>
                    </a:ext>
                  </a:extLst>
                </p14:cNvPr>
                <p14:cNvContentPartPr/>
                <p14:nvPr/>
              </p14:nvContentPartPr>
              <p14:xfrm>
                <a:off x="337762" y="451472"/>
                <a:ext cx="175680" cy="133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C4B9F6E-0F7D-41FA-B84D-B7CB68324E8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3442" y="447152"/>
                  <a:ext cx="18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CF88DC0-BF4D-4095-8BD4-E104630CD382}"/>
                    </a:ext>
                  </a:extLst>
                </p14:cNvPr>
                <p14:cNvContentPartPr/>
                <p14:nvPr/>
              </p14:nvContentPartPr>
              <p14:xfrm>
                <a:off x="472042" y="387392"/>
                <a:ext cx="22680" cy="45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CF88DC0-BF4D-4095-8BD4-E104630CD38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7722" y="383072"/>
                  <a:ext cx="31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56E1AA6-3AEA-44F9-9E5F-486F843920AE}"/>
                    </a:ext>
                  </a:extLst>
                </p14:cNvPr>
                <p14:cNvContentPartPr/>
                <p14:nvPr/>
              </p14:nvContentPartPr>
              <p14:xfrm>
                <a:off x="522802" y="317192"/>
                <a:ext cx="107640" cy="186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56E1AA6-3AEA-44F9-9E5F-486F843920A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8482" y="312872"/>
                  <a:ext cx="116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FBB741A-B2AB-40C5-81CC-F2BA56DDDB0C}"/>
                    </a:ext>
                  </a:extLst>
                </p14:cNvPr>
                <p14:cNvContentPartPr/>
                <p14:nvPr/>
              </p14:nvContentPartPr>
              <p14:xfrm>
                <a:off x="627922" y="259952"/>
                <a:ext cx="241920" cy="2800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FBB741A-B2AB-40C5-81CC-F2BA56DDDB0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3602" y="255632"/>
                  <a:ext cx="250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8AC6199-542F-4026-B5A4-D70D077C445C}"/>
                    </a:ext>
                  </a:extLst>
                </p14:cNvPr>
                <p14:cNvContentPartPr/>
                <p14:nvPr/>
              </p14:nvContentPartPr>
              <p14:xfrm>
                <a:off x="839602" y="216752"/>
                <a:ext cx="46080" cy="13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8AC6199-542F-4026-B5A4-D70D077C445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35282" y="212432"/>
                  <a:ext cx="54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267DBB7-C99A-4CD4-84E2-FC48ECC40D93}"/>
                    </a:ext>
                  </a:extLst>
                </p14:cNvPr>
                <p14:cNvContentPartPr/>
                <p14:nvPr/>
              </p14:nvContentPartPr>
              <p14:xfrm>
                <a:off x="883882" y="149072"/>
                <a:ext cx="64800" cy="165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267DBB7-C99A-4CD4-84E2-FC48ECC40D9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79562" y="144752"/>
                  <a:ext cx="73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0997913-D178-4B90-9C9A-CA4653FAC548}"/>
                    </a:ext>
                  </a:extLst>
                </p14:cNvPr>
                <p14:cNvContentPartPr/>
                <p14:nvPr/>
              </p14:nvContentPartPr>
              <p14:xfrm>
                <a:off x="919882" y="158432"/>
                <a:ext cx="64800" cy="119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0997913-D178-4B90-9C9A-CA4653FAC54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15562" y="154112"/>
                  <a:ext cx="73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CFBED3D-205F-4487-B478-57DC1E88ADC5}"/>
                    </a:ext>
                  </a:extLst>
                </p14:cNvPr>
                <p14:cNvContentPartPr/>
                <p14:nvPr/>
              </p14:nvContentPartPr>
              <p14:xfrm>
                <a:off x="964522" y="192272"/>
                <a:ext cx="85680" cy="73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CFBED3D-205F-4487-B478-57DC1E88ADC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60202" y="187952"/>
                  <a:ext cx="94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F8EA2C2-1C7D-4734-8D38-AF4A28B66B7C}"/>
                    </a:ext>
                  </a:extLst>
                </p14:cNvPr>
                <p14:cNvContentPartPr/>
                <p14:nvPr/>
              </p14:nvContentPartPr>
              <p14:xfrm>
                <a:off x="383842" y="646952"/>
                <a:ext cx="64440" cy="221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F8EA2C2-1C7D-4734-8D38-AF4A28B66B7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79522" y="642632"/>
                  <a:ext cx="73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3419077-D51E-4159-AD99-9B59F25DC411}"/>
                    </a:ext>
                  </a:extLst>
                </p14:cNvPr>
                <p14:cNvContentPartPr/>
                <p14:nvPr/>
              </p14:nvContentPartPr>
              <p14:xfrm>
                <a:off x="478522" y="590432"/>
                <a:ext cx="153720" cy="129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3419077-D51E-4159-AD99-9B59F25DC41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4202" y="586112"/>
                  <a:ext cx="162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047739A-2CDF-47F4-9974-1F5665D0255E}"/>
                    </a:ext>
                  </a:extLst>
                </p14:cNvPr>
                <p14:cNvContentPartPr/>
                <p14:nvPr/>
              </p14:nvContentPartPr>
              <p14:xfrm>
                <a:off x="607402" y="550112"/>
                <a:ext cx="46080" cy="6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047739A-2CDF-47F4-9974-1F5665D0255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3082" y="545792"/>
                  <a:ext cx="54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CB11E66-1118-48BE-BB61-8C9785917ED3}"/>
                    </a:ext>
                  </a:extLst>
                </p14:cNvPr>
                <p14:cNvContentPartPr/>
                <p14:nvPr/>
              </p14:nvContentPartPr>
              <p14:xfrm>
                <a:off x="253882" y="533552"/>
                <a:ext cx="580680" cy="428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CB11E66-1118-48BE-BB61-8C9785917ED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49562" y="529232"/>
                  <a:ext cx="589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8095B8C-DBB4-4712-ACEF-CA97CA9AAD36}"/>
                    </a:ext>
                  </a:extLst>
                </p14:cNvPr>
                <p14:cNvContentPartPr/>
                <p14:nvPr/>
              </p14:nvContentPartPr>
              <p14:xfrm>
                <a:off x="2330722" y="-17248"/>
                <a:ext cx="313920" cy="376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8095B8C-DBB4-4712-ACEF-CA97CA9AAD3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326402" y="-21568"/>
                  <a:ext cx="3225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527D2E5-86A2-4BC2-986C-132657D97A1E}"/>
                    </a:ext>
                  </a:extLst>
                </p14:cNvPr>
                <p14:cNvContentPartPr/>
                <p14:nvPr/>
              </p14:nvContentPartPr>
              <p14:xfrm>
                <a:off x="2094202" y="355712"/>
                <a:ext cx="377640" cy="378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527D2E5-86A2-4BC2-986C-132657D97A1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089882" y="351392"/>
                  <a:ext cx="386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7B909DB-7342-4D72-B194-8420433F6968}"/>
                    </a:ext>
                  </a:extLst>
                </p14:cNvPr>
                <p14:cNvContentPartPr/>
                <p14:nvPr/>
              </p14:nvContentPartPr>
              <p14:xfrm>
                <a:off x="937882" y="-50008"/>
                <a:ext cx="1881360" cy="1047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7B909DB-7342-4D72-B194-8420433F696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3562" y="-54328"/>
                  <a:ext cx="1890000" cy="105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Das Bruttoinlandsprodukt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542" y="959545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„Waren und Dienstleistungen“:“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Materielle Güter und immaterielle Dienste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3543" y="1511970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„während einer Periode“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Quartal oder Jahr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3542" y="258877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„in einem Land“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von In- und Ausländern erzielten Faktorentgelte im Inland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3541" y="3548587"/>
            <a:ext cx="8295271" cy="17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„dem Endverbrauch dienen“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Nur die letztliche Wertschöpfung =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Produktion abzüglich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der Vorleistungen und dem Saldo aus Steuern und Subventionen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BC82490-7675-4201-91B8-D3732D1E90D3}"/>
                  </a:ext>
                </a:extLst>
              </p14:cNvPr>
              <p14:cNvContentPartPr/>
              <p14:nvPr/>
            </p14:nvContentPartPr>
            <p14:xfrm>
              <a:off x="411562" y="1229432"/>
              <a:ext cx="3293280" cy="186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BC82490-7675-4201-91B8-D3732D1E90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242" y="1225112"/>
                <a:ext cx="33019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8EAD1F1-BFC8-49CD-8580-9545724AD013}"/>
                  </a:ext>
                </a:extLst>
              </p14:cNvPr>
              <p14:cNvContentPartPr/>
              <p14:nvPr/>
            </p14:nvContentPartPr>
            <p14:xfrm>
              <a:off x="560602" y="2159672"/>
              <a:ext cx="974160" cy="573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8EAD1F1-BFC8-49CD-8580-9545724AD0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282" y="2155352"/>
                <a:ext cx="98280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E7AB0C0-7157-423E-9F08-D900C7502AB3}"/>
                  </a:ext>
                </a:extLst>
              </p14:cNvPr>
              <p14:cNvContentPartPr/>
              <p14:nvPr/>
            </p14:nvContentPartPr>
            <p14:xfrm>
              <a:off x="333802" y="3217352"/>
              <a:ext cx="2189520" cy="993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E7AB0C0-7157-423E-9F08-D900C7502A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482" y="3213032"/>
                <a:ext cx="219816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97EF8C9-8E1A-4BE7-BFC8-4D41BB1857A4}"/>
              </a:ext>
            </a:extLst>
          </p:cNvPr>
          <p:cNvGrpSpPr/>
          <p:nvPr/>
        </p:nvGrpSpPr>
        <p:grpSpPr>
          <a:xfrm>
            <a:off x="606322" y="1658192"/>
            <a:ext cx="5929560" cy="1544400"/>
            <a:chOff x="606322" y="1658192"/>
            <a:chExt cx="5929560" cy="15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BA9B0A6-0C6B-4AE6-A7ED-430A9CFABF70}"/>
                    </a:ext>
                  </a:extLst>
                </p14:cNvPr>
                <p14:cNvContentPartPr/>
                <p14:nvPr/>
              </p14:nvContentPartPr>
              <p14:xfrm>
                <a:off x="606322" y="1670792"/>
                <a:ext cx="1818000" cy="67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BA9B0A6-0C6B-4AE6-A7ED-430A9CFABF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2002" y="1666472"/>
                  <a:ext cx="1826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ABE5BBF-9FBA-4FCC-B88C-232AC152189C}"/>
                    </a:ext>
                  </a:extLst>
                </p14:cNvPr>
                <p14:cNvContentPartPr/>
                <p14:nvPr/>
              </p14:nvContentPartPr>
              <p14:xfrm>
                <a:off x="3042802" y="1751432"/>
                <a:ext cx="3493080" cy="45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ABE5BBF-9FBA-4FCC-B88C-232AC15218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38482" y="1747112"/>
                  <a:ext cx="3501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BE914C5-0641-4A22-8D11-4E8D9E8620C0}"/>
                    </a:ext>
                  </a:extLst>
                </p14:cNvPr>
                <p14:cNvContentPartPr/>
                <p14:nvPr/>
              </p14:nvContentPartPr>
              <p14:xfrm>
                <a:off x="2049922" y="2572592"/>
                <a:ext cx="603720" cy="104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BE914C5-0641-4A22-8D11-4E8D9E8620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5602" y="2568272"/>
                  <a:ext cx="612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9F41A2-1544-47A0-AE66-661D4431D337}"/>
                    </a:ext>
                  </a:extLst>
                </p14:cNvPr>
                <p14:cNvContentPartPr/>
                <p14:nvPr/>
              </p14:nvContentPartPr>
              <p14:xfrm>
                <a:off x="1956322" y="2053112"/>
                <a:ext cx="728280" cy="695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9F41A2-1544-47A0-AE66-661D4431D3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52002" y="2048792"/>
                  <a:ext cx="73692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ACF27EB-5FCB-455F-A8BD-635D1CD982D9}"/>
                    </a:ext>
                  </a:extLst>
                </p14:cNvPr>
                <p14:cNvContentPartPr/>
                <p14:nvPr/>
              </p14:nvContentPartPr>
              <p14:xfrm>
                <a:off x="3046762" y="2268392"/>
                <a:ext cx="442080" cy="131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ACF27EB-5FCB-455F-A8BD-635D1CD982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42442" y="2264072"/>
                  <a:ext cx="450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373C6B0-748F-4D2E-B287-5B2FCC3BC2D0}"/>
                    </a:ext>
                  </a:extLst>
                </p14:cNvPr>
                <p14:cNvContentPartPr/>
                <p14:nvPr/>
              </p14:nvContentPartPr>
              <p14:xfrm>
                <a:off x="2927242" y="2216552"/>
                <a:ext cx="375120" cy="237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373C6B0-748F-4D2E-B287-5B2FCC3BC2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22922" y="2212232"/>
                  <a:ext cx="383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65F5AB1-9696-4F8A-8217-828C50E46EC6}"/>
                    </a:ext>
                  </a:extLst>
                </p14:cNvPr>
                <p14:cNvContentPartPr/>
                <p14:nvPr/>
              </p14:nvContentPartPr>
              <p14:xfrm>
                <a:off x="3690082" y="2158952"/>
                <a:ext cx="37080" cy="129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65F5AB1-9696-4F8A-8217-828C50E46E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5762" y="2154632"/>
                  <a:ext cx="45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2E7B2D1-9640-424D-B0BC-653EABDFD0C6}"/>
                    </a:ext>
                  </a:extLst>
                </p14:cNvPr>
                <p14:cNvContentPartPr/>
                <p14:nvPr/>
              </p14:nvContentPartPr>
              <p14:xfrm>
                <a:off x="3590002" y="2125112"/>
                <a:ext cx="209520" cy="209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2E7B2D1-9640-424D-B0BC-653EABDFD0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85682" y="2120792"/>
                  <a:ext cx="218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E76A3A8-E7A7-49FE-BDEA-830547367ACD}"/>
                    </a:ext>
                  </a:extLst>
                </p14:cNvPr>
                <p14:cNvContentPartPr/>
                <p14:nvPr/>
              </p14:nvContentPartPr>
              <p14:xfrm>
                <a:off x="3824362" y="2132672"/>
                <a:ext cx="61920" cy="103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E76A3A8-E7A7-49FE-BDEA-830547367A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20042" y="2128352"/>
                  <a:ext cx="70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FB6B104-E2BA-4812-8282-DB39DB46C46E}"/>
                    </a:ext>
                  </a:extLst>
                </p14:cNvPr>
                <p14:cNvContentPartPr/>
                <p14:nvPr/>
              </p14:nvContentPartPr>
              <p14:xfrm>
                <a:off x="3915802" y="2092712"/>
                <a:ext cx="48960" cy="152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FB6B104-E2BA-4812-8282-DB39DB46C4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11482" y="2088392"/>
                  <a:ext cx="57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75BADA-D006-49BD-B31B-6B2D9AC05818}"/>
                    </a:ext>
                  </a:extLst>
                </p14:cNvPr>
                <p14:cNvContentPartPr/>
                <p14:nvPr/>
              </p14:nvContentPartPr>
              <p14:xfrm>
                <a:off x="3835522" y="2075072"/>
                <a:ext cx="330840" cy="130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75BADA-D006-49BD-B31B-6B2D9AC058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31202" y="2070752"/>
                  <a:ext cx="339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105AFB1-D40E-4079-AD82-94EBC27A46BF}"/>
                    </a:ext>
                  </a:extLst>
                </p14:cNvPr>
                <p14:cNvContentPartPr/>
                <p14:nvPr/>
              </p14:nvContentPartPr>
              <p14:xfrm>
                <a:off x="4136122" y="2054192"/>
                <a:ext cx="25920" cy="11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105AFB1-D40E-4079-AD82-94EBC27A46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31802" y="2049872"/>
                  <a:ext cx="34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01A8089-5D0A-4FC1-9FCE-E486AAB33CDC}"/>
                    </a:ext>
                  </a:extLst>
                </p14:cNvPr>
                <p14:cNvContentPartPr/>
                <p14:nvPr/>
              </p14:nvContentPartPr>
              <p14:xfrm>
                <a:off x="4186162" y="2083352"/>
                <a:ext cx="69120" cy="108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01A8089-5D0A-4FC1-9FCE-E486AAB33C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81842" y="2079032"/>
                  <a:ext cx="77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DCA345-B602-474F-A7B2-AF72EB9887C4}"/>
                    </a:ext>
                  </a:extLst>
                </p14:cNvPr>
                <p14:cNvContentPartPr/>
                <p14:nvPr/>
              </p14:nvContentPartPr>
              <p14:xfrm>
                <a:off x="4239442" y="1997312"/>
                <a:ext cx="89280" cy="177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DCA345-B602-474F-A7B2-AF72EB9887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35122" y="1992992"/>
                  <a:ext cx="9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0784E21-DB47-43B2-B621-0DD3FB6CB341}"/>
                    </a:ext>
                  </a:extLst>
                </p14:cNvPr>
                <p14:cNvContentPartPr/>
                <p14:nvPr/>
              </p14:nvContentPartPr>
              <p14:xfrm>
                <a:off x="4480642" y="2058152"/>
                <a:ext cx="289080" cy="88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0784E21-DB47-43B2-B621-0DD3FB6CB3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76322" y="2053832"/>
                  <a:ext cx="297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9E6EDF5-5D0D-4DB1-8B52-7FA34982855C}"/>
                    </a:ext>
                  </a:extLst>
                </p14:cNvPr>
                <p14:cNvContentPartPr/>
                <p14:nvPr/>
              </p14:nvContentPartPr>
              <p14:xfrm>
                <a:off x="4716442" y="2019632"/>
                <a:ext cx="34920" cy="8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9E6EDF5-5D0D-4DB1-8B52-7FA3498285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12122" y="2015312"/>
                  <a:ext cx="43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D85AD2-6F73-40D7-8820-FA360A03960C}"/>
                    </a:ext>
                  </a:extLst>
                </p14:cNvPr>
                <p14:cNvContentPartPr/>
                <p14:nvPr/>
              </p14:nvContentPartPr>
              <p14:xfrm>
                <a:off x="4800322" y="2022152"/>
                <a:ext cx="121680" cy="92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D85AD2-6F73-40D7-8820-FA360A03960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96002" y="2017832"/>
                  <a:ext cx="130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F743D46-642C-4CAD-80C6-88480D02E637}"/>
                    </a:ext>
                  </a:extLst>
                </p14:cNvPr>
                <p14:cNvContentPartPr/>
                <p14:nvPr/>
              </p14:nvContentPartPr>
              <p14:xfrm>
                <a:off x="5076082" y="1914872"/>
                <a:ext cx="138240" cy="199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F743D46-642C-4CAD-80C6-88480D02E6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71762" y="1910552"/>
                  <a:ext cx="146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D125CB-5CBA-4C00-A7F2-7B854710A11D}"/>
                    </a:ext>
                  </a:extLst>
                </p14:cNvPr>
                <p14:cNvContentPartPr/>
                <p14:nvPr/>
              </p14:nvContentPartPr>
              <p14:xfrm>
                <a:off x="5246002" y="1868792"/>
                <a:ext cx="137880" cy="203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D125CB-5CBA-4C00-A7F2-7B854710A1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41682" y="1864472"/>
                  <a:ext cx="14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F9E90CB-B3C7-4FD3-A898-7797696B9D10}"/>
                    </a:ext>
                  </a:extLst>
                </p14:cNvPr>
                <p14:cNvContentPartPr/>
                <p14:nvPr/>
              </p14:nvContentPartPr>
              <p14:xfrm>
                <a:off x="5194162" y="1928192"/>
                <a:ext cx="59400" cy="11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F9E90CB-B3C7-4FD3-A898-7797696B9D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89842" y="1923872"/>
                  <a:ext cx="68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09A7DB8-C758-40DB-8B8B-AD501679B73C}"/>
                    </a:ext>
                  </a:extLst>
                </p14:cNvPr>
                <p14:cNvContentPartPr/>
                <p14:nvPr/>
              </p14:nvContentPartPr>
              <p14:xfrm>
                <a:off x="5366602" y="1965992"/>
                <a:ext cx="307440" cy="49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09A7DB8-C758-40DB-8B8B-AD501679B7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62282" y="1961672"/>
                  <a:ext cx="316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83D1668-D7C7-4017-AF3D-5A413FDEE163}"/>
                    </a:ext>
                  </a:extLst>
                </p14:cNvPr>
                <p14:cNvContentPartPr/>
                <p14:nvPr/>
              </p14:nvContentPartPr>
              <p14:xfrm>
                <a:off x="5704282" y="1912712"/>
                <a:ext cx="231120" cy="236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83D1668-D7C7-4017-AF3D-5A413FDEE1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99962" y="1908392"/>
                  <a:ext cx="239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60871EC-7223-4AD8-9534-F4AE4E346141}"/>
                    </a:ext>
                  </a:extLst>
                </p14:cNvPr>
                <p14:cNvContentPartPr/>
                <p14:nvPr/>
              </p14:nvContentPartPr>
              <p14:xfrm>
                <a:off x="5978602" y="1828832"/>
                <a:ext cx="180000" cy="242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60871EC-7223-4AD8-9534-F4AE4E3461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74282" y="1824512"/>
                  <a:ext cx="188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06C2D9E-C901-4316-B257-ABF407D5000F}"/>
                    </a:ext>
                  </a:extLst>
                </p14:cNvPr>
                <p14:cNvContentPartPr/>
                <p14:nvPr/>
              </p14:nvContentPartPr>
              <p14:xfrm>
                <a:off x="6133042" y="1875992"/>
                <a:ext cx="95400" cy="69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06C2D9E-C901-4316-B257-ABF407D500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28722" y="1871672"/>
                  <a:ext cx="104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6B3E4D-70A5-4E3D-A175-C6C61BCB7231}"/>
                    </a:ext>
                  </a:extLst>
                </p14:cNvPr>
                <p14:cNvContentPartPr/>
                <p14:nvPr/>
              </p14:nvContentPartPr>
              <p14:xfrm>
                <a:off x="5932162" y="1797872"/>
                <a:ext cx="112320" cy="28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6B3E4D-70A5-4E3D-A175-C6C61BCB72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27842" y="1793552"/>
                  <a:ext cx="120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D4D8A34-35B9-4810-A3B9-1A1716B80268}"/>
                    </a:ext>
                  </a:extLst>
                </p14:cNvPr>
                <p14:cNvContentPartPr/>
                <p14:nvPr/>
              </p14:nvContentPartPr>
              <p14:xfrm>
                <a:off x="4996162" y="2013152"/>
                <a:ext cx="1390680" cy="185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D4D8A34-35B9-4810-A3B9-1A1716B802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91842" y="2008832"/>
                  <a:ext cx="1399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F9A2462-63D4-433A-B672-39489040DA6D}"/>
                    </a:ext>
                  </a:extLst>
                </p14:cNvPr>
                <p14:cNvContentPartPr/>
                <p14:nvPr/>
              </p14:nvContentPartPr>
              <p14:xfrm>
                <a:off x="6322402" y="1663592"/>
                <a:ext cx="34920" cy="357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F9A2462-63D4-433A-B672-39489040DA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18082" y="1659272"/>
                  <a:ext cx="43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BAF225-F3B3-4EE5-A671-CEC43BDE5DAB}"/>
                    </a:ext>
                  </a:extLst>
                </p14:cNvPr>
                <p14:cNvContentPartPr/>
                <p14:nvPr/>
              </p14:nvContentPartPr>
              <p14:xfrm>
                <a:off x="4859722" y="1658192"/>
                <a:ext cx="1339920" cy="158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BAF225-F3B3-4EE5-A671-CEC43BDE5D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55402" y="1653872"/>
                  <a:ext cx="1348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FDCFF5A-686C-4704-9D5A-138544A3DAC4}"/>
                    </a:ext>
                  </a:extLst>
                </p14:cNvPr>
                <p14:cNvContentPartPr/>
                <p14:nvPr/>
              </p14:nvContentPartPr>
              <p14:xfrm>
                <a:off x="4961602" y="1776272"/>
                <a:ext cx="70560" cy="520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FDCFF5A-686C-4704-9D5A-138544A3DA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57282" y="1771952"/>
                  <a:ext cx="792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01AC2DE-72A1-4500-9FA0-27E43B601102}"/>
                    </a:ext>
                  </a:extLst>
                </p14:cNvPr>
                <p14:cNvContentPartPr/>
                <p14:nvPr/>
              </p14:nvContentPartPr>
              <p14:xfrm>
                <a:off x="2672362" y="2945192"/>
                <a:ext cx="338400" cy="257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01AC2DE-72A1-4500-9FA0-27E43B6011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68042" y="2940872"/>
                  <a:ext cx="347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43E99EE-CD1F-424F-9BE4-026433E4FBD5}"/>
                    </a:ext>
                  </a:extLst>
                </p14:cNvPr>
                <p14:cNvContentPartPr/>
                <p14:nvPr/>
              </p14:nvContentPartPr>
              <p14:xfrm>
                <a:off x="3076282" y="3041312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43E99EE-CD1F-424F-9BE4-026433E4FBD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71962" y="3036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2BF01E2-28AC-4942-95B2-9F3D2BD67CA3}"/>
                    </a:ext>
                  </a:extLst>
                </p14:cNvPr>
                <p14:cNvContentPartPr/>
                <p14:nvPr/>
              </p14:nvContentPartPr>
              <p14:xfrm>
                <a:off x="3408562" y="2904152"/>
                <a:ext cx="17640" cy="134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2BF01E2-28AC-4942-95B2-9F3D2BD67C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04242" y="2899832"/>
                  <a:ext cx="26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5928582-1752-4310-826B-ED18F47A2A07}"/>
                    </a:ext>
                  </a:extLst>
                </p14:cNvPr>
                <p14:cNvContentPartPr/>
                <p14:nvPr/>
              </p14:nvContentPartPr>
              <p14:xfrm>
                <a:off x="3319282" y="2971472"/>
                <a:ext cx="182160" cy="68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5928582-1752-4310-826B-ED18F47A2A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14962" y="2967152"/>
                  <a:ext cx="190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CDAB28-5172-4441-8EAC-2A1906D1461E}"/>
                    </a:ext>
                  </a:extLst>
                </p14:cNvPr>
                <p14:cNvContentPartPr/>
                <p14:nvPr/>
              </p14:nvContentPartPr>
              <p14:xfrm>
                <a:off x="3291562" y="2875712"/>
                <a:ext cx="327600" cy="113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CDAB28-5172-4441-8EAC-2A1906D1461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7242" y="2871392"/>
                  <a:ext cx="336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7854C91-21BF-4F79-A6D0-4A8A0ECEE60C}"/>
                    </a:ext>
                  </a:extLst>
                </p14:cNvPr>
                <p14:cNvContentPartPr/>
                <p14:nvPr/>
              </p14:nvContentPartPr>
              <p14:xfrm>
                <a:off x="3624562" y="2796512"/>
                <a:ext cx="55080" cy="177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7854C91-21BF-4F79-A6D0-4A8A0ECEE6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20242" y="2792192"/>
                  <a:ext cx="63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75D4AA0-43BB-437E-B00C-C0FFBB04069E}"/>
                    </a:ext>
                  </a:extLst>
                </p14:cNvPr>
                <p14:cNvContentPartPr/>
                <p14:nvPr/>
              </p14:nvContentPartPr>
              <p14:xfrm>
                <a:off x="3699442" y="2896232"/>
                <a:ext cx="209520" cy="53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75D4AA0-43BB-437E-B00C-C0FFBB04069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95122" y="2891912"/>
                  <a:ext cx="218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C35224-1622-49B7-87E2-77EC7AB2E524}"/>
                    </a:ext>
                  </a:extLst>
                </p14:cNvPr>
                <p14:cNvContentPartPr/>
                <p14:nvPr/>
              </p14:nvContentPartPr>
              <p14:xfrm>
                <a:off x="3889522" y="2804792"/>
                <a:ext cx="176400" cy="131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C35224-1622-49B7-87E2-77EC7AB2E5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85202" y="2800472"/>
                  <a:ext cx="185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5873A2-438A-4563-9B22-21F0F58B79A3}"/>
                    </a:ext>
                  </a:extLst>
                </p14:cNvPr>
                <p14:cNvContentPartPr/>
                <p14:nvPr/>
              </p14:nvContentPartPr>
              <p14:xfrm>
                <a:off x="4051162" y="2821712"/>
                <a:ext cx="98280" cy="86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5873A2-438A-4563-9B22-21F0F58B79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46842" y="2817392"/>
                  <a:ext cx="106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17C97A3-CE07-4E16-8EF7-5C3F8762F123}"/>
                    </a:ext>
                  </a:extLst>
                </p14:cNvPr>
                <p14:cNvContentPartPr/>
                <p14:nvPr/>
              </p14:nvContentPartPr>
              <p14:xfrm>
                <a:off x="4251322" y="2664752"/>
                <a:ext cx="26640" cy="267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17C97A3-CE07-4E16-8EF7-5C3F8762F1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47002" y="2660432"/>
                  <a:ext cx="35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E4FA084-BE5B-4257-AB70-ABD85A5C8E78}"/>
                    </a:ext>
                  </a:extLst>
                </p14:cNvPr>
                <p14:cNvContentPartPr/>
                <p14:nvPr/>
              </p14:nvContentPartPr>
              <p14:xfrm>
                <a:off x="4374802" y="2718752"/>
                <a:ext cx="45720" cy="205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E4FA084-BE5B-4257-AB70-ABD85A5C8E7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70482" y="2714432"/>
                  <a:ext cx="54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462A7C5-6041-4B48-A51E-85F02E485B3A}"/>
                    </a:ext>
                  </a:extLst>
                </p14:cNvPr>
                <p14:cNvContentPartPr/>
                <p14:nvPr/>
              </p14:nvContentPartPr>
              <p14:xfrm>
                <a:off x="4316482" y="2791832"/>
                <a:ext cx="180000" cy="127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462A7C5-6041-4B48-A51E-85F02E485B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12162" y="2787512"/>
                  <a:ext cx="188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E824214-14F9-400E-ABA4-839409F98CFF}"/>
                    </a:ext>
                  </a:extLst>
                </p14:cNvPr>
                <p14:cNvContentPartPr/>
                <p14:nvPr/>
              </p14:nvContentPartPr>
              <p14:xfrm>
                <a:off x="4309282" y="2683472"/>
                <a:ext cx="295920" cy="127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E824214-14F9-400E-ABA4-839409F98CF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04962" y="2679152"/>
                  <a:ext cx="304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E2CE9C-DFFC-4C87-878B-28A6C5B0DA6A}"/>
                    </a:ext>
                  </a:extLst>
                </p14:cNvPr>
                <p14:cNvContentPartPr/>
                <p14:nvPr/>
              </p14:nvContentPartPr>
              <p14:xfrm>
                <a:off x="4646602" y="2638832"/>
                <a:ext cx="70560" cy="181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E2CE9C-DFFC-4C87-878B-28A6C5B0DA6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42282" y="2634512"/>
                  <a:ext cx="79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5CB3059-4829-466E-B648-5A1C21199C27}"/>
                    </a:ext>
                  </a:extLst>
                </p14:cNvPr>
                <p14:cNvContentPartPr/>
                <p14:nvPr/>
              </p14:nvContentPartPr>
              <p14:xfrm>
                <a:off x="4705642" y="2743592"/>
                <a:ext cx="179640" cy="50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5CB3059-4829-466E-B648-5A1C21199C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1322" y="2739272"/>
                  <a:ext cx="188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DFC1BA9-3AD3-404C-B55E-C7DFD94F9DDF}"/>
                    </a:ext>
                  </a:extLst>
                </p14:cNvPr>
                <p14:cNvContentPartPr/>
                <p14:nvPr/>
              </p14:nvContentPartPr>
              <p14:xfrm>
                <a:off x="4885282" y="2674112"/>
                <a:ext cx="295200" cy="100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DFC1BA9-3AD3-404C-B55E-C7DFD94F9D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80962" y="2669792"/>
                  <a:ext cx="30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D4AD403-1AA4-4B52-BB58-F4A6C5814723}"/>
                    </a:ext>
                  </a:extLst>
                </p14:cNvPr>
                <p14:cNvContentPartPr/>
                <p14:nvPr/>
              </p14:nvContentPartPr>
              <p14:xfrm>
                <a:off x="4755322" y="2592032"/>
                <a:ext cx="109800" cy="11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D4AD403-1AA4-4B52-BB58-F4A6C581472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51002" y="2587712"/>
                  <a:ext cx="118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8AE3494-D481-4ECE-9ECE-48A143295274}"/>
                    </a:ext>
                  </a:extLst>
                </p14:cNvPr>
                <p14:cNvContentPartPr/>
                <p14:nvPr/>
              </p14:nvContentPartPr>
              <p14:xfrm>
                <a:off x="5214682" y="2541632"/>
                <a:ext cx="142560" cy="179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8AE3494-D481-4ECE-9ECE-48A14329527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10362" y="2537312"/>
                  <a:ext cx="151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7CC4CEC-E8C7-4CE7-A072-094716A11299}"/>
                    </a:ext>
                  </a:extLst>
                </p14:cNvPr>
                <p14:cNvContentPartPr/>
                <p14:nvPr/>
              </p14:nvContentPartPr>
              <p14:xfrm>
                <a:off x="5269402" y="2700392"/>
                <a:ext cx="74880" cy="12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7CC4CEC-E8C7-4CE7-A072-094716A112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65082" y="2696072"/>
                  <a:ext cx="8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8344864-D8DB-4BEC-97E7-BCA02A24327A}"/>
                    </a:ext>
                  </a:extLst>
                </p14:cNvPr>
                <p14:cNvContentPartPr/>
                <p14:nvPr/>
              </p14:nvContentPartPr>
              <p14:xfrm>
                <a:off x="5400802" y="2658632"/>
                <a:ext cx="145440" cy="31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8344864-D8DB-4BEC-97E7-BCA02A2432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96482" y="2654312"/>
                  <a:ext cx="154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265853-E27F-4A43-A925-A4BBAB843DB2}"/>
                    </a:ext>
                  </a:extLst>
                </p14:cNvPr>
                <p14:cNvContentPartPr/>
                <p14:nvPr/>
              </p14:nvContentPartPr>
              <p14:xfrm>
                <a:off x="5597722" y="2598152"/>
                <a:ext cx="128160" cy="82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265853-E27F-4A43-A925-A4BBAB843DB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93402" y="2593832"/>
                  <a:ext cx="136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1A3C60A-0800-44D2-81B4-BE2CD81051EF}"/>
                    </a:ext>
                  </a:extLst>
                </p14:cNvPr>
                <p14:cNvContentPartPr/>
                <p14:nvPr/>
              </p14:nvContentPartPr>
              <p14:xfrm>
                <a:off x="5597722" y="2615792"/>
                <a:ext cx="85680" cy="25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1A3C60A-0800-44D2-81B4-BE2CD81051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93402" y="2611472"/>
                  <a:ext cx="94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8A1C91F-C5A7-4619-95AB-DA1317D6B0D5}"/>
                    </a:ext>
                  </a:extLst>
                </p14:cNvPr>
                <p14:cNvContentPartPr/>
                <p14:nvPr/>
              </p14:nvContentPartPr>
              <p14:xfrm>
                <a:off x="5730922" y="2552432"/>
                <a:ext cx="81000" cy="88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8A1C91F-C5A7-4619-95AB-DA1317D6B0D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26602" y="2548112"/>
                  <a:ext cx="89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931F81F-2875-4B58-859B-DB83898AEEF3}"/>
                    </a:ext>
                  </a:extLst>
                </p14:cNvPr>
                <p14:cNvContentPartPr/>
                <p14:nvPr/>
              </p14:nvContentPartPr>
              <p14:xfrm>
                <a:off x="5818402" y="2538752"/>
                <a:ext cx="138240" cy="211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931F81F-2875-4B58-859B-DB83898AEE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14082" y="2534432"/>
                  <a:ext cx="146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BFF9BF4-E31B-46D1-99F7-40EDF4B53256}"/>
                    </a:ext>
                  </a:extLst>
                </p14:cNvPr>
                <p14:cNvContentPartPr/>
                <p14:nvPr/>
              </p14:nvContentPartPr>
              <p14:xfrm>
                <a:off x="5928922" y="2431472"/>
                <a:ext cx="183600" cy="205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BFF9BF4-E31B-46D1-99F7-40EDF4B532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24602" y="2427152"/>
                  <a:ext cx="19224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CC1E4CC-864F-452D-9F04-B7D592188967}"/>
                  </a:ext>
                </a:extLst>
              </p14:cNvPr>
              <p14:cNvContentPartPr/>
              <p14:nvPr/>
            </p14:nvContentPartPr>
            <p14:xfrm>
              <a:off x="486082" y="4177472"/>
              <a:ext cx="3263040" cy="1166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CC1E4CC-864F-452D-9F04-B7D59218896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81762" y="4173152"/>
                <a:ext cx="3271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98CCBCA-2F80-461F-A217-4F617D32A79D}"/>
                  </a:ext>
                </a:extLst>
              </p14:cNvPr>
              <p14:cNvContentPartPr/>
              <p14:nvPr/>
            </p14:nvContentPartPr>
            <p14:xfrm>
              <a:off x="924562" y="3820352"/>
              <a:ext cx="2938320" cy="5767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98CCBCA-2F80-461F-A217-4F617D32A79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20242" y="3816032"/>
                <a:ext cx="294696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FDAE90E-9A3C-4A76-B259-377440E13474}"/>
                  </a:ext>
                </a:extLst>
              </p14:cNvPr>
              <p14:cNvContentPartPr/>
              <p14:nvPr/>
            </p14:nvContentPartPr>
            <p14:xfrm>
              <a:off x="1171882" y="4916192"/>
              <a:ext cx="1659960" cy="4896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FDAE90E-9A3C-4A76-B259-377440E1347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67562" y="4911872"/>
                <a:ext cx="166860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B5DF3A9-C3E3-4CD7-9FAE-FB299563B0CA}"/>
                  </a:ext>
                </a:extLst>
              </p14:cNvPr>
              <p14:cNvContentPartPr/>
              <p14:nvPr/>
            </p14:nvContentPartPr>
            <p14:xfrm>
              <a:off x="896122" y="3837272"/>
              <a:ext cx="2858400" cy="4723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B5DF3A9-C3E3-4CD7-9FAE-FB299563B0C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1802" y="3832952"/>
                <a:ext cx="286704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Berechnung des Bruttoinlandsprodukts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Entstehungsrechnung 	– 	Beitrag der verschiedenen Wirtschaftssektoren zur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gesamtwirtschaftlichen Wertschöpfung.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Verwendungsrechnung	– 	Komponenten der gesamtwirtschaftlichen 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Nachfrage bzw. Einsatz der hergestellten Güter.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Verteilungsrechnung 		–	Verteilung nach den verschiedenen Einkommensarten,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insbesondere den Produktionsfaktoren Arbeit und Kapital.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4AE5E66-17D1-4D54-9AF4-DF1822D66A4B}"/>
                  </a:ext>
                </a:extLst>
              </p14:cNvPr>
              <p14:cNvContentPartPr/>
              <p14:nvPr/>
            </p14:nvContentPartPr>
            <p14:xfrm>
              <a:off x="512362" y="1477832"/>
              <a:ext cx="360" cy="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4AE5E66-17D1-4D54-9AF4-DF1822D66A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042" y="14735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AE2F0D6-7711-4413-B39C-1C53626F7F6D}"/>
                  </a:ext>
                </a:extLst>
              </p14:cNvPr>
              <p14:cNvContentPartPr/>
              <p14:nvPr/>
            </p14:nvContentPartPr>
            <p14:xfrm>
              <a:off x="275842" y="1559192"/>
              <a:ext cx="2675160" cy="109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AE2F0D6-7711-4413-B39C-1C53626F7F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522" y="1554872"/>
                <a:ext cx="26838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06A211D-945F-4D30-8B9D-10C31EE779EF}"/>
                  </a:ext>
                </a:extLst>
              </p14:cNvPr>
              <p14:cNvContentPartPr/>
              <p14:nvPr/>
            </p14:nvContentPartPr>
            <p14:xfrm>
              <a:off x="234802" y="2599232"/>
              <a:ext cx="3142080" cy="140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06A211D-945F-4D30-8B9D-10C31EE779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482" y="2594912"/>
                <a:ext cx="3150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0BB77FC-6F79-4603-8B1E-2A43ABABA44A}"/>
                  </a:ext>
                </a:extLst>
              </p14:cNvPr>
              <p14:cNvContentPartPr/>
              <p14:nvPr/>
            </p14:nvContentPartPr>
            <p14:xfrm>
              <a:off x="315802" y="3681392"/>
              <a:ext cx="2851560" cy="157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0BB77FC-6F79-4603-8B1E-2A43ABABA4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482" y="3677072"/>
                <a:ext cx="286020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1EAFC89-BB62-406D-A376-0475B70BE0CB}"/>
              </a:ext>
            </a:extLst>
          </p:cNvPr>
          <p:cNvGrpSpPr/>
          <p:nvPr/>
        </p:nvGrpSpPr>
        <p:grpSpPr>
          <a:xfrm>
            <a:off x="750322" y="801752"/>
            <a:ext cx="1532520" cy="483120"/>
            <a:chOff x="750322" y="801752"/>
            <a:chExt cx="153252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BE15AB3-64AC-4ED4-B931-B5315C21E0C9}"/>
                    </a:ext>
                  </a:extLst>
                </p14:cNvPr>
                <p14:cNvContentPartPr/>
                <p14:nvPr/>
              </p14:nvContentPartPr>
              <p14:xfrm>
                <a:off x="750322" y="945032"/>
                <a:ext cx="229680" cy="256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BE15AB3-64AC-4ED4-B931-B5315C21E0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6002" y="940712"/>
                  <a:ext cx="238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17A4FA0-E89A-4B3B-BBEB-EBDB044E5AA7}"/>
                    </a:ext>
                  </a:extLst>
                </p14:cNvPr>
                <p14:cNvContentPartPr/>
                <p14:nvPr/>
              </p14:nvContentPartPr>
              <p14:xfrm>
                <a:off x="838162" y="1058792"/>
                <a:ext cx="266760" cy="103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17A4FA0-E89A-4B3B-BBEB-EBDB044E5A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3842" y="1054472"/>
                  <a:ext cx="27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D3AF2C7-515B-4AED-BA86-94E0DBD088D7}"/>
                    </a:ext>
                  </a:extLst>
                </p14:cNvPr>
                <p14:cNvContentPartPr/>
                <p14:nvPr/>
              </p14:nvContentPartPr>
              <p14:xfrm>
                <a:off x="1149562" y="1044032"/>
                <a:ext cx="148680" cy="240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D3AF2C7-515B-4AED-BA86-94E0DBD088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5242" y="1039712"/>
                  <a:ext cx="157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7B4097A-7B68-41FD-860F-3FFFE304D7FD}"/>
                    </a:ext>
                  </a:extLst>
                </p14:cNvPr>
                <p14:cNvContentPartPr/>
                <p14:nvPr/>
              </p14:nvContentPartPr>
              <p14:xfrm>
                <a:off x="1327402" y="966632"/>
                <a:ext cx="96120" cy="191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7B4097A-7B68-41FD-860F-3FFFE304D7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23082" y="962312"/>
                  <a:ext cx="10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331929-A710-40DF-A01B-5AFE9A2D255F}"/>
                    </a:ext>
                  </a:extLst>
                </p14:cNvPr>
                <p14:cNvContentPartPr/>
                <p14:nvPr/>
              </p14:nvContentPartPr>
              <p14:xfrm>
                <a:off x="1410202" y="921992"/>
                <a:ext cx="202320" cy="221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331929-A710-40DF-A01B-5AFE9A2D25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5882" y="917672"/>
                  <a:ext cx="210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2C6284-852F-4B70-A06F-269AB14C0F33}"/>
                    </a:ext>
                  </a:extLst>
                </p14:cNvPr>
                <p14:cNvContentPartPr/>
                <p14:nvPr/>
              </p14:nvContentPartPr>
              <p14:xfrm>
                <a:off x="1634122" y="1014872"/>
                <a:ext cx="100440" cy="102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2C6284-852F-4B70-A06F-269AB14C0F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29802" y="1010552"/>
                  <a:ext cx="109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92375CA-1F98-43DC-9EF7-5AEB8977D9C4}"/>
                    </a:ext>
                  </a:extLst>
                </p14:cNvPr>
                <p14:cNvContentPartPr/>
                <p14:nvPr/>
              </p14:nvContentPartPr>
              <p14:xfrm>
                <a:off x="1744642" y="1022432"/>
                <a:ext cx="113400" cy="101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92375CA-1F98-43DC-9EF7-5AEB8977D9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40322" y="1018112"/>
                  <a:ext cx="122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D4C1DD-58F6-4F6D-92FD-5BC989CFE1C7}"/>
                    </a:ext>
                  </a:extLst>
                </p14:cNvPr>
                <p14:cNvContentPartPr/>
                <p14:nvPr/>
              </p14:nvContentPartPr>
              <p14:xfrm>
                <a:off x="1872082" y="882032"/>
                <a:ext cx="410760" cy="225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D4C1DD-58F6-4F6D-92FD-5BC989CFE1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67762" y="877712"/>
                  <a:ext cx="419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979287D-6DE8-4689-B120-5DA11C78BABD}"/>
                    </a:ext>
                  </a:extLst>
                </p14:cNvPr>
                <p14:cNvContentPartPr/>
                <p14:nvPr/>
              </p14:nvContentPartPr>
              <p14:xfrm>
                <a:off x="1925722" y="801752"/>
                <a:ext cx="46080" cy="27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79287D-6DE8-4689-B120-5DA11C78BA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21402" y="797432"/>
                  <a:ext cx="5472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7065027-8EB0-42AB-9F6B-58CE6D083A28}"/>
                  </a:ext>
                </a:extLst>
              </p14:cNvPr>
              <p14:cNvContentPartPr/>
              <p14:nvPr/>
            </p14:nvContentPartPr>
            <p14:xfrm>
              <a:off x="7243282" y="1546952"/>
              <a:ext cx="2296800" cy="49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7065027-8EB0-42AB-9F6B-58CE6D083A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38962" y="1542632"/>
                <a:ext cx="2305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98637F7-F3CE-4152-803D-57B42A96ACD5}"/>
                  </a:ext>
                </a:extLst>
              </p14:cNvPr>
              <p14:cNvContentPartPr/>
              <p14:nvPr/>
            </p14:nvContentPartPr>
            <p14:xfrm>
              <a:off x="333802" y="2610392"/>
              <a:ext cx="2809080" cy="1940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98637F7-F3CE-4152-803D-57B42A96ACD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9482" y="2606072"/>
                <a:ext cx="281772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3F69526-E849-492F-8704-8D13C20028D3}"/>
              </a:ext>
            </a:extLst>
          </p:cNvPr>
          <p:cNvGrpSpPr/>
          <p:nvPr/>
        </p:nvGrpSpPr>
        <p:grpSpPr>
          <a:xfrm>
            <a:off x="464482" y="1905512"/>
            <a:ext cx="2209680" cy="520200"/>
            <a:chOff x="464482" y="1905512"/>
            <a:chExt cx="220968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B6B9DE1-BD49-46AB-B883-DE9EF9E88952}"/>
                    </a:ext>
                  </a:extLst>
                </p14:cNvPr>
                <p14:cNvContentPartPr/>
                <p14:nvPr/>
              </p14:nvContentPartPr>
              <p14:xfrm>
                <a:off x="708202" y="2062112"/>
                <a:ext cx="144000" cy="206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B6B9DE1-BD49-46AB-B883-DE9EF9E889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3882" y="2057792"/>
                  <a:ext cx="152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B4E880D-D978-4AF0-BDE5-955CDDBD9F31}"/>
                    </a:ext>
                  </a:extLst>
                </p14:cNvPr>
                <p14:cNvContentPartPr/>
                <p14:nvPr/>
              </p14:nvContentPartPr>
              <p14:xfrm>
                <a:off x="862282" y="2136272"/>
                <a:ext cx="137160" cy="106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B4E880D-D978-4AF0-BDE5-955CDDBD9F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7962" y="2131952"/>
                  <a:ext cx="145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F5C1AB5-5884-4DA8-93EE-14DD4673D3A6}"/>
                    </a:ext>
                  </a:extLst>
                </p14:cNvPr>
                <p14:cNvContentPartPr/>
                <p14:nvPr/>
              </p14:nvContentPartPr>
              <p14:xfrm>
                <a:off x="1005562" y="2052032"/>
                <a:ext cx="119880" cy="183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F5C1AB5-5884-4DA8-93EE-14DD4673D3A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1242" y="2047712"/>
                  <a:ext cx="12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B0EAD60-D6BB-478E-ADCF-4820756A0F10}"/>
                    </a:ext>
                  </a:extLst>
                </p14:cNvPr>
                <p14:cNvContentPartPr/>
                <p14:nvPr/>
              </p14:nvContentPartPr>
              <p14:xfrm>
                <a:off x="1146322" y="2031512"/>
                <a:ext cx="245160" cy="278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B0EAD60-D6BB-478E-ADCF-4820756A0F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2002" y="2027192"/>
                  <a:ext cx="253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06C5D73-B4CF-41F8-9D94-B81DBC77650D}"/>
                    </a:ext>
                  </a:extLst>
                </p14:cNvPr>
                <p14:cNvContentPartPr/>
                <p14:nvPr/>
              </p14:nvContentPartPr>
              <p14:xfrm>
                <a:off x="1396162" y="2124392"/>
                <a:ext cx="141120" cy="210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06C5D73-B4CF-41F8-9D94-B81DBC7765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91842" y="2120072"/>
                  <a:ext cx="149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3A09E1A-45A3-47B0-98BA-1223666537C0}"/>
                    </a:ext>
                  </a:extLst>
                </p14:cNvPr>
                <p14:cNvContentPartPr/>
                <p14:nvPr/>
              </p14:nvContentPartPr>
              <p14:xfrm>
                <a:off x="1605682" y="2091632"/>
                <a:ext cx="100800" cy="137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3A09E1A-45A3-47B0-98BA-1223666537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01362" y="2087312"/>
                  <a:ext cx="109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A043CB4-C4C0-4ED2-81B4-4DB13762F026}"/>
                    </a:ext>
                  </a:extLst>
                </p14:cNvPr>
                <p14:cNvContentPartPr/>
                <p14:nvPr/>
              </p14:nvContentPartPr>
              <p14:xfrm>
                <a:off x="1730242" y="1998032"/>
                <a:ext cx="423000" cy="212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A043CB4-C4C0-4ED2-81B4-4DB13762F0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25922" y="1993712"/>
                  <a:ext cx="431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EEDE7B9-4262-4275-9FFE-06327E58F2B7}"/>
                    </a:ext>
                  </a:extLst>
                </p14:cNvPr>
                <p14:cNvContentPartPr/>
                <p14:nvPr/>
              </p14:nvContentPartPr>
              <p14:xfrm>
                <a:off x="1880722" y="1961672"/>
                <a:ext cx="19080" cy="1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EDE7B9-4262-4275-9FFE-06327E58F2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76402" y="1957352"/>
                  <a:ext cx="2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D88F8E1-95AC-44E8-ADE9-3C16E4ACA14C}"/>
                    </a:ext>
                  </a:extLst>
                </p14:cNvPr>
                <p14:cNvContentPartPr/>
                <p14:nvPr/>
              </p14:nvContentPartPr>
              <p14:xfrm>
                <a:off x="464482" y="1905512"/>
                <a:ext cx="2209680" cy="520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D88F8E1-95AC-44E8-ADE9-3C16E4ACA1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0162" y="1901192"/>
                  <a:ext cx="22183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44" name="Gruppieren 48243">
            <a:extLst>
              <a:ext uri="{FF2B5EF4-FFF2-40B4-BE49-F238E27FC236}">
                <a16:creationId xmlns:a16="http://schemas.microsoft.com/office/drawing/2014/main" id="{927EE3E0-A40F-483C-AC56-8ED2ED841CF3}"/>
              </a:ext>
            </a:extLst>
          </p:cNvPr>
          <p:cNvGrpSpPr/>
          <p:nvPr/>
        </p:nvGrpSpPr>
        <p:grpSpPr>
          <a:xfrm>
            <a:off x="2560762" y="4078472"/>
            <a:ext cx="5402520" cy="2148120"/>
            <a:chOff x="2560762" y="4078472"/>
            <a:chExt cx="5402520" cy="21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E701C9A-33A6-49A4-9749-501B93E04F38}"/>
                    </a:ext>
                  </a:extLst>
                </p14:cNvPr>
                <p14:cNvContentPartPr/>
                <p14:nvPr/>
              </p14:nvContentPartPr>
              <p14:xfrm>
                <a:off x="3738322" y="4078472"/>
                <a:ext cx="230400" cy="189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E701C9A-33A6-49A4-9749-501B93E04F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34002" y="4074152"/>
                  <a:ext cx="239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8C093B0-DFF8-443C-915A-E430C3E23D13}"/>
                    </a:ext>
                  </a:extLst>
                </p14:cNvPr>
                <p14:cNvContentPartPr/>
                <p14:nvPr/>
              </p14:nvContentPartPr>
              <p14:xfrm>
                <a:off x="3576682" y="4151912"/>
                <a:ext cx="227520" cy="223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8C093B0-DFF8-443C-915A-E430C3E23D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72362" y="4147592"/>
                  <a:ext cx="236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4774A82-4D6D-4BA2-AFCB-C3E2A0E13ABB}"/>
                    </a:ext>
                  </a:extLst>
                </p14:cNvPr>
                <p14:cNvContentPartPr/>
                <p14:nvPr/>
              </p14:nvContentPartPr>
              <p14:xfrm>
                <a:off x="2900962" y="4390592"/>
                <a:ext cx="318600" cy="149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4774A82-4D6D-4BA2-AFCB-C3E2A0E13AB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96642" y="4386272"/>
                  <a:ext cx="327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EF4F009-D890-4108-A7C3-8DE791E22DAC}"/>
                    </a:ext>
                  </a:extLst>
                </p14:cNvPr>
                <p14:cNvContentPartPr/>
                <p14:nvPr/>
              </p14:nvContentPartPr>
              <p14:xfrm>
                <a:off x="3202282" y="4402832"/>
                <a:ext cx="9360" cy="101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EF4F009-D890-4108-A7C3-8DE791E22D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97962" y="4398512"/>
                  <a:ext cx="18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BCAB270-11F3-44CE-BBCA-F5537EFB405B}"/>
                    </a:ext>
                  </a:extLst>
                </p14:cNvPr>
                <p14:cNvContentPartPr/>
                <p14:nvPr/>
              </p14:nvContentPartPr>
              <p14:xfrm>
                <a:off x="3186442" y="4396712"/>
                <a:ext cx="84960" cy="99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BCAB270-11F3-44CE-BBCA-F5537EFB40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82122" y="4392392"/>
                  <a:ext cx="93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3DE83B9-A13D-41AE-814E-EF68714E0C69}"/>
                    </a:ext>
                  </a:extLst>
                </p14:cNvPr>
                <p14:cNvContentPartPr/>
                <p14:nvPr/>
              </p14:nvContentPartPr>
              <p14:xfrm>
                <a:off x="3192202" y="4304192"/>
                <a:ext cx="20880" cy="3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3DE83B9-A13D-41AE-814E-EF68714E0C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87882" y="4299872"/>
                  <a:ext cx="29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13A056F-758E-4C9C-BE13-54E886D8E67B}"/>
                    </a:ext>
                  </a:extLst>
                </p14:cNvPr>
                <p14:cNvContentPartPr/>
                <p14:nvPr/>
              </p14:nvContentPartPr>
              <p14:xfrm>
                <a:off x="3386242" y="4375112"/>
                <a:ext cx="425880" cy="145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13A056F-758E-4C9C-BE13-54E886D8E6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81922" y="4370792"/>
                  <a:ext cx="434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B1AF18E-6F98-451D-9C83-40FA96F3A7DF}"/>
                    </a:ext>
                  </a:extLst>
                </p14:cNvPr>
                <p14:cNvContentPartPr/>
                <p14:nvPr/>
              </p14:nvContentPartPr>
              <p14:xfrm>
                <a:off x="3797362" y="4332272"/>
                <a:ext cx="27360" cy="11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B1AF18E-6F98-451D-9C83-40FA96F3A7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93042" y="4327952"/>
                  <a:ext cx="36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EC068B3-67D0-46DA-BCB5-E3AB047696C5}"/>
                    </a:ext>
                  </a:extLst>
                </p14:cNvPr>
                <p14:cNvContentPartPr/>
                <p14:nvPr/>
              </p14:nvContentPartPr>
              <p14:xfrm>
                <a:off x="3833722" y="4310312"/>
                <a:ext cx="160920" cy="133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EC068B3-67D0-46DA-BCB5-E3AB047696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29402" y="4305992"/>
                  <a:ext cx="169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52A7868-02FD-412B-8680-027B9BD81B5A}"/>
                    </a:ext>
                  </a:extLst>
                </p14:cNvPr>
                <p14:cNvContentPartPr/>
                <p14:nvPr/>
              </p14:nvContentPartPr>
              <p14:xfrm>
                <a:off x="4281922" y="4317512"/>
                <a:ext cx="97560" cy="176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52A7868-02FD-412B-8680-027B9BD81B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77602" y="4313192"/>
                  <a:ext cx="106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CE27D13-42D8-4DB5-823B-E3E65B1BC4C6}"/>
                    </a:ext>
                  </a:extLst>
                </p14:cNvPr>
                <p14:cNvContentPartPr/>
                <p14:nvPr/>
              </p14:nvContentPartPr>
              <p14:xfrm>
                <a:off x="4403602" y="4338392"/>
                <a:ext cx="148680" cy="70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CE27D13-42D8-4DB5-823B-E3E65B1BC4C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99282" y="4334072"/>
                  <a:ext cx="157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D8B5F36-AEB6-4093-84A7-79FB3A2F3750}"/>
                    </a:ext>
                  </a:extLst>
                </p14:cNvPr>
                <p14:cNvContentPartPr/>
                <p14:nvPr/>
              </p14:nvContentPartPr>
              <p14:xfrm>
                <a:off x="4543282" y="4302392"/>
                <a:ext cx="241560" cy="86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D8B5F36-AEB6-4093-84A7-79FB3A2F37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38962" y="4298072"/>
                  <a:ext cx="250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4A8509A-0D48-444D-8C76-FF5512F9B1D7}"/>
                    </a:ext>
                  </a:extLst>
                </p14:cNvPr>
                <p14:cNvContentPartPr/>
                <p14:nvPr/>
              </p14:nvContentPartPr>
              <p14:xfrm>
                <a:off x="4794922" y="4298072"/>
                <a:ext cx="148680" cy="98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4A8509A-0D48-444D-8C76-FF5512F9B1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90602" y="4293752"/>
                  <a:ext cx="157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7116B42-A7EA-473D-AE78-12D2FEC468EB}"/>
                    </a:ext>
                  </a:extLst>
                </p14:cNvPr>
                <p14:cNvContentPartPr/>
                <p14:nvPr/>
              </p14:nvContentPartPr>
              <p14:xfrm>
                <a:off x="4786642" y="4332992"/>
                <a:ext cx="141840" cy="25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7116B42-A7EA-473D-AE78-12D2FEC468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82322" y="4328672"/>
                  <a:ext cx="150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5F9BF9B-568B-4888-84A8-C4F57B8104B7}"/>
                    </a:ext>
                  </a:extLst>
                </p14:cNvPr>
                <p14:cNvContentPartPr/>
                <p14:nvPr/>
              </p14:nvContentPartPr>
              <p14:xfrm>
                <a:off x="4946122" y="4226792"/>
                <a:ext cx="242640" cy="160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5F9BF9B-568B-4888-84A8-C4F57B8104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41802" y="4222472"/>
                  <a:ext cx="251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EF641D7-72D0-4E82-B959-B2DB6E4A9D9F}"/>
                    </a:ext>
                  </a:extLst>
                </p14:cNvPr>
                <p14:cNvContentPartPr/>
                <p14:nvPr/>
              </p14:nvContentPartPr>
              <p14:xfrm>
                <a:off x="5008402" y="4203032"/>
                <a:ext cx="19800" cy="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EF641D7-72D0-4E82-B959-B2DB6E4A9D9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04082" y="4198712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CD8B149-4F1D-48C5-B0EB-5FDDB94CCAFD}"/>
                    </a:ext>
                  </a:extLst>
                </p14:cNvPr>
                <p14:cNvContentPartPr/>
                <p14:nvPr/>
              </p14:nvContentPartPr>
              <p14:xfrm>
                <a:off x="5311882" y="4313912"/>
                <a:ext cx="202320" cy="70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CD8B149-4F1D-48C5-B0EB-5FDDB94CCA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07562" y="4309592"/>
                  <a:ext cx="210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F66EB1A-773C-4B46-8723-3B94986D6F4D}"/>
                    </a:ext>
                  </a:extLst>
                </p14:cNvPr>
                <p14:cNvContentPartPr/>
                <p14:nvPr/>
              </p14:nvContentPartPr>
              <p14:xfrm>
                <a:off x="5522842" y="4267472"/>
                <a:ext cx="153720" cy="115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F66EB1A-773C-4B46-8723-3B94986D6F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18522" y="4263152"/>
                  <a:ext cx="162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1877ADD-30B8-43DB-8B38-D6EB3A14946E}"/>
                    </a:ext>
                  </a:extLst>
                </p14:cNvPr>
                <p14:cNvContentPartPr/>
                <p14:nvPr/>
              </p14:nvContentPartPr>
              <p14:xfrm>
                <a:off x="5780242" y="4269632"/>
                <a:ext cx="272160" cy="104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1877ADD-30B8-43DB-8B38-D6EB3A1494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75922" y="4265312"/>
                  <a:ext cx="280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28760D6-D3B5-4C66-8EA3-A5D77FFB1248}"/>
                    </a:ext>
                  </a:extLst>
                </p14:cNvPr>
                <p14:cNvContentPartPr/>
                <p14:nvPr/>
              </p14:nvContentPartPr>
              <p14:xfrm>
                <a:off x="6068962" y="4182872"/>
                <a:ext cx="48240" cy="169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28760D6-D3B5-4C66-8EA3-A5D77FFB12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64642" y="4178552"/>
                  <a:ext cx="56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868DEA8-BC84-440B-AC61-9D7C41600648}"/>
                    </a:ext>
                  </a:extLst>
                </p14:cNvPr>
                <p14:cNvContentPartPr/>
                <p14:nvPr/>
              </p14:nvContentPartPr>
              <p14:xfrm>
                <a:off x="6125842" y="4182512"/>
                <a:ext cx="158040" cy="151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868DEA8-BC84-440B-AC61-9D7C416006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21522" y="4178192"/>
                  <a:ext cx="166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923F72-6731-4D80-9B61-6E917BA532F6}"/>
                    </a:ext>
                  </a:extLst>
                </p14:cNvPr>
                <p14:cNvContentPartPr/>
                <p14:nvPr/>
              </p14:nvContentPartPr>
              <p14:xfrm>
                <a:off x="6290002" y="4244072"/>
                <a:ext cx="81360" cy="82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923F72-6731-4D80-9B61-6E917BA532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85682" y="4239752"/>
                  <a:ext cx="90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E318EF7-D211-4334-9BD7-4C80DF8B1D1C}"/>
                    </a:ext>
                  </a:extLst>
                </p14:cNvPr>
                <p14:cNvContentPartPr/>
                <p14:nvPr/>
              </p14:nvContentPartPr>
              <p14:xfrm>
                <a:off x="3231802" y="4647272"/>
                <a:ext cx="16920" cy="120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E318EF7-D211-4334-9BD7-4C80DF8B1D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27482" y="4642952"/>
                  <a:ext cx="25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900778-88FE-4B9F-9DFA-9197FEB11C87}"/>
                    </a:ext>
                  </a:extLst>
                </p14:cNvPr>
                <p14:cNvContentPartPr/>
                <p14:nvPr/>
              </p14:nvContentPartPr>
              <p14:xfrm>
                <a:off x="3224242" y="4622432"/>
                <a:ext cx="129600" cy="45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900778-88FE-4B9F-9DFA-9197FEB11C8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9922" y="4618112"/>
                  <a:ext cx="138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696EAA-39CF-43F0-B704-6130932501B0}"/>
                    </a:ext>
                  </a:extLst>
                </p14:cNvPr>
                <p14:cNvContentPartPr/>
                <p14:nvPr/>
              </p14:nvContentPartPr>
              <p14:xfrm>
                <a:off x="3235762" y="4654112"/>
                <a:ext cx="130680" cy="108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696EAA-39CF-43F0-B704-6130932501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31442" y="4649792"/>
                  <a:ext cx="139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260CA95-0975-4005-A6EA-E1AD361640C4}"/>
                    </a:ext>
                  </a:extLst>
                </p14:cNvPr>
                <p14:cNvContentPartPr/>
                <p14:nvPr/>
              </p14:nvContentPartPr>
              <p14:xfrm>
                <a:off x="3370762" y="4619552"/>
                <a:ext cx="182160" cy="116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260CA95-0975-4005-A6EA-E1AD361640C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66442" y="4615232"/>
                  <a:ext cx="19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BB2D96D-5910-496C-8A62-3E5A844D6E5A}"/>
                    </a:ext>
                  </a:extLst>
                </p14:cNvPr>
                <p14:cNvContentPartPr/>
                <p14:nvPr/>
              </p14:nvContentPartPr>
              <p14:xfrm>
                <a:off x="3616642" y="4575272"/>
                <a:ext cx="136080" cy="127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BB2D96D-5910-496C-8A62-3E5A844D6E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12322" y="4570952"/>
                  <a:ext cx="144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5503B44-A040-4C77-9B74-6541A004512F}"/>
                    </a:ext>
                  </a:extLst>
                </p14:cNvPr>
                <p14:cNvContentPartPr/>
                <p14:nvPr/>
              </p14:nvContentPartPr>
              <p14:xfrm>
                <a:off x="3664522" y="4642232"/>
                <a:ext cx="430200" cy="46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5503B44-A040-4C77-9B74-6541A00451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60202" y="4637912"/>
                  <a:ext cx="438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E4F13BE-60F2-4D32-81C0-1EBF067D5AF4}"/>
                    </a:ext>
                  </a:extLst>
                </p14:cNvPr>
                <p14:cNvContentPartPr/>
                <p14:nvPr/>
              </p14:nvContentPartPr>
              <p14:xfrm>
                <a:off x="4125322" y="4617752"/>
                <a:ext cx="163440" cy="32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E4F13BE-60F2-4D32-81C0-1EBF067D5A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1002" y="4613432"/>
                  <a:ext cx="172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7AEE4C7-2112-42BD-8961-E58E883748AD}"/>
                    </a:ext>
                  </a:extLst>
                </p14:cNvPr>
                <p14:cNvContentPartPr/>
                <p14:nvPr/>
              </p14:nvContentPartPr>
              <p14:xfrm>
                <a:off x="4356082" y="4587872"/>
                <a:ext cx="207000" cy="61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7AEE4C7-2112-42BD-8961-E58E883748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51762" y="4583552"/>
                  <a:ext cx="215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3A9CC3F0-0B69-42FB-BED1-6A24B7186172}"/>
                    </a:ext>
                  </a:extLst>
                </p14:cNvPr>
                <p14:cNvContentPartPr/>
                <p14:nvPr/>
              </p14:nvContentPartPr>
              <p14:xfrm>
                <a:off x="4711402" y="4577432"/>
                <a:ext cx="239400" cy="69480"/>
              </p14:xfrm>
            </p:contentPart>
          </mc:Choice>
          <mc:Fallback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3A9CC3F0-0B69-42FB-BED1-6A24B718617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07082" y="4573112"/>
                  <a:ext cx="248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681368C6-8020-4097-9A7B-3C30717745CB}"/>
                    </a:ext>
                  </a:extLst>
                </p14:cNvPr>
                <p14:cNvContentPartPr/>
                <p14:nvPr/>
              </p14:nvContentPartPr>
              <p14:xfrm>
                <a:off x="4940002" y="4498232"/>
                <a:ext cx="91440" cy="153360"/>
              </p14:xfrm>
            </p:contentPart>
          </mc:Choice>
          <mc:Fallback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681368C6-8020-4097-9A7B-3C30717745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35682" y="4493912"/>
                  <a:ext cx="100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BEAF2ABA-278E-407A-8F43-A8E762994EF7}"/>
                    </a:ext>
                  </a:extLst>
                </p14:cNvPr>
                <p14:cNvContentPartPr/>
                <p14:nvPr/>
              </p14:nvContentPartPr>
              <p14:xfrm>
                <a:off x="5048362" y="4482032"/>
                <a:ext cx="175680" cy="216720"/>
              </p14:xfrm>
            </p:contentPart>
          </mc:Choice>
          <mc:Fallback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BEAF2ABA-278E-407A-8F43-A8E762994EF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44042" y="4477712"/>
                  <a:ext cx="184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6AC23D64-133D-41C5-B1EB-535A51110D10}"/>
                    </a:ext>
                  </a:extLst>
                </p14:cNvPr>
                <p14:cNvContentPartPr/>
                <p14:nvPr/>
              </p14:nvContentPartPr>
              <p14:xfrm>
                <a:off x="5254642" y="4480952"/>
                <a:ext cx="81360" cy="135720"/>
              </p14:xfrm>
            </p:contentPart>
          </mc:Choice>
          <mc:Fallback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6AC23D64-133D-41C5-B1EB-535A51110D1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50322" y="4476632"/>
                  <a:ext cx="90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B50479FD-962F-4D5C-89FC-619AE98C173D}"/>
                    </a:ext>
                  </a:extLst>
                </p14:cNvPr>
                <p14:cNvContentPartPr/>
                <p14:nvPr/>
              </p14:nvContentPartPr>
              <p14:xfrm>
                <a:off x="5350762" y="4539272"/>
                <a:ext cx="252000" cy="79560"/>
              </p14:xfrm>
            </p:contentPart>
          </mc:Choice>
          <mc:Fallback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B50479FD-962F-4D5C-89FC-619AE98C173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46442" y="4534952"/>
                  <a:ext cx="260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135" name="Freihand 48134">
                  <a:extLst>
                    <a:ext uri="{FF2B5EF4-FFF2-40B4-BE49-F238E27FC236}">
                      <a16:creationId xmlns:a16="http://schemas.microsoft.com/office/drawing/2014/main" id="{446C91E8-9F60-4CFB-9E61-C4B7CD40E080}"/>
                    </a:ext>
                  </a:extLst>
                </p14:cNvPr>
                <p14:cNvContentPartPr/>
                <p14:nvPr/>
              </p14:nvContentPartPr>
              <p14:xfrm>
                <a:off x="5748922" y="4497152"/>
                <a:ext cx="351000" cy="246240"/>
              </p14:xfrm>
            </p:contentPart>
          </mc:Choice>
          <mc:Fallback>
            <p:pic>
              <p:nvPicPr>
                <p:cNvPr id="48135" name="Freihand 48134">
                  <a:extLst>
                    <a:ext uri="{FF2B5EF4-FFF2-40B4-BE49-F238E27FC236}">
                      <a16:creationId xmlns:a16="http://schemas.microsoft.com/office/drawing/2014/main" id="{446C91E8-9F60-4CFB-9E61-C4B7CD40E0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44602" y="4492832"/>
                  <a:ext cx="359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B4A0A176-8BAE-4616-8166-73DAC4809560}"/>
                    </a:ext>
                  </a:extLst>
                </p14:cNvPr>
                <p14:cNvContentPartPr/>
                <p14:nvPr/>
              </p14:nvContentPartPr>
              <p14:xfrm>
                <a:off x="6288202" y="4460792"/>
                <a:ext cx="290880" cy="106560"/>
              </p14:xfrm>
            </p:contentPart>
          </mc:Choice>
          <mc:Fallback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B4A0A176-8BAE-4616-8166-73DAC480956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83882" y="4456472"/>
                  <a:ext cx="299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79ABB05F-2CEE-42FC-8BF4-069E29A88EFC}"/>
                    </a:ext>
                  </a:extLst>
                </p14:cNvPr>
                <p14:cNvContentPartPr/>
                <p14:nvPr/>
              </p14:nvContentPartPr>
              <p14:xfrm>
                <a:off x="6505282" y="4392752"/>
                <a:ext cx="360" cy="360"/>
              </p14:xfrm>
            </p:contentPart>
          </mc:Choice>
          <mc:Fallback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79ABB05F-2CEE-42FC-8BF4-069E29A88E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00962" y="4388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138" name="Freihand 48137">
                  <a:extLst>
                    <a:ext uri="{FF2B5EF4-FFF2-40B4-BE49-F238E27FC236}">
                      <a16:creationId xmlns:a16="http://schemas.microsoft.com/office/drawing/2014/main" id="{BE561BEE-D627-484B-96DA-77B8AF82209D}"/>
                    </a:ext>
                  </a:extLst>
                </p14:cNvPr>
                <p14:cNvContentPartPr/>
                <p14:nvPr/>
              </p14:nvContentPartPr>
              <p14:xfrm>
                <a:off x="3562642" y="4839872"/>
                <a:ext cx="307800" cy="122760"/>
              </p14:xfrm>
            </p:contentPart>
          </mc:Choice>
          <mc:Fallback>
            <p:pic>
              <p:nvPicPr>
                <p:cNvPr id="48138" name="Freihand 48137">
                  <a:extLst>
                    <a:ext uri="{FF2B5EF4-FFF2-40B4-BE49-F238E27FC236}">
                      <a16:creationId xmlns:a16="http://schemas.microsoft.com/office/drawing/2014/main" id="{BE561BEE-D627-484B-96DA-77B8AF8220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58322" y="4835552"/>
                  <a:ext cx="316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0ADC84D5-D3C4-469E-82AF-1C1B22F049DF}"/>
                    </a:ext>
                  </a:extLst>
                </p14:cNvPr>
                <p14:cNvContentPartPr/>
                <p14:nvPr/>
              </p14:nvContentPartPr>
              <p14:xfrm>
                <a:off x="3907162" y="4827632"/>
                <a:ext cx="99360" cy="107280"/>
              </p14:xfrm>
            </p:contentPart>
          </mc:Choice>
          <mc:Fallback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0ADC84D5-D3C4-469E-82AF-1C1B22F049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02842" y="4823312"/>
                  <a:ext cx="10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964DDC39-1C39-434A-932D-2F26D1C98C81}"/>
                    </a:ext>
                  </a:extLst>
                </p14:cNvPr>
                <p14:cNvContentPartPr/>
                <p14:nvPr/>
              </p14:nvContentPartPr>
              <p14:xfrm>
                <a:off x="4026682" y="4754552"/>
                <a:ext cx="143280" cy="156240"/>
              </p14:xfrm>
            </p:contentPart>
          </mc:Choice>
          <mc:Fallback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964DDC39-1C39-434A-932D-2F26D1C98C8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22362" y="4750232"/>
                  <a:ext cx="151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141" name="Freihand 48140">
                  <a:extLst>
                    <a:ext uri="{FF2B5EF4-FFF2-40B4-BE49-F238E27FC236}">
                      <a16:creationId xmlns:a16="http://schemas.microsoft.com/office/drawing/2014/main" id="{E975DF60-67C0-4C33-A937-7E53EEC19AFF}"/>
                    </a:ext>
                  </a:extLst>
                </p14:cNvPr>
                <p14:cNvContentPartPr/>
                <p14:nvPr/>
              </p14:nvContentPartPr>
              <p14:xfrm>
                <a:off x="4202362" y="4829792"/>
                <a:ext cx="14400" cy="47520"/>
              </p14:xfrm>
            </p:contentPart>
          </mc:Choice>
          <mc:Fallback>
            <p:pic>
              <p:nvPicPr>
                <p:cNvPr id="48141" name="Freihand 48140">
                  <a:extLst>
                    <a:ext uri="{FF2B5EF4-FFF2-40B4-BE49-F238E27FC236}">
                      <a16:creationId xmlns:a16="http://schemas.microsoft.com/office/drawing/2014/main" id="{E975DF60-67C0-4C33-A937-7E53EEC19A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98042" y="4825472"/>
                  <a:ext cx="2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540F5EFD-39B6-4FDB-9D2D-ACFE7EEC4973}"/>
                    </a:ext>
                  </a:extLst>
                </p14:cNvPr>
                <p14:cNvContentPartPr/>
                <p14:nvPr/>
              </p14:nvContentPartPr>
              <p14:xfrm>
                <a:off x="4250602" y="4746632"/>
                <a:ext cx="106560" cy="137520"/>
              </p14:xfrm>
            </p:contentPart>
          </mc:Choice>
          <mc:Fallback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540F5EFD-39B6-4FDB-9D2D-ACFE7EEC49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46282" y="4742312"/>
                  <a:ext cx="115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143" name="Freihand 48142">
                  <a:extLst>
                    <a:ext uri="{FF2B5EF4-FFF2-40B4-BE49-F238E27FC236}">
                      <a16:creationId xmlns:a16="http://schemas.microsoft.com/office/drawing/2014/main" id="{6EC98B78-AA3D-4BDD-8CFA-C3948BFA5197}"/>
                    </a:ext>
                  </a:extLst>
                </p14:cNvPr>
                <p14:cNvContentPartPr/>
                <p14:nvPr/>
              </p14:nvContentPartPr>
              <p14:xfrm>
                <a:off x="4414402" y="4746992"/>
                <a:ext cx="127440" cy="132480"/>
              </p14:xfrm>
            </p:contentPart>
          </mc:Choice>
          <mc:Fallback>
            <p:pic>
              <p:nvPicPr>
                <p:cNvPr id="48143" name="Freihand 48142">
                  <a:extLst>
                    <a:ext uri="{FF2B5EF4-FFF2-40B4-BE49-F238E27FC236}">
                      <a16:creationId xmlns:a16="http://schemas.microsoft.com/office/drawing/2014/main" id="{6EC98B78-AA3D-4BDD-8CFA-C3948BFA51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10082" y="4742672"/>
                  <a:ext cx="136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73E7C15E-2096-4840-BC23-A6CEF660DBE9}"/>
                    </a:ext>
                  </a:extLst>
                </p14:cNvPr>
                <p14:cNvContentPartPr/>
                <p14:nvPr/>
              </p14:nvContentPartPr>
              <p14:xfrm>
                <a:off x="4574962" y="4800272"/>
                <a:ext cx="203040" cy="56160"/>
              </p14:xfrm>
            </p:contentPart>
          </mc:Choice>
          <mc:Fallback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73E7C15E-2096-4840-BC23-A6CEF660DB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70642" y="4795952"/>
                  <a:ext cx="211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145" name="Freihand 48144">
                  <a:extLst>
                    <a:ext uri="{FF2B5EF4-FFF2-40B4-BE49-F238E27FC236}">
                      <a16:creationId xmlns:a16="http://schemas.microsoft.com/office/drawing/2014/main" id="{AE4B9BC1-3795-4800-8B45-DFC946F5F404}"/>
                    </a:ext>
                  </a:extLst>
                </p14:cNvPr>
                <p14:cNvContentPartPr/>
                <p14:nvPr/>
              </p14:nvContentPartPr>
              <p14:xfrm>
                <a:off x="4844962" y="4820792"/>
                <a:ext cx="276480" cy="74520"/>
              </p14:xfrm>
            </p:contentPart>
          </mc:Choice>
          <mc:Fallback>
            <p:pic>
              <p:nvPicPr>
                <p:cNvPr id="48145" name="Freihand 48144">
                  <a:extLst>
                    <a:ext uri="{FF2B5EF4-FFF2-40B4-BE49-F238E27FC236}">
                      <a16:creationId xmlns:a16="http://schemas.microsoft.com/office/drawing/2014/main" id="{AE4B9BC1-3795-4800-8B45-DFC946F5F40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40642" y="4816472"/>
                  <a:ext cx="28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146" name="Freihand 48145">
                  <a:extLst>
                    <a:ext uri="{FF2B5EF4-FFF2-40B4-BE49-F238E27FC236}">
                      <a16:creationId xmlns:a16="http://schemas.microsoft.com/office/drawing/2014/main" id="{51A61E22-33E6-419D-BC0A-1A3D9528C81F}"/>
                    </a:ext>
                  </a:extLst>
                </p14:cNvPr>
                <p14:cNvContentPartPr/>
                <p14:nvPr/>
              </p14:nvContentPartPr>
              <p14:xfrm>
                <a:off x="5318362" y="4799912"/>
                <a:ext cx="29880" cy="105840"/>
              </p14:xfrm>
            </p:contentPart>
          </mc:Choice>
          <mc:Fallback>
            <p:pic>
              <p:nvPicPr>
                <p:cNvPr id="48146" name="Freihand 48145">
                  <a:extLst>
                    <a:ext uri="{FF2B5EF4-FFF2-40B4-BE49-F238E27FC236}">
                      <a16:creationId xmlns:a16="http://schemas.microsoft.com/office/drawing/2014/main" id="{51A61E22-33E6-419D-BC0A-1A3D9528C8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14042" y="4795592"/>
                  <a:ext cx="38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147" name="Freihand 48146">
                  <a:extLst>
                    <a:ext uri="{FF2B5EF4-FFF2-40B4-BE49-F238E27FC236}">
                      <a16:creationId xmlns:a16="http://schemas.microsoft.com/office/drawing/2014/main" id="{BB13FCD5-0254-43A3-BA19-8241BA146FA1}"/>
                    </a:ext>
                  </a:extLst>
                </p14:cNvPr>
                <p14:cNvContentPartPr/>
                <p14:nvPr/>
              </p14:nvContentPartPr>
              <p14:xfrm>
                <a:off x="5224762" y="4714952"/>
                <a:ext cx="178560" cy="124560"/>
              </p14:xfrm>
            </p:contentPart>
          </mc:Choice>
          <mc:Fallback>
            <p:pic>
              <p:nvPicPr>
                <p:cNvPr id="48147" name="Freihand 48146">
                  <a:extLst>
                    <a:ext uri="{FF2B5EF4-FFF2-40B4-BE49-F238E27FC236}">
                      <a16:creationId xmlns:a16="http://schemas.microsoft.com/office/drawing/2014/main" id="{BB13FCD5-0254-43A3-BA19-8241BA146F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20442" y="4710632"/>
                  <a:ext cx="187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3A517B0E-7068-4B6D-BA28-DC245D643EBC}"/>
                    </a:ext>
                  </a:extLst>
                </p14:cNvPr>
                <p14:cNvContentPartPr/>
                <p14:nvPr/>
              </p14:nvContentPartPr>
              <p14:xfrm>
                <a:off x="5417002" y="4813232"/>
                <a:ext cx="86760" cy="52200"/>
              </p14:xfrm>
            </p:contentPart>
          </mc:Choice>
          <mc:Fallback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3A517B0E-7068-4B6D-BA28-DC245D643EB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12682" y="4808912"/>
                  <a:ext cx="95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149" name="Freihand 48148">
                  <a:extLst>
                    <a:ext uri="{FF2B5EF4-FFF2-40B4-BE49-F238E27FC236}">
                      <a16:creationId xmlns:a16="http://schemas.microsoft.com/office/drawing/2014/main" id="{B54C058F-DEFA-4CBC-A919-DC3E53897AE0}"/>
                    </a:ext>
                  </a:extLst>
                </p14:cNvPr>
                <p14:cNvContentPartPr/>
                <p14:nvPr/>
              </p14:nvContentPartPr>
              <p14:xfrm>
                <a:off x="5469922" y="4813232"/>
                <a:ext cx="70560" cy="57600"/>
              </p14:xfrm>
            </p:contentPart>
          </mc:Choice>
          <mc:Fallback>
            <p:pic>
              <p:nvPicPr>
                <p:cNvPr id="48149" name="Freihand 48148">
                  <a:extLst>
                    <a:ext uri="{FF2B5EF4-FFF2-40B4-BE49-F238E27FC236}">
                      <a16:creationId xmlns:a16="http://schemas.microsoft.com/office/drawing/2014/main" id="{B54C058F-DEFA-4CBC-A919-DC3E53897A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65602" y="4808912"/>
                  <a:ext cx="79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C7E96459-9622-4C70-90F8-AB7E0C228932}"/>
                    </a:ext>
                  </a:extLst>
                </p14:cNvPr>
                <p14:cNvContentPartPr/>
                <p14:nvPr/>
              </p14:nvContentPartPr>
              <p14:xfrm>
                <a:off x="5573602" y="4761032"/>
                <a:ext cx="283680" cy="102600"/>
              </p14:xfrm>
            </p:contentPart>
          </mc:Choice>
          <mc:Fallback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C7E96459-9622-4C70-90F8-AB7E0C2289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69282" y="4756712"/>
                  <a:ext cx="292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5BDA9FD0-142E-4BCA-B731-ADDC07F893CF}"/>
                    </a:ext>
                  </a:extLst>
                </p14:cNvPr>
                <p14:cNvContentPartPr/>
                <p14:nvPr/>
              </p14:nvContentPartPr>
              <p14:xfrm>
                <a:off x="5896162" y="4682192"/>
                <a:ext cx="145440" cy="160920"/>
              </p14:xfrm>
            </p:contentPart>
          </mc:Choice>
          <mc:Fallback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5BDA9FD0-142E-4BCA-B731-ADDC07F893C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91842" y="4677872"/>
                  <a:ext cx="154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BD76B7FE-C7B2-4244-A2D6-9930E17B4C81}"/>
                    </a:ext>
                  </a:extLst>
                </p14:cNvPr>
                <p14:cNvContentPartPr/>
                <p14:nvPr/>
              </p14:nvContentPartPr>
              <p14:xfrm>
                <a:off x="5949442" y="4791272"/>
                <a:ext cx="118800" cy="77400"/>
              </p14:xfrm>
            </p:contentPart>
          </mc:Choice>
          <mc:Fallback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BD76B7FE-C7B2-4244-A2D6-9930E17B4C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45122" y="4786952"/>
                  <a:ext cx="12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F074A872-B500-4463-887D-3C806908A2F1}"/>
                    </a:ext>
                  </a:extLst>
                </p14:cNvPr>
                <p14:cNvContentPartPr/>
                <p14:nvPr/>
              </p14:nvContentPartPr>
              <p14:xfrm>
                <a:off x="6051682" y="4703792"/>
                <a:ext cx="147240" cy="148320"/>
              </p14:xfrm>
            </p:contentPart>
          </mc:Choice>
          <mc:Fallback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F074A872-B500-4463-887D-3C806908A2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47362" y="4699472"/>
                  <a:ext cx="155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943BA519-7011-4864-B9B9-2F6EA5194D55}"/>
                    </a:ext>
                  </a:extLst>
                </p14:cNvPr>
                <p14:cNvContentPartPr/>
                <p14:nvPr/>
              </p14:nvContentPartPr>
              <p14:xfrm>
                <a:off x="6188482" y="4686512"/>
                <a:ext cx="23400" cy="57960"/>
              </p14:xfrm>
            </p:contentPart>
          </mc:Choice>
          <mc:Fallback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943BA519-7011-4864-B9B9-2F6EA5194D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84162" y="4682192"/>
                  <a:ext cx="32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556B8163-4E96-47F9-813A-375AD5D9B64C}"/>
                    </a:ext>
                  </a:extLst>
                </p14:cNvPr>
                <p14:cNvContentPartPr/>
                <p14:nvPr/>
              </p14:nvContentPartPr>
              <p14:xfrm>
                <a:off x="6237082" y="4744832"/>
                <a:ext cx="238680" cy="89640"/>
              </p14:xfrm>
            </p:contentPart>
          </mc:Choice>
          <mc:Fallback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556B8163-4E96-47F9-813A-375AD5D9B6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32762" y="4740512"/>
                  <a:ext cx="247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156" name="Freihand 48155">
                  <a:extLst>
                    <a:ext uri="{FF2B5EF4-FFF2-40B4-BE49-F238E27FC236}">
                      <a16:creationId xmlns:a16="http://schemas.microsoft.com/office/drawing/2014/main" id="{343BB710-57A1-4E7C-8BC9-379886152522}"/>
                    </a:ext>
                  </a:extLst>
                </p14:cNvPr>
                <p14:cNvContentPartPr/>
                <p14:nvPr/>
              </p14:nvContentPartPr>
              <p14:xfrm>
                <a:off x="6446602" y="4659512"/>
                <a:ext cx="115200" cy="213840"/>
              </p14:xfrm>
            </p:contentPart>
          </mc:Choice>
          <mc:Fallback>
            <p:pic>
              <p:nvPicPr>
                <p:cNvPr id="48156" name="Freihand 48155">
                  <a:extLst>
                    <a:ext uri="{FF2B5EF4-FFF2-40B4-BE49-F238E27FC236}">
                      <a16:creationId xmlns:a16="http://schemas.microsoft.com/office/drawing/2014/main" id="{343BB710-57A1-4E7C-8BC9-3798861525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42282" y="4655192"/>
                  <a:ext cx="123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5BFB417E-C54F-44F3-870B-0BAD312D976E}"/>
                    </a:ext>
                  </a:extLst>
                </p14:cNvPr>
                <p14:cNvContentPartPr/>
                <p14:nvPr/>
              </p14:nvContentPartPr>
              <p14:xfrm>
                <a:off x="6533722" y="4738712"/>
                <a:ext cx="112320" cy="54000"/>
              </p14:xfrm>
            </p:contentPart>
          </mc:Choice>
          <mc:Fallback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5BFB417E-C54F-44F3-870B-0BAD312D97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29402" y="4734392"/>
                  <a:ext cx="120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158" name="Freihand 48157">
                  <a:extLst>
                    <a:ext uri="{FF2B5EF4-FFF2-40B4-BE49-F238E27FC236}">
                      <a16:creationId xmlns:a16="http://schemas.microsoft.com/office/drawing/2014/main" id="{04EB53EF-7DEB-423C-8788-BF7919C1D1EF}"/>
                    </a:ext>
                  </a:extLst>
                </p14:cNvPr>
                <p14:cNvContentPartPr/>
                <p14:nvPr/>
              </p14:nvContentPartPr>
              <p14:xfrm>
                <a:off x="6667282" y="4634672"/>
                <a:ext cx="86040" cy="164160"/>
              </p14:xfrm>
            </p:contentPart>
          </mc:Choice>
          <mc:Fallback>
            <p:pic>
              <p:nvPicPr>
                <p:cNvPr id="48158" name="Freihand 48157">
                  <a:extLst>
                    <a:ext uri="{FF2B5EF4-FFF2-40B4-BE49-F238E27FC236}">
                      <a16:creationId xmlns:a16="http://schemas.microsoft.com/office/drawing/2014/main" id="{04EB53EF-7DEB-423C-8788-BF7919C1D1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62962" y="4630352"/>
                  <a:ext cx="94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159" name="Freihand 48158">
                  <a:extLst>
                    <a:ext uri="{FF2B5EF4-FFF2-40B4-BE49-F238E27FC236}">
                      <a16:creationId xmlns:a16="http://schemas.microsoft.com/office/drawing/2014/main" id="{50A6CAF1-50A0-4266-8AEE-33E2A31B7CF6}"/>
                    </a:ext>
                  </a:extLst>
                </p14:cNvPr>
                <p14:cNvContentPartPr/>
                <p14:nvPr/>
              </p14:nvContentPartPr>
              <p14:xfrm>
                <a:off x="6758002" y="4610192"/>
                <a:ext cx="424440" cy="206640"/>
              </p14:xfrm>
            </p:contentPart>
          </mc:Choice>
          <mc:Fallback>
            <p:pic>
              <p:nvPicPr>
                <p:cNvPr id="48159" name="Freihand 48158">
                  <a:extLst>
                    <a:ext uri="{FF2B5EF4-FFF2-40B4-BE49-F238E27FC236}">
                      <a16:creationId xmlns:a16="http://schemas.microsoft.com/office/drawing/2014/main" id="{50A6CAF1-50A0-4266-8AEE-33E2A31B7C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3682" y="4605872"/>
                  <a:ext cx="433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8160" name="Freihand 48159">
                  <a:extLst>
                    <a:ext uri="{FF2B5EF4-FFF2-40B4-BE49-F238E27FC236}">
                      <a16:creationId xmlns:a16="http://schemas.microsoft.com/office/drawing/2014/main" id="{4C9A390A-9936-44EA-A043-779BFA145A17}"/>
                    </a:ext>
                  </a:extLst>
                </p14:cNvPr>
                <p14:cNvContentPartPr/>
                <p14:nvPr/>
              </p14:nvContentPartPr>
              <p14:xfrm>
                <a:off x="7255522" y="4550432"/>
                <a:ext cx="99000" cy="136440"/>
              </p14:xfrm>
            </p:contentPart>
          </mc:Choice>
          <mc:Fallback>
            <p:pic>
              <p:nvPicPr>
                <p:cNvPr id="48160" name="Freihand 48159">
                  <a:extLst>
                    <a:ext uri="{FF2B5EF4-FFF2-40B4-BE49-F238E27FC236}">
                      <a16:creationId xmlns:a16="http://schemas.microsoft.com/office/drawing/2014/main" id="{4C9A390A-9936-44EA-A043-779BFA145A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51202" y="4546112"/>
                  <a:ext cx="107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161" name="Freihand 48160">
                  <a:extLst>
                    <a:ext uri="{FF2B5EF4-FFF2-40B4-BE49-F238E27FC236}">
                      <a16:creationId xmlns:a16="http://schemas.microsoft.com/office/drawing/2014/main" id="{D2C3F658-B118-440C-B04B-23FB28708C9B}"/>
                    </a:ext>
                  </a:extLst>
                </p14:cNvPr>
                <p14:cNvContentPartPr/>
                <p14:nvPr/>
              </p14:nvContentPartPr>
              <p14:xfrm>
                <a:off x="7267042" y="4734752"/>
                <a:ext cx="27360" cy="48960"/>
              </p14:xfrm>
            </p:contentPart>
          </mc:Choice>
          <mc:Fallback>
            <p:pic>
              <p:nvPicPr>
                <p:cNvPr id="48161" name="Freihand 48160">
                  <a:extLst>
                    <a:ext uri="{FF2B5EF4-FFF2-40B4-BE49-F238E27FC236}">
                      <a16:creationId xmlns:a16="http://schemas.microsoft.com/office/drawing/2014/main" id="{D2C3F658-B118-440C-B04B-23FB28708C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62722" y="4730432"/>
                  <a:ext cx="36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191" name="Freihand 48190">
                  <a:extLst>
                    <a:ext uri="{FF2B5EF4-FFF2-40B4-BE49-F238E27FC236}">
                      <a16:creationId xmlns:a16="http://schemas.microsoft.com/office/drawing/2014/main" id="{19A65867-E2C7-442E-8657-12A5078E264E}"/>
                    </a:ext>
                  </a:extLst>
                </p14:cNvPr>
                <p14:cNvContentPartPr/>
                <p14:nvPr/>
              </p14:nvContentPartPr>
              <p14:xfrm>
                <a:off x="6655762" y="4951112"/>
                <a:ext cx="136080" cy="159840"/>
              </p14:xfrm>
            </p:contentPart>
          </mc:Choice>
          <mc:Fallback>
            <p:pic>
              <p:nvPicPr>
                <p:cNvPr id="48191" name="Freihand 48190">
                  <a:extLst>
                    <a:ext uri="{FF2B5EF4-FFF2-40B4-BE49-F238E27FC236}">
                      <a16:creationId xmlns:a16="http://schemas.microsoft.com/office/drawing/2014/main" id="{19A65867-E2C7-442E-8657-12A5078E26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51442" y="4946792"/>
                  <a:ext cx="144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192" name="Freihand 48191">
                  <a:extLst>
                    <a:ext uri="{FF2B5EF4-FFF2-40B4-BE49-F238E27FC236}">
                      <a16:creationId xmlns:a16="http://schemas.microsoft.com/office/drawing/2014/main" id="{112FD50A-4594-4EE2-9629-9F855D0CD477}"/>
                    </a:ext>
                  </a:extLst>
                </p14:cNvPr>
                <p14:cNvContentPartPr/>
                <p14:nvPr/>
              </p14:nvContentPartPr>
              <p14:xfrm>
                <a:off x="6731002" y="5009432"/>
                <a:ext cx="146880" cy="100800"/>
              </p14:xfrm>
            </p:contentPart>
          </mc:Choice>
          <mc:Fallback>
            <p:pic>
              <p:nvPicPr>
                <p:cNvPr id="48192" name="Freihand 48191">
                  <a:extLst>
                    <a:ext uri="{FF2B5EF4-FFF2-40B4-BE49-F238E27FC236}">
                      <a16:creationId xmlns:a16="http://schemas.microsoft.com/office/drawing/2014/main" id="{112FD50A-4594-4EE2-9629-9F855D0CD4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26682" y="5005112"/>
                  <a:ext cx="155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193" name="Freihand 48192">
                  <a:extLst>
                    <a:ext uri="{FF2B5EF4-FFF2-40B4-BE49-F238E27FC236}">
                      <a16:creationId xmlns:a16="http://schemas.microsoft.com/office/drawing/2014/main" id="{1E1C9B8E-B95C-42D1-92ED-A16DFB2AB6DB}"/>
                    </a:ext>
                  </a:extLst>
                </p14:cNvPr>
                <p14:cNvContentPartPr/>
                <p14:nvPr/>
              </p14:nvContentPartPr>
              <p14:xfrm>
                <a:off x="6876802" y="5081432"/>
                <a:ext cx="25560" cy="11160"/>
              </p14:xfrm>
            </p:contentPart>
          </mc:Choice>
          <mc:Fallback>
            <p:pic>
              <p:nvPicPr>
                <p:cNvPr id="48193" name="Freihand 48192">
                  <a:extLst>
                    <a:ext uri="{FF2B5EF4-FFF2-40B4-BE49-F238E27FC236}">
                      <a16:creationId xmlns:a16="http://schemas.microsoft.com/office/drawing/2014/main" id="{1E1C9B8E-B95C-42D1-92ED-A16DFB2AB6D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72482" y="5077112"/>
                  <a:ext cx="3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194" name="Freihand 48193">
                  <a:extLst>
                    <a:ext uri="{FF2B5EF4-FFF2-40B4-BE49-F238E27FC236}">
                      <a16:creationId xmlns:a16="http://schemas.microsoft.com/office/drawing/2014/main" id="{A44493CD-DD39-432F-8D50-858789F57A2F}"/>
                    </a:ext>
                  </a:extLst>
                </p14:cNvPr>
                <p14:cNvContentPartPr/>
                <p14:nvPr/>
              </p14:nvContentPartPr>
              <p14:xfrm>
                <a:off x="7033402" y="4929872"/>
                <a:ext cx="163080" cy="137520"/>
              </p14:xfrm>
            </p:contentPart>
          </mc:Choice>
          <mc:Fallback>
            <p:pic>
              <p:nvPicPr>
                <p:cNvPr id="48194" name="Freihand 48193">
                  <a:extLst>
                    <a:ext uri="{FF2B5EF4-FFF2-40B4-BE49-F238E27FC236}">
                      <a16:creationId xmlns:a16="http://schemas.microsoft.com/office/drawing/2014/main" id="{A44493CD-DD39-432F-8D50-858789F57A2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29082" y="4925552"/>
                  <a:ext cx="171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195" name="Freihand 48194">
                  <a:extLst>
                    <a:ext uri="{FF2B5EF4-FFF2-40B4-BE49-F238E27FC236}">
                      <a16:creationId xmlns:a16="http://schemas.microsoft.com/office/drawing/2014/main" id="{48549FD0-D516-44BE-9066-D1526F13EA65}"/>
                    </a:ext>
                  </a:extLst>
                </p14:cNvPr>
                <p14:cNvContentPartPr/>
                <p14:nvPr/>
              </p14:nvContentPartPr>
              <p14:xfrm>
                <a:off x="7190002" y="5027792"/>
                <a:ext cx="90360" cy="56880"/>
              </p14:xfrm>
            </p:contentPart>
          </mc:Choice>
          <mc:Fallback>
            <p:pic>
              <p:nvPicPr>
                <p:cNvPr id="48195" name="Freihand 48194">
                  <a:extLst>
                    <a:ext uri="{FF2B5EF4-FFF2-40B4-BE49-F238E27FC236}">
                      <a16:creationId xmlns:a16="http://schemas.microsoft.com/office/drawing/2014/main" id="{48549FD0-D516-44BE-9066-D1526F13EA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85682" y="5023472"/>
                  <a:ext cx="99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196" name="Freihand 48195">
                  <a:extLst>
                    <a:ext uri="{FF2B5EF4-FFF2-40B4-BE49-F238E27FC236}">
                      <a16:creationId xmlns:a16="http://schemas.microsoft.com/office/drawing/2014/main" id="{7FBD2416-E0D9-4690-BF79-680834BD5501}"/>
                    </a:ext>
                  </a:extLst>
                </p14:cNvPr>
                <p14:cNvContentPartPr/>
                <p14:nvPr/>
              </p14:nvContentPartPr>
              <p14:xfrm>
                <a:off x="7281442" y="4997552"/>
                <a:ext cx="111960" cy="180000"/>
              </p14:xfrm>
            </p:contentPart>
          </mc:Choice>
          <mc:Fallback>
            <p:pic>
              <p:nvPicPr>
                <p:cNvPr id="48196" name="Freihand 48195">
                  <a:extLst>
                    <a:ext uri="{FF2B5EF4-FFF2-40B4-BE49-F238E27FC236}">
                      <a16:creationId xmlns:a16="http://schemas.microsoft.com/office/drawing/2014/main" id="{7FBD2416-E0D9-4690-BF79-680834BD55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77122" y="4993232"/>
                  <a:ext cx="120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197" name="Freihand 48196">
                  <a:extLst>
                    <a:ext uri="{FF2B5EF4-FFF2-40B4-BE49-F238E27FC236}">
                      <a16:creationId xmlns:a16="http://schemas.microsoft.com/office/drawing/2014/main" id="{BBCEE837-7B34-4589-89A6-CB47CA626ABA}"/>
                    </a:ext>
                  </a:extLst>
                </p14:cNvPr>
                <p14:cNvContentPartPr/>
                <p14:nvPr/>
              </p14:nvContentPartPr>
              <p14:xfrm>
                <a:off x="7431562" y="5013752"/>
                <a:ext cx="27360" cy="59400"/>
              </p14:xfrm>
            </p:contentPart>
          </mc:Choice>
          <mc:Fallback>
            <p:pic>
              <p:nvPicPr>
                <p:cNvPr id="48197" name="Freihand 48196">
                  <a:extLst>
                    <a:ext uri="{FF2B5EF4-FFF2-40B4-BE49-F238E27FC236}">
                      <a16:creationId xmlns:a16="http://schemas.microsoft.com/office/drawing/2014/main" id="{BBCEE837-7B34-4589-89A6-CB47CA626A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27242" y="5009432"/>
                  <a:ext cx="3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8198" name="Freihand 48197">
                  <a:extLst>
                    <a:ext uri="{FF2B5EF4-FFF2-40B4-BE49-F238E27FC236}">
                      <a16:creationId xmlns:a16="http://schemas.microsoft.com/office/drawing/2014/main" id="{39F0B58A-4E23-4074-A355-C0A0F8955C9C}"/>
                    </a:ext>
                  </a:extLst>
                </p14:cNvPr>
                <p14:cNvContentPartPr/>
                <p14:nvPr/>
              </p14:nvContentPartPr>
              <p14:xfrm>
                <a:off x="7490602" y="4933112"/>
                <a:ext cx="73800" cy="142920"/>
              </p14:xfrm>
            </p:contentPart>
          </mc:Choice>
          <mc:Fallback>
            <p:pic>
              <p:nvPicPr>
                <p:cNvPr id="48198" name="Freihand 48197">
                  <a:extLst>
                    <a:ext uri="{FF2B5EF4-FFF2-40B4-BE49-F238E27FC236}">
                      <a16:creationId xmlns:a16="http://schemas.microsoft.com/office/drawing/2014/main" id="{39F0B58A-4E23-4074-A355-C0A0F8955C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86282" y="4928792"/>
                  <a:ext cx="82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8199" name="Freihand 48198">
                  <a:extLst>
                    <a:ext uri="{FF2B5EF4-FFF2-40B4-BE49-F238E27FC236}">
                      <a16:creationId xmlns:a16="http://schemas.microsoft.com/office/drawing/2014/main" id="{B01E8472-C6F0-4F80-8D9D-63557C6898A9}"/>
                    </a:ext>
                  </a:extLst>
                </p14:cNvPr>
                <p14:cNvContentPartPr/>
                <p14:nvPr/>
              </p14:nvContentPartPr>
              <p14:xfrm>
                <a:off x="7570162" y="4920872"/>
                <a:ext cx="274320" cy="147960"/>
              </p14:xfrm>
            </p:contentPart>
          </mc:Choice>
          <mc:Fallback>
            <p:pic>
              <p:nvPicPr>
                <p:cNvPr id="48199" name="Freihand 48198">
                  <a:extLst>
                    <a:ext uri="{FF2B5EF4-FFF2-40B4-BE49-F238E27FC236}">
                      <a16:creationId xmlns:a16="http://schemas.microsoft.com/office/drawing/2014/main" id="{B01E8472-C6F0-4F80-8D9D-63557C6898A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65842" y="4916552"/>
                  <a:ext cx="28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200" name="Freihand 48199">
                  <a:extLst>
                    <a:ext uri="{FF2B5EF4-FFF2-40B4-BE49-F238E27FC236}">
                      <a16:creationId xmlns:a16="http://schemas.microsoft.com/office/drawing/2014/main" id="{8A5BF46B-42D7-4193-857F-73D3D26A8F41}"/>
                    </a:ext>
                  </a:extLst>
                </p14:cNvPr>
                <p14:cNvContentPartPr/>
                <p14:nvPr/>
              </p14:nvContentPartPr>
              <p14:xfrm>
                <a:off x="6656842" y="5238392"/>
                <a:ext cx="144360" cy="144360"/>
              </p14:xfrm>
            </p:contentPart>
          </mc:Choice>
          <mc:Fallback>
            <p:pic>
              <p:nvPicPr>
                <p:cNvPr id="48200" name="Freihand 48199">
                  <a:extLst>
                    <a:ext uri="{FF2B5EF4-FFF2-40B4-BE49-F238E27FC236}">
                      <a16:creationId xmlns:a16="http://schemas.microsoft.com/office/drawing/2014/main" id="{8A5BF46B-42D7-4193-857F-73D3D26A8F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52522" y="5234072"/>
                  <a:ext cx="15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8201" name="Freihand 48200">
                  <a:extLst>
                    <a:ext uri="{FF2B5EF4-FFF2-40B4-BE49-F238E27FC236}">
                      <a16:creationId xmlns:a16="http://schemas.microsoft.com/office/drawing/2014/main" id="{CA40DB41-CBA0-4CAE-8FF2-67F7CEB45677}"/>
                    </a:ext>
                  </a:extLst>
                </p14:cNvPr>
                <p14:cNvContentPartPr/>
                <p14:nvPr/>
              </p14:nvContentPartPr>
              <p14:xfrm>
                <a:off x="6866722" y="5297072"/>
                <a:ext cx="13320" cy="720"/>
              </p14:xfrm>
            </p:contentPart>
          </mc:Choice>
          <mc:Fallback>
            <p:pic>
              <p:nvPicPr>
                <p:cNvPr id="48201" name="Freihand 48200">
                  <a:extLst>
                    <a:ext uri="{FF2B5EF4-FFF2-40B4-BE49-F238E27FC236}">
                      <a16:creationId xmlns:a16="http://schemas.microsoft.com/office/drawing/2014/main" id="{CA40DB41-CBA0-4CAE-8FF2-67F7CEB456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62402" y="5292752"/>
                  <a:ext cx="219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8202" name="Freihand 48201">
                  <a:extLst>
                    <a:ext uri="{FF2B5EF4-FFF2-40B4-BE49-F238E27FC236}">
                      <a16:creationId xmlns:a16="http://schemas.microsoft.com/office/drawing/2014/main" id="{421B02F0-338B-49C6-B58C-0E69D7BB0280}"/>
                    </a:ext>
                  </a:extLst>
                </p14:cNvPr>
                <p14:cNvContentPartPr/>
                <p14:nvPr/>
              </p14:nvContentPartPr>
              <p14:xfrm>
                <a:off x="6895522" y="5347832"/>
                <a:ext cx="12600" cy="10080"/>
              </p14:xfrm>
            </p:contentPart>
          </mc:Choice>
          <mc:Fallback>
            <p:pic>
              <p:nvPicPr>
                <p:cNvPr id="48202" name="Freihand 48201">
                  <a:extLst>
                    <a:ext uri="{FF2B5EF4-FFF2-40B4-BE49-F238E27FC236}">
                      <a16:creationId xmlns:a16="http://schemas.microsoft.com/office/drawing/2014/main" id="{421B02F0-338B-49C6-B58C-0E69D7BB028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91202" y="5343512"/>
                  <a:ext cx="21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8203" name="Freihand 48202">
                  <a:extLst>
                    <a:ext uri="{FF2B5EF4-FFF2-40B4-BE49-F238E27FC236}">
                      <a16:creationId xmlns:a16="http://schemas.microsoft.com/office/drawing/2014/main" id="{9D3E82C3-9975-45BF-92C1-567038F7BCC7}"/>
                    </a:ext>
                  </a:extLst>
                </p14:cNvPr>
                <p14:cNvContentPartPr/>
                <p14:nvPr/>
              </p14:nvContentPartPr>
              <p14:xfrm>
                <a:off x="7021882" y="5218232"/>
                <a:ext cx="73440" cy="106200"/>
              </p14:xfrm>
            </p:contentPart>
          </mc:Choice>
          <mc:Fallback>
            <p:pic>
              <p:nvPicPr>
                <p:cNvPr id="48203" name="Freihand 48202">
                  <a:extLst>
                    <a:ext uri="{FF2B5EF4-FFF2-40B4-BE49-F238E27FC236}">
                      <a16:creationId xmlns:a16="http://schemas.microsoft.com/office/drawing/2014/main" id="{9D3E82C3-9975-45BF-92C1-567038F7BCC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17562" y="5213912"/>
                  <a:ext cx="82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8204" name="Freihand 48203">
                  <a:extLst>
                    <a:ext uri="{FF2B5EF4-FFF2-40B4-BE49-F238E27FC236}">
                      <a16:creationId xmlns:a16="http://schemas.microsoft.com/office/drawing/2014/main" id="{B14262AF-BA03-44EA-8357-397FBD29E704}"/>
                    </a:ext>
                  </a:extLst>
                </p14:cNvPr>
                <p14:cNvContentPartPr/>
                <p14:nvPr/>
              </p14:nvContentPartPr>
              <p14:xfrm>
                <a:off x="7057522" y="5179352"/>
                <a:ext cx="529560" cy="174960"/>
              </p14:xfrm>
            </p:contentPart>
          </mc:Choice>
          <mc:Fallback>
            <p:pic>
              <p:nvPicPr>
                <p:cNvPr id="48204" name="Freihand 48203">
                  <a:extLst>
                    <a:ext uri="{FF2B5EF4-FFF2-40B4-BE49-F238E27FC236}">
                      <a16:creationId xmlns:a16="http://schemas.microsoft.com/office/drawing/2014/main" id="{B14262AF-BA03-44EA-8357-397FBD29E7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53202" y="5175032"/>
                  <a:ext cx="538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8205" name="Freihand 48204">
                  <a:extLst>
                    <a:ext uri="{FF2B5EF4-FFF2-40B4-BE49-F238E27FC236}">
                      <a16:creationId xmlns:a16="http://schemas.microsoft.com/office/drawing/2014/main" id="{CC41CB17-37C6-4822-AC47-3C329E418C7E}"/>
                    </a:ext>
                  </a:extLst>
                </p14:cNvPr>
                <p14:cNvContentPartPr/>
                <p14:nvPr/>
              </p14:nvContentPartPr>
              <p14:xfrm>
                <a:off x="7461802" y="5148392"/>
                <a:ext cx="9360" cy="360"/>
              </p14:xfrm>
            </p:contentPart>
          </mc:Choice>
          <mc:Fallback>
            <p:pic>
              <p:nvPicPr>
                <p:cNvPr id="48205" name="Freihand 48204">
                  <a:extLst>
                    <a:ext uri="{FF2B5EF4-FFF2-40B4-BE49-F238E27FC236}">
                      <a16:creationId xmlns:a16="http://schemas.microsoft.com/office/drawing/2014/main" id="{CC41CB17-37C6-4822-AC47-3C329E418C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57482" y="5144072"/>
                  <a:ext cx="18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8163" name="Freihand 48162">
                  <a:extLst>
                    <a:ext uri="{FF2B5EF4-FFF2-40B4-BE49-F238E27FC236}">
                      <a16:creationId xmlns:a16="http://schemas.microsoft.com/office/drawing/2014/main" id="{F73769D9-5D71-4853-A71E-DE1AA35A59E7}"/>
                    </a:ext>
                  </a:extLst>
                </p14:cNvPr>
                <p14:cNvContentPartPr/>
                <p14:nvPr/>
              </p14:nvContentPartPr>
              <p14:xfrm>
                <a:off x="2560762" y="5269712"/>
                <a:ext cx="198360" cy="47160"/>
              </p14:xfrm>
            </p:contentPart>
          </mc:Choice>
          <mc:Fallback>
            <p:pic>
              <p:nvPicPr>
                <p:cNvPr id="48163" name="Freihand 48162">
                  <a:extLst>
                    <a:ext uri="{FF2B5EF4-FFF2-40B4-BE49-F238E27FC236}">
                      <a16:creationId xmlns:a16="http://schemas.microsoft.com/office/drawing/2014/main" id="{F73769D9-5D71-4853-A71E-DE1AA35A59E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56442" y="5265392"/>
                  <a:ext cx="20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8164" name="Freihand 48163">
                  <a:extLst>
                    <a:ext uri="{FF2B5EF4-FFF2-40B4-BE49-F238E27FC236}">
                      <a16:creationId xmlns:a16="http://schemas.microsoft.com/office/drawing/2014/main" id="{AA23E5C3-B1E2-4F25-A033-C17A741EC4F2}"/>
                    </a:ext>
                  </a:extLst>
                </p14:cNvPr>
                <p14:cNvContentPartPr/>
                <p14:nvPr/>
              </p14:nvContentPartPr>
              <p14:xfrm>
                <a:off x="2787922" y="5196632"/>
                <a:ext cx="92160" cy="166680"/>
              </p14:xfrm>
            </p:contentPart>
          </mc:Choice>
          <mc:Fallback>
            <p:pic>
              <p:nvPicPr>
                <p:cNvPr id="48164" name="Freihand 48163">
                  <a:extLst>
                    <a:ext uri="{FF2B5EF4-FFF2-40B4-BE49-F238E27FC236}">
                      <a16:creationId xmlns:a16="http://schemas.microsoft.com/office/drawing/2014/main" id="{AA23E5C3-B1E2-4F25-A033-C17A741EC4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783602" y="5192312"/>
                  <a:ext cx="10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8165" name="Freihand 48164">
                  <a:extLst>
                    <a:ext uri="{FF2B5EF4-FFF2-40B4-BE49-F238E27FC236}">
                      <a16:creationId xmlns:a16="http://schemas.microsoft.com/office/drawing/2014/main" id="{4D00296A-9B87-445A-A661-82639B73E146}"/>
                    </a:ext>
                  </a:extLst>
                </p14:cNvPr>
                <p14:cNvContentPartPr/>
                <p14:nvPr/>
              </p14:nvContentPartPr>
              <p14:xfrm>
                <a:off x="3084922" y="5165672"/>
                <a:ext cx="178560" cy="206640"/>
              </p14:xfrm>
            </p:contentPart>
          </mc:Choice>
          <mc:Fallback>
            <p:pic>
              <p:nvPicPr>
                <p:cNvPr id="48165" name="Freihand 48164">
                  <a:extLst>
                    <a:ext uri="{FF2B5EF4-FFF2-40B4-BE49-F238E27FC236}">
                      <a16:creationId xmlns:a16="http://schemas.microsoft.com/office/drawing/2014/main" id="{4D00296A-9B87-445A-A661-82639B73E1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80602" y="5161352"/>
                  <a:ext cx="187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8166" name="Freihand 48165">
                  <a:extLst>
                    <a:ext uri="{FF2B5EF4-FFF2-40B4-BE49-F238E27FC236}">
                      <a16:creationId xmlns:a16="http://schemas.microsoft.com/office/drawing/2014/main" id="{04051483-F84F-43E8-9117-5FE48EABD59F}"/>
                    </a:ext>
                  </a:extLst>
                </p14:cNvPr>
                <p14:cNvContentPartPr/>
                <p14:nvPr/>
              </p14:nvContentPartPr>
              <p14:xfrm>
                <a:off x="3295882" y="5242712"/>
                <a:ext cx="145800" cy="102240"/>
              </p14:xfrm>
            </p:contentPart>
          </mc:Choice>
          <mc:Fallback>
            <p:pic>
              <p:nvPicPr>
                <p:cNvPr id="48166" name="Freihand 48165">
                  <a:extLst>
                    <a:ext uri="{FF2B5EF4-FFF2-40B4-BE49-F238E27FC236}">
                      <a16:creationId xmlns:a16="http://schemas.microsoft.com/office/drawing/2014/main" id="{04051483-F84F-43E8-9117-5FE48EABD5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91562" y="5238392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8167" name="Freihand 48166">
                  <a:extLst>
                    <a:ext uri="{FF2B5EF4-FFF2-40B4-BE49-F238E27FC236}">
                      <a16:creationId xmlns:a16="http://schemas.microsoft.com/office/drawing/2014/main" id="{6BC95BA3-5011-459B-B99F-CD5D7F68B981}"/>
                    </a:ext>
                  </a:extLst>
                </p14:cNvPr>
                <p14:cNvContentPartPr/>
                <p14:nvPr/>
              </p14:nvContentPartPr>
              <p14:xfrm>
                <a:off x="3471562" y="5206352"/>
                <a:ext cx="263520" cy="88200"/>
              </p14:xfrm>
            </p:contentPart>
          </mc:Choice>
          <mc:Fallback>
            <p:pic>
              <p:nvPicPr>
                <p:cNvPr id="48167" name="Freihand 48166">
                  <a:extLst>
                    <a:ext uri="{FF2B5EF4-FFF2-40B4-BE49-F238E27FC236}">
                      <a16:creationId xmlns:a16="http://schemas.microsoft.com/office/drawing/2014/main" id="{6BC95BA3-5011-459B-B99F-CD5D7F68B9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67242" y="5202032"/>
                  <a:ext cx="272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8168" name="Freihand 48167">
                  <a:extLst>
                    <a:ext uri="{FF2B5EF4-FFF2-40B4-BE49-F238E27FC236}">
                      <a16:creationId xmlns:a16="http://schemas.microsoft.com/office/drawing/2014/main" id="{3E396BAD-037B-4993-905D-0A31C3A58DF5}"/>
                    </a:ext>
                  </a:extLst>
                </p14:cNvPr>
                <p14:cNvContentPartPr/>
                <p14:nvPr/>
              </p14:nvContentPartPr>
              <p14:xfrm>
                <a:off x="3754882" y="5113832"/>
                <a:ext cx="136800" cy="167040"/>
              </p14:xfrm>
            </p:contentPart>
          </mc:Choice>
          <mc:Fallback>
            <p:pic>
              <p:nvPicPr>
                <p:cNvPr id="48168" name="Freihand 48167">
                  <a:extLst>
                    <a:ext uri="{FF2B5EF4-FFF2-40B4-BE49-F238E27FC236}">
                      <a16:creationId xmlns:a16="http://schemas.microsoft.com/office/drawing/2014/main" id="{3E396BAD-037B-4993-905D-0A31C3A58D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50562" y="5109512"/>
                  <a:ext cx="145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8169" name="Freihand 48168">
                  <a:extLst>
                    <a:ext uri="{FF2B5EF4-FFF2-40B4-BE49-F238E27FC236}">
                      <a16:creationId xmlns:a16="http://schemas.microsoft.com/office/drawing/2014/main" id="{FFEC5569-4D39-494C-ADBE-FD18CB80559B}"/>
                    </a:ext>
                  </a:extLst>
                </p14:cNvPr>
                <p14:cNvContentPartPr/>
                <p14:nvPr/>
              </p14:nvContentPartPr>
              <p14:xfrm>
                <a:off x="3821122" y="5235872"/>
                <a:ext cx="98640" cy="39960"/>
              </p14:xfrm>
            </p:contentPart>
          </mc:Choice>
          <mc:Fallback>
            <p:pic>
              <p:nvPicPr>
                <p:cNvPr id="48169" name="Freihand 48168">
                  <a:extLst>
                    <a:ext uri="{FF2B5EF4-FFF2-40B4-BE49-F238E27FC236}">
                      <a16:creationId xmlns:a16="http://schemas.microsoft.com/office/drawing/2014/main" id="{FFEC5569-4D39-494C-ADBE-FD18CB80559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16802" y="5231552"/>
                  <a:ext cx="10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8170" name="Freihand 48169">
                  <a:extLst>
                    <a:ext uri="{FF2B5EF4-FFF2-40B4-BE49-F238E27FC236}">
                      <a16:creationId xmlns:a16="http://schemas.microsoft.com/office/drawing/2014/main" id="{6E060207-BC0D-47A8-83F4-EF3C5DE2A300}"/>
                    </a:ext>
                  </a:extLst>
                </p14:cNvPr>
                <p14:cNvContentPartPr/>
                <p14:nvPr/>
              </p14:nvContentPartPr>
              <p14:xfrm>
                <a:off x="3922642" y="5114552"/>
                <a:ext cx="162000" cy="160200"/>
              </p14:xfrm>
            </p:contentPart>
          </mc:Choice>
          <mc:Fallback>
            <p:pic>
              <p:nvPicPr>
                <p:cNvPr id="48170" name="Freihand 48169">
                  <a:extLst>
                    <a:ext uri="{FF2B5EF4-FFF2-40B4-BE49-F238E27FC236}">
                      <a16:creationId xmlns:a16="http://schemas.microsoft.com/office/drawing/2014/main" id="{6E060207-BC0D-47A8-83F4-EF3C5DE2A30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18322" y="5110232"/>
                  <a:ext cx="170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8171" name="Freihand 48170">
                  <a:extLst>
                    <a:ext uri="{FF2B5EF4-FFF2-40B4-BE49-F238E27FC236}">
                      <a16:creationId xmlns:a16="http://schemas.microsoft.com/office/drawing/2014/main" id="{A8538427-A550-4C43-8B9E-686E2C3E7825}"/>
                    </a:ext>
                  </a:extLst>
                </p14:cNvPr>
                <p14:cNvContentPartPr/>
                <p14:nvPr/>
              </p14:nvContentPartPr>
              <p14:xfrm>
                <a:off x="4064122" y="5131472"/>
                <a:ext cx="20160" cy="34200"/>
              </p14:xfrm>
            </p:contentPart>
          </mc:Choice>
          <mc:Fallback>
            <p:pic>
              <p:nvPicPr>
                <p:cNvPr id="48171" name="Freihand 48170">
                  <a:extLst>
                    <a:ext uri="{FF2B5EF4-FFF2-40B4-BE49-F238E27FC236}">
                      <a16:creationId xmlns:a16="http://schemas.microsoft.com/office/drawing/2014/main" id="{A8538427-A550-4C43-8B9E-686E2C3E782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59802" y="5127152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8172" name="Freihand 48171">
                  <a:extLst>
                    <a:ext uri="{FF2B5EF4-FFF2-40B4-BE49-F238E27FC236}">
                      <a16:creationId xmlns:a16="http://schemas.microsoft.com/office/drawing/2014/main" id="{56374778-254C-4BC7-A877-49F74F88871C}"/>
                    </a:ext>
                  </a:extLst>
                </p14:cNvPr>
                <p14:cNvContentPartPr/>
                <p14:nvPr/>
              </p14:nvContentPartPr>
              <p14:xfrm>
                <a:off x="4102282" y="5197352"/>
                <a:ext cx="167400" cy="34920"/>
              </p14:xfrm>
            </p:contentPart>
          </mc:Choice>
          <mc:Fallback>
            <p:pic>
              <p:nvPicPr>
                <p:cNvPr id="48172" name="Freihand 48171">
                  <a:extLst>
                    <a:ext uri="{FF2B5EF4-FFF2-40B4-BE49-F238E27FC236}">
                      <a16:creationId xmlns:a16="http://schemas.microsoft.com/office/drawing/2014/main" id="{56374778-254C-4BC7-A877-49F74F88871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97962" y="5193032"/>
                  <a:ext cx="176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8173" name="Freihand 48172">
                  <a:extLst>
                    <a:ext uri="{FF2B5EF4-FFF2-40B4-BE49-F238E27FC236}">
                      <a16:creationId xmlns:a16="http://schemas.microsoft.com/office/drawing/2014/main" id="{F0DBEA98-7138-4A2F-A56A-1AC8515C3D4E}"/>
                    </a:ext>
                  </a:extLst>
                </p14:cNvPr>
                <p14:cNvContentPartPr/>
                <p14:nvPr/>
              </p14:nvContentPartPr>
              <p14:xfrm>
                <a:off x="4275802" y="5171432"/>
                <a:ext cx="75240" cy="70200"/>
              </p14:xfrm>
            </p:contentPart>
          </mc:Choice>
          <mc:Fallback>
            <p:pic>
              <p:nvPicPr>
                <p:cNvPr id="48173" name="Freihand 48172">
                  <a:extLst>
                    <a:ext uri="{FF2B5EF4-FFF2-40B4-BE49-F238E27FC236}">
                      <a16:creationId xmlns:a16="http://schemas.microsoft.com/office/drawing/2014/main" id="{F0DBEA98-7138-4A2F-A56A-1AC8515C3D4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71482" y="5167112"/>
                  <a:ext cx="83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8174" name="Freihand 48173">
                  <a:extLst>
                    <a:ext uri="{FF2B5EF4-FFF2-40B4-BE49-F238E27FC236}">
                      <a16:creationId xmlns:a16="http://schemas.microsoft.com/office/drawing/2014/main" id="{7C820026-BE35-4A09-B89B-958350C050C6}"/>
                    </a:ext>
                  </a:extLst>
                </p14:cNvPr>
                <p14:cNvContentPartPr/>
                <p14:nvPr/>
              </p14:nvContentPartPr>
              <p14:xfrm>
                <a:off x="4358242" y="5083232"/>
                <a:ext cx="117360" cy="216360"/>
              </p14:xfrm>
            </p:contentPart>
          </mc:Choice>
          <mc:Fallback>
            <p:pic>
              <p:nvPicPr>
                <p:cNvPr id="48174" name="Freihand 48173">
                  <a:extLst>
                    <a:ext uri="{FF2B5EF4-FFF2-40B4-BE49-F238E27FC236}">
                      <a16:creationId xmlns:a16="http://schemas.microsoft.com/office/drawing/2014/main" id="{7C820026-BE35-4A09-B89B-958350C050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53922" y="5078912"/>
                  <a:ext cx="126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8175" name="Freihand 48174">
                  <a:extLst>
                    <a:ext uri="{FF2B5EF4-FFF2-40B4-BE49-F238E27FC236}">
                      <a16:creationId xmlns:a16="http://schemas.microsoft.com/office/drawing/2014/main" id="{EA0B79A0-FAF6-488F-BFE6-75746E3879CA}"/>
                    </a:ext>
                  </a:extLst>
                </p14:cNvPr>
                <p14:cNvContentPartPr/>
                <p14:nvPr/>
              </p14:nvContentPartPr>
              <p14:xfrm>
                <a:off x="4486042" y="5046152"/>
                <a:ext cx="114120" cy="176760"/>
              </p14:xfrm>
            </p:contentPart>
          </mc:Choice>
          <mc:Fallback>
            <p:pic>
              <p:nvPicPr>
                <p:cNvPr id="48175" name="Freihand 48174">
                  <a:extLst>
                    <a:ext uri="{FF2B5EF4-FFF2-40B4-BE49-F238E27FC236}">
                      <a16:creationId xmlns:a16="http://schemas.microsoft.com/office/drawing/2014/main" id="{EA0B79A0-FAF6-488F-BFE6-75746E3879C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81722" y="5041832"/>
                  <a:ext cx="122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8176" name="Freihand 48175">
                  <a:extLst>
                    <a:ext uri="{FF2B5EF4-FFF2-40B4-BE49-F238E27FC236}">
                      <a16:creationId xmlns:a16="http://schemas.microsoft.com/office/drawing/2014/main" id="{4378C83D-D36A-4E17-83A5-77554A227BE9}"/>
                    </a:ext>
                  </a:extLst>
                </p14:cNvPr>
                <p14:cNvContentPartPr/>
                <p14:nvPr/>
              </p14:nvContentPartPr>
              <p14:xfrm>
                <a:off x="4554082" y="5182952"/>
                <a:ext cx="74880" cy="29160"/>
              </p14:xfrm>
            </p:contentPart>
          </mc:Choice>
          <mc:Fallback>
            <p:pic>
              <p:nvPicPr>
                <p:cNvPr id="48176" name="Freihand 48175">
                  <a:extLst>
                    <a:ext uri="{FF2B5EF4-FFF2-40B4-BE49-F238E27FC236}">
                      <a16:creationId xmlns:a16="http://schemas.microsoft.com/office/drawing/2014/main" id="{4378C83D-D36A-4E17-83A5-77554A227BE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49762" y="5178632"/>
                  <a:ext cx="83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8177" name="Freihand 48176">
                  <a:extLst>
                    <a:ext uri="{FF2B5EF4-FFF2-40B4-BE49-F238E27FC236}">
                      <a16:creationId xmlns:a16="http://schemas.microsoft.com/office/drawing/2014/main" id="{A3B803F0-3696-42EF-A156-2876C687C27E}"/>
                    </a:ext>
                  </a:extLst>
                </p14:cNvPr>
                <p14:cNvContentPartPr/>
                <p14:nvPr/>
              </p14:nvContentPartPr>
              <p14:xfrm>
                <a:off x="4613122" y="5046512"/>
                <a:ext cx="190440" cy="160560"/>
              </p14:xfrm>
            </p:contentPart>
          </mc:Choice>
          <mc:Fallback>
            <p:pic>
              <p:nvPicPr>
                <p:cNvPr id="48177" name="Freihand 48176">
                  <a:extLst>
                    <a:ext uri="{FF2B5EF4-FFF2-40B4-BE49-F238E27FC236}">
                      <a16:creationId xmlns:a16="http://schemas.microsoft.com/office/drawing/2014/main" id="{A3B803F0-3696-42EF-A156-2876C687C2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08802" y="5042192"/>
                  <a:ext cx="199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8180" name="Freihand 48179">
                  <a:extLst>
                    <a:ext uri="{FF2B5EF4-FFF2-40B4-BE49-F238E27FC236}">
                      <a16:creationId xmlns:a16="http://schemas.microsoft.com/office/drawing/2014/main" id="{3FE2142E-1090-480A-A4A9-BCED8346D480}"/>
                    </a:ext>
                  </a:extLst>
                </p14:cNvPr>
                <p14:cNvContentPartPr/>
                <p14:nvPr/>
              </p14:nvContentPartPr>
              <p14:xfrm>
                <a:off x="5131162" y="5145152"/>
                <a:ext cx="7560" cy="144720"/>
              </p14:xfrm>
            </p:contentPart>
          </mc:Choice>
          <mc:Fallback>
            <p:pic>
              <p:nvPicPr>
                <p:cNvPr id="48180" name="Freihand 48179">
                  <a:extLst>
                    <a:ext uri="{FF2B5EF4-FFF2-40B4-BE49-F238E27FC236}">
                      <a16:creationId xmlns:a16="http://schemas.microsoft.com/office/drawing/2014/main" id="{3FE2142E-1090-480A-A4A9-BCED8346D4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26842" y="5140832"/>
                  <a:ext cx="16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8181" name="Freihand 48180">
                  <a:extLst>
                    <a:ext uri="{FF2B5EF4-FFF2-40B4-BE49-F238E27FC236}">
                      <a16:creationId xmlns:a16="http://schemas.microsoft.com/office/drawing/2014/main" id="{AB47CB7C-C359-4ECE-B248-E5A3016C5DF0}"/>
                    </a:ext>
                  </a:extLst>
                </p14:cNvPr>
                <p14:cNvContentPartPr/>
                <p14:nvPr/>
              </p14:nvContentPartPr>
              <p14:xfrm>
                <a:off x="5010922" y="5103032"/>
                <a:ext cx="232920" cy="5760"/>
              </p14:xfrm>
            </p:contentPart>
          </mc:Choice>
          <mc:Fallback>
            <p:pic>
              <p:nvPicPr>
                <p:cNvPr id="48181" name="Freihand 48180">
                  <a:extLst>
                    <a:ext uri="{FF2B5EF4-FFF2-40B4-BE49-F238E27FC236}">
                      <a16:creationId xmlns:a16="http://schemas.microsoft.com/office/drawing/2014/main" id="{AB47CB7C-C359-4ECE-B248-E5A3016C5D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06602" y="5098712"/>
                  <a:ext cx="241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8182" name="Freihand 48181">
                  <a:extLst>
                    <a:ext uri="{FF2B5EF4-FFF2-40B4-BE49-F238E27FC236}">
                      <a16:creationId xmlns:a16="http://schemas.microsoft.com/office/drawing/2014/main" id="{CCE9AAD2-58BD-4706-A99B-72AE99AC608A}"/>
                    </a:ext>
                  </a:extLst>
                </p14:cNvPr>
                <p14:cNvContentPartPr/>
                <p14:nvPr/>
              </p14:nvContentPartPr>
              <p14:xfrm>
                <a:off x="5009122" y="5195192"/>
                <a:ext cx="229680" cy="19440"/>
              </p14:xfrm>
            </p:contentPart>
          </mc:Choice>
          <mc:Fallback>
            <p:pic>
              <p:nvPicPr>
                <p:cNvPr id="48182" name="Freihand 48181">
                  <a:extLst>
                    <a:ext uri="{FF2B5EF4-FFF2-40B4-BE49-F238E27FC236}">
                      <a16:creationId xmlns:a16="http://schemas.microsoft.com/office/drawing/2014/main" id="{CCE9AAD2-58BD-4706-A99B-72AE99AC60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04802" y="5190872"/>
                  <a:ext cx="23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8183" name="Freihand 48182">
                  <a:extLst>
                    <a:ext uri="{FF2B5EF4-FFF2-40B4-BE49-F238E27FC236}">
                      <a16:creationId xmlns:a16="http://schemas.microsoft.com/office/drawing/2014/main" id="{EF7A376B-3AEB-4D67-852A-8776294BDEB3}"/>
                    </a:ext>
                  </a:extLst>
                </p14:cNvPr>
                <p14:cNvContentPartPr/>
                <p14:nvPr/>
              </p14:nvContentPartPr>
              <p14:xfrm>
                <a:off x="5299282" y="5070632"/>
                <a:ext cx="147240" cy="221400"/>
              </p14:xfrm>
            </p:contentPart>
          </mc:Choice>
          <mc:Fallback>
            <p:pic>
              <p:nvPicPr>
                <p:cNvPr id="48183" name="Freihand 48182">
                  <a:extLst>
                    <a:ext uri="{FF2B5EF4-FFF2-40B4-BE49-F238E27FC236}">
                      <a16:creationId xmlns:a16="http://schemas.microsoft.com/office/drawing/2014/main" id="{EF7A376B-3AEB-4D67-852A-8776294BDE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94962" y="5066312"/>
                  <a:ext cx="155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185" name="Freihand 48184">
                  <a:extLst>
                    <a:ext uri="{FF2B5EF4-FFF2-40B4-BE49-F238E27FC236}">
                      <a16:creationId xmlns:a16="http://schemas.microsoft.com/office/drawing/2014/main" id="{7FC247B1-7AD9-4FE3-8489-74B8FF14B8EF}"/>
                    </a:ext>
                  </a:extLst>
                </p14:cNvPr>
                <p14:cNvContentPartPr/>
                <p14:nvPr/>
              </p14:nvContentPartPr>
              <p14:xfrm>
                <a:off x="5529682" y="5084312"/>
                <a:ext cx="182880" cy="145800"/>
              </p14:xfrm>
            </p:contentPart>
          </mc:Choice>
          <mc:Fallback>
            <p:pic>
              <p:nvPicPr>
                <p:cNvPr id="48185" name="Freihand 48184">
                  <a:extLst>
                    <a:ext uri="{FF2B5EF4-FFF2-40B4-BE49-F238E27FC236}">
                      <a16:creationId xmlns:a16="http://schemas.microsoft.com/office/drawing/2014/main" id="{7FC247B1-7AD9-4FE3-8489-74B8FF14B8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25362" y="5079992"/>
                  <a:ext cx="19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8186" name="Freihand 48185">
                  <a:extLst>
                    <a:ext uri="{FF2B5EF4-FFF2-40B4-BE49-F238E27FC236}">
                      <a16:creationId xmlns:a16="http://schemas.microsoft.com/office/drawing/2014/main" id="{367DA762-8AF8-4988-9BF0-4E1C549281B5}"/>
                    </a:ext>
                  </a:extLst>
                </p14:cNvPr>
                <p14:cNvContentPartPr/>
                <p14:nvPr/>
              </p14:nvContentPartPr>
              <p14:xfrm>
                <a:off x="5620402" y="5164952"/>
                <a:ext cx="80640" cy="67320"/>
              </p14:xfrm>
            </p:contentPart>
          </mc:Choice>
          <mc:Fallback>
            <p:pic>
              <p:nvPicPr>
                <p:cNvPr id="48186" name="Freihand 48185">
                  <a:extLst>
                    <a:ext uri="{FF2B5EF4-FFF2-40B4-BE49-F238E27FC236}">
                      <a16:creationId xmlns:a16="http://schemas.microsoft.com/office/drawing/2014/main" id="{367DA762-8AF8-4988-9BF0-4E1C549281B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16082" y="5160632"/>
                  <a:ext cx="89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8187" name="Freihand 48186">
                  <a:extLst>
                    <a:ext uri="{FF2B5EF4-FFF2-40B4-BE49-F238E27FC236}">
                      <a16:creationId xmlns:a16="http://schemas.microsoft.com/office/drawing/2014/main" id="{BF41561E-8A2E-43A4-AF33-E99652DE8876}"/>
                    </a:ext>
                  </a:extLst>
                </p14:cNvPr>
                <p14:cNvContentPartPr/>
                <p14:nvPr/>
              </p14:nvContentPartPr>
              <p14:xfrm>
                <a:off x="5759002" y="5203472"/>
                <a:ext cx="16560" cy="111960"/>
              </p14:xfrm>
            </p:contentPart>
          </mc:Choice>
          <mc:Fallback>
            <p:pic>
              <p:nvPicPr>
                <p:cNvPr id="48187" name="Freihand 48186">
                  <a:extLst>
                    <a:ext uri="{FF2B5EF4-FFF2-40B4-BE49-F238E27FC236}">
                      <a16:creationId xmlns:a16="http://schemas.microsoft.com/office/drawing/2014/main" id="{BF41561E-8A2E-43A4-AF33-E99652DE88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54682" y="5199152"/>
                  <a:ext cx="25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8188" name="Freihand 48187">
                  <a:extLst>
                    <a:ext uri="{FF2B5EF4-FFF2-40B4-BE49-F238E27FC236}">
                      <a16:creationId xmlns:a16="http://schemas.microsoft.com/office/drawing/2014/main" id="{D8B414ED-6501-4FB2-A443-35DCEA1F79D5}"/>
                    </a:ext>
                  </a:extLst>
                </p14:cNvPr>
                <p14:cNvContentPartPr/>
                <p14:nvPr/>
              </p14:nvContentPartPr>
              <p14:xfrm>
                <a:off x="5852242" y="5085392"/>
                <a:ext cx="146520" cy="154440"/>
              </p14:xfrm>
            </p:contentPart>
          </mc:Choice>
          <mc:Fallback>
            <p:pic>
              <p:nvPicPr>
                <p:cNvPr id="48188" name="Freihand 48187">
                  <a:extLst>
                    <a:ext uri="{FF2B5EF4-FFF2-40B4-BE49-F238E27FC236}">
                      <a16:creationId xmlns:a16="http://schemas.microsoft.com/office/drawing/2014/main" id="{D8B414ED-6501-4FB2-A443-35DCEA1F79D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47922" y="5081072"/>
                  <a:ext cx="155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8189" name="Freihand 48188">
                  <a:extLst>
                    <a:ext uri="{FF2B5EF4-FFF2-40B4-BE49-F238E27FC236}">
                      <a16:creationId xmlns:a16="http://schemas.microsoft.com/office/drawing/2014/main" id="{9238E9D5-8DDE-4F34-9DDD-4C37D37E6D2E}"/>
                    </a:ext>
                  </a:extLst>
                </p14:cNvPr>
                <p14:cNvContentPartPr/>
                <p14:nvPr/>
              </p14:nvContentPartPr>
              <p14:xfrm>
                <a:off x="6015682" y="5032832"/>
                <a:ext cx="117000" cy="320760"/>
              </p14:xfrm>
            </p:contentPart>
          </mc:Choice>
          <mc:Fallback>
            <p:pic>
              <p:nvPicPr>
                <p:cNvPr id="48189" name="Freihand 48188">
                  <a:extLst>
                    <a:ext uri="{FF2B5EF4-FFF2-40B4-BE49-F238E27FC236}">
                      <a16:creationId xmlns:a16="http://schemas.microsoft.com/office/drawing/2014/main" id="{9238E9D5-8DDE-4F34-9DDD-4C37D37E6D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11362" y="5028512"/>
                  <a:ext cx="125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8207" name="Freihand 48206">
                  <a:extLst>
                    <a:ext uri="{FF2B5EF4-FFF2-40B4-BE49-F238E27FC236}">
                      <a16:creationId xmlns:a16="http://schemas.microsoft.com/office/drawing/2014/main" id="{CFA449EB-EBAD-4EE5-91B4-9F29D9A559B8}"/>
                    </a:ext>
                  </a:extLst>
                </p14:cNvPr>
                <p14:cNvContentPartPr/>
                <p14:nvPr/>
              </p14:nvContentPartPr>
              <p14:xfrm>
                <a:off x="3078442" y="5247752"/>
                <a:ext cx="1704960" cy="212040"/>
              </p14:xfrm>
            </p:contentPart>
          </mc:Choice>
          <mc:Fallback>
            <p:pic>
              <p:nvPicPr>
                <p:cNvPr id="48207" name="Freihand 48206">
                  <a:extLst>
                    <a:ext uri="{FF2B5EF4-FFF2-40B4-BE49-F238E27FC236}">
                      <a16:creationId xmlns:a16="http://schemas.microsoft.com/office/drawing/2014/main" id="{CFA449EB-EBAD-4EE5-91B4-9F29D9A559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74122" y="5243432"/>
                  <a:ext cx="1713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8209" name="Freihand 48208">
                  <a:extLst>
                    <a:ext uri="{FF2B5EF4-FFF2-40B4-BE49-F238E27FC236}">
                      <a16:creationId xmlns:a16="http://schemas.microsoft.com/office/drawing/2014/main" id="{21354A09-B5EB-4FCF-BE81-A721DEF8AFDF}"/>
                    </a:ext>
                  </a:extLst>
                </p14:cNvPr>
                <p14:cNvContentPartPr/>
                <p14:nvPr/>
              </p14:nvContentPartPr>
              <p14:xfrm>
                <a:off x="5372362" y="5485352"/>
                <a:ext cx="360" cy="360"/>
              </p14:xfrm>
            </p:contentPart>
          </mc:Choice>
          <mc:Fallback>
            <p:pic>
              <p:nvPicPr>
                <p:cNvPr id="48209" name="Freihand 48208">
                  <a:extLst>
                    <a:ext uri="{FF2B5EF4-FFF2-40B4-BE49-F238E27FC236}">
                      <a16:creationId xmlns:a16="http://schemas.microsoft.com/office/drawing/2014/main" id="{21354A09-B5EB-4FCF-BE81-A721DEF8AF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68042" y="5481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8210" name="Freihand 48209">
                  <a:extLst>
                    <a:ext uri="{FF2B5EF4-FFF2-40B4-BE49-F238E27FC236}">
                      <a16:creationId xmlns:a16="http://schemas.microsoft.com/office/drawing/2014/main" id="{7A94A2B0-802B-41F0-8FA1-7E40B7239256}"/>
                    </a:ext>
                  </a:extLst>
                </p14:cNvPr>
                <p14:cNvContentPartPr/>
                <p14:nvPr/>
              </p14:nvContentPartPr>
              <p14:xfrm>
                <a:off x="5356882" y="5456552"/>
                <a:ext cx="46800" cy="38880"/>
              </p14:xfrm>
            </p:contentPart>
          </mc:Choice>
          <mc:Fallback>
            <p:pic>
              <p:nvPicPr>
                <p:cNvPr id="48210" name="Freihand 48209">
                  <a:extLst>
                    <a:ext uri="{FF2B5EF4-FFF2-40B4-BE49-F238E27FC236}">
                      <a16:creationId xmlns:a16="http://schemas.microsoft.com/office/drawing/2014/main" id="{7A94A2B0-802B-41F0-8FA1-7E40B723925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52562" y="5452232"/>
                  <a:ext cx="55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8211" name="Freihand 48210">
                  <a:extLst>
                    <a:ext uri="{FF2B5EF4-FFF2-40B4-BE49-F238E27FC236}">
                      <a16:creationId xmlns:a16="http://schemas.microsoft.com/office/drawing/2014/main" id="{588DE699-5ADF-4853-B663-32CC291148C0}"/>
                    </a:ext>
                  </a:extLst>
                </p14:cNvPr>
                <p14:cNvContentPartPr/>
                <p14:nvPr/>
              </p14:nvContentPartPr>
              <p14:xfrm>
                <a:off x="5140522" y="5361872"/>
                <a:ext cx="373680" cy="293400"/>
              </p14:xfrm>
            </p:contentPart>
          </mc:Choice>
          <mc:Fallback>
            <p:pic>
              <p:nvPicPr>
                <p:cNvPr id="48211" name="Freihand 48210">
                  <a:extLst>
                    <a:ext uri="{FF2B5EF4-FFF2-40B4-BE49-F238E27FC236}">
                      <a16:creationId xmlns:a16="http://schemas.microsoft.com/office/drawing/2014/main" id="{588DE699-5ADF-4853-B663-32CC291148C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36202" y="5357552"/>
                  <a:ext cx="382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8212" name="Freihand 48211">
                  <a:extLst>
                    <a:ext uri="{FF2B5EF4-FFF2-40B4-BE49-F238E27FC236}">
                      <a16:creationId xmlns:a16="http://schemas.microsoft.com/office/drawing/2014/main" id="{EFDE6E23-69B3-472D-B0E6-508FC49D5A16}"/>
                    </a:ext>
                  </a:extLst>
                </p14:cNvPr>
                <p14:cNvContentPartPr/>
                <p14:nvPr/>
              </p14:nvContentPartPr>
              <p14:xfrm>
                <a:off x="4963762" y="5459432"/>
                <a:ext cx="323640" cy="315360"/>
              </p14:xfrm>
            </p:contentPart>
          </mc:Choice>
          <mc:Fallback>
            <p:pic>
              <p:nvPicPr>
                <p:cNvPr id="48212" name="Freihand 48211">
                  <a:extLst>
                    <a:ext uri="{FF2B5EF4-FFF2-40B4-BE49-F238E27FC236}">
                      <a16:creationId xmlns:a16="http://schemas.microsoft.com/office/drawing/2014/main" id="{EFDE6E23-69B3-472D-B0E6-508FC49D5A1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59442" y="5455112"/>
                  <a:ext cx="332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8214" name="Freihand 48213">
                  <a:extLst>
                    <a:ext uri="{FF2B5EF4-FFF2-40B4-BE49-F238E27FC236}">
                      <a16:creationId xmlns:a16="http://schemas.microsoft.com/office/drawing/2014/main" id="{80B0FA27-79D2-407C-93FD-5EB75B59B6CC}"/>
                    </a:ext>
                  </a:extLst>
                </p14:cNvPr>
                <p14:cNvContentPartPr/>
                <p14:nvPr/>
              </p14:nvContentPartPr>
              <p14:xfrm>
                <a:off x="4146202" y="5733392"/>
                <a:ext cx="140040" cy="177840"/>
              </p14:xfrm>
            </p:contentPart>
          </mc:Choice>
          <mc:Fallback>
            <p:pic>
              <p:nvPicPr>
                <p:cNvPr id="48214" name="Freihand 48213">
                  <a:extLst>
                    <a:ext uri="{FF2B5EF4-FFF2-40B4-BE49-F238E27FC236}">
                      <a16:creationId xmlns:a16="http://schemas.microsoft.com/office/drawing/2014/main" id="{80B0FA27-79D2-407C-93FD-5EB75B59B6C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41882" y="5729072"/>
                  <a:ext cx="148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8215" name="Freihand 48214">
                  <a:extLst>
                    <a:ext uri="{FF2B5EF4-FFF2-40B4-BE49-F238E27FC236}">
                      <a16:creationId xmlns:a16="http://schemas.microsoft.com/office/drawing/2014/main" id="{D7708382-9CF7-471D-9E9B-CDC7524FDD43}"/>
                    </a:ext>
                  </a:extLst>
                </p14:cNvPr>
                <p14:cNvContentPartPr/>
                <p14:nvPr/>
              </p14:nvContentPartPr>
              <p14:xfrm>
                <a:off x="4208122" y="5861192"/>
                <a:ext cx="70920" cy="41040"/>
              </p14:xfrm>
            </p:contentPart>
          </mc:Choice>
          <mc:Fallback>
            <p:pic>
              <p:nvPicPr>
                <p:cNvPr id="48215" name="Freihand 48214">
                  <a:extLst>
                    <a:ext uri="{FF2B5EF4-FFF2-40B4-BE49-F238E27FC236}">
                      <a16:creationId xmlns:a16="http://schemas.microsoft.com/office/drawing/2014/main" id="{D7708382-9CF7-471D-9E9B-CDC7524FDD4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03802" y="5856872"/>
                  <a:ext cx="79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8216" name="Freihand 48215">
                  <a:extLst>
                    <a:ext uri="{FF2B5EF4-FFF2-40B4-BE49-F238E27FC236}">
                      <a16:creationId xmlns:a16="http://schemas.microsoft.com/office/drawing/2014/main" id="{40F4477D-E60F-41B9-88C5-1FA92E08732F}"/>
                    </a:ext>
                  </a:extLst>
                </p14:cNvPr>
                <p14:cNvContentPartPr/>
                <p14:nvPr/>
              </p14:nvContentPartPr>
              <p14:xfrm>
                <a:off x="4335562" y="5829152"/>
                <a:ext cx="84600" cy="74880"/>
              </p14:xfrm>
            </p:contentPart>
          </mc:Choice>
          <mc:Fallback>
            <p:pic>
              <p:nvPicPr>
                <p:cNvPr id="48216" name="Freihand 48215">
                  <a:extLst>
                    <a:ext uri="{FF2B5EF4-FFF2-40B4-BE49-F238E27FC236}">
                      <a16:creationId xmlns:a16="http://schemas.microsoft.com/office/drawing/2014/main" id="{40F4477D-E60F-41B9-88C5-1FA92E08732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331242" y="5824832"/>
                  <a:ext cx="93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8217" name="Freihand 48216">
                  <a:extLst>
                    <a:ext uri="{FF2B5EF4-FFF2-40B4-BE49-F238E27FC236}">
                      <a16:creationId xmlns:a16="http://schemas.microsoft.com/office/drawing/2014/main" id="{FA10C640-CB04-40D3-81F6-B3D2E23D568A}"/>
                    </a:ext>
                  </a:extLst>
                </p14:cNvPr>
                <p14:cNvContentPartPr/>
                <p14:nvPr/>
              </p14:nvContentPartPr>
              <p14:xfrm>
                <a:off x="4411882" y="5819072"/>
                <a:ext cx="125280" cy="208800"/>
              </p14:xfrm>
            </p:contentPart>
          </mc:Choice>
          <mc:Fallback>
            <p:pic>
              <p:nvPicPr>
                <p:cNvPr id="48217" name="Freihand 48216">
                  <a:extLst>
                    <a:ext uri="{FF2B5EF4-FFF2-40B4-BE49-F238E27FC236}">
                      <a16:creationId xmlns:a16="http://schemas.microsoft.com/office/drawing/2014/main" id="{FA10C640-CB04-40D3-81F6-B3D2E23D568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407562" y="5814752"/>
                  <a:ext cx="133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8218" name="Freihand 48217">
                  <a:extLst>
                    <a:ext uri="{FF2B5EF4-FFF2-40B4-BE49-F238E27FC236}">
                      <a16:creationId xmlns:a16="http://schemas.microsoft.com/office/drawing/2014/main" id="{B3FE6434-19F7-4299-AD20-549471887A6A}"/>
                    </a:ext>
                  </a:extLst>
                </p14:cNvPr>
                <p14:cNvContentPartPr/>
                <p14:nvPr/>
              </p14:nvContentPartPr>
              <p14:xfrm>
                <a:off x="4560922" y="5823032"/>
                <a:ext cx="21600" cy="78120"/>
              </p14:xfrm>
            </p:contentPart>
          </mc:Choice>
          <mc:Fallback>
            <p:pic>
              <p:nvPicPr>
                <p:cNvPr id="48218" name="Freihand 48217">
                  <a:extLst>
                    <a:ext uri="{FF2B5EF4-FFF2-40B4-BE49-F238E27FC236}">
                      <a16:creationId xmlns:a16="http://schemas.microsoft.com/office/drawing/2014/main" id="{B3FE6434-19F7-4299-AD20-549471887A6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56602" y="5818712"/>
                  <a:ext cx="30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8219" name="Freihand 48218">
                  <a:extLst>
                    <a:ext uri="{FF2B5EF4-FFF2-40B4-BE49-F238E27FC236}">
                      <a16:creationId xmlns:a16="http://schemas.microsoft.com/office/drawing/2014/main" id="{00BF04B7-FA65-485F-BFEB-4F33C6AAD1EB}"/>
                    </a:ext>
                  </a:extLst>
                </p14:cNvPr>
                <p14:cNvContentPartPr/>
                <p14:nvPr/>
              </p14:nvContentPartPr>
              <p14:xfrm>
                <a:off x="4634362" y="5706032"/>
                <a:ext cx="72360" cy="229680"/>
              </p14:xfrm>
            </p:contentPart>
          </mc:Choice>
          <mc:Fallback>
            <p:pic>
              <p:nvPicPr>
                <p:cNvPr id="48219" name="Freihand 48218">
                  <a:extLst>
                    <a:ext uri="{FF2B5EF4-FFF2-40B4-BE49-F238E27FC236}">
                      <a16:creationId xmlns:a16="http://schemas.microsoft.com/office/drawing/2014/main" id="{00BF04B7-FA65-485F-BFEB-4F33C6AAD1E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30042" y="5701712"/>
                  <a:ext cx="81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8220" name="Freihand 48219">
                  <a:extLst>
                    <a:ext uri="{FF2B5EF4-FFF2-40B4-BE49-F238E27FC236}">
                      <a16:creationId xmlns:a16="http://schemas.microsoft.com/office/drawing/2014/main" id="{58370F93-E490-4D19-8DE0-7D99B4410B01}"/>
                    </a:ext>
                  </a:extLst>
                </p14:cNvPr>
                <p14:cNvContentPartPr/>
                <p14:nvPr/>
              </p14:nvContentPartPr>
              <p14:xfrm>
                <a:off x="4706362" y="5740952"/>
                <a:ext cx="183600" cy="148320"/>
              </p14:xfrm>
            </p:contentPart>
          </mc:Choice>
          <mc:Fallback>
            <p:pic>
              <p:nvPicPr>
                <p:cNvPr id="48220" name="Freihand 48219">
                  <a:extLst>
                    <a:ext uri="{FF2B5EF4-FFF2-40B4-BE49-F238E27FC236}">
                      <a16:creationId xmlns:a16="http://schemas.microsoft.com/office/drawing/2014/main" id="{58370F93-E490-4D19-8DE0-7D99B4410B0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02042" y="5736632"/>
                  <a:ext cx="192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8221" name="Freihand 48220">
                  <a:extLst>
                    <a:ext uri="{FF2B5EF4-FFF2-40B4-BE49-F238E27FC236}">
                      <a16:creationId xmlns:a16="http://schemas.microsoft.com/office/drawing/2014/main" id="{FD1BFF1A-ABD9-445B-ADB3-9939CFFE8DD2}"/>
                    </a:ext>
                  </a:extLst>
                </p14:cNvPr>
                <p14:cNvContentPartPr/>
                <p14:nvPr/>
              </p14:nvContentPartPr>
              <p14:xfrm>
                <a:off x="4606642" y="5716112"/>
                <a:ext cx="409320" cy="136440"/>
              </p14:xfrm>
            </p:contentPart>
          </mc:Choice>
          <mc:Fallback>
            <p:pic>
              <p:nvPicPr>
                <p:cNvPr id="48221" name="Freihand 48220">
                  <a:extLst>
                    <a:ext uri="{FF2B5EF4-FFF2-40B4-BE49-F238E27FC236}">
                      <a16:creationId xmlns:a16="http://schemas.microsoft.com/office/drawing/2014/main" id="{FD1BFF1A-ABD9-445B-ADB3-9939CFFE8DD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02322" y="5711792"/>
                  <a:ext cx="417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8222" name="Freihand 48221">
                  <a:extLst>
                    <a:ext uri="{FF2B5EF4-FFF2-40B4-BE49-F238E27FC236}">
                      <a16:creationId xmlns:a16="http://schemas.microsoft.com/office/drawing/2014/main" id="{089571F5-187C-4E68-8F25-F83BBCDB1140}"/>
                    </a:ext>
                  </a:extLst>
                </p14:cNvPr>
                <p14:cNvContentPartPr/>
                <p14:nvPr/>
              </p14:nvContentPartPr>
              <p14:xfrm>
                <a:off x="4183282" y="6119312"/>
                <a:ext cx="257400" cy="107280"/>
              </p14:xfrm>
            </p:contentPart>
          </mc:Choice>
          <mc:Fallback>
            <p:pic>
              <p:nvPicPr>
                <p:cNvPr id="48222" name="Freihand 48221">
                  <a:extLst>
                    <a:ext uri="{FF2B5EF4-FFF2-40B4-BE49-F238E27FC236}">
                      <a16:creationId xmlns:a16="http://schemas.microsoft.com/office/drawing/2014/main" id="{089571F5-187C-4E68-8F25-F83BBCDB114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78962" y="6114992"/>
                  <a:ext cx="266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8223" name="Freihand 48222">
                  <a:extLst>
                    <a:ext uri="{FF2B5EF4-FFF2-40B4-BE49-F238E27FC236}">
                      <a16:creationId xmlns:a16="http://schemas.microsoft.com/office/drawing/2014/main" id="{289C2C89-DF03-4F9C-864B-ABDB550238C2}"/>
                    </a:ext>
                  </a:extLst>
                </p14:cNvPr>
                <p14:cNvContentPartPr/>
                <p14:nvPr/>
              </p14:nvContentPartPr>
              <p14:xfrm>
                <a:off x="4447162" y="6055952"/>
                <a:ext cx="360" cy="360"/>
              </p14:xfrm>
            </p:contentPart>
          </mc:Choice>
          <mc:Fallback>
            <p:pic>
              <p:nvPicPr>
                <p:cNvPr id="48223" name="Freihand 48222">
                  <a:extLst>
                    <a:ext uri="{FF2B5EF4-FFF2-40B4-BE49-F238E27FC236}">
                      <a16:creationId xmlns:a16="http://schemas.microsoft.com/office/drawing/2014/main" id="{289C2C89-DF03-4F9C-864B-ABDB550238C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42842" y="60516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8224" name="Freihand 48223">
                  <a:extLst>
                    <a:ext uri="{FF2B5EF4-FFF2-40B4-BE49-F238E27FC236}">
                      <a16:creationId xmlns:a16="http://schemas.microsoft.com/office/drawing/2014/main" id="{05788D36-05E3-4A8C-A139-C11F02166379}"/>
                    </a:ext>
                  </a:extLst>
                </p14:cNvPr>
                <p14:cNvContentPartPr/>
                <p14:nvPr/>
              </p14:nvContentPartPr>
              <p14:xfrm>
                <a:off x="4492162" y="6033272"/>
                <a:ext cx="133560" cy="135720"/>
              </p14:xfrm>
            </p:contentPart>
          </mc:Choice>
          <mc:Fallback>
            <p:pic>
              <p:nvPicPr>
                <p:cNvPr id="48224" name="Freihand 48223">
                  <a:extLst>
                    <a:ext uri="{FF2B5EF4-FFF2-40B4-BE49-F238E27FC236}">
                      <a16:creationId xmlns:a16="http://schemas.microsoft.com/office/drawing/2014/main" id="{05788D36-05E3-4A8C-A139-C11F0216637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87842" y="6028952"/>
                  <a:ext cx="14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8225" name="Freihand 48224">
                  <a:extLst>
                    <a:ext uri="{FF2B5EF4-FFF2-40B4-BE49-F238E27FC236}">
                      <a16:creationId xmlns:a16="http://schemas.microsoft.com/office/drawing/2014/main" id="{D6BA6727-97BD-45DA-A1D0-2CBAA52C40B2}"/>
                    </a:ext>
                  </a:extLst>
                </p14:cNvPr>
                <p14:cNvContentPartPr/>
                <p14:nvPr/>
              </p14:nvContentPartPr>
              <p14:xfrm>
                <a:off x="4629682" y="6096272"/>
                <a:ext cx="258120" cy="61200"/>
              </p14:xfrm>
            </p:contentPart>
          </mc:Choice>
          <mc:Fallback>
            <p:pic>
              <p:nvPicPr>
                <p:cNvPr id="48225" name="Freihand 48224">
                  <a:extLst>
                    <a:ext uri="{FF2B5EF4-FFF2-40B4-BE49-F238E27FC236}">
                      <a16:creationId xmlns:a16="http://schemas.microsoft.com/office/drawing/2014/main" id="{D6BA6727-97BD-45DA-A1D0-2CBAA52C40B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25362" y="6091952"/>
                  <a:ext cx="266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8226" name="Freihand 48225">
                  <a:extLst>
                    <a:ext uri="{FF2B5EF4-FFF2-40B4-BE49-F238E27FC236}">
                      <a16:creationId xmlns:a16="http://schemas.microsoft.com/office/drawing/2014/main" id="{598E8BBE-B370-4DBF-BEFC-3E8B1802D9CD}"/>
                    </a:ext>
                  </a:extLst>
                </p14:cNvPr>
                <p14:cNvContentPartPr/>
                <p14:nvPr/>
              </p14:nvContentPartPr>
              <p14:xfrm>
                <a:off x="4903642" y="6081512"/>
                <a:ext cx="120240" cy="49680"/>
              </p14:xfrm>
            </p:contentPart>
          </mc:Choice>
          <mc:Fallback>
            <p:pic>
              <p:nvPicPr>
                <p:cNvPr id="48226" name="Freihand 48225">
                  <a:extLst>
                    <a:ext uri="{FF2B5EF4-FFF2-40B4-BE49-F238E27FC236}">
                      <a16:creationId xmlns:a16="http://schemas.microsoft.com/office/drawing/2014/main" id="{598E8BBE-B370-4DBF-BEFC-3E8B1802D9C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99322" y="6077192"/>
                  <a:ext cx="128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8227" name="Freihand 48226">
                  <a:extLst>
                    <a:ext uri="{FF2B5EF4-FFF2-40B4-BE49-F238E27FC236}">
                      <a16:creationId xmlns:a16="http://schemas.microsoft.com/office/drawing/2014/main" id="{455704FA-CD9E-425C-937A-82A997DE1660}"/>
                    </a:ext>
                  </a:extLst>
                </p14:cNvPr>
                <p14:cNvContentPartPr/>
                <p14:nvPr/>
              </p14:nvContentPartPr>
              <p14:xfrm>
                <a:off x="5069962" y="6046592"/>
                <a:ext cx="214920" cy="87840"/>
              </p14:xfrm>
            </p:contentPart>
          </mc:Choice>
          <mc:Fallback>
            <p:pic>
              <p:nvPicPr>
                <p:cNvPr id="48227" name="Freihand 48226">
                  <a:extLst>
                    <a:ext uri="{FF2B5EF4-FFF2-40B4-BE49-F238E27FC236}">
                      <a16:creationId xmlns:a16="http://schemas.microsoft.com/office/drawing/2014/main" id="{455704FA-CD9E-425C-937A-82A997DE16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65642" y="6042272"/>
                  <a:ext cx="223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8228" name="Freihand 48227">
                  <a:extLst>
                    <a:ext uri="{FF2B5EF4-FFF2-40B4-BE49-F238E27FC236}">
                      <a16:creationId xmlns:a16="http://schemas.microsoft.com/office/drawing/2014/main" id="{843F9639-5783-454D-814D-F7A21F17A697}"/>
                    </a:ext>
                  </a:extLst>
                </p14:cNvPr>
                <p14:cNvContentPartPr/>
                <p14:nvPr/>
              </p14:nvContentPartPr>
              <p14:xfrm>
                <a:off x="5921722" y="5392472"/>
                <a:ext cx="324000" cy="287640"/>
              </p14:xfrm>
            </p:contentPart>
          </mc:Choice>
          <mc:Fallback>
            <p:pic>
              <p:nvPicPr>
                <p:cNvPr id="48228" name="Freihand 48227">
                  <a:extLst>
                    <a:ext uri="{FF2B5EF4-FFF2-40B4-BE49-F238E27FC236}">
                      <a16:creationId xmlns:a16="http://schemas.microsoft.com/office/drawing/2014/main" id="{843F9639-5783-454D-814D-F7A21F17A69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17402" y="5388152"/>
                  <a:ext cx="332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8229" name="Freihand 48228">
                  <a:extLst>
                    <a:ext uri="{FF2B5EF4-FFF2-40B4-BE49-F238E27FC236}">
                      <a16:creationId xmlns:a16="http://schemas.microsoft.com/office/drawing/2014/main" id="{C4FD9617-82D2-4856-B71E-065DE2AD85B4}"/>
                    </a:ext>
                  </a:extLst>
                </p14:cNvPr>
                <p14:cNvContentPartPr/>
                <p14:nvPr/>
              </p14:nvContentPartPr>
              <p14:xfrm>
                <a:off x="6054562" y="5547272"/>
                <a:ext cx="203400" cy="182880"/>
              </p14:xfrm>
            </p:contentPart>
          </mc:Choice>
          <mc:Fallback>
            <p:pic>
              <p:nvPicPr>
                <p:cNvPr id="48229" name="Freihand 48228">
                  <a:extLst>
                    <a:ext uri="{FF2B5EF4-FFF2-40B4-BE49-F238E27FC236}">
                      <a16:creationId xmlns:a16="http://schemas.microsoft.com/office/drawing/2014/main" id="{C4FD9617-82D2-4856-B71E-065DE2AD85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50242" y="5542952"/>
                  <a:ext cx="21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8232" name="Freihand 48231">
                  <a:extLst>
                    <a:ext uri="{FF2B5EF4-FFF2-40B4-BE49-F238E27FC236}">
                      <a16:creationId xmlns:a16="http://schemas.microsoft.com/office/drawing/2014/main" id="{C2D50C51-F750-4BD8-893F-F9F00CFA531B}"/>
                    </a:ext>
                  </a:extLst>
                </p14:cNvPr>
                <p14:cNvContentPartPr/>
                <p14:nvPr/>
              </p14:nvContentPartPr>
              <p14:xfrm>
                <a:off x="6034402" y="5829152"/>
                <a:ext cx="99000" cy="131760"/>
              </p14:xfrm>
            </p:contentPart>
          </mc:Choice>
          <mc:Fallback>
            <p:pic>
              <p:nvPicPr>
                <p:cNvPr id="48232" name="Freihand 48231">
                  <a:extLst>
                    <a:ext uri="{FF2B5EF4-FFF2-40B4-BE49-F238E27FC236}">
                      <a16:creationId xmlns:a16="http://schemas.microsoft.com/office/drawing/2014/main" id="{C2D50C51-F750-4BD8-893F-F9F00CFA531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30082" y="5824832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8233" name="Freihand 48232">
                  <a:extLst>
                    <a:ext uri="{FF2B5EF4-FFF2-40B4-BE49-F238E27FC236}">
                      <a16:creationId xmlns:a16="http://schemas.microsoft.com/office/drawing/2014/main" id="{9F93C534-39BC-42A2-949B-7B1BC46F5647}"/>
                    </a:ext>
                  </a:extLst>
                </p14:cNvPr>
                <p14:cNvContentPartPr/>
                <p14:nvPr/>
              </p14:nvContentPartPr>
              <p14:xfrm>
                <a:off x="6095962" y="5790992"/>
                <a:ext cx="397440" cy="198360"/>
              </p14:xfrm>
            </p:contentPart>
          </mc:Choice>
          <mc:Fallback>
            <p:pic>
              <p:nvPicPr>
                <p:cNvPr id="48233" name="Freihand 48232">
                  <a:extLst>
                    <a:ext uri="{FF2B5EF4-FFF2-40B4-BE49-F238E27FC236}">
                      <a16:creationId xmlns:a16="http://schemas.microsoft.com/office/drawing/2014/main" id="{9F93C534-39BC-42A2-949B-7B1BC46F56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91642" y="5786672"/>
                  <a:ext cx="40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8234" name="Freihand 48233">
                  <a:extLst>
                    <a:ext uri="{FF2B5EF4-FFF2-40B4-BE49-F238E27FC236}">
                      <a16:creationId xmlns:a16="http://schemas.microsoft.com/office/drawing/2014/main" id="{151DDBB4-1212-49A9-948A-16E40E503042}"/>
                    </a:ext>
                  </a:extLst>
                </p14:cNvPr>
                <p14:cNvContentPartPr/>
                <p14:nvPr/>
              </p14:nvContentPartPr>
              <p14:xfrm>
                <a:off x="6448762" y="5730152"/>
                <a:ext cx="88560" cy="186480"/>
              </p14:xfrm>
            </p:contentPart>
          </mc:Choice>
          <mc:Fallback>
            <p:pic>
              <p:nvPicPr>
                <p:cNvPr id="48234" name="Freihand 48233">
                  <a:extLst>
                    <a:ext uri="{FF2B5EF4-FFF2-40B4-BE49-F238E27FC236}">
                      <a16:creationId xmlns:a16="http://schemas.microsoft.com/office/drawing/2014/main" id="{151DDBB4-1212-49A9-948A-16E40E5030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44442" y="5725832"/>
                  <a:ext cx="97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8235" name="Freihand 48234">
                  <a:extLst>
                    <a:ext uri="{FF2B5EF4-FFF2-40B4-BE49-F238E27FC236}">
                      <a16:creationId xmlns:a16="http://schemas.microsoft.com/office/drawing/2014/main" id="{2496229A-3278-42D9-87E8-3B67430257F2}"/>
                    </a:ext>
                  </a:extLst>
                </p14:cNvPr>
                <p14:cNvContentPartPr/>
                <p14:nvPr/>
              </p14:nvContentPartPr>
              <p14:xfrm>
                <a:off x="6444442" y="5782712"/>
                <a:ext cx="37080" cy="5760"/>
              </p14:xfrm>
            </p:contentPart>
          </mc:Choice>
          <mc:Fallback>
            <p:pic>
              <p:nvPicPr>
                <p:cNvPr id="48235" name="Freihand 48234">
                  <a:extLst>
                    <a:ext uri="{FF2B5EF4-FFF2-40B4-BE49-F238E27FC236}">
                      <a16:creationId xmlns:a16="http://schemas.microsoft.com/office/drawing/2014/main" id="{2496229A-3278-42D9-87E8-3B67430257F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440122" y="5778392"/>
                  <a:ext cx="45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8236" name="Freihand 48235">
                  <a:extLst>
                    <a:ext uri="{FF2B5EF4-FFF2-40B4-BE49-F238E27FC236}">
                      <a16:creationId xmlns:a16="http://schemas.microsoft.com/office/drawing/2014/main" id="{0463443D-51BD-4FE5-8504-7A2DD76AC60A}"/>
                    </a:ext>
                  </a:extLst>
                </p14:cNvPr>
                <p14:cNvContentPartPr/>
                <p14:nvPr/>
              </p14:nvContentPartPr>
              <p14:xfrm>
                <a:off x="6527962" y="5813672"/>
                <a:ext cx="83160" cy="97200"/>
              </p14:xfrm>
            </p:contentPart>
          </mc:Choice>
          <mc:Fallback>
            <p:pic>
              <p:nvPicPr>
                <p:cNvPr id="48236" name="Freihand 48235">
                  <a:extLst>
                    <a:ext uri="{FF2B5EF4-FFF2-40B4-BE49-F238E27FC236}">
                      <a16:creationId xmlns:a16="http://schemas.microsoft.com/office/drawing/2014/main" id="{0463443D-51BD-4FE5-8504-7A2DD76AC60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23642" y="5809352"/>
                  <a:ext cx="9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8237" name="Freihand 48236">
                  <a:extLst>
                    <a:ext uri="{FF2B5EF4-FFF2-40B4-BE49-F238E27FC236}">
                      <a16:creationId xmlns:a16="http://schemas.microsoft.com/office/drawing/2014/main" id="{DDCCA0E9-6745-49F3-AADB-DB33FDACBF62}"/>
                    </a:ext>
                  </a:extLst>
                </p14:cNvPr>
                <p14:cNvContentPartPr/>
                <p14:nvPr/>
              </p14:nvContentPartPr>
              <p14:xfrm>
                <a:off x="6623002" y="5818712"/>
                <a:ext cx="260640" cy="72000"/>
              </p14:xfrm>
            </p:contentPart>
          </mc:Choice>
          <mc:Fallback>
            <p:pic>
              <p:nvPicPr>
                <p:cNvPr id="48237" name="Freihand 48236">
                  <a:extLst>
                    <a:ext uri="{FF2B5EF4-FFF2-40B4-BE49-F238E27FC236}">
                      <a16:creationId xmlns:a16="http://schemas.microsoft.com/office/drawing/2014/main" id="{DDCCA0E9-6745-49F3-AADB-DB33FDACBF6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18682" y="5814392"/>
                  <a:ext cx="269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8238" name="Freihand 48237">
                  <a:extLst>
                    <a:ext uri="{FF2B5EF4-FFF2-40B4-BE49-F238E27FC236}">
                      <a16:creationId xmlns:a16="http://schemas.microsoft.com/office/drawing/2014/main" id="{9E3CC6A1-C35B-4D73-94D7-DE3CB58A71B0}"/>
                    </a:ext>
                  </a:extLst>
                </p14:cNvPr>
                <p14:cNvContentPartPr/>
                <p14:nvPr/>
              </p14:nvContentPartPr>
              <p14:xfrm>
                <a:off x="6832522" y="5744552"/>
                <a:ext cx="360" cy="360"/>
              </p14:xfrm>
            </p:contentPart>
          </mc:Choice>
          <mc:Fallback>
            <p:pic>
              <p:nvPicPr>
                <p:cNvPr id="48238" name="Freihand 48237">
                  <a:extLst>
                    <a:ext uri="{FF2B5EF4-FFF2-40B4-BE49-F238E27FC236}">
                      <a16:creationId xmlns:a16="http://schemas.microsoft.com/office/drawing/2014/main" id="{9E3CC6A1-C35B-4D73-94D7-DE3CB58A7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28202" y="57402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8239" name="Freihand 48238">
                  <a:extLst>
                    <a:ext uri="{FF2B5EF4-FFF2-40B4-BE49-F238E27FC236}">
                      <a16:creationId xmlns:a16="http://schemas.microsoft.com/office/drawing/2014/main" id="{5539F65D-B14E-4EF6-BF1A-268082CE7995}"/>
                    </a:ext>
                  </a:extLst>
                </p14:cNvPr>
                <p14:cNvContentPartPr/>
                <p14:nvPr/>
              </p14:nvContentPartPr>
              <p14:xfrm>
                <a:off x="6917842" y="5663912"/>
                <a:ext cx="178920" cy="234360"/>
              </p14:xfrm>
            </p:contentPart>
          </mc:Choice>
          <mc:Fallback>
            <p:pic>
              <p:nvPicPr>
                <p:cNvPr id="48239" name="Freihand 48238">
                  <a:extLst>
                    <a:ext uri="{FF2B5EF4-FFF2-40B4-BE49-F238E27FC236}">
                      <a16:creationId xmlns:a16="http://schemas.microsoft.com/office/drawing/2014/main" id="{5539F65D-B14E-4EF6-BF1A-268082CE799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13522" y="5659592"/>
                  <a:ext cx="187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8240" name="Freihand 48239">
                  <a:extLst>
                    <a:ext uri="{FF2B5EF4-FFF2-40B4-BE49-F238E27FC236}">
                      <a16:creationId xmlns:a16="http://schemas.microsoft.com/office/drawing/2014/main" id="{F1CF0770-FD6E-4748-92D9-75906A33601E}"/>
                    </a:ext>
                  </a:extLst>
                </p14:cNvPr>
                <p14:cNvContentPartPr/>
                <p14:nvPr/>
              </p14:nvContentPartPr>
              <p14:xfrm>
                <a:off x="6993082" y="5812952"/>
                <a:ext cx="94680" cy="45000"/>
              </p14:xfrm>
            </p:contentPart>
          </mc:Choice>
          <mc:Fallback>
            <p:pic>
              <p:nvPicPr>
                <p:cNvPr id="48240" name="Freihand 48239">
                  <a:extLst>
                    <a:ext uri="{FF2B5EF4-FFF2-40B4-BE49-F238E27FC236}">
                      <a16:creationId xmlns:a16="http://schemas.microsoft.com/office/drawing/2014/main" id="{F1CF0770-FD6E-4748-92D9-75906A33601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988762" y="5808632"/>
                  <a:ext cx="10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8241" name="Freihand 48240">
                  <a:extLst>
                    <a:ext uri="{FF2B5EF4-FFF2-40B4-BE49-F238E27FC236}">
                      <a16:creationId xmlns:a16="http://schemas.microsoft.com/office/drawing/2014/main" id="{D60362A0-10F4-425A-B095-312821C3C810}"/>
                    </a:ext>
                  </a:extLst>
                </p14:cNvPr>
                <p14:cNvContentPartPr/>
                <p14:nvPr/>
              </p14:nvContentPartPr>
              <p14:xfrm>
                <a:off x="7064002" y="5802872"/>
                <a:ext cx="310680" cy="61560"/>
              </p14:xfrm>
            </p:contentPart>
          </mc:Choice>
          <mc:Fallback>
            <p:pic>
              <p:nvPicPr>
                <p:cNvPr id="48241" name="Freihand 48240">
                  <a:extLst>
                    <a:ext uri="{FF2B5EF4-FFF2-40B4-BE49-F238E27FC236}">
                      <a16:creationId xmlns:a16="http://schemas.microsoft.com/office/drawing/2014/main" id="{D60362A0-10F4-425A-B095-312821C3C81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59682" y="5798552"/>
                  <a:ext cx="319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8242" name="Freihand 48241">
                  <a:extLst>
                    <a:ext uri="{FF2B5EF4-FFF2-40B4-BE49-F238E27FC236}">
                      <a16:creationId xmlns:a16="http://schemas.microsoft.com/office/drawing/2014/main" id="{EEF9AEF1-49A9-46C1-9456-23500A1387C7}"/>
                    </a:ext>
                  </a:extLst>
                </p14:cNvPr>
                <p14:cNvContentPartPr/>
                <p14:nvPr/>
              </p14:nvContentPartPr>
              <p14:xfrm>
                <a:off x="7403122" y="5796752"/>
                <a:ext cx="191520" cy="57240"/>
              </p14:xfrm>
            </p:contentPart>
          </mc:Choice>
          <mc:Fallback>
            <p:pic>
              <p:nvPicPr>
                <p:cNvPr id="48242" name="Freihand 48241">
                  <a:extLst>
                    <a:ext uri="{FF2B5EF4-FFF2-40B4-BE49-F238E27FC236}">
                      <a16:creationId xmlns:a16="http://schemas.microsoft.com/office/drawing/2014/main" id="{EEF9AEF1-49A9-46C1-9456-23500A1387C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98802" y="5792432"/>
                  <a:ext cx="200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8243" name="Freihand 48242">
                  <a:extLst>
                    <a:ext uri="{FF2B5EF4-FFF2-40B4-BE49-F238E27FC236}">
                      <a16:creationId xmlns:a16="http://schemas.microsoft.com/office/drawing/2014/main" id="{DBBE2725-802F-4FA5-A4F2-D778C38766F7}"/>
                    </a:ext>
                  </a:extLst>
                </p14:cNvPr>
                <p14:cNvContentPartPr/>
                <p14:nvPr/>
              </p14:nvContentPartPr>
              <p14:xfrm>
                <a:off x="7643242" y="5766152"/>
                <a:ext cx="320040" cy="89640"/>
              </p14:xfrm>
            </p:contentPart>
          </mc:Choice>
          <mc:Fallback>
            <p:pic>
              <p:nvPicPr>
                <p:cNvPr id="48243" name="Freihand 48242">
                  <a:extLst>
                    <a:ext uri="{FF2B5EF4-FFF2-40B4-BE49-F238E27FC236}">
                      <a16:creationId xmlns:a16="http://schemas.microsoft.com/office/drawing/2014/main" id="{DBBE2725-802F-4FA5-A4F2-D778C38766F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38922" y="5761832"/>
                  <a:ext cx="328680" cy="98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VGR </a:t>
            </a: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Deutschland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7238B4-5CD3-6056-56CB-DD1A913ED15C}"/>
              </a:ext>
            </a:extLst>
          </p:cNvPr>
          <p:cNvSpPr txBox="1"/>
          <p:nvPr/>
        </p:nvSpPr>
        <p:spPr>
          <a:xfrm>
            <a:off x="143839" y="4226929"/>
            <a:ext cx="1867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Destatis, Mrd. Euro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850EF6-7AC6-5349-7B34-7D2FB60A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541"/>
            <a:ext cx="8949534" cy="36869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E56B546-0EED-4C48-B5F1-4EC75DDDB556}"/>
                  </a:ext>
                </a:extLst>
              </p14:cNvPr>
              <p14:cNvContentPartPr/>
              <p14:nvPr/>
            </p14:nvContentPartPr>
            <p14:xfrm>
              <a:off x="117802" y="670352"/>
              <a:ext cx="2158920" cy="129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E56B546-0EED-4C48-B5F1-4EC75DDDB5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82" y="666032"/>
                <a:ext cx="2167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61C24E2-BF0B-4CC0-A2ED-2A0C2A89FBC8}"/>
                  </a:ext>
                </a:extLst>
              </p14:cNvPr>
              <p14:cNvContentPartPr/>
              <p14:nvPr/>
            </p14:nvContentPartPr>
            <p14:xfrm>
              <a:off x="224362" y="912632"/>
              <a:ext cx="1303200" cy="100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61C24E2-BF0B-4CC0-A2ED-2A0C2A89FB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042" y="908312"/>
                <a:ext cx="1311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9A798BF-D704-441F-A9DC-8EDF56722C4D}"/>
                  </a:ext>
                </a:extLst>
              </p14:cNvPr>
              <p14:cNvContentPartPr/>
              <p14:nvPr/>
            </p14:nvContentPartPr>
            <p14:xfrm>
              <a:off x="5909482" y="914432"/>
              <a:ext cx="681840" cy="134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9A798BF-D704-441F-A9DC-8EDF56722C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5162" y="910112"/>
                <a:ext cx="690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80FFCB6-081B-4550-995F-312077CF23A2}"/>
                  </a:ext>
                </a:extLst>
              </p14:cNvPr>
              <p14:cNvContentPartPr/>
              <p14:nvPr/>
            </p14:nvContentPartPr>
            <p14:xfrm>
              <a:off x="7865362" y="327632"/>
              <a:ext cx="28800" cy="20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80FFCB6-081B-4550-995F-312077CF23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61042" y="323312"/>
                <a:ext cx="3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8C9EC30-97E3-450B-91CE-8FFAB76DB100}"/>
                  </a:ext>
                </a:extLst>
              </p14:cNvPr>
              <p14:cNvContentPartPr/>
              <p14:nvPr/>
            </p14:nvContentPartPr>
            <p14:xfrm>
              <a:off x="5926042" y="1169672"/>
              <a:ext cx="666000" cy="118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8C9EC30-97E3-450B-91CE-8FFAB76DB1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1722" y="1165352"/>
                <a:ext cx="674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758BF3E-28AC-4114-9AB6-1B5F30A5307D}"/>
                  </a:ext>
                </a:extLst>
              </p14:cNvPr>
              <p14:cNvContentPartPr/>
              <p14:nvPr/>
            </p14:nvContentPartPr>
            <p14:xfrm>
              <a:off x="6478282" y="1517792"/>
              <a:ext cx="360" cy="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758BF3E-28AC-4114-9AB6-1B5F30A530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3962" y="15134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A6F57DE-5D76-41B4-BC8D-F4F66CBF8746}"/>
                  </a:ext>
                </a:extLst>
              </p14:cNvPr>
              <p14:cNvContentPartPr/>
              <p14:nvPr/>
            </p14:nvContentPartPr>
            <p14:xfrm>
              <a:off x="5821642" y="1479632"/>
              <a:ext cx="846000" cy="489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A6F57DE-5D76-41B4-BC8D-F4F66CBF87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7322" y="1475312"/>
                <a:ext cx="8546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451326-23A5-4762-902C-421EE4679714}"/>
                  </a:ext>
                </a:extLst>
              </p14:cNvPr>
              <p14:cNvContentPartPr/>
              <p14:nvPr/>
            </p14:nvContentPartPr>
            <p14:xfrm>
              <a:off x="6912802" y="2128352"/>
              <a:ext cx="542880" cy="43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451326-23A5-4762-902C-421EE46797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08482" y="2124032"/>
                <a:ext cx="551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1994EE4-9C2F-4474-8BE4-5D2E26B0054C}"/>
                  </a:ext>
                </a:extLst>
              </p14:cNvPr>
              <p14:cNvContentPartPr/>
              <p14:nvPr/>
            </p14:nvContentPartPr>
            <p14:xfrm>
              <a:off x="5991202" y="1395392"/>
              <a:ext cx="599760" cy="48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1994EE4-9C2F-4474-8BE4-5D2E26B005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86882" y="1391072"/>
                <a:ext cx="60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F1431CB-E25C-4185-BD59-5EA2DF28C522}"/>
                  </a:ext>
                </a:extLst>
              </p14:cNvPr>
              <p14:cNvContentPartPr/>
              <p14:nvPr/>
            </p14:nvContentPartPr>
            <p14:xfrm>
              <a:off x="5835322" y="1451552"/>
              <a:ext cx="782640" cy="384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F1431CB-E25C-4185-BD59-5EA2DF28C5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31002" y="1447232"/>
                <a:ext cx="7912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78EDA9A-C0C0-4B5E-8A70-E9BF8ACCCB67}"/>
                  </a:ext>
                </a:extLst>
              </p14:cNvPr>
              <p14:cNvContentPartPr/>
              <p14:nvPr/>
            </p14:nvContentPartPr>
            <p14:xfrm>
              <a:off x="5928202" y="1401512"/>
              <a:ext cx="633600" cy="68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78EDA9A-C0C0-4B5E-8A70-E9BF8ACCCB6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23882" y="1397192"/>
                <a:ext cx="642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43CA811-3778-4CE3-A016-7E4CA0997125}"/>
                  </a:ext>
                </a:extLst>
              </p14:cNvPr>
              <p14:cNvContentPartPr/>
              <p14:nvPr/>
            </p14:nvContentPartPr>
            <p14:xfrm>
              <a:off x="6872482" y="2113592"/>
              <a:ext cx="584640" cy="44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43CA811-3778-4CE3-A016-7E4CA099712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68162" y="2109272"/>
                <a:ext cx="5932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33D629E-19DD-40B5-A020-15D9586D46FE}"/>
              </a:ext>
            </a:extLst>
          </p:cNvPr>
          <p:cNvGrpSpPr/>
          <p:nvPr/>
        </p:nvGrpSpPr>
        <p:grpSpPr>
          <a:xfrm>
            <a:off x="2886562" y="911552"/>
            <a:ext cx="1347120" cy="81720"/>
            <a:chOff x="2886562" y="911552"/>
            <a:chExt cx="134712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DF40F5D-FDF0-45FA-8F6D-B3032E0F363E}"/>
                    </a:ext>
                  </a:extLst>
                </p14:cNvPr>
                <p14:cNvContentPartPr/>
                <p14:nvPr/>
              </p14:nvContentPartPr>
              <p14:xfrm>
                <a:off x="2956042" y="911552"/>
                <a:ext cx="28800" cy="1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DF40F5D-FDF0-45FA-8F6D-B3032E0F36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51722" y="907232"/>
                  <a:ext cx="374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CAF77F1-8415-4C99-B8B0-0719E70F1EC4}"/>
                    </a:ext>
                  </a:extLst>
                </p14:cNvPr>
                <p14:cNvContentPartPr/>
                <p14:nvPr/>
              </p14:nvContentPartPr>
              <p14:xfrm>
                <a:off x="2922562" y="928472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CAF77F1-8415-4C99-B8B0-0719E70F1E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18242" y="9241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2E31D68-4F69-4262-9462-2301A0882B7A}"/>
                    </a:ext>
                  </a:extLst>
                </p14:cNvPr>
                <p14:cNvContentPartPr/>
                <p14:nvPr/>
              </p14:nvContentPartPr>
              <p14:xfrm>
                <a:off x="2886562" y="943952"/>
                <a:ext cx="1347120" cy="49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2E31D68-4F69-4262-9462-2301A0882B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82242" y="939632"/>
                  <a:ext cx="135576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BFE7F63-9AD3-4CB6-AF70-B1C5F4CE1E8F}"/>
                  </a:ext>
                </a:extLst>
              </p14:cNvPr>
              <p14:cNvContentPartPr/>
              <p14:nvPr/>
            </p14:nvContentPartPr>
            <p14:xfrm>
              <a:off x="7695082" y="942512"/>
              <a:ext cx="706320" cy="65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BFE7F63-9AD3-4CB6-AF70-B1C5F4CE1E8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90762" y="938192"/>
                <a:ext cx="7149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895CB6A-204C-4FD9-8F0E-25D282F5E9D8}"/>
                  </a:ext>
                </a:extLst>
              </p14:cNvPr>
              <p14:cNvContentPartPr/>
              <p14:nvPr/>
            </p14:nvContentPartPr>
            <p14:xfrm>
              <a:off x="7700122" y="1422752"/>
              <a:ext cx="572040" cy="475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895CB6A-204C-4FD9-8F0E-25D282F5E9D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95802" y="1418432"/>
                <a:ext cx="580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C4AB117-A5F4-4370-802F-431280426566}"/>
                  </a:ext>
                </a:extLst>
              </p14:cNvPr>
              <p14:cNvContentPartPr/>
              <p14:nvPr/>
            </p14:nvContentPartPr>
            <p14:xfrm>
              <a:off x="7704802" y="1213592"/>
              <a:ext cx="562680" cy="835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C4AB117-A5F4-4370-802F-43128042656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00482" y="1209272"/>
                <a:ext cx="5713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CFC3CB1-D8CF-46C1-9C86-89F664216DAD}"/>
                  </a:ext>
                </a:extLst>
              </p14:cNvPr>
              <p14:cNvContentPartPr/>
              <p14:nvPr/>
            </p14:nvContentPartPr>
            <p14:xfrm>
              <a:off x="7739722" y="1653152"/>
              <a:ext cx="570600" cy="49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CFC3CB1-D8CF-46C1-9C86-89F664216D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35402" y="1648832"/>
                <a:ext cx="5792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28637CA-0E23-405F-AE2B-787FC204C512}"/>
                  </a:ext>
                </a:extLst>
              </p14:cNvPr>
              <p14:cNvContentPartPr/>
              <p14:nvPr/>
            </p14:nvContentPartPr>
            <p14:xfrm>
              <a:off x="7729282" y="1850792"/>
              <a:ext cx="623160" cy="1062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28637CA-0E23-405F-AE2B-787FC204C51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4962" y="1846472"/>
                <a:ext cx="63180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45CD7F4-2673-4783-9DDC-3ABB49AF61BE}"/>
              </a:ext>
            </a:extLst>
          </p:cNvPr>
          <p:cNvGrpSpPr/>
          <p:nvPr/>
        </p:nvGrpSpPr>
        <p:grpSpPr>
          <a:xfrm>
            <a:off x="8616682" y="1508792"/>
            <a:ext cx="1896840" cy="244800"/>
            <a:chOff x="8616682" y="1508792"/>
            <a:chExt cx="189684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6334430-AC72-4992-B9F7-F075A90DAF76}"/>
                    </a:ext>
                  </a:extLst>
                </p14:cNvPr>
                <p14:cNvContentPartPr/>
                <p14:nvPr/>
              </p14:nvContentPartPr>
              <p14:xfrm>
                <a:off x="8627842" y="1598072"/>
                <a:ext cx="20160" cy="127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6334430-AC72-4992-B9F7-F075A90DAF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23522" y="1593752"/>
                  <a:ext cx="2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1EC8BF6-2866-4011-9A3E-A97CE38E1D70}"/>
                    </a:ext>
                  </a:extLst>
                </p14:cNvPr>
                <p14:cNvContentPartPr/>
                <p14:nvPr/>
              </p14:nvContentPartPr>
              <p14:xfrm>
                <a:off x="8631442" y="1595192"/>
                <a:ext cx="122040" cy="23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1EC8BF6-2866-4011-9A3E-A97CE38E1D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27122" y="1590872"/>
                  <a:ext cx="13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DBFCDD-A3EC-423B-ACCD-C7DD48035A4F}"/>
                    </a:ext>
                  </a:extLst>
                </p14:cNvPr>
                <p14:cNvContentPartPr/>
                <p14:nvPr/>
              </p14:nvContentPartPr>
              <p14:xfrm>
                <a:off x="8616682" y="1645952"/>
                <a:ext cx="128880" cy="92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DBFCDD-A3EC-423B-ACCD-C7DD48035A4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12362" y="1641632"/>
                  <a:ext cx="13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7C34321-5E06-48C6-B901-CFC15FEC75A8}"/>
                    </a:ext>
                  </a:extLst>
                </p14:cNvPr>
                <p14:cNvContentPartPr/>
                <p14:nvPr/>
              </p14:nvContentPartPr>
              <p14:xfrm>
                <a:off x="8756722" y="1630472"/>
                <a:ext cx="112320" cy="123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7C34321-5E06-48C6-B901-CFC15FEC75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52402" y="1626152"/>
                  <a:ext cx="120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6813C16-D518-418A-9487-7E0977035994}"/>
                    </a:ext>
                  </a:extLst>
                </p14:cNvPr>
                <p14:cNvContentPartPr/>
                <p14:nvPr/>
              </p14:nvContentPartPr>
              <p14:xfrm>
                <a:off x="8928442" y="1665032"/>
                <a:ext cx="63360" cy="10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6813C16-D518-418A-9487-7E09770359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24122" y="1660712"/>
                  <a:ext cx="72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D19D36-790B-473C-B3BB-F767DEBD112D}"/>
                    </a:ext>
                  </a:extLst>
                </p14:cNvPr>
                <p14:cNvContentPartPr/>
                <p14:nvPr/>
              </p14:nvContentPartPr>
              <p14:xfrm>
                <a:off x="9051922" y="1602392"/>
                <a:ext cx="16920" cy="106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D19D36-790B-473C-B3BB-F767DEBD11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47602" y="1598072"/>
                  <a:ext cx="25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FEA7E26-2BEB-4350-B25B-A9CB465604F8}"/>
                    </a:ext>
                  </a:extLst>
                </p14:cNvPr>
                <p14:cNvContentPartPr/>
                <p14:nvPr/>
              </p14:nvContentPartPr>
              <p14:xfrm>
                <a:off x="8979202" y="1606712"/>
                <a:ext cx="142560" cy="128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FEA7E26-2BEB-4350-B25B-A9CB465604F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4882" y="1602392"/>
                  <a:ext cx="15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815F20-CF23-4026-B7BA-AD685BABC87A}"/>
                    </a:ext>
                  </a:extLst>
                </p14:cNvPr>
                <p14:cNvContentPartPr/>
                <p14:nvPr/>
              </p14:nvContentPartPr>
              <p14:xfrm>
                <a:off x="9134002" y="1645232"/>
                <a:ext cx="174960" cy="38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815F20-CF23-4026-B7BA-AD685BABC8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29682" y="1640912"/>
                  <a:ext cx="183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2B6E73C-90E1-40DF-976D-59E4ABB172EE}"/>
                    </a:ext>
                  </a:extLst>
                </p14:cNvPr>
                <p14:cNvContentPartPr/>
                <p14:nvPr/>
              </p14:nvContentPartPr>
              <p14:xfrm>
                <a:off x="9361162" y="1596632"/>
                <a:ext cx="103680" cy="79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2B6E73C-90E1-40DF-976D-59E4ABB172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56842" y="1592312"/>
                  <a:ext cx="112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EB7C7A-FA09-408C-A61B-C609E313A773}"/>
                    </a:ext>
                  </a:extLst>
                </p14:cNvPr>
                <p14:cNvContentPartPr/>
                <p14:nvPr/>
              </p14:nvContentPartPr>
              <p14:xfrm>
                <a:off x="9395722" y="1596992"/>
                <a:ext cx="118080" cy="73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EB7C7A-FA09-408C-A61B-C609E313A7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91402" y="1592672"/>
                  <a:ext cx="126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B8C37DC-137F-4632-AF15-C79037B31D97}"/>
                    </a:ext>
                  </a:extLst>
                </p14:cNvPr>
                <p14:cNvContentPartPr/>
                <p14:nvPr/>
              </p14:nvContentPartPr>
              <p14:xfrm>
                <a:off x="9513442" y="1599152"/>
                <a:ext cx="109800" cy="64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B8C37DC-137F-4632-AF15-C79037B31D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09122" y="1594832"/>
                  <a:ext cx="118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A0AD270-0892-4B39-B29F-A70554DF35F4}"/>
                    </a:ext>
                  </a:extLst>
                </p14:cNvPr>
                <p14:cNvContentPartPr/>
                <p14:nvPr/>
              </p14:nvContentPartPr>
              <p14:xfrm>
                <a:off x="9710002" y="1625792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A0AD270-0892-4B39-B29F-A70554DF35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05682" y="1621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7771A4-28A2-43A3-8DF9-B9C57F3EA4A0}"/>
                    </a:ext>
                  </a:extLst>
                </p14:cNvPr>
                <p14:cNvContentPartPr/>
                <p14:nvPr/>
              </p14:nvContentPartPr>
              <p14:xfrm>
                <a:off x="9699922" y="1644512"/>
                <a:ext cx="24840" cy="20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7771A4-28A2-43A3-8DF9-B9C57F3EA4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95602" y="1640192"/>
                  <a:ext cx="33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CEF681-1B65-4F82-84FC-197D2D5CADC9}"/>
                    </a:ext>
                  </a:extLst>
                </p14:cNvPr>
                <p14:cNvContentPartPr/>
                <p14:nvPr/>
              </p14:nvContentPartPr>
              <p14:xfrm>
                <a:off x="9798202" y="1530752"/>
                <a:ext cx="96120" cy="113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CEF681-1B65-4F82-84FC-197D2D5CAD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93882" y="1526432"/>
                  <a:ext cx="104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7DB54B5-31EF-4BB3-8541-4F13FF941F85}"/>
                    </a:ext>
                  </a:extLst>
                </p14:cNvPr>
                <p14:cNvContentPartPr/>
                <p14:nvPr/>
              </p14:nvContentPartPr>
              <p14:xfrm>
                <a:off x="9907642" y="1540472"/>
                <a:ext cx="76320" cy="94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7DB54B5-31EF-4BB3-8541-4F13FF941F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03322" y="1536152"/>
                  <a:ext cx="84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4C8F641-EE33-4731-86DF-523751BF13C9}"/>
                    </a:ext>
                  </a:extLst>
                </p14:cNvPr>
                <p14:cNvContentPartPr/>
                <p14:nvPr/>
              </p14:nvContentPartPr>
              <p14:xfrm>
                <a:off x="10017442" y="1527512"/>
                <a:ext cx="90360" cy="92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4C8F641-EE33-4731-86DF-523751BF13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3122" y="1523192"/>
                  <a:ext cx="99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39B789-CC2E-41CE-AEA3-74E9DBF7319B}"/>
                    </a:ext>
                  </a:extLst>
                </p14:cNvPr>
                <p14:cNvContentPartPr/>
                <p14:nvPr/>
              </p14:nvContentPartPr>
              <p14:xfrm>
                <a:off x="10145962" y="1508792"/>
                <a:ext cx="91080" cy="111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39B789-CC2E-41CE-AEA3-74E9DBF731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41642" y="1504472"/>
                  <a:ext cx="99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BFD1F15-705B-4663-91DF-17C643D0528D}"/>
                    </a:ext>
                  </a:extLst>
                </p14:cNvPr>
                <p14:cNvContentPartPr/>
                <p14:nvPr/>
              </p14:nvContentPartPr>
              <p14:xfrm>
                <a:off x="10251442" y="1567112"/>
                <a:ext cx="69120" cy="63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BFD1F15-705B-4663-91DF-17C643D052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47122" y="1562792"/>
                  <a:ext cx="77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EF3C93F-6D90-4A3B-988C-7D3931EEC6FF}"/>
                    </a:ext>
                  </a:extLst>
                </p14:cNvPr>
                <p14:cNvContentPartPr/>
                <p14:nvPr/>
              </p14:nvContentPartPr>
              <p14:xfrm>
                <a:off x="10310482" y="1532552"/>
                <a:ext cx="91080" cy="84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EF3C93F-6D90-4A3B-988C-7D3931EEC6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06162" y="1528232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CC5DADC-0B2D-433F-9A3F-6DA96F417C62}"/>
                    </a:ext>
                  </a:extLst>
                </p14:cNvPr>
                <p14:cNvContentPartPr/>
                <p14:nvPr/>
              </p14:nvContentPartPr>
              <p14:xfrm>
                <a:off x="9802162" y="1656392"/>
                <a:ext cx="711360" cy="35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CC5DADC-0B2D-433F-9A3F-6DA96F417C6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97842" y="1652072"/>
                  <a:ext cx="7200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FC0E55D-053B-48D4-B9F5-891E473B5F61}"/>
                  </a:ext>
                </a:extLst>
              </p14:cNvPr>
              <p14:cNvContentPartPr/>
              <p14:nvPr/>
            </p14:nvContentPartPr>
            <p14:xfrm>
              <a:off x="2023282" y="4189712"/>
              <a:ext cx="1841400" cy="352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FC0E55D-053B-48D4-B9F5-891E473B5F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18962" y="4185392"/>
                <a:ext cx="1850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52F6C8B-576C-495A-B7E8-3FFEE8A0ECA2}"/>
                  </a:ext>
                </a:extLst>
              </p14:cNvPr>
              <p14:cNvContentPartPr/>
              <p14:nvPr/>
            </p14:nvContentPartPr>
            <p14:xfrm>
              <a:off x="196642" y="2881472"/>
              <a:ext cx="120600" cy="6991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52F6C8B-576C-495A-B7E8-3FFEE8A0ECA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2322" y="2877152"/>
                <a:ext cx="1292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2327677-6736-4423-8690-E9DDA30E7B1A}"/>
                  </a:ext>
                </a:extLst>
              </p14:cNvPr>
              <p14:cNvContentPartPr/>
              <p14:nvPr/>
            </p14:nvContentPartPr>
            <p14:xfrm>
              <a:off x="927442" y="2173352"/>
              <a:ext cx="400320" cy="246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2327677-6736-4423-8690-E9DDA30E7B1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23122" y="2169032"/>
                <a:ext cx="4089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1226" name="Freihand 51225">
                <a:extLst>
                  <a:ext uri="{FF2B5EF4-FFF2-40B4-BE49-F238E27FC236}">
                    <a16:creationId xmlns:a16="http://schemas.microsoft.com/office/drawing/2014/main" id="{61D37518-2905-4647-AEAA-10BBF1F335CA}"/>
                  </a:ext>
                </a:extLst>
              </p14:cNvPr>
              <p14:cNvContentPartPr/>
              <p14:nvPr/>
            </p14:nvContentPartPr>
            <p14:xfrm>
              <a:off x="6761242" y="3724592"/>
              <a:ext cx="893160" cy="278640"/>
            </p14:xfrm>
          </p:contentPart>
        </mc:Choice>
        <mc:Fallback>
          <p:pic>
            <p:nvPicPr>
              <p:cNvPr id="51226" name="Freihand 51225">
                <a:extLst>
                  <a:ext uri="{FF2B5EF4-FFF2-40B4-BE49-F238E27FC236}">
                    <a16:creationId xmlns:a16="http://schemas.microsoft.com/office/drawing/2014/main" id="{61D37518-2905-4647-AEAA-10BBF1F335C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56922" y="3720272"/>
                <a:ext cx="90180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29" name="Gruppieren 51228">
            <a:extLst>
              <a:ext uri="{FF2B5EF4-FFF2-40B4-BE49-F238E27FC236}">
                <a16:creationId xmlns:a16="http://schemas.microsoft.com/office/drawing/2014/main" id="{B50D27DD-84E3-4729-9B43-6D9F20EC7E19}"/>
              </a:ext>
            </a:extLst>
          </p:cNvPr>
          <p:cNvGrpSpPr/>
          <p:nvPr/>
        </p:nvGrpSpPr>
        <p:grpSpPr>
          <a:xfrm>
            <a:off x="6722362" y="3330752"/>
            <a:ext cx="3704400" cy="677520"/>
            <a:chOff x="6722362" y="3330752"/>
            <a:chExt cx="370440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EB003A2-35CC-40A3-AE3E-63658175565A}"/>
                    </a:ext>
                  </a:extLst>
                </p14:cNvPr>
                <p14:cNvContentPartPr/>
                <p14:nvPr/>
              </p14:nvContentPartPr>
              <p14:xfrm>
                <a:off x="6722362" y="3772112"/>
                <a:ext cx="855720" cy="236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EB003A2-35CC-40A3-AE3E-6365817556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18042" y="3767792"/>
                  <a:ext cx="864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816B70C-11DC-4123-ACF3-C4749E9E5FF7}"/>
                    </a:ext>
                  </a:extLst>
                </p14:cNvPr>
                <p14:cNvContentPartPr/>
                <p14:nvPr/>
              </p14:nvContentPartPr>
              <p14:xfrm>
                <a:off x="7709842" y="3818912"/>
                <a:ext cx="530640" cy="119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816B70C-11DC-4123-ACF3-C4749E9E5F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05522" y="3814592"/>
                  <a:ext cx="53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D303012-D0EC-49EE-92E7-69CC930696A4}"/>
                    </a:ext>
                  </a:extLst>
                </p14:cNvPr>
                <p14:cNvContentPartPr/>
                <p14:nvPr/>
              </p14:nvContentPartPr>
              <p14:xfrm>
                <a:off x="7638562" y="3705152"/>
                <a:ext cx="159840" cy="216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D303012-D0EC-49EE-92E7-69CC930696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34242" y="3700832"/>
                  <a:ext cx="168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053DD6-5B16-4CAC-8ECE-87F923B880A5}"/>
                    </a:ext>
                  </a:extLst>
                </p14:cNvPr>
                <p14:cNvContentPartPr/>
                <p14:nvPr/>
              </p14:nvContentPartPr>
              <p14:xfrm>
                <a:off x="8315362" y="3810992"/>
                <a:ext cx="187560" cy="57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053DD6-5B16-4CAC-8ECE-87F923B880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11042" y="3806672"/>
                  <a:ext cx="196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A2706F2-45DB-4ECB-965D-A3E75098AD00}"/>
                    </a:ext>
                  </a:extLst>
                </p14:cNvPr>
                <p14:cNvContentPartPr/>
                <p14:nvPr/>
              </p14:nvContentPartPr>
              <p14:xfrm>
                <a:off x="8493202" y="3769592"/>
                <a:ext cx="6120" cy="21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A2706F2-45DB-4ECB-965D-A3E75098AD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88882" y="3765272"/>
                  <a:ext cx="14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7913669-E7C7-4D9C-ACF1-32D0872CDADA}"/>
                    </a:ext>
                  </a:extLst>
                </p14:cNvPr>
                <p14:cNvContentPartPr/>
                <p14:nvPr/>
              </p14:nvContentPartPr>
              <p14:xfrm>
                <a:off x="8510842" y="3760232"/>
                <a:ext cx="97920" cy="114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7913669-E7C7-4D9C-ACF1-32D0872CDA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06522" y="3755912"/>
                  <a:ext cx="106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3699D0-A3C3-4C8F-B9A0-3FBB5C75C63B}"/>
                    </a:ext>
                  </a:extLst>
                </p14:cNvPr>
                <p14:cNvContentPartPr/>
                <p14:nvPr/>
              </p14:nvContentPartPr>
              <p14:xfrm>
                <a:off x="8621002" y="3742232"/>
                <a:ext cx="75240" cy="112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3699D0-A3C3-4C8F-B9A0-3FBB5C75C6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16682" y="3737912"/>
                  <a:ext cx="83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9D47AFE-8987-4AA1-85CA-779FBC05B4DE}"/>
                    </a:ext>
                  </a:extLst>
                </p14:cNvPr>
                <p14:cNvContentPartPr/>
                <p14:nvPr/>
              </p14:nvContentPartPr>
              <p14:xfrm>
                <a:off x="8698402" y="3641792"/>
                <a:ext cx="54360" cy="217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9D47AFE-8987-4AA1-85CA-779FBC05B4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4082" y="3637472"/>
                  <a:ext cx="63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7A89266-65DA-4179-9B79-7B4CA75AFE2B}"/>
                    </a:ext>
                  </a:extLst>
                </p14:cNvPr>
                <p14:cNvContentPartPr/>
                <p14:nvPr/>
              </p14:nvContentPartPr>
              <p14:xfrm>
                <a:off x="8769682" y="3625232"/>
                <a:ext cx="100440" cy="216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7A89266-65DA-4179-9B79-7B4CA75AFE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65362" y="3620912"/>
                  <a:ext cx="109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1C71B79-AF2B-4AD8-9AEB-C2770FE7C141}"/>
                    </a:ext>
                  </a:extLst>
                </p14:cNvPr>
                <p14:cNvContentPartPr/>
                <p14:nvPr/>
              </p14:nvContentPartPr>
              <p14:xfrm>
                <a:off x="8880202" y="3726752"/>
                <a:ext cx="70560" cy="119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1C71B79-AF2B-4AD8-9AEB-C2770FE7C1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75882" y="3722432"/>
                  <a:ext cx="79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169CC27-54FE-4C1D-A109-F8CF26F0957B}"/>
                    </a:ext>
                  </a:extLst>
                </p14:cNvPr>
                <p14:cNvContentPartPr/>
                <p14:nvPr/>
              </p14:nvContentPartPr>
              <p14:xfrm>
                <a:off x="8933842" y="3617672"/>
                <a:ext cx="81720" cy="223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169CC27-54FE-4C1D-A109-F8CF26F095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29522" y="3613352"/>
                  <a:ext cx="90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37F55A9-F755-4B66-A281-AD67E7742590}"/>
                    </a:ext>
                  </a:extLst>
                </p14:cNvPr>
                <p14:cNvContentPartPr/>
                <p14:nvPr/>
              </p14:nvContentPartPr>
              <p14:xfrm>
                <a:off x="9021682" y="3705512"/>
                <a:ext cx="99720" cy="106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37F55A9-F755-4B66-A281-AD67E77425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17362" y="3701192"/>
                  <a:ext cx="108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A1874B3-47FF-4E2E-9B5E-FB8FB94394A4}"/>
                    </a:ext>
                  </a:extLst>
                </p14:cNvPr>
                <p14:cNvContentPartPr/>
                <p14:nvPr/>
              </p14:nvContentPartPr>
              <p14:xfrm>
                <a:off x="9089722" y="3589592"/>
                <a:ext cx="90360" cy="210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A1874B3-47FF-4E2E-9B5E-FB8FB94394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85402" y="3585272"/>
                  <a:ext cx="99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200" name="Freihand 51199">
                  <a:extLst>
                    <a:ext uri="{FF2B5EF4-FFF2-40B4-BE49-F238E27FC236}">
                      <a16:creationId xmlns:a16="http://schemas.microsoft.com/office/drawing/2014/main" id="{3D18EB54-D248-4E72-9940-5FB1DEA45FFC}"/>
                    </a:ext>
                  </a:extLst>
                </p14:cNvPr>
                <p14:cNvContentPartPr/>
                <p14:nvPr/>
              </p14:nvContentPartPr>
              <p14:xfrm>
                <a:off x="9167482" y="3674192"/>
                <a:ext cx="234360" cy="75960"/>
              </p14:xfrm>
            </p:contentPart>
          </mc:Choice>
          <mc:Fallback>
            <p:pic>
              <p:nvPicPr>
                <p:cNvPr id="51200" name="Freihand 51199">
                  <a:extLst>
                    <a:ext uri="{FF2B5EF4-FFF2-40B4-BE49-F238E27FC236}">
                      <a16:creationId xmlns:a16="http://schemas.microsoft.com/office/drawing/2014/main" id="{3D18EB54-D248-4E72-9940-5FB1DEA45F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63162" y="3669872"/>
                  <a:ext cx="243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1201" name="Freihand 51200">
                  <a:extLst>
                    <a:ext uri="{FF2B5EF4-FFF2-40B4-BE49-F238E27FC236}">
                      <a16:creationId xmlns:a16="http://schemas.microsoft.com/office/drawing/2014/main" id="{51D4D7F4-57C0-4A03-9B4D-F26040A284C5}"/>
                    </a:ext>
                  </a:extLst>
                </p14:cNvPr>
                <p14:cNvContentPartPr/>
                <p14:nvPr/>
              </p14:nvContentPartPr>
              <p14:xfrm>
                <a:off x="9397522" y="3549272"/>
                <a:ext cx="176040" cy="136440"/>
              </p14:xfrm>
            </p:contentPart>
          </mc:Choice>
          <mc:Fallback>
            <p:pic>
              <p:nvPicPr>
                <p:cNvPr id="51201" name="Freihand 51200">
                  <a:extLst>
                    <a:ext uri="{FF2B5EF4-FFF2-40B4-BE49-F238E27FC236}">
                      <a16:creationId xmlns:a16="http://schemas.microsoft.com/office/drawing/2014/main" id="{51D4D7F4-57C0-4A03-9B4D-F26040A284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93202" y="3544952"/>
                  <a:ext cx="184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202" name="Freihand 51201">
                  <a:extLst>
                    <a:ext uri="{FF2B5EF4-FFF2-40B4-BE49-F238E27FC236}">
                      <a16:creationId xmlns:a16="http://schemas.microsoft.com/office/drawing/2014/main" id="{1242EEBA-78FC-46D3-9AE2-C03D41F38896}"/>
                    </a:ext>
                  </a:extLst>
                </p14:cNvPr>
                <p14:cNvContentPartPr/>
                <p14:nvPr/>
              </p14:nvContentPartPr>
              <p14:xfrm>
                <a:off x="9533242" y="3517592"/>
                <a:ext cx="360" cy="360"/>
              </p14:xfrm>
            </p:contentPart>
          </mc:Choice>
          <mc:Fallback>
            <p:pic>
              <p:nvPicPr>
                <p:cNvPr id="51202" name="Freihand 51201">
                  <a:extLst>
                    <a:ext uri="{FF2B5EF4-FFF2-40B4-BE49-F238E27FC236}">
                      <a16:creationId xmlns:a16="http://schemas.microsoft.com/office/drawing/2014/main" id="{1242EEBA-78FC-46D3-9AE2-C03D41F388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28922" y="3513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1204" name="Freihand 51203">
                  <a:extLst>
                    <a:ext uri="{FF2B5EF4-FFF2-40B4-BE49-F238E27FC236}">
                      <a16:creationId xmlns:a16="http://schemas.microsoft.com/office/drawing/2014/main" id="{EAFAB5B3-DEEB-4BD7-917F-83DFB67C5B35}"/>
                    </a:ext>
                  </a:extLst>
                </p14:cNvPr>
                <p14:cNvContentPartPr/>
                <p14:nvPr/>
              </p14:nvContentPartPr>
              <p14:xfrm>
                <a:off x="9578602" y="3566912"/>
                <a:ext cx="186840" cy="235800"/>
              </p14:xfrm>
            </p:contentPart>
          </mc:Choice>
          <mc:Fallback>
            <p:pic>
              <p:nvPicPr>
                <p:cNvPr id="51204" name="Freihand 51203">
                  <a:extLst>
                    <a:ext uri="{FF2B5EF4-FFF2-40B4-BE49-F238E27FC236}">
                      <a16:creationId xmlns:a16="http://schemas.microsoft.com/office/drawing/2014/main" id="{EAFAB5B3-DEEB-4BD7-917F-83DFB67C5B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74282" y="3562592"/>
                  <a:ext cx="195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1205" name="Freihand 51204">
                  <a:extLst>
                    <a:ext uri="{FF2B5EF4-FFF2-40B4-BE49-F238E27FC236}">
                      <a16:creationId xmlns:a16="http://schemas.microsoft.com/office/drawing/2014/main" id="{D9359DE5-BEC3-4AD8-A047-B5A0F320FFEC}"/>
                    </a:ext>
                  </a:extLst>
                </p14:cNvPr>
                <p14:cNvContentPartPr/>
                <p14:nvPr/>
              </p14:nvContentPartPr>
              <p14:xfrm>
                <a:off x="9186202" y="3513632"/>
                <a:ext cx="126360" cy="27360"/>
              </p14:xfrm>
            </p:contentPart>
          </mc:Choice>
          <mc:Fallback>
            <p:pic>
              <p:nvPicPr>
                <p:cNvPr id="51205" name="Freihand 51204">
                  <a:extLst>
                    <a:ext uri="{FF2B5EF4-FFF2-40B4-BE49-F238E27FC236}">
                      <a16:creationId xmlns:a16="http://schemas.microsoft.com/office/drawing/2014/main" id="{D9359DE5-BEC3-4AD8-A047-B5A0F320FFE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81882" y="3509312"/>
                  <a:ext cx="13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1207" name="Freihand 51206">
                  <a:extLst>
                    <a:ext uri="{FF2B5EF4-FFF2-40B4-BE49-F238E27FC236}">
                      <a16:creationId xmlns:a16="http://schemas.microsoft.com/office/drawing/2014/main" id="{290C21E8-BA08-4D2F-9F12-43ABF8F57FD3}"/>
                    </a:ext>
                  </a:extLst>
                </p14:cNvPr>
                <p14:cNvContentPartPr/>
                <p14:nvPr/>
              </p14:nvContentPartPr>
              <p14:xfrm>
                <a:off x="9879922" y="3451712"/>
                <a:ext cx="78480" cy="200520"/>
              </p14:xfrm>
            </p:contentPart>
          </mc:Choice>
          <mc:Fallback>
            <p:pic>
              <p:nvPicPr>
                <p:cNvPr id="51207" name="Freihand 51206">
                  <a:extLst>
                    <a:ext uri="{FF2B5EF4-FFF2-40B4-BE49-F238E27FC236}">
                      <a16:creationId xmlns:a16="http://schemas.microsoft.com/office/drawing/2014/main" id="{290C21E8-BA08-4D2F-9F12-43ABF8F57FD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75602" y="3447392"/>
                  <a:ext cx="87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1208" name="Freihand 51207">
                  <a:extLst>
                    <a:ext uri="{FF2B5EF4-FFF2-40B4-BE49-F238E27FC236}">
                      <a16:creationId xmlns:a16="http://schemas.microsoft.com/office/drawing/2014/main" id="{E77D82EB-D3D2-4292-A2E1-B1D21F823B35}"/>
                    </a:ext>
                  </a:extLst>
                </p14:cNvPr>
                <p14:cNvContentPartPr/>
                <p14:nvPr/>
              </p14:nvContentPartPr>
              <p14:xfrm>
                <a:off x="9915202" y="3330752"/>
                <a:ext cx="497520" cy="336240"/>
              </p14:xfrm>
            </p:contentPart>
          </mc:Choice>
          <mc:Fallback>
            <p:pic>
              <p:nvPicPr>
                <p:cNvPr id="51208" name="Freihand 51207">
                  <a:extLst>
                    <a:ext uri="{FF2B5EF4-FFF2-40B4-BE49-F238E27FC236}">
                      <a16:creationId xmlns:a16="http://schemas.microsoft.com/office/drawing/2014/main" id="{E77D82EB-D3D2-4292-A2E1-B1D21F823B3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10882" y="3326432"/>
                  <a:ext cx="506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1209" name="Freihand 51208">
                  <a:extLst>
                    <a:ext uri="{FF2B5EF4-FFF2-40B4-BE49-F238E27FC236}">
                      <a16:creationId xmlns:a16="http://schemas.microsoft.com/office/drawing/2014/main" id="{4788E93A-46D0-4119-B22A-67C57929FA6B}"/>
                    </a:ext>
                  </a:extLst>
                </p14:cNvPr>
                <p14:cNvContentPartPr/>
                <p14:nvPr/>
              </p14:nvContentPartPr>
              <p14:xfrm>
                <a:off x="10302202" y="3384032"/>
                <a:ext cx="124560" cy="31320"/>
              </p14:xfrm>
            </p:contentPart>
          </mc:Choice>
          <mc:Fallback>
            <p:pic>
              <p:nvPicPr>
                <p:cNvPr id="51209" name="Freihand 51208">
                  <a:extLst>
                    <a:ext uri="{FF2B5EF4-FFF2-40B4-BE49-F238E27FC236}">
                      <a16:creationId xmlns:a16="http://schemas.microsoft.com/office/drawing/2014/main" id="{4788E93A-46D0-4119-B22A-67C57929FA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7882" y="3379712"/>
                  <a:ext cx="133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1228" name="Freihand 51227">
                  <a:extLst>
                    <a:ext uri="{FF2B5EF4-FFF2-40B4-BE49-F238E27FC236}">
                      <a16:creationId xmlns:a16="http://schemas.microsoft.com/office/drawing/2014/main" id="{D6DF312F-6D09-403F-8A7D-D48C542A8BD2}"/>
                    </a:ext>
                  </a:extLst>
                </p14:cNvPr>
                <p14:cNvContentPartPr/>
                <p14:nvPr/>
              </p14:nvContentPartPr>
              <p14:xfrm>
                <a:off x="6816682" y="3490952"/>
                <a:ext cx="785160" cy="248400"/>
              </p14:xfrm>
            </p:contentPart>
          </mc:Choice>
          <mc:Fallback>
            <p:pic>
              <p:nvPicPr>
                <p:cNvPr id="51228" name="Freihand 51227">
                  <a:extLst>
                    <a:ext uri="{FF2B5EF4-FFF2-40B4-BE49-F238E27FC236}">
                      <a16:creationId xmlns:a16="http://schemas.microsoft.com/office/drawing/2014/main" id="{D6DF312F-6D09-403F-8A7D-D48C542A8B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12362" y="3486632"/>
                  <a:ext cx="79380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1230" name="Freihand 51229">
                <a:extLst>
                  <a:ext uri="{FF2B5EF4-FFF2-40B4-BE49-F238E27FC236}">
                    <a16:creationId xmlns:a16="http://schemas.microsoft.com/office/drawing/2014/main" id="{0E161A3E-6EC5-43CF-8C32-AABD2AF52242}"/>
                  </a:ext>
                </a:extLst>
              </p14:cNvPr>
              <p14:cNvContentPartPr/>
              <p14:nvPr/>
            </p14:nvContentPartPr>
            <p14:xfrm>
              <a:off x="2097442" y="3276392"/>
              <a:ext cx="1529640" cy="330840"/>
            </p14:xfrm>
          </p:contentPart>
        </mc:Choice>
        <mc:Fallback>
          <p:pic>
            <p:nvPicPr>
              <p:cNvPr id="51230" name="Freihand 51229">
                <a:extLst>
                  <a:ext uri="{FF2B5EF4-FFF2-40B4-BE49-F238E27FC236}">
                    <a16:creationId xmlns:a16="http://schemas.microsoft.com/office/drawing/2014/main" id="{0E161A3E-6EC5-43CF-8C32-AABD2AF5224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093122" y="3272072"/>
                <a:ext cx="153828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33" name="Gruppieren 51232">
            <a:extLst>
              <a:ext uri="{FF2B5EF4-FFF2-40B4-BE49-F238E27FC236}">
                <a16:creationId xmlns:a16="http://schemas.microsoft.com/office/drawing/2014/main" id="{3208D5A4-AAF4-4B61-A5DD-D4BFED8EF024}"/>
              </a:ext>
            </a:extLst>
          </p:cNvPr>
          <p:cNvGrpSpPr/>
          <p:nvPr/>
        </p:nvGrpSpPr>
        <p:grpSpPr>
          <a:xfrm>
            <a:off x="971722" y="3004592"/>
            <a:ext cx="5194080" cy="662400"/>
            <a:chOff x="971722" y="3004592"/>
            <a:chExt cx="5194080" cy="6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1211" name="Freihand 51210">
                  <a:extLst>
                    <a:ext uri="{FF2B5EF4-FFF2-40B4-BE49-F238E27FC236}">
                      <a16:creationId xmlns:a16="http://schemas.microsoft.com/office/drawing/2014/main" id="{61766D25-B957-462F-A262-8090DD4220CD}"/>
                    </a:ext>
                  </a:extLst>
                </p14:cNvPr>
                <p14:cNvContentPartPr/>
                <p14:nvPr/>
              </p14:nvContentPartPr>
              <p14:xfrm>
                <a:off x="4376602" y="3561512"/>
                <a:ext cx="196920" cy="38520"/>
              </p14:xfrm>
            </p:contentPart>
          </mc:Choice>
          <mc:Fallback>
            <p:pic>
              <p:nvPicPr>
                <p:cNvPr id="51211" name="Freihand 51210">
                  <a:extLst>
                    <a:ext uri="{FF2B5EF4-FFF2-40B4-BE49-F238E27FC236}">
                      <a16:creationId xmlns:a16="http://schemas.microsoft.com/office/drawing/2014/main" id="{61766D25-B957-462F-A262-8090DD4220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72282" y="3557192"/>
                  <a:ext cx="205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1212" name="Freihand 51211">
                  <a:extLst>
                    <a:ext uri="{FF2B5EF4-FFF2-40B4-BE49-F238E27FC236}">
                      <a16:creationId xmlns:a16="http://schemas.microsoft.com/office/drawing/2014/main" id="{39ED0390-BF13-4803-8D86-29228207A9B2}"/>
                    </a:ext>
                  </a:extLst>
                </p14:cNvPr>
                <p14:cNvContentPartPr/>
                <p14:nvPr/>
              </p14:nvContentPartPr>
              <p14:xfrm>
                <a:off x="4319722" y="3503552"/>
                <a:ext cx="152280" cy="160560"/>
              </p14:xfrm>
            </p:contentPart>
          </mc:Choice>
          <mc:Fallback>
            <p:pic>
              <p:nvPicPr>
                <p:cNvPr id="51212" name="Freihand 51211">
                  <a:extLst>
                    <a:ext uri="{FF2B5EF4-FFF2-40B4-BE49-F238E27FC236}">
                      <a16:creationId xmlns:a16="http://schemas.microsoft.com/office/drawing/2014/main" id="{39ED0390-BF13-4803-8D86-29228207A9B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15402" y="3499232"/>
                  <a:ext cx="160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1213" name="Freihand 51212">
                  <a:extLst>
                    <a:ext uri="{FF2B5EF4-FFF2-40B4-BE49-F238E27FC236}">
                      <a16:creationId xmlns:a16="http://schemas.microsoft.com/office/drawing/2014/main" id="{30D189BE-276B-465B-9D8A-CDD66DAA7FA9}"/>
                    </a:ext>
                  </a:extLst>
                </p14:cNvPr>
                <p14:cNvContentPartPr/>
                <p14:nvPr/>
              </p14:nvContentPartPr>
              <p14:xfrm>
                <a:off x="4629322" y="3474752"/>
                <a:ext cx="133920" cy="93240"/>
              </p14:xfrm>
            </p:contentPart>
          </mc:Choice>
          <mc:Fallback>
            <p:pic>
              <p:nvPicPr>
                <p:cNvPr id="51213" name="Freihand 51212">
                  <a:extLst>
                    <a:ext uri="{FF2B5EF4-FFF2-40B4-BE49-F238E27FC236}">
                      <a16:creationId xmlns:a16="http://schemas.microsoft.com/office/drawing/2014/main" id="{30D189BE-276B-465B-9D8A-CDD66DAA7F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25002" y="3470432"/>
                  <a:ext cx="142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1214" name="Freihand 51213">
                  <a:extLst>
                    <a:ext uri="{FF2B5EF4-FFF2-40B4-BE49-F238E27FC236}">
                      <a16:creationId xmlns:a16="http://schemas.microsoft.com/office/drawing/2014/main" id="{F4141A0F-8A32-4E76-A838-D08337B235D7}"/>
                    </a:ext>
                  </a:extLst>
                </p14:cNvPr>
                <p14:cNvContentPartPr/>
                <p14:nvPr/>
              </p14:nvContentPartPr>
              <p14:xfrm>
                <a:off x="4703842" y="3530192"/>
                <a:ext cx="141120" cy="64440"/>
              </p14:xfrm>
            </p:contentPart>
          </mc:Choice>
          <mc:Fallback>
            <p:pic>
              <p:nvPicPr>
                <p:cNvPr id="51214" name="Freihand 51213">
                  <a:extLst>
                    <a:ext uri="{FF2B5EF4-FFF2-40B4-BE49-F238E27FC236}">
                      <a16:creationId xmlns:a16="http://schemas.microsoft.com/office/drawing/2014/main" id="{F4141A0F-8A32-4E76-A838-D08337B235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99522" y="3525872"/>
                  <a:ext cx="149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1215" name="Freihand 51214">
                  <a:extLst>
                    <a:ext uri="{FF2B5EF4-FFF2-40B4-BE49-F238E27FC236}">
                      <a16:creationId xmlns:a16="http://schemas.microsoft.com/office/drawing/2014/main" id="{36C63323-5E37-4400-BC79-24D0E3F4AD34}"/>
                    </a:ext>
                  </a:extLst>
                </p14:cNvPr>
                <p14:cNvContentPartPr/>
                <p14:nvPr/>
              </p14:nvContentPartPr>
              <p14:xfrm>
                <a:off x="4859362" y="3545312"/>
                <a:ext cx="101880" cy="121680"/>
              </p14:xfrm>
            </p:contentPart>
          </mc:Choice>
          <mc:Fallback>
            <p:pic>
              <p:nvPicPr>
                <p:cNvPr id="51215" name="Freihand 51214">
                  <a:extLst>
                    <a:ext uri="{FF2B5EF4-FFF2-40B4-BE49-F238E27FC236}">
                      <a16:creationId xmlns:a16="http://schemas.microsoft.com/office/drawing/2014/main" id="{36C63323-5E37-4400-BC79-24D0E3F4AD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55042" y="3540992"/>
                  <a:ext cx="110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1216" name="Freihand 51215">
                  <a:extLst>
                    <a:ext uri="{FF2B5EF4-FFF2-40B4-BE49-F238E27FC236}">
                      <a16:creationId xmlns:a16="http://schemas.microsoft.com/office/drawing/2014/main" id="{4DE09C3B-B986-43AD-89A4-32D39231A6DB}"/>
                    </a:ext>
                  </a:extLst>
                </p14:cNvPr>
                <p14:cNvContentPartPr/>
                <p14:nvPr/>
              </p14:nvContentPartPr>
              <p14:xfrm>
                <a:off x="5012362" y="3547112"/>
                <a:ext cx="360" cy="360"/>
              </p14:xfrm>
            </p:contentPart>
          </mc:Choice>
          <mc:Fallback>
            <p:pic>
              <p:nvPicPr>
                <p:cNvPr id="51216" name="Freihand 51215">
                  <a:extLst>
                    <a:ext uri="{FF2B5EF4-FFF2-40B4-BE49-F238E27FC236}">
                      <a16:creationId xmlns:a16="http://schemas.microsoft.com/office/drawing/2014/main" id="{4DE09C3B-B986-43AD-89A4-32D39231A6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08042" y="35427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1217" name="Freihand 51216">
                  <a:extLst>
                    <a:ext uri="{FF2B5EF4-FFF2-40B4-BE49-F238E27FC236}">
                      <a16:creationId xmlns:a16="http://schemas.microsoft.com/office/drawing/2014/main" id="{9C1F38C6-3C10-4D09-9331-89BD240120B9}"/>
                    </a:ext>
                  </a:extLst>
                </p14:cNvPr>
                <p14:cNvContentPartPr/>
                <p14:nvPr/>
              </p14:nvContentPartPr>
              <p14:xfrm>
                <a:off x="4988962" y="3533072"/>
                <a:ext cx="9360" cy="83160"/>
              </p14:xfrm>
            </p:contentPart>
          </mc:Choice>
          <mc:Fallback>
            <p:pic>
              <p:nvPicPr>
                <p:cNvPr id="51217" name="Freihand 51216">
                  <a:extLst>
                    <a:ext uri="{FF2B5EF4-FFF2-40B4-BE49-F238E27FC236}">
                      <a16:creationId xmlns:a16="http://schemas.microsoft.com/office/drawing/2014/main" id="{9C1F38C6-3C10-4D09-9331-89BD240120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84642" y="3528752"/>
                  <a:ext cx="18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218" name="Freihand 51217">
                  <a:extLst>
                    <a:ext uri="{FF2B5EF4-FFF2-40B4-BE49-F238E27FC236}">
                      <a16:creationId xmlns:a16="http://schemas.microsoft.com/office/drawing/2014/main" id="{96D30952-053E-4324-B975-27670A980455}"/>
                    </a:ext>
                  </a:extLst>
                </p14:cNvPr>
                <p14:cNvContentPartPr/>
                <p14:nvPr/>
              </p14:nvContentPartPr>
              <p14:xfrm>
                <a:off x="4996882" y="3468632"/>
                <a:ext cx="7920" cy="1800"/>
              </p14:xfrm>
            </p:contentPart>
          </mc:Choice>
          <mc:Fallback>
            <p:pic>
              <p:nvPicPr>
                <p:cNvPr id="51218" name="Freihand 51217">
                  <a:extLst>
                    <a:ext uri="{FF2B5EF4-FFF2-40B4-BE49-F238E27FC236}">
                      <a16:creationId xmlns:a16="http://schemas.microsoft.com/office/drawing/2014/main" id="{96D30952-053E-4324-B975-27670A9804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92562" y="3464312"/>
                  <a:ext cx="16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1219" name="Freihand 51218">
                  <a:extLst>
                    <a:ext uri="{FF2B5EF4-FFF2-40B4-BE49-F238E27FC236}">
                      <a16:creationId xmlns:a16="http://schemas.microsoft.com/office/drawing/2014/main" id="{DF1D78C2-F206-4A1B-B6BB-BBD6B7EC8633}"/>
                    </a:ext>
                  </a:extLst>
                </p14:cNvPr>
                <p14:cNvContentPartPr/>
                <p14:nvPr/>
              </p14:nvContentPartPr>
              <p14:xfrm>
                <a:off x="5001922" y="3434792"/>
                <a:ext cx="239400" cy="183240"/>
              </p14:xfrm>
            </p:contentPart>
          </mc:Choice>
          <mc:Fallback>
            <p:pic>
              <p:nvPicPr>
                <p:cNvPr id="51219" name="Freihand 51218">
                  <a:extLst>
                    <a:ext uri="{FF2B5EF4-FFF2-40B4-BE49-F238E27FC236}">
                      <a16:creationId xmlns:a16="http://schemas.microsoft.com/office/drawing/2014/main" id="{DF1D78C2-F206-4A1B-B6BB-BBD6B7EC86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97602" y="3430472"/>
                  <a:ext cx="248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1220" name="Freihand 51219">
                  <a:extLst>
                    <a:ext uri="{FF2B5EF4-FFF2-40B4-BE49-F238E27FC236}">
                      <a16:creationId xmlns:a16="http://schemas.microsoft.com/office/drawing/2014/main" id="{197AE163-853A-48D4-99C3-EDAEA20E9EFF}"/>
                    </a:ext>
                  </a:extLst>
                </p14:cNvPr>
                <p14:cNvContentPartPr/>
                <p14:nvPr/>
              </p14:nvContentPartPr>
              <p14:xfrm>
                <a:off x="5226922" y="3507872"/>
                <a:ext cx="177120" cy="75240"/>
              </p14:xfrm>
            </p:contentPart>
          </mc:Choice>
          <mc:Fallback>
            <p:pic>
              <p:nvPicPr>
                <p:cNvPr id="51220" name="Freihand 51219">
                  <a:extLst>
                    <a:ext uri="{FF2B5EF4-FFF2-40B4-BE49-F238E27FC236}">
                      <a16:creationId xmlns:a16="http://schemas.microsoft.com/office/drawing/2014/main" id="{197AE163-853A-48D4-99C3-EDAEA20E9E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22602" y="3503552"/>
                  <a:ext cx="185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1221" name="Freihand 51220">
                  <a:extLst>
                    <a:ext uri="{FF2B5EF4-FFF2-40B4-BE49-F238E27FC236}">
                      <a16:creationId xmlns:a16="http://schemas.microsoft.com/office/drawing/2014/main" id="{2134A228-D23E-422C-8857-6EB821FF1496}"/>
                    </a:ext>
                  </a:extLst>
                </p14:cNvPr>
                <p14:cNvContentPartPr/>
                <p14:nvPr/>
              </p14:nvContentPartPr>
              <p14:xfrm>
                <a:off x="5401882" y="3455672"/>
                <a:ext cx="360" cy="360"/>
              </p14:xfrm>
            </p:contentPart>
          </mc:Choice>
          <mc:Fallback>
            <p:pic>
              <p:nvPicPr>
                <p:cNvPr id="51221" name="Freihand 51220">
                  <a:extLst>
                    <a:ext uri="{FF2B5EF4-FFF2-40B4-BE49-F238E27FC236}">
                      <a16:creationId xmlns:a16="http://schemas.microsoft.com/office/drawing/2014/main" id="{2134A228-D23E-422C-8857-6EB821FF14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7562" y="3451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1222" name="Freihand 51221">
                  <a:extLst>
                    <a:ext uri="{FF2B5EF4-FFF2-40B4-BE49-F238E27FC236}">
                      <a16:creationId xmlns:a16="http://schemas.microsoft.com/office/drawing/2014/main" id="{B50283B0-E278-4731-A05F-815C5B44D8F6}"/>
                    </a:ext>
                  </a:extLst>
                </p14:cNvPr>
                <p14:cNvContentPartPr/>
                <p14:nvPr/>
              </p14:nvContentPartPr>
              <p14:xfrm>
                <a:off x="5412322" y="3431912"/>
                <a:ext cx="133200" cy="144720"/>
              </p14:xfrm>
            </p:contentPart>
          </mc:Choice>
          <mc:Fallback>
            <p:pic>
              <p:nvPicPr>
                <p:cNvPr id="51222" name="Freihand 51221">
                  <a:extLst>
                    <a:ext uri="{FF2B5EF4-FFF2-40B4-BE49-F238E27FC236}">
                      <a16:creationId xmlns:a16="http://schemas.microsoft.com/office/drawing/2014/main" id="{B50283B0-E278-4731-A05F-815C5B44D8F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08002" y="3427592"/>
                  <a:ext cx="141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1223" name="Freihand 51222">
                  <a:extLst>
                    <a:ext uri="{FF2B5EF4-FFF2-40B4-BE49-F238E27FC236}">
                      <a16:creationId xmlns:a16="http://schemas.microsoft.com/office/drawing/2014/main" id="{8E62504F-3A7B-40B8-8E11-A80F0EE0669C}"/>
                    </a:ext>
                  </a:extLst>
                </p14:cNvPr>
                <p14:cNvContentPartPr/>
                <p14:nvPr/>
              </p14:nvContentPartPr>
              <p14:xfrm>
                <a:off x="5512402" y="3535592"/>
                <a:ext cx="242640" cy="37800"/>
              </p14:xfrm>
            </p:contentPart>
          </mc:Choice>
          <mc:Fallback>
            <p:pic>
              <p:nvPicPr>
                <p:cNvPr id="51223" name="Freihand 51222">
                  <a:extLst>
                    <a:ext uri="{FF2B5EF4-FFF2-40B4-BE49-F238E27FC236}">
                      <a16:creationId xmlns:a16="http://schemas.microsoft.com/office/drawing/2014/main" id="{8E62504F-3A7B-40B8-8E11-A80F0EE0669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08082" y="3531272"/>
                  <a:ext cx="251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1224" name="Freihand 51223">
                  <a:extLst>
                    <a:ext uri="{FF2B5EF4-FFF2-40B4-BE49-F238E27FC236}">
                      <a16:creationId xmlns:a16="http://schemas.microsoft.com/office/drawing/2014/main" id="{DCBB63D8-0F28-4869-94AC-F57D5A11561C}"/>
                    </a:ext>
                  </a:extLst>
                </p14:cNvPr>
                <p14:cNvContentPartPr/>
                <p14:nvPr/>
              </p14:nvContentPartPr>
              <p14:xfrm>
                <a:off x="5814442" y="3507872"/>
                <a:ext cx="351360" cy="57960"/>
              </p14:xfrm>
            </p:contentPart>
          </mc:Choice>
          <mc:Fallback>
            <p:pic>
              <p:nvPicPr>
                <p:cNvPr id="51224" name="Freihand 51223">
                  <a:extLst>
                    <a:ext uri="{FF2B5EF4-FFF2-40B4-BE49-F238E27FC236}">
                      <a16:creationId xmlns:a16="http://schemas.microsoft.com/office/drawing/2014/main" id="{DCBB63D8-0F28-4869-94AC-F57D5A11561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10122" y="3503552"/>
                  <a:ext cx="360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1231" name="Freihand 51230">
                  <a:extLst>
                    <a:ext uri="{FF2B5EF4-FFF2-40B4-BE49-F238E27FC236}">
                      <a16:creationId xmlns:a16="http://schemas.microsoft.com/office/drawing/2014/main" id="{8C62C578-66BF-4E4F-A083-F379B8CD4FCF}"/>
                    </a:ext>
                  </a:extLst>
                </p14:cNvPr>
                <p14:cNvContentPartPr/>
                <p14:nvPr/>
              </p14:nvContentPartPr>
              <p14:xfrm>
                <a:off x="4365442" y="3078392"/>
                <a:ext cx="136080" cy="78120"/>
              </p14:xfrm>
            </p:contentPart>
          </mc:Choice>
          <mc:Fallback>
            <p:pic>
              <p:nvPicPr>
                <p:cNvPr id="51231" name="Freihand 51230">
                  <a:extLst>
                    <a:ext uri="{FF2B5EF4-FFF2-40B4-BE49-F238E27FC236}">
                      <a16:creationId xmlns:a16="http://schemas.microsoft.com/office/drawing/2014/main" id="{8C62C578-66BF-4E4F-A083-F379B8CD4F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61122" y="3074072"/>
                  <a:ext cx="144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1232" name="Freihand 51231">
                  <a:extLst>
                    <a:ext uri="{FF2B5EF4-FFF2-40B4-BE49-F238E27FC236}">
                      <a16:creationId xmlns:a16="http://schemas.microsoft.com/office/drawing/2014/main" id="{C5A027D6-90AF-4320-A709-65D2D7DBBAEE}"/>
                    </a:ext>
                  </a:extLst>
                </p14:cNvPr>
                <p14:cNvContentPartPr/>
                <p14:nvPr/>
              </p14:nvContentPartPr>
              <p14:xfrm>
                <a:off x="971722" y="3004592"/>
                <a:ext cx="3842280" cy="455040"/>
              </p14:xfrm>
            </p:contentPart>
          </mc:Choice>
          <mc:Fallback>
            <p:pic>
              <p:nvPicPr>
                <p:cNvPr id="51232" name="Freihand 51231">
                  <a:extLst>
                    <a:ext uri="{FF2B5EF4-FFF2-40B4-BE49-F238E27FC236}">
                      <a16:creationId xmlns:a16="http://schemas.microsoft.com/office/drawing/2014/main" id="{C5A027D6-90AF-4320-A709-65D2D7DBBA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7402" y="3000272"/>
                  <a:ext cx="3850920" cy="46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51234" name="Freihand 51233">
                <a:extLst>
                  <a:ext uri="{FF2B5EF4-FFF2-40B4-BE49-F238E27FC236}">
                    <a16:creationId xmlns:a16="http://schemas.microsoft.com/office/drawing/2014/main" id="{3D4579CA-AAD5-48CA-91D2-E2AE16F9C454}"/>
                  </a:ext>
                </a:extLst>
              </p14:cNvPr>
              <p14:cNvContentPartPr/>
              <p14:nvPr/>
            </p14:nvContentPartPr>
            <p14:xfrm>
              <a:off x="2022202" y="3008912"/>
              <a:ext cx="1722960" cy="68040"/>
            </p14:xfrm>
          </p:contentPart>
        </mc:Choice>
        <mc:Fallback>
          <p:pic>
            <p:nvPicPr>
              <p:cNvPr id="51234" name="Freihand 51233">
                <a:extLst>
                  <a:ext uri="{FF2B5EF4-FFF2-40B4-BE49-F238E27FC236}">
                    <a16:creationId xmlns:a16="http://schemas.microsoft.com/office/drawing/2014/main" id="{3D4579CA-AAD5-48CA-91D2-E2AE16F9C45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17882" y="3004592"/>
                <a:ext cx="1731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51235" name="Freihand 51234">
                <a:extLst>
                  <a:ext uri="{FF2B5EF4-FFF2-40B4-BE49-F238E27FC236}">
                    <a16:creationId xmlns:a16="http://schemas.microsoft.com/office/drawing/2014/main" id="{CBE60E83-CEA7-40E2-9A89-14B6786DF821}"/>
                  </a:ext>
                </a:extLst>
              </p14:cNvPr>
              <p14:cNvContentPartPr/>
              <p14:nvPr/>
            </p14:nvContentPartPr>
            <p14:xfrm>
              <a:off x="2324242" y="2793632"/>
              <a:ext cx="1159920" cy="52560"/>
            </p14:xfrm>
          </p:contentPart>
        </mc:Choice>
        <mc:Fallback>
          <p:pic>
            <p:nvPicPr>
              <p:cNvPr id="51235" name="Freihand 51234">
                <a:extLst>
                  <a:ext uri="{FF2B5EF4-FFF2-40B4-BE49-F238E27FC236}">
                    <a16:creationId xmlns:a16="http://schemas.microsoft.com/office/drawing/2014/main" id="{CBE60E83-CEA7-40E2-9A89-14B6786DF82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319922" y="2789312"/>
                <a:ext cx="116856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39" name="Gruppieren 51238">
            <a:extLst>
              <a:ext uri="{FF2B5EF4-FFF2-40B4-BE49-F238E27FC236}">
                <a16:creationId xmlns:a16="http://schemas.microsoft.com/office/drawing/2014/main" id="{EE10200D-4A38-4A9D-A5DF-1199087C93F1}"/>
              </a:ext>
            </a:extLst>
          </p:cNvPr>
          <p:cNvGrpSpPr/>
          <p:nvPr/>
        </p:nvGrpSpPr>
        <p:grpSpPr>
          <a:xfrm>
            <a:off x="6787882" y="2622992"/>
            <a:ext cx="892080" cy="331560"/>
            <a:chOff x="6787882" y="2622992"/>
            <a:chExt cx="89208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1236" name="Freihand 51235">
                  <a:extLst>
                    <a:ext uri="{FF2B5EF4-FFF2-40B4-BE49-F238E27FC236}">
                      <a16:creationId xmlns:a16="http://schemas.microsoft.com/office/drawing/2014/main" id="{F7670774-DF98-4F8B-806F-989BC9FD19B5}"/>
                    </a:ext>
                  </a:extLst>
                </p14:cNvPr>
                <p14:cNvContentPartPr/>
                <p14:nvPr/>
              </p14:nvContentPartPr>
              <p14:xfrm>
                <a:off x="6860962" y="2778512"/>
                <a:ext cx="819000" cy="65520"/>
              </p14:xfrm>
            </p:contentPart>
          </mc:Choice>
          <mc:Fallback>
            <p:pic>
              <p:nvPicPr>
                <p:cNvPr id="51236" name="Freihand 51235">
                  <a:extLst>
                    <a:ext uri="{FF2B5EF4-FFF2-40B4-BE49-F238E27FC236}">
                      <a16:creationId xmlns:a16="http://schemas.microsoft.com/office/drawing/2014/main" id="{F7670774-DF98-4F8B-806F-989BC9FD19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56642" y="2774192"/>
                  <a:ext cx="827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1237" name="Freihand 51236">
                  <a:extLst>
                    <a:ext uri="{FF2B5EF4-FFF2-40B4-BE49-F238E27FC236}">
                      <a16:creationId xmlns:a16="http://schemas.microsoft.com/office/drawing/2014/main" id="{57B998BB-C778-4D1C-B139-0C2343CD3319}"/>
                    </a:ext>
                  </a:extLst>
                </p14:cNvPr>
                <p14:cNvContentPartPr/>
                <p14:nvPr/>
              </p14:nvContentPartPr>
              <p14:xfrm>
                <a:off x="6787882" y="2622992"/>
                <a:ext cx="823680" cy="331560"/>
              </p14:xfrm>
            </p:contentPart>
          </mc:Choice>
          <mc:Fallback>
            <p:pic>
              <p:nvPicPr>
                <p:cNvPr id="51237" name="Freihand 51236">
                  <a:extLst>
                    <a:ext uri="{FF2B5EF4-FFF2-40B4-BE49-F238E27FC236}">
                      <a16:creationId xmlns:a16="http://schemas.microsoft.com/office/drawing/2014/main" id="{57B998BB-C778-4D1C-B139-0C2343CD33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83562" y="2618672"/>
                  <a:ext cx="83232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51238" name="Freihand 51237">
                <a:extLst>
                  <a:ext uri="{FF2B5EF4-FFF2-40B4-BE49-F238E27FC236}">
                    <a16:creationId xmlns:a16="http://schemas.microsoft.com/office/drawing/2014/main" id="{ECF849F3-92B1-44A4-97EF-47C0EC121CE5}"/>
                  </a:ext>
                </a:extLst>
              </p14:cNvPr>
              <p14:cNvContentPartPr/>
              <p14:nvPr/>
            </p14:nvContentPartPr>
            <p14:xfrm>
              <a:off x="7554322" y="965192"/>
              <a:ext cx="920880" cy="470520"/>
            </p14:xfrm>
          </p:contentPart>
        </mc:Choice>
        <mc:Fallback>
          <p:pic>
            <p:nvPicPr>
              <p:cNvPr id="51238" name="Freihand 51237">
                <a:extLst>
                  <a:ext uri="{FF2B5EF4-FFF2-40B4-BE49-F238E27FC236}">
                    <a16:creationId xmlns:a16="http://schemas.microsoft.com/office/drawing/2014/main" id="{ECF849F3-92B1-44A4-97EF-47C0EC121CE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550002" y="960872"/>
                <a:ext cx="92952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51240" name="Freihand 51239">
                <a:extLst>
                  <a:ext uri="{FF2B5EF4-FFF2-40B4-BE49-F238E27FC236}">
                    <a16:creationId xmlns:a16="http://schemas.microsoft.com/office/drawing/2014/main" id="{B98ADE64-049E-4F81-91D0-B412A070523A}"/>
                  </a:ext>
                </a:extLst>
              </p14:cNvPr>
              <p14:cNvContentPartPr/>
              <p14:nvPr/>
            </p14:nvContentPartPr>
            <p14:xfrm>
              <a:off x="6698602" y="2392952"/>
              <a:ext cx="858240" cy="254520"/>
            </p14:xfrm>
          </p:contentPart>
        </mc:Choice>
        <mc:Fallback>
          <p:pic>
            <p:nvPicPr>
              <p:cNvPr id="51240" name="Freihand 51239">
                <a:extLst>
                  <a:ext uri="{FF2B5EF4-FFF2-40B4-BE49-F238E27FC236}">
                    <a16:creationId xmlns:a16="http://schemas.microsoft.com/office/drawing/2014/main" id="{B98ADE64-049E-4F81-91D0-B412A070523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94282" y="2388632"/>
                <a:ext cx="86688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43" name="Gruppieren 51242">
            <a:extLst>
              <a:ext uri="{FF2B5EF4-FFF2-40B4-BE49-F238E27FC236}">
                <a16:creationId xmlns:a16="http://schemas.microsoft.com/office/drawing/2014/main" id="{62BB0078-F01F-4E6B-9819-E6286735AA5B}"/>
              </a:ext>
            </a:extLst>
          </p:cNvPr>
          <p:cNvGrpSpPr/>
          <p:nvPr/>
        </p:nvGrpSpPr>
        <p:grpSpPr>
          <a:xfrm>
            <a:off x="7493482" y="2023592"/>
            <a:ext cx="177120" cy="423720"/>
            <a:chOff x="7493482" y="2023592"/>
            <a:chExt cx="17712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1241" name="Freihand 51240">
                  <a:extLst>
                    <a:ext uri="{FF2B5EF4-FFF2-40B4-BE49-F238E27FC236}">
                      <a16:creationId xmlns:a16="http://schemas.microsoft.com/office/drawing/2014/main" id="{C10ABBBE-2231-4CA3-A71C-696A50B4AB93}"/>
                    </a:ext>
                  </a:extLst>
                </p14:cNvPr>
                <p14:cNvContentPartPr/>
                <p14:nvPr/>
              </p14:nvContentPartPr>
              <p14:xfrm>
                <a:off x="7504282" y="2051672"/>
                <a:ext cx="76680" cy="395640"/>
              </p14:xfrm>
            </p:contentPart>
          </mc:Choice>
          <mc:Fallback>
            <p:pic>
              <p:nvPicPr>
                <p:cNvPr id="51241" name="Freihand 51240">
                  <a:extLst>
                    <a:ext uri="{FF2B5EF4-FFF2-40B4-BE49-F238E27FC236}">
                      <a16:creationId xmlns:a16="http://schemas.microsoft.com/office/drawing/2014/main" id="{C10ABBBE-2231-4CA3-A71C-696A50B4AB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99962" y="2047352"/>
                  <a:ext cx="85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1242" name="Freihand 51241">
                  <a:extLst>
                    <a:ext uri="{FF2B5EF4-FFF2-40B4-BE49-F238E27FC236}">
                      <a16:creationId xmlns:a16="http://schemas.microsoft.com/office/drawing/2014/main" id="{FF16F816-3129-451C-90DD-DF89A9B2BCED}"/>
                    </a:ext>
                  </a:extLst>
                </p14:cNvPr>
                <p14:cNvContentPartPr/>
                <p14:nvPr/>
              </p14:nvContentPartPr>
              <p14:xfrm>
                <a:off x="7493482" y="2023592"/>
                <a:ext cx="177120" cy="192600"/>
              </p14:xfrm>
            </p:contentPart>
          </mc:Choice>
          <mc:Fallback>
            <p:pic>
              <p:nvPicPr>
                <p:cNvPr id="51242" name="Freihand 51241">
                  <a:extLst>
                    <a:ext uri="{FF2B5EF4-FFF2-40B4-BE49-F238E27FC236}">
                      <a16:creationId xmlns:a16="http://schemas.microsoft.com/office/drawing/2014/main" id="{FF16F816-3129-451C-90DD-DF89A9B2BCE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89162" y="2019272"/>
                  <a:ext cx="1857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51244" name="Freihand 51243">
                <a:extLst>
                  <a:ext uri="{FF2B5EF4-FFF2-40B4-BE49-F238E27FC236}">
                    <a16:creationId xmlns:a16="http://schemas.microsoft.com/office/drawing/2014/main" id="{481AD58B-8791-4EED-8402-A8BB65FE787C}"/>
                  </a:ext>
                </a:extLst>
              </p14:cNvPr>
              <p14:cNvContentPartPr/>
              <p14:nvPr/>
            </p14:nvContentPartPr>
            <p14:xfrm>
              <a:off x="2125882" y="3233192"/>
              <a:ext cx="1477080" cy="347040"/>
            </p14:xfrm>
          </p:contentPart>
        </mc:Choice>
        <mc:Fallback>
          <p:pic>
            <p:nvPicPr>
              <p:cNvPr id="51244" name="Freihand 51243">
                <a:extLst>
                  <a:ext uri="{FF2B5EF4-FFF2-40B4-BE49-F238E27FC236}">
                    <a16:creationId xmlns:a16="http://schemas.microsoft.com/office/drawing/2014/main" id="{481AD58B-8791-4EED-8402-A8BB65FE787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121562" y="3228872"/>
                <a:ext cx="14857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51245" name="Freihand 51244">
                <a:extLst>
                  <a:ext uri="{FF2B5EF4-FFF2-40B4-BE49-F238E27FC236}">
                    <a16:creationId xmlns:a16="http://schemas.microsoft.com/office/drawing/2014/main" id="{0662D147-7933-4D3B-84E3-63EF70BB3D14}"/>
                  </a:ext>
                </a:extLst>
              </p14:cNvPr>
              <p14:cNvContentPartPr/>
              <p14:nvPr/>
            </p14:nvContentPartPr>
            <p14:xfrm>
              <a:off x="2067202" y="1841072"/>
              <a:ext cx="1621800" cy="409320"/>
            </p14:xfrm>
          </p:contentPart>
        </mc:Choice>
        <mc:Fallback>
          <p:pic>
            <p:nvPicPr>
              <p:cNvPr id="51245" name="Freihand 51244">
                <a:extLst>
                  <a:ext uri="{FF2B5EF4-FFF2-40B4-BE49-F238E27FC236}">
                    <a16:creationId xmlns:a16="http://schemas.microsoft.com/office/drawing/2014/main" id="{0662D147-7933-4D3B-84E3-63EF70BB3D1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062882" y="1836752"/>
                <a:ext cx="16304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51246" name="Freihand 51245">
                <a:extLst>
                  <a:ext uri="{FF2B5EF4-FFF2-40B4-BE49-F238E27FC236}">
                    <a16:creationId xmlns:a16="http://schemas.microsoft.com/office/drawing/2014/main" id="{4AF5B516-7152-4FD2-9E25-41C9C7583D3A}"/>
                  </a:ext>
                </a:extLst>
              </p14:cNvPr>
              <p14:cNvContentPartPr/>
              <p14:nvPr/>
            </p14:nvContentPartPr>
            <p14:xfrm>
              <a:off x="161002" y="1120712"/>
              <a:ext cx="1962720" cy="437040"/>
            </p14:xfrm>
          </p:contentPart>
        </mc:Choice>
        <mc:Fallback>
          <p:pic>
            <p:nvPicPr>
              <p:cNvPr id="51246" name="Freihand 51245">
                <a:extLst>
                  <a:ext uri="{FF2B5EF4-FFF2-40B4-BE49-F238E27FC236}">
                    <a16:creationId xmlns:a16="http://schemas.microsoft.com/office/drawing/2014/main" id="{4AF5B516-7152-4FD2-9E25-41C9C7583D3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56682" y="1116392"/>
                <a:ext cx="19713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70" name="Gruppieren 51369">
            <a:extLst>
              <a:ext uri="{FF2B5EF4-FFF2-40B4-BE49-F238E27FC236}">
                <a16:creationId xmlns:a16="http://schemas.microsoft.com/office/drawing/2014/main" id="{44F41EDF-59F3-497C-A34C-F895C5BE2776}"/>
              </a:ext>
            </a:extLst>
          </p:cNvPr>
          <p:cNvGrpSpPr/>
          <p:nvPr/>
        </p:nvGrpSpPr>
        <p:grpSpPr>
          <a:xfrm>
            <a:off x="3997882" y="4518392"/>
            <a:ext cx="3969000" cy="1205640"/>
            <a:chOff x="3997882" y="4518392"/>
            <a:chExt cx="3969000" cy="12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1247" name="Freihand 51246">
                  <a:extLst>
                    <a:ext uri="{FF2B5EF4-FFF2-40B4-BE49-F238E27FC236}">
                      <a16:creationId xmlns:a16="http://schemas.microsoft.com/office/drawing/2014/main" id="{172CF69C-71B8-40ED-B1AA-4F8A3776614D}"/>
                    </a:ext>
                  </a:extLst>
                </p14:cNvPr>
                <p14:cNvContentPartPr/>
                <p14:nvPr/>
              </p14:nvContentPartPr>
              <p14:xfrm>
                <a:off x="4401802" y="4743032"/>
                <a:ext cx="12600" cy="176400"/>
              </p14:xfrm>
            </p:contentPart>
          </mc:Choice>
          <mc:Fallback>
            <p:pic>
              <p:nvPicPr>
                <p:cNvPr id="51247" name="Freihand 51246">
                  <a:extLst>
                    <a:ext uri="{FF2B5EF4-FFF2-40B4-BE49-F238E27FC236}">
                      <a16:creationId xmlns:a16="http://schemas.microsoft.com/office/drawing/2014/main" id="{172CF69C-71B8-40ED-B1AA-4F8A377661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97482" y="4738712"/>
                  <a:ext cx="2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1248" name="Freihand 51247">
                  <a:extLst>
                    <a:ext uri="{FF2B5EF4-FFF2-40B4-BE49-F238E27FC236}">
                      <a16:creationId xmlns:a16="http://schemas.microsoft.com/office/drawing/2014/main" id="{20B0AD8C-0ED2-4422-9370-EE66F06BCBFD}"/>
                    </a:ext>
                  </a:extLst>
                </p14:cNvPr>
                <p14:cNvContentPartPr/>
                <p14:nvPr/>
              </p14:nvContentPartPr>
              <p14:xfrm>
                <a:off x="4281562" y="4681112"/>
                <a:ext cx="187200" cy="137880"/>
              </p14:xfrm>
            </p:contentPart>
          </mc:Choice>
          <mc:Fallback>
            <p:pic>
              <p:nvPicPr>
                <p:cNvPr id="51248" name="Freihand 51247">
                  <a:extLst>
                    <a:ext uri="{FF2B5EF4-FFF2-40B4-BE49-F238E27FC236}">
                      <a16:creationId xmlns:a16="http://schemas.microsoft.com/office/drawing/2014/main" id="{20B0AD8C-0ED2-4422-9370-EE66F06BCBF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77242" y="4676792"/>
                  <a:ext cx="195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1249" name="Freihand 51248">
                  <a:extLst>
                    <a:ext uri="{FF2B5EF4-FFF2-40B4-BE49-F238E27FC236}">
                      <a16:creationId xmlns:a16="http://schemas.microsoft.com/office/drawing/2014/main" id="{9EB25EAC-31E0-4426-BF4B-9AEA2E51C2CC}"/>
                    </a:ext>
                  </a:extLst>
                </p14:cNvPr>
                <p14:cNvContentPartPr/>
                <p14:nvPr/>
              </p14:nvContentPartPr>
              <p14:xfrm>
                <a:off x="4490362" y="4787312"/>
                <a:ext cx="107640" cy="104760"/>
              </p14:xfrm>
            </p:contentPart>
          </mc:Choice>
          <mc:Fallback>
            <p:pic>
              <p:nvPicPr>
                <p:cNvPr id="51249" name="Freihand 51248">
                  <a:extLst>
                    <a:ext uri="{FF2B5EF4-FFF2-40B4-BE49-F238E27FC236}">
                      <a16:creationId xmlns:a16="http://schemas.microsoft.com/office/drawing/2014/main" id="{9EB25EAC-31E0-4426-BF4B-9AEA2E51C2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86042" y="4782992"/>
                  <a:ext cx="116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1250" name="Freihand 51249">
                  <a:extLst>
                    <a:ext uri="{FF2B5EF4-FFF2-40B4-BE49-F238E27FC236}">
                      <a16:creationId xmlns:a16="http://schemas.microsoft.com/office/drawing/2014/main" id="{4034E35F-AE66-44A7-A57C-F4171F4C0E5B}"/>
                    </a:ext>
                  </a:extLst>
                </p14:cNvPr>
                <p14:cNvContentPartPr/>
                <p14:nvPr/>
              </p14:nvContentPartPr>
              <p14:xfrm>
                <a:off x="4574962" y="4780472"/>
                <a:ext cx="86760" cy="91440"/>
              </p14:xfrm>
            </p:contentPart>
          </mc:Choice>
          <mc:Fallback>
            <p:pic>
              <p:nvPicPr>
                <p:cNvPr id="51250" name="Freihand 51249">
                  <a:extLst>
                    <a:ext uri="{FF2B5EF4-FFF2-40B4-BE49-F238E27FC236}">
                      <a16:creationId xmlns:a16="http://schemas.microsoft.com/office/drawing/2014/main" id="{4034E35F-AE66-44A7-A57C-F4171F4C0E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70642" y="4776152"/>
                  <a:ext cx="9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1251" name="Freihand 51250">
                  <a:extLst>
                    <a:ext uri="{FF2B5EF4-FFF2-40B4-BE49-F238E27FC236}">
                      <a16:creationId xmlns:a16="http://schemas.microsoft.com/office/drawing/2014/main" id="{506AADCD-A9F9-4D2B-BA34-AF23FD2B1B6B}"/>
                    </a:ext>
                  </a:extLst>
                </p14:cNvPr>
                <p14:cNvContentPartPr/>
                <p14:nvPr/>
              </p14:nvContentPartPr>
              <p14:xfrm>
                <a:off x="3997882" y="4817552"/>
                <a:ext cx="175320" cy="6840"/>
              </p14:xfrm>
            </p:contentPart>
          </mc:Choice>
          <mc:Fallback>
            <p:pic>
              <p:nvPicPr>
                <p:cNvPr id="51251" name="Freihand 51250">
                  <a:extLst>
                    <a:ext uri="{FF2B5EF4-FFF2-40B4-BE49-F238E27FC236}">
                      <a16:creationId xmlns:a16="http://schemas.microsoft.com/office/drawing/2014/main" id="{506AADCD-A9F9-4D2B-BA34-AF23FD2B1B6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93562" y="4813232"/>
                  <a:ext cx="183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1252" name="Freihand 51251">
                  <a:extLst>
                    <a:ext uri="{FF2B5EF4-FFF2-40B4-BE49-F238E27FC236}">
                      <a16:creationId xmlns:a16="http://schemas.microsoft.com/office/drawing/2014/main" id="{D04E8D2C-116F-4A67-8179-1C9C2294ED2C}"/>
                    </a:ext>
                  </a:extLst>
                </p14:cNvPr>
                <p14:cNvContentPartPr/>
                <p14:nvPr/>
              </p14:nvContentPartPr>
              <p14:xfrm>
                <a:off x="4697362" y="4716392"/>
                <a:ext cx="274680" cy="120960"/>
              </p14:xfrm>
            </p:contentPart>
          </mc:Choice>
          <mc:Fallback>
            <p:pic>
              <p:nvPicPr>
                <p:cNvPr id="51252" name="Freihand 51251">
                  <a:extLst>
                    <a:ext uri="{FF2B5EF4-FFF2-40B4-BE49-F238E27FC236}">
                      <a16:creationId xmlns:a16="http://schemas.microsoft.com/office/drawing/2014/main" id="{D04E8D2C-116F-4A67-8179-1C9C2294ED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93042" y="4712072"/>
                  <a:ext cx="283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1253" name="Freihand 51252">
                  <a:extLst>
                    <a:ext uri="{FF2B5EF4-FFF2-40B4-BE49-F238E27FC236}">
                      <a16:creationId xmlns:a16="http://schemas.microsoft.com/office/drawing/2014/main" id="{F115EBF1-4484-4786-A549-2EF5333B906B}"/>
                    </a:ext>
                  </a:extLst>
                </p14:cNvPr>
                <p14:cNvContentPartPr/>
                <p14:nvPr/>
              </p14:nvContentPartPr>
              <p14:xfrm>
                <a:off x="4988242" y="4668512"/>
                <a:ext cx="59760" cy="155160"/>
              </p14:xfrm>
            </p:contentPart>
          </mc:Choice>
          <mc:Fallback>
            <p:pic>
              <p:nvPicPr>
                <p:cNvPr id="51253" name="Freihand 51252">
                  <a:extLst>
                    <a:ext uri="{FF2B5EF4-FFF2-40B4-BE49-F238E27FC236}">
                      <a16:creationId xmlns:a16="http://schemas.microsoft.com/office/drawing/2014/main" id="{F115EBF1-4484-4786-A549-2EF5333B90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83922" y="4664192"/>
                  <a:ext cx="6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1254" name="Freihand 51253">
                  <a:extLst>
                    <a:ext uri="{FF2B5EF4-FFF2-40B4-BE49-F238E27FC236}">
                      <a16:creationId xmlns:a16="http://schemas.microsoft.com/office/drawing/2014/main" id="{F4F83F76-74AB-4C65-913E-26F5C0271E65}"/>
                    </a:ext>
                  </a:extLst>
                </p14:cNvPr>
                <p14:cNvContentPartPr/>
                <p14:nvPr/>
              </p14:nvContentPartPr>
              <p14:xfrm>
                <a:off x="5082562" y="4657712"/>
                <a:ext cx="117720" cy="185400"/>
              </p14:xfrm>
            </p:contentPart>
          </mc:Choice>
          <mc:Fallback>
            <p:pic>
              <p:nvPicPr>
                <p:cNvPr id="51254" name="Freihand 51253">
                  <a:extLst>
                    <a:ext uri="{FF2B5EF4-FFF2-40B4-BE49-F238E27FC236}">
                      <a16:creationId xmlns:a16="http://schemas.microsoft.com/office/drawing/2014/main" id="{F4F83F76-74AB-4C65-913E-26F5C0271E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78242" y="4653392"/>
                  <a:ext cx="126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1255" name="Freihand 51254">
                  <a:extLst>
                    <a:ext uri="{FF2B5EF4-FFF2-40B4-BE49-F238E27FC236}">
                      <a16:creationId xmlns:a16="http://schemas.microsoft.com/office/drawing/2014/main" id="{3FA2550A-6E4D-4EC3-911D-30C5F452646A}"/>
                    </a:ext>
                  </a:extLst>
                </p14:cNvPr>
                <p14:cNvContentPartPr/>
                <p14:nvPr/>
              </p14:nvContentPartPr>
              <p14:xfrm>
                <a:off x="5187682" y="4661672"/>
                <a:ext cx="32400" cy="65880"/>
              </p14:xfrm>
            </p:contentPart>
          </mc:Choice>
          <mc:Fallback>
            <p:pic>
              <p:nvPicPr>
                <p:cNvPr id="51255" name="Freihand 51254">
                  <a:extLst>
                    <a:ext uri="{FF2B5EF4-FFF2-40B4-BE49-F238E27FC236}">
                      <a16:creationId xmlns:a16="http://schemas.microsoft.com/office/drawing/2014/main" id="{3FA2550A-6E4D-4EC3-911D-30C5F452646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83362" y="4657352"/>
                  <a:ext cx="41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1256" name="Freihand 51255">
                  <a:extLst>
                    <a:ext uri="{FF2B5EF4-FFF2-40B4-BE49-F238E27FC236}">
                      <a16:creationId xmlns:a16="http://schemas.microsoft.com/office/drawing/2014/main" id="{037C0435-47D7-4CDE-BCE9-08413B32DD98}"/>
                    </a:ext>
                  </a:extLst>
                </p14:cNvPr>
                <p14:cNvContentPartPr/>
                <p14:nvPr/>
              </p14:nvContentPartPr>
              <p14:xfrm>
                <a:off x="5212882" y="4756352"/>
                <a:ext cx="142560" cy="68760"/>
              </p14:xfrm>
            </p:contentPart>
          </mc:Choice>
          <mc:Fallback>
            <p:pic>
              <p:nvPicPr>
                <p:cNvPr id="51256" name="Freihand 51255">
                  <a:extLst>
                    <a:ext uri="{FF2B5EF4-FFF2-40B4-BE49-F238E27FC236}">
                      <a16:creationId xmlns:a16="http://schemas.microsoft.com/office/drawing/2014/main" id="{037C0435-47D7-4CDE-BCE9-08413B32DD9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08562" y="4752032"/>
                  <a:ext cx="151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1257" name="Freihand 51256">
                  <a:extLst>
                    <a:ext uri="{FF2B5EF4-FFF2-40B4-BE49-F238E27FC236}">
                      <a16:creationId xmlns:a16="http://schemas.microsoft.com/office/drawing/2014/main" id="{5C172825-D2DD-41FE-BE84-D11D3624CFDD}"/>
                    </a:ext>
                  </a:extLst>
                </p14:cNvPr>
                <p14:cNvContentPartPr/>
                <p14:nvPr/>
              </p14:nvContentPartPr>
              <p14:xfrm>
                <a:off x="5352922" y="4763552"/>
                <a:ext cx="71280" cy="68760"/>
              </p14:xfrm>
            </p:contentPart>
          </mc:Choice>
          <mc:Fallback>
            <p:pic>
              <p:nvPicPr>
                <p:cNvPr id="51257" name="Freihand 51256">
                  <a:extLst>
                    <a:ext uri="{FF2B5EF4-FFF2-40B4-BE49-F238E27FC236}">
                      <a16:creationId xmlns:a16="http://schemas.microsoft.com/office/drawing/2014/main" id="{5C172825-D2DD-41FE-BE84-D11D3624CF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48602" y="4759232"/>
                  <a:ext cx="79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1258" name="Freihand 51257">
                  <a:extLst>
                    <a:ext uri="{FF2B5EF4-FFF2-40B4-BE49-F238E27FC236}">
                      <a16:creationId xmlns:a16="http://schemas.microsoft.com/office/drawing/2014/main" id="{B19C081F-D2A4-4867-8A09-33303A4181A4}"/>
                    </a:ext>
                  </a:extLst>
                </p14:cNvPr>
                <p14:cNvContentPartPr/>
                <p14:nvPr/>
              </p14:nvContentPartPr>
              <p14:xfrm>
                <a:off x="5429962" y="4740512"/>
                <a:ext cx="211320" cy="95400"/>
              </p14:xfrm>
            </p:contentPart>
          </mc:Choice>
          <mc:Fallback>
            <p:pic>
              <p:nvPicPr>
                <p:cNvPr id="51258" name="Freihand 51257">
                  <a:extLst>
                    <a:ext uri="{FF2B5EF4-FFF2-40B4-BE49-F238E27FC236}">
                      <a16:creationId xmlns:a16="http://schemas.microsoft.com/office/drawing/2014/main" id="{B19C081F-D2A4-4867-8A09-33303A4181A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25642" y="4736192"/>
                  <a:ext cx="219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1259" name="Freihand 51258">
                  <a:extLst>
                    <a:ext uri="{FF2B5EF4-FFF2-40B4-BE49-F238E27FC236}">
                      <a16:creationId xmlns:a16="http://schemas.microsoft.com/office/drawing/2014/main" id="{D1C8EC42-FE0E-4EF2-ABE0-1F2CCB2D7157}"/>
                    </a:ext>
                  </a:extLst>
                </p14:cNvPr>
                <p14:cNvContentPartPr/>
                <p14:nvPr/>
              </p14:nvContentPartPr>
              <p14:xfrm>
                <a:off x="5681242" y="4644392"/>
                <a:ext cx="216360" cy="159840"/>
              </p14:xfrm>
            </p:contentPart>
          </mc:Choice>
          <mc:Fallback>
            <p:pic>
              <p:nvPicPr>
                <p:cNvPr id="51259" name="Freihand 51258">
                  <a:extLst>
                    <a:ext uri="{FF2B5EF4-FFF2-40B4-BE49-F238E27FC236}">
                      <a16:creationId xmlns:a16="http://schemas.microsoft.com/office/drawing/2014/main" id="{D1C8EC42-FE0E-4EF2-ABE0-1F2CCB2D715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76922" y="4640072"/>
                  <a:ext cx="225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1260" name="Freihand 51259">
                  <a:extLst>
                    <a:ext uri="{FF2B5EF4-FFF2-40B4-BE49-F238E27FC236}">
                      <a16:creationId xmlns:a16="http://schemas.microsoft.com/office/drawing/2014/main" id="{039BA0C1-024E-4871-81DD-F07C9874F452}"/>
                    </a:ext>
                  </a:extLst>
                </p14:cNvPr>
                <p14:cNvContentPartPr/>
                <p14:nvPr/>
              </p14:nvContentPartPr>
              <p14:xfrm>
                <a:off x="6094882" y="4718192"/>
                <a:ext cx="95760" cy="72000"/>
              </p14:xfrm>
            </p:contentPart>
          </mc:Choice>
          <mc:Fallback>
            <p:pic>
              <p:nvPicPr>
                <p:cNvPr id="51260" name="Freihand 51259">
                  <a:extLst>
                    <a:ext uri="{FF2B5EF4-FFF2-40B4-BE49-F238E27FC236}">
                      <a16:creationId xmlns:a16="http://schemas.microsoft.com/office/drawing/2014/main" id="{039BA0C1-024E-4871-81DD-F07C9874F4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90562" y="4713872"/>
                  <a:ext cx="104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1261" name="Freihand 51260">
                  <a:extLst>
                    <a:ext uri="{FF2B5EF4-FFF2-40B4-BE49-F238E27FC236}">
                      <a16:creationId xmlns:a16="http://schemas.microsoft.com/office/drawing/2014/main" id="{D63D2356-2124-4C58-B9C9-17ADE269E113}"/>
                    </a:ext>
                  </a:extLst>
                </p14:cNvPr>
                <p14:cNvContentPartPr/>
                <p14:nvPr/>
              </p14:nvContentPartPr>
              <p14:xfrm>
                <a:off x="6201442" y="4710992"/>
                <a:ext cx="94680" cy="77400"/>
              </p14:xfrm>
            </p:contentPart>
          </mc:Choice>
          <mc:Fallback>
            <p:pic>
              <p:nvPicPr>
                <p:cNvPr id="51261" name="Freihand 51260">
                  <a:extLst>
                    <a:ext uri="{FF2B5EF4-FFF2-40B4-BE49-F238E27FC236}">
                      <a16:creationId xmlns:a16="http://schemas.microsoft.com/office/drawing/2014/main" id="{D63D2356-2124-4C58-B9C9-17ADE269E11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97122" y="4706672"/>
                  <a:ext cx="103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1263" name="Freihand 51262">
                  <a:extLst>
                    <a:ext uri="{FF2B5EF4-FFF2-40B4-BE49-F238E27FC236}">
                      <a16:creationId xmlns:a16="http://schemas.microsoft.com/office/drawing/2014/main" id="{9DA43BCB-2DFD-4CA0-B972-D3A0FBC0E399}"/>
                    </a:ext>
                  </a:extLst>
                </p14:cNvPr>
                <p14:cNvContentPartPr/>
                <p14:nvPr/>
              </p14:nvContentPartPr>
              <p14:xfrm>
                <a:off x="6464962" y="4659512"/>
                <a:ext cx="147600" cy="118800"/>
              </p14:xfrm>
            </p:contentPart>
          </mc:Choice>
          <mc:Fallback>
            <p:pic>
              <p:nvPicPr>
                <p:cNvPr id="51263" name="Freihand 51262">
                  <a:extLst>
                    <a:ext uri="{FF2B5EF4-FFF2-40B4-BE49-F238E27FC236}">
                      <a16:creationId xmlns:a16="http://schemas.microsoft.com/office/drawing/2014/main" id="{9DA43BCB-2DFD-4CA0-B972-D3A0FBC0E39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60642" y="4655192"/>
                  <a:ext cx="156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1264" name="Freihand 51263">
                  <a:extLst>
                    <a:ext uri="{FF2B5EF4-FFF2-40B4-BE49-F238E27FC236}">
                      <a16:creationId xmlns:a16="http://schemas.microsoft.com/office/drawing/2014/main" id="{0E0AFCF4-76F1-47DC-8733-248102BA7088}"/>
                    </a:ext>
                  </a:extLst>
                </p14:cNvPr>
                <p14:cNvContentPartPr/>
                <p14:nvPr/>
              </p14:nvContentPartPr>
              <p14:xfrm>
                <a:off x="6612202" y="4709912"/>
                <a:ext cx="94680" cy="144360"/>
              </p14:xfrm>
            </p:contentPart>
          </mc:Choice>
          <mc:Fallback>
            <p:pic>
              <p:nvPicPr>
                <p:cNvPr id="51264" name="Freihand 51263">
                  <a:extLst>
                    <a:ext uri="{FF2B5EF4-FFF2-40B4-BE49-F238E27FC236}">
                      <a16:creationId xmlns:a16="http://schemas.microsoft.com/office/drawing/2014/main" id="{0E0AFCF4-76F1-47DC-8733-248102BA708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07882" y="4705592"/>
                  <a:ext cx="103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1265" name="Freihand 51264">
                  <a:extLst>
                    <a:ext uri="{FF2B5EF4-FFF2-40B4-BE49-F238E27FC236}">
                      <a16:creationId xmlns:a16="http://schemas.microsoft.com/office/drawing/2014/main" id="{41BDF05D-111B-4FEF-8A78-852B304BB2C4}"/>
                    </a:ext>
                  </a:extLst>
                </p14:cNvPr>
                <p14:cNvContentPartPr/>
                <p14:nvPr/>
              </p14:nvContentPartPr>
              <p14:xfrm>
                <a:off x="6715882" y="4708112"/>
                <a:ext cx="110880" cy="178560"/>
              </p14:xfrm>
            </p:contentPart>
          </mc:Choice>
          <mc:Fallback>
            <p:pic>
              <p:nvPicPr>
                <p:cNvPr id="51265" name="Freihand 51264">
                  <a:extLst>
                    <a:ext uri="{FF2B5EF4-FFF2-40B4-BE49-F238E27FC236}">
                      <a16:creationId xmlns:a16="http://schemas.microsoft.com/office/drawing/2014/main" id="{41BDF05D-111B-4FEF-8A78-852B304BB2C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11562" y="4703792"/>
                  <a:ext cx="119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1266" name="Freihand 51265">
                  <a:extLst>
                    <a:ext uri="{FF2B5EF4-FFF2-40B4-BE49-F238E27FC236}">
                      <a16:creationId xmlns:a16="http://schemas.microsoft.com/office/drawing/2014/main" id="{E7F60CD9-9B98-4E28-8FBB-B4AE0AE43AEB}"/>
                    </a:ext>
                  </a:extLst>
                </p14:cNvPr>
                <p14:cNvContentPartPr/>
                <p14:nvPr/>
              </p14:nvContentPartPr>
              <p14:xfrm>
                <a:off x="6804802" y="4700912"/>
                <a:ext cx="81720" cy="172800"/>
              </p14:xfrm>
            </p:contentPart>
          </mc:Choice>
          <mc:Fallback>
            <p:pic>
              <p:nvPicPr>
                <p:cNvPr id="51266" name="Freihand 51265">
                  <a:extLst>
                    <a:ext uri="{FF2B5EF4-FFF2-40B4-BE49-F238E27FC236}">
                      <a16:creationId xmlns:a16="http://schemas.microsoft.com/office/drawing/2014/main" id="{E7F60CD9-9B98-4E28-8FBB-B4AE0AE43AE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00482" y="4696592"/>
                  <a:ext cx="90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1267" name="Freihand 51266">
                  <a:extLst>
                    <a:ext uri="{FF2B5EF4-FFF2-40B4-BE49-F238E27FC236}">
                      <a16:creationId xmlns:a16="http://schemas.microsoft.com/office/drawing/2014/main" id="{EFF7D4D9-5FBA-4161-93D0-078403853761}"/>
                    </a:ext>
                  </a:extLst>
                </p14:cNvPr>
                <p14:cNvContentPartPr/>
                <p14:nvPr/>
              </p14:nvContentPartPr>
              <p14:xfrm>
                <a:off x="6896602" y="4610912"/>
                <a:ext cx="283320" cy="156240"/>
              </p14:xfrm>
            </p:contentPart>
          </mc:Choice>
          <mc:Fallback>
            <p:pic>
              <p:nvPicPr>
                <p:cNvPr id="51267" name="Freihand 51266">
                  <a:extLst>
                    <a:ext uri="{FF2B5EF4-FFF2-40B4-BE49-F238E27FC236}">
                      <a16:creationId xmlns:a16="http://schemas.microsoft.com/office/drawing/2014/main" id="{EFF7D4D9-5FBA-4161-93D0-07840385376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892282" y="4606592"/>
                  <a:ext cx="29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1268" name="Freihand 51267">
                  <a:extLst>
                    <a:ext uri="{FF2B5EF4-FFF2-40B4-BE49-F238E27FC236}">
                      <a16:creationId xmlns:a16="http://schemas.microsoft.com/office/drawing/2014/main" id="{FFE44CD8-0E80-4682-B785-25BB01DB5F0F}"/>
                    </a:ext>
                  </a:extLst>
                </p14:cNvPr>
                <p14:cNvContentPartPr/>
                <p14:nvPr/>
              </p14:nvContentPartPr>
              <p14:xfrm>
                <a:off x="7274242" y="4665272"/>
                <a:ext cx="78120" cy="101880"/>
              </p14:xfrm>
            </p:contentPart>
          </mc:Choice>
          <mc:Fallback>
            <p:pic>
              <p:nvPicPr>
                <p:cNvPr id="51268" name="Freihand 51267">
                  <a:extLst>
                    <a:ext uri="{FF2B5EF4-FFF2-40B4-BE49-F238E27FC236}">
                      <a16:creationId xmlns:a16="http://schemas.microsoft.com/office/drawing/2014/main" id="{FFE44CD8-0E80-4682-B785-25BB01DB5F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69922" y="4660952"/>
                  <a:ext cx="86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1269" name="Freihand 51268">
                  <a:extLst>
                    <a:ext uri="{FF2B5EF4-FFF2-40B4-BE49-F238E27FC236}">
                      <a16:creationId xmlns:a16="http://schemas.microsoft.com/office/drawing/2014/main" id="{3E3598A5-EB2B-49EB-994D-C96ED2FD2D76}"/>
                    </a:ext>
                  </a:extLst>
                </p14:cNvPr>
                <p14:cNvContentPartPr/>
                <p14:nvPr/>
              </p14:nvContentPartPr>
              <p14:xfrm>
                <a:off x="7364242" y="4681832"/>
                <a:ext cx="94680" cy="59400"/>
              </p14:xfrm>
            </p:contentPart>
          </mc:Choice>
          <mc:Fallback>
            <p:pic>
              <p:nvPicPr>
                <p:cNvPr id="51269" name="Freihand 51268">
                  <a:extLst>
                    <a:ext uri="{FF2B5EF4-FFF2-40B4-BE49-F238E27FC236}">
                      <a16:creationId xmlns:a16="http://schemas.microsoft.com/office/drawing/2014/main" id="{3E3598A5-EB2B-49EB-994D-C96ED2FD2D7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59922" y="4677512"/>
                  <a:ext cx="103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1270" name="Freihand 51269">
                  <a:extLst>
                    <a:ext uri="{FF2B5EF4-FFF2-40B4-BE49-F238E27FC236}">
                      <a16:creationId xmlns:a16="http://schemas.microsoft.com/office/drawing/2014/main" id="{D77C8C4F-586D-4E56-877A-300D87F5C2DA}"/>
                    </a:ext>
                  </a:extLst>
                </p14:cNvPr>
                <p14:cNvContentPartPr/>
                <p14:nvPr/>
              </p14:nvContentPartPr>
              <p14:xfrm>
                <a:off x="7557562" y="4596512"/>
                <a:ext cx="115920" cy="132120"/>
              </p14:xfrm>
            </p:contentPart>
          </mc:Choice>
          <mc:Fallback>
            <p:pic>
              <p:nvPicPr>
                <p:cNvPr id="51270" name="Freihand 51269">
                  <a:extLst>
                    <a:ext uri="{FF2B5EF4-FFF2-40B4-BE49-F238E27FC236}">
                      <a16:creationId xmlns:a16="http://schemas.microsoft.com/office/drawing/2014/main" id="{D77C8C4F-586D-4E56-877A-300D87F5C2D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553242" y="4592192"/>
                  <a:ext cx="124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1271" name="Freihand 51270">
                  <a:extLst>
                    <a:ext uri="{FF2B5EF4-FFF2-40B4-BE49-F238E27FC236}">
                      <a16:creationId xmlns:a16="http://schemas.microsoft.com/office/drawing/2014/main" id="{8EC264C1-97FE-4A18-999F-1176B4371012}"/>
                    </a:ext>
                  </a:extLst>
                </p14:cNvPr>
                <p14:cNvContentPartPr/>
                <p14:nvPr/>
              </p14:nvContentPartPr>
              <p14:xfrm>
                <a:off x="7681762" y="4518392"/>
                <a:ext cx="285120" cy="209520"/>
              </p14:xfrm>
            </p:contentPart>
          </mc:Choice>
          <mc:Fallback>
            <p:pic>
              <p:nvPicPr>
                <p:cNvPr id="51271" name="Freihand 51270">
                  <a:extLst>
                    <a:ext uri="{FF2B5EF4-FFF2-40B4-BE49-F238E27FC236}">
                      <a16:creationId xmlns:a16="http://schemas.microsoft.com/office/drawing/2014/main" id="{8EC264C1-97FE-4A18-999F-1176B437101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77442" y="4514072"/>
                  <a:ext cx="293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1272" name="Freihand 51271">
                  <a:extLst>
                    <a:ext uri="{FF2B5EF4-FFF2-40B4-BE49-F238E27FC236}">
                      <a16:creationId xmlns:a16="http://schemas.microsoft.com/office/drawing/2014/main" id="{6B0C7452-23C7-49B4-9DEA-6A9811AF6F2F}"/>
                    </a:ext>
                  </a:extLst>
                </p14:cNvPr>
                <p14:cNvContentPartPr/>
                <p14:nvPr/>
              </p14:nvContentPartPr>
              <p14:xfrm>
                <a:off x="4441402" y="5039312"/>
                <a:ext cx="455400" cy="132480"/>
              </p14:xfrm>
            </p:contentPart>
          </mc:Choice>
          <mc:Fallback>
            <p:pic>
              <p:nvPicPr>
                <p:cNvPr id="51272" name="Freihand 51271">
                  <a:extLst>
                    <a:ext uri="{FF2B5EF4-FFF2-40B4-BE49-F238E27FC236}">
                      <a16:creationId xmlns:a16="http://schemas.microsoft.com/office/drawing/2014/main" id="{6B0C7452-23C7-49B4-9DEA-6A9811AF6F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37082" y="5034992"/>
                  <a:ext cx="464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1273" name="Freihand 51272">
                  <a:extLst>
                    <a:ext uri="{FF2B5EF4-FFF2-40B4-BE49-F238E27FC236}">
                      <a16:creationId xmlns:a16="http://schemas.microsoft.com/office/drawing/2014/main" id="{CA52CAF0-B55E-4EA7-B5EB-61249B520304}"/>
                    </a:ext>
                  </a:extLst>
                </p14:cNvPr>
                <p14:cNvContentPartPr/>
                <p14:nvPr/>
              </p14:nvContentPartPr>
              <p14:xfrm>
                <a:off x="4787362" y="4976312"/>
                <a:ext cx="360" cy="360"/>
              </p14:xfrm>
            </p:contentPart>
          </mc:Choice>
          <mc:Fallback>
            <p:pic>
              <p:nvPicPr>
                <p:cNvPr id="51273" name="Freihand 51272">
                  <a:extLst>
                    <a:ext uri="{FF2B5EF4-FFF2-40B4-BE49-F238E27FC236}">
                      <a16:creationId xmlns:a16="http://schemas.microsoft.com/office/drawing/2014/main" id="{CA52CAF0-B55E-4EA7-B5EB-61249B5203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83042" y="4971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1274" name="Freihand 51273">
                  <a:extLst>
                    <a:ext uri="{FF2B5EF4-FFF2-40B4-BE49-F238E27FC236}">
                      <a16:creationId xmlns:a16="http://schemas.microsoft.com/office/drawing/2014/main" id="{FAE8861D-DEF9-445E-947E-80C7EFC6E4D4}"/>
                    </a:ext>
                  </a:extLst>
                </p14:cNvPr>
                <p14:cNvContentPartPr/>
                <p14:nvPr/>
              </p14:nvContentPartPr>
              <p14:xfrm>
                <a:off x="4997242" y="4996472"/>
                <a:ext cx="171000" cy="124920"/>
              </p14:xfrm>
            </p:contentPart>
          </mc:Choice>
          <mc:Fallback>
            <p:pic>
              <p:nvPicPr>
                <p:cNvPr id="51274" name="Freihand 51273">
                  <a:extLst>
                    <a:ext uri="{FF2B5EF4-FFF2-40B4-BE49-F238E27FC236}">
                      <a16:creationId xmlns:a16="http://schemas.microsoft.com/office/drawing/2014/main" id="{FAE8861D-DEF9-445E-947E-80C7EFC6E4D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92922" y="4992152"/>
                  <a:ext cx="179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1276" name="Freihand 51275">
                  <a:extLst>
                    <a:ext uri="{FF2B5EF4-FFF2-40B4-BE49-F238E27FC236}">
                      <a16:creationId xmlns:a16="http://schemas.microsoft.com/office/drawing/2014/main" id="{34D0121A-AB33-4AA8-8F5C-E5995155164B}"/>
                    </a:ext>
                  </a:extLst>
                </p14:cNvPr>
                <p14:cNvContentPartPr/>
                <p14:nvPr/>
              </p14:nvContentPartPr>
              <p14:xfrm>
                <a:off x="5195602" y="5034992"/>
                <a:ext cx="129960" cy="72720"/>
              </p14:xfrm>
            </p:contentPart>
          </mc:Choice>
          <mc:Fallback>
            <p:pic>
              <p:nvPicPr>
                <p:cNvPr id="51276" name="Freihand 51275">
                  <a:extLst>
                    <a:ext uri="{FF2B5EF4-FFF2-40B4-BE49-F238E27FC236}">
                      <a16:creationId xmlns:a16="http://schemas.microsoft.com/office/drawing/2014/main" id="{34D0121A-AB33-4AA8-8F5C-E599515516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91282" y="5030672"/>
                  <a:ext cx="138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1277" name="Freihand 51276">
                  <a:extLst>
                    <a:ext uri="{FF2B5EF4-FFF2-40B4-BE49-F238E27FC236}">
                      <a16:creationId xmlns:a16="http://schemas.microsoft.com/office/drawing/2014/main" id="{530A116A-72E4-4964-823C-D6205D8D8855}"/>
                    </a:ext>
                  </a:extLst>
                </p14:cNvPr>
                <p14:cNvContentPartPr/>
                <p14:nvPr/>
              </p14:nvContentPartPr>
              <p14:xfrm>
                <a:off x="5335282" y="5011232"/>
                <a:ext cx="101520" cy="99720"/>
              </p14:xfrm>
            </p:contentPart>
          </mc:Choice>
          <mc:Fallback>
            <p:pic>
              <p:nvPicPr>
                <p:cNvPr id="51277" name="Freihand 51276">
                  <a:extLst>
                    <a:ext uri="{FF2B5EF4-FFF2-40B4-BE49-F238E27FC236}">
                      <a16:creationId xmlns:a16="http://schemas.microsoft.com/office/drawing/2014/main" id="{530A116A-72E4-4964-823C-D6205D8D88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30962" y="5006912"/>
                  <a:ext cx="110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1278" name="Freihand 51277">
                  <a:extLst>
                    <a:ext uri="{FF2B5EF4-FFF2-40B4-BE49-F238E27FC236}">
                      <a16:creationId xmlns:a16="http://schemas.microsoft.com/office/drawing/2014/main" id="{C5B576B6-22C2-4D79-9DF1-2683C66E394C}"/>
                    </a:ext>
                  </a:extLst>
                </p14:cNvPr>
                <p14:cNvContentPartPr/>
                <p14:nvPr/>
              </p14:nvContentPartPr>
              <p14:xfrm>
                <a:off x="5614642" y="4982072"/>
                <a:ext cx="43560" cy="128880"/>
              </p14:xfrm>
            </p:contentPart>
          </mc:Choice>
          <mc:Fallback>
            <p:pic>
              <p:nvPicPr>
                <p:cNvPr id="51278" name="Freihand 51277">
                  <a:extLst>
                    <a:ext uri="{FF2B5EF4-FFF2-40B4-BE49-F238E27FC236}">
                      <a16:creationId xmlns:a16="http://schemas.microsoft.com/office/drawing/2014/main" id="{C5B576B6-22C2-4D79-9DF1-2683C66E39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10322" y="4977752"/>
                  <a:ext cx="52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1279" name="Freihand 51278">
                  <a:extLst>
                    <a:ext uri="{FF2B5EF4-FFF2-40B4-BE49-F238E27FC236}">
                      <a16:creationId xmlns:a16="http://schemas.microsoft.com/office/drawing/2014/main" id="{E56946B3-22A3-4AC9-A43A-018606592431}"/>
                    </a:ext>
                  </a:extLst>
                </p14:cNvPr>
                <p14:cNvContentPartPr/>
                <p14:nvPr/>
              </p14:nvContentPartPr>
              <p14:xfrm>
                <a:off x="5549482" y="4955072"/>
                <a:ext cx="160920" cy="173880"/>
              </p14:xfrm>
            </p:contentPart>
          </mc:Choice>
          <mc:Fallback>
            <p:pic>
              <p:nvPicPr>
                <p:cNvPr id="51279" name="Freihand 51278">
                  <a:extLst>
                    <a:ext uri="{FF2B5EF4-FFF2-40B4-BE49-F238E27FC236}">
                      <a16:creationId xmlns:a16="http://schemas.microsoft.com/office/drawing/2014/main" id="{E56946B3-22A3-4AC9-A43A-01860659243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45162" y="4950752"/>
                  <a:ext cx="169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1280" name="Freihand 51279">
                  <a:extLst>
                    <a:ext uri="{FF2B5EF4-FFF2-40B4-BE49-F238E27FC236}">
                      <a16:creationId xmlns:a16="http://schemas.microsoft.com/office/drawing/2014/main" id="{A289189B-113D-43E9-B88D-2011465AC39F}"/>
                    </a:ext>
                  </a:extLst>
                </p14:cNvPr>
                <p14:cNvContentPartPr/>
                <p14:nvPr/>
              </p14:nvContentPartPr>
              <p14:xfrm>
                <a:off x="5788882" y="4968392"/>
                <a:ext cx="13680" cy="109440"/>
              </p14:xfrm>
            </p:contentPart>
          </mc:Choice>
          <mc:Fallback>
            <p:pic>
              <p:nvPicPr>
                <p:cNvPr id="51280" name="Freihand 51279">
                  <a:extLst>
                    <a:ext uri="{FF2B5EF4-FFF2-40B4-BE49-F238E27FC236}">
                      <a16:creationId xmlns:a16="http://schemas.microsoft.com/office/drawing/2014/main" id="{A289189B-113D-43E9-B88D-2011465AC39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84562" y="4964072"/>
                  <a:ext cx="22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1281" name="Freihand 51280">
                  <a:extLst>
                    <a:ext uri="{FF2B5EF4-FFF2-40B4-BE49-F238E27FC236}">
                      <a16:creationId xmlns:a16="http://schemas.microsoft.com/office/drawing/2014/main" id="{AF4531F0-F1F6-4193-A392-0FAE720DED02}"/>
                    </a:ext>
                  </a:extLst>
                </p14:cNvPr>
                <p14:cNvContentPartPr/>
                <p14:nvPr/>
              </p14:nvContentPartPr>
              <p14:xfrm>
                <a:off x="5861962" y="4953272"/>
                <a:ext cx="19080" cy="120960"/>
              </p14:xfrm>
            </p:contentPart>
          </mc:Choice>
          <mc:Fallback>
            <p:pic>
              <p:nvPicPr>
                <p:cNvPr id="51281" name="Freihand 51280">
                  <a:extLst>
                    <a:ext uri="{FF2B5EF4-FFF2-40B4-BE49-F238E27FC236}">
                      <a16:creationId xmlns:a16="http://schemas.microsoft.com/office/drawing/2014/main" id="{AF4531F0-F1F6-4193-A392-0FAE720DED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57642" y="4948952"/>
                  <a:ext cx="27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1282" name="Freihand 51281">
                  <a:extLst>
                    <a:ext uri="{FF2B5EF4-FFF2-40B4-BE49-F238E27FC236}">
                      <a16:creationId xmlns:a16="http://schemas.microsoft.com/office/drawing/2014/main" id="{288395D1-FA1D-405C-8218-70D6A00B57D4}"/>
                    </a:ext>
                  </a:extLst>
                </p14:cNvPr>
                <p14:cNvContentPartPr/>
                <p14:nvPr/>
              </p14:nvContentPartPr>
              <p14:xfrm>
                <a:off x="5781682" y="4912592"/>
                <a:ext cx="165600" cy="90000"/>
              </p14:xfrm>
            </p:contentPart>
          </mc:Choice>
          <mc:Fallback>
            <p:pic>
              <p:nvPicPr>
                <p:cNvPr id="51282" name="Freihand 51281">
                  <a:extLst>
                    <a:ext uri="{FF2B5EF4-FFF2-40B4-BE49-F238E27FC236}">
                      <a16:creationId xmlns:a16="http://schemas.microsoft.com/office/drawing/2014/main" id="{288395D1-FA1D-405C-8218-70D6A00B57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77362" y="4908272"/>
                  <a:ext cx="174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1284" name="Freihand 51283">
                  <a:extLst>
                    <a:ext uri="{FF2B5EF4-FFF2-40B4-BE49-F238E27FC236}">
                      <a16:creationId xmlns:a16="http://schemas.microsoft.com/office/drawing/2014/main" id="{4B88FDF1-5299-42B7-8258-70121D44654D}"/>
                    </a:ext>
                  </a:extLst>
                </p14:cNvPr>
                <p14:cNvContentPartPr/>
                <p14:nvPr/>
              </p14:nvContentPartPr>
              <p14:xfrm>
                <a:off x="4219642" y="5339552"/>
                <a:ext cx="178920" cy="10800"/>
              </p14:xfrm>
            </p:contentPart>
          </mc:Choice>
          <mc:Fallback>
            <p:pic>
              <p:nvPicPr>
                <p:cNvPr id="51284" name="Freihand 51283">
                  <a:extLst>
                    <a:ext uri="{FF2B5EF4-FFF2-40B4-BE49-F238E27FC236}">
                      <a16:creationId xmlns:a16="http://schemas.microsoft.com/office/drawing/2014/main" id="{4B88FDF1-5299-42B7-8258-70121D44654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15322" y="5335232"/>
                  <a:ext cx="187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1285" name="Freihand 51284">
                  <a:extLst>
                    <a:ext uri="{FF2B5EF4-FFF2-40B4-BE49-F238E27FC236}">
                      <a16:creationId xmlns:a16="http://schemas.microsoft.com/office/drawing/2014/main" id="{DD3630B8-3A72-4F7A-8786-268C14D1FBF2}"/>
                    </a:ext>
                  </a:extLst>
                </p14:cNvPr>
                <p14:cNvContentPartPr/>
                <p14:nvPr/>
              </p14:nvContentPartPr>
              <p14:xfrm>
                <a:off x="4396402" y="5285552"/>
                <a:ext cx="45360" cy="87120"/>
              </p14:xfrm>
            </p:contentPart>
          </mc:Choice>
          <mc:Fallback>
            <p:pic>
              <p:nvPicPr>
                <p:cNvPr id="51285" name="Freihand 51284">
                  <a:extLst>
                    <a:ext uri="{FF2B5EF4-FFF2-40B4-BE49-F238E27FC236}">
                      <a16:creationId xmlns:a16="http://schemas.microsoft.com/office/drawing/2014/main" id="{DD3630B8-3A72-4F7A-8786-268C14D1FBF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92082" y="5281232"/>
                  <a:ext cx="5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1287" name="Freihand 51286">
                  <a:extLst>
                    <a:ext uri="{FF2B5EF4-FFF2-40B4-BE49-F238E27FC236}">
                      <a16:creationId xmlns:a16="http://schemas.microsoft.com/office/drawing/2014/main" id="{F088717C-5D27-4DC7-BCB4-8014E532F721}"/>
                    </a:ext>
                  </a:extLst>
                </p14:cNvPr>
                <p14:cNvContentPartPr/>
                <p14:nvPr/>
              </p14:nvContentPartPr>
              <p14:xfrm>
                <a:off x="4595842" y="5268632"/>
                <a:ext cx="129240" cy="133200"/>
              </p14:xfrm>
            </p:contentPart>
          </mc:Choice>
          <mc:Fallback>
            <p:pic>
              <p:nvPicPr>
                <p:cNvPr id="51287" name="Freihand 51286">
                  <a:extLst>
                    <a:ext uri="{FF2B5EF4-FFF2-40B4-BE49-F238E27FC236}">
                      <a16:creationId xmlns:a16="http://schemas.microsoft.com/office/drawing/2014/main" id="{F088717C-5D27-4DC7-BCB4-8014E532F7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91522" y="5264312"/>
                  <a:ext cx="137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1288" name="Freihand 51287">
                  <a:extLst>
                    <a:ext uri="{FF2B5EF4-FFF2-40B4-BE49-F238E27FC236}">
                      <a16:creationId xmlns:a16="http://schemas.microsoft.com/office/drawing/2014/main" id="{3D727118-6962-4441-89DF-14A0C0BBA60D}"/>
                    </a:ext>
                  </a:extLst>
                </p14:cNvPr>
                <p14:cNvContentPartPr/>
                <p14:nvPr/>
              </p14:nvContentPartPr>
              <p14:xfrm>
                <a:off x="4695562" y="5331992"/>
                <a:ext cx="84600" cy="57960"/>
              </p14:xfrm>
            </p:contentPart>
          </mc:Choice>
          <mc:Fallback>
            <p:pic>
              <p:nvPicPr>
                <p:cNvPr id="51288" name="Freihand 51287">
                  <a:extLst>
                    <a:ext uri="{FF2B5EF4-FFF2-40B4-BE49-F238E27FC236}">
                      <a16:creationId xmlns:a16="http://schemas.microsoft.com/office/drawing/2014/main" id="{3D727118-6962-4441-89DF-14A0C0BBA60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91242" y="5327672"/>
                  <a:ext cx="93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1290" name="Freihand 51289">
                  <a:extLst>
                    <a:ext uri="{FF2B5EF4-FFF2-40B4-BE49-F238E27FC236}">
                      <a16:creationId xmlns:a16="http://schemas.microsoft.com/office/drawing/2014/main" id="{04E35910-4B65-44EE-A3CB-1FCCC2C81532}"/>
                    </a:ext>
                  </a:extLst>
                </p14:cNvPr>
                <p14:cNvContentPartPr/>
                <p14:nvPr/>
              </p14:nvContentPartPr>
              <p14:xfrm>
                <a:off x="4800322" y="5266472"/>
                <a:ext cx="25560" cy="137520"/>
              </p14:xfrm>
            </p:contentPart>
          </mc:Choice>
          <mc:Fallback>
            <p:pic>
              <p:nvPicPr>
                <p:cNvPr id="51290" name="Freihand 51289">
                  <a:extLst>
                    <a:ext uri="{FF2B5EF4-FFF2-40B4-BE49-F238E27FC236}">
                      <a16:creationId xmlns:a16="http://schemas.microsoft.com/office/drawing/2014/main" id="{04E35910-4B65-44EE-A3CB-1FCCC2C815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96002" y="5262152"/>
                  <a:ext cx="3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1291" name="Freihand 51290">
                  <a:extLst>
                    <a:ext uri="{FF2B5EF4-FFF2-40B4-BE49-F238E27FC236}">
                      <a16:creationId xmlns:a16="http://schemas.microsoft.com/office/drawing/2014/main" id="{EECE7093-B6C0-45FF-8DEC-432A58E93319}"/>
                    </a:ext>
                  </a:extLst>
                </p14:cNvPr>
                <p14:cNvContentPartPr/>
                <p14:nvPr/>
              </p14:nvContentPartPr>
              <p14:xfrm>
                <a:off x="4830202" y="5318312"/>
                <a:ext cx="158400" cy="80640"/>
              </p14:xfrm>
            </p:contentPart>
          </mc:Choice>
          <mc:Fallback>
            <p:pic>
              <p:nvPicPr>
                <p:cNvPr id="51291" name="Freihand 51290">
                  <a:extLst>
                    <a:ext uri="{FF2B5EF4-FFF2-40B4-BE49-F238E27FC236}">
                      <a16:creationId xmlns:a16="http://schemas.microsoft.com/office/drawing/2014/main" id="{EECE7093-B6C0-45FF-8DEC-432A58E933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25882" y="5313992"/>
                  <a:ext cx="167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1292" name="Freihand 51291">
                  <a:extLst>
                    <a:ext uri="{FF2B5EF4-FFF2-40B4-BE49-F238E27FC236}">
                      <a16:creationId xmlns:a16="http://schemas.microsoft.com/office/drawing/2014/main" id="{AE88FE17-5BC6-4D61-B0A3-421FB17A0662}"/>
                    </a:ext>
                  </a:extLst>
                </p14:cNvPr>
                <p14:cNvContentPartPr/>
                <p14:nvPr/>
              </p14:nvContentPartPr>
              <p14:xfrm>
                <a:off x="4985722" y="5275472"/>
                <a:ext cx="97920" cy="138960"/>
              </p14:xfrm>
            </p:contentPart>
          </mc:Choice>
          <mc:Fallback>
            <p:pic>
              <p:nvPicPr>
                <p:cNvPr id="51292" name="Freihand 51291">
                  <a:extLst>
                    <a:ext uri="{FF2B5EF4-FFF2-40B4-BE49-F238E27FC236}">
                      <a16:creationId xmlns:a16="http://schemas.microsoft.com/office/drawing/2014/main" id="{AE88FE17-5BC6-4D61-B0A3-421FB17A06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81402" y="5271152"/>
                  <a:ext cx="106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1293" name="Freihand 51292">
                  <a:extLst>
                    <a:ext uri="{FF2B5EF4-FFF2-40B4-BE49-F238E27FC236}">
                      <a16:creationId xmlns:a16="http://schemas.microsoft.com/office/drawing/2014/main" id="{EAEE2A40-78E2-4839-8AC3-CEC8E4B4F4C4}"/>
                    </a:ext>
                  </a:extLst>
                </p14:cNvPr>
                <p14:cNvContentPartPr/>
                <p14:nvPr/>
              </p14:nvContentPartPr>
              <p14:xfrm>
                <a:off x="5086882" y="5242712"/>
                <a:ext cx="200160" cy="140400"/>
              </p14:xfrm>
            </p:contentPart>
          </mc:Choice>
          <mc:Fallback>
            <p:pic>
              <p:nvPicPr>
                <p:cNvPr id="51293" name="Freihand 51292">
                  <a:extLst>
                    <a:ext uri="{FF2B5EF4-FFF2-40B4-BE49-F238E27FC236}">
                      <a16:creationId xmlns:a16="http://schemas.microsoft.com/office/drawing/2014/main" id="{EAEE2A40-78E2-4839-8AC3-CEC8E4B4F4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82562" y="5238392"/>
                  <a:ext cx="208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1294" name="Freihand 51293">
                  <a:extLst>
                    <a:ext uri="{FF2B5EF4-FFF2-40B4-BE49-F238E27FC236}">
                      <a16:creationId xmlns:a16="http://schemas.microsoft.com/office/drawing/2014/main" id="{343A2228-52C8-4CBB-8F63-482D21DE0F40}"/>
                    </a:ext>
                  </a:extLst>
                </p14:cNvPr>
                <p14:cNvContentPartPr/>
                <p14:nvPr/>
              </p14:nvContentPartPr>
              <p14:xfrm>
                <a:off x="5298562" y="5322632"/>
                <a:ext cx="114480" cy="46800"/>
              </p14:xfrm>
            </p:contentPart>
          </mc:Choice>
          <mc:Fallback>
            <p:pic>
              <p:nvPicPr>
                <p:cNvPr id="51294" name="Freihand 51293">
                  <a:extLst>
                    <a:ext uri="{FF2B5EF4-FFF2-40B4-BE49-F238E27FC236}">
                      <a16:creationId xmlns:a16="http://schemas.microsoft.com/office/drawing/2014/main" id="{343A2228-52C8-4CBB-8F63-482D21DE0F4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94242" y="5318312"/>
                  <a:ext cx="123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1295" name="Freihand 51294">
                  <a:extLst>
                    <a:ext uri="{FF2B5EF4-FFF2-40B4-BE49-F238E27FC236}">
                      <a16:creationId xmlns:a16="http://schemas.microsoft.com/office/drawing/2014/main" id="{CA99A576-BE6A-4EB1-AAE7-5B887122C290}"/>
                    </a:ext>
                  </a:extLst>
                </p14:cNvPr>
                <p14:cNvContentPartPr/>
                <p14:nvPr/>
              </p14:nvContentPartPr>
              <p14:xfrm>
                <a:off x="5424922" y="5314352"/>
                <a:ext cx="267480" cy="188280"/>
              </p14:xfrm>
            </p:contentPart>
          </mc:Choice>
          <mc:Fallback>
            <p:pic>
              <p:nvPicPr>
                <p:cNvPr id="51295" name="Freihand 51294">
                  <a:extLst>
                    <a:ext uri="{FF2B5EF4-FFF2-40B4-BE49-F238E27FC236}">
                      <a16:creationId xmlns:a16="http://schemas.microsoft.com/office/drawing/2014/main" id="{CA99A576-BE6A-4EB1-AAE7-5B887122C2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20602" y="5310032"/>
                  <a:ext cx="276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1296" name="Freihand 51295">
                  <a:extLst>
                    <a:ext uri="{FF2B5EF4-FFF2-40B4-BE49-F238E27FC236}">
                      <a16:creationId xmlns:a16="http://schemas.microsoft.com/office/drawing/2014/main" id="{5CE87CD7-8310-4D26-A6D8-ACA1AB27DBFB}"/>
                    </a:ext>
                  </a:extLst>
                </p14:cNvPr>
                <p14:cNvContentPartPr/>
                <p14:nvPr/>
              </p14:nvContentPartPr>
              <p14:xfrm>
                <a:off x="5795722" y="5292032"/>
                <a:ext cx="89640" cy="90000"/>
              </p14:xfrm>
            </p:contentPart>
          </mc:Choice>
          <mc:Fallback>
            <p:pic>
              <p:nvPicPr>
                <p:cNvPr id="51296" name="Freihand 51295">
                  <a:extLst>
                    <a:ext uri="{FF2B5EF4-FFF2-40B4-BE49-F238E27FC236}">
                      <a16:creationId xmlns:a16="http://schemas.microsoft.com/office/drawing/2014/main" id="{5CE87CD7-8310-4D26-A6D8-ACA1AB27DB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91402" y="5287712"/>
                  <a:ext cx="98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1297" name="Freihand 51296">
                  <a:extLst>
                    <a:ext uri="{FF2B5EF4-FFF2-40B4-BE49-F238E27FC236}">
                      <a16:creationId xmlns:a16="http://schemas.microsoft.com/office/drawing/2014/main" id="{65301178-C93D-4FBA-9C5C-A97CC16CA88F}"/>
                    </a:ext>
                  </a:extLst>
                </p14:cNvPr>
                <p14:cNvContentPartPr/>
                <p14:nvPr/>
              </p14:nvContentPartPr>
              <p14:xfrm>
                <a:off x="5917402" y="5298512"/>
                <a:ext cx="198720" cy="51840"/>
              </p14:xfrm>
            </p:contentPart>
          </mc:Choice>
          <mc:Fallback>
            <p:pic>
              <p:nvPicPr>
                <p:cNvPr id="51297" name="Freihand 51296">
                  <a:extLst>
                    <a:ext uri="{FF2B5EF4-FFF2-40B4-BE49-F238E27FC236}">
                      <a16:creationId xmlns:a16="http://schemas.microsoft.com/office/drawing/2014/main" id="{65301178-C93D-4FBA-9C5C-A97CC16CA88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13082" y="5294192"/>
                  <a:ext cx="207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1298" name="Freihand 51297">
                  <a:extLst>
                    <a:ext uri="{FF2B5EF4-FFF2-40B4-BE49-F238E27FC236}">
                      <a16:creationId xmlns:a16="http://schemas.microsoft.com/office/drawing/2014/main" id="{8B01D5ED-5508-4AF8-9DED-FED270FAE1B2}"/>
                    </a:ext>
                  </a:extLst>
                </p14:cNvPr>
                <p14:cNvContentPartPr/>
                <p14:nvPr/>
              </p14:nvContentPartPr>
              <p14:xfrm>
                <a:off x="6095962" y="5208872"/>
                <a:ext cx="360" cy="360"/>
              </p14:xfrm>
            </p:contentPart>
          </mc:Choice>
          <mc:Fallback>
            <p:pic>
              <p:nvPicPr>
                <p:cNvPr id="51298" name="Freihand 51297">
                  <a:extLst>
                    <a:ext uri="{FF2B5EF4-FFF2-40B4-BE49-F238E27FC236}">
                      <a16:creationId xmlns:a16="http://schemas.microsoft.com/office/drawing/2014/main" id="{8B01D5ED-5508-4AF8-9DED-FED270FAE1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91642" y="52045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1299" name="Freihand 51298">
                  <a:extLst>
                    <a:ext uri="{FF2B5EF4-FFF2-40B4-BE49-F238E27FC236}">
                      <a16:creationId xmlns:a16="http://schemas.microsoft.com/office/drawing/2014/main" id="{34328E19-C45B-4D29-AF1F-8DE93D7F41A6}"/>
                    </a:ext>
                  </a:extLst>
                </p14:cNvPr>
                <p14:cNvContentPartPr/>
                <p14:nvPr/>
              </p14:nvContentPartPr>
              <p14:xfrm>
                <a:off x="6163282" y="5204552"/>
                <a:ext cx="148320" cy="127080"/>
              </p14:xfrm>
            </p:contentPart>
          </mc:Choice>
          <mc:Fallback>
            <p:pic>
              <p:nvPicPr>
                <p:cNvPr id="51299" name="Freihand 51298">
                  <a:extLst>
                    <a:ext uri="{FF2B5EF4-FFF2-40B4-BE49-F238E27FC236}">
                      <a16:creationId xmlns:a16="http://schemas.microsoft.com/office/drawing/2014/main" id="{34328E19-C45B-4D29-AF1F-8DE93D7F41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158962" y="5200232"/>
                  <a:ext cx="156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1301" name="Freihand 51300">
                  <a:extLst>
                    <a:ext uri="{FF2B5EF4-FFF2-40B4-BE49-F238E27FC236}">
                      <a16:creationId xmlns:a16="http://schemas.microsoft.com/office/drawing/2014/main" id="{50466715-FA65-4115-A73A-C494BD21979B}"/>
                    </a:ext>
                  </a:extLst>
                </p14:cNvPr>
                <p14:cNvContentPartPr/>
                <p14:nvPr/>
              </p14:nvContentPartPr>
              <p14:xfrm>
                <a:off x="6437242" y="5261792"/>
                <a:ext cx="314640" cy="73440"/>
              </p14:xfrm>
            </p:contentPart>
          </mc:Choice>
          <mc:Fallback>
            <p:pic>
              <p:nvPicPr>
                <p:cNvPr id="51301" name="Freihand 51300">
                  <a:extLst>
                    <a:ext uri="{FF2B5EF4-FFF2-40B4-BE49-F238E27FC236}">
                      <a16:creationId xmlns:a16="http://schemas.microsoft.com/office/drawing/2014/main" id="{50466715-FA65-4115-A73A-C494BD21979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32922" y="5257472"/>
                  <a:ext cx="323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1302" name="Freihand 51301">
                  <a:extLst>
                    <a:ext uri="{FF2B5EF4-FFF2-40B4-BE49-F238E27FC236}">
                      <a16:creationId xmlns:a16="http://schemas.microsoft.com/office/drawing/2014/main" id="{CF93ED48-1873-401C-A96E-F6C1B97BD3AF}"/>
                    </a:ext>
                  </a:extLst>
                </p14:cNvPr>
                <p14:cNvContentPartPr/>
                <p14:nvPr/>
              </p14:nvContentPartPr>
              <p14:xfrm>
                <a:off x="6726322" y="5244872"/>
                <a:ext cx="123480" cy="198360"/>
              </p14:xfrm>
            </p:contentPart>
          </mc:Choice>
          <mc:Fallback>
            <p:pic>
              <p:nvPicPr>
                <p:cNvPr id="51302" name="Freihand 51301">
                  <a:extLst>
                    <a:ext uri="{FF2B5EF4-FFF2-40B4-BE49-F238E27FC236}">
                      <a16:creationId xmlns:a16="http://schemas.microsoft.com/office/drawing/2014/main" id="{CF93ED48-1873-401C-A96E-F6C1B97BD3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22002" y="5240552"/>
                  <a:ext cx="132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1303" name="Freihand 51302">
                  <a:extLst>
                    <a:ext uri="{FF2B5EF4-FFF2-40B4-BE49-F238E27FC236}">
                      <a16:creationId xmlns:a16="http://schemas.microsoft.com/office/drawing/2014/main" id="{FBB49E99-42C2-4B28-B1E1-2AEFFE8DF55D}"/>
                    </a:ext>
                  </a:extLst>
                </p14:cNvPr>
                <p14:cNvContentPartPr/>
                <p14:nvPr/>
              </p14:nvContentPartPr>
              <p14:xfrm>
                <a:off x="6857002" y="5154512"/>
                <a:ext cx="148680" cy="206280"/>
              </p14:xfrm>
            </p:contentPart>
          </mc:Choice>
          <mc:Fallback>
            <p:pic>
              <p:nvPicPr>
                <p:cNvPr id="51303" name="Freihand 51302">
                  <a:extLst>
                    <a:ext uri="{FF2B5EF4-FFF2-40B4-BE49-F238E27FC236}">
                      <a16:creationId xmlns:a16="http://schemas.microsoft.com/office/drawing/2014/main" id="{FBB49E99-42C2-4B28-B1E1-2AEFFE8DF55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52682" y="5150192"/>
                  <a:ext cx="157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1304" name="Freihand 51303">
                  <a:extLst>
                    <a:ext uri="{FF2B5EF4-FFF2-40B4-BE49-F238E27FC236}">
                      <a16:creationId xmlns:a16="http://schemas.microsoft.com/office/drawing/2014/main" id="{1367968A-C5A8-476F-8AF0-7A6468D25BC9}"/>
                    </a:ext>
                  </a:extLst>
                </p14:cNvPr>
                <p14:cNvContentPartPr/>
                <p14:nvPr/>
              </p14:nvContentPartPr>
              <p14:xfrm>
                <a:off x="6967162" y="5214272"/>
                <a:ext cx="129960" cy="90360"/>
              </p14:xfrm>
            </p:contentPart>
          </mc:Choice>
          <mc:Fallback>
            <p:pic>
              <p:nvPicPr>
                <p:cNvPr id="51304" name="Freihand 51303">
                  <a:extLst>
                    <a:ext uri="{FF2B5EF4-FFF2-40B4-BE49-F238E27FC236}">
                      <a16:creationId xmlns:a16="http://schemas.microsoft.com/office/drawing/2014/main" id="{1367968A-C5A8-476F-8AF0-7A6468D25BC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62842" y="5209952"/>
                  <a:ext cx="138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1306" name="Freihand 51305">
                  <a:extLst>
                    <a:ext uri="{FF2B5EF4-FFF2-40B4-BE49-F238E27FC236}">
                      <a16:creationId xmlns:a16="http://schemas.microsoft.com/office/drawing/2014/main" id="{D46F78D8-D045-412C-B72A-B34EEEE85A3C}"/>
                    </a:ext>
                  </a:extLst>
                </p14:cNvPr>
                <p14:cNvContentPartPr/>
                <p14:nvPr/>
              </p14:nvContentPartPr>
              <p14:xfrm>
                <a:off x="7098202" y="5113472"/>
                <a:ext cx="242640" cy="162720"/>
              </p14:xfrm>
            </p:contentPart>
          </mc:Choice>
          <mc:Fallback>
            <p:pic>
              <p:nvPicPr>
                <p:cNvPr id="51306" name="Freihand 51305">
                  <a:extLst>
                    <a:ext uri="{FF2B5EF4-FFF2-40B4-BE49-F238E27FC236}">
                      <a16:creationId xmlns:a16="http://schemas.microsoft.com/office/drawing/2014/main" id="{D46F78D8-D045-412C-B72A-B34EEEE85A3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93882" y="5109152"/>
                  <a:ext cx="251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1307" name="Freihand 51306">
                  <a:extLst>
                    <a:ext uri="{FF2B5EF4-FFF2-40B4-BE49-F238E27FC236}">
                      <a16:creationId xmlns:a16="http://schemas.microsoft.com/office/drawing/2014/main" id="{847C1B37-701A-440C-A4F4-CD4FB3E9FB01}"/>
                    </a:ext>
                  </a:extLst>
                </p14:cNvPr>
                <p14:cNvContentPartPr/>
                <p14:nvPr/>
              </p14:nvContentPartPr>
              <p14:xfrm>
                <a:off x="6971842" y="5058392"/>
                <a:ext cx="142560" cy="11880"/>
              </p14:xfrm>
            </p:contentPart>
          </mc:Choice>
          <mc:Fallback>
            <p:pic>
              <p:nvPicPr>
                <p:cNvPr id="51307" name="Freihand 51306">
                  <a:extLst>
                    <a:ext uri="{FF2B5EF4-FFF2-40B4-BE49-F238E27FC236}">
                      <a16:creationId xmlns:a16="http://schemas.microsoft.com/office/drawing/2014/main" id="{847C1B37-701A-440C-A4F4-CD4FB3E9FB0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67522" y="5054072"/>
                  <a:ext cx="151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1308" name="Freihand 51307">
                  <a:extLst>
                    <a:ext uri="{FF2B5EF4-FFF2-40B4-BE49-F238E27FC236}">
                      <a16:creationId xmlns:a16="http://schemas.microsoft.com/office/drawing/2014/main" id="{BEE0DCEF-0979-42E7-824F-57AF50231D5B}"/>
                    </a:ext>
                  </a:extLst>
                </p14:cNvPr>
                <p14:cNvContentPartPr/>
                <p14:nvPr/>
              </p14:nvContentPartPr>
              <p14:xfrm>
                <a:off x="7434442" y="5155232"/>
                <a:ext cx="110520" cy="131400"/>
              </p14:xfrm>
            </p:contentPart>
          </mc:Choice>
          <mc:Fallback>
            <p:pic>
              <p:nvPicPr>
                <p:cNvPr id="51308" name="Freihand 51307">
                  <a:extLst>
                    <a:ext uri="{FF2B5EF4-FFF2-40B4-BE49-F238E27FC236}">
                      <a16:creationId xmlns:a16="http://schemas.microsoft.com/office/drawing/2014/main" id="{BEE0DCEF-0979-42E7-824F-57AF50231D5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30122" y="5150912"/>
                  <a:ext cx="11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1309" name="Freihand 51308">
                  <a:extLst>
                    <a:ext uri="{FF2B5EF4-FFF2-40B4-BE49-F238E27FC236}">
                      <a16:creationId xmlns:a16="http://schemas.microsoft.com/office/drawing/2014/main" id="{95C9F6B8-85B9-45FA-8314-13EC1338A883}"/>
                    </a:ext>
                  </a:extLst>
                </p14:cNvPr>
                <p14:cNvContentPartPr/>
                <p14:nvPr/>
              </p14:nvContentPartPr>
              <p14:xfrm>
                <a:off x="7542082" y="5187632"/>
                <a:ext cx="115200" cy="77760"/>
              </p14:xfrm>
            </p:contentPart>
          </mc:Choice>
          <mc:Fallback>
            <p:pic>
              <p:nvPicPr>
                <p:cNvPr id="51309" name="Freihand 51308">
                  <a:extLst>
                    <a:ext uri="{FF2B5EF4-FFF2-40B4-BE49-F238E27FC236}">
                      <a16:creationId xmlns:a16="http://schemas.microsoft.com/office/drawing/2014/main" id="{95C9F6B8-85B9-45FA-8314-13EC1338A88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37762" y="5183312"/>
                  <a:ext cx="123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1310" name="Freihand 51309">
                  <a:extLst>
                    <a:ext uri="{FF2B5EF4-FFF2-40B4-BE49-F238E27FC236}">
                      <a16:creationId xmlns:a16="http://schemas.microsoft.com/office/drawing/2014/main" id="{91042369-D800-4DD9-9AA0-C724D18A4D96}"/>
                    </a:ext>
                  </a:extLst>
                </p14:cNvPr>
                <p14:cNvContentPartPr/>
                <p14:nvPr/>
              </p14:nvContentPartPr>
              <p14:xfrm>
                <a:off x="4608082" y="5483192"/>
                <a:ext cx="98640" cy="160560"/>
              </p14:xfrm>
            </p:contentPart>
          </mc:Choice>
          <mc:Fallback>
            <p:pic>
              <p:nvPicPr>
                <p:cNvPr id="51310" name="Freihand 51309">
                  <a:extLst>
                    <a:ext uri="{FF2B5EF4-FFF2-40B4-BE49-F238E27FC236}">
                      <a16:creationId xmlns:a16="http://schemas.microsoft.com/office/drawing/2014/main" id="{91042369-D800-4DD9-9AA0-C724D18A4D9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03762" y="5478872"/>
                  <a:ext cx="107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1311" name="Freihand 51310">
                  <a:extLst>
                    <a:ext uri="{FF2B5EF4-FFF2-40B4-BE49-F238E27FC236}">
                      <a16:creationId xmlns:a16="http://schemas.microsoft.com/office/drawing/2014/main" id="{709DC50D-3E69-43CD-B510-E73EE06A5D06}"/>
                    </a:ext>
                  </a:extLst>
                </p14:cNvPr>
                <p14:cNvContentPartPr/>
                <p14:nvPr/>
              </p14:nvContentPartPr>
              <p14:xfrm>
                <a:off x="4732642" y="5558072"/>
                <a:ext cx="57960" cy="70920"/>
              </p14:xfrm>
            </p:contentPart>
          </mc:Choice>
          <mc:Fallback>
            <p:pic>
              <p:nvPicPr>
                <p:cNvPr id="51311" name="Freihand 51310">
                  <a:extLst>
                    <a:ext uri="{FF2B5EF4-FFF2-40B4-BE49-F238E27FC236}">
                      <a16:creationId xmlns:a16="http://schemas.microsoft.com/office/drawing/2014/main" id="{709DC50D-3E69-43CD-B510-E73EE06A5D0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728322" y="5553752"/>
                  <a:ext cx="66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1312" name="Freihand 51311">
                  <a:extLst>
                    <a:ext uri="{FF2B5EF4-FFF2-40B4-BE49-F238E27FC236}">
                      <a16:creationId xmlns:a16="http://schemas.microsoft.com/office/drawing/2014/main" id="{80251E89-8425-47BE-BD75-AEC8DD55BA0F}"/>
                    </a:ext>
                  </a:extLst>
                </p14:cNvPr>
                <p14:cNvContentPartPr/>
                <p14:nvPr/>
              </p14:nvContentPartPr>
              <p14:xfrm>
                <a:off x="4832722" y="5492552"/>
                <a:ext cx="162000" cy="133920"/>
              </p14:xfrm>
            </p:contentPart>
          </mc:Choice>
          <mc:Fallback>
            <p:pic>
              <p:nvPicPr>
                <p:cNvPr id="51312" name="Freihand 51311">
                  <a:extLst>
                    <a:ext uri="{FF2B5EF4-FFF2-40B4-BE49-F238E27FC236}">
                      <a16:creationId xmlns:a16="http://schemas.microsoft.com/office/drawing/2014/main" id="{80251E89-8425-47BE-BD75-AEC8DD55BA0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28402" y="5488232"/>
                  <a:ext cx="170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1313" name="Freihand 51312">
                  <a:extLst>
                    <a:ext uri="{FF2B5EF4-FFF2-40B4-BE49-F238E27FC236}">
                      <a16:creationId xmlns:a16="http://schemas.microsoft.com/office/drawing/2014/main" id="{107030F6-6455-4E39-BE3C-B78ADAE6DDB6}"/>
                    </a:ext>
                  </a:extLst>
                </p14:cNvPr>
                <p14:cNvContentPartPr/>
                <p14:nvPr/>
              </p14:nvContentPartPr>
              <p14:xfrm>
                <a:off x="5129722" y="5525312"/>
                <a:ext cx="433800" cy="133560"/>
              </p14:xfrm>
            </p:contentPart>
          </mc:Choice>
          <mc:Fallback>
            <p:pic>
              <p:nvPicPr>
                <p:cNvPr id="51313" name="Freihand 51312">
                  <a:extLst>
                    <a:ext uri="{FF2B5EF4-FFF2-40B4-BE49-F238E27FC236}">
                      <a16:creationId xmlns:a16="http://schemas.microsoft.com/office/drawing/2014/main" id="{107030F6-6455-4E39-BE3C-B78ADAE6DDB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125402" y="5520992"/>
                  <a:ext cx="44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1314" name="Freihand 51313">
                  <a:extLst>
                    <a:ext uri="{FF2B5EF4-FFF2-40B4-BE49-F238E27FC236}">
                      <a16:creationId xmlns:a16="http://schemas.microsoft.com/office/drawing/2014/main" id="{974F3FCE-B3C5-4667-987B-547D15DB4507}"/>
                    </a:ext>
                  </a:extLst>
                </p14:cNvPr>
                <p14:cNvContentPartPr/>
                <p14:nvPr/>
              </p14:nvContentPartPr>
              <p14:xfrm>
                <a:off x="5492962" y="5459432"/>
                <a:ext cx="360" cy="360"/>
              </p14:xfrm>
            </p:contentPart>
          </mc:Choice>
          <mc:Fallback>
            <p:pic>
              <p:nvPicPr>
                <p:cNvPr id="51314" name="Freihand 51313">
                  <a:extLst>
                    <a:ext uri="{FF2B5EF4-FFF2-40B4-BE49-F238E27FC236}">
                      <a16:creationId xmlns:a16="http://schemas.microsoft.com/office/drawing/2014/main" id="{974F3FCE-B3C5-4667-987B-547D15DB45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88642" y="54551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1315" name="Freihand 51314">
                  <a:extLst>
                    <a:ext uri="{FF2B5EF4-FFF2-40B4-BE49-F238E27FC236}">
                      <a16:creationId xmlns:a16="http://schemas.microsoft.com/office/drawing/2014/main" id="{28A3913B-5B2C-4ACF-86D3-6556A2AD925E}"/>
                    </a:ext>
                  </a:extLst>
                </p14:cNvPr>
                <p14:cNvContentPartPr/>
                <p14:nvPr/>
              </p14:nvContentPartPr>
              <p14:xfrm>
                <a:off x="5699602" y="5484992"/>
                <a:ext cx="136440" cy="93960"/>
              </p14:xfrm>
            </p:contentPart>
          </mc:Choice>
          <mc:Fallback>
            <p:pic>
              <p:nvPicPr>
                <p:cNvPr id="51315" name="Freihand 51314">
                  <a:extLst>
                    <a:ext uri="{FF2B5EF4-FFF2-40B4-BE49-F238E27FC236}">
                      <a16:creationId xmlns:a16="http://schemas.microsoft.com/office/drawing/2014/main" id="{28A3913B-5B2C-4ACF-86D3-6556A2AD925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95282" y="5480672"/>
                  <a:ext cx="145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1316" name="Freihand 51315">
                  <a:extLst>
                    <a:ext uri="{FF2B5EF4-FFF2-40B4-BE49-F238E27FC236}">
                      <a16:creationId xmlns:a16="http://schemas.microsoft.com/office/drawing/2014/main" id="{12FA29AB-1F07-4D20-A0E3-AA3398B02028}"/>
                    </a:ext>
                  </a:extLst>
                </p14:cNvPr>
                <p14:cNvContentPartPr/>
                <p14:nvPr/>
              </p14:nvContentPartPr>
              <p14:xfrm>
                <a:off x="5823442" y="5508392"/>
                <a:ext cx="131400" cy="70560"/>
              </p14:xfrm>
            </p:contentPart>
          </mc:Choice>
          <mc:Fallback>
            <p:pic>
              <p:nvPicPr>
                <p:cNvPr id="51316" name="Freihand 51315">
                  <a:extLst>
                    <a:ext uri="{FF2B5EF4-FFF2-40B4-BE49-F238E27FC236}">
                      <a16:creationId xmlns:a16="http://schemas.microsoft.com/office/drawing/2014/main" id="{12FA29AB-1F07-4D20-A0E3-AA3398B020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19122" y="5504072"/>
                  <a:ext cx="140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1317" name="Freihand 51316">
                  <a:extLst>
                    <a:ext uri="{FF2B5EF4-FFF2-40B4-BE49-F238E27FC236}">
                      <a16:creationId xmlns:a16="http://schemas.microsoft.com/office/drawing/2014/main" id="{8AA8BC16-925E-4440-81D1-0DA40E71D58A}"/>
                    </a:ext>
                  </a:extLst>
                </p14:cNvPr>
                <p14:cNvContentPartPr/>
                <p14:nvPr/>
              </p14:nvContentPartPr>
              <p14:xfrm>
                <a:off x="5964922" y="5478512"/>
                <a:ext cx="111960" cy="109440"/>
              </p14:xfrm>
            </p:contentPart>
          </mc:Choice>
          <mc:Fallback>
            <p:pic>
              <p:nvPicPr>
                <p:cNvPr id="51317" name="Freihand 51316">
                  <a:extLst>
                    <a:ext uri="{FF2B5EF4-FFF2-40B4-BE49-F238E27FC236}">
                      <a16:creationId xmlns:a16="http://schemas.microsoft.com/office/drawing/2014/main" id="{8AA8BC16-925E-4440-81D1-0DA40E71D5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60602" y="5474192"/>
                  <a:ext cx="120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1318" name="Freihand 51317">
                  <a:extLst>
                    <a:ext uri="{FF2B5EF4-FFF2-40B4-BE49-F238E27FC236}">
                      <a16:creationId xmlns:a16="http://schemas.microsoft.com/office/drawing/2014/main" id="{D1ED6AA7-8899-4BBF-9253-0F835BE40011}"/>
                    </a:ext>
                  </a:extLst>
                </p14:cNvPr>
                <p14:cNvContentPartPr/>
                <p14:nvPr/>
              </p14:nvContentPartPr>
              <p14:xfrm>
                <a:off x="6311962" y="5472392"/>
                <a:ext cx="16920" cy="92160"/>
              </p14:xfrm>
            </p:contentPart>
          </mc:Choice>
          <mc:Fallback>
            <p:pic>
              <p:nvPicPr>
                <p:cNvPr id="51318" name="Freihand 51317">
                  <a:extLst>
                    <a:ext uri="{FF2B5EF4-FFF2-40B4-BE49-F238E27FC236}">
                      <a16:creationId xmlns:a16="http://schemas.microsoft.com/office/drawing/2014/main" id="{D1ED6AA7-8899-4BBF-9253-0F835BE4001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07642" y="5468072"/>
                  <a:ext cx="25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1319" name="Freihand 51318">
                  <a:extLst>
                    <a:ext uri="{FF2B5EF4-FFF2-40B4-BE49-F238E27FC236}">
                      <a16:creationId xmlns:a16="http://schemas.microsoft.com/office/drawing/2014/main" id="{C5D06BC8-B95A-46D8-90B0-316C0D62E07E}"/>
                    </a:ext>
                  </a:extLst>
                </p14:cNvPr>
                <p14:cNvContentPartPr/>
                <p14:nvPr/>
              </p14:nvContentPartPr>
              <p14:xfrm>
                <a:off x="6253282" y="5442152"/>
                <a:ext cx="167040" cy="136800"/>
              </p14:xfrm>
            </p:contentPart>
          </mc:Choice>
          <mc:Fallback>
            <p:pic>
              <p:nvPicPr>
                <p:cNvPr id="51319" name="Freihand 51318">
                  <a:extLst>
                    <a:ext uri="{FF2B5EF4-FFF2-40B4-BE49-F238E27FC236}">
                      <a16:creationId xmlns:a16="http://schemas.microsoft.com/office/drawing/2014/main" id="{C5D06BC8-B95A-46D8-90B0-316C0D62E07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48962" y="5437832"/>
                  <a:ext cx="175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1320" name="Freihand 51319">
                  <a:extLst>
                    <a:ext uri="{FF2B5EF4-FFF2-40B4-BE49-F238E27FC236}">
                      <a16:creationId xmlns:a16="http://schemas.microsoft.com/office/drawing/2014/main" id="{EB38393D-5154-4046-8BA3-42800445B84A}"/>
                    </a:ext>
                  </a:extLst>
                </p14:cNvPr>
                <p14:cNvContentPartPr/>
                <p14:nvPr/>
              </p14:nvContentPartPr>
              <p14:xfrm>
                <a:off x="6480802" y="5451512"/>
                <a:ext cx="24840" cy="95760"/>
              </p14:xfrm>
            </p:contentPart>
          </mc:Choice>
          <mc:Fallback>
            <p:pic>
              <p:nvPicPr>
                <p:cNvPr id="51320" name="Freihand 51319">
                  <a:extLst>
                    <a:ext uri="{FF2B5EF4-FFF2-40B4-BE49-F238E27FC236}">
                      <a16:creationId xmlns:a16="http://schemas.microsoft.com/office/drawing/2014/main" id="{EB38393D-5154-4046-8BA3-42800445B84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76482" y="5447192"/>
                  <a:ext cx="33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1321" name="Freihand 51320">
                  <a:extLst>
                    <a:ext uri="{FF2B5EF4-FFF2-40B4-BE49-F238E27FC236}">
                      <a16:creationId xmlns:a16="http://schemas.microsoft.com/office/drawing/2014/main" id="{CEE94FFC-5029-41D4-AABC-92107B80FAA9}"/>
                    </a:ext>
                  </a:extLst>
                </p14:cNvPr>
                <p14:cNvContentPartPr/>
                <p14:nvPr/>
              </p14:nvContentPartPr>
              <p14:xfrm>
                <a:off x="6493042" y="5423072"/>
                <a:ext cx="169560" cy="150120"/>
              </p14:xfrm>
            </p:contentPart>
          </mc:Choice>
          <mc:Fallback>
            <p:pic>
              <p:nvPicPr>
                <p:cNvPr id="51321" name="Freihand 51320">
                  <a:extLst>
                    <a:ext uri="{FF2B5EF4-FFF2-40B4-BE49-F238E27FC236}">
                      <a16:creationId xmlns:a16="http://schemas.microsoft.com/office/drawing/2014/main" id="{CEE94FFC-5029-41D4-AABC-92107B80FAA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88722" y="5418752"/>
                  <a:ext cx="178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1364" name="Freihand 51363">
                  <a:extLst>
                    <a:ext uri="{FF2B5EF4-FFF2-40B4-BE49-F238E27FC236}">
                      <a16:creationId xmlns:a16="http://schemas.microsoft.com/office/drawing/2014/main" id="{ABEB937B-9B1B-4189-8B75-69571BFC9F27}"/>
                    </a:ext>
                  </a:extLst>
                </p14:cNvPr>
                <p14:cNvContentPartPr/>
                <p14:nvPr/>
              </p14:nvContentPartPr>
              <p14:xfrm>
                <a:off x="6682042" y="4874792"/>
                <a:ext cx="1261800" cy="74160"/>
              </p14:xfrm>
            </p:contentPart>
          </mc:Choice>
          <mc:Fallback>
            <p:pic>
              <p:nvPicPr>
                <p:cNvPr id="51364" name="Freihand 51363">
                  <a:extLst>
                    <a:ext uri="{FF2B5EF4-FFF2-40B4-BE49-F238E27FC236}">
                      <a16:creationId xmlns:a16="http://schemas.microsoft.com/office/drawing/2014/main" id="{ABEB937B-9B1B-4189-8B75-69571BFC9F2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77722" y="4870472"/>
                  <a:ext cx="1270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1365" name="Freihand 51364">
                  <a:extLst>
                    <a:ext uri="{FF2B5EF4-FFF2-40B4-BE49-F238E27FC236}">
                      <a16:creationId xmlns:a16="http://schemas.microsoft.com/office/drawing/2014/main" id="{EDED6C8C-C72E-4E42-BE8B-9540BF81B4B4}"/>
                    </a:ext>
                  </a:extLst>
                </p14:cNvPr>
                <p14:cNvContentPartPr/>
                <p14:nvPr/>
              </p14:nvContentPartPr>
              <p14:xfrm>
                <a:off x="5438242" y="5095832"/>
                <a:ext cx="643680" cy="59760"/>
              </p14:xfrm>
            </p:contentPart>
          </mc:Choice>
          <mc:Fallback>
            <p:pic>
              <p:nvPicPr>
                <p:cNvPr id="51365" name="Freihand 51364">
                  <a:extLst>
                    <a:ext uri="{FF2B5EF4-FFF2-40B4-BE49-F238E27FC236}">
                      <a16:creationId xmlns:a16="http://schemas.microsoft.com/office/drawing/2014/main" id="{EDED6C8C-C72E-4E42-BE8B-9540BF81B4B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33922" y="5091512"/>
                  <a:ext cx="652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1367" name="Freihand 51366">
                  <a:extLst>
                    <a:ext uri="{FF2B5EF4-FFF2-40B4-BE49-F238E27FC236}">
                      <a16:creationId xmlns:a16="http://schemas.microsoft.com/office/drawing/2014/main" id="{AFEBEF59-9222-4A73-BFF1-7965F736CEA1}"/>
                    </a:ext>
                  </a:extLst>
                </p14:cNvPr>
                <p14:cNvContentPartPr/>
                <p14:nvPr/>
              </p14:nvContentPartPr>
              <p14:xfrm>
                <a:off x="4606642" y="5288792"/>
                <a:ext cx="3059640" cy="211680"/>
              </p14:xfrm>
            </p:contentPart>
          </mc:Choice>
          <mc:Fallback>
            <p:pic>
              <p:nvPicPr>
                <p:cNvPr id="51367" name="Freihand 51366">
                  <a:extLst>
                    <a:ext uri="{FF2B5EF4-FFF2-40B4-BE49-F238E27FC236}">
                      <a16:creationId xmlns:a16="http://schemas.microsoft.com/office/drawing/2014/main" id="{AFEBEF59-9222-4A73-BFF1-7965F736CEA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02322" y="5284472"/>
                  <a:ext cx="3068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1369" name="Freihand 51368">
                  <a:extLst>
                    <a:ext uri="{FF2B5EF4-FFF2-40B4-BE49-F238E27FC236}">
                      <a16:creationId xmlns:a16="http://schemas.microsoft.com/office/drawing/2014/main" id="{849D8250-830D-4BB7-BC5D-B4C388B2E1F6}"/>
                    </a:ext>
                  </a:extLst>
                </p14:cNvPr>
                <p14:cNvContentPartPr/>
                <p14:nvPr/>
              </p14:nvContentPartPr>
              <p14:xfrm>
                <a:off x="4582162" y="5598752"/>
                <a:ext cx="2287080" cy="125280"/>
              </p14:xfrm>
            </p:contentPart>
          </mc:Choice>
          <mc:Fallback>
            <p:pic>
              <p:nvPicPr>
                <p:cNvPr id="51369" name="Freihand 51368">
                  <a:extLst>
                    <a:ext uri="{FF2B5EF4-FFF2-40B4-BE49-F238E27FC236}">
                      <a16:creationId xmlns:a16="http://schemas.microsoft.com/office/drawing/2014/main" id="{849D8250-830D-4BB7-BC5D-B4C388B2E1F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77842" y="5594432"/>
                  <a:ext cx="22957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73" name="Gruppieren 51372">
            <a:extLst>
              <a:ext uri="{FF2B5EF4-FFF2-40B4-BE49-F238E27FC236}">
                <a16:creationId xmlns:a16="http://schemas.microsoft.com/office/drawing/2014/main" id="{0BEC2400-B017-4316-8B2E-0294D5592CB7}"/>
              </a:ext>
            </a:extLst>
          </p:cNvPr>
          <p:cNvGrpSpPr/>
          <p:nvPr/>
        </p:nvGrpSpPr>
        <p:grpSpPr>
          <a:xfrm>
            <a:off x="4118842" y="5831672"/>
            <a:ext cx="4410720" cy="580320"/>
            <a:chOff x="4118842" y="5831672"/>
            <a:chExt cx="441072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1323" name="Freihand 51322">
                  <a:extLst>
                    <a:ext uri="{FF2B5EF4-FFF2-40B4-BE49-F238E27FC236}">
                      <a16:creationId xmlns:a16="http://schemas.microsoft.com/office/drawing/2014/main" id="{A7A46655-1A6C-4814-B750-579C983A0B0D}"/>
                    </a:ext>
                  </a:extLst>
                </p14:cNvPr>
                <p14:cNvContentPartPr/>
                <p14:nvPr/>
              </p14:nvContentPartPr>
              <p14:xfrm>
                <a:off x="4118842" y="6013112"/>
                <a:ext cx="286200" cy="24480"/>
              </p14:xfrm>
            </p:contentPart>
          </mc:Choice>
          <mc:Fallback>
            <p:pic>
              <p:nvPicPr>
                <p:cNvPr id="51323" name="Freihand 51322">
                  <a:extLst>
                    <a:ext uri="{FF2B5EF4-FFF2-40B4-BE49-F238E27FC236}">
                      <a16:creationId xmlns:a16="http://schemas.microsoft.com/office/drawing/2014/main" id="{A7A46655-1A6C-4814-B750-579C983A0B0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14522" y="6008792"/>
                  <a:ext cx="294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1324" name="Freihand 51323">
                  <a:extLst>
                    <a:ext uri="{FF2B5EF4-FFF2-40B4-BE49-F238E27FC236}">
                      <a16:creationId xmlns:a16="http://schemas.microsoft.com/office/drawing/2014/main" id="{ED6F5C10-7FB0-4332-8B47-5E77492EDF35}"/>
                    </a:ext>
                  </a:extLst>
                </p14:cNvPr>
                <p14:cNvContentPartPr/>
                <p14:nvPr/>
              </p14:nvContentPartPr>
              <p14:xfrm>
                <a:off x="4599802" y="5917352"/>
                <a:ext cx="116640" cy="173520"/>
              </p14:xfrm>
            </p:contentPart>
          </mc:Choice>
          <mc:Fallback>
            <p:pic>
              <p:nvPicPr>
                <p:cNvPr id="51324" name="Freihand 51323">
                  <a:extLst>
                    <a:ext uri="{FF2B5EF4-FFF2-40B4-BE49-F238E27FC236}">
                      <a16:creationId xmlns:a16="http://schemas.microsoft.com/office/drawing/2014/main" id="{ED6F5C10-7FB0-4332-8B47-5E77492EDF3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95482" y="5913032"/>
                  <a:ext cx="125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51325" name="Freihand 51324">
                  <a:extLst>
                    <a:ext uri="{FF2B5EF4-FFF2-40B4-BE49-F238E27FC236}">
                      <a16:creationId xmlns:a16="http://schemas.microsoft.com/office/drawing/2014/main" id="{A91F16B4-47BC-4CFE-9414-A1CFB960F816}"/>
                    </a:ext>
                  </a:extLst>
                </p14:cNvPr>
                <p14:cNvContentPartPr/>
                <p14:nvPr/>
              </p14:nvContentPartPr>
              <p14:xfrm>
                <a:off x="4625722" y="5922392"/>
                <a:ext cx="134640" cy="195480"/>
              </p14:xfrm>
            </p:contentPart>
          </mc:Choice>
          <mc:Fallback>
            <p:pic>
              <p:nvPicPr>
                <p:cNvPr id="51325" name="Freihand 51324">
                  <a:extLst>
                    <a:ext uri="{FF2B5EF4-FFF2-40B4-BE49-F238E27FC236}">
                      <a16:creationId xmlns:a16="http://schemas.microsoft.com/office/drawing/2014/main" id="{A91F16B4-47BC-4CFE-9414-A1CFB960F81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21402" y="5918072"/>
                  <a:ext cx="143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1326" name="Freihand 51325">
                  <a:extLst>
                    <a:ext uri="{FF2B5EF4-FFF2-40B4-BE49-F238E27FC236}">
                      <a16:creationId xmlns:a16="http://schemas.microsoft.com/office/drawing/2014/main" id="{77B0742D-8CAD-49ED-90DD-A9A8F9E287DE}"/>
                    </a:ext>
                  </a:extLst>
                </p14:cNvPr>
                <p14:cNvContentPartPr/>
                <p14:nvPr/>
              </p14:nvContentPartPr>
              <p14:xfrm>
                <a:off x="4735882" y="5906552"/>
                <a:ext cx="120600" cy="179280"/>
              </p14:xfrm>
            </p:contentPart>
          </mc:Choice>
          <mc:Fallback>
            <p:pic>
              <p:nvPicPr>
                <p:cNvPr id="51326" name="Freihand 51325">
                  <a:extLst>
                    <a:ext uri="{FF2B5EF4-FFF2-40B4-BE49-F238E27FC236}">
                      <a16:creationId xmlns:a16="http://schemas.microsoft.com/office/drawing/2014/main" id="{77B0742D-8CAD-49ED-90DD-A9A8F9E287D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31562" y="5902232"/>
                  <a:ext cx="12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1327" name="Freihand 51326">
                  <a:extLst>
                    <a:ext uri="{FF2B5EF4-FFF2-40B4-BE49-F238E27FC236}">
                      <a16:creationId xmlns:a16="http://schemas.microsoft.com/office/drawing/2014/main" id="{989019AB-F63B-4A04-8E38-FA9D81CC2FC8}"/>
                    </a:ext>
                  </a:extLst>
                </p14:cNvPr>
                <p14:cNvContentPartPr/>
                <p14:nvPr/>
              </p14:nvContentPartPr>
              <p14:xfrm>
                <a:off x="4859362" y="5976392"/>
                <a:ext cx="92520" cy="88920"/>
              </p14:xfrm>
            </p:contentPart>
          </mc:Choice>
          <mc:Fallback>
            <p:pic>
              <p:nvPicPr>
                <p:cNvPr id="51327" name="Freihand 51326">
                  <a:extLst>
                    <a:ext uri="{FF2B5EF4-FFF2-40B4-BE49-F238E27FC236}">
                      <a16:creationId xmlns:a16="http://schemas.microsoft.com/office/drawing/2014/main" id="{989019AB-F63B-4A04-8E38-FA9D81CC2FC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55042" y="5972072"/>
                  <a:ext cx="101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51328" name="Freihand 51327">
                  <a:extLst>
                    <a:ext uri="{FF2B5EF4-FFF2-40B4-BE49-F238E27FC236}">
                      <a16:creationId xmlns:a16="http://schemas.microsoft.com/office/drawing/2014/main" id="{5D572230-477D-4225-8956-55C7CB70DC4A}"/>
                    </a:ext>
                  </a:extLst>
                </p14:cNvPr>
                <p14:cNvContentPartPr/>
                <p14:nvPr/>
              </p14:nvContentPartPr>
              <p14:xfrm>
                <a:off x="4960162" y="5892152"/>
                <a:ext cx="384120" cy="169920"/>
              </p14:xfrm>
            </p:contentPart>
          </mc:Choice>
          <mc:Fallback>
            <p:pic>
              <p:nvPicPr>
                <p:cNvPr id="51328" name="Freihand 51327">
                  <a:extLst>
                    <a:ext uri="{FF2B5EF4-FFF2-40B4-BE49-F238E27FC236}">
                      <a16:creationId xmlns:a16="http://schemas.microsoft.com/office/drawing/2014/main" id="{5D572230-477D-4225-8956-55C7CB70DC4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55842" y="5887832"/>
                  <a:ext cx="392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51329" name="Freihand 51328">
                  <a:extLst>
                    <a:ext uri="{FF2B5EF4-FFF2-40B4-BE49-F238E27FC236}">
                      <a16:creationId xmlns:a16="http://schemas.microsoft.com/office/drawing/2014/main" id="{0C4D7AC0-3096-4949-BE49-15A96B709BFA}"/>
                    </a:ext>
                  </a:extLst>
                </p14:cNvPr>
                <p14:cNvContentPartPr/>
                <p14:nvPr/>
              </p14:nvContentPartPr>
              <p14:xfrm>
                <a:off x="5323402" y="5884952"/>
                <a:ext cx="24840" cy="27360"/>
              </p14:xfrm>
            </p:contentPart>
          </mc:Choice>
          <mc:Fallback>
            <p:pic>
              <p:nvPicPr>
                <p:cNvPr id="51329" name="Freihand 51328">
                  <a:extLst>
                    <a:ext uri="{FF2B5EF4-FFF2-40B4-BE49-F238E27FC236}">
                      <a16:creationId xmlns:a16="http://schemas.microsoft.com/office/drawing/2014/main" id="{0C4D7AC0-3096-4949-BE49-15A96B709B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19082" y="5880632"/>
                  <a:ext cx="33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51330" name="Freihand 51329">
                  <a:extLst>
                    <a:ext uri="{FF2B5EF4-FFF2-40B4-BE49-F238E27FC236}">
                      <a16:creationId xmlns:a16="http://schemas.microsoft.com/office/drawing/2014/main" id="{D5C77660-418E-4E8B-BEA2-A00B5069CD13}"/>
                    </a:ext>
                  </a:extLst>
                </p14:cNvPr>
                <p14:cNvContentPartPr/>
                <p14:nvPr/>
              </p14:nvContentPartPr>
              <p14:xfrm>
                <a:off x="5314402" y="5863712"/>
                <a:ext cx="116640" cy="178200"/>
              </p14:xfrm>
            </p:contentPart>
          </mc:Choice>
          <mc:Fallback>
            <p:pic>
              <p:nvPicPr>
                <p:cNvPr id="51330" name="Freihand 51329">
                  <a:extLst>
                    <a:ext uri="{FF2B5EF4-FFF2-40B4-BE49-F238E27FC236}">
                      <a16:creationId xmlns:a16="http://schemas.microsoft.com/office/drawing/2014/main" id="{D5C77660-418E-4E8B-BEA2-A00B5069CD1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10082" y="5859392"/>
                  <a:ext cx="125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51331" name="Freihand 51330">
                  <a:extLst>
                    <a:ext uri="{FF2B5EF4-FFF2-40B4-BE49-F238E27FC236}">
                      <a16:creationId xmlns:a16="http://schemas.microsoft.com/office/drawing/2014/main" id="{292F6194-87E4-4661-AA0A-429EFC895CE3}"/>
                    </a:ext>
                  </a:extLst>
                </p14:cNvPr>
                <p14:cNvContentPartPr/>
                <p14:nvPr/>
              </p14:nvContentPartPr>
              <p14:xfrm>
                <a:off x="5438242" y="5941832"/>
                <a:ext cx="318960" cy="240840"/>
              </p14:xfrm>
            </p:contentPart>
          </mc:Choice>
          <mc:Fallback>
            <p:pic>
              <p:nvPicPr>
                <p:cNvPr id="51331" name="Freihand 51330">
                  <a:extLst>
                    <a:ext uri="{FF2B5EF4-FFF2-40B4-BE49-F238E27FC236}">
                      <a16:creationId xmlns:a16="http://schemas.microsoft.com/office/drawing/2014/main" id="{292F6194-87E4-4661-AA0A-429EFC895CE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33922" y="5937512"/>
                  <a:ext cx="327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51332" name="Freihand 51331">
                  <a:extLst>
                    <a:ext uri="{FF2B5EF4-FFF2-40B4-BE49-F238E27FC236}">
                      <a16:creationId xmlns:a16="http://schemas.microsoft.com/office/drawing/2014/main" id="{0E9DC7C6-2473-4690-B3C5-5955A320636A}"/>
                    </a:ext>
                  </a:extLst>
                </p14:cNvPr>
                <p14:cNvContentPartPr/>
                <p14:nvPr/>
              </p14:nvContentPartPr>
              <p14:xfrm>
                <a:off x="5849722" y="5935712"/>
                <a:ext cx="326160" cy="112320"/>
              </p14:xfrm>
            </p:contentPart>
          </mc:Choice>
          <mc:Fallback>
            <p:pic>
              <p:nvPicPr>
                <p:cNvPr id="51332" name="Freihand 51331">
                  <a:extLst>
                    <a:ext uri="{FF2B5EF4-FFF2-40B4-BE49-F238E27FC236}">
                      <a16:creationId xmlns:a16="http://schemas.microsoft.com/office/drawing/2014/main" id="{0E9DC7C6-2473-4690-B3C5-5955A320636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45402" y="5931392"/>
                  <a:ext cx="334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51333" name="Freihand 51332">
                  <a:extLst>
                    <a:ext uri="{FF2B5EF4-FFF2-40B4-BE49-F238E27FC236}">
                      <a16:creationId xmlns:a16="http://schemas.microsoft.com/office/drawing/2014/main" id="{8365F885-A60A-4159-A3F7-5F4182454CCB}"/>
                    </a:ext>
                  </a:extLst>
                </p14:cNvPr>
                <p14:cNvContentPartPr/>
                <p14:nvPr/>
              </p14:nvContentPartPr>
              <p14:xfrm>
                <a:off x="6162562" y="5881352"/>
                <a:ext cx="173520" cy="159480"/>
              </p14:xfrm>
            </p:contentPart>
          </mc:Choice>
          <mc:Fallback>
            <p:pic>
              <p:nvPicPr>
                <p:cNvPr id="51333" name="Freihand 51332">
                  <a:extLst>
                    <a:ext uri="{FF2B5EF4-FFF2-40B4-BE49-F238E27FC236}">
                      <a16:creationId xmlns:a16="http://schemas.microsoft.com/office/drawing/2014/main" id="{8365F885-A60A-4159-A3F7-5F4182454CC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58242" y="5877032"/>
                  <a:ext cx="182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51334" name="Freihand 51333">
                  <a:extLst>
                    <a:ext uri="{FF2B5EF4-FFF2-40B4-BE49-F238E27FC236}">
                      <a16:creationId xmlns:a16="http://schemas.microsoft.com/office/drawing/2014/main" id="{9F04FA97-5BD6-496D-A59F-65D9A79735F7}"/>
                    </a:ext>
                  </a:extLst>
                </p14:cNvPr>
                <p14:cNvContentPartPr/>
                <p14:nvPr/>
              </p14:nvContentPartPr>
              <p14:xfrm>
                <a:off x="6295402" y="5923472"/>
                <a:ext cx="91440" cy="104400"/>
              </p14:xfrm>
            </p:contentPart>
          </mc:Choice>
          <mc:Fallback>
            <p:pic>
              <p:nvPicPr>
                <p:cNvPr id="51334" name="Freihand 51333">
                  <a:extLst>
                    <a:ext uri="{FF2B5EF4-FFF2-40B4-BE49-F238E27FC236}">
                      <a16:creationId xmlns:a16="http://schemas.microsoft.com/office/drawing/2014/main" id="{9F04FA97-5BD6-496D-A59F-65D9A79735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91082" y="5919152"/>
                  <a:ext cx="100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51335" name="Freihand 51334">
                  <a:extLst>
                    <a:ext uri="{FF2B5EF4-FFF2-40B4-BE49-F238E27FC236}">
                      <a16:creationId xmlns:a16="http://schemas.microsoft.com/office/drawing/2014/main" id="{4C420486-DC91-46AA-82D6-133FBE82C95F}"/>
                    </a:ext>
                  </a:extLst>
                </p14:cNvPr>
                <p14:cNvContentPartPr/>
                <p14:nvPr/>
              </p14:nvContentPartPr>
              <p14:xfrm>
                <a:off x="6365242" y="5918432"/>
                <a:ext cx="154800" cy="198000"/>
              </p14:xfrm>
            </p:contentPart>
          </mc:Choice>
          <mc:Fallback>
            <p:pic>
              <p:nvPicPr>
                <p:cNvPr id="51335" name="Freihand 51334">
                  <a:extLst>
                    <a:ext uri="{FF2B5EF4-FFF2-40B4-BE49-F238E27FC236}">
                      <a16:creationId xmlns:a16="http://schemas.microsoft.com/office/drawing/2014/main" id="{4C420486-DC91-46AA-82D6-133FBE82C9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60922" y="5914112"/>
                  <a:ext cx="163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51336" name="Freihand 51335">
                  <a:extLst>
                    <a:ext uri="{FF2B5EF4-FFF2-40B4-BE49-F238E27FC236}">
                      <a16:creationId xmlns:a16="http://schemas.microsoft.com/office/drawing/2014/main" id="{5FD31C85-3CCC-4AE8-9F54-0CBF1F88D732}"/>
                    </a:ext>
                  </a:extLst>
                </p14:cNvPr>
                <p14:cNvContentPartPr/>
                <p14:nvPr/>
              </p14:nvContentPartPr>
              <p14:xfrm>
                <a:off x="6524722" y="5925632"/>
                <a:ext cx="169560" cy="90000"/>
              </p14:xfrm>
            </p:contentPart>
          </mc:Choice>
          <mc:Fallback>
            <p:pic>
              <p:nvPicPr>
                <p:cNvPr id="51336" name="Freihand 51335">
                  <a:extLst>
                    <a:ext uri="{FF2B5EF4-FFF2-40B4-BE49-F238E27FC236}">
                      <a16:creationId xmlns:a16="http://schemas.microsoft.com/office/drawing/2014/main" id="{5FD31C85-3CCC-4AE8-9F54-0CBF1F88D73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20402" y="5921312"/>
                  <a:ext cx="17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51337" name="Freihand 51336">
                  <a:extLst>
                    <a:ext uri="{FF2B5EF4-FFF2-40B4-BE49-F238E27FC236}">
                      <a16:creationId xmlns:a16="http://schemas.microsoft.com/office/drawing/2014/main" id="{E7AFCD61-74ED-4998-B284-84E4F2922EC6}"/>
                    </a:ext>
                  </a:extLst>
                </p14:cNvPr>
                <p14:cNvContentPartPr/>
                <p14:nvPr/>
              </p14:nvContentPartPr>
              <p14:xfrm>
                <a:off x="6698242" y="5848232"/>
                <a:ext cx="144720" cy="140400"/>
              </p14:xfrm>
            </p:contentPart>
          </mc:Choice>
          <mc:Fallback>
            <p:pic>
              <p:nvPicPr>
                <p:cNvPr id="51337" name="Freihand 51336">
                  <a:extLst>
                    <a:ext uri="{FF2B5EF4-FFF2-40B4-BE49-F238E27FC236}">
                      <a16:creationId xmlns:a16="http://schemas.microsoft.com/office/drawing/2014/main" id="{E7AFCD61-74ED-4998-B284-84E4F2922E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93922" y="5843912"/>
                  <a:ext cx="153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51339" name="Freihand 51338">
                  <a:extLst>
                    <a:ext uri="{FF2B5EF4-FFF2-40B4-BE49-F238E27FC236}">
                      <a16:creationId xmlns:a16="http://schemas.microsoft.com/office/drawing/2014/main" id="{CBD307C4-0A59-46F0-9E94-55F44508D0EA}"/>
                    </a:ext>
                  </a:extLst>
                </p14:cNvPr>
                <p14:cNvContentPartPr/>
                <p14:nvPr/>
              </p14:nvContentPartPr>
              <p14:xfrm>
                <a:off x="6850882" y="5900072"/>
                <a:ext cx="271440" cy="82440"/>
              </p14:xfrm>
            </p:contentPart>
          </mc:Choice>
          <mc:Fallback>
            <p:pic>
              <p:nvPicPr>
                <p:cNvPr id="51339" name="Freihand 51338">
                  <a:extLst>
                    <a:ext uri="{FF2B5EF4-FFF2-40B4-BE49-F238E27FC236}">
                      <a16:creationId xmlns:a16="http://schemas.microsoft.com/office/drawing/2014/main" id="{CBD307C4-0A59-46F0-9E94-55F44508D0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46562" y="5895752"/>
                  <a:ext cx="280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51340" name="Freihand 51339">
                  <a:extLst>
                    <a:ext uri="{FF2B5EF4-FFF2-40B4-BE49-F238E27FC236}">
                      <a16:creationId xmlns:a16="http://schemas.microsoft.com/office/drawing/2014/main" id="{E4F8229E-298B-4E99-A959-D2C5BD001DD6}"/>
                    </a:ext>
                  </a:extLst>
                </p14:cNvPr>
                <p14:cNvContentPartPr/>
                <p14:nvPr/>
              </p14:nvContentPartPr>
              <p14:xfrm>
                <a:off x="7303762" y="5920952"/>
                <a:ext cx="250920" cy="68760"/>
              </p14:xfrm>
            </p:contentPart>
          </mc:Choice>
          <mc:Fallback>
            <p:pic>
              <p:nvPicPr>
                <p:cNvPr id="51340" name="Freihand 51339">
                  <a:extLst>
                    <a:ext uri="{FF2B5EF4-FFF2-40B4-BE49-F238E27FC236}">
                      <a16:creationId xmlns:a16="http://schemas.microsoft.com/office/drawing/2014/main" id="{E4F8229E-298B-4E99-A959-D2C5BD001DD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99442" y="5916632"/>
                  <a:ext cx="259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51341" name="Freihand 51340">
                  <a:extLst>
                    <a:ext uri="{FF2B5EF4-FFF2-40B4-BE49-F238E27FC236}">
                      <a16:creationId xmlns:a16="http://schemas.microsoft.com/office/drawing/2014/main" id="{A5A0207D-B00B-46D8-BF23-8D43C60FE260}"/>
                    </a:ext>
                  </a:extLst>
                </p14:cNvPr>
                <p14:cNvContentPartPr/>
                <p14:nvPr/>
              </p14:nvContentPartPr>
              <p14:xfrm>
                <a:off x="7538842" y="5831672"/>
                <a:ext cx="360" cy="360"/>
              </p14:xfrm>
            </p:contentPart>
          </mc:Choice>
          <mc:Fallback>
            <p:pic>
              <p:nvPicPr>
                <p:cNvPr id="51341" name="Freihand 51340">
                  <a:extLst>
                    <a:ext uri="{FF2B5EF4-FFF2-40B4-BE49-F238E27FC236}">
                      <a16:creationId xmlns:a16="http://schemas.microsoft.com/office/drawing/2014/main" id="{A5A0207D-B00B-46D8-BF23-8D43C60FE2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34522" y="5827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1342" name="Freihand 51341">
                  <a:extLst>
                    <a:ext uri="{FF2B5EF4-FFF2-40B4-BE49-F238E27FC236}">
                      <a16:creationId xmlns:a16="http://schemas.microsoft.com/office/drawing/2014/main" id="{D95F9620-1F6C-4326-9830-A3CE5019EAB3}"/>
                    </a:ext>
                  </a:extLst>
                </p14:cNvPr>
                <p14:cNvContentPartPr/>
                <p14:nvPr/>
              </p14:nvContentPartPr>
              <p14:xfrm>
                <a:off x="4660282" y="6178712"/>
                <a:ext cx="479160" cy="217080"/>
              </p14:xfrm>
            </p:contentPart>
          </mc:Choice>
          <mc:Fallback>
            <p:pic>
              <p:nvPicPr>
                <p:cNvPr id="51342" name="Freihand 51341">
                  <a:extLst>
                    <a:ext uri="{FF2B5EF4-FFF2-40B4-BE49-F238E27FC236}">
                      <a16:creationId xmlns:a16="http://schemas.microsoft.com/office/drawing/2014/main" id="{D95F9620-1F6C-4326-9830-A3CE5019EAB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655962" y="6174392"/>
                  <a:ext cx="487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1343" name="Freihand 51342">
                  <a:extLst>
                    <a:ext uri="{FF2B5EF4-FFF2-40B4-BE49-F238E27FC236}">
                      <a16:creationId xmlns:a16="http://schemas.microsoft.com/office/drawing/2014/main" id="{231F0CDC-6C1A-4626-95C3-24D8C64CB1E4}"/>
                    </a:ext>
                  </a:extLst>
                </p14:cNvPr>
                <p14:cNvContentPartPr/>
                <p14:nvPr/>
              </p14:nvContentPartPr>
              <p14:xfrm>
                <a:off x="5163202" y="6285272"/>
                <a:ext cx="163080" cy="69480"/>
              </p14:xfrm>
            </p:contentPart>
          </mc:Choice>
          <mc:Fallback>
            <p:pic>
              <p:nvPicPr>
                <p:cNvPr id="51343" name="Freihand 51342">
                  <a:extLst>
                    <a:ext uri="{FF2B5EF4-FFF2-40B4-BE49-F238E27FC236}">
                      <a16:creationId xmlns:a16="http://schemas.microsoft.com/office/drawing/2014/main" id="{231F0CDC-6C1A-4626-95C3-24D8C64CB1E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158882" y="6280952"/>
                  <a:ext cx="171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1344" name="Freihand 51343">
                  <a:extLst>
                    <a:ext uri="{FF2B5EF4-FFF2-40B4-BE49-F238E27FC236}">
                      <a16:creationId xmlns:a16="http://schemas.microsoft.com/office/drawing/2014/main" id="{6073327A-74FD-47F1-A9BB-3899783BA17F}"/>
                    </a:ext>
                  </a:extLst>
                </p14:cNvPr>
                <p14:cNvContentPartPr/>
                <p14:nvPr/>
              </p14:nvContentPartPr>
              <p14:xfrm>
                <a:off x="5470642" y="6213272"/>
                <a:ext cx="192600" cy="137520"/>
              </p14:xfrm>
            </p:contentPart>
          </mc:Choice>
          <mc:Fallback>
            <p:pic>
              <p:nvPicPr>
                <p:cNvPr id="51344" name="Freihand 51343">
                  <a:extLst>
                    <a:ext uri="{FF2B5EF4-FFF2-40B4-BE49-F238E27FC236}">
                      <a16:creationId xmlns:a16="http://schemas.microsoft.com/office/drawing/2014/main" id="{6073327A-74FD-47F1-A9BB-3899783BA17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66322" y="6208952"/>
                  <a:ext cx="201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1345" name="Freihand 51344">
                  <a:extLst>
                    <a:ext uri="{FF2B5EF4-FFF2-40B4-BE49-F238E27FC236}">
                      <a16:creationId xmlns:a16="http://schemas.microsoft.com/office/drawing/2014/main" id="{DBBAACB6-4EC2-4752-AB58-3E35A41E4A00}"/>
                    </a:ext>
                  </a:extLst>
                </p14:cNvPr>
                <p14:cNvContentPartPr/>
                <p14:nvPr/>
              </p14:nvContentPartPr>
              <p14:xfrm>
                <a:off x="5667922" y="6257552"/>
                <a:ext cx="393480" cy="86400"/>
              </p14:xfrm>
            </p:contentPart>
          </mc:Choice>
          <mc:Fallback>
            <p:pic>
              <p:nvPicPr>
                <p:cNvPr id="51345" name="Freihand 51344">
                  <a:extLst>
                    <a:ext uri="{FF2B5EF4-FFF2-40B4-BE49-F238E27FC236}">
                      <a16:creationId xmlns:a16="http://schemas.microsoft.com/office/drawing/2014/main" id="{DBBAACB6-4EC2-4752-AB58-3E35A41E4A0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663602" y="6253232"/>
                  <a:ext cx="40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1348" name="Freihand 51347">
                  <a:extLst>
                    <a:ext uri="{FF2B5EF4-FFF2-40B4-BE49-F238E27FC236}">
                      <a16:creationId xmlns:a16="http://schemas.microsoft.com/office/drawing/2014/main" id="{7E492704-F52D-4410-ABF8-71DB9DEB04E0}"/>
                    </a:ext>
                  </a:extLst>
                </p14:cNvPr>
                <p14:cNvContentPartPr/>
                <p14:nvPr/>
              </p14:nvContentPartPr>
              <p14:xfrm>
                <a:off x="6264802" y="6230552"/>
                <a:ext cx="24840" cy="128880"/>
              </p14:xfrm>
            </p:contentPart>
          </mc:Choice>
          <mc:Fallback>
            <p:pic>
              <p:nvPicPr>
                <p:cNvPr id="51348" name="Freihand 51347">
                  <a:extLst>
                    <a:ext uri="{FF2B5EF4-FFF2-40B4-BE49-F238E27FC236}">
                      <a16:creationId xmlns:a16="http://schemas.microsoft.com/office/drawing/2014/main" id="{7E492704-F52D-4410-ABF8-71DB9DEB04E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60482" y="6226232"/>
                  <a:ext cx="33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1349" name="Freihand 51348">
                  <a:extLst>
                    <a:ext uri="{FF2B5EF4-FFF2-40B4-BE49-F238E27FC236}">
                      <a16:creationId xmlns:a16="http://schemas.microsoft.com/office/drawing/2014/main" id="{1B004222-E727-4407-993C-B58921C7BA7E}"/>
                    </a:ext>
                  </a:extLst>
                </p14:cNvPr>
                <p14:cNvContentPartPr/>
                <p14:nvPr/>
              </p14:nvContentPartPr>
              <p14:xfrm>
                <a:off x="6180202" y="6326312"/>
                <a:ext cx="186120" cy="21960"/>
              </p14:xfrm>
            </p:contentPart>
          </mc:Choice>
          <mc:Fallback>
            <p:pic>
              <p:nvPicPr>
                <p:cNvPr id="51349" name="Freihand 51348">
                  <a:extLst>
                    <a:ext uri="{FF2B5EF4-FFF2-40B4-BE49-F238E27FC236}">
                      <a16:creationId xmlns:a16="http://schemas.microsoft.com/office/drawing/2014/main" id="{1B004222-E727-4407-993C-B58921C7BA7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175882" y="6321992"/>
                  <a:ext cx="194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1350" name="Freihand 51349">
                  <a:extLst>
                    <a:ext uri="{FF2B5EF4-FFF2-40B4-BE49-F238E27FC236}">
                      <a16:creationId xmlns:a16="http://schemas.microsoft.com/office/drawing/2014/main" id="{100D3128-BB00-467A-A9B1-70C547A02EAE}"/>
                    </a:ext>
                  </a:extLst>
                </p14:cNvPr>
                <p14:cNvContentPartPr/>
                <p14:nvPr/>
              </p14:nvContentPartPr>
              <p14:xfrm>
                <a:off x="6162922" y="6188432"/>
                <a:ext cx="166320" cy="32400"/>
              </p14:xfrm>
            </p:contentPart>
          </mc:Choice>
          <mc:Fallback>
            <p:pic>
              <p:nvPicPr>
                <p:cNvPr id="51350" name="Freihand 51349">
                  <a:extLst>
                    <a:ext uri="{FF2B5EF4-FFF2-40B4-BE49-F238E27FC236}">
                      <a16:creationId xmlns:a16="http://schemas.microsoft.com/office/drawing/2014/main" id="{100D3128-BB00-467A-A9B1-70C547A02E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158602" y="6184112"/>
                  <a:ext cx="17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1351" name="Freihand 51350">
                  <a:extLst>
                    <a:ext uri="{FF2B5EF4-FFF2-40B4-BE49-F238E27FC236}">
                      <a16:creationId xmlns:a16="http://schemas.microsoft.com/office/drawing/2014/main" id="{6243FCAB-978D-4B1F-9E17-E0D6014D2749}"/>
                    </a:ext>
                  </a:extLst>
                </p14:cNvPr>
                <p14:cNvContentPartPr/>
                <p14:nvPr/>
              </p14:nvContentPartPr>
              <p14:xfrm>
                <a:off x="6330322" y="6246032"/>
                <a:ext cx="126360" cy="88200"/>
              </p14:xfrm>
            </p:contentPart>
          </mc:Choice>
          <mc:Fallback>
            <p:pic>
              <p:nvPicPr>
                <p:cNvPr id="51351" name="Freihand 51350">
                  <a:extLst>
                    <a:ext uri="{FF2B5EF4-FFF2-40B4-BE49-F238E27FC236}">
                      <a16:creationId xmlns:a16="http://schemas.microsoft.com/office/drawing/2014/main" id="{6243FCAB-978D-4B1F-9E17-E0D6014D274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326002" y="6241712"/>
                  <a:ext cx="135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1352" name="Freihand 51351">
                  <a:extLst>
                    <a:ext uri="{FF2B5EF4-FFF2-40B4-BE49-F238E27FC236}">
                      <a16:creationId xmlns:a16="http://schemas.microsoft.com/office/drawing/2014/main" id="{72EAD426-D231-4585-AA71-3A263908868D}"/>
                    </a:ext>
                  </a:extLst>
                </p14:cNvPr>
                <p14:cNvContentPartPr/>
                <p14:nvPr/>
              </p14:nvContentPartPr>
              <p14:xfrm>
                <a:off x="6480442" y="6250352"/>
                <a:ext cx="204120" cy="79200"/>
              </p14:xfrm>
            </p:contentPart>
          </mc:Choice>
          <mc:Fallback>
            <p:pic>
              <p:nvPicPr>
                <p:cNvPr id="51352" name="Freihand 51351">
                  <a:extLst>
                    <a:ext uri="{FF2B5EF4-FFF2-40B4-BE49-F238E27FC236}">
                      <a16:creationId xmlns:a16="http://schemas.microsoft.com/office/drawing/2014/main" id="{72EAD426-D231-4585-AA71-3A263908868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76122" y="6246032"/>
                  <a:ext cx="212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1353" name="Freihand 51352">
                  <a:extLst>
                    <a:ext uri="{FF2B5EF4-FFF2-40B4-BE49-F238E27FC236}">
                      <a16:creationId xmlns:a16="http://schemas.microsoft.com/office/drawing/2014/main" id="{1139BD4A-E951-4583-9554-1AB436A55D49}"/>
                    </a:ext>
                  </a:extLst>
                </p14:cNvPr>
                <p14:cNvContentPartPr/>
                <p14:nvPr/>
              </p14:nvContentPartPr>
              <p14:xfrm>
                <a:off x="6671242" y="6231272"/>
                <a:ext cx="92880" cy="101880"/>
              </p14:xfrm>
            </p:contentPart>
          </mc:Choice>
          <mc:Fallback>
            <p:pic>
              <p:nvPicPr>
                <p:cNvPr id="51353" name="Freihand 51352">
                  <a:extLst>
                    <a:ext uri="{FF2B5EF4-FFF2-40B4-BE49-F238E27FC236}">
                      <a16:creationId xmlns:a16="http://schemas.microsoft.com/office/drawing/2014/main" id="{1139BD4A-E951-4583-9554-1AB436A55D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66922" y="6226952"/>
                  <a:ext cx="101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1354" name="Freihand 51353">
                  <a:extLst>
                    <a:ext uri="{FF2B5EF4-FFF2-40B4-BE49-F238E27FC236}">
                      <a16:creationId xmlns:a16="http://schemas.microsoft.com/office/drawing/2014/main" id="{75623149-8B55-4E09-84E9-2066D9C3B9C4}"/>
                    </a:ext>
                  </a:extLst>
                </p14:cNvPr>
                <p14:cNvContentPartPr/>
                <p14:nvPr/>
              </p14:nvContentPartPr>
              <p14:xfrm>
                <a:off x="6786442" y="6130112"/>
                <a:ext cx="191160" cy="182520"/>
              </p14:xfrm>
            </p:contentPart>
          </mc:Choice>
          <mc:Fallback>
            <p:pic>
              <p:nvPicPr>
                <p:cNvPr id="51354" name="Freihand 51353">
                  <a:extLst>
                    <a:ext uri="{FF2B5EF4-FFF2-40B4-BE49-F238E27FC236}">
                      <a16:creationId xmlns:a16="http://schemas.microsoft.com/office/drawing/2014/main" id="{75623149-8B55-4E09-84E9-2066D9C3B9C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82122" y="6125792"/>
                  <a:ext cx="199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1355" name="Freihand 51354">
                  <a:extLst>
                    <a:ext uri="{FF2B5EF4-FFF2-40B4-BE49-F238E27FC236}">
                      <a16:creationId xmlns:a16="http://schemas.microsoft.com/office/drawing/2014/main" id="{008352DE-1C90-4276-8410-0DBAD8BB4075}"/>
                    </a:ext>
                  </a:extLst>
                </p14:cNvPr>
                <p14:cNvContentPartPr/>
                <p14:nvPr/>
              </p14:nvContentPartPr>
              <p14:xfrm>
                <a:off x="6936562" y="6140912"/>
                <a:ext cx="163800" cy="144720"/>
              </p14:xfrm>
            </p:contentPart>
          </mc:Choice>
          <mc:Fallback>
            <p:pic>
              <p:nvPicPr>
                <p:cNvPr id="51355" name="Freihand 51354">
                  <a:extLst>
                    <a:ext uri="{FF2B5EF4-FFF2-40B4-BE49-F238E27FC236}">
                      <a16:creationId xmlns:a16="http://schemas.microsoft.com/office/drawing/2014/main" id="{008352DE-1C90-4276-8410-0DBAD8BB407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932242" y="6136592"/>
                  <a:ext cx="172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1356" name="Freihand 51355">
                  <a:extLst>
                    <a:ext uri="{FF2B5EF4-FFF2-40B4-BE49-F238E27FC236}">
                      <a16:creationId xmlns:a16="http://schemas.microsoft.com/office/drawing/2014/main" id="{21193C80-81A5-4A0F-BF08-F5CA77AD256E}"/>
                    </a:ext>
                  </a:extLst>
                </p14:cNvPr>
                <p14:cNvContentPartPr/>
                <p14:nvPr/>
              </p14:nvContentPartPr>
              <p14:xfrm>
                <a:off x="6879322" y="6083672"/>
                <a:ext cx="220680" cy="71280"/>
              </p14:xfrm>
            </p:contentPart>
          </mc:Choice>
          <mc:Fallback>
            <p:pic>
              <p:nvPicPr>
                <p:cNvPr id="51356" name="Freihand 51355">
                  <a:extLst>
                    <a:ext uri="{FF2B5EF4-FFF2-40B4-BE49-F238E27FC236}">
                      <a16:creationId xmlns:a16="http://schemas.microsoft.com/office/drawing/2014/main" id="{21193C80-81A5-4A0F-BF08-F5CA77AD256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75002" y="6079352"/>
                  <a:ext cx="229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1357" name="Freihand 51356">
                  <a:extLst>
                    <a:ext uri="{FF2B5EF4-FFF2-40B4-BE49-F238E27FC236}">
                      <a16:creationId xmlns:a16="http://schemas.microsoft.com/office/drawing/2014/main" id="{36E558C8-E577-40A7-963B-0BAF6433CE16}"/>
                    </a:ext>
                  </a:extLst>
                </p14:cNvPr>
                <p14:cNvContentPartPr/>
                <p14:nvPr/>
              </p14:nvContentPartPr>
              <p14:xfrm>
                <a:off x="7153282" y="6184832"/>
                <a:ext cx="172440" cy="60120"/>
              </p14:xfrm>
            </p:contentPart>
          </mc:Choice>
          <mc:Fallback>
            <p:pic>
              <p:nvPicPr>
                <p:cNvPr id="51357" name="Freihand 51356">
                  <a:extLst>
                    <a:ext uri="{FF2B5EF4-FFF2-40B4-BE49-F238E27FC236}">
                      <a16:creationId xmlns:a16="http://schemas.microsoft.com/office/drawing/2014/main" id="{36E558C8-E577-40A7-963B-0BAF6433CE1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148962" y="6180512"/>
                  <a:ext cx="181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1358" name="Freihand 51357">
                  <a:extLst>
                    <a:ext uri="{FF2B5EF4-FFF2-40B4-BE49-F238E27FC236}">
                      <a16:creationId xmlns:a16="http://schemas.microsoft.com/office/drawing/2014/main" id="{05FDDE62-A238-4033-BA92-E17AFF669B33}"/>
                    </a:ext>
                  </a:extLst>
                </p14:cNvPr>
                <p14:cNvContentPartPr/>
                <p14:nvPr/>
              </p14:nvContentPartPr>
              <p14:xfrm>
                <a:off x="7343002" y="6170792"/>
                <a:ext cx="103320" cy="83160"/>
              </p14:xfrm>
            </p:contentPart>
          </mc:Choice>
          <mc:Fallback>
            <p:pic>
              <p:nvPicPr>
                <p:cNvPr id="51358" name="Freihand 51357">
                  <a:extLst>
                    <a:ext uri="{FF2B5EF4-FFF2-40B4-BE49-F238E27FC236}">
                      <a16:creationId xmlns:a16="http://schemas.microsoft.com/office/drawing/2014/main" id="{05FDDE62-A238-4033-BA92-E17AFF669B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338682" y="6166472"/>
                  <a:ext cx="111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1359" name="Freihand 51358">
                  <a:extLst>
                    <a:ext uri="{FF2B5EF4-FFF2-40B4-BE49-F238E27FC236}">
                      <a16:creationId xmlns:a16="http://schemas.microsoft.com/office/drawing/2014/main" id="{8371BCF2-4CC3-461D-ABC2-06DDD33CBE8E}"/>
                    </a:ext>
                  </a:extLst>
                </p14:cNvPr>
                <p14:cNvContentPartPr/>
                <p14:nvPr/>
              </p14:nvContentPartPr>
              <p14:xfrm>
                <a:off x="7472602" y="6158912"/>
                <a:ext cx="182880" cy="89640"/>
              </p14:xfrm>
            </p:contentPart>
          </mc:Choice>
          <mc:Fallback>
            <p:pic>
              <p:nvPicPr>
                <p:cNvPr id="51359" name="Freihand 51358">
                  <a:extLst>
                    <a:ext uri="{FF2B5EF4-FFF2-40B4-BE49-F238E27FC236}">
                      <a16:creationId xmlns:a16="http://schemas.microsoft.com/office/drawing/2014/main" id="{8371BCF2-4CC3-461D-ABC2-06DDD33CBE8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68282" y="6154592"/>
                  <a:ext cx="191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1360" name="Freihand 51359">
                  <a:extLst>
                    <a:ext uri="{FF2B5EF4-FFF2-40B4-BE49-F238E27FC236}">
                      <a16:creationId xmlns:a16="http://schemas.microsoft.com/office/drawing/2014/main" id="{C4BBE203-41F8-48F7-BF79-BE5DAEA7E227}"/>
                    </a:ext>
                  </a:extLst>
                </p14:cNvPr>
                <p14:cNvContentPartPr/>
                <p14:nvPr/>
              </p14:nvContentPartPr>
              <p14:xfrm>
                <a:off x="7670602" y="6049472"/>
                <a:ext cx="618840" cy="184320"/>
              </p14:xfrm>
            </p:contentPart>
          </mc:Choice>
          <mc:Fallback>
            <p:pic>
              <p:nvPicPr>
                <p:cNvPr id="51360" name="Freihand 51359">
                  <a:extLst>
                    <a:ext uri="{FF2B5EF4-FFF2-40B4-BE49-F238E27FC236}">
                      <a16:creationId xmlns:a16="http://schemas.microsoft.com/office/drawing/2014/main" id="{C4BBE203-41F8-48F7-BF79-BE5DAEA7E22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66282" y="6045152"/>
                  <a:ext cx="627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1362" name="Freihand 51361">
                  <a:extLst>
                    <a:ext uri="{FF2B5EF4-FFF2-40B4-BE49-F238E27FC236}">
                      <a16:creationId xmlns:a16="http://schemas.microsoft.com/office/drawing/2014/main" id="{A4E0ACEE-EA80-41E9-8BCC-BF1B6ED264F2}"/>
                    </a:ext>
                  </a:extLst>
                </p14:cNvPr>
                <p14:cNvContentPartPr/>
                <p14:nvPr/>
              </p14:nvContentPartPr>
              <p14:xfrm>
                <a:off x="8314642" y="6151712"/>
                <a:ext cx="214920" cy="91440"/>
              </p14:xfrm>
            </p:contentPart>
          </mc:Choice>
          <mc:Fallback>
            <p:pic>
              <p:nvPicPr>
                <p:cNvPr id="51362" name="Freihand 51361">
                  <a:extLst>
                    <a:ext uri="{FF2B5EF4-FFF2-40B4-BE49-F238E27FC236}">
                      <a16:creationId xmlns:a16="http://schemas.microsoft.com/office/drawing/2014/main" id="{A4E0ACEE-EA80-41E9-8BCC-BF1B6ED264F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310322" y="6147392"/>
                  <a:ext cx="223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1371" name="Freihand 51370">
                  <a:extLst>
                    <a:ext uri="{FF2B5EF4-FFF2-40B4-BE49-F238E27FC236}">
                      <a16:creationId xmlns:a16="http://schemas.microsoft.com/office/drawing/2014/main" id="{9E55329F-A066-4847-8FB1-DE6C410F4E06}"/>
                    </a:ext>
                  </a:extLst>
                </p14:cNvPr>
                <p14:cNvContentPartPr/>
                <p14:nvPr/>
              </p14:nvContentPartPr>
              <p14:xfrm>
                <a:off x="4620682" y="6051992"/>
                <a:ext cx="2476080" cy="155160"/>
              </p14:xfrm>
            </p:contentPart>
          </mc:Choice>
          <mc:Fallback>
            <p:pic>
              <p:nvPicPr>
                <p:cNvPr id="51371" name="Freihand 51370">
                  <a:extLst>
                    <a:ext uri="{FF2B5EF4-FFF2-40B4-BE49-F238E27FC236}">
                      <a16:creationId xmlns:a16="http://schemas.microsoft.com/office/drawing/2014/main" id="{9E55329F-A066-4847-8FB1-DE6C410F4E0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616362" y="6047672"/>
                  <a:ext cx="248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1372" name="Freihand 51371">
                  <a:extLst>
                    <a:ext uri="{FF2B5EF4-FFF2-40B4-BE49-F238E27FC236}">
                      <a16:creationId xmlns:a16="http://schemas.microsoft.com/office/drawing/2014/main" id="{D64ACE12-A741-44D4-9A5C-8E03419671BA}"/>
                    </a:ext>
                  </a:extLst>
                </p14:cNvPr>
                <p14:cNvContentPartPr/>
                <p14:nvPr/>
              </p14:nvContentPartPr>
              <p14:xfrm>
                <a:off x="6113962" y="6285632"/>
                <a:ext cx="2359080" cy="126360"/>
              </p14:xfrm>
            </p:contentPart>
          </mc:Choice>
          <mc:Fallback>
            <p:pic>
              <p:nvPicPr>
                <p:cNvPr id="51372" name="Freihand 51371">
                  <a:extLst>
                    <a:ext uri="{FF2B5EF4-FFF2-40B4-BE49-F238E27FC236}">
                      <a16:creationId xmlns:a16="http://schemas.microsoft.com/office/drawing/2014/main" id="{D64ACE12-A741-44D4-9A5C-8E03419671B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109642" y="6281312"/>
                  <a:ext cx="236772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51374" name="Freihand 51373">
                <a:extLst>
                  <a:ext uri="{FF2B5EF4-FFF2-40B4-BE49-F238E27FC236}">
                    <a16:creationId xmlns:a16="http://schemas.microsoft.com/office/drawing/2014/main" id="{642CD408-3B53-4A4B-975F-AD732B1F9205}"/>
                  </a:ext>
                </a:extLst>
              </p14:cNvPr>
              <p14:cNvContentPartPr/>
              <p14:nvPr/>
            </p14:nvContentPartPr>
            <p14:xfrm>
              <a:off x="7682842" y="1209272"/>
              <a:ext cx="672480" cy="312120"/>
            </p14:xfrm>
          </p:contentPart>
        </mc:Choice>
        <mc:Fallback>
          <p:pic>
            <p:nvPicPr>
              <p:cNvPr id="51374" name="Freihand 51373">
                <a:extLst>
                  <a:ext uri="{FF2B5EF4-FFF2-40B4-BE49-F238E27FC236}">
                    <a16:creationId xmlns:a16="http://schemas.microsoft.com/office/drawing/2014/main" id="{642CD408-3B53-4A4B-975F-AD732B1F920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678522" y="1204952"/>
                <a:ext cx="681120" cy="32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4267201" y="115999"/>
            <a:ext cx="37074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Entstehungsrechnung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3" y="755419"/>
            <a:ext cx="8456613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89B4D48-7ED3-4BE9-8CAD-4BBCEBCE1C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BFE5F6-FF1B-4BB4-9C7F-264591D41EBC}"/>
              </a:ext>
            </a:extLst>
          </p:cNvPr>
          <p:cNvGrpSpPr/>
          <p:nvPr/>
        </p:nvGrpSpPr>
        <p:grpSpPr>
          <a:xfrm>
            <a:off x="7603282" y="860432"/>
            <a:ext cx="3006000" cy="4265280"/>
            <a:chOff x="7603282" y="860432"/>
            <a:chExt cx="3006000" cy="42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12B8F9F-4926-4653-9DB6-01504AEA945E}"/>
                    </a:ext>
                  </a:extLst>
                </p14:cNvPr>
                <p14:cNvContentPartPr/>
                <p14:nvPr/>
              </p14:nvContentPartPr>
              <p14:xfrm>
                <a:off x="7603282" y="860432"/>
                <a:ext cx="491040" cy="4265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12B8F9F-4926-4653-9DB6-01504AEA94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98962" y="856112"/>
                  <a:ext cx="499680" cy="42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93CD257-1013-4098-B484-07AFEEB5C8B9}"/>
                    </a:ext>
                  </a:extLst>
                </p14:cNvPr>
                <p14:cNvContentPartPr/>
                <p14:nvPr/>
              </p14:nvContentPartPr>
              <p14:xfrm>
                <a:off x="8251282" y="3129512"/>
                <a:ext cx="204840" cy="272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93CD257-1013-4098-B484-07AFEEB5C8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46962" y="3125192"/>
                  <a:ext cx="213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18BDBFA-C48E-4AF1-821D-317CD4CF88A3}"/>
                    </a:ext>
                  </a:extLst>
                </p14:cNvPr>
                <p14:cNvContentPartPr/>
                <p14:nvPr/>
              </p14:nvContentPartPr>
              <p14:xfrm>
                <a:off x="8486362" y="3128792"/>
                <a:ext cx="80640" cy="125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18BDBFA-C48E-4AF1-821D-317CD4CF88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82042" y="3124472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E03DE4-FB83-411D-BF43-E8E8FDA4950E}"/>
                    </a:ext>
                  </a:extLst>
                </p14:cNvPr>
                <p14:cNvContentPartPr/>
                <p14:nvPr/>
              </p14:nvContentPartPr>
              <p14:xfrm>
                <a:off x="8444602" y="3058952"/>
                <a:ext cx="162360" cy="273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E03DE4-FB83-411D-BF43-E8E8FDA495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40282" y="3054632"/>
                  <a:ext cx="171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4BE1E5B-12F7-4E81-AB67-C2DBB90CF83F}"/>
                    </a:ext>
                  </a:extLst>
                </p14:cNvPr>
                <p14:cNvContentPartPr/>
                <p14:nvPr/>
              </p14:nvContentPartPr>
              <p14:xfrm>
                <a:off x="8690482" y="2999912"/>
                <a:ext cx="78840" cy="221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4BE1E5B-12F7-4E81-AB67-C2DBB90CF8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86162" y="2995592"/>
                  <a:ext cx="87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E800D88-FCDE-4A84-9C37-26A4562F7E37}"/>
                    </a:ext>
                  </a:extLst>
                </p14:cNvPr>
                <p14:cNvContentPartPr/>
                <p14:nvPr/>
              </p14:nvContentPartPr>
              <p14:xfrm>
                <a:off x="8607682" y="2957432"/>
                <a:ext cx="154080" cy="146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E800D88-FCDE-4A84-9C37-26A4562F7E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03362" y="2953112"/>
                  <a:ext cx="162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9FF91B9-7558-4322-A16D-D501FB3A6D56}"/>
                    </a:ext>
                  </a:extLst>
                </p14:cNvPr>
                <p14:cNvContentPartPr/>
                <p14:nvPr/>
              </p14:nvContentPartPr>
              <p14:xfrm>
                <a:off x="8784082" y="2987312"/>
                <a:ext cx="142200" cy="165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9FF91B9-7558-4322-A16D-D501FB3A6D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79762" y="2982992"/>
                  <a:ext cx="150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F9F3EB-A674-48ED-B168-ECC6CEDC3477}"/>
                    </a:ext>
                  </a:extLst>
                </p14:cNvPr>
                <p14:cNvContentPartPr/>
                <p14:nvPr/>
              </p14:nvContentPartPr>
              <p14:xfrm>
                <a:off x="8954362" y="2843312"/>
                <a:ext cx="238680" cy="194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F9F3EB-A674-48ED-B168-ECC6CEDC34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50042" y="2838992"/>
                  <a:ext cx="247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D82A544-B41A-4596-81D8-6CEFB2192EBD}"/>
                    </a:ext>
                  </a:extLst>
                </p14:cNvPr>
                <p14:cNvContentPartPr/>
                <p14:nvPr/>
              </p14:nvContentPartPr>
              <p14:xfrm>
                <a:off x="9182242" y="2629472"/>
                <a:ext cx="310680" cy="274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D82A544-B41A-4596-81D8-6CEFB2192E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77922" y="2625152"/>
                  <a:ext cx="319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DD75C60-F9CF-4D0B-AF95-1166EA76C95F}"/>
                    </a:ext>
                  </a:extLst>
                </p14:cNvPr>
                <p14:cNvContentPartPr/>
                <p14:nvPr/>
              </p14:nvContentPartPr>
              <p14:xfrm>
                <a:off x="9465922" y="2619752"/>
                <a:ext cx="12600" cy="51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DD75C60-F9CF-4D0B-AF95-1166EA76C9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61602" y="2615432"/>
                  <a:ext cx="21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AA84B7-FF68-47D8-8EF5-C563ECC9B2D6}"/>
                    </a:ext>
                  </a:extLst>
                </p14:cNvPr>
                <p14:cNvContentPartPr/>
                <p14:nvPr/>
              </p14:nvContentPartPr>
              <p14:xfrm>
                <a:off x="9521002" y="2601032"/>
                <a:ext cx="223560" cy="147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AA84B7-FF68-47D8-8EF5-C563ECC9B2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16682" y="2596712"/>
                  <a:ext cx="232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A27E22A-A68B-4514-959F-7354833801E8}"/>
                    </a:ext>
                  </a:extLst>
                </p14:cNvPr>
                <p14:cNvContentPartPr/>
                <p14:nvPr/>
              </p14:nvContentPartPr>
              <p14:xfrm>
                <a:off x="9755722" y="2528672"/>
                <a:ext cx="110520" cy="151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A27E22A-A68B-4514-959F-7354833801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51402" y="2524352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343AF9-FA06-4085-9C49-7E0F50F2EE45}"/>
                    </a:ext>
                  </a:extLst>
                </p14:cNvPr>
                <p14:cNvContentPartPr/>
                <p14:nvPr/>
              </p14:nvContentPartPr>
              <p14:xfrm>
                <a:off x="9864082" y="2440832"/>
                <a:ext cx="115200" cy="179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343AF9-FA06-4085-9C49-7E0F50F2EE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59762" y="2436512"/>
                  <a:ext cx="123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B9513BB-4DC6-476A-A506-B556477AF09B}"/>
                    </a:ext>
                  </a:extLst>
                </p14:cNvPr>
                <p14:cNvContentPartPr/>
                <p14:nvPr/>
              </p14:nvContentPartPr>
              <p14:xfrm>
                <a:off x="9941482" y="2366312"/>
                <a:ext cx="123120" cy="215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B9513BB-4DC6-476A-A506-B556477AF0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7162" y="2361992"/>
                  <a:ext cx="131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E556A7-45C6-436C-8277-839054ACA75D}"/>
                    </a:ext>
                  </a:extLst>
                </p14:cNvPr>
                <p14:cNvContentPartPr/>
                <p14:nvPr/>
              </p14:nvContentPartPr>
              <p14:xfrm>
                <a:off x="10076482" y="2300432"/>
                <a:ext cx="78840" cy="210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E556A7-45C6-436C-8277-839054ACA7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72162" y="2296112"/>
                  <a:ext cx="87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D4848F9-5A45-4229-9010-04008D1E29D3}"/>
                    </a:ext>
                  </a:extLst>
                </p14:cNvPr>
                <p14:cNvContentPartPr/>
                <p14:nvPr/>
              </p14:nvContentPartPr>
              <p14:xfrm>
                <a:off x="10188442" y="2266952"/>
                <a:ext cx="420840" cy="205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D4848F9-5A45-4229-9010-04008D1E29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84122" y="2262632"/>
                  <a:ext cx="42948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4FADC47-C9EB-4C09-8E62-EAFB375B8C6E}"/>
                  </a:ext>
                </a:extLst>
              </p14:cNvPr>
              <p14:cNvContentPartPr/>
              <p14:nvPr/>
            </p14:nvContentPartPr>
            <p14:xfrm>
              <a:off x="270442" y="5025992"/>
              <a:ext cx="3330360" cy="583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4FADC47-C9EB-4C09-8E62-EAFB375B8C6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6122" y="5021672"/>
                <a:ext cx="33390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ED2AEC7-126E-43C8-9DDB-6B2D4C3DAB56}"/>
                  </a:ext>
                </a:extLst>
              </p14:cNvPr>
              <p14:cNvContentPartPr/>
              <p14:nvPr/>
            </p14:nvContentPartPr>
            <p14:xfrm>
              <a:off x="201682" y="5746352"/>
              <a:ext cx="3750480" cy="622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ED2AEC7-126E-43C8-9DDB-6B2D4C3DAB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7362" y="5742032"/>
                <a:ext cx="3759120" cy="63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62060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Bruttowertschöpfung </a:t>
            </a: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Deutschland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4083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Destatis, jeweilige Preise, Mrd. 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F02019-1622-3954-D10E-599B86C9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1" y="799295"/>
            <a:ext cx="7951853" cy="47795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9DF5DAE-1AB5-417B-B76B-1033A37CE9CF}"/>
                  </a:ext>
                </a:extLst>
              </p14:cNvPr>
              <p14:cNvContentPartPr/>
              <p14:nvPr/>
            </p14:nvContentPartPr>
            <p14:xfrm>
              <a:off x="3079882" y="1558112"/>
              <a:ext cx="484560" cy="338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9DF5DAE-1AB5-417B-B76B-1033A37CE9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5562" y="1553792"/>
                <a:ext cx="4932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C579F15-0BED-433D-BE2C-66B698B526C4}"/>
                  </a:ext>
                </a:extLst>
              </p14:cNvPr>
              <p14:cNvContentPartPr/>
              <p14:nvPr/>
            </p14:nvContentPartPr>
            <p14:xfrm>
              <a:off x="6127282" y="2898392"/>
              <a:ext cx="2190960" cy="63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C579F15-0BED-433D-BE2C-66B698B52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2962" y="2894072"/>
                <a:ext cx="2199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344BE44-5F0B-4DA3-9732-889AAC3C3E3B}"/>
                  </a:ext>
                </a:extLst>
              </p14:cNvPr>
              <p14:cNvContentPartPr/>
              <p14:nvPr/>
            </p14:nvContentPartPr>
            <p14:xfrm>
              <a:off x="3912922" y="2778152"/>
              <a:ext cx="892800" cy="74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344BE44-5F0B-4DA3-9732-889AAC3C3E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8602" y="2773832"/>
                <a:ext cx="901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C7F34FA-D7DF-4384-AFF1-1F0612EE2E9A}"/>
                  </a:ext>
                </a:extLst>
              </p14:cNvPr>
              <p14:cNvContentPartPr/>
              <p14:nvPr/>
            </p14:nvContentPartPr>
            <p14:xfrm>
              <a:off x="6045202" y="3461432"/>
              <a:ext cx="1844280" cy="113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C7F34FA-D7DF-4384-AFF1-1F0612EE2E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0882" y="3457112"/>
                <a:ext cx="18529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D9DED2C-DC39-48D1-812C-3ABC97DC2D81}"/>
                  </a:ext>
                </a:extLst>
              </p14:cNvPr>
              <p14:cNvContentPartPr/>
              <p14:nvPr/>
            </p14:nvContentPartPr>
            <p14:xfrm>
              <a:off x="4343122" y="3809552"/>
              <a:ext cx="601560" cy="109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D9DED2C-DC39-48D1-812C-3ABC97DC2D8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8802" y="3805232"/>
                <a:ext cx="6102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F5DC971-CC40-4782-A56F-312D59AF7A34}"/>
                  </a:ext>
                </a:extLst>
              </p14:cNvPr>
              <p14:cNvContentPartPr/>
              <p14:nvPr/>
            </p14:nvContentPartPr>
            <p14:xfrm>
              <a:off x="3733642" y="4671392"/>
              <a:ext cx="741600" cy="55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F5DC971-CC40-4782-A56F-312D59AF7A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9322" y="4667072"/>
                <a:ext cx="750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AD017E8-8CB5-456A-A957-CDB5CF2D8186}"/>
                  </a:ext>
                </a:extLst>
              </p14:cNvPr>
              <p14:cNvContentPartPr/>
              <p14:nvPr/>
            </p14:nvContentPartPr>
            <p14:xfrm>
              <a:off x="6078682" y="4276472"/>
              <a:ext cx="1222920" cy="54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AD017E8-8CB5-456A-A957-CDB5CF2D818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4362" y="4272152"/>
                <a:ext cx="12315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AC18E6F-6B32-4534-B919-E7CB3446274E}"/>
                  </a:ext>
                </a:extLst>
              </p14:cNvPr>
              <p14:cNvContentPartPr/>
              <p14:nvPr/>
            </p14:nvContentPartPr>
            <p14:xfrm>
              <a:off x="5975722" y="4441352"/>
              <a:ext cx="2446200" cy="671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AC18E6F-6B32-4534-B919-E7CB344627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71402" y="4437032"/>
                <a:ext cx="245484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0219E76-4679-407C-8773-2C3213D3E45F}"/>
                  </a:ext>
                </a:extLst>
              </p14:cNvPr>
              <p14:cNvContentPartPr/>
              <p14:nvPr/>
            </p14:nvContentPartPr>
            <p14:xfrm>
              <a:off x="1616842" y="3861032"/>
              <a:ext cx="792000" cy="106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0219E76-4679-407C-8773-2C3213D3E4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2522" y="3856712"/>
                <a:ext cx="800640" cy="11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Breitbild</PresentationFormat>
  <Paragraphs>182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123</cp:revision>
  <cp:lastPrinted>2022-03-02T20:18:27Z</cp:lastPrinted>
  <dcterms:created xsi:type="dcterms:W3CDTF">2022-03-01T20:52:11Z</dcterms:created>
  <dcterms:modified xsi:type="dcterms:W3CDTF">2024-03-19T10:46:20Z</dcterms:modified>
</cp:coreProperties>
</file>