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4.xml" ContentType="application/vnd.openxmlformats-officedocument.presentationml.notesSlide+xml"/>
  <Override PartName="/ppt/ink/ink72.xml" ContentType="application/inkml+xml"/>
  <Override PartName="/ppt/notesSlides/notesSlide5.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78.xml" ContentType="application/inkml+xml"/>
  <Override PartName="/ppt/notesSlides/notesSlide8.xml" ContentType="application/vnd.openxmlformats-officedocument.presentationml.notesSlide+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notesSlides/notesSlide9.xml" ContentType="application/vnd.openxmlformats-officedocument.presentationml.notesSlide+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10.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notesSlides/notesSlide11.xml" ContentType="application/vnd.openxmlformats-officedocument.presentationml.notesSlide+xml"/>
  <Override PartName="/ppt/ink/ink220.xml" ContentType="application/inkml+xml"/>
  <Override PartName="/ppt/ink/ink221.xml" ContentType="application/inkml+xml"/>
  <Override PartName="/ppt/ink/ink222.xml" ContentType="application/inkml+xml"/>
  <Override PartName="/ppt/notesSlides/notesSlide12.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notesSlides/notesSlide13.xml" ContentType="application/vnd.openxmlformats-officedocument.presentationml.notesSlide+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notesSlides/notesSlide16.xml" ContentType="application/vnd.openxmlformats-officedocument.presentationml.notesSlide+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notesSlides/notesSlide17.xml" ContentType="application/vnd.openxmlformats-officedocument.presentationml.notesSlide+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notesSlides/notesSlide18.xml" ContentType="application/vnd.openxmlformats-officedocument.presentationml.notesSlide+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notesSlides/notesSlide19.xml" ContentType="application/vnd.openxmlformats-officedocument.presentationml.notesSlide+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notesSlides/notesSlide24.xml" ContentType="application/vnd.openxmlformats-officedocument.presentationml.notesSlide+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429" r:id="rId25"/>
    <p:sldId id="423" r:id="rId26"/>
    <p:sldId id="383" r:id="rId27"/>
    <p:sldId id="424" r:id="rId28"/>
    <p:sldId id="425" r:id="rId29"/>
    <p:sldId id="426" r:id="rId30"/>
    <p:sldId id="427" r:id="rId31"/>
    <p:sldId id="384" r:id="rId32"/>
    <p:sldId id="387" r:id="rId33"/>
    <p:sldId id="974" r:id="rId34"/>
    <p:sldId id="390" r:id="rId35"/>
    <p:sldId id="391" r:id="rId36"/>
    <p:sldId id="392" r:id="rId37"/>
    <p:sldId id="393" r:id="rId38"/>
    <p:sldId id="394" r:id="rId39"/>
    <p:sldId id="395" r:id="rId4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660"/>
  </p:normalViewPr>
  <p:slideViewPr>
    <p:cSldViewPr snapToGrid="0">
      <p:cViewPr varScale="1">
        <p:scale>
          <a:sx n="116" d="100"/>
          <a:sy n="116" d="100"/>
        </p:scale>
        <p:origin x="10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00.381"/>
    </inkml:context>
    <inkml:brush xml:id="br0">
      <inkml:brushProperty name="width" value="0.025" units="cm"/>
      <inkml:brushProperty name="height" value="0.025" units="cm"/>
    </inkml:brush>
  </inkml:definitions>
  <inkml:trace contextRef="#ctx0" brushRef="#br0">170 101 3171,'0'-8'5365,"0"3"-5230,1-2 506,-1 0 0,0 0 0,-1 0 0,1-1 0,-4-11 0,3 17-468,1 0 0,-1 1 0,1-1 0,-1 0 0,0 1 0,0-1 0,0 1 0,0-1 0,0 1 0,0-1 0,0 1 0,0 0 0,-1-1 0,1 1 0,-1 0 0,1 0 0,-1 0 0,1 0 0,-1 0 0,1 0 0,-1 1 0,0-1 0,1 1 0,-1-1 0,0 1-1,0-1 1,1 1 0,-1 0 0,0 0 0,0 0 0,0 0 0,-3 0 0,4 1-148,-1 0 0,0-1-1,0 1 1,0 0 0,0 0 0,1 0-1,-1 0 1,0 0 0,1 0 0,-1 1-1,1-1 1,0 0 0,-1 1-1,1-1 1,0 1 0,0 0 0,0-1-1,0 1 1,0 0 0,0-1 0,0 1-1,1 0 1,-1 0 0,0 0-1,1 0 1,-1 4 0,-4 52-31,5-58 8,0 1-1,0-1 1,0 1-1,0 0 1,0-1 0,0 1-1,0-1 1,1 1-1,-1 0 1,0-1-1,0 1 1,1-1-1,-1 1 1,0-1 0,1 1-1,-1-1 1,0 1-1,1-1 1,-1 1-1,1-1 1,-1 1-1,1-1 1,-1 0 0,1 1-1,-1-1 1,1 0-1,-1 0 1,1 1-1,-1-1 1,1 0-1,0 0 1,-1 0 0,1 0-1,-1 1 1,1-1-1,0 0 1,-1 0-1,1 0 1,0 0-1,-1-1 1,1 1 0,-1 0-1,1 0 1,0 0-1,-1 0 1,1-1-1,-1 1 1,1 0-1,-1 0 1,1-1 0,-1 1-1,2-1 1,0 0 67,1-1 1,0 1 0,0-1-1,0 1 1,-1-1 0,1 0 0,-1 0-1,0 0 1,4-5 0,-4 6 23,-1-1 0,0 0 1,0 1-1,0-1 0,0 0 0,0 0 1,0 0-1,0 0 0,-1 0 1,1 0-1,-1 0 0,1 0 1,-1 0-1,0 0 0,0 0 1,0 0-1,0 0 0,0 0 1,0 0-1,0 0 0,-1-1 0,1 1 1,-1 0-1,0 0 0,0 1 1,1-1-1,-1 0 0,0 0 1,-1 0-1,1 1 0,0-1 1,0 0-1,-3-1 0,2 1-81,0 1-1,0 1 0,0-1 0,0 0 1,0 0-1,0 1 0,0-1 1,-1 1-1,1 0 0,0 0 0,0 0 1,0 0-1,-1 0 0,1 0 1,0 0-1,0 1 0,0-1 0,0 1 1,0-1-1,-1 1 0,1 0 1,0 0-1,1 0 0,-1 0 1,0 0-1,0 1 0,0-1 0,1 1 1,-1-1-1,0 1 0,-2 2 1,-5 7-4,0-1-1,0 1 1,-8 15 0,14-22-61,1-1 0,0 1 0,0 0 0,1-1 0,-1 1 0,1 0 0,0 0 0,0 0 0,0 0 0,0 0 0,1 0 0,0 0 0,-1 0 0,2 1 0,-1 4 0,1-8-47,0 0 0,-1 0-1,1 0 1,-1-1 0,1 1 0,0 0 0,0 0 0,-1-1 0,1 1 0,0-1-1,0 1 1,0-1 0,0 1 0,-1-1 0,1 1 0,0-1 0,0 0-1,0 1 1,0-1 0,0 0 0,0 0 0,0 0 0,0 0 0,0 0-1,0 0 1,0 0 0,0 0 0,0 0 0,0 0 0,0-1 0,0 1 0,0 0-1,0-1 1,2 0 0,34-16-3800,1-15-2046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7.710"/>
    </inkml:context>
    <inkml:brush xml:id="br0">
      <inkml:brushProperty name="width" value="0.025" units="cm"/>
      <inkml:brushProperty name="height" value="0.025" units="cm"/>
    </inkml:brush>
  </inkml:definitions>
  <inkml:trace contextRef="#ctx0" brushRef="#br0">1 83 2498,'4'-9'4303,"-1"-1"-3067,9-30 12,3 16 7537,-15 30-8683,0 1-1,1-1 0,0 0 1,0 0-1,1 1 0,0-1 1,0 0-1,0 0 0,0-1 1,1 1-1,0 0 0,1-1 1,-1 0-1,1 0 0,0 0 0,0 0 1,0 0-1,1-1 0,0 0 1,0 0-1,0 0 0,0-1 1,0 1-1,1-1 0,0 0 1,8 3-1,1-1-339,-1 0 0,1-1 0,0 0 0,17 2 0,55-2-5237,-44-6-2228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29.643"/>
    </inkml:context>
    <inkml:brush xml:id="br0">
      <inkml:brushProperty name="width" value="0.025" units="cm"/>
      <inkml:brushProperty name="height" value="0.025" units="cm"/>
    </inkml:brush>
  </inkml:definitions>
  <inkml:trace contextRef="#ctx0" brushRef="#br0">1 0 3491,'0'0'-64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7.633"/>
    </inkml:context>
    <inkml:brush xml:id="br0">
      <inkml:brushProperty name="width" value="0.025" units="cm"/>
      <inkml:brushProperty name="height" value="0.025" units="cm"/>
    </inkml:brush>
  </inkml:definitions>
  <inkml:trace contextRef="#ctx0" brushRef="#br0">106 7 13068,'0'0'2616,"-9"1"-262,4 0-2114,1 0-1,-1 0 1,0 0-1,1 0 1,-1 1-1,1 0 1,0 0 0,0 0-1,0 1 1,0-1-1,0 1 1,0 0-1,0 0 1,1 0-1,0 1 1,0-1-1,0 1 1,0 0-1,0 0 1,1 0-1,-1 0 1,1 0-1,0 1 1,1-1-1,-1 0 1,1 1-1,-1 0 1,1-1-1,0 8 1,1-10-201,-1 0-1,1 0 1,0 1 0,-1-1 0,1 0-1,0 0 1,1 1 0,-1-1 0,0 0-1,1 0 1,-1 0 0,1 1 0,0-1 0,0 0-1,0 0 1,0 0 0,0 0 0,0 0-1,0 0 1,0-1 0,1 1 0,-1 0-1,1-1 1,0 1 0,2 2 0,0-3-27,0 1 1,-1-1-1,1 0 1,0 0-1,0 0 1,0-1-1,0 1 1,-1-1-1,1 0 1,0 0 0,0 0-1,0-1 1,0 1-1,6-3 1,-5 2-48,0-1 1,0 0-1,0-1 1,0 1 0,0-1-1,-1 0 1,1 0-1,-1 0 1,0-1 0,0 1-1,0-1 1,0 0-1,-1 0 1,1-1-1,-1 1 1,0-1 0,2-5-1,0 2-54,-1 0-1,-1-1 0,1 1 1,-1-1-1,-1 0 0,0 0 1,0 0-1,-1 0 0,1-11 1,-2 20 79,0 0 0,-1 0 0,1 0 1,0 1-1,0-1 0,0 0 1,0 0-1,-1 0 0,1 1 0,0-1 1,0 0-1,0 0 0,-1 0 1,1 0-1,0 0 0,0 0 0,-1 0 1,1 1-1,0-1 0,0 0 1,-1 0-1,1 0 0,0 0 0,0 0 1,-1 0-1,1 0 0,0 0 1,-1 0-1,1 0 0,0 0 0,0-1 1,-1 1-1,1 0 0,0 0 1,0 0-1,0 0 0,-1 0 0,1 0 1,0-1-1,0 1 0,-1 0 1,1 0-1,0 0 0,0 0 0,0-1 1,0 1-1,-1 0 0,1 0 1,0-1-1,0 1 0,0 0 0,0 0 1,0 0-1,0-1 0,0 1 1,0 0-1,0-1 0,0 1 1,-14 20 85,10-8 26,0 1 1,0-1-1,1 0 1,1 1-1,0 0 0,0-1 1,2 1-1,-1 0 1,2 0-1,1 14 0,-1-24-106,-1-1-1,1 0 0,-1 0 0,1 1 0,0-1 0,0 0 0,0 0 0,0 0 1,0 0-1,0 0 0,0 0 0,1-1 0,-1 1 0,1 0 0,-1-1 0,1 1 1,0-1-1,-1 1 0,1-1 0,0 0 0,0 0 0,0 0 0,0 0 0,0 0 1,0 0-1,1 0 0,-1-1 0,0 1 0,0-1 0,0 1 0,1-1 0,-1 0 1,0 0-1,0 0 0,1 0 0,-1-1 0,4 0 0,0 0-514,0-1 1,0 1-1,0-1 0,-1 0 1,1-1-1,-1 0 0,1 1 1,-1-2-1,0 1 0,0 0 1,-1-1-1,1 0 0,4-6 0,15-22-5652,-2-8-2028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7.979"/>
    </inkml:context>
    <inkml:brush xml:id="br0">
      <inkml:brushProperty name="width" value="0.025" units="cm"/>
      <inkml:brushProperty name="height" value="0.025" units="cm"/>
    </inkml:brush>
  </inkml:definitions>
  <inkml:trace contextRef="#ctx0" brushRef="#br0">83 1 15695,'0'0'2770,"-6"12"-431,-4 5-1897,-32 66 2766,37-73-2899,1 0-1,1 1 0,-1-1 0,2 1 0,-1 0 1,0 21-1,3-31-318,0 0 0,0 0 0,0 0 0,0 0 0,1 0 0,-1 0 0,0 0 1,1 0-1,-1 0 0,1 0 0,-1 0 0,1 0 0,0 0 0,-1 0 0,1 0 0,0-1 0,-1 1 0,1 0 1,0-1-1,0 1 0,0 0 0,0-1 0,0 1 0,0-1 0,0 1 0,0-1 0,0 0 0,0 1 0,0-1 0,0 0 1,0 0-1,0 1 0,0-1 0,0 0 0,0 0 0,0 0 0,0-1 0,0 1 0,0 0 0,0 0 0,0 0 0,0-1 1,1 0-1,59-16-2542,-44 11 1264,-16 5 1342,0 0 1,1 1-1,-1-1 1,1 1-1,-1-1 1,0 1-1,1 0 1,-1-1-1,1 1 0,0 0 1,-1 0-1,1 0 1,-1 0-1,1 0 1,-1 1-1,1-1 1,-1 0-1,1 1 1,-1-1-1,0 1 1,1 0-1,-1-1 1,1 1-1,-1 0 0,0 0 1,0 0-1,0 0 1,1 0-1,-1 0 1,0 0-1,0 0 1,0 0-1,0 0 1,-1 1-1,1-1 1,0 0-1,0 1 0,-1-1 1,2 3-1,-1 3 190,0-1 0,-1 1 0,0 0-1,0 0 1,0 0 0,0 0-1,-1-1 1,-3 10 0,3-11-109,-1 0 1,0 0-1,-1 0 1,1 0-1,-1 0 1,0-1-1,0 0 1,0 1-1,-1-1 1,1 0-1,-1-1 1,0 1-1,0-1 1,-1 1-1,1-1 1,-6 3-1,8-5-183,0 0-1,0 1 1,0-1-1,-1 0 1,1 0-1,0 0 0,-1-1 1,1 1-1,0-1 1,-1 1-1,1-1 1,-1 0-1,1 0 1,-1 0-1,1 0 1,-1 0-1,1 0 0,-1-1 1,1 1-1,0-1 1,-1 0-1,1 1 1,0-1-1,0 0 1,-1-1-1,1 1 1,0 0-1,0-1 0,0 1 1,0-1-1,0 1 1,1-1-1,-1 0 1,0 0-1,1 0 1,-2-3-1,1 2-632,1 0 1,-1 0-1,1 0 1,0-1-1,0 1 0,0 0 1,1-1-1,-1 1 0,1-1 1,0 1-1,0-4 0,0-17-7732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8.766"/>
    </inkml:context>
    <inkml:brush xml:id="br0">
      <inkml:brushProperty name="width" value="0.025" units="cm"/>
      <inkml:brushProperty name="height" value="0.025" units="cm"/>
    </inkml:brush>
  </inkml:definitions>
  <inkml:trace contextRef="#ctx0" brushRef="#br0">12 171 15214,'0'0'10357,"10"-6"-10122,0 0-199,11-7 56,37-30 0,-53 40-84,0-1-1,-1 0 0,1 0 1,-1-1-1,-1 1 0,1-1 1,0 0-1,-1 0 1,0 0-1,0 0 0,-1-1 1,0 1-1,1-1 0,1-11 1,-4 16-7,0 1-1,1-1 1,-1 0 0,0 1 0,0-1-1,0 0 1,0 1 0,-1-1 0,1 0-1,0 0 1,0 1 0,0-1 0,0 0-1,-1 1 1,1-1 0,0 1 0,-1-1-1,1 0 1,0 1 0,-1-1 0,1 1-1,-1-1 1,1 1 0,-1-1 0,1 1-1,-1-1 1,1 1 0,-1 0 0,1-1-1,-2 0 1,-23 2-40,19 1 24,0 0 0,0 1-1,0-1 1,0 1 0,0 0-1,-6 6 1,4-3 10,1 1-1,0 0 1,1 0 0,-1 1-1,1-1 1,1 1 0,0 1-1,0-1 1,0 1 0,1 0-1,1 0 1,-1 0 0,2 0-1,-1 1 1,1-1 0,0 1-1,1-1 1,0 16 0,2-23 17,-1 0 1,1 0-1,0 0 1,0 0-1,0-1 1,0 1-1,0 0 1,1-1 0,-1 1-1,0 0 1,1-1-1,-1 0 1,1 1-1,0-1 1,-1 0-1,1 0 1,0 0 0,0 0-1,-1 0 1,1 0-1,0 0 1,0-1-1,0 1 1,0-1-1,0 1 1,0-1 0,0 0-1,0 0 1,1 0-1,2 0 1,74-2 283,-70 1-287,59-9 48,-50 6-80,0 1 0,1 1 0,-1 1 0,0 0 0,36 4 0,-55-3 56,1-1-1,-1 1 0,1 0 0,-1 0 0,1-1 1,-1 1-1,1 0 0,-1 0 0,0 0 0,1 0 1,-1 0-1,1 0 0,-1 0 0,1 0 0,-1 0 1,0 0-1,1 0 0,-1 0 0,1 0 0,-1 1 1,1-1-1,-1 0 0,1 0 0,-1 1 0,1-1 1,-1 0-1,1 1 0,-1-1 0,1 0 0,0 1 1,-1-1-1,1 1 0,0-1 0,-1 1 1,1-1-1,0 0 0,-1 1 0,1-1 0,0 1 1,0 0-1,-1-1 0,1 1 0,0-1 0,0 1 1,0-1-1,0 1 0,0-1 0,0 1 0,0 0 1,0-1-1,0 1 0,0-1 0,0 1 0,0-1 1,1 1-1,-1-1 0,0 1 0,0-1 0,0 1 1,1-1-1,0 2 0,-7-10 105,0-1-1,1 0 1,1 1 0,-1-2-1,2 1 1,-1 0 0,1-1-1,0 0 1,1 1-1,-1-11 1,-1 1-113,1 11-91,1-1 1,1 1-1,-1-1 1,1 0 0,1 0-1,-1 0 1,2 1-1,0-13 1,0 20 19,0 0 0,0 0 0,0 0 0,-1 1 0,1-1 0,0 0 0,0 0 0,0 0-1,0 1 1,0-1 0,0 0 0,1 1 0,-1-1 0,0 1 0,0-1 0,0 1 0,0 0 0,1 0 0,-1-1 0,0 1 0,0 0 0,1 0 0,0 0 0,39 0-1019,-29 1 480,93-1-7876,-73 0 1912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9.205"/>
    </inkml:context>
    <inkml:brush xml:id="br0">
      <inkml:brushProperty name="width" value="0.025" units="cm"/>
      <inkml:brushProperty name="height" value="0.025" units="cm"/>
    </inkml:brush>
  </inkml:definitions>
  <inkml:trace contextRef="#ctx0" brushRef="#br0">132 0 2018,'0'0'13928,"-9"1"-11163,6-1-2638,0 1-1,0-1 1,0 1-1,0 0 1,-1 0 0,1 0-1,0 0 1,1 1-1,-1-1 1,0 1 0,0 0-1,0-1 1,1 1-1,-1 0 1,1 1 0,0-1-1,0 0 1,-1 1-1,2-1 1,-1 1 0,0 0-1,0 0 1,1-1-1,-1 1 1,1 0 0,0 0-1,-1 7 1,0-5 20,-39 110 3059,38-102-3017,0 0 1,0-1-1,2 1 1,-1 0-1,1 0 0,1 0 1,2 17-1,-1-28-184,-1 0-1,1 0 1,0 0 0,0 0-1,0 0 1,0 0-1,0 0 1,0-1-1,0 1 1,1 0 0,-1-1-1,1 1 1,-1-1-1,1 0 1,-1 1-1,1-1 1,0 0-1,0 0 1,0 0 0,-1 0-1,1 0 1,0-1-1,0 1 1,0 0-1,0-1 1,1 0 0,2 1-1,9 1-132,0-1-1,0-1 1,15-1-1,-10 1-414,0-1 232,31 2-195,-49-1 540,0 0 1,0 0-1,0 0 0,0 1 0,0-1 0,0 0 0,0 1 0,0-1 0,0 1 1,-1-1-1,1 1 0,0 0 0,0-1 0,0 1 0,-1 0 0,1-1 0,0 1 1,-1 0-1,1 0 0,-1 0 0,1 0 0,-1-1 0,1 1 0,-1 0 0,1 0 0,-1 0 1,0 0-1,0 0 0,0 0 0,1 0 0,-1 0 0,0 0 0,0 0 0,0 0 1,0 0-1,-1 0 0,1 0 0,0 0 0,0 0 0,-1 1 0,1-2-23,0 0-1,0 0 1,0-1-1,0 1 1,-1 0 0,1 0-1,0 0 1,0 0-1,0 0 1,0-1-1,-1 1 1,1 0-1,0 0 1,0 0-1,0 0 1,-1 0-1,1 0 1,0 0 0,0-1-1,0 1 1,-1 0-1,1 0 1,0 0-1,0 0 1,-1 0-1,1 0 1,0 0-1,0 0 1,0 0-1,-1 0 1,1 1 0,0-1-1,0 0 1,-1 0-1,1 0 1,0 0-1,0 0 1,0 0-1,-1 0 1,1 0-1,0 1 1,0-1 0,0 0-1,0 0 1,-1 0-1,1 0 1,0 1-1,0-1 1,-5-23 326,5 19-335,0 1-1,1 0 0,0 0 0,-1 0 1,1 0-1,0 0 0,1 0 0,-1 0 0,0 0 1,1 0-1,0 0 0,-1 0 0,1 1 0,0-1 1,1 1-1,-1-1 0,0 1 0,1 0 0,-1 0 1,1 0-1,0 0 0,-1 1 0,1-1 1,0 1-1,0-1 0,0 1 0,5-1 0,11-4-105,0 1 1,0 1-1,30-2 0,-14 1-705,-16-3-1151,-18 8 1819,-1 0 1,0 0-1,0 0 0,1-1 1,-1 1-1,0 0 1,1-1-1,-1 1 0,0 0 1,0-1-1,1 1 1,-1 0-1,0-1 0,0 1 1,0 0-1,0-1 1,0 1-1,0-1 1,1 1-1,-1 0 0,0-1 1,0 1-1,0-1 1,0 1-1,0 0 0,0-1 1,0 1-1,-1-1 1,1 1-1,0 0 0,0-1 1,0 1-1,0 0 1,0-1-1,-1 1 0,1 0 1,0-1-1,0 1 1,-1 0-1,1-1 1,0 1-1,0 0 0,-1-1 1,1 1-1,0 0 1,-1 0-1,1 0 0,0-1 1,-1 1-1,-19-9-6612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9.536"/>
    </inkml:context>
    <inkml:brush xml:id="br0">
      <inkml:brushProperty name="width" value="0.025" units="cm"/>
      <inkml:brushProperty name="height" value="0.025" units="cm"/>
    </inkml:brush>
  </inkml:definitions>
  <inkml:trace contextRef="#ctx0" brushRef="#br0">1 26 10794,'0'0'7239,"56"-26"-7239,-25 26-897,1 0-3555,5 0-4004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9.912"/>
    </inkml:context>
    <inkml:brush xml:id="br0">
      <inkml:brushProperty name="width" value="0.025" units="cm"/>
      <inkml:brushProperty name="height" value="0.025" units="cm"/>
    </inkml:brush>
  </inkml:definitions>
  <inkml:trace contextRef="#ctx0" brushRef="#br0">62 0 12716,'0'0'7431,"-7"11"-5829,2-3-1449,-28 43 1494,31-46-1503,-1-1 0,1 1 0,0-1 0,1 1 0,-1 0 0,1 0 0,0 0 0,0 0 0,0 0 0,1 0 0,0 7 0,0-11-137,1 0 0,-1 0 1,1-1-1,-1 1 0,1 0 0,0-1 0,-1 1 0,1-1 0,0 1 0,0-1 0,-1 1 0,1-1 1,0 1-1,0-1 0,0 0 0,0 1 0,-1-1 0,1 0 0,0 0 0,0 0 0,0 0 0,0 0 1,0 0-1,0 0 0,0 0 0,-1 0 0,1 0 0,1-1 0,30-5 54,-25 1-85,1 0 0,-1-1 1,0 0-1,0-1 0,-1 0 0,1 0 0,-2 0 0,1-1 1,-1 1-1,0-1 0,-1-1 0,1 1 0,-2-1 0,5-13 0,-11 37-559,-7 57 2091,16-39-3819,-5-31 1880,-1-1 1,1 0 0,0 0 0,0 1 0,0-1-1,-1 0 1,1 0 0,0 0 0,0 0-1,1 0 1,-1 0 0,0 0 0,0 0 0,0-1-1,1 1 1,-1 0 0,0-1 0,2 2-1,16 0-14137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31.394"/>
    </inkml:context>
    <inkml:brush xml:id="br0">
      <inkml:brushProperty name="width" value="0.025" units="cm"/>
      <inkml:brushProperty name="height" value="0.025" units="cm"/>
    </inkml:brush>
  </inkml:definitions>
  <inkml:trace contextRef="#ctx0" brushRef="#br0">115 65 14990,'0'0'7527,"-7"10"-6982,-21 31-625,17-18-353,22-28 413,20-24 99,-29 26-133,0 1 0,0 0 0,0 0 0,1 0 0,-1 0 0,1 0 0,-1 0 0,1 1 0,4-3 0,1 8-715,-5 15 482,-5 15 553,-2 1 1,-2-1-1,-1 0 1,-14 40-1,-5 28 511,25-99-751,-18 60 157,18-61-174,0 1 0,0-1 1,0 0-1,-1 0 0,1 0 0,-1 0 1,0 0-1,1 0 0,-1 0 0,-2 1 1,3-2-3,0-1 0,0 1 0,0-1 0,0 1 0,1-1 0,-1 0 0,0 0 0,0 1 0,0-1 0,0 0 0,0 0 0,0 0 0,0 0 0,0 0 1,0 0-1,0 0 0,0 0 0,0-1 0,0 1 0,0 0 0,0 0 0,0-1 0,0 1 0,1-1 0,-1 1 0,-1-2 0,0 1 7,0-1 0,1 0 0,-1 0 0,1 0 0,0 0 0,0 0 0,-1-1 0,1 1 0,1 0 0,-1 0 0,0-1-1,0 1 1,1-1 0,0 1 0,-1 0 0,1-4 0,-2-44-1,2 44-22,1-7-20,1 1 0,0 0 0,1 0 0,0 0 0,1 0 0,0 1 0,1-1 0,0 1 0,1 0 0,0 1 0,1-1 0,0 1 0,14-14 0,14-15-181,72-61 0,-91 86 203,5-4 45,-12 12 4,-1-1 1,0 0 0,0-1-1,-1 1 1,13-18-1,-37 33-42,13-3 2,-1 1-1,1 0 0,0 0 1,0 0-1,1 0 0,0 1 1,0 0-1,-2 8 0,4-14 2,0 0 0,1 1-1,0-1 1,-1 1 0,1-1-1,0 1 1,-1-1 0,1 1 0,0-1-1,0 1 1,0-1 0,0 1-1,1-1 1,-1 1 0,0-1-1,1 0 1,-1 1 0,1-1 0,-1 1-1,1-1 1,-1 0 0,1 1-1,0-1 1,0 0 0,0 0 0,0 0-1,0 1 1,0-1 0,0 0-1,0 0 1,0-1 0,1 1-1,-1 0 1,0 0 0,0 0 0,1-1-1,-1 1 1,1-1 0,-1 1-1,0-1 1,1 0 0,-1 1-1,1-1 1,2 0 0,7 0-14,1 0 1,-1-1-1,1 0 0,-1-1 0,0 0 1,0-1-1,0 0 0,0-1 1,0 0-1,-1 0 0,1-1 1,-1-1-1,-1 0 0,1 0 1,-1-1-1,0 0 0,0-1 1,-1 1-1,14-18 0,-22 25 16,0 0-1,0 0 0,0 0 0,0-1 1,0 1-1,0 0 0,0 0 0,0 0 1,0 0-1,1 0 0,-1 0 1,0 0-1,0 0 0,0 0 0,0 0 1,0 0-1,0 0 0,0 0 0,1 0 1,-1 0-1,0 0 0,0 0 1,0 0-1,0 0 0,0 0 0,0 0 1,1 0-1,-1 0 0,0 0 0,0 0 1,0 0-1,0 0 0,0 0 0,0 0 1,1 0-1,-1 0 0,0 0 1,0 0-1,0 0 0,0 1 0,0-1 1,0 0-1,0 0 0,0 0 0,0 0 1,0 0-1,1 0 0,-1 0 1,0 0-1,0 1 0,0-1 0,0 0 1,0 0-1,0 0 0,0 0 0,0 0 1,0 0-1,0 1 0,0-1 0,0 0 1,3 16 124,-3-13-111,0-1 1,1 1-1,-1 0 1,1-1-1,-1 1 0,1 0 1,0-1-1,0 1 1,0-1-1,0 1 0,0-1 1,0 0-1,1 0 0,-1 1 1,1-1-1,0 0 1,4 3-1,-1-3 24,1 0 0,0-1 0,0 0-1,0 0 1,0-1 0,0 0 0,0 0 0,0 0 0,0-1 0,0 1 0,-1-1-1,1-1 1,0 1 0,6-3 0,9-5-143,0-1-1,28-18 0,-33 18-337,1 1-1,0 0 0,20-7 0,-36 17 431,0-1 0,-1 0 0,1 0 0,-1 1 0,1-1 0,0 1 1,-1-1-1,1 0 0,-1 1 0,1-1 0,-1 1 0,1 0 0,-1-1 0,1 1 0,-1-1 0,0 1 0,1-1 0,-1 1 1,0 0-1,0-1 0,1 1 0,-1 0 0,0-1 0,0 1 0,0 0 0,0 0 0,0-1 0,0 1 0,0 0 0,0-1 0,0 1 1,0 0-1,0-1 0,0 1 0,-1 0 0,1 0 0,0 0 0,-4 33 295,0-18-182,2 0 0,-1 1 1,2-1-1,0 0 0,1 0 0,1 1 1,0-1-1,1 0 0,1 0 1,1 0-1,0 0 0,10 23 1,-8-24-154,0 0 1,0 1 0,-2-1 0,0 1-1,-1 0 1,3 31 0,-6-43 70,0-1 0,0 1-1,0-1 1,0 0 0,-1 1 0,0-1 0,1 1-1,-1-1 1,0 0 0,0 0 0,-1 1 0,1-1-1,-1 0 1,0 0 0,0 0 0,0-1 0,0 1-1,0 0 1,0-1 0,-1 1 0,1-1 0,-1 0-1,0 0 1,0 0 0,1 0 0,-1 0 0,-1-1-1,1 1 1,0-1 0,0 0 0,0 0-1,-1 0 1,1 0 0,-1-1 0,1 1 0,0-1-1,-1 0 1,-6 0 0,8 0 3,-1 0-1,1 0 1,0 0 0,0 0 0,-1-1-1,1 1 1,0-1 0,0 1-1,-1-1 1,1 0 0,0 0 0,0 0-1,0 0 1,0 0 0,0-1 0,0 1-1,1 0 1,-1-1 0,0 1-1,1-1 1,-3-3 0,2 2-42,0-1 0,0 0-1,0 0 1,1 0 0,-1 0 0,1 0 0,0-1 0,1 1 0,-1 0-1,0-9 1,1 1-210,1 0 0,0 1 0,1-1-1,0 0 1,1 1 0,0-1 0,9-20-1,7-1-266,1 0-1,2 2 1,1 0 0,42-42-1,22-29 261,-87 102 268,1-1 1,-1 1-1,1-1 1,-1 1-1,0-1 0,1 1 1,-1-1-1,1 1 1,-1-1-1,0 1 1,1-1-1,-1 1 1,0-1-1,0 0 1,0 1-1,1-1 0,-1 1 1,0-1-1,0 0 1,0 1-1,0-1 1,0 0-1,0 1 1,0-1-1,0 0 0,-14 1 294,-18 17 88,27-12-166,1 0 0,-1 0 0,1 1 0,1 0 0,-1 0 0,-3 8 0,3 12 833,4-26-1060,1 1 0,-1 0 0,0 0 0,1 0 0,-1-1 1,1 1-1,-1 0 0,1-1 0,-1 1 0,1 0 0,-1-1 0,1 1 0,0-1 1,-1 1-1,1-1 0,0 1 0,-1-1 0,1 0 0,0 1 0,-1-1 0,1 0 1,0 1-1,0-1 0,0 0 0,-1 0 0,1 0 0,2 0 0,13 1-50,-1-1-1,1-1 1,0-1-1,0 0 1,0-1 0,-1 0-1,0-2 1,27-10-1,-24 8-158,-1 1 1,1 1-1,0 0 0,0 2 1,33-3-1,-50 6 214,0 0 0,-1 0 0,1 0 0,0 0 0,0 0 0,-1 0 0,1 0-1,0 0 1,-1 1 0,1-1 0,0 0 0,-1 1 0,1-1 0,0 0 0,-1 1 0,1-1 0,-1 1 0,1-1 0,-1 1 0,1-1 0,-1 1 0,1-1 0,-1 1 0,1 0-1,-1-1 1,0 1 0,1-1 0,-1 1 0,0 0 0,0-1 0,1 1 0,-1 0 0,0 0 0,0-1 0,0 1 0,0 0 0,0 0 0,0-1 0,0 1 0,0 1-1,-9 37 1824,4-18-982,5-21-852,0 1-1,1-1 1,-1 1-1,1-1 1,-1 1-1,1-1 1,-1 1 0,1-1-1,-1 0 1,1 1-1,-1-1 1,1 0 0,-1 0-1,1 1 1,0-1-1,-1 0 1,1 0 0,0 0-1,-1 1 1,1-1-1,-1 0 1,1 0 0,0 0-1,-1 0 1,1 0-1,0-1 1,-1 1-1,1 0 1,-1 0 0,1 0-1,0 0 1,-1-1-1,1 1 1,0-1 0,26-6 64,40-31-461,-53 29 137,0 1 0,0 0-1,1 1 1,29-10 0,-44 17 235,1-1 1,-1 1 0,0 0 0,1 0-1,-1 0 1,1-1 0,-1 1 0,1 0-1,-1 0 1,1 0 0,-1 0 0,1 0-1,-1 0 1,1 0 0,-1 0-1,1 0 1,-1 0 0,1 0 0,-1 0-1,1 0 1,-1 1 0,1-1 0,-1 0-1,0 0 1,1 0 0,-1 1-1,1-1 1,-1 0 0,0 1 0,1-1-1,-1 0 1,1 1 0,-1-1 0,0 0-1,0 1 1,1-1 0,-1 1 0,0-1-1,0 0 1,1 1 0,-1-1-1,0 1 1,0 0 0,-7 27 161,-27 24-3779,25-45-1878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34.243"/>
    </inkml:context>
    <inkml:brush xml:id="br0">
      <inkml:brushProperty name="width" value="0.025" units="cm"/>
      <inkml:brushProperty name="height" value="0.025" units="cm"/>
    </inkml:brush>
  </inkml:definitions>
  <inkml:trace contextRef="#ctx0" brushRef="#br0">110 179 6118,'0'0'8595,"1"-10"-5467,0 10-2983,6-44 2492,-7 43-2498,0 0 0,1-1-1,-1 1 1,0 0-1,0-1 1,0 1 0,0 0-1,0 0 1,0-1 0,0 1-1,0 0 1,0-1-1,0 1 1,-1 0 0,1 0-1,-1-1 1,1 1-1,-1 0 1,1 0 0,-1 0-1,0 0 1,0 0-1,1 0 1,-1 0 0,0 0-1,0 0 1,0 0-1,0 0 1,0 0 0,0 0-1,0 1 1,0-1-1,-2 0 1,-1 1-123,0 1 0,1 0 0,-1 0 0,1 0 0,0 1 0,-1-1-1,1 1 1,0 0 0,0 0 0,0 0 0,0 0 0,0 0 0,0 1 0,1-1 0,-1 1 0,1 0 0,0 0 0,0 0 0,0 0 0,0 0 0,0 0-1,-1 4 1,-3 6 10,0-1 0,0 2 0,1-1 0,-4 20 0,8-31-12,0 0 0,1-1-1,-1 1 1,1 0-1,0-1 1,0 1-1,-1 0 1,1 0-1,0 0 1,0-1-1,1 1 1,-1 0-1,0 0 1,0-1 0,1 1-1,-1 0 1,1-1-1,0 1 1,0 0-1,-1-1 1,1 1-1,0-1 1,0 1-1,0-1 1,2 2-1,-1-2-3,0 0-1,1-1 0,-1 1 1,0-1-1,0 1 0,1-1 0,-1 0 1,1 0-1,-1 0 0,0 0 1,1 0-1,-1-1 0,0 1 1,1-1-1,-1 1 0,0-1 0,0 0 1,4-2-1,7-3 13,0-1 1,0 0 0,-1 0-1,0-2 1,-1 1-1,0-2 1,0 1-1,13-17 1,-10 10-12,0-2-1,-1 1 1,-1-1 0,18-39-1,-27 52 7,-1 0 0,0 0-1,0 0 1,-1-1 0,0 1-1,0 0 1,1-10 0,-15 20 20,6 1-31,1 1 0,0 0 0,0 0 0,1 0 0,-1 1 0,2 0 0,-7 13 0,-24 64 74,31-74-13,0 1 0,1-1 0,0 1 1,1 0-1,0 0 0,0 12 0,2-23-57,0 0-1,0 0 1,0 0 0,0 0 0,0 0 0,1 0-1,-1 0 1,0 0 0,1 0 0,-1 0 0,1 0-1,-1 0 1,1-1 0,-1 1 0,1 0 0,-1 0-1,1-1 1,0 1 0,0 0 0,-1-1 0,1 1-1,0 0 1,0-1 0,0 1 0,1 0 0,32 4 150,-24-5-134,0-1 0,-1 0 0,1-1 0,-1 0 0,11-4 0,-10 2-36,-1-1-1,0 0 1,0 0-1,-1 0 1,1-1-1,-1-1 1,0 0-1,-1 0 1,12-14 0,-14 16 23,-1-1 1,0 0 0,0 0-1,-1-1 1,0 1 0,0-1 0,0 1-1,-1-1 1,0 0 0,0 0 0,-1 0-1,0 0 1,0 0 0,0-12 0,-2 17 3,1 1 1,0 0-1,-1-1 0,1 1 1,-1 0-1,0-1 1,1 1-1,-1 0 1,0 0-1,0 0 1,0-1-1,0 1 1,0 0-1,0 0 1,0 0-1,0 1 1,0-1-1,0 0 1,-1 0-1,1 1 1,0-1-1,-1 0 1,1 1-1,0-1 1,-1 1-1,1 0 0,-1-1 1,1 1-1,0 0 1,-1 0-1,1 0 1,-1 0-1,1 0 1,-1 0-1,1 1 1,0-1-1,-1 0 1,-1 2-1,-4-1-21,1 0-1,0 0 1,0 1-1,0 0 1,0 0-1,0 0 1,-9 7-1,9-6 28,0 2 0,0-1 0,0 1 0,1 0 0,0 0 0,0 0 0,0 1 0,1-1 0,0 1 0,0 0 0,0 1 0,1-1-1,0 1 1,0-1 0,1 1 0,-2 8 0,4-14-18,0 0 0,0 0 0,0 0 1,0 0-1,0 0 0,0 0 0,1 0 0,-1 0 0,0 0 0,1 0 0,-1 0 0,1 0 0,-1 0 0,1-1 0,-1 1 0,1 0 1,0 0-1,-1 0 0,1-1 0,0 1 0,0 0 0,0-1 0,-1 1 0,1-1 0,0 1 0,0-1 0,0 1 0,0-1 0,0 0 1,0 1-1,0-1 0,0 0 0,0 0 0,1 1 0,42 1 92,-36-2-68,93-9-297,-77 5 72,0 1 0,1 2 1,38 1-1,-62 1 199,0-1 0,0 0 1,0 0-1,0 1 0,0-1 1,0 0-1,0 1 0,0-1 1,0 1-1,0-1 0,-1 1 1,1 0-1,0-1 0,0 1 1,0 0-1,-1 0 0,1-1 0,0 1 1,-1 0-1,1 0 0,0 0 1,-1 0-1,1 0 0,-1 0 1,0 0-1,1 0 0,-1 0 1,0 0-1,1 1 0,0 35 689,-2-24-282,-2-179 626,3 165-1117,0 0 0,1 0 0,-1 0-1,0 0 1,1 0 0,-1 0 0,0 0 0,1 0 0,-1 0 0,1 0 0,0 0 0,-1 0 0,1 0 0,0 0 0,-1 1 0,1-1 0,0 0 0,0 0 0,0 1 0,0-1 0,-1 0 0,1 1 0,0-1 0,0 1 0,0 0 0,0-1 0,1 1 0,-1 0 0,0-1 0,0 1 0,0 0 0,0 0 0,0 0 0,0 0 0,2 0 0,48 5-5850,-39-4 3499,15 2-4092</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34.778"/>
    </inkml:context>
    <inkml:brush xml:id="br0">
      <inkml:brushProperty name="width" value="0.025" units="cm"/>
      <inkml:brushProperty name="height" value="0.025" units="cm"/>
    </inkml:brush>
  </inkml:definitions>
  <inkml:trace contextRef="#ctx0" brushRef="#br0">20 0 19282,'0'0'3433,"0"14"-1960,-19 308 812,19-321-2350,0 0-1,0 0 1,0 0 0,0 0-1,0 0 1,0 0 0,0 0-1,0 0 1,1-1 0,-1 1-1,0 0 1,0 0 0,1 0-1,-1 0 1,1 0 0,-1 0-1,1-1 1,-1 1 0,1 0-1,0 1 1,0-2-11,0 0 0,-1 0-1,1 0 1,-1 0 0,1 1 0,0-1 0,-1 0 0,1-1-1,0 1 1,-1 0 0,1 0 0,-1 0 0,1 0-1,-1 0 1,1-1 0,0 1 0,-1 0 0,1 0 0,-1-1-1,1 1 1,-1 0 0,1-1 0,0 0 0,26-31-3039,-13 5 907,-2-2 1,-1 0 0,13-51-1,-3-33 5982,-31 145 3095,0-5-6342,-10 48-1,18-45-368,1 0 0,1 1 0,4 34-1,-1-29-2111,-3-34 1239,0 0-961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35.124"/>
    </inkml:context>
    <inkml:brush xml:id="br0">
      <inkml:brushProperty name="width" value="0.025" units="cm"/>
      <inkml:brushProperty name="height" value="0.025" units="cm"/>
    </inkml:brush>
  </inkml:definitions>
  <inkml:trace contextRef="#ctx0" brushRef="#br0">1 44 10570,'0'0'15278,"57"-44"-14861,-25 48-321,1 5-96,2 2-352,-3-5-1666,-5-3-2370,-5-3-7816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0.459"/>
    </inkml:context>
    <inkml:brush xml:id="br0">
      <inkml:brushProperty name="width" value="0.025" units="cm"/>
      <inkml:brushProperty name="height" value="0.025" units="cm"/>
    </inkml:brush>
  </inkml:definitions>
  <inkml:trace contextRef="#ctx0" brushRef="#br0">4 30 512,'0'-1'90,"-3"-12"2607,2 27 8327,2-13-10794,-1 0-1,1 0 1,-1 0 0,1 0 0,0 0 0,-1 0 0,1-1-1,0 1 1,-1 0 0,1 0 0,0-1 0,0 1-1,0 0 1,0-1 0,0 1 0,0-1 0,0 1-1,0-1 1,0 0 0,0 1 0,0-1 0,0 0-1,0 0 1,0 0 0,0 1 0,0-1 0,0 0-1,1-1 1,-1 1 0,1 0 0,38-2 1534,5-15-908,-40 14-858,0 1 0,1 0 0,-1-1-1,1 2 1,-1-1 0,1 1 0,9-2-1,-16 7 5,0 0-1,0-1 0,-1 1 1,0-1-1,0 1 0,0-1 1,-4 6-1,3-7 72,-1 0 0,1 0 0,-1 0 0,0 0 0,0 0 0,0-1 0,0 0 0,0 1 0,0-2 0,0 1 0,0 0-1,0-1 1,0 0 0,0 0 0,-7-1 0,-32-5 773,51 6-866,0-2 0,0 1 1,0-1-1,-1 0 1,1 0-1,-1-1 0,8-4 1,-8 4-33,0 0 0,-1 1 0,1-1 0,0 1 0,0 1 0,0-1 0,0 1 0,12 0 0,-19 1 56,0 0-1,0 1 1,0-1-1,0 0 1,0 0-1,1 0 1,-1 1-1,0-1 1,0 0 0,0 0-1,0 1 1,0-1-1,0 0 1,0 0-1,0 1 1,0-1-1,0 0 1,0 0-1,0 1 1,0-1 0,0 0-1,0 0 1,0 1-1,0-1 1,0 0-1,0 0 1,-1 1-1,1-1 1,0 0 0,0 0-1,0 0 1,0 1-1,0-1 1,-1 0-1,1 0 1,0 0-1,0 1 1,0-1-1,-1 0 1,1 0 0,0 0-1,0 0 1,-1 0-1,1 0 1,0 0-1,0 1 1,-1-1-1,1 0 1,-15 10 46,-67-5 1366,47-5-640,28-2-617,9 1-246,189-37-1622,-236 44 2203,-75 0 0,138 11-4108,-14-16 2780,0 0 0,0 0 1,0 0-1,0-1 0,0 1 0,0-1 1,0 0-1,1 0 0,-1-1 0,8-1 1,10-5-5557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36.300"/>
    </inkml:context>
    <inkml:brush xml:id="br0">
      <inkml:brushProperty name="width" value="0.025" units="cm"/>
      <inkml:brushProperty name="height" value="0.025" units="cm"/>
    </inkml:brush>
  </inkml:definitions>
  <inkml:trace contextRef="#ctx0" brushRef="#br0">157 97 10794,'0'0'4815,"2"-10"-2252,4-31-609,-6 40-1877,0 0 0,0 0 0,0 1 0,0-1 0,0 0 0,0 0 0,-1 0 0,1 0 0,0 0 0,0 0 0,-1 0 0,1 0 0,0 1 0,-1-1 0,1 0 0,-1 0 0,1 1 0,-1-1 0,1 0 0,-1 0 0,0 1 0,1-1 0,-1 1 0,0-1 0,0 0 0,1 1 0,-1 0 0,0-1 0,0 1 0,0-1 0,0 1 0,0 0 0,1 0 0,-1-1 0,0 1 0,0 0 0,0 0 0,-2 0 0,-30 3 576,27 0-592,0-1 0,1 1 0,-1 0 0,1 0 0,0 1 0,0 0 0,0 0 0,0 0 0,0 0 0,1 1 0,0 0-1,0-1 1,0 2 0,-3 5 0,2-4-1,1 0 0,0 0 1,1 1-1,0 0 0,0-1 0,0 1 0,1 0 0,0 0 0,0 1 0,0 10 0,2-18-55,0 0-1,0 0 1,0 0-1,0 0 1,0 0-1,0 1 1,1-1-1,-1 0 0,0 0 1,1 0-1,-1 0 1,0 0-1,1 0 1,-1 0-1,1 0 1,0 0-1,-1 0 1,1 0-1,0 0 0,-1-1 1,1 1-1,0 0 1,0 0-1,0-1 1,0 1-1,0-1 1,0 1-1,1 0 1,1 0 4,0-1 1,0 1 0,-1-1-1,1 0 1,0 0-1,0 0 1,0 0 0,0 0-1,-1-1 1,1 1 0,3-2-1,5-1 10,-1-1 0,0 0 0,0-1-1,-1 0 1,13-9 0,-8 4-37,-1-2 0,-1 1-1,0-2 1,14-18 0,-21 26 25,-1-2 1,0 1-1,0 0 1,0-1-1,-1 0 0,0 0 1,0 0-1,-1 0 1,0 0-1,0 0 0,-1-1 1,1-9-1,-6 15 108,-5 10-20,-7 10 42,12-12-69,1 0 0,0-1 1,0 1-1,0 1 0,1-1 0,0 0 0,0 1 0,1-1 0,-1 1 0,1-1 0,1 1 0,-1-1 0,1 1 0,1 0 0,0 7 0,0-13-55,0 1 0,1-1 0,-1 0 0,0 0 0,1 1 0,-1-1 0,1 0 0,-1 0 0,1 0 0,0-1 0,-1 1 0,1 0 0,0-1 0,0 1 0,-1-1 0,1 1 0,0-1 0,0 0 0,0 0 0,0 0 0,-1 0 0,4 0 0,42-4 131,-34 1-134,0-1-1,0-1 1,-1 0-1,23-12 1,-23 10-37,1 1 1,0 0-1,26-7 1,-39 13 27,1-1 0,-1 1 1,0 0-1,1 0 0,-1 0 0,0 0 1,1 0-1,-1 0 0,0 0 0,1 1 1,-1-1-1,0 0 0,0 0 0,1 0 1,-1 0-1,0 0 0,1 0 1,-1 1-1,0-1 0,0 0 0,1 0 1,-1 0-1,0 1 0,0-1 0,0 0 1,1 0-1,-1 1 0,0-1 0,0 0 1,0 0-1,0 1 0,1-1 0,-1 0 1,0 1-1,0-1 0,0 0 1,0 1-1,0-1 0,1 20 299,-9 18 322,7-38-594,1 1-1,0 0 1,0-1-1,-1 1 1,1-1-1,0 1 0,0 0 1,0-1-1,-1 1 1,1 0-1,0-1 1,0 1-1,0 0 1,0-1-1,0 1 0,0 0 1,1-1-1,-1 1 1,0 0-1,0-1 1,0 1-1,1 0 1,-1-1-1,0 1 0,1 0 1,-1-1-1,0 1 1,1 0-1,19-3 301,41-33-346,-35 19 65,-21 14-55,0-1 0,0 1-1,1 0 1,-1 0 0,1 0 0,-1 1-1,1 0 1,9-1 0,-14 6 2,0 0 1,-1 0 0,1 0-1,-1 0 1,1 0 0,-1 0-1,0 0 1,-1 0 0,1-1-1,-1 1 1,-1 5 0,2-8-74,-8 10-925,0-11-5227,2-3-672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37.023"/>
    </inkml:context>
    <inkml:brush xml:id="br0">
      <inkml:brushProperty name="width" value="0.025" units="cm"/>
      <inkml:brushProperty name="height" value="0.025" units="cm"/>
    </inkml:brush>
  </inkml:definitions>
  <inkml:trace contextRef="#ctx0" brushRef="#br0">138 195 9993,'0'0'6391,"-1"-8"-3258,1 5-2875,0 0 0,0 0 0,-1 0 0,0 0 0,0 0 0,0 0 0,0 1 0,0-1 0,0 0 0,-4-4 0,4 6-182,0 0 0,0 0 0,-1 0 0,1 0 0,0 0 0,-1 1 0,1-1 0,0 1 1,-1-1-1,1 1 0,-1-1 0,1 1 0,-1 0 0,1 0 0,-1-1 0,1 1 0,-1 0 1,1 1-1,-1-1 0,1 0 0,-1 0 0,1 1 0,-1-1 0,1 1 0,-1-1 0,1 1 1,0-1-1,-1 1 0,1 0 0,0 0 0,-1 0 0,0 1 0,-4 2-19,0 0-1,0 0 1,1 1-1,-1-1 1,1 1-1,0 1 1,0-1-1,1 1 1,0 0-1,0 0 1,0 0-1,1 0 1,0 1 0,0 0-1,0-1 1,-1 10-1,3-15-50,1 0-1,0-1 1,0 1-1,0 0 1,0 0 0,0 0-1,0-1 1,0 1-1,0 0 1,0 0-1,0-1 1,1 1-1,-1 0 1,0 0 0,0-1-1,1 1 1,-1 0-1,0-1 1,1 1-1,-1 0 1,1-1 0,-1 1-1,1-1 1,-1 1-1,1-1 1,-1 1-1,1-1 1,0 1 0,-1-1-1,1 1 1,0-1-1,0 1 1,1-1 7,1 1-1,-1-1 1,1 0 0,-1 1 0,1-1 0,-1 0-1,1-1 1,-1 1 0,1 0 0,2-2 0,5 0 15,0-1 0,-1 0 0,1-1 0,11-7 0,1-3-19,-1-1 1,0-1 0,-1-1 0,26-28-1,-36 34 6,-1 0 0,0 0 0,0-1 0,-1-1 0,-1 1 0,0-1-1,-1 0 1,0-1 0,5-21 0,-24 47 552,-6 14-344,3 2-101,-43 85 526,52-99-482,2 1 0,-1 0 1,2 0-1,0 0 0,-3 30 0,7-44-161,-1-1-1,1 1 1,0 0-1,0-1 1,0 1-1,0 0 1,0 0-1,1-1 1,-1 1-1,0 0 1,0-1-1,0 1 1,1 0-1,-1-1 1,0 1 0,1 0-1,-1-1 1,0 1-1,1 0 1,-1-1-1,1 1 1,-1-1-1,1 1 1,-1-1-1,1 1 1,-1-1-1,1 0 1,0 1-1,-1-1 1,1 0-1,1 1 1,26-2-301,-20-1-166,-1-1-1,1 0 1,-1 0 0,0 0-1,9-7 1,11-15-3788,-2-5-2439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37.398"/>
    </inkml:context>
    <inkml:brush xml:id="br0">
      <inkml:brushProperty name="width" value="0.025" units="cm"/>
      <inkml:brushProperty name="height" value="0.025" units="cm"/>
    </inkml:brush>
  </inkml:definitions>
  <inkml:trace contextRef="#ctx0" brushRef="#br0">131 0 12043,'0'0'4004,"-8"3"-657,1 0-2578,-6 1 401,0 1-1,1 0 1,-1 1-1,-10 7 0,20-11-1110,0 0 0,0 0-1,0 0 1,1 0 0,-1 0-1,1 1 1,-1 0 0,1-1-1,0 1 1,0 0 0,0 0-1,0 0 1,1 0 0,-1 0-1,1 0 1,0 0-1,0 1 1,0-1 0,0 0-1,1 1 1,-1-1 0,1 1-1,0 3 1,0-5-51,1-1 0,0 0-1,0 1 1,0-1 0,-1 0 0,1 0 0,0 0-1,1 0 1,-1 0 0,0 0 0,0 0 0,0 0-1,0 0 1,1 0 0,-1-1 0,0 1 0,1 0-1,-1-1 1,1 1 0,-1-1 0,1 0 0,-1 1-1,1-1 1,-1 0 0,1 0 0,-1 0 0,1 0-1,-1 0 1,3-1 0,47-3 84,-43 1-103,0-1 1,0 0 0,0 0-1,0 0 1,-1-1 0,0 0 0,9-8-1,-12 10 3,-1 0-1,0 0 0,1 0 0,-1 0 0,0-1 0,0 1 0,-1-1 0,1 0 0,-1 0 1,0 0-1,0 0 0,0 0 0,0 0 0,-1-1 0,2-7 0,-4 12 12,0 0-1,0 0 1,-1 0 0,1 0-1,0 0 1,0 0-1,0 0 1,0 1-1,0-1 1,-1 0-1,1 1 1,0-1-1,0 1 1,0-1 0,0 1-1,0-1 1,0 1-1,0 0 1,1 0-1,-2 0 1,-5 6 23,2-1 1,-1 0 0,1 1 0,0 0-1,0 1 1,1-1 0,0 1-1,0 0 1,0 0 0,1 0-1,1 0 1,-1 0 0,2 1-1,-1-1 1,0 13 0,2-21-43,0 1 0,0 0 1,0 0-1,0-1 0,0 1 1,0 0-1,0-1 0,1 1 1,-1 0-1,0-1 0,0 1 1,1 0-1,-1-1 0,0 1 1,1 0-1,-1-1 0,1 1 1,-1-1-1,1 1 0,-1-1 1,1 1-1,-1-1 0,1 1 1,-1-1-1,1 0 0,0 1 1,-1-1-1,2 1 0,24 0-1232,-19-3 541,0 1-1,0-1 1,0-1 0,0 1-1,9-6 1,49-38-9997,-32 18 2462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37.740"/>
    </inkml:context>
    <inkml:brush xml:id="br0">
      <inkml:brushProperty name="width" value="0.025" units="cm"/>
      <inkml:brushProperty name="height" value="0.025" units="cm"/>
    </inkml:brush>
  </inkml:definitions>
  <inkml:trace contextRef="#ctx0" brushRef="#br0">159 1 5701,'0'0'16064,"-9"5"-15034,-4 4-535,1 1 0,0 0 0,-12 13 0,18-18-264,1 1 1,0 0 0,0 1 0,1-1-1,0 1 1,0 0 0,0 0 0,1 0 0,-5 14-1,8-20-242,0 0 0,0 1 0,1-1-1,-1 0 1,0 0 0,0 1 0,1-1-1,-1 0 1,1 0 0,-1 0 0,1 0-1,-1 0 1,1 1 0,0-1 0,0 0-1,-1 0 1,1-1 0,0 1 0,0 0-1,0 0 1,0 0 0,0 0 0,0-1 0,0 1-1,0-1 1,0 1 0,0-1 0,1 1-1,-1-1 1,2 1 0,49 13-1354,-36-10 719,-14-4 698,0 0 0,0 1-1,0-1 1,1 1 0,-1-1 0,0 1 0,0 0 0,0 0 0,0 0 0,0 0 0,-1 0 0,1 0-1,0 0 1,0 1 0,-1-1 0,1 1 0,-1-1 0,1 1 0,-1 0 0,0-1 0,1 1 0,0 2 0,-3-2 136,1 1 1,-1-1 0,1 0 0,-1 0 0,0 0 0,0 1 0,0-1 0,0 0 0,-1 0 0,1-1 0,0 1 0,-1 0 0,0 0 0,1-1 0,-1 1 0,0-1 0,0 1 0,0-1 0,1 0 0,-5 2 0,-1 2-116,0-1 0,0 0 0,0 0 0,-1 0 1,1-1-1,-1 0 0,-13 2 0,-5-1-3049,-1-2-4082,9-2-3074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39.073"/>
    </inkml:context>
    <inkml:brush xml:id="br0">
      <inkml:brushProperty name="width" value="0.025" units="cm"/>
      <inkml:brushProperty name="height" value="0.025" units="cm"/>
    </inkml:brush>
  </inkml:definitions>
  <inkml:trace contextRef="#ctx0" brushRef="#br0">66 44 10282,'0'0'11723,"0"10"-10773,-5 10-850,0-1 0,0 1 0,-2-1 0,-1-1 0,0 1-1,-20 30 1,87-107-4461,4-39-4306,-24 35 10490,-38 67 3883,-2 30-4146,-22 63-176,14-69-716,2 1 1,1 0-1,-4 57 0,25-127-2184,-15 33 1181,2-77-1546,-2 78 1834,0 1 0,-1-1 0,0 0 1,0 1-1,0-1 0,-1 1 0,1 0 1,-1-1-1,-1 1 0,1 0 0,-1 0 0,-3-5 1,5 9 60,1 1 0,0 0 0,0-1 0,0 1 0,0 0 0,-1-1 0,1 1 1,0 0-1,0-1 0,-1 1 0,1 0 0,0 0 0,0-1 0,-1 1 0,1 0 0,0 0 0,-1-1 1,1 1-1,0 0 0,-1 0 0,1 0 0,-1 0 0,1 0 0,0 0 0,-1 0 0,1 0 0,0 0 0,-1 0 1,1 0-1,-1 0 0,1 0 0,0 0 0,-1 0 0,1 0 0,0 0 0,-1 0 0,1 0 0,-1 0 1,1 1-1,0-1 0,-1 0 0,1 1 0,-6 18 479,7 27 41,0-43-505,0 0 0,0 1 0,1-1 0,-1 0 0,1 0 0,0 0 0,0 0 0,0 0 0,0 0 0,1-1 0,-1 1 0,1-1 0,-1 1-1,1-1 1,0 0 0,0 0 0,0 0 0,0-1 0,1 1 0,-1-1 0,0 1 0,0-1 0,1 0 0,-1-1 0,1 1 0,-1 0 0,1-1 0,-1 0 0,1 0 0,6-1 0,-3 1-21,1 0-1,-1-1 1,0 0 0,1-1 0,-1 0 0,0 0 0,0 0 0,0-1 0,-1 0 0,1 0 0,-1-1 0,1 0 0,9-8 0,-11 8-1,0-1 1,0 0-1,0 0 0,-1-1 0,0 1 1,0-1-1,0 0 0,-1 0 0,0 0 1,0 0-1,0-1 0,-1 1 0,2-10 1,-24 57 1113,15-31-890,1 0 0,1 0 0,-1 1 0,2 0 0,-1 0 1,2-1-1,-1 1 0,2 0 0,0 14 0,0-25-220,0 1 0,0-1 0,1 1 0,-1-1 0,0 1 0,1-1 0,-1 1 0,1-1 0,-1 1 0,1-1 0,-1 1-1,1-1 1,-1 0 0,1 1 0,-1-1 0,1 0 0,-1 1 0,1-1 0,0 0 0,-1 0 0,1 0 0,-1 1 0,1-1 0,0 0 0,-1 0 0,1 0-1,-1 0 1,1 0 0,0 0 0,-1 0 0,1 0 0,0-1 0,-1 1 0,1 0 0,1-1 0,22-6 145,-12 0-222,0-1-1,-1 0 1,0 0 0,0-1 0,-1-1-1,16-19 1,-8 7-190,-1-1-1,19-33 1,-48 108 966,11-47-697,-7 18 451,1-1 0,2 1-1,-6 38 1,11-60-496,0-1-1,0 1 0,0 0 1,0-1-1,0 1 0,0-1 1,0 1-1,0-1 0,1 1 1,-1 0-1,0-1 0,0 1 1,0-1-1,1 1 0,-1-1 1,0 1-1,0-1 0,1 1 1,-1-1-1,0 1 0,1-1 1,-1 1-1,1-1 0,-1 0 1,1 1-1,-1-1 0,1 0 1,-1 1-1,1-1 0,-1 0 1,1 1-1,-1-1 0,1 0 1,-1 0-1,1 0 0,0 0 1,-1 0-1,1 0 0,-1 1 1,1-1-1,-1 0 0,1-1 1,0 1-1,-1 0 0,1 0 1,-1 0-1,1 0 0,-1 0 1,1-1-1,0 1 0,-1 0 1,1 0-1,-1-1 0,1 1 1,-1 0-1,1-1 0,-1 1 1,0-1-1,1 1 0,0-1 1,31-23-5844,-14-1-1491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39.419"/>
    </inkml:context>
    <inkml:brush xml:id="br0">
      <inkml:brushProperty name="width" value="0.025" units="cm"/>
      <inkml:brushProperty name="height" value="0.025" units="cm"/>
    </inkml:brush>
  </inkml:definitions>
  <inkml:trace contextRef="#ctx0" brushRef="#br0">118 0 16303,'0'0'2963,"-9"8"-795,0 0-1823,-41 37 2244,47-42-2390,0 0 0,0 0 0,1 0 1,-1 0-1,1 1 0,0-1 0,-1 1 0,2 0 1,-1 0-1,0 0 0,1 0 0,0 0 0,-2 6 0,3-9-218,1 0 0,-1 0-1,0 0 1,1 0-1,-1 0 1,1-1-1,-1 1 1,1 0 0,-1-1-1,1 1 1,0 0-1,-1-1 1,1 1 0,0 0-1,0-1 1,-1 1-1,1-1 1,0 0 0,0 1-1,0-1 1,-1 1-1,1-1 1,0 0-1,0 0 1,0 0 0,1 1-1,33 4-1270,-23-3 537,33 3-1823,-32-4 2116,-1 0 1,1 0-1,-1 2 1,1-1-1,-1 2 1,15 5-1,-26-9 556,-1 1-1,0-1 0,1 0 1,-1 0-1,1 1 0,-1-1 0,0 1 1,1-1-1,-1 0 0,0 1 1,1-1-1,-1 1 0,0-1 0,1 1 1,-1-1-1,0 1 0,0-1 1,0 1-1,0-1 0,0 1 0,1-1 1,-1 1-1,0-1 0,0 1 1,0-1-1,0 1 0,0-1 0,0 1 1,-1-1-1,1 1 0,0-1 0,0 1 1,0-1-1,0 1 0,-1-1 1,1 1-1,0-1 0,0 1 0,-1-1 1,1 1-1,0-1 0,-1 0 1,1 1-1,-1-1 0,1 0 0,0 1 1,-1-1-1,1 0 0,-1 1 1,0-1-1,-22 16 1115,-4-1 202,-45 17 0,62-28-1389,-1 0 1,0-1-1,0 0 0,0-1 1,-1 0-1,1-1 1,-17 0-1,28-2-168,0 1 0,-1-1-1,1 1 1,0-1 0,-1 1 0,1 0-1,0-1 1,0 1 0,-1-1 0,1 0 0,0 1-1,0-1 1,0 1 0,0-1 0,0 1-1,0-1 1,0 1 0,0-1 0,0 1 0,0-1-1,0 0 1,0 1 0,0-1 0,0 1-1,1-1 1,-1 1 0,0-1 0,0 1 0,1-1-1,-1 0 1,7-18-3227,9-6-3691,5-5-5204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39.762"/>
    </inkml:context>
    <inkml:brush xml:id="br0">
      <inkml:brushProperty name="width" value="0.025" units="cm"/>
      <inkml:brushProperty name="height" value="0.025" units="cm"/>
    </inkml:brush>
  </inkml:definitions>
  <inkml:trace contextRef="#ctx0" brushRef="#br0">68 1 15759,'0'0'5557,"-5"11"-4051,-7 16-667,2 1 1,0 0 0,2 0-1,1 1 1,1 0 0,-1 34-1,5-45-1044,2 35 869,0-51-877,0 0 1,0 1 0,1-1 0,-1 1-1,1-1 1,0 0 0,0 1-1,-1-1 1,1 0 0,1 0-1,-1 0 1,0 0 0,0 0-1,1 0 1,0 0 0,-1 0-1,3 2 1,8-1-4861,-8-5-590,0-6-1186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0.092"/>
    </inkml:context>
    <inkml:brush xml:id="br0">
      <inkml:brushProperty name="width" value="0.025" units="cm"/>
      <inkml:brushProperty name="height" value="0.025" units="cm"/>
    </inkml:brush>
  </inkml:definitions>
  <inkml:trace contextRef="#ctx0" brushRef="#br0">1 0 2787,'0'0'7399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0.719"/>
    </inkml:context>
    <inkml:brush xml:id="br0">
      <inkml:brushProperty name="width" value="0.025" units="cm"/>
      <inkml:brushProperty name="height" value="0.025" units="cm"/>
    </inkml:brush>
  </inkml:definitions>
  <inkml:trace contextRef="#ctx0" brushRef="#br0">195 80 18578,'0'0'8279,"-8"-7"-7376,-28-21-583,35 27-319,-1 0 0,0 1 1,1-1-1,-1 0 0,0 1 0,0 0 1,0-1-1,1 1 0,-1 0 0,0 0 1,0 0-1,0 0 0,0 0 0,0 0 1,1 1-1,-1-1 0,0 0 0,0 1 1,0 0-1,1-1 0,-1 1 0,0 0 0,1 0 1,-1 0-1,1 0 0,-3 2 0,-32 35-88,33-35 88,-5 7-7,1-1 0,0 1 0,0 0 0,1 1 0,1-1 0,0 1 0,0 0 1,1 1-1,-4 21 0,7-32 5,1 0-1,0-1 1,0 1 0,0 0-1,0-1 1,0 1 0,0 0 0,0 0-1,0-1 1,0 1 0,1 0 0,-1 0-1,0-1 1,0 1 0,1 0 0,-1-1-1,0 1 1,1 0 0,-1-1 0,1 1-1,-1-1 1,1 1 0,-1 0-1,1-1 1,-1 1 0,1-1 0,-1 0-1,2 2 1,23-1 17,-18-3-30,0 0-1,0 0 1,0-1 0,0 1-1,7-6 1,5-5-591,-2 0 1,28-27-1,24-18-336,-69 58 960,1 0 0,-1 0-1,1 0 1,-1 0-1,0 0 1,1 0-1,-1 0 1,1 0 0,-1 0-1,1 0 1,-1 0-1,0 0 1,1 0-1,-1 0 1,1 1-1,-1-1 1,0 0 0,1 0-1,-1 0 1,1 1-1,-1-1 1,0 0-1,0 1 1,1-1 0,-1 0-1,0 0 1,1 1-1,-1-1 1,0 1-1,0-1 1,1 0 0,-1 1-1,0-1 1,0 1-1,0-1 1,0 0-1,0 1 1,0-1-1,0 1 1,0-1 0,0 1-1,0-1 1,0 0-1,0 1 1,0-1-1,0 1 1,5 36 484,-1-15-218,-4-20-278,1-1 0,0 1 0,0-1 0,1 1 0,-1-1 0,0 0 0,0 1 0,1-1 0,-1 0 0,1 0 0,-1 0 0,1 0-1,-1 0 1,1 0 0,0-1 0,-1 1 0,1 0 0,0-1 0,0 1 0,-1-1 0,1 0 0,0 1 0,0-1 0,0 0 0,-1 0 0,1 0 0,0-1 0,0 1 0,0 0 0,1-1 0,7-1-643,0 0 1,-1 0-1,1-1 0,10-5 0,19-8-3769,27-12 1563,-53 23 3068,0 1 1,0 1-1,1 0 0,-1 1 0,1 0 0,15 0 0,-27 2-540,0 0 0,0 0 1,0-1-1,1 1 1,-1-1-1,0 0 0,0 1 1,0-1-1,0 0 0,0 0 1,2-2-1,-3 2 406,0 1 0,-1-1-1,1 1 1,0-1 0,-1 1 0,1-1 0,-1 0 0,1 0-1,-1 1 1,1-1 0,-1 0 0,1 0 0,-1 1 0,0-1-1,0 0 1,1 0 0,-1 0 0,0 0 0,0-1 0,-23 24 4093,22-20-4052,-4 4 259,0 0 0,0 0 0,1 0 0,0 1 0,0-1 0,0 1 0,1 0 0,0 0 0,1 1 0,-1-1 0,0 9 0,3-15-381,0-1 0,1 1 1,-1-1-1,1 1 1,-1-1-1,1 1 1,-1-1-1,1 1 1,-1-1-1,1 0 1,-1 1-1,1-1 0,-1 0 1,1 0-1,0 0 1,-1 1-1,1-1 1,-1 0-1,1 0 1,0 0-1,-1 0 1,1 0-1,0 0 0,-1 0 1,1 0-1,0 0 1,-1 0-1,1 0 1,-1 0-1,1-1 1,0 1-1,-1 0 1,1 0-1,-1-1 0,2 0 1,24-8 136,-9-3-400,-2 0-1,1-1 1,-2 0-1,0-1 1,0-1-1,-1 0 1,-1-1-1,-1 0 1,13-24-1,-18 18 980,-6 22-678,0 0 0,-1-1 0,1 1-1,-1 0 1,1 0 0,-1 0 0,1 0 0,0 0 0,-1-1-1,1 1 1,-1 0 0,1 0 0,-1 0 0,1 0-1,0 0 1,-1 0 0,1 0 0,-1 1 0,1-1-1,-1 0 1,1 0 0,0 0 0,-1 0 0,1 1-1,-1-1 1,1 0 0,0 0 0,-1 1 0,-35 27 920,30-22-827,1 0-1,-1 1 0,1-1 1,1 1-1,-1 1 0,1-1 0,1 1 1,-1-1-1,1 1 0,0 0 1,1 0-1,0 0 0,0 1 1,1-1-1,0 0 0,1 12 1,0-18-139,1 0 1,-1 1-1,1-1 1,0 0-1,0 1 0,0-1 1,0 0-1,1 0 1,-1 0-1,0 0 1,1 0-1,-1 0 1,1 0-1,0-1 1,0 1-1,0-1 1,0 1-1,0-1 1,0 0-1,0 1 1,0-1-1,0 0 1,1 0-1,-1-1 1,0 1-1,1 0 1,4 0-1,6 1-1096,0 0-1,0-1 1,24-1 0,2-3-4742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1.944"/>
    </inkml:context>
    <inkml:brush xml:id="br0">
      <inkml:brushProperty name="width" value="0.025" units="cm"/>
      <inkml:brushProperty name="height" value="0.025" units="cm"/>
    </inkml:brush>
  </inkml:definitions>
  <inkml:trace contextRef="#ctx0" brushRef="#br0">256 0 15759,'-3'3'913,"-226"269"4899,220-261-5587,-6 13-238,28-31-1634,29-33-1967,66-102-10412,-78 99 15477,0 2 7878,-32 46-5758,-1 8-2337,0 1-631,-6 12-206,1 1 0,1 0 0,2 0 0,1 1 0,0-1 0,2 1 1,2 34-1,9-38 173,-5-15-2987,-2-2-6782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3.933"/>
    </inkml:context>
    <inkml:brush xml:id="br0">
      <inkml:brushProperty name="width" value="0.025" units="cm"/>
      <inkml:brushProperty name="height" value="0.025" units="cm"/>
    </inkml:brush>
  </inkml:definitions>
  <inkml:trace contextRef="#ctx0" brushRef="#br0">10 0 2018,'0'0'22095,"-4"16"-21993,0 21 54,3 0 0,3 38 0,0-6-6523</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2.273"/>
    </inkml:context>
    <inkml:brush xml:id="br0">
      <inkml:brushProperty name="width" value="0.025" units="cm"/>
      <inkml:brushProperty name="height" value="0.025" units="cm"/>
    </inkml:brush>
  </inkml:definitions>
  <inkml:trace contextRef="#ctx0" brushRef="#br0">29 62 3876,'0'0'12748,"-29"-49"-10058,29 45-1056,11 0-930,9 2-639,7 0-65,7 2-417,3 0-1280,4 0-2115,-3 0-2402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2.620"/>
    </inkml:context>
    <inkml:brush xml:id="br0">
      <inkml:brushProperty name="width" value="0.025" units="cm"/>
      <inkml:brushProperty name="height" value="0.025" units="cm"/>
    </inkml:brush>
  </inkml:definitions>
  <inkml:trace contextRef="#ctx0" brushRef="#br0">171 194 8488,'0'0'5189,"-10"-1"-2429,9 1-2735,-4-1 134,0 0-1,0 1 1,-1-1-1,1 1 1,0 0-1,0 1 1,0-1-1,0 1 1,0 0-1,-1 0 1,1 0-1,1 1 1,-1 0-1,0 0 1,0 0-1,1 0 1,-1 1-1,1 0 1,0 0-1,0 0 1,0 0-1,0 1 1,0-1-1,-3 5 1,2-1 18,1 0 0,0 0 1,0 0-1,0 1 0,1-1 1,0 1-1,0 0 0,1 0 0,0 0 1,0 0-1,1 0 0,0 1 1,1 15-1,0-22-157,0-1 1,0 0-1,0 1 1,1-1-1,-1 1 0,1-1 1,-1 0-1,1 1 1,-1-1-1,1 0 0,0 1 1,0-1-1,-1 0 1,1 0-1,0 0 0,0 0 1,0 0-1,1 0 1,-1 0-1,0 0 0,0 0 1,3 1-1,-1-1-1,0 1 0,1-1 0,-1 0 0,1 0 0,0-1 0,-1 1 0,1-1 0,0 0 0,4 0 1,1 0 2,0-1 0,0 0 0,0-1 1,0 0-1,0-1 0,0 0 1,8-4-1,-2-1-90,-1-1 0,-1 0 1,0-1-1,0 0 0,-1-1 0,0-1 0,-1 0 1,-1 0-1,0-1 0,13-21 0,-16 23 150,-1 0 1,-1-1-1,1 1 0,-2-1 0,0 0 1,0-1-1,-1 1 0,-1 0 1,0-1-1,0 0 0,-1 1 0,-1-1 1,-3-25-1,3 36-60,0 0 1,0 0-1,0 1 1,-1-1-1,1 0 1,-1 0-1,0 1 1,1-1-1,-1 0 1,0 1 0,0-1-1,0 1 1,0-1-1,0 1 1,0-1-1,-1 1 1,1 0-1,0-1 1,-1 1-1,1 0 1,-1 0-1,1 0 1,-1 0-1,0 0 1,1 1-1,-1-1 1,0 0-1,1 1 1,-1-1-1,0 1 1,0 0-1,0-1 1,1 1-1,-1 0 1,0 0-1,0 0 1,0 1-1,0-1 1,-3 1-1,0 0-26,-1 1 0,0 0-1,1 0 1,0 0 0,-1 1 0,1 0-1,0 0 1,0 0 0,0 1-1,1-1 1,-6 6 0,2-2 75,1 1 0,0-1 1,0 1-1,1 1 0,0-1 0,1 1 1,-1 0-1,2 0 0,-1 0 1,1 1-1,1 0 0,0 0 1,-3 12-1,7-21-80,-1 0 1,0 0-1,1 1 1,-1-1-1,1 0 1,-1 0-1,1 0 1,-1 0-1,1 0 1,0 0-1,-1 0 0,1-1 1,0 1-1,0 0 1,0 0-1,0 0 1,0-1-1,0 1 1,0 0-1,0-1 1,0 1-1,0-1 0,0 0 1,0 1-1,0-1 1,0 0-1,0 1 1,1-1-1,-1 0 1,0 0-1,0 0 1,0 0-1,2 0 0,52 0-905,-39-1 379,10 0-373,-15 0 557,1 0-1,-1 1 1,23 3-1,-32-3 398,0 0-1,0 0 1,-1 1-1,1-1 1,0 1-1,-1 0 1,1-1 0,0 1-1,-1 0 1,1 0-1,-1 0 1,1 0-1,-1 0 1,1 0-1,-1 0 1,0 1-1,0-1 1,1 0-1,-1 1 1,0-1-1,0 1 1,0-1-1,-1 1 1,1 0-1,0-1 1,-1 1-1,1 0 1,-1 0-1,1-1 1,-1 4-1,1 5 172,-2 1-1,1-1 0,-1 0 0,-1 0 1,0 0-1,0 0 0,-8 18 0,8-21-802,-1 0-1,-1-1 0,1 0 1,-1 0-1,0 0 1,0 0-1,-6 5 1,6-9-3856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3.277"/>
    </inkml:context>
    <inkml:brush xml:id="br0">
      <inkml:brushProperty name="width" value="0.025" units="cm"/>
      <inkml:brushProperty name="height" value="0.025" units="cm"/>
    </inkml:brush>
  </inkml:definitions>
  <inkml:trace contextRef="#ctx0" brushRef="#br0">0 1 12844,'0'0'13015,"2"9"-12406,2 49 669,-5 110 1,-2-54-793,18-132-380,-9-2-301,-2-1 0,0 1 0,-1-1 0,-2 0 0,-1-40 0,0 38-316,1 25 502,-1 1-1,1-1 1,0 0 0,-1 1 0,1-1 0,0 0-1,1 0 1,-1 0 0,0 1 0,1-1-1,-1-1 1,1 1 0,-1 0 0,1 0 0,0 0-1,0-1 1,0 1 0,0-1 0,0 0 0,0 0-1,0 1 1,0-1 0,1 0 0,-1-1 0,5 2-1,3 2 9,0-1 0,1-1 0,-1 0-1,16 1 1,-14-3-88,0 0 0,-1-1-1,1 0 1,0-1 0,-1-1 0,1 0-1,-1 0 1,0-1 0,0 0-1,0-1 1,0-1 0,-1 1 0,0-2-1,0 1 1,-1-1 0,0-1 0,13-12-1,-22 20 92,0 0 0,0-1-1,0 1 1,0 0 0,0 0-1,0 0 1,0-1 0,0 1-1,0 0 1,0 0 0,1 0-1,-1 0 1,0 0 0,0-1-1,0 1 1,0 0 0,0 0-1,1 0 1,-1 0 0,0 0-1,0 0 1,0 0 0,0-1-1,1 1 1,-1 0 0,0 0-1,0 0 1,0 0 0,1 0-1,-1 0 1,0 0 0,0 0-1,0 0 1,0 0 0,1 0-1,-1 0 1,0 0-1,0 0 1,0 0 0,1 0-1,-1 1 1,0-1 0,0 0-1,0 0 1,0 0 0,1 0-1,-1 0 1,0 0 0,0 0-1,0 1 1,0-1 0,0 0-1,1 0 1,-3 16 215,-13 38 288,8-31-366,5-18-127,1-1 1,0 1 0,0 0-1,0 0 1,1-1 0,0 1-1,0 0 1,0 0 0,1 5-1,0-8-46,-1-1 0,1 1 0,0-1 0,0 0 1,0 1-1,0-1 0,0 0 0,0 0 0,0 0 0,0 0 0,1 0 0,-1 0 0,0 0 0,1 0 0,-1 0 0,0-1 0,1 1 0,-1 0 0,1-1 0,-1 1 1,1-1-1,0 0 0,-1 0 0,1 1 0,-1-1 0,1 0 0,0 0 0,-1 0 0,4-1 0,1 1-287,0 0 1,1 1-1,-1 0 0,0 0 0,1 0 0,-1 1 1,0 0-1,0 0 0,0 0 0,-1 1 0,1 0 1,0 0-1,9 8 0,-13-9 446,1 0-1,-1 1 1,0-1-1,0 1 1,0-1-1,0 1 1,-1 0-1,1 0 0,-1 0 1,1 0-1,-1 0 1,0 0-1,0 0 1,-1 1-1,1-1 1,0 0-1,-1 0 1,0 1-1,0-1 1,0 0-1,0 0 1,-1 1-1,1-1 1,-1 0-1,0 0 1,0 0-1,0 1 1,-3 4-1,3-6-25,0 0 1,0 0-1,0 0 0,0 0 1,-1 0-1,1 0 0,-1 0 0,1-1 1,-1 1-1,0-1 0,1 1 1,-1-1-1,0 1 0,0-1 0,0 0 1,0 0-1,0 0 0,0 0 0,-1-1 1,1 1-1,0 0 0,0-1 1,-1 0-1,1 1 0,0-1 0,-1 0 1,1 0-1,0 0 0,0-1 0,-1 1 1,1 0-1,0-1 0,0 0 1,-1 1-1,1-1 0,-4-2 0,-1 0-68,-1-1 0,1 1 0,0-1 0,0-1 0,0 1 0,0-1 0,1-1 0,0 1 0,-6-7 0,9 7-110,-1 1 1,1-1-1,0 0 1,0 0-1,0 0 1,1-1-1,0 1 1,0 0-1,0-1 1,1 0-1,-2-6 1,3 9 38,0 0 0,0 1 0,0-1 0,0 1 0,1-1 0,-1 0 1,0 1-1,1-1 0,0 1 0,0-1 0,0 1 0,0 0 1,0-1-1,0 1 0,1 0 0,-1 0 0,1 0 0,-1 0 1,1 0-1,0 0 0,0 0 0,0 0 0,0 1 0,0-1 0,0 1 1,5-3-1,86-33-1960,-31 13-3330,-13 3-2907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3.836"/>
    </inkml:context>
    <inkml:brush xml:id="br0">
      <inkml:brushProperty name="width" value="0.025" units="cm"/>
      <inkml:brushProperty name="height" value="0.025" units="cm"/>
    </inkml:brush>
  </inkml:definitions>
  <inkml:trace contextRef="#ctx0" brushRef="#br0">40 0 17008,'1'0'3139,"-1"2"-1185,0 18-961,0 8 416,-4 8-352,-4 4-192,1 3-385,0 1-287,1-2-161,2-1 0,1-1-96,1-3-1057,2-6-1410,0-9-1409,0-7-4516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4.211"/>
    </inkml:context>
    <inkml:brush xml:id="br0">
      <inkml:brushProperty name="width" value="0.025" units="cm"/>
      <inkml:brushProperty name="height" value="0.025" units="cm"/>
    </inkml:brush>
  </inkml:definitions>
  <inkml:trace contextRef="#ctx0" brushRef="#br0">20 1 16207,'0'0'7111,"-16"47"-5317,14-41-417,0-2-512,8-4-1089,3-4-1090,0-6-1985,-1-7-3363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4.667"/>
    </inkml:context>
    <inkml:brush xml:id="br0">
      <inkml:brushProperty name="width" value="0.025" units="cm"/>
      <inkml:brushProperty name="height" value="0.025" units="cm"/>
    </inkml:brush>
  </inkml:definitions>
  <inkml:trace contextRef="#ctx0" brushRef="#br0">1 34 6790,'0'8'7399,"0"256"1981,0-264-9360,-1 1 0,1 0 0,0-1 1,0 1-1,0-1 0,0 1 0,0-1 0,1 1 0,-1 0 0,0-1 1,0 1-1,0-1 0,0 1 0,1-1 0,-1 1 0,0-1 0,0 1 1,1-1-1,-1 1 0,0-1 0,1 1 0,-1-1 0,1 1 0,-1-1 1,0 0-1,1 1 0,-1-1 0,1 0 0,-1 1 0,1-1 0,-1 0 1,1 0-1,0 0 0,0 1 0,23-7 659,20-25 67,-7-2-642,48-54-1,-72 72-107,-1 0-1,-1 0 1,0-1 0,-1-1-1,-1 0 1,13-35-1,-19 39-1025,-4 13 775,1 0-1,0-1 1,-1 1-1,1 0 0,0-1 1,-1 1-1,1 0 1,0-1-1,-1 1 1,1 0-1,-1 0 0,1 0 1,0-1-1,-1 1 1,1 0-1,-1 0 0,1 0 1,-1 0-1,1 0 1,-1 0-1,1 0 0,-1 0 1,1 0-1,-1 0 1,1 0-1,0 0 0,-1 0 1,1 0-1,-1 0 1,1 1-1,-1-1 0,-16 2-8434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5.011"/>
    </inkml:context>
    <inkml:brush xml:id="br0">
      <inkml:brushProperty name="width" value="0.025" units="cm"/>
      <inkml:brushProperty name="height" value="0.025" units="cm"/>
    </inkml:brush>
  </inkml:definitions>
  <inkml:trace contextRef="#ctx0" brushRef="#br0">0 1 14318,'0'0'4260,"55"43"-2627,-32-34-1056,-2-3-481,1-3-545,-3-3-1953,0 0-2274,-6-3-2243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5.404"/>
    </inkml:context>
    <inkml:brush xml:id="br0">
      <inkml:brushProperty name="width" value="0.025" units="cm"/>
      <inkml:brushProperty name="height" value="0.025" units="cm"/>
    </inkml:brush>
  </inkml:definitions>
  <inkml:trace contextRef="#ctx0" brushRef="#br0">147 5 14286,'0'0'1921,"-9"0"-271,3 0-1463,0 0 0,1 0-1,-1 1 1,1 0 0,-1 0 0,1 1 0,-1 0 0,1-1-1,0 2 1,0-1 0,0 1 0,0 0 0,0 0 0,0 0 0,1 0-1,0 1 1,-1 0 0,1 0 0,1 0 0,-1 0 0,-5 9-1,6-9-44,0-1-1,1 2 0,-1-1 1,1 0-1,0 0 0,0 1 1,1-1-1,-1 1 0,1-1 1,0 1-1,0 0 0,0 0 0,1-1 1,0 1-1,0 0 0,1 9 1,0-13-129,0 0 1,0 0 0,0 0-1,0 0 1,0 0-1,1 0 1,-1 0 0,0 0-1,1-1 1,-1 1-1,0 0 1,1-1 0,-1 1-1,1-1 1,-1 1-1,1-1 1,-1 0 0,1 0-1,0 0 1,-1 0-1,1 0 1,-1 0 0,4-1-1,38-5 141,-34 2-188,-1 0 0,1 0 0,0-1 0,-1-1 0,0 0 0,-1 0 0,1 0 0,12-15 0,-14 16-67,-1-1 1,0 0-1,-1-1 1,1 1 0,-1-1-1,-1 1 1,1-1 0,-1 0-1,0-1 1,-1 1 0,4-14-1,-7 21 101,1 0-1,0 0 0,0 0 0,0 0 0,0 0 0,0 1 1,0-1-1,0 0 0,0 0 0,0 0 0,-1 0 0,1 0 1,0 1-1,0-1 0,0 0 0,0 0 0,0 0 0,-1 0 1,1 0-1,0 0 0,0 0 0,0 0 0,0 0 0,-1 0 1,1 0-1,0 0 0,0 0 0,0 0 0,-1 0 0,1 0 1,0 0-1,0 0 0,0 0 0,0 0 0,-1 0 0,1 0 1,0 0-1,0 0 0,0 0 0,0 0 0,0 0 0,-1 0 1,1-1-1,0 1 0,0 0 0,0 0 0,0 0 0,0 0 1,-1 0-1,1 0 0,0-1 0,0 1 0,0 0 0,0 0 1,0 0-1,0 0 0,0-1 0,0 1 0,0 0 0,0 0 1,0 0-1,0 0 0,0-1 0,-10 11 76,4-1 178,1 1-1,-1-1 1,2 1 0,-1 0 0,2 0 0,-1 1 0,1-1 0,1 1-1,0 0 1,-2 16 0,5-26-239,-1 0-1,1 0 1,-1 0 0,1-1-1,-1 1 1,1 0 0,-1 0-1,1-1 1,0 1 0,-1-1 0,1 1-1,0 0 1,0-1 0,0 1-1,-1-1 1,1 0 0,0 1-1,0-1 1,0 1 0,0-1-1,0 0 1,0 0 0,0 0-1,-1 0 1,1 1 0,0-1-1,0 0 1,0-1 0,0 1-1,0 0 1,0 0 0,1 0-1,36-6 65,-23 1-403,0-1 1,-1-1 0,25-15 0,-30 15 83,1 1 0,0 0 0,0 1 1,1 0-1,0 1 0,-1 0 0,1 0 0,0 1 1,13-1-1,-23 4 294,0 0 0,-1 1 0,1-1 1,0 0-1,-1 1 0,1-1 1,0 1-1,-1-1 0,1 1 0,0-1 1,-1 1-1,1 0 0,-1-1 0,1 1 1,-1 0-1,0-1 0,1 1 0,-1 0 1,0 0-1,1-1 0,-1 1 0,0 0 1,0 0-1,0-1 0,0 1 0,1 0 1,-1 0-1,0 0 0,-1-1 0,1 1 1,0 1-1,0 35 1155,-1-27-939,1-7-205,0 0-1,0 0 1,0 0-1,0 0 0,1 0 1,-1 0-1,1 0 1,-1-1-1,1 1 0,0 0 1,0 0-1,1-1 0,-1 1 1,4 4-1,-4-6-48,1 0-1,-1 0 1,1 0 0,-1-1-1,1 1 1,0 0-1,-1-1 1,1 0 0,0 1-1,0-1 1,-1 0 0,1 0-1,0 0 1,0 0-1,-1 0 1,1 0 0,0-1-1,0 1 1,-1 0-1,1-1 1,0 0 0,-1 1-1,1-1 1,0 0-1,-1 0 1,3-2 0,53-34-256,-50 31 152,0 0 0,0 1 1,1 0-1,-1 0 1,1 0-1,0 1 0,1 0 1,-1 1-1,1 0 0,-1 0 1,1 1-1,11-2 0,-13 15 579,-7-10-579,1 0 0,-1 0 1,0-1-1,0 1 0,0 0 1,0 0-1,1-1 0,-1 1 1,0 0-1,1 0 0,-1-1 1,1 1-1,-1 0 0,1-1 1,-1 1-1,1 0 0,-1-1 1,1 1-1,0-1 0,-1 1 1,1-1-1,0 1 1,-1-1-1,1 0 0,0 1 1,0-1-1,-1 0 0,1 1 1,0-1-1,0 0 0,0 0 1,-1 0-1,2 0 0,6-1-4779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5.987"/>
    </inkml:context>
    <inkml:brush xml:id="br0">
      <inkml:brushProperty name="width" value="0.025" units="cm"/>
      <inkml:brushProperty name="height" value="0.025" units="cm"/>
    </inkml:brush>
  </inkml:definitions>
  <inkml:trace contextRef="#ctx0" brushRef="#br0">4 1 14638,'0'0'3577,"0"8"-1907,-3 113 2751,3-121-4409,0 1 0,0 0 0,0-1 0,0 1 0,0 0 0,0-1 0,0 1 0,0 0 0,1 0-1,-1-1 1,0 1 0,0 0 0,1-1 0,-1 1 0,0-1 0,1 1 0,-1 0 0,1-1 0,-1 1 0,1-1 0,-1 1 0,1-1 0,-1 1 0,1-1 0,-1 0 0,1 1 0,0-1 0,-1 0 0,1 1 0,1-1 0,25-2 172,24-20-67,-29 7-112,-16 10-6,0 1 1,0-1 0,1 1-1,-1 1 1,1-1-1,0 1 1,0 0 0,0 1-1,0 0 1,13-3-1,-19 6 34,0 1 0,-1-1 0,1 0-1,0 0 1,-1 0 0,1 1 0,-1-1 0,0 0-1,1 1 1,-1-1 0,0 0 0,0 1 0,0-1-1,0 0 1,0 1 0,0-1 0,0 0 0,0 1-1,-1 0 1,-2 31 512,-1-20-291,-1 10-1168,5-22 815,0-1 1,1 1-1,-1-1 1,1 1-1,-1-1 1,0 0-1,1 1 1,-1-1-1,1 0 1,-1 1 0,1-1-1,-1 0 1,1 0-1,-1 1 1,1-1-1,0 0 1,-1 0-1,1 0 1,-1 0-1,1 0 1,-1 0-1,1 0 1,0 0 0,-1 0-1,1 0 1,-1 0-1,1 0 1,-1 0-1,1 0 1,-1 0-1,1-1 1,0 1-1,-1 0 1,1 0-1,-1-1 1,1 1-1,-1 0 1,0-1 0,1 1-1,0-1 1,20-11-4317,3-4-2723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6.641"/>
    </inkml:context>
    <inkml:brush xml:id="br0">
      <inkml:brushProperty name="width" value="0.025" units="cm"/>
      <inkml:brushProperty name="height" value="0.025" units="cm"/>
    </inkml:brush>
  </inkml:definitions>
  <inkml:trace contextRef="#ctx0" brushRef="#br0">115 30 16239,'0'0'1452,"-9"0"476,0-1-1443,0 1 0,1 1 0,-1-1 0,1 1 1,-1 1-1,-9 2 0,16-3-392,0-1 0,0 1-1,0 0 1,0 0 0,1 0-1,-1 0 1,0 0 0,0 0-1,1 1 1,-1-1 0,1 0-1,-1 1 1,1 0 0,0-1-1,-1 1 1,1 0 0,0-1-1,0 1 1,0 0 0,0 0-1,1 0 1,-1 0 0,0 0 0,1 0-1,0 0 1,-1 0 0,1 0-1,0 0 1,0 0 0,0 0-1,0 0 1,0 0 0,1 0-1,-1 0 1,0 0 0,1 0-1,1 3 1,-1-2-85,1-1 0,-1 0 1,1 0-1,-1 0 0,1 0 0,0 0 0,0-1 1,0 1-1,0 0 0,0-1 0,0 1 0,0-1 0,0 0 1,1 0-1,-1 0 0,1 0 0,-1 0 0,0 0 0,1-1 1,0 1-1,-1-1 0,1 0 0,4 0 0,2 1 10,0 0 0,0-1 0,0-1 0,0 1 0,16-4 0,-20 2-34,0 0 0,0 0 0,-1-1 0,1 0 0,0 1 0,-1-1 0,0-1 0,0 1 0,0-1 0,0 1 0,0-1 0,3-5 0,-5 6 6,0 1-1,0-1 1,0 0 0,-1 0-1,1 0 1,0 0-1,-1 0 1,0-1 0,0 1-1,0 0 1,0-1-1,-1 1 1,1 0-1,-1-1 1,0 1 0,0-1-1,0 1 1,0-1-1,-2-6 1,1 10 12,1-1-1,0 0 1,-1 0-1,1 0 1,-1 0 0,1 0-1,-1 1 1,1-1 0,-1 0-1,0 1 1,1-1-1,-1 0 1,0 1 0,0-1-1,1 1 1,-1-1-1,0 1 1,0-1 0,0 1-1,0-1 1,0 1 0,1 0-1,-1 0 1,0 0-1,0-1 1,0 1 0,0 0-1,0 0 1,0 0-1,0 0 1,0 0 0,0 0-1,0 1 1,0-1 0,0 0-1,0 0 1,-1 1-1,0 0 10,0 0 0,-1 0 0,1 0 0,0 0 0,-1 1 0,1-1 0,0 0-1,0 1 1,0 0 0,0-1 0,0 1 0,-2 3 0,1-1 56,1 0-1,0 0 1,0 0 0,0 0-1,1 1 1,-1-1 0,1 0 0,0 1-1,0-1 1,1 1 0,-1-1-1,1 1 1,0 7 0,1-10-53,-1 0 0,1 0 0,-1 0 0,1 0 0,0-1 0,0 1 0,0 0 0,0-1 1,0 1-1,0 0 0,0-1 0,0 1 0,1-1 0,-1 0 0,1 1 0,-1-1 0,1 0 0,-1 0 0,1 0 0,0 0 1,-1 0-1,1 0 0,0-1 0,0 1 0,0-1 0,0 1 0,0-1 0,0 1 0,0-1 0,-1 0 0,1 0 0,4-1 1,1 1-108,1 0 0,-1-1 0,0 0 0,0-1 0,0 0 0,0 0 0,0 0 0,-1-1 0,1 0 0,-1 0 0,1-1 0,-1 0 0,0 0 0,0 0 0,-1-1 0,1 0 0,-1 0 0,0 0 0,-1 0 0,1-1 0,-1 0 0,0 0 0,3-8 0,-12 21 219,0-1 0,0 1 0,1 0 0,-7 14 0,10-19-68,0 0 0,0 1 0,0-1 1,1 0-1,-1 0 0,1 1 0,0-1 0,-1 0 0,1 1 1,0-1-1,0 0 0,1 1 0,-1-1 0,0 0 0,1 1 0,0-1 1,-1 0-1,1 0 0,0 0 0,0 1 0,0-1 0,0 0 1,1 0-1,1 2 0,-1-3-40,-1 0-1,1 0 1,0 0 0,0-1 0,-1 1 0,1-1-1,0 1 1,0-1 0,0 1 0,0-1 0,0 0-1,-1 0 1,1 0 0,0 0 0,0 0 0,0-1-1,0 1 1,0 0 0,-1-1 0,1 0 0,0 1-1,0-1 1,-1 0 0,1 0 0,0 0-1,-1 0 1,1 0 0,-1 0 0,1 0 0,-1-1-1,2-1 1,7-5-33,0 0 0,-1-1 0,0 0 0,-1-1 0,0 0 0,0 0 0,-1 0 0,0-1 0,-1-1 0,8-18 0,-17 39-275,-1 0 434,1 1 1,1-1-1,0 1 0,0-1 1,1 1-1,0 12 0,1-20-233,0 0 0,0 0 0,0 0 0,1 0 0,-1 0 0,1 0 0,-1 0-1,1 0 1,0-1 0,0 1 0,0 0 0,0 0 0,0 0 0,0-1 0,1 1 0,-1-1 0,1 1 0,-1-1-1,1 1 1,-1-1 0,1 0 0,0 0 0,-1 0 0,1 0 0,0 0 0,0 0 0,0 0 0,0-1-1,0 1 1,0-1 0,0 1 0,0-1 0,0 0 0,0 0 0,0 0 0,0 0 0,0 0 0,0 0 0,0 0-1,0-1 1,2 0 0,18-4-5479,-1-10-5573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4.266"/>
    </inkml:context>
    <inkml:brush xml:id="br0">
      <inkml:brushProperty name="width" value="0.025" units="cm"/>
      <inkml:brushProperty name="height" value="0.025" units="cm"/>
    </inkml:brush>
  </inkml:definitions>
  <inkml:trace contextRef="#ctx0" brushRef="#br0">8 1 13229,'0'0'7356,"-1"11"-7196,-3 37-75,2 0 1,4 49-1,-2-95-31,0-1 0,0 1 0,1-1 0,-1 1 0,0 0 0,1-1 0,-1 1 0,1-1 0,-1 1 0,1-1-1,-1 1 1,1-1 0,0 1 0,0-1 0,0 0 0,0 1 0,0-1 0,0 0 0,0 0 0,1 0 0,0 1 0,0-1 35,-1-1 1,0 0-1,0 0 1,1 0-1,-1 0 1,0 0-1,1 0 1,-1 0-1,0 0 0,0-1 1,1 1-1,-1 0 1,0-1-1,0 1 1,0-1-1,1 1 1,-1-1-1,0 0 1,0 0-1,1-1 1,9-6 623,-2-2 0,1 1 0,15-22 0,-18 23-700,10-12-302,1 1-1,0 0 0,28-20 1,-30 25-3431,-8 2-2383,-1-3-7926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7.428"/>
    </inkml:context>
    <inkml:brush xml:id="br0">
      <inkml:brushProperty name="width" value="0.025" units="cm"/>
      <inkml:brushProperty name="height" value="0.025" units="cm"/>
    </inkml:brush>
  </inkml:definitions>
  <inkml:trace contextRef="#ctx0" brushRef="#br0">163 278 14350,'0'0'13196,"-9"-4"-13143,6 2-54,0 1-1,0-1 1,0 1-1,0 0 1,0 0-1,0 1 1,0-1-1,0 0 1,-1 1-1,1 0 1,0 0-1,0 0 1,-6 1-1,5 0 0,-1 1 1,1 0-1,0 0 1,0 0-1,0 0 0,0 1 1,0-1-1,0 1 0,1 0 1,0 0-1,-1 1 0,-2 3 1,1-2 10,0 0 0,0 0 1,1 1-1,0-1 0,0 1 0,0 0 1,1 0-1,0 0 0,0 1 0,0-1 1,1 1-1,0-1 0,0 1 0,-1 12 1,3-18-9,0-1 0,0 1 0,1 0 0,-1-1 0,0 1 0,0 0 0,0-1 1,1 1-1,-1-1 0,0 1 0,0 0 0,1-1 0,-1 1 0,1-1 1,-1 1-1,0-1 0,1 1 0,-1-1 0,1 1 0,-1-1 0,1 1 1,0-1-1,-1 0 0,1 1 0,-1-1 0,1 0 0,0 0 0,-1 1 0,1-1 1,0 0-1,29 0 61,27-16 38,-32 4-96,-1-1 0,0-1 1,-1-1-1,-1-1 0,0-1 0,38-39 1,-50 46-7,-1-1 1,0 0 0,0-1 0,-1 0 0,-1 0-1,0 0 1,0-1 0,-1 0 0,-1-1 0,0 1 0,-1-1-1,-1 0 1,0 0 0,-1 0 0,1-15 0,-3 28-1,1-1 0,-1 1 0,0 0 1,0-1-1,0 1 0,0-1 0,0 1 0,0 0 0,0-1 1,0 1-1,-1 0 0,1-1 0,0 1 0,-1 0 1,1 0-1,-1-1 0,0 1 0,1 0 0,-1 0 1,0 0-1,0 0 0,0 0 0,1 0 0,-1 0 1,0 0-1,0 0 0,-1 0 0,1 0 0,0 0 1,0 1-1,0-1 0,0 1 0,-1-1 0,1 1 1,0-1-1,-1 1 0,1 0 0,0-1 0,-1 1 0,1 0 1,0 0-1,-1 0 0,1 0 0,0 0 0,-1 0 1,1 1-1,0-1 0,-1 0 0,1 1 0,0-1 1,-1 1-1,1-1 0,0 1 0,0 0 0,-2 0 1,-7 4-15,1 0 1,-1 1 0,1 0 0,0 0 0,-11 11 0,15-12 12,-54 53 31,54-52 13,0-1 0,1 2 0,-1-1 0,1 0 0,0 1 0,1 0 0,0 0 0,-4 10 1,7-16-40,0-1 1,0 1 0,0-1-1,0 1 1,0 0 0,0-1-1,0 1 1,0-1 0,0 1-1,0-1 1,0 1 0,0-1-1,0 1 1,0-1 0,1 1-1,-1-1 1,0 1 0,0-1-1,1 1 1,-1-1 0,0 1-1,1-1 1,-1 1 0,0-1-1,1 0 1,-1 1 0,1-1-1,-1 1 1,0-1 0,2 1 0,21 4 43,27-10-330,-1-8-559,-37 9 635,0 1-1,0 0 1,1 0 0,21 0-1,-33 3 212,0 0 0,1 0 0,-1 1 0,0-1 0,1 1 0,-1-1 0,0 1 0,0-1 0,0 1 0,1 0 0,-1 0 0,0-1 0,0 1 0,0 0 0,0 0 0,0 0 0,0 0 0,-1 0 0,1 0 0,0 1 0,-1-1 0,1 0 0,0 0 0,-1 0 0,1 1 0,-1-1 0,0 0 0,1 1 0,-1-1 0,0 0 0,0 1 0,0-1 0,0 0 0,0 1 0,0 1 0,-5 62 342,2-39-1310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7.820"/>
    </inkml:context>
    <inkml:brush xml:id="br0">
      <inkml:brushProperty name="width" value="0.025" units="cm"/>
      <inkml:brushProperty name="height" value="0.025" units="cm"/>
    </inkml:brush>
  </inkml:definitions>
  <inkml:trace contextRef="#ctx0" brushRef="#br0">340 0 19410,'0'0'9823,"-9"4"-9567,-22 11 77,1 1 0,-28 22 0,-31 17-136,45-33-168,28-15-129,0 0-1,1 2 0,-15 10 0,28-13-538,12-2 462,17-1 267,-23-3-132,79 3-232,-42-3 492,56 9 1,-81-6-2005,-1 0-1,1 1 1,26 11-1,-30-10-2761,-1-3-2734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8.178"/>
    </inkml:context>
    <inkml:brush xml:id="br0">
      <inkml:brushProperty name="width" value="0.025" units="cm"/>
      <inkml:brushProperty name="height" value="0.025" units="cm"/>
    </inkml:brush>
  </inkml:definitions>
  <inkml:trace contextRef="#ctx0" brushRef="#br0">166 54 17457,'0'0'4655,"-9"-4"-2253,6 2-2206,0 0-106,1 1-1,-1-1 1,1 1-1,-1 0 1,0 0-1,0 0 1,0 0-1,1 0 1,-1 0-1,0 1 1,0-1-1,0 1 1,0 0-1,0 0 1,0 0-1,0 0 1,0 1-1,0-1 1,0 1-1,0 0 1,0 0-1,0 0 1,1 0-1,-1 0 1,0 1-1,1-1 1,-1 1-1,-3 3 1,-2 2 54,1 1 1,0 0-1,1 0 1,0 0-1,0 1 1,-8 16-1,12-19-22,0-1-1,-1 1 1,2-1-1,-1 1 1,1 0-1,0 0 1,0 0-1,0 0 0,1 0 1,0 0-1,0-1 1,0 1-1,3 8 1,-3-12-105,0 0 1,1-1 0,0 1 0,-1-1-1,1 1 1,0-1 0,0 1 0,0-1-1,0 0 1,0 0 0,0 1 0,0-1-1,0 0 1,1 0 0,-1 0 0,0 0-1,1 0 1,-1 0 0,1 0 0,-1-1-1,3 2 1,0-1 7,1 0 1,-1 0-1,1 0 0,-1-1 0,0 0 0,1 0 1,-1 0-1,6-1 0,-2 0-5,1 0 0,-1-1-1,1 0 1,-1 0 0,0-1 0,0 0 0,0-1-1,9-5 1,-10 3-2,0 0-1,0-1 1,0 0-1,-1 0 0,0 0 1,0-1-1,-1 0 1,0 0-1,0-1 1,-1 1-1,0-1 1,-1 0-1,5-15 1,-7 20-18,-1 1 0,1-1 0,-1 1 0,0-1 1,0 1-1,0 0 0,0-1 0,-1 1 1,1-1-1,-1 1 0,0-1 0,0 1 0,0 0 1,0 0-1,-1 0 0,-2-6 0,1 6-33,0 0 0,1 1 0,-1-1 0,-1 1 0,1-1 0,0 1 0,0 0 0,-1 0 0,1 1 0,-1-1 0,0 1 0,0-1 0,1 1 0,-1 0 0,0 1 0,0-1 0,0 1 0,-4-1 0,-48 4-2780,20 7-4656,20-4-3586</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9.080"/>
    </inkml:context>
    <inkml:brush xml:id="br0">
      <inkml:brushProperty name="width" value="0.025" units="cm"/>
      <inkml:brushProperty name="height" value="0.025" units="cm"/>
    </inkml:brush>
  </inkml:definitions>
  <inkml:trace contextRef="#ctx0" brushRef="#br0">211 24 17553,'0'0'6213,"-9"-4"-5289,4 1-881,1 0 1,-1 1-1,0 0 1,0 0-1,0 0 0,0 1 1,0-1-1,-1 1 1,1 0-1,0 1 0,-1-1 1,1 1-1,0 0 1,-1 1-1,1-1 0,0 1 1,-1 0-1,1 0 1,0 1-1,0 0 0,0 0 1,-6 2-1,5-1-39,-1 1 1,1-1-1,0 1 0,0 0 0,0 1 0,0-1 0,1 1 0,-1 0 0,2 1 0,-1-1 0,0 1 1,-5 9-1,10-14-3,0 0 0,1 0 0,-1-1 0,0 1 0,1 0 0,-1 0 0,0-1 1,1 1-1,-1 0 0,1-1 0,-1 1 0,1 0 0,-1-1 0,1 1 0,0-1 0,-1 1 0,1-1 1,0 1-1,-1-1 0,1 0 0,0 1 0,0-1 0,-1 0 0,1 1 0,0-1 0,0 0 1,0 0-1,-1 0 0,1 0 0,0 0 0,0 0 0,1 0 0,39 6 52,-30-4-46,-4-1-8,78 16-71,-79-16 66,-1 1 1,1 0-1,-1 0 1,1 1-1,-1 0 1,0 0-1,0 0 1,0 0-1,-1 1 1,1 0 0,-1 0-1,5 5 1,-8-8 41,1 1 0,-1-1 1,0 0-1,0 1 0,0-1 0,0 1 1,-1 0-1,1-1 0,0 1 1,-1-1-1,1 1 0,-1 0 0,1 0 1,-1-1-1,0 1 0,0 0 1,0 0-1,0-1 0,0 1 0,0 0 1,0 0-1,-1-1 0,1 1 1,-1 2-1,-1-2 88,1 0 1,-1 0-1,0 0 0,1 0 1,-1 0-1,0 0 0,0-1 1,0 1-1,0-1 0,-1 1 0,1-1 1,0 0-1,-1 0 0,-2 2 1,-8 1 277,0-1 0,-1 0 0,1 0 1,-26 1-1,31-4-374,-1 1 0,1-1 0,0-1 0,-1 0 0,1 0 0,0 0 0,-13-5 0,19 5-171,0 0 0,0 0 0,0 0 0,0 0 0,0-1 0,0 1 0,0-1 0,1 1 0,-1-1 0,0 1 0,1-1 0,-1 0 0,0-2 0,1 1-342,-1 1 1,1-1-1,0 0 1,1 0-1,-1 0 1,0 1-1,1-1 1,-1 0-1,1 0 0,0 0 1,0 0-1,1-5 1,5-9-4054,11 2-1825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49.789"/>
    </inkml:context>
    <inkml:brush xml:id="br0">
      <inkml:brushProperty name="width" value="0.025" units="cm"/>
      <inkml:brushProperty name="height" value="0.025" units="cm"/>
    </inkml:brush>
  </inkml:definitions>
  <inkml:trace contextRef="#ctx0" brushRef="#br0">41 105 18225,'0'0'4581,"8"0"-2168,0 1-2122,0-1 0,0 0 0,0-1 0,0 1 0,0-2 1,0 1-1,10-4 0,-15 4-283,-1 1 0,0-1 0,0 0 0,1 0 0,-1 0 0,0-1 0,0 1 0,0 0 0,-1-1 0,1 0 0,0 1 0,0-1 0,-1 0 0,1 0 0,-1 0 0,0 0 0,1 0 0,-1 0 1,0 0-1,0 0 0,0 0 0,-1-1 0,1 1 0,0 0 0,-1-1 0,1 1 0,-1 0 0,0-1 0,0 1 0,0 0 0,0-1 0,-1 1 0,1-1 0,-1-2 0,0 3-8,0 0-1,0 0 1,0 1-1,0-1 1,0 1 0,0-1-1,0 1 1,-1-1-1,1 1 1,0 0 0,-1-1-1,1 1 1,-1 0 0,1 0-1,-1 0 1,0 0-1,0 1 1,1-1 0,-1 0-1,0 1 1,0-1-1,0 1 1,0-1 0,1 1-1,-1 0 1,0 0-1,0 0 1,0 0 0,0 0-1,0 0 1,-3 2-1,0-2-8,0 1 0,0-1 0,0 1 0,0 1 0,1-1-1,-1 1 1,0-1 0,1 1 0,-1 1 0,1-1-1,-6 5 1,5-1 14,0 0-1,0 1 1,1-1-1,0 1 1,0 0-1,1 0 1,0 1-1,0-1 1,1 1-1,0-1 1,0 1-1,0 0 1,1 0 0,0 13-1,1-18 6,0 1-1,0-1 1,0 1 0,0 0-1,1-1 1,-1 1 0,1-1-1,0 1 1,0-1 0,0 1-1,0-1 1,1 0 0,0 0-1,-1 1 1,1-1 0,0 0-1,0-1 1,1 1-1,-1 0 1,1-1 0,-1 1-1,1-1 1,0 0 0,0 1-1,0-2 1,0 1 0,0 0-1,0 0 1,1-1 0,-1 0-1,0 0 1,1 0 0,-1 0-1,5 0 1,-2 0-67,0-1 0,0 0-1,0 0 1,0 0 0,0-1 0,0 0 0,0 0 0,0-1-1,0 1 1,-1-1 0,1-1 0,-1 1 0,1-1-1,-1 0 1,0 0 0,0 0 0,0-1 0,0 0 0,0 0-1,-1 0 1,0-1 0,4-4 0,-2 1 15,-1 0 0,1-1 0,-2 1 1,1-1-1,-1 0 0,0 0 0,-1 0 0,0-1 1,-1 1-1,0-1 0,0 0 0,-1 1 0,0-13 0,-5 17 321,-4 11-126,-6 10-19,-10 46 379,23-58-395,0 1-1,0-1 0,0 1 1,0 0-1,1-1 1,-1 1-1,1 0 1,0-1-1,1 1 0,-1 0 1,3 8-1,-2-12-103,0 0 0,0 0 0,0 0 0,0 0 0,0 0 0,0 0 0,0-1 0,0 1 0,0 0 0,1-1-1,-1 1 1,0 0 0,0-1 0,1 0 0,-1 1 0,0-1 0,1 0 0,-1 1 0,1-1 0,-1 0 0,0 0 0,1 0 0,-1 0 0,2-1 0,35-5 134,-26 1-235,0 0 0,-1-2 0,0 1 0,20-16 0,15-8-98,-45 30 188,-1 1-1,1-1 1,-1 0-1,1 1 1,-1-1-1,1 1 0,-1-1 1,1 1-1,-1-1 1,1 1-1,-1 0 1,1-1-1,-1 1 1,0-1-1,1 1 0,-1 0 1,0-1-1,0 1 1,1 0-1,-1-1 1,0 1-1,0 0 0,0-1 1,0 1-1,0 0 1,0 0-1,0-1 1,0 1-1,0 0 1,0-1-1,-1 1 0,1 1 1,0 37 191,0-33-132,0-5-40,0 1 1,0-1-1,0 0 1,0 0-1,0 1 1,1-1-1,-1 0 1,0 1-1,0-1 1,1 0-1,-1 0 1,1 0-1,0 0 1,-1 1-1,1-1 1,0 0-1,-1 0 1,1 0-1,0 0 1,0 0-1,0 0 1,0-1-1,0 1 1,0 0-1,0 0 1,0-1-1,0 1 1,0-1-1,1 1 1,-1-1-1,0 1 1,0-1-1,1 0 1,-1 1-1,0-1 1,0 0-1,1 0 1,-1 0-1,0 0 1,0 0-1,1 0 1,-1-1-1,0 1 1,1 0-1,-1-1 1,0 1-1,0 0 1,2-2-1,11-2-132,0-2-1,0 1 0,19-12 0,-13 7-506,-17 8 552,0 1-1,0 0 1,0-1-1,0 1 1,0 0-1,0 1 1,0-1-1,1 0 1,-1 1-1,0 0 1,5 0-1,-7 1 51,0-1 0,0 1 0,0 0 1,0-1-1,0 1 0,0 0 0,0 0 0,0 0 0,0 0 0,-1 0 0,1 0 0,0 0 0,-1 0 1,1 0-1,-1 1 0,1-1 0,-1 0 0,1 0 0,-1 0 0,0 1 0,0-1 0,0 0 0,1 0 1,-1 1-1,-1-1 0,1 0 0,0 0 0,0 1 0,-1 0 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50.123"/>
    </inkml:context>
    <inkml:brush xml:id="br0">
      <inkml:brushProperty name="width" value="0.025" units="cm"/>
      <inkml:brushProperty name="height" value="0.025" units="cm"/>
    </inkml:brush>
  </inkml:definitions>
  <inkml:trace contextRef="#ctx0" brushRef="#br0">1 0 16720,'0'0'11531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50.456"/>
    </inkml:context>
    <inkml:brush xml:id="br0">
      <inkml:brushProperty name="width" value="0.025" units="cm"/>
      <inkml:brushProperty name="height" value="0.025" units="cm"/>
    </inkml:brush>
  </inkml:definitions>
  <inkml:trace contextRef="#ctx0" brushRef="#br0">45 1 12684,'0'0'12524,"-22"62"-11083,14-22-352,0 8-160,6 5-352,-1 2-449,1-3-96,2-2-769,0-2-1217,0-4-1473,0-7-1570,0-6-4772</inkml:trace>
  <inkml:trace contextRef="#ctx0" brushRef="#br0" timeOffset="1">39 672 16367,'0'0'12813,"-8"48"-11340,8-46-576,1-2-1794,2-11-2562,0-3-6246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1:19.922"/>
    </inkml:context>
    <inkml:brush xml:id="br0">
      <inkml:brushProperty name="width" value="0.025" units="cm"/>
      <inkml:brushProperty name="height" value="0.025" units="cm"/>
    </inkml:brush>
  </inkml:definitions>
  <inkml:trace contextRef="#ctx0" brushRef="#br0">1818 508 6470,'-78'-3'1550,"-192"-1"319,226 6-1651,0 3-1,0 1 0,0 2 0,-48 17 1,4 6 66,2 4 1,2 4-1,2 3 1,1 4-1,3 3 1,2 4-1,2 3 1,3 4 0,-107 113-1,146-137-276,1 2 0,1 2 1,3 0-1,1 2 0,2 1 0,2 1 0,2 0 1,2 2-1,2 0 0,2 1 0,2 1 0,2 0 0,2 0 1,-2 75-1,7-47-35,3 1 1,4-1 0,3 0-1,3 0 1,4-1-1,28 93 1,-30-133-113,1 0 1,2 0-1,1-2 0,2 0 1,1-1-1,1-1 1,2-1-1,1 0 1,1-2-1,1-1 1,2-1-1,1-1 0,1-2 1,61 39-1,-36-33 97,3-3 0,0-2 0,1-3 0,1-3 0,1-2 0,66 9 0,24-5 160,201 2 0,-192-20 99,-1-6 0,1-8 0,-1-6 0,-2-8 0,293-86 0,-318 67 134,-2-5-1,-2-6 0,-3-6 1,-3-5-1,-3-5 0,208-168 1,-254 176-99,-3-3 0,-3-3 0,-3-3 1,72-110-1,-93 117-133,-2-3-1,-4-2 1,-3 0-1,-3-3 1,37-138 0,-54 156-96,-2 0 0,-3-1 0,-3 0 0,-1 0 0,-9-110 0,0 127-7,-1 1 0,-3-1 0,0 2 0,-3-1 0,-1 2 1,-2 0-1,-1 0 0,-2 2 0,-30-45 0,23 44 55,-3 1 0,-1 1 0,-1 1 0,-2 2 0,-1 1 0,-69-47 0,54 46 13,-1 3 1,-2 3-1,0 1 1,-101-31-1,52 30-37,0 5 0,-1 4 0,-1 4 0,-1 5 0,-174 10 0,105 11-112,-211 44 1,-167 67-1387,-68 12-2179,382-103 1307,17-18-1467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10.189"/>
    </inkml:context>
    <inkml:brush xml:id="br0">
      <inkml:brushProperty name="width" value="0.025" units="cm"/>
      <inkml:brushProperty name="height" value="0.025" units="cm"/>
    </inkml:brush>
  </inkml:definitions>
  <inkml:trace contextRef="#ctx0" brushRef="#br0">34 1 11499,'0'0'11611,"5"0"-11125,-4 0-463,0 0-1,0 0 1,0 0 0,0 0 0,0 0 0,0 1 0,0-1 0,0 0-1,0 0 1,0 1 0,0-1 0,0 1 0,-1-1 0,1 1 0,0-1 0,0 1-1,0-1 1,-1 1 0,1 0 0,0-1 0,-1 1 0,1 0 0,-1 0-1,1 0 1,-1-1 0,1 1 0,-1 0 0,1 0 0,-1 0 0,0 0 0,1 1-1,0 3 64,0 0-1,0 1 0,-1-1 0,1 0 0,-1 0 1,-1 9-1,-2 12 134,-13 46 1,1-19-186,8-33-25,1 0-1,0 1 0,2-1 1,0 1-1,2 1 0,0-1 1,1 25-1,2-44-5,-1-1 1,0 1-1,1-1 0,-1 1 1,1-1-1,-1 1 0,1-1 1,0 0-1,-1 0 0,1 1 1,0-1-1,0 0 0,0 0 1,0 0-1,0 0 0,0 0 1,1 0-1,-1 0 0,0 0 1,0 0-1,3 1 1,0 0 16,1-1 1,-1 1 0,1-1-1,-1 0 1,1 0 0,-1-1-1,6 1 1,7-1 72,0 0 0,33-6 0,-23 0-680,0-1-1,-1-1 1,37-16 0,-39 13-4813,39-24 0,-35 16-5415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10.535"/>
    </inkml:context>
    <inkml:brush xml:id="br0">
      <inkml:brushProperty name="width" value="0.025" units="cm"/>
      <inkml:brushProperty name="height" value="0.025" units="cm"/>
    </inkml:brush>
  </inkml:definitions>
  <inkml:trace contextRef="#ctx0" brushRef="#br0">52 1 416,'0'0'21941,"-30"54"-21236,21-25-417,1 2-160,3-2-128,5-2-32,0-2-865,0-3-928,0-7-802,0-3-2946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6.451"/>
    </inkml:context>
    <inkml:brush xml:id="br0">
      <inkml:brushProperty name="width" value="0.025" units="cm"/>
      <inkml:brushProperty name="height" value="0.025" units="cm"/>
    </inkml:brush>
  </inkml:definitions>
  <inkml:trace contextRef="#ctx0" brushRef="#br0">1 149 13068,'0'0'2824,"2"-8"-1099,0-1-975,3-10 190,3 0 2900,-9 54-2751,3-19-1025,-20 213-1388,31-236-902,-5-2 1629,0-1 0,-1 0 1,0 0-1,-1 0 0,0-1 0,-1 0 0,7-21 0,23-90-2686,-28 93 3451,-5 23 1917,-1 10-728,-2 26-175,-6 44-361,3-31 200,2 49 1,2-65-577,0-27-434,0 1 1,0 0-1,0 0 1,0 0-1,0 0 1,0-1-1,1 1 1,-1 0-1,0 0 1,0 0-1,1-1 1,-1 1-1,0 0 1,1 0-1,-1-1 1,1 1-1,-1 0 1,1-1-1,-1 1 1,1 0-1,0 0 1,0-1 4,-1 0 1,0 0-1,1 0 1,-1 0 0,1 0-1,-1 0 1,0-1-1,1 1 1,-1 0-1,0 0 1,1 0-1,-1-1 1,0 1 0,1 0-1,-1 0 1,0 0-1,0-1 1,1 1-1,-1 0 1,0-1-1,0 1 1,0 0 0,1-1-1,-1 1 1,0 0-1,0-1 1,0 1-1,0 0 1,0-1-1,1 1 1,-1 0 0,0-1-1,0 1 1,0-1-1,0 1 1,0 0-1,0-1 1,0 1-1,-1 0 1,1-1 0,0 1-1,0-1 1,0 1-1,0 0 1,0-1-1,-1-7 63,1-1 0,-1 0 0,0 1 0,-1-1 0,-4-14 0,5 21-84,0 0-1,1 0 0,-1 0 1,0 0-1,0 0 0,0 0 1,0 0-1,-1 0 0,1 0 1,0 1-1,-1-1 0,0 0 1,1 1-1,-1-1 0,0 1 0,0 0 1,1-1-1,-1 1 0,0 0 1,0 0-1,-1 0 0,1 0 1,0 1-1,0-1 0,0 1 1,0-1-1,-3 1 0,4 0-3,1 0 0,-1 0 0,1 0-1,0 0 1,-1 0 0,1 0 0,-1 0 0,1 1-1,-1-1 1,1 0 0,0 0 0,-1 1-1,1-1 1,0 0 0,-1 0 0,1 1 0,0-1-1,-1 0 1,1 1 0,0-1 0,0 1-1,-1-1 1,1 0 0,0 1 0,0-1 0,0 1-1,-1-1 1,1 0 0,0 1 0,0-1 0,0 1-1,0-1 1,0 1 0,0-1 0,0 1-1,0-1 1,0 0 0,0 1 0,0-1 0,0 1-1,1-1 1,-1 1 0,0-1 0,0 1-1,1 0 7,-1 0 0,0 0-1,0 0 1,1-1 0,-1 1-1,1 0 1,-1 0 0,1 0-1,-1-1 1,1 1 0,-1 0-1,1-1 1,0 1 0,-1 0-1,1-1 1,0 1 0,-1-1-1,1 1 1,0-1 0,0 1-1,0-1 1,0 0 0,-1 1-1,1-1 1,1 0-1,5 0 147,1 0 0,-1-1 0,0 0 0,0-1 0,0 0 0,0 0 0,12-5 0,-14 5-62,1-1 0,0 1 0,0 0 0,0 1 0,0-1-1,0 1 1,0 0 0,0 1 0,0 0 0,12 0 0,-16 1-87,0 0 0,1 0 0,-1 0 0,0 1 0,0-1 0,0 0 0,0 1 0,0-1 0,-1 1 0,1 0 0,0 0 0,-1-1 0,1 1 0,-1 0 0,1 0 0,-1 1 0,2 3 0,13 35 715,-14-36 1851,-3-15-2315,0 0 0,-1 0 0,0 0 0,-7-18 0,6 18-420,0 1 1,1-1-1,0 0 1,-2-19-1,5 31 147,-1 0 1,1-1-1,-1 0 0,1 1 1,-1-1-1,1 1 0,0-1 0,0 0 1,0 1-1,0-1 0,0 0 1,0 0-1,0 0 0,1 0 0,-1 0 1,0 0-1,0 0 0,1 0 1,-1 0-1,1-1 0,-1 1 1,1 0-1,2 0 0,37 8-108,-38-9 142,-1 0 0,0 0 0,1-1 0,-1 1 0,0-1 0,1 1 0,-1-1 0,0 0-1,0 0 1,0 0 0,0 0 0,0 0 0,0-1 0,0 1 0,0 0 0,0-1 0,0 0 0,2-2-1,-1-1 50,0 0-1,0 1 1,0-1-1,-1 0 1,1 0-1,-1 0 1,2-10-1,0-3 29,-1-1 1,-1 0-1,1-31 0,-16 96-794,3-14 365,9-28 346,-2 6-9,0 1 0,1-1 0,1 1 0,0-1 1,0 1-1,1 0 0,1 0 0,2 19 0,-2-29 13,0 1 0,0-1 0,0 1-1,0-1 1,0 0 0,0 1 0,0-1 0,1 0 0,-1 0-1,0 0 1,1 0 0,-1 0 0,1 0 0,-1 0 0,1 0-1,-1-1 1,1 1 0,0 0 0,-1-1 0,1 0 0,0 1 0,-1-1-1,1 0 1,0 0 0,0 0 0,-1 0 0,1 0 0,0 0-1,0-1 1,-1 1 0,1 0 0,0-1 0,-1 1 0,1-1-1,1-1 1,3 0 56,0 0-1,-1-1 0,1 1 1,-1-1-1,0 0 1,0-1-1,0 1 0,7-8 1,-9 9-19,-1-1 1,0 1 0,0-1 0,0 1-1,0-1 1,-1 0 0,1 0 0,-1 0 0,1 0-1,-1 0 1,0 0 0,0 0 0,-1 0-1,1-1 1,0 1 0,-1-7 0,-14 36-464,14-25 416,-1 0-1,1 1 1,0-1-1,-1 0 1,1 0 0,0 0-1,0 1 1,0-1-1,0 0 1,0 0 0,0 0-1,0 1 1,0-1-1,0 0 1,1 0 0,-1 0-1,0 1 1,1-1-1,-1 0 1,1 0 0,0 0-1,-1 0 1,1 0-1,0 0 1,-1 0-1,3 2 1,-2-3 12,1 0 0,-1 0 0,1-1 0,-1 1 0,1 0 0,-1 0 0,1-1 0,-1 1 0,0-1 0,1 1 0,-1-1 0,0 0-1,1 0 1,-1 1 0,0-1 0,0 0 0,2-2 0,50-52 209,-44 44-17,4-4-904,-12 16 671,-1 0 0,1 0 0,-1 0-1,1 0 1,-1 0 0,0 0 0,0 0 0,1 0 0,-1 0 0,0 0 0,0 0-1,0 0 1,0 0 0,0 0 0,0 0 0,0 0 0,-1 0 0,1 0 0,0 0-1,0 0 1,-1 1 0,-2 19 5,0-9 104,2 0 1,0 0-1,0-1 1,2 22-1,-1-32-60,1 0 0,-1 0 0,1-1 0,-1 1 0,0 0 0,1 0 0,-1-1 0,1 1 0,0 0 0,-1-1 0,1 1 0,0-1 0,-1 1 0,1 0 0,0-1 0,-1 0 0,1 1 0,0-1 0,0 1 0,0-1 0,-1 0 0,1 0 0,0 1 0,0-1 1,0 0-1,0 0 0,0 0 0,0 0 0,-1 0 0,1 0 0,0 0 0,0 0 0,0-1 0,0 1 0,0 0 0,-1 0 0,1-1 0,0 1 0,1-1 0,32-16 631,-19 2-694,-1 0-1,-1-2 0,20-30 0,-28 39-285,-2 17-2129,-2 46 2572,-1-55-154,0 0 32,0 1 0,0-1-1,0 0 1,-1 0 0,1 1-1,0-1 1,0 0 0,0 1-1,0-1 1,1 0 0,-1 0 0,0 1-1,0-1 1,0 0 0,0 0-1,0 1 1,0-1 0,0 0-1,0 0 1,1 1 0,-1-1-1,0 0 1,0 0 0,0 1 0,0-1-1,1 0 1,-1 0 0,0 0-1,0 0 1,1 1 0,-1-1-1,0 0 1,0 0 0,0 0-1,1 0 1,-1 0 0,0 0 0,1 0-1,-1 0 1,0 0 0,0 0-1,1 0 1,-1 0 0,0 0-1,0 0 1,1 0 0,16-9-128,11-17 262,-9-1-116,-1 0-1,-2-1 1,-1-1-1,-1-1 1,19-57 0,-46 128 54,3 0 1,1 0 0,3 1-1,-4 78 1,10-119-45,0 0-1,0-1 1,0 1-1,0 0 1,0 0-1,0-1 1,0 1-1,0 0 1,0 0-1,0-1 1,1 1-1,-1 0 1,0-1-1,0 1 1,1 0-1,-1 0 1,0-1-1,1 1 1,-1-1-1,1 1 1,-1 0-1,1-1 1,-1 1-1,1-1 1,1 1-1,-2-1 1,1 0-1,-1-1 1,1 1 0,-1 0-1,1-1 1,-1 1 0,1-1-1,-1 1 1,1-1 0,-1 1-1,0-1 1,1 0 0,-1 1-1,0-1 1,0 1 0,1-1-1,-1 0 1,0 1 0,0-1-1,0 0 1,0 1-1,1-1 1,-1 0 0,0 1-1,0-1 1,-1 0 0,1 1-1,0-1 1,0 0 0,0 0-1,-1-4-39,0 0 0,-1 1 0,1-1-1,-1 1 1,0-1 0,0 1 0,0 0 0,0 0 0,-1 0-1,0 0 1,0 0 0,0 1 0,0-1 0,-1 1-1,1 0 1,-1-1 0,-7-3 0,-26-31 246,36 38 330,90 4 2010,-51-1-4329,-1-2-6538,-42-1 2685</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10.908"/>
    </inkml:context>
    <inkml:brush xml:id="br0">
      <inkml:brushProperty name="width" value="0.025" units="cm"/>
      <inkml:brushProperty name="height" value="0.025" units="cm"/>
    </inkml:brush>
  </inkml:definitions>
  <inkml:trace contextRef="#ctx0" brushRef="#br0">1 41 15759,'0'0'2589,"12"-6"-486,3 0-1519,1 0-1,-1 0 0,1 2 0,0 0 0,0 1 1,1 0-1,22 0 0,-25 3-303,0 1 0,1 1 0,-1 0 0,0 0 0,15 6 0,-26-7-264,1 0-1,-1 1 1,0-1-1,0 1 1,1 0-1,-1-1 1,0 2-1,-1-1 1,1 0-1,0 1 1,3 3-1,-5-4-12,0 0 0,0 0 0,0 0 0,0-1 0,0 1-1,-1 0 1,1 0 0,-1 0 0,1 0 0,-1 0 0,0 0 0,0 0 0,0 0 0,0 1-1,0-1 1,0 0 0,-1 0 0,1 0 0,-1 0 0,1 0 0,-1-1 0,-1 4 0,-1 0 53,0 0 0,-1 1 0,1-1 0,-1 0 1,0-1-1,-1 1 0,1-1 0,-1 0 0,0 0 1,0 0-1,-6 3 0,-67 36 479,61-34-469,-5 5-21,22-14-50,0 0 1,0 0-1,0 0 1,-1 0-1,1 0 1,0 1-1,0-1 1,0 0 0,0 0-1,0 0 1,0 0-1,0 0 1,0 1-1,-1-1 1,1 0-1,0 0 1,0 0-1,0 0 1,0 1-1,0-1 1,0 0-1,0 0 1,0 0 0,0 0-1,0 1 1,0-1-1,0 0 1,0 0-1,0 0 1,0 0-1,0 0 1,0 1-1,0-1 1,1 0-1,-1 0 1,0 0-1,0 0 1,0 1-1,0-1 1,0 0 0,0 0-1,0 0 1,0 0-1,1 0 1,-1 0-1,0 0 1,0 1-1,0-1 1,0 0-1,0 0 1,1 0-1,-1 0 1,0 0-1,0 0 1,40 2-891,-14-2 427,-13 1 196,0 0-1,0 1 0,0 0 0,0 1 0,19 7 1,-30-9 269,0-1 0,1 1 0,-1 0 0,0 0 1,0 0-1,0 1 0,0-1 0,0 1 0,0-1 1,0 1-1,0-1 0,-1 1 0,1 0 0,-1 0 1,1 0-1,-1 0 0,0 0 0,1 0 0,-1 0 1,0 0-1,-1 1 0,1-1 0,0 0 1,-1 1-1,1-1 0,-1 0 0,1 1 0,-1-1 1,0 1-1,0-1 0,-1 1 0,1-1 0,0 0 1,-1 1-1,1-1 0,-1 0 0,0 1 0,-1 1 1,-1 2 215,-1 1 0,0-1 1,0-1-1,0 1 0,-1-1 1,0 1-1,0-2 1,0 1-1,-1 0 0,0-1 1,1 0-1,-8 3 0,0 1 123,0-1 0,-1-1-1,0 0 1,-26 8 0,38-14-375,0 1-1,0 0 1,0-1 0,0 1 0,0-1 0,0 1-1,0-1 1,0 0 0,0 0 0,0 0-1,0 0 1,0 0 0,0-1 0,0 1 0,0-1-1,0 1 1,0-1 0,0 0 0,0 0-1,0 1 1,0-1 0,1-1 0,-1 1 0,0 0-1,1 0 1,-1-1 0,0 1 0,-1-3-1,2 1-499,0 0-1,0-1 1,0 1 0,0-1-1,1 1 1,0-1-1,-1 1 1,1-1-1,0 0 1,1 1-1,-1-1 1,1 1-1,-1-1 1,1 1-1,0-1 1,2-3-1,12-27-7697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11.259"/>
    </inkml:context>
    <inkml:brush xml:id="br0">
      <inkml:brushProperty name="width" value="0.025" units="cm"/>
      <inkml:brushProperty name="height" value="0.025" units="cm"/>
    </inkml:brush>
  </inkml:definitions>
  <inkml:trace contextRef="#ctx0" brushRef="#br0">1 1 19122,'0'0'4741,"0"47"-4741,0-38-1858,4-1-2658,1-2-5766</inkml:trace>
  <inkml:trace contextRef="#ctx0" brushRef="#br0" timeOffset="1">14 194 14125,'0'0'13229,"0"43"-13197,4-40-96,1-3-1762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11.792"/>
    </inkml:context>
    <inkml:brush xml:id="br0">
      <inkml:brushProperty name="width" value="0.025" units="cm"/>
      <inkml:brushProperty name="height" value="0.025" units="cm"/>
    </inkml:brush>
  </inkml:definitions>
  <inkml:trace contextRef="#ctx0" brushRef="#br0">107 36 11179,'0'0'7276,"2"-8"-4938,7-19-520,-11 48 33,-15 64-208,-24 21-992,30-82-422,0 1 1,2 0 0,1 0-1,1 1 1,-4 32-1,11-57-213,0 1-1,0-1 0,0 0 1,0 1-1,0-1 1,0 0-1,0 1 0,1-1 1,-1 0-1,1 1 1,-1-1-1,1 0 0,-1 0 1,1 1-1,0-1 1,-1 0-1,1 0 0,0 0 1,0 0-1,0 0 1,0 0-1,0 0 0,0 0 1,2 1-1,0 0 25,1-1 1,0 1-1,-1-1 0,1 0 0,0 0 0,0 0 0,0 0 0,7 0 1,9-1 122,0-1 1,34-5 0,-44 4-131,122-22-1340,-119 20-665,1-1 0,-1 0 0,1 0-1,12-8 1,-3-4-8128</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12.289"/>
    </inkml:context>
    <inkml:brush xml:id="br0">
      <inkml:brushProperty name="width" value="0.025" units="cm"/>
      <inkml:brushProperty name="height" value="0.025" units="cm"/>
    </inkml:brush>
  </inkml:definitions>
  <inkml:trace contextRef="#ctx0" brushRef="#br0">1 106 13997,'0'0'10138,"11"0"-9834,6 0-221,-1-2 1,1 0-1,30-8 0,-42 10-58,-1-1-1,0 0 1,0-1 0,0 1-1,0 0 1,0-1 0,0 0 0,-1 0-1,1 0 1,0-1 0,-1 1-1,0-1 1,1 0 0,-1 0-1,0 0 1,-1 0 0,1-1-1,-1 1 1,1-1 0,-1 1 0,0-1-1,0 0 1,0 0 0,1-5-1,-3 8-6,0 0-1,0 0 1,0 0 0,-1 0-1,1 0 1,0 0-1,0 0 1,-1 0-1,1 1 1,0-1-1,-1 0 1,1 0-1,-1 0 1,1 0 0,-1 1-1,1-1 1,-1 0-1,0 0 1,1 1-1,-1-1 1,0 1-1,0-1 1,0 0-1,1 1 1,-1-1 0,0 1-1,0 0 1,0-1-1,0 1 1,0 0-1,0 0 1,0-1-1,0 1 1,1 0-1,-1 0 1,0 0 0,0 0-1,0 0 1,0 0-1,0 0 1,0 1-1,0-1 1,-2 1-1,-2-1-43,0 1-1,0 0 1,0 0 0,0 0-1,1 1 1,-1 0-1,-7 3 1,5 0 7,1 0 0,0 0 0,0 1 0,1-1 0,-1 1 0,1 0 1,1 1-1,-1-1 0,1 1 0,0 0 0,1 0 0,-1 0 0,1 1 0,1-1 0,-1 1 0,2 0 0,-1 0 1,1-1-1,0 1 0,0 0 0,1 0 0,0 0 0,2 12 0,-1-17 17,1 0-1,0 0 1,0 0-1,0 0 1,0-1-1,0 1 1,0-1-1,1 1 1,-1-1-1,1 0 1,-1 0-1,1 0 1,0 0-1,0 0 1,0-1-1,0 1 1,0-1-1,0 0 1,1 0-1,-1 0 1,0 0-1,0-1 1,1 0-1,-1 1 1,6-1 0,4 1 47,0-1 0,0 0 1,0-1-1,0-1 1,19-3-1,-20 1-23,-1-1 0,1 1-1,-1-2 1,0 0 0,0 0-1,0-1 1,-1 0 0,0-1-1,13-13 1,-17 16 32,0-1 0,-1 0 0,1 0 1,-2-1-1,1 0 0,0 0 0,-1 0 0,-1 0 1,1 0-1,-1-1 0,0 1 0,-1-1 0,0 0 1,0 0-1,1-13 0,-25 42-6,18-13-23,0-1 1,0 0-1,1 1 0,0 0 0,1 0 1,0 0-1,0 0 0,0 0 0,0 10 1,2-15-15,0 0 0,0 0 0,0 0 0,1 0 0,-1 0 0,1 1 0,0-1 0,0 0 0,0 0 0,0 0 0,0-1 0,0 1 0,1 0 0,0 0 0,-1-1 0,1 1 0,0-1 0,0 1 0,0-1 0,1 0 0,-1 0 0,1 0 0,-1 0 0,1 0 0,0 0 0,2 1 0,12 4-228,43 25-655,-26 0-8166,-30-27 1516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12.621"/>
    </inkml:context>
    <inkml:brush xml:id="br0">
      <inkml:brushProperty name="width" value="0.025" units="cm"/>
      <inkml:brushProperty name="height" value="0.025" units="cm"/>
    </inkml:brush>
  </inkml:definitions>
  <inkml:trace contextRef="#ctx0" brushRef="#br0">0 38 5669,'0'0'16816,"62"-37"-19122,-37 37-1377,5 3-3076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12.965"/>
    </inkml:context>
    <inkml:brush xml:id="br0">
      <inkml:brushProperty name="width" value="0.025" units="cm"/>
      <inkml:brushProperty name="height" value="0.025" units="cm"/>
    </inkml:brush>
  </inkml:definitions>
  <inkml:trace contextRef="#ctx0" brushRef="#br0">237 3 16688,'0'0'2920,"-8"0"-400,-8-1-1675,0 0-275,-1 0 1,1 2-1,-27 3 0,41-4-594,-1 0 0,1 1-1,-1-1 1,0 1 0,1-1 0,0 1 0,-1 0-1,1 0 1,-1 0 0,1 0 0,0 0 0,0 1-1,0-1 1,-1 1 0,1-1 0,1 1-1,-1 0 1,0 0 0,0 0 0,1 0 0,-1 0-1,1 0 1,-1 0 0,1 1 0,0-1 0,0 0-1,0 1 1,0-1 0,1 1 0,-1-1 0,1 1-1,-1 2 1,2-3-47,-1 0 0,1-1 0,0 1 1,0 0-1,-1-1 0,1 1 0,0-1 0,1 1 0,-1-1 0,0 1 0,0-1 0,1 0 0,-1 1 1,1-1-1,-1 0 0,1 0 0,-1 0 0,1 0 0,0 0 0,-1-1 0,1 1 0,0 0 0,0-1 1,-1 1-1,1-1 0,3 0 0,53 10-1382,-54-9 1291,17 0-164,-11 0 145,1-1 0,0 2 1,-1-1-1,1 1 0,-1 1 0,0 0 1,18 8-1,-27-11 208,0 1-1,0-1 1,0 1-1,0-1 0,-1 1 1,1 0-1,0-1 1,0 1-1,-1 0 1,1-1-1,0 1 1,-1 0-1,1 0 1,-1 0-1,1-1 1,-1 1-1,0 0 1,1 0-1,-1 0 1,0 0-1,1 0 0,-1 0 1,0 0-1,0 0 1,0 0-1,0 0 1,0 1-1,-1 0 106,1 0 0,-1 0-1,0 0 1,0 0 0,0 0-1,0-1 1,0 1-1,-1 0 1,1-1 0,0 1-1,-1-1 1,-2 3 0,-6 4 683,0-1 0,-1 0 1,-14 7-1,21-12-657,-22 12 843,-46 17-1,62-27-938,-1 0 1,1-2-1,-1 1 0,0-1 0,0-1 0,0 0 1,-19-1-1,29 0-177,0 0 0,0 0 1,0 0-1,1 0 1,-1-1-1,0 1 0,0-1 1,0 1-1,0 0 1,0-1-1,1 1 0,-1-1 1,0 0-1,0 1 1,1-1-1,-1 0 0,0 1 1,1-1-1,-1 0 1,1 0-1,-1 1 0,1-1 1,-1 0-1,1 0 0,0 0 1,-1 0-1,1 0 1,0 0-1,0 0 0,0 0 1,-1 1-1,1-1 1,0 0-1,0 0 0,0 0 1,1 0-1,-1 0 1,0 0-1,0 0 0,0 0 1,1 0-1,-1 0 0,0 0 1,2-1-1,19-41-6963,7 6-620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13.487"/>
    </inkml:context>
    <inkml:brush xml:id="br0">
      <inkml:brushProperty name="width" value="0.025" units="cm"/>
      <inkml:brushProperty name="height" value="0.025" units="cm"/>
    </inkml:brush>
  </inkml:definitions>
  <inkml:trace contextRef="#ctx0" brushRef="#br0">133 1 16976,'0'0'854,"-10"11"305,-4 3-565,2 1 1,0 1 0,0 0-1,2 0 1,0 1 0,1 1 0,0 0-1,2 0 1,-9 30 0,11-27-356,2 1 1,1-1-1,1 1 1,0 0 0,2 0-1,4 27 1,-4-37-218,2-1-1,-1 1 1,1-1 0,1 0-1,0 0 1,1 0-1,0 0 1,0-1 0,1 1-1,1-2 1,0 1 0,0-1-1,10 11 1,-16-20-16,-1 0 1,0 0-1,0 1 0,0-1 1,1 0-1,-1 0 0,0 0 1,0 0-1,1 1 0,-1-1 0,0 0 1,1 0-1,-1 0 0,0 0 1,0 0-1,1 0 0,-1 0 0,0 0 1,1 0-1,-1 0 0,0 0 1,1 0-1,-1 0 0,0 0 1,1 0-1,-1 0 0,0 0 0,0 0 1,1 0-1,-1 0 0,0 0 1,1 0-1,-1-1 0,0 1 1,0 0-1,1 0 0,-1 0 0,0-1 1,0 1-1,0 0 0,1 0 1,-1-1-1,0 1 0,0 0 1,0 0-1,0-1 0,1 1 0,-1 0 1,0 0-1,0-1 0,0 1 1,0 0-1,0-1 0,0 1 1,0 0-1,0-1 0,0 1 0,0 0 1,0-1-1,0 1 0,2-24 292,-2 22-270,2-18 77,0-52-522,-2 68 370,0 0-1,-1 0 1,1 0-1,-1 1 1,1-1-1,-1 0 1,-1 0-1,1 1 0,0-1 1,-1 0-1,0 1 1,0 0-1,0-1 1,-3-3-1,5 7 37,-1-1-1,1 1 0,0-1 1,-1 1-1,1-1 0,-1 1 1,1 0-1,0-1 1,-1 1-1,1 0 0,-1-1 1,1 1-1,-1 0 1,1 0-1,-1-1 0,1 1 1,-1 0-1,0 0 1,1 0-1,-1 0 0,1 0 1,-1 0-1,1 0 0,-1 0 1,0 0-1,1 0 1,-1 0-1,1 0 0,-1 0 1,1 0-1,-1 0 1,1 1-1,-1-1 0,1 0 1,-1 0-1,1 1 0,-1-1 1,1 0-1,-1 1 1,1-1-1,-1 1 0,1-1 1,0 0-1,-1 1 1,1-1-1,0 1 0,-1-1 1,1 1-1,0-1 1,-1 2-1,1-1-3,-1 1 0,1-1 0,-1 1 0,1-1 0,0 1 0,-1-1 1,1 1-1,0-1 0,0 1 0,0-1 0,1 1 0,-1 0 0,0-1 0,0 1 0,1-1 0,-1 1 0,1-1 1,1 3-1,1-1 14,0 1 1,1-1 0,-1 0 0,1 0-1,0-1 1,0 1 0,0-1 0,0 0-1,0 0 1,1 0 0,-1 0 0,1-1-1,-1 0 1,1 0 0,8 1 0,75 3 130,-84-5-128,12 0-7,-1 0 1,1-1-1,-1 0 1,1-1 0,-1-1-1,0 0 1,0-2-1,0 1 1,-1-2-1,0 0 1,17-9-1,-31 15 8,1 0-1,-1 0 0,0 0 0,1 0 0,-1 0 0,0 1 0,1-1 0,-1 0 0,0 0 1,1 1-1,-1-1 0,0 0 0,1 0 0,-1 1 0,0-1 0,0 0 0,1 1 0,-1-1 1,0 0-1,0 1 0,0-1 0,0 0 0,1 1 0,-1-1 0,0 0 0,0 1 0,0-1 1,0 0-1,0 1 0,0-1 0,0 1 0,0-1 0,0 0 0,0 1 0,0-1 0,0 1 1,3 29 108,1-1-87,19 40 97,17 64-896,-36-116 720,-1 0 1,0 0-1,-2 1 0,0-1 0,-3 33 1,1-45 179,0 0 0,-1 0 1,1 0-1,-1-1 0,0 1 0,0 0 1,0-1-1,-1 0 0,0 0 1,0 1-1,0-2 0,0 1 1,-1 0-1,1-1 0,-1 1 0,-6 4 1,8-7-48,0 0 1,0 1-1,0-1 1,0 0-1,0 0 1,-1 0-1,1 0 1,0-1-1,0 1 1,-1-1-1,1 1 1,0-1-1,0 0 1,-1 0-1,1 0 1,0 0-1,-1 0 1,1 0-1,0-1 1,-1 1-1,1-1 0,0 1 1,0-1-1,0 0 1,-1 0-1,1 0 1,0 0-1,0-1 1,0 1-1,1 0 1,-1-1-1,0 0 1,0 1-1,1-1 1,-1 0-1,-1-2 1,-4-8-279,0 1 1,0-1-1,1 0 1,1 0-1,0-1 1,1 1-1,0-1 1,1 0-1,0 0 1,-1-24-1,3 28-231,1 1-1,0 0 1,0-1-1,1 1 1,0 0-1,1-1 1,-1 1-1,2 0 0,-1 0 1,1 0-1,0 0 1,1 1-1,0-1 1,0 1-1,0 0 1,1 0-1,0 1 0,7-8 1,3 1-2416,0 2 0,29-17 0,-4 5-2999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13.848"/>
    </inkml:context>
    <inkml:brush xml:id="br0">
      <inkml:brushProperty name="width" value="0.025" units="cm"/>
      <inkml:brushProperty name="height" value="0.025" units="cm"/>
    </inkml:brush>
  </inkml:definitions>
  <inkml:trace contextRef="#ctx0" brushRef="#br0">115 4 6566,'0'0'16458,"-11"-1"-15593,5 0-776,-1 0-1,1 1 0,0 0 1,-1 0-1,1 0 0,0 1 1,-11 2-1,15-2-86,0 0 0,0-1 1,0 1-1,0 0 0,0 0 1,0 0-1,1 1 0,-1-1 1,0 0-1,1 1 0,-1-1 0,1 1 1,-1-1-1,1 1 0,-1 0 1,1 0-1,0-1 0,0 1 1,0 0-1,0 0 0,1 0 0,-1 0 1,0 0-1,1 1 0,-1-1 1,1 0-1,0 0 0,0 0 1,0 0-1,0 0 0,0 1 0,0-1 1,1 2-1,0-2-38,0 0 1,0 0-1,0-1 1,0 1-1,0 0 0,1-1 1,-1 1-1,0 0 0,1-1 1,-1 0-1,1 1 1,0-1-1,0 0 0,-1 0 1,5 2-1,36 18-651,-30-16 417,2 2 97,34 17-232,-46-23 427,-1 0 0,1 0 0,-1 0 0,1 0 0,-1 0 0,1 0-1,-1 0 1,0 1 0,0-1 0,0 0 0,0 1 0,0-1 0,0 1-1,0-1 1,0 1 0,0 0 0,-1-1 0,1 1 0,-1 0-1,1-1 1,-1 1 0,1 0 0,-1 2 0,-1-2 84,0 0 1,0-1 0,0 1-1,0-1 1,0 0 0,0 1-1,0-1 1,-1 0-1,1 1 1,0-1 0,-1 0-1,1 0 1,-1 0-1,1 0 1,-1-1 0,0 1-1,1 0 1,-1-1-1,-3 2 1,-35 8 152,-9-5-562,16-8-3915,11-8-4350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14.505"/>
    </inkml:context>
    <inkml:brush xml:id="br0">
      <inkml:brushProperty name="width" value="0.025" units="cm"/>
      <inkml:brushProperty name="height" value="0.025" units="cm"/>
    </inkml:brush>
  </inkml:definitions>
  <inkml:trace contextRef="#ctx0" brushRef="#br0">56 0 17617,'0'0'4740,"-2"12"-4393,-11 222 1404,13-232-1746,0-1 0,0 1 1,0-1-1,0 1 0,0-1 0,1 1 0,-1-1 0,0 1 0,1-1 1,0 1-1,-1-1 0,1 0 0,0 1 0,-1-1 0,1 0 1,0 1-1,0-1 0,0 0 0,0 0 0,0 0 0,1 0 0,-1 0 1,0 0-1,0 0 0,1 0 0,-1-1 0,0 1 0,1 0 0,-1-1 1,1 1-1,2 0 0,4 0 69,1 0-1,-1 0 1,1-1 0,16-1-1,17 1-83,-40 1 0,-1 0 0,1-1 0,-1 1 0,0 0 0,0 0 0,1 0 0,-1 0-1,0 0 1,0 0 0,0 1 0,0-1 0,0 0 0,0 1 0,0-1 0,-1 0 0,1 1-1,0-1 1,-1 1 0,1-1 0,-1 1 0,0-1 0,1 1 0,-1-1 0,0 1 0,0-1 0,0 1-1,0 0 1,0-1 0,-1 3 0,1 1 46,0-1 0,-1 1 1,1-1-1,-1 1 0,0-1 0,0 0 0,-1 0 1,1 1-1,-5 6 0,1-5 127,0 0 1,0-1-1,-1 0 1,0 0-1,0 0 1,0 0-1,-1-1 1,1 0-1,-1-1 1,0 1-1,0-1 0,0-1 1,-1 1-1,1-1 1,-1-1-1,1 1 1,-1-1-1,0 0 1,1-1-1,-12-1 1,18 2-209,0-1 1,0 0 0,0 0 0,0 0 0,0-1 0,0 1-1,0 0 1,0 0 0,0 0 0,0-1 0,0 1 0,0-1-1,0 1 1,0-1 0,0 1 0,0-1 0,1 1-1,-1-1 1,0 0 0,0 1 0,1-1 0,-1 0 0,0 0-1,1 0 1,-1 1 0,1-1 0,-1 0 0,1 0 0,-1 0-1,1 0 1,-1 0 0,1 0 0,0 0 0,0 0-1,0 0 1,-1 0 0,1 0 0,0 0 0,0 0 0,0 0-1,1 0 1,-1 0 0,0 0 0,1-2 0,0-1-355,0 1 1,0-1-1,0 1 0,1 0 1,-1 0-1,1-1 1,0 1-1,0 0 0,0 1 1,0-1-1,1 0 1,2-2-1,57-37-9269,-28 23 3065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14.838"/>
    </inkml:context>
    <inkml:brush xml:id="br0">
      <inkml:brushProperty name="width" value="0.025" units="cm"/>
      <inkml:brushProperty name="height" value="0.025" units="cm"/>
    </inkml:brush>
  </inkml:definitions>
  <inkml:trace contextRef="#ctx0" brushRef="#br0">1 0 10378,'0'0'13645,"14"61"-12941,-14-46-383,0 0-257,0-2-32,0-3-961,3-4-1313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6.795"/>
    </inkml:context>
    <inkml:brush xml:id="br0">
      <inkml:brushProperty name="width" value="0.025" units="cm"/>
      <inkml:brushProperty name="height" value="0.025" units="cm"/>
    </inkml:brush>
  </inkml:definitions>
  <inkml:trace contextRef="#ctx0" brushRef="#br0">1 0 10250,'0'0'2306,"7"0"-2402,11 0-64,7 1-641,5-1-4196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15.188"/>
    </inkml:context>
    <inkml:brush xml:id="br0">
      <inkml:brushProperty name="width" value="0.025" units="cm"/>
      <inkml:brushProperty name="height" value="0.025" units="cm"/>
    </inkml:brush>
  </inkml:definitions>
  <inkml:trace contextRef="#ctx0" brushRef="#br0">34 1 10154,'0'0'10458,"0"10"-8734,-15 264 3817,1-22-5504,12-202-132,0 7-953,1-20-2538,1-36 3373,0-1 1,0 0 0,0 1 0,0-1-1,0 0 1,0 1 0,0-1 0,0 0 0,1 1-1,-1-1 1,0 0 0,0 0 0,0 1-1,0-1 1,0 0 0,1 1 0,-1-1 0,0 0-1,0 0 1,0 1 0,1-1 0,-1 0-1,0 0 1,0 0 0,1 1 0,-1-1 0,0 0-1,0 0 1,1 0 0,-1 0 0,0 0-1,1 0 1,-1 0 0,0 1 0,1-1 0,-1 0-1,0 0 1,1 0 0,-1 0 0,0 0-1,0 0 1,1 0 0,-1-1 0,0 1 0,1 0-1,-1 0 1,0 0 0,1 0 0,-1 0-1,0 0 1,0-1 0,1 1 0,-1 0-1,0 0 1,0 0 0,1-1 0,6-7-6904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15.725"/>
    </inkml:context>
    <inkml:brush xml:id="br0">
      <inkml:brushProperty name="width" value="0.025" units="cm"/>
      <inkml:brushProperty name="height" value="0.025" units="cm"/>
    </inkml:brush>
  </inkml:definitions>
  <inkml:trace contextRef="#ctx0" brushRef="#br0">92 95 13164,'0'0'10223,"-9"1"-9288,6-1-919,0 0 0,0 1 0,-1 0 0,1-1 0,0 1 0,0 1 0,0-1 0,1 0 0,-1 1 0,0-1 0,0 1 0,1 0 0,-1 0 0,-4 4 0,3-1 13,0 0 1,1 1 0,0-1-1,-1 1 1,2-1 0,-1 1-1,1 0 1,-3 9 0,4-12-13,0 0 0,1-1 1,-1 1-1,1 0 0,-1 0 1,1 0-1,0 0 0,0 0 0,0 0 1,0-1-1,2 6 0,-2-7 2,1 0 0,-1 1 0,1-1 0,-1 0 0,1 0 0,0 0 0,-1 0-1,1 0 1,0 0 0,0 0 0,0 0 0,0 0 0,0 0 0,0 0-1,0-1 1,0 1 0,0 0 0,0-1 0,2 1 0,1 0 46,0 0 0,1 0 1,-1-1-1,0 0 0,1 0 1,-1 0-1,0 0 0,1-1 0,-1 0 1,0 0-1,0 0 0,0 0 0,0 0 1,8-5-1,1-1 36,-1 0 0,0-2 0,0 1 0,0-2-1,-1 1 1,0-2 0,-1 1 0,-1-1 0,11-15 0,-20 25-58,-3 42-139,1-13 290,3-27-175,-1-1-1,0 1 1,0-1-1,0 1 1,1-1-1,-1 1 1,0-1-1,1 1 1,-1-1-1,1 1 1,-1-1-1,0 0 1,1 1-1,-1-1 1,1 0-1,-1 1 1,1-1-1,-1 0 1,1 0-1,-1 1 1,1-1-1,0 0 1,-1 0 0,1 0-1,0 1 1,3-2-110,1 1 0,-1-1 1,0 0-1,0 0 1,0 0-1,-1-1 1,1 1-1,0-1 0,0 0 1,3-2-1,47-34-6080,-4-5 4316,-36 29 2510,1 0-1,1 1 0,0 1 1,1 1-1,29-15 0,-45 25-608,1 0 0,-1 0 0,0 0 0,1 0 0,0 1 0,-1-1-1,1 0 1,-1 1 0,1 0 0,0-1 0,-1 1 0,1 0 0,0 0-1,-1 0 1,1 0 0,0 0 0,0 0 0,-1 0 0,1 1 0,0-1 0,-1 0-1,1 1 1,-1 0 0,1-1 0,-1 1 0,1 0 0,-1 0 0,1 0-1,-1 0 1,1 0 0,-1 0 0,0 0 0,0 0 0,0 1 0,0-1-1,0 0 1,0 1 0,0-1 0,0 1 0,0-1 0,0 1 0,-1-1 0,1 1-1,-1-1 1,1 1 0,-1 0 0,0 2 0,1 2 17,0 0-1,-1-1 1,0 1 0,0 0 0,-1 0-1,0 0 1,0 0 0,0-1 0,-1 1 0,0 0-1,0-1 1,0 1 0,-3 4 0,-34 39 676,32-41-636,0 0 1,0 0-1,1 0 0,0 1 0,0 0 0,1 0 0,-6 14 0,11-22-98,0 0 0,0 0 0,0-1 0,0 1 0,1 0 0,-1 0 0,0 0 0,0 0 1,0 0-1,1-1 0,-1 1 0,1 0 0,-1 0 0,0-1 0,1 1 0,-1 0 0,1-1 0,0 1 0,-1 0 1,1-1-1,-1 1 0,1-1 0,0 1 0,0-1 0,-1 1 0,1-1 0,0 1 0,0-1 0,-1 0 1,1 0-1,0 1 0,0-1 0,0 0 0,0 0 0,-1 0 0,1 0 0,0 0 0,0 0 0,0 0 0,0 0 1,0 0-1,1 0 0,46-2 182,-44 1-198,12-1-42,0-1 1,-1 0-1,19-7 1,-29 8-496,1 0-1,-1 0 1,1 0-1,-1-1 1,0 1 0,0-2-1,0 1 1,0 0 0,-1-1-1,1 0 1,6-7-1,-7 0-3898,-3 1-3122</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16.070"/>
    </inkml:context>
    <inkml:brush xml:id="br0">
      <inkml:brushProperty name="width" value="0.025" units="cm"/>
      <inkml:brushProperty name="height" value="0.025" units="cm"/>
    </inkml:brush>
  </inkml:definitions>
  <inkml:trace contextRef="#ctx0" brushRef="#br0">0 62 14798,'0'0'6887,"66"-2"-5446,-17-3-736,6-4-609,-1-1-577,1-6-3843,-7-4-7976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43.969"/>
    </inkml:context>
    <inkml:brush xml:id="br0">
      <inkml:brushProperty name="width" value="0.025" units="cm"/>
      <inkml:brushProperty name="height" value="0.025" units="cm"/>
    </inkml:brush>
  </inkml:definitions>
  <inkml:trace contextRef="#ctx0" brushRef="#br0">383 165 7015,'44'-52'3710,"-35"39"-2330,1-1 0,1 2 0,0 0 0,1 0 0,0 1 0,1 0 0,21-13 0,-33 24-1303,-1-1 1,1 1-1,-1 0 0,0 0 1,1-1-1,-1 1 1,1 0-1,-1 0 1,1-1-1,-1 1 1,1 0-1,-1 0 1,1 0-1,-1 0 1,1 0-1,-1 0 1,1 0-1,-1 0 1,1 0-1,0 0 1,-1 0-1,1 0 0,-1 0 1,1 0-1,-1 0 1,1 1-1,-1-1 1,1 0-1,-1 0 1,0 1-1,1-1 1,-1 0-1,1 1 1,-1-1-1,1 0 1,-1 1-1,0-1 1,1 0-1,-1 2 0,1 25 996,-20 32-499,-25 22-237,-94 125 0,-73 66-176,65-86-4124,203-268-2155,-20 22 129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44.317"/>
    </inkml:context>
    <inkml:brush xml:id="br0">
      <inkml:brushProperty name="width" value="0.025" units="cm"/>
      <inkml:brushProperty name="height" value="0.025" units="cm"/>
    </inkml:brush>
  </inkml:definitions>
  <inkml:trace contextRef="#ctx0" brushRef="#br0">2 1 16976,'0'0'881,"0"10"582,-1 34-99,2 0 0,1 0-1,14 68 1,6-29-1219,4-1-1,3-2 0,41 81 0,-54-137-4266,-40-54-2283,-46-26-1688,24 23 2002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44.652"/>
    </inkml:context>
    <inkml:brush xml:id="br0">
      <inkml:brushProperty name="width" value="0.025" units="cm"/>
      <inkml:brushProperty name="height" value="0.025" units="cm"/>
    </inkml:brush>
  </inkml:definitions>
  <inkml:trace contextRef="#ctx0" brushRef="#br0">100 116 9577,'0'0'2210,"-78"-5"1089,61 5-416,12 7-961,7 0-128,26-4-289,19-3-96,13 0-288,15-12-576,8-8-321,5-1-160,-5 0-32,-8 2-352,-15 3-1314,-13 7-1473,-17 3-1825,-18 3-3204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44.987"/>
    </inkml:context>
    <inkml:brush xml:id="br0">
      <inkml:brushProperty name="width" value="0.025" units="cm"/>
      <inkml:brushProperty name="height" value="0.025" units="cm"/>
    </inkml:brush>
  </inkml:definitions>
  <inkml:trace contextRef="#ctx0" brushRef="#br0">313 0 9289,'0'0'3929,"-11"13"-2039,-1 1-1408,0 2 0,1-1 0,0 2 0,1-1 0,1 1 0,-10 27-1,-33 111 1696,7 2 0,-31 211-1,54-209-3379,7 1 0,8 221 0,8-412-8705,-1-18 2706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45.334"/>
    </inkml:context>
    <inkml:brush xml:id="br0">
      <inkml:brushProperty name="width" value="0.025" units="cm"/>
      <inkml:brushProperty name="height" value="0.025" units="cm"/>
    </inkml:brush>
  </inkml:definitions>
  <inkml:trace contextRef="#ctx0" brushRef="#br0">1 249 8552,'0'0'4730,"9"-9"-2584,-8 8-2115,6-6 276,1 0 0,-1 1 0,1 0 0,1 0 0,-1 1 0,1 0 0,0 0 0,0 1 1,16-5-1,140-26 701,317-28 0,14 0-2053,-471 57 1161,-11 3 3,-1 0 1,0 1-1,1 0 0,20 1 1,-30 1-87,-1 0 1,1 1-1,-1-1 1,0 1-1,1 0 1,-1 0-1,0 0 1,0 1 0,0-1-1,0 1 1,0 0-1,0-1 1,0 1-1,0 1 1,-1-1-1,1 0 1,-1 1-1,1-1 1,-1 1 0,0 0-1,0-1 1,2 6-1,3 7 197,-1 0 0,0 0 0,-1 0 0,-1 1-1,-1-1 1,3 24 0,1 103 1115,-6-110-1144,-10 586 1515,-2-85-1409,13-493-592,11 56 0,0 14-7120,-13-94 2958,-1-6-1030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45.695"/>
    </inkml:context>
    <inkml:brush xml:id="br0">
      <inkml:brushProperty name="width" value="0.025" units="cm"/>
      <inkml:brushProperty name="height" value="0.025" units="cm"/>
    </inkml:brush>
  </inkml:definitions>
  <inkml:trace contextRef="#ctx0" brushRef="#br0">86 188 5189,'0'0'7047,"-75"50"-5286,65-29 385,15-3-96,40-5-640,25-6 127,30-7-96,32-5-448,25-17-192,23-5-160,4-8-225,6-2-320,-13-1-32,-21 1-736,-20 4-770,-31 2-512,-27 0-5060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8:00.322"/>
    </inkml:context>
    <inkml:brush xml:id="br0">
      <inkml:brushProperty name="width" value="0.025" units="cm"/>
      <inkml:brushProperty name="height" value="0.025" units="cm"/>
    </inkml:brush>
  </inkml:definitions>
  <inkml:trace contextRef="#ctx0" brushRef="#br0">194 12 3651,'0'0'8969,"-4"-3"-8531,-9-5-274,9 14 244,9 29 525,0-9-714,0 42 81,-3 1-1,-3-1 1,-3 0 0,-17 96-1,16-133-270,-23 337 991,-7 38-919,-21 310-34,33-292-17,11-233-27,8 0 1,24 233-1,74 219 1896,-62-449-1548,-24-147-105,2 0 1,30 81-1,-32-107-289,1-1 0,0 0 0,2 0 0,1-1 0,0 0 0,1-1 0,1-1 0,19 20 0,-5-19-3991,-18-16-1453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7.157"/>
    </inkml:context>
    <inkml:brush xml:id="br0">
      <inkml:brushProperty name="width" value="0.025" units="cm"/>
      <inkml:brushProperty name="height" value="0.025" units="cm"/>
    </inkml:brush>
  </inkml:definitions>
  <inkml:trace contextRef="#ctx0" brushRef="#br0">107 133 17136,'0'0'6166,"-8"2"-5429,-26 8-545,32-10-244,1 0-1,0 0 1,0 1 0,0-1-1,-1 1 1,1-1 0,0 1-1,0-1 1,0 1 0,0 0-1,0 0 1,0-1 0,0 1-1,0 0 1,0 0 0,0 0-1,1 0 1,-1 0 0,0 0-1,0 0 1,1 0 0,-1 0-1,1 1 1,-1-1 0,1 0-1,0 0 1,-1 0 0,1 1-1,0-1 1,0 0 0,0 0-1,0 1 1,0-1 0,0 0-1,0 0 1,0 1 0,0-1-1,1 0 1,-1 0 0,1 1-1,-1-1 1,0 0 0,1 0-1,0 0 1,-1 0 0,1 0-1,0 0 1,0 0 0,-1 0-1,1 0 1,0 0 0,0 0-1,0 0 1,0-1 0,0 1-1,0 0 1,0-1 0,1 1-1,-1-1 1,1 1 0,1 0 112,0 0 1,0 1-1,0-1 1,0 0-1,0 1 1,-1 0-1,1 0 1,-1-1-1,1 2 1,-1-1-1,0 0 1,0 0-1,0 1 1,0-1-1,0 1 1,0 0-1,-1-1 1,1 1-1,-1 0 1,0 0-1,0 0 1,0 0-1,0 0 1,0 0-1,-1 0 1,0 0-1,1 1 1,-1-1-1,0 0 1,0 0-1,-1 0 1,1 0-1,-1 0 1,1 1-1,-1-1 1,0 0-1,0 0 1,-1-1-1,1 1 1,-1 0-1,1 0 1,-1 0-1,0-1 1,0 1-1,0-1 1,0 0-1,-4 4 1,2-3 131,0 0 0,0-1 0,0 1 0,0-1 0,-1 0 0,1 0 1,-1 0-1,-6 1 0,10-3-274,-1 1 1,1-1-1,0 1 0,0-1 1,0 0-1,0 1 0,0-1 1,0 0-1,-1 0 0,1 0 1,0 0-1,0 0 0,0 0 1,0 0-1,-1-1 0,1 1 1,0 0-1,0-1 0,0 1 1,0 0-1,0-1 0,0 0 1,0 1-1,0-1 0,0 1 1,0-1-1,0 0 0,0 0 1,0 0-1,1 1 0,-1-1 1,0 0-1,1 0 0,-1 0 1,0 0-1,1 0 0,-1 0 1,1 0-1,-1-2 0,0-18-3687,1-5-2311</inkml:trace>
  <inkml:trace contextRef="#ctx0" brushRef="#br0" timeOffset="1">175 1 18001,'0'0'4805,"-11"55"-2980,4-27-672,5-1-768,-1-1-321,3-1-64,0-4-32,0-1-96,0-5-833,7-3-641,2-6-608,3-6-897,1 0-1793,7-3-2531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8:01.825"/>
    </inkml:context>
    <inkml:brush xml:id="br0">
      <inkml:brushProperty name="width" value="0.025" units="cm"/>
      <inkml:brushProperty name="height" value="0.025" units="cm"/>
    </inkml:brush>
  </inkml:definitions>
  <inkml:trace contextRef="#ctx0" brushRef="#br0">0 70 13229,'8'0'32,"385"-25"547,-171 6-667,764-7 671,2 57-136,132-3 184,214 12 2219,680 23-2557,-1627-86 41,-41 1-1033,-116 26-6137,-200 0 2816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8:02.308"/>
    </inkml:context>
    <inkml:brush xml:id="br0">
      <inkml:brushProperty name="width" value="0.025" units="cm"/>
      <inkml:brushProperty name="height" value="0.025" units="cm"/>
    </inkml:brush>
  </inkml:definitions>
  <inkml:trace contextRef="#ctx0" brushRef="#br0">161 15 10570,'0'0'2648,"12"-2"-1426,12-3-774,0 2 1,0 0-1,0 2 0,0 0 0,1 2 0,-1 1 0,0 0 1,46 13-1,-55-12-433,0 2 0,-1 0 0,0 0 1,-1 2-1,1-1 0,-1 2 0,0 0 1,-1 0-1,0 1 0,0 1 0,-1 0 0,0 0 1,-1 1-1,0 1 0,0-1 0,11 21 0,-19-27-7,1 1-1,-1-1 1,0 1-1,-1 0 0,1 0 1,-1-1-1,-1 1 1,1 0-1,-1 0 0,0 0 1,0 0-1,0 0 1,-1 0-1,0 0 0,0 0 1,-1-1-1,1 1 1,-1 0-1,-1-1 0,1 1 1,-1-1-1,0 0 1,0 0-1,0 0 0,-1 0 1,-4 4-1,-13 15 89,-1-1 0,-1-1-1,-45 33 1,34-29 21,-283 211 843,178-143-3490,130-89-2712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20.390"/>
    </inkml:context>
    <inkml:brush xml:id="br0">
      <inkml:brushProperty name="width" value="0.025" units="cm"/>
      <inkml:brushProperty name="height" value="0.025" units="cm"/>
    </inkml:brush>
  </inkml:definitions>
  <inkml:trace contextRef="#ctx0" brushRef="#br0">106 0 11082,'0'0'4506,"-5"11"-3033,-9 24-608,1 0 0,2 0 0,-13 74 0,-10 171-558,29-158-4170,8-130-822,1-1 3487,2-19-2293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20.736"/>
    </inkml:context>
    <inkml:brush xml:id="br0">
      <inkml:brushProperty name="width" value="0.025" units="cm"/>
      <inkml:brushProperty name="height" value="0.025" units="cm"/>
    </inkml:brush>
  </inkml:definitions>
  <inkml:trace contextRef="#ctx0" brushRef="#br0">0 141 9961,'0'0'3620,"4"11"-3172,5 11-367,55 123 816,-55-128-468,1 1 1,0-2-1,1 1 0,1-2 0,0 1 0,19 16 1,-29-29-328,0-1 0,1 0 0,-1 1 0,1-1 1,-1 0-1,1-1 0,0 1 0,0 0 0,0-1 0,0 0 1,0 1-1,0-1 0,0-1 0,0 1 0,1 0 1,-1-1-1,0 1 0,0-1 0,1 0 0,-1 0 0,0 0 1,0-1-1,1 1 0,-1-1 0,0 0 0,0 0 0,0 0 1,0 0-1,0 0 0,0-1 0,0 1 0,0-1 0,0 0 1,-1 0-1,1 0 0,-1 0 0,1 0 0,-1-1 1,0 1-1,0-1 0,0 0 0,3-5 0,6-12 39,-1-1 0,0 0-1,-2-1 1,-1 0 0,0-1-1,-2 1 1,0-1 0,-2 0 0,0 0-1,-2 0 1,-1 0 0,0-1-1,-5-29 1,3 44-162,0-1-1,0 0 1,0 1 0,-1-1-1,-1 1 1,0 0 0,0 0-1,-6-9 1,16 27-13560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21.273"/>
    </inkml:context>
    <inkml:brush xml:id="br0">
      <inkml:brushProperty name="width" value="0.025" units="cm"/>
      <inkml:brushProperty name="height" value="0.025" units="cm"/>
    </inkml:brush>
  </inkml:definitions>
  <inkml:trace contextRef="#ctx0" brushRef="#br0">25 241 9257,'0'-12'849,"0"-8"-299,-1-59 2679,-5 26 1757,3 61-2342,-6 41-2533,7-19-36,0-18 39,1 0 1,1 0-1,0 0 1,0 1-1,2-1 1,-1 0-1,1 0 0,5 13 1,-7-24-105,1 0 1,0 1-1,-1-1 1,1 0 0,0 0-1,0 0 1,0 0-1,0 0 1,0 0-1,1 0 1,-1 0-1,0 0 1,0 0-1,0-1 1,1 1-1,-1 0 1,1-1-1,-1 1 1,0-1 0,1 0-1,-1 1 1,1-1-1,-1 0 1,1 0-1,-1 0 1,1 0-1,-1 0 1,0 0-1,1 0 1,-1-1-1,1 1 1,-1 0 0,1-1-1,-1 1 1,0-1-1,1 0 1,-1 1-1,0-1 1,0 0-1,2-1 1,4-3 73,1 1 1,-1-2 0,-1 1-1,1-1 1,7-8-1,-1-4 104,0 0-1,-1-1 0,-1-1 1,-1 1-1,0-2 0,-2 1 1,0-1-1,-1-1 0,-2 1 1,6-36-1,-12 94-565,0-7 618,1 1 0,2-1 1,10 58-1,-10-79-387,1 0 1,0 0 0,1-1 0,-1 0 0,2 1 0,-1-1-1,8 9 1,-8-11-287,1-1-1,0 0 1,0 0-1,0-1 1,1 1 0,-1-1-1,1 0 1,0-1-1,0 1 1,12 4 0,2-3-3256,-3-5-1949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21.601"/>
    </inkml:context>
    <inkml:brush xml:id="br0">
      <inkml:brushProperty name="width" value="0.025" units="cm"/>
      <inkml:brushProperty name="height" value="0.025" units="cm"/>
    </inkml:brush>
  </inkml:definitions>
  <inkml:trace contextRef="#ctx0" brushRef="#br0">0 59 15791,'0'0'8680,"61"-28"-10666,-33 14-1857,-1-2-3460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21.977"/>
    </inkml:context>
    <inkml:brush xml:id="br0">
      <inkml:brushProperty name="width" value="0.025" units="cm"/>
      <inkml:brushProperty name="height" value="0.025" units="cm"/>
    </inkml:brush>
  </inkml:definitions>
  <inkml:trace contextRef="#ctx0" brushRef="#br0">1 1 16592,'0'0'7110,"60"40"-11786,-41-58-3396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04.394"/>
    </inkml:context>
    <inkml:brush xml:id="br0">
      <inkml:brushProperty name="width" value="0.025" units="cm"/>
      <inkml:brushProperty name="height" value="0.025" units="cm"/>
    </inkml:brush>
  </inkml:definitions>
  <inkml:trace contextRef="#ctx0" brushRef="#br0">1 34 3459,'0'0'16864,"4"-5"-16362,-1 2-458,1 0 1,0 1-1,0-1 0,-1 1 1,1-1-1,1 1 1,-1 1-1,0-1 0,0 0 1,1 1-1,-1 0 0,1 0 1,-1 0-1,8 0 0,81 1 135,-40 1-110,54 1 267,-154 19-194,0 3-1,2 2 1,-65 48-1,99-63-1427,11-10 1142,-1-1-1,1 0 0,0 0 0,0 0 0,0 1 0,0-1 1,0 0-1,1 0 0,-1 1 0,0-1 0,0 0 1,0 0-1,0 0 0,0 1 0,0-1 0,0 0 0,0 0 1,0 0-1,0 0 0,1 1 0,-1-1 0,0 0 1,0 0-1,0 0 0,0 0 0,0 0 0,1 1 0,-1-1 1,0 0-1,0 0 0,0 0 0,1 0 0,-1 0 1,0 0-1,0 0 0,0 0 0,1 0 0,-1 0 1,0 0-1,0 0 0,0 0 0,1 0 0,-1 0 0,0 0 1,0 0-1,0 0 0,1 0 0,-1 0 0,0 0 1,0 0-1,0 0 0,1 0 0,-1 0 0,0 0 0,0-1 1,0 1-1,0 0 0,1 0 0,-1 0 0,0 0 1,0 0-1,0-1 0,0 1 0,12-3-5599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05.306"/>
    </inkml:context>
    <inkml:brush xml:id="br0">
      <inkml:brushProperty name="width" value="0.025" units="cm"/>
      <inkml:brushProperty name="height" value="0.025" units="cm"/>
    </inkml:brush>
  </inkml:definitions>
  <inkml:trace contextRef="#ctx0" brushRef="#br0">149 78 3587,'0'0'1516,"9"-8"193,3-2-852,26-23 789,-9 6 7008,-59 55-6620,14-9-1992,-1 3 46,-1 0 0,-1-1 0,-2-1 1,1-1-1,-2 0 0,-1-2 0,-28 17 0,110-29-157,-19-4-148,50 0-1843,-32-6-2817,-23-3-130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06.330"/>
    </inkml:context>
    <inkml:brush xml:id="br0">
      <inkml:brushProperty name="width" value="0.025" units="cm"/>
      <inkml:brushProperty name="height" value="0.025" units="cm"/>
    </inkml:brush>
  </inkml:definitions>
  <inkml:trace contextRef="#ctx0" brushRef="#br0">188 118 8136,'0'0'10719,"-4"-3"-12694,3 2 1890,0 0 0,0 1 0,0-1 0,1 0 0,-1 1 0,0-1 0,0 1-1,0-1 1,0 1 0,0 0 0,0-1 0,0 1 0,-1 0 0,1 0 0,0 0 0,0-1 0,0 1 0,0 0 0,0 1 0,0-1 0,0 0 0,0 0-1,0 0 1,0 1 0,0-1 0,0 0 0,0 1 0,0-1 0,0 1 0,0-1 0,0 1 0,0-1 0,0 1 0,0 0 0,0 0 0,1-1 0,-1 1-1,-1 1 1,-20 15-211,22-17 314,0 0 1,0 0-1,0 0 1,0 0-1,0 0 1,-1 0-1,1 1 0,0-1 1,0 0-1,0 0 1,0 0-1,0 0 1,0 0-1,-1 0 1,1 0-1,0 0 0,0 0 1,0 0-1,0 0 1,-1 1-1,1-1 1,0 0-1,0 0 1,0 0-1,0 0 1,0 0-1,-1 0 0,1 0 1,0 0-1,0-1 1,0 1-1,0 0 1,-1 0-1,1 0 1,0 0-1,0 0 0,0 0 1,0 0-1,0 0 1,-1 0-1,1 0 1,0 0-1,0-1 1,0 1-1,0 0 0,0 0 1,0 0-1,0 0 1,-1 0-1,1 0 1,0-1-1,0 1 1,0 0-1,3-13 741,11-13 758,-5 17-374,22-27-842,-30 35-295,0 0 0,0 0 0,0-1 0,-1 1 0,1 0 0,0 0 0,-1-1 0,1 1 0,-1 0 0,1-1 0,-1 1 0,0-1 0,0 1 0,1 0 0,-1-1 0,0 1 0,0-1 0,0 1 0,-1 0 0,1-1 0,0 1 0,0-1 0,-1 1 0,1 0 0,-1-1 0,1 1 0,-2-1 1,0 0 88,0 1 1,0 0-1,0 0 1,0 0-1,0 0 1,0 0-1,-1 0 1,1 1-1,0-1 1,-1 1-1,1-1 1,0 1-1,-1 0 1,1 0 0,-1 0-1,1 0 1,-3 1-1,-1-1 8,0 1 0,0 0 0,0 0 1,0 1-1,-10 3 0,10-2-77,0 1 0,0 0 0,0 0 0,1 0 0,0 0 0,0 1 0,0 0 1,0 0-1,1 0 0,0 1 0,0-1 0,0 1 0,0 0 0,1 0 0,0 0 0,1 1 0,-1-1 0,1 1 1,1-1-1,-1 1 0,1 0 0,0 0 0,0 0 0,1-1 0,0 1 0,2 13 0,-1-17-2,-1-1 0,1 1 0,0-1 0,1 0 0,-1 1 0,0-1 0,1 0 0,-1 0 0,1 0 0,-1 0 0,1 0 0,0-1 0,0 1 0,0 0 0,0-1 0,0 0 0,0 1 0,0-1 0,1 0 0,-1 0 0,0 0 0,1 0 0,-1 0 0,1-1 0,-1 1 0,1-1 0,-1 0 0,1 0 0,3 0 0,6 1 104,0 0 1,0-1-1,0-1 0,0 0 1,12-3-1,-15 2-26,0-1 1,0 0 0,0 0-1,0-1 1,-1 0-1,1-1 1,-1 0-1,0 0 1,14-13 0,-19 15 41,0 0 0,1 0 0,-1-1 0,0 1 0,-1-1 0,1 0 0,-1 0 0,1 0 1,-1 0-1,0 0 0,-1 0 0,1-1 0,-1 1 0,0 0 0,0-1 0,0 1 0,-1-1 0,1 0 1,-1 1-1,0-1 0,0 1 0,-2-7 0,1 8-135,0 0 1,-1 0-1,1 0 0,-1 0 1,1 0-1,-1 0 0,0 0 1,0 1-1,-1-1 0,1 1 1,0 0-1,-1 0 0,1 0 1,-1 0-1,0 0 0,0 0 1,0 1-1,0-1 0,0 1 1,0 0-1,0 0 1,0 0-1,0 0 0,-7 0 1,6 0-341,-1 0 1,1 0 0,-1 1-1,1 0 1,-1 0 0,1 0-1,-1 1 1,1-1 0,-1 1-1,1 0 1,-1 0 0,1 1-1,0 0 1,0-1 0,0 1-1,0 0 1,-7 5 0,-6 11-3904,3-2-2081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7.499"/>
    </inkml:context>
    <inkml:brush xml:id="br0">
      <inkml:brushProperty name="width" value="0.025" units="cm"/>
      <inkml:brushProperty name="height" value="0.025" units="cm"/>
    </inkml:brush>
  </inkml:definitions>
  <inkml:trace contextRef="#ctx0" brushRef="#br0">81 33 13068,'0'0'8275,"-6"11"-7912,5-10-354,-4 6 6,1 1-1,-1 1 1,1-1-1,1 1 1,-1-1-1,2 1 1,-1 0 0,1 0-1,-2 19 1,4-28-10,0 0 1,0 1-1,0-1 1,1 0-1,-1 0 1,0 1-1,0-1 1,0 0-1,0 0 1,0 1-1,0-1 1,1 0-1,-1 0 1,0 1-1,0-1 1,0 0-1,1 0 1,-1 0-1,0 1 1,0-1-1,1 0 1,-1 0-1,0 0 1,0 0-1,1 0 1,-1 0-1,0 0 1,1 1-1,-1-1 1,0 0-1,0 0 1,1 0-1,-1 0 1,0 0-1,1 0 1,-1 0-1,0 0 1,0-1-1,1 1 1,-1 0-1,0 0 1,1 0-1,-1 0 1,0 0-1,0 0 1,1 0-1,-1-1 1,0 1-1,0 0 1,1 0-1,-1 0 1,0-1-1,0 1 1,0 0-1,0 0 1,1-1-1,-1 1 1,0 0-1,0 0 1,0-1-1,0 1 1,0 0-1,0 0 1,0-1-1,16-16 1042,-14 12-841,-1 1 0,1-1 1,-1 1-1,0-1 0,0 1 0,-1-1 1,1 0-1,-1 0 0,0 1 0,0-1 1,-1 0-1,-1-6 0,2 10-196,0 0 0,0-1 0,-1 1 0,1 0 0,-1 0 0,1 0 0,-1-1 0,1 1 0,-1 0 0,0 0 0,0 0 0,1 0 0,-1 0 0,0 0 0,0 0 0,0 0 0,0 1 0,0-1 0,0 0 0,0 0 0,-1 1 0,1-1 0,0 1 0,0-1 0,-1 1 0,1 0 0,0-1 0,0 1 0,-1 0 0,1 0 0,0 0 0,-1 0 0,1 0 0,0 0 0,0 0 0,-1 0 0,1 0 0,0 1 0,-1-1 0,1 0 0,0 1 0,0 0 0,0-1 0,0 1 0,-1-1 0,1 1 0,0 0 0,0 0 0,-1 1 0,0-1-44,0 0-1,1 1 0,-1-1 0,1 1 0,-1-1 1,1 1-1,-1-1 0,1 1 0,0 0 0,0-1 1,0 1-1,0 0 0,0 0 0,0 0 0,-1 2 1,2-3-49,0 0 0,0-1 0,0 1 0,0-1 0,0 1 0,0 0 0,0-1 1,0 1-1,0 0 0,1-1 0,-1 1 0,0 0 0,0-1 0,1 1 1,-1-1-1,0 1 0,0 0 0,1-1 0,-1 1 0,1-1 0,-1 1 0,1-1 1,-1 1-1,1-1 0,-1 1 0,1-1 0,-1 0 0,1 1 0,-1-1 0,1 0 1,-1 1-1,1-1 0,0 0 0,-1 0 0,1 0 0,0 0 0,-1 1 1,1-1-1,0 0 0,-1 0 0,1 0 0,0 0 0,-1 0 0,1-1 0,0 1 1,-1 0-1,1 0 0,-1 0 0,1 0 0,1-1 0,10-2-1301,0-1-1,-1 0 1,1-1-1,-1 0 1,0 0-1,0-2 1,17-11-1,-5 3-655,18-13-2599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19:53.178"/>
    </inkml:context>
    <inkml:brush xml:id="br0">
      <inkml:brushProperty name="width" value="0.025" units="cm"/>
      <inkml:brushProperty name="height" value="0.025" units="cm"/>
    </inkml:brush>
  </inkml:definitions>
  <inkml:trace contextRef="#ctx0" brushRef="#br0">1031 0 9577,'0'0'646,"-9"11"-27,0 0-708,-74 92 3665,70-85-2688,0 0 0,2 1 0,0 0 1,-12 33-1,-104 427-280,64-218-351,3-56-134,29-105-107,4 0 0,-16 120-1,-30 445 557,9 123-474,33-339-47,-9 118-28,-19 219 18,-26 2-371,-15 173-125,79-143 749,21-627-246,7-18 71,-3-87-32,-6 105 1,0-177-29,0 0 0,-1 0 1,0-1-1,-1 1 1,-1-1-1,0 0 0,-14 24 1,19-84-7481,0 22 2446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19:53.558"/>
    </inkml:context>
    <inkml:brush xml:id="br0">
      <inkml:brushProperty name="width" value="0.025" units="cm"/>
      <inkml:brushProperty name="height" value="0.025" units="cm"/>
    </inkml:brush>
  </inkml:definitions>
  <inkml:trace contextRef="#ctx0" brushRef="#br0">1 44 11115,'0'0'4553,"0"12"-4265,3 31 208,3 0 0,1 0-1,2 0 1,2-1-1,20 51 1,-30-92-451,0 1 0,-1 0-1,1 0 1,0 0 0,0-1 0,0 1 0,0-1 0,1 1-1,-1-1 1,0 1 0,1-1 0,-1 0 0,1 1 0,-1-1-1,1 0 1,-1 0 0,1 0 0,0 0 0,0-1 0,-1 1-1,1 0 1,0-1 0,0 1 0,0-1 0,0 0 0,0 1-1,0-1 1,0 0 0,0 0 0,-1 0 0,1-1 0,0 1-1,0 0 1,0-1 0,0 1 0,0-1 0,0 0 0,-1 1-1,1-1 1,0 0 0,0 0 0,2-2 0,9-6 182,0 0 1,0-1-1,-1 0 1,13-16-1,-14 15-276,17-17-173,-1-2 0,28-40-1,6-27-3236,-16 13-1485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19:54.804"/>
    </inkml:context>
    <inkml:brush xml:id="br0">
      <inkml:brushProperty name="width" value="0.025" units="cm"/>
      <inkml:brushProperty name="height" value="0.025" units="cm"/>
    </inkml:brush>
  </inkml:definitions>
  <inkml:trace contextRef="#ctx0" brushRef="#br0">12 0 3267,'0'0'10031,"-4"8"-9535,3-5-452,0-1-1,0 1 1,0-1-1,0 1 0,0-1 1,1 1-1,-1 0 0,1-1 1,-1 1-1,1 0 1,0-1-1,0 1 0,1 4 1,0-2 39,1 0 1,0 0 0,1-1 0,-1 1 0,1 0-1,0-1 1,0 0 0,6 7 0,20 26 152,-2 1 0,-2 2 0,34 69 0,44 140-141,-19-44 771,-33-93 273,5-2-1,5-3 1,131 175-1,-65-111-652,-131-180-311,-14-25-196,18 32 85,-1 1 0,0-1 0,0 1 0,-1-1 0,1 1 1,0 0-1,0 0 0,-1 0 0,1 0 0,0 0 0,-1 0 0,1 0 0,-1 0 0,0 0 0,1 1 1,-1-1-1,0 1 0,1-1 0,-1 1 0,-2-1 0,4 1 11,4 8-374,-1-2-5301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19:55.910"/>
    </inkml:context>
    <inkml:brush xml:id="br0">
      <inkml:brushProperty name="width" value="0.025" units="cm"/>
      <inkml:brushProperty name="height" value="0.025" units="cm"/>
    </inkml:brush>
  </inkml:definitions>
  <inkml:trace contextRef="#ctx0" brushRef="#br0">3474 0 14510,'0'0'42,"-10"9"92,-60 45 1074,-116 68 1,74-52-765,-713 491-486,393-263-546,-1372 1024 2996,1775-1301-2457,24-18-195,17-14-8,96-84-7216,-70 55 1121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19:56.253"/>
    </inkml:context>
    <inkml:brush xml:id="br0">
      <inkml:brushProperty name="width" value="0.025" units="cm"/>
      <inkml:brushProperty name="height" value="0.025" units="cm"/>
    </inkml:brush>
  </inkml:definitions>
  <inkml:trace contextRef="#ctx0" brushRef="#br0">558 1 11915,'0'0'806,"-8"11"-699,-102 164 1613,-22 34 842,36-77-1492,-82 127-213,173-252-843,0 1 1,1 0 0,0-1-1,1 2 1,-1-1 0,2 0-1,-4 15 1,6-23-21,0 1 0,0-1-1,0 1 1,0-1 0,0 1-1,0-1 1,0 1 0,0-1 0,0 1-1,0-1 1,0 1 0,0-1-1,1 1 1,-1-1 0,0 1 0,0-1-1,1 1 1,-1-1 0,0 1 0,1-1-1,-1 0 1,0 1 0,1-1-1,-1 1 1,0-1 0,1 0 0,-1 1-1,1-1 1,-1 0 0,1 0-1,-1 0 1,1 1 0,-1-1 0,1 0-1,-1 0 1,1 0 0,27-2-52,26-18 177,304-179-2805,-312 172 1726,80-50-2558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19:59.658"/>
    </inkml:context>
    <inkml:brush xml:id="br0">
      <inkml:brushProperty name="width" value="0.025" units="cm"/>
      <inkml:brushProperty name="height" value="0.025" units="cm"/>
    </inkml:brush>
  </inkml:definitions>
  <inkml:trace contextRef="#ctx0" brushRef="#br0">245 0 256,'0'0'23014,"-9"12"-22368,-34 46-131,14-20-440,2 0 1,1 1-1,-32 65 1,57-102-90,1-1 1,-1 1-1,0-1 1,1 1-1,-1-1 1,1 1 0,-1-1-1,1 1 1,0-1-1,0 1 1,0-1-1,0 1 1,0-1-1,0 1 1,0 0-1,0-1 1,1 1-1,-1-1 1,0 1 0,1-1-1,0 1 1,0 0-1,0-1-5,0 0-1,0 0 1,0 0 0,1-1-1,-1 1 1,0-1 0,0 1-1,1-1 1,-1 1 0,0-1-1,1 0 1,-1 0 0,0 1-1,1-1 1,-1 0 0,1 0-1,-1 0 1,0-1 0,3 1-1,10-4-140,1 1-1,-2-2 1,24-10-1,-26 11 101,0-1-34,6-3 45,0 1 0,1 0 0,0 1 0,0 1 0,1 1 0,-1 1 0,33-2 0,-50 5 67,0 0-1,-1 0 0,1 1 0,0-1 0,0 0 1,0 1-1,-1-1 0,1 1 0,0-1 1,-1 1-1,1-1 0,0 1 0,-1-1 1,1 1-1,-1-1 0,1 1 0,-1 0 0,1-1 1,-1 1-1,1 0 0,-1 0 0,0-1 1,1 1-1,-1 0 0,0 0 0,0 0 0,1-1 1,-1 1-1,0 0 0,0 0 0,0 0 1,0 0-1,0-1 0,0 1 0,0 0 1,-1 0-1,1 0 0,0-1 0,0 1 0,-1 0 1,1 0-1,0 0 0,-1-1 0,1 1 1,-1 0-1,0 1 0,-1 3 142,0 0 0,0-1 0,-1 1 0,0 0-1,0-1 1,-5 7 0,-16 10 270,0-1 1,-1-1-1,-1-1 0,-1-2 0,-1 0 0,0-2 1,-1-1-1,0-1 0,-49 12 0,52-22-1058,26-2 559,0 0-1,0 0 1,0 0-1,0-1 1,0 1-1,0 0 0,0 0 1,0-1-1,0 1 1,0 0-1,0 0 1,0-1-1,0 1 0,0 0 1,0 0-1,0-1 1,0 1-1,0 0 1,0 0-1,0 0 0,0-1 1,0 1-1,0 0 1,0 0-1,1-1 1,-1 1-1,0 0 1,0 0-1,0 0 0,0 0 1,1-1-1,-1 1 1,0 0-1,0 0 1,0 0-1,1 0 0,-1 0 1,0 0-1,0-1 1,0 1-1,1 0 1,-1 0-1,0 0 0,1 0 1,44-24-5900,0 9 12,6-2-3464</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0.432"/>
    </inkml:context>
    <inkml:brush xml:id="br0">
      <inkml:brushProperty name="width" value="0.025" units="cm"/>
      <inkml:brushProperty name="height" value="0.025" units="cm"/>
    </inkml:brush>
  </inkml:definitions>
  <inkml:trace contextRef="#ctx0" brushRef="#br0">29 25 16047,'0'0'5269,"-3"14"-4650,-18 92 992,19-92-1400,1-1 0,0 1 0,1 0 0,0 0 0,2-1 0,-1 1 1,4 13-1,-4-24-199,0-1 0,0 1 1,0-1-1,0 0 1,0 1-1,1-1 1,-1 0-1,1 0 1,-1 0-1,1 0 1,0 0-1,-1 0 0,1-1 1,0 1-1,0-1 1,1 1-1,-1-1 1,0 0-1,0 0 1,1 1-1,-1-2 0,0 1 1,1 0-1,-1 0 1,1-1-1,-1 1 1,1-1-1,0 0 1,-1 0-1,1 0 1,-1 0-1,1 0 0,-1-1 1,1 1-1,-1-1 1,1 0-1,3-1 1,3-1 12,0-1 0,0 1 0,0-1 0,-1-1 0,0 0 0,0 0 1,0-1-1,12-11 0,-6 2-2,0 0 0,-1-1 0,-1-1 0,0 0 0,-1 0 0,-1-1 0,-1-1 0,-1 1 0,0-1 0,-1-1 0,-2 0 0,5-24 0,-13 69 82,1-1 0,2 1 0,0 0 0,1 0 0,8 39 0,-8-61-258,0 0 1,1 0-1,-1 0 1,1 0 0,0-1-1,0 1 1,0 0-1,0-1 1,0 1-1,0-1 1,1 0-1,3 3 1,24 7-5271,-8-11-2504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19:57.671"/>
    </inkml:context>
    <inkml:brush xml:id="br0">
      <inkml:brushProperty name="width" value="0.025" units="cm"/>
      <inkml:brushProperty name="height" value="0.025" units="cm"/>
    </inkml:brush>
  </inkml:definitions>
  <inkml:trace contextRef="#ctx0" brushRef="#br0">252 2 15214,'0'0'3198,"-9"-1"-2061,5 1-1052,-1-1 0,1 1 0,-1 1 0,0-1 0,1 1 0,-1-1 0,1 1-1,-1 0 1,1 1 0,0-1 0,-1 1 0,1 0 0,0 0 0,0 1 0,0-1 0,0 1 0,1 0-1,-1 0 1,1 0 0,-6 6 0,-6 6 23,0 1 0,1 1-1,1 0 1,1 0 0,-16 31 0,23-37-90,-1 1 1,1 0-1,1 0 0,0 0 1,1 0-1,0 1 0,1 0 1,0-1-1,1 1 1,1 19-1,0-29-34,1-1 0,0 1 1,-1 0-1,1-1 0,0 1 0,0-1 1,1 1-1,-1-1 0,0 1 0,1-1 0,-1 0 1,1 0-1,0 0 0,0 0 0,0 0 0,0 0 1,0 0-1,0-1 0,1 1 0,-1-1 1,0 0-1,1 1 0,-1-1 0,1 0 0,0 0 1,-1-1-1,1 1 0,-1-1 0,5 1 1,11 2-100,0-1 0,0-1 1,27-2-1,-21 0 139,91-3 25,-115 3-41,0 1 1,0 0 0,1 0 0,-1 0 0,0 0 0,0 0 0,0 0-1,0 0 1,0 0 0,0 1 0,0-1 0,0 0 0,1 0 0,-1 0 0,0 0-1,0 0 1,0 0 0,0 0 0,0 0 0,0 0 0,0 0 0,0 0-1,0 0 1,0 0 0,0 0 0,1 0 0,-1 0 0,0 0 0,0 1 0,0-1-1,0 0 1,0 0 0,0 0 0,0 0 0,0 0 0,0 0 0,0 0 0,0 0-1,0 0 1,0 1 0,0-1 0,0 0 0,0 0 0,0 0 0,0 0-1,0 0 1,0 0 0,0 0 0,0 0 0,0 0 0,0 1 0,0-1 0,0 0-1,0 0 1,0 0 0,-1 0 0,1 0 0,0 0 0,0 0 0,0 0 0,0 0-1,0 0 1,0 0 0,0 1 0,0-1 0,0 0 0,0 0 0,0 0-1,-1 0 1,-9 9 529,-15 8 418,-142 51 2866,55-26-4506,128-49-6013,7-7 2386,-9 5 965,19-10-5191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19:58.251"/>
    </inkml:context>
    <inkml:brush xml:id="br0">
      <inkml:brushProperty name="width" value="0.025" units="cm"/>
      <inkml:brushProperty name="height" value="0.025" units="cm"/>
    </inkml:brush>
  </inkml:definitions>
  <inkml:trace contextRef="#ctx0" brushRef="#br0">196 4 11659,'0'0'5125,"-11"-1"-2787,5 0-2163,0 0 0,0 1-1,0-1 1,0 1 0,0 1-1,0-1 1,0 1 0,0 0-1,0 0 1,0 1 0,0 0 0,0 0-1,1 0 1,-1 1 0,1 0-1,0 0 1,-1 0 0,1 1 0,1-1-1,-1 1 1,-5 6 0,3-2-137,1 0 0,-1 1 0,2 0 0,-1 0 0,1 0 0,-7 19 0,11-26-42,1 0 0,-1 0 0,0 0 0,1 0 0,-1 0 0,1 0 0,0 1 0,-1-1 0,1 0 0,0 0 0,0 0 0,1 0 0,-1 0 0,0 1 0,1-1 0,-1 0 0,1 0 0,0 0 0,-1 0 0,1 0 0,0 0 0,0 0 0,1-1 0,-1 1 0,0 0 0,1 0 0,-1-1 0,1 1-1,-1-1 1,1 1 0,0-1 0,-1 0 0,1 0 0,0 0 0,0 0 0,0 0 0,0 0 0,0 0 0,0-1 0,3 2 0,10 1-16,0-1 0,0 0-1,1-1 1,29-2 0,38 4-669,-82-3 692,0 0 0,0 1 1,0-1-1,0 0 0,0 1 0,0-1 0,0 0 0,1 1 0,-1-1 1,0 1-1,-1 0 0,1-1 0,0 1 0,0 0 0,0 0 0,0-1 1,0 1-1,-1 0 0,1 0 0,0 0 0,-1 0 0,1 0 0,-1 0 1,1 0-1,-1 0 0,1 0 0,-1 0 0,0 0 0,1 1 1,-1-1-1,0 0 0,0 0 0,0 0 0,0 0 0,0 0 0,0 1 1,0-1-1,0 0 0,-1 0 0,1 0 0,0 0 0,-1 0 0,1 0 1,-1 0-1,1 0 0,-1 0 0,1 0 0,-2 1 0,-1 5 143,-1 0 0,0-1 0,0 0-1,0 0 1,-1 0 0,-5 5 0,-6 4 342,-1-1 1,0-1-1,-30 17 1,37-24-553,0-1 0,0 0 0,-1-1-1,0 0 1,0 0 0,0-1 0,-1-1 0,-14 2 0,26-4-15,-1 0 1,1 0-1,0 0 1,-1 0-1,1 0 0,0 0 1,-1 0-1,1 0 1,0 0-1,0-1 1,-1 1-1,1 0 0,0 0 1,-1 0-1,1-1 1,0 1-1,0 0 1,0 0-1,-1-1 1,1 1-1,0 0 0,0 0 1,0-1-1,0 1 1,-1 0-1,1-1 1,0 1-1,0 0 0,0 0 1,0-1-1,0 1 1,0 0-1,0-1 1,0 1-1,0 0 1,0-1-1,0 1 0,0 0 1,0-1-1,0 1 1,0 0-1,0-1 1,0 1-1,1 0 0,-1-1 1,0 1-1,0 0 1,0 0-1,0-1 1,1 1-1,-1 0 0,0-1 1,10-17-3275,10-10-2460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19:58.716"/>
    </inkml:context>
    <inkml:brush xml:id="br0">
      <inkml:brushProperty name="width" value="0.025" units="cm"/>
      <inkml:brushProperty name="height" value="0.025" units="cm"/>
    </inkml:brush>
  </inkml:definitions>
  <inkml:trace contextRef="#ctx0" brushRef="#br0">107 1 14830,'0'8'1900,"0"20"-669,2-1 0,0 1-1,12 46 1,-9-56-1063,1 1-1,0-2 1,2 1 0,0-1 0,1 0-1,20 28 1,-19-32-420,19 27-566,-27-38 503,-1-1-1,0 1 0,0 0 0,0 0 1,0-1-1,0 1 0,-1 0 0,1 0 1,-1 0-1,1 0 0,-1 0 0,0 0 1,1 0-1,-1 0 0,0 0 0,0 0 1,-1 4-1,0-5 83,0-1 1,1 1-1,-1-1 0,0 1 1,0-1-1,0 1 0,0-1 1,1 0-1,-1 1 0,0-1 1,0 0-1,0 0 0,0 0 1,0 0-1,0 0 0,0 0 1,0 0-1,0 0 1,0 0-1,0 0 0,0 0 1,1-1-1,-1 1 0,-1-1 1,-24-6-2563,-23-16-844,-4-9 3376,39 22 2083,1 0 1,0-1-1,1 0 0,-22-25 1,33 35-1544,0 0 1,0 0 0,1 0 0,-1 0 0,0 0 0,1-1 0,-1 1-1,1 0 1,-1 0 0,1 0 0,0-1 0,0 1 0,-1 0 0,1-1-1,0 1 1,0 0 0,0 0 0,0-1 0,0 1 0,1-2-1,0 1-87,0 0-1,-1 1 1,1-1-1,0 0 0,1 1 1,-1-1-1,0 0 1,0 1-1,1-1 0,-1 1 1,1 0-1,1-2 1,6-3-39,1 1 1,-1-1-1,1 2 1,11-5-1,-9 5 286,166-69-2487,-115 46-2904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7.830"/>
    </inkml:context>
    <inkml:brush xml:id="br0">
      <inkml:brushProperty name="width" value="0.025" units="cm"/>
      <inkml:brushProperty name="height" value="0.025" units="cm"/>
    </inkml:brush>
  </inkml:definitions>
  <inkml:trace contextRef="#ctx0" brushRef="#br0">168 1 9065,'0'0'11888,"-10"5"-10649,-5 2-573,0 2 0,-27 19 0,37-25-566,1 0 0,1 0 0,-1 1 0,0-1 1,1 1-1,0-1 0,0 1 0,0 0 0,0 1 0,0-1 1,1 0-1,0 1 0,0-1 0,0 1 0,1 0 0,-1-1 0,0 11 1,37-14 27,75-17-320,-110 16 188,1 0 0,-1 0 0,0 0 0,0 0 0,1 0 0,-1 0 0,0 0 1,1 0-1,-1 0 0,0 0 0,0 0 0,1 0 0,-1 0 0,0 1 0,0-1 1,1 0-1,-1 0 0,0 0 0,0 0 0,1 1 0,-1-1 0,0 0 1,0 0-1,0 0 0,0 1 0,1-1 0,-1 0 0,0 0 0,0 1 0,0-1 1,0 0-1,0 0 0,0 1 0,1-1 0,-1 0 0,0 0 0,0 1 0,0-1 1,0 0-1,0 1 0,0-1 0,-6 17 86,-13 11 607,8-16 231,-1-1 0,-1 0 1,-20 14-1,-8-4-1570,-2-13-6465,34-8 37</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03.953"/>
    </inkml:context>
    <inkml:brush xml:id="br0">
      <inkml:brushProperty name="width" value="0.025" units="cm"/>
      <inkml:brushProperty name="height" value="0.025" units="cm"/>
    </inkml:brush>
  </inkml:definitions>
  <inkml:trace contextRef="#ctx0" brushRef="#br0">114 2120 7976,'0'0'1110,"-9"0"507,6 0-1290,-50-5 1629,50 5-1713,1 0 1,-1 0-1,0-1 1,1 1-1,-1-1 0,0 0 1,1 0-1,-1 0 1,1 0-1,-1 0 1,1 0-1,0-1 1,-1 1-1,1-1 1,0 0-1,0 1 0,0-1 1,-2-3-1,4 4-204,0 0-1,0 0 0,0 0 0,0 0 0,0-1 0,0 1 1,1 0-1,-1 0 0,0 0 0,1 0 0,-1 0 1,1 0-1,-1 0 0,1 0 0,-1 0 0,1 1 1,0-1-1,-1 0 0,1 0 0,0 0 0,0 1 1,0-1-1,-1 0 0,1 1 0,0-1 0,0 1 0,0-1 1,0 1-1,1-1 0,40-18-147,-30 14 199,637-324 43,164-198-13,-259 161-71,17 27 97,-223 175 58,-52 27-124,-225 100 41,-1-4 0,64-49-1,-122 79 342,-18 11-392,3 1-249,1 0 1,-1 1-1,1-1 0,0 1 0,0-1 0,-1 1 0,1 0 0,0 0 0,1 0 0,-4 3 0,0 7-1654,5-10 1258,-1-1 1,1 1-1,-1-1 1,0 1-1,1-1 1,-1 0-1,0 1 1,0-1-1,0 0 1,0 0-1,0 1 1,0-1 0,-2 1-1,-4 2-4101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04.334"/>
    </inkml:context>
    <inkml:brush xml:id="br0">
      <inkml:brushProperty name="width" value="0.025" units="cm"/>
      <inkml:brushProperty name="height" value="0.025" units="cm"/>
    </inkml:brush>
  </inkml:definitions>
  <inkml:trace contextRef="#ctx0" brushRef="#br0">92 189 6374,'0'0'1356,"-11"-4"454,8 3-1531,-42-14 1269,43 14-1259,0 1 1,0-1 0,0 0-1,0 0 1,1 0-1,-1 0 1,0 0 0,1 0-1,-1-1 1,1 1-1,-1-1 1,1 1 0,-1-1-1,1 1 1,0-1 0,0 0-1,0 1 1,0-1-1,0 0 1,0 0 0,0 0-1,0-3 1,2 4-259,-1-1-1,1 1 1,-1 0 0,1 0 0,0 0 0,0-1 0,0 1 0,0 0 0,0 0 0,0 0-1,0 1 1,0-1 0,0 0 0,0 0 0,0 0 0,0 1 0,1-1 0,-1 1 0,0-1-1,1 1 1,-1-1 0,0 1 0,3 0 0,42-11 12,-34 9 38,133-34 105,-84 18-35,1 3 0,0 3 0,119-8 0,-179 20-131,-1 0 1,1 0-1,-1 0 0,1 0 1,-1 0-1,1 1 1,-1-1-1,0 0 1,1 1-1,-1-1 1,1 1-1,-1 0 1,0-1-1,1 1 1,-1 0-1,0 0 0,0 0 1,0 0-1,0 0 1,0 0-1,0 0 1,0 0-1,2 2 1,-2 0 27,0-1 0,0 1 1,-1-1-1,1 1 0,0 0 1,-1-1-1,0 1 0,0 0 1,0 0-1,0-1 0,0 1 1,-1 3-1,-1 4 157,0 1 0,-1-1 0,0 1 0,-1-1 0,-8 17 0,-20 25 706,-54 67 1,53-77-714,3 1 0,-40 74 1,60-91-490,9-26 120,1 1 0,-1 0 0,1-1 0,0 1 0,0 0 0,-1-1 0,1 1 0,0 0 1,0-1-1,0 1 0,0 0 0,0-1 0,-1 1 0,1 0 0,1 0 0,-1-1 0,0 1 0,0 0 1,0-1-1,0 1 0,0 0 0,1-1 0,-1 1 0,0 0 0,1-1 0,-1 1 0,0 0 0,1-1 1,-1 1-1,1-1 0,-1 1 0,1-1 0,0 1 0,13 0-5877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05.052"/>
    </inkml:context>
    <inkml:brush xml:id="br0">
      <inkml:brushProperty name="width" value="0.025" units="cm"/>
      <inkml:brushProperty name="height" value="0.025" units="cm"/>
    </inkml:brush>
  </inkml:definitions>
  <inkml:trace contextRef="#ctx0" brushRef="#br0">0 2 11499,'0'0'10218,"50"-1"-9418,-36 31-159,-1 5-385,3 7-128,0 5-96,2 2-32,-1 0-32,1-2-1025,-4-3-865,-2-5-640,-5-7-801,-7-10-1153</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05.416"/>
    </inkml:context>
    <inkml:brush xml:id="br0">
      <inkml:brushProperty name="width" value="0.025" units="cm"/>
      <inkml:brushProperty name="height" value="0.025" units="cm"/>
    </inkml:brush>
  </inkml:definitions>
  <inkml:trace contextRef="#ctx0" brushRef="#br0">1 268 12075,'0'0'5510,"69"5"-3589,-16-20-159,8-7-673,8-5-737,-1-4-255,-3 0-33,-10 1-32,-13 4 0,-12 5-321,-12 2-639,-14 4-802,-4 1-1121,-7 4-1697,-18-2 160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05.746"/>
    </inkml:context>
    <inkml:brush xml:id="br0">
      <inkml:brushProperty name="width" value="0.025" units="cm"/>
      <inkml:brushProperty name="height" value="0.025" units="cm"/>
    </inkml:brush>
  </inkml:definitions>
  <inkml:trace contextRef="#ctx0" brushRef="#br0">1 170 13805,'0'0'6374,"55"-60"-4708,-10 39-225,7-3-736,4 3-609,2 3-64,-2 5-96,-4 5-1314,-4 4-1024,-10 3-1922,-7 1-2562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06.080"/>
    </inkml:context>
    <inkml:brush xml:id="br0">
      <inkml:brushProperty name="width" value="0.025" units="cm"/>
      <inkml:brushProperty name="height" value="0.025" units="cm"/>
    </inkml:brush>
  </inkml:definitions>
  <inkml:trace contextRef="#ctx0" brushRef="#br0">2 39 10378,'0'9'2498,"-1"19"-396,0 0 379,4 52 1,-2-74-2408,-1 0 1,1-1-1,0 1 0,0 0 0,1-1 1,0 1-1,0-1 0,0 0 1,1 1-1,-1-1 0,1 0 0,1-1 1,-1 1-1,1 0 0,7 7 0,-8-10-67,-1-1-1,0 1 1,1-1-1,-1 1 1,0-1-1,1 0 1,0 0-1,-1 0 1,1 0 0,0-1-1,-1 1 1,1-1-1,0 1 1,0-1-1,-1 0 1,1 0-1,0-1 1,0 1-1,3-1 1,-1-1 27,-1 1 1,0-1-1,0 0 1,0 0-1,0-1 1,0 1-1,0-1 0,-1 0 1,1 0-1,5-6 1,1-3 103,-1-1 1,0 1-1,-1-2 0,0 1 1,11-28-1,-9 9 1313,-2 0-1,7-56 0,-15 98-1431,0-1-1,1 0 1,0 0-1,0 1 1,1-1-1,1 0 1,-1 0 0,6 11-1,-5-14-40,0-1-1,0 0 1,1 0-1,0 0 0,0 0 1,0-1-1,0 1 1,1-1-1,0 0 1,0-1-1,0 1 1,0-1-1,0 0 1,7 3-1,-2-2-403,0 0 0,1 0 0,0-1 1,0-1-1,13 2 0,31-1-4882,-11-3-3388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07.702"/>
    </inkml:context>
    <inkml:brush xml:id="br0">
      <inkml:brushProperty name="width" value="0.025" units="cm"/>
      <inkml:brushProperty name="height" value="0.025" units="cm"/>
    </inkml:brush>
  </inkml:definitions>
  <inkml:trace contextRef="#ctx0" brushRef="#br0">1 6817 12684,'0'0'651,"8"-4"-651,33-15 300,-2-2-1,0-2 1,-1-2-1,-2-1 1,0-1-1,-2-3 1,-1 0-1,-2-2 1,36-46-1,18-42-144,137-256 0,15-160-134,-49-37 258,-150 420 265,31-287 0,-27-823 230,-57 1046-335,-70-357 0,-110-199 455,170 686-802,-4 2-1,-3 1 1,-4 1-1,-4 3 1,-3 1-1,-77-107 1,74 128 137,4-3 1,2 0-1,2-3 1,-42-100-1,46 68-199,-35-162-1,69 256-366,-6-18-1037,-3 11-6716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08.158"/>
    </inkml:context>
    <inkml:brush xml:id="br0">
      <inkml:brushProperty name="width" value="0.025" units="cm"/>
      <inkml:brushProperty name="height" value="0.025" units="cm"/>
    </inkml:brush>
  </inkml:definitions>
  <inkml:trace contextRef="#ctx0" brushRef="#br0">0 745 10154,'0'0'10821,"11"-9"-9663,8-10-917,0-1 0,-1-1 0,-1-1 0,-1-1-1,-1 0 1,-2-1 0,15-31 0,-12 15-89,0 0 0,-3-2 1,-2 1-1,8-54 0,-9 20 73,-1-120 1,26 231-498,-10-8 249,1-1 0,1-1 0,1-1 0,1-1 0,1-2 1,45 25-1,-41-29-2011,52 20 0,-46-25-3342,-10-10-4158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16.846"/>
    </inkml:context>
    <inkml:brush xml:id="br0">
      <inkml:brushProperty name="width" value="0.025" units="cm"/>
      <inkml:brushProperty name="height" value="0.025" units="cm"/>
    </inkml:brush>
  </inkml:definitions>
  <inkml:trace contextRef="#ctx0" brushRef="#br0">1 0 12396,'0'0'2690,"6"50"-2754,-6-19 160,0 2 353,0 5 416,0-1 288,0 2-513,0-1-351,0-3-161,0-3-64,0-5 0,0-2-224,0-7-1122,0-6-2561,0-6-3268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17.181"/>
    </inkml:context>
    <inkml:brush xml:id="br0">
      <inkml:brushProperty name="width" value="0.025" units="cm"/>
      <inkml:brushProperty name="height" value="0.025" units="cm"/>
    </inkml:brush>
  </inkml:definitions>
  <inkml:trace contextRef="#ctx0" brushRef="#br0">0 170 13965,'0'0'4677,"88"-25"-3140,-34 3-736,9-1-385,-1 0-288,-4 3-352,-11 3-993,-9 6-801,-19 1-512,-11 5 576,-8-1-1281,-12-1-6214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38.202"/>
    </inkml:context>
    <inkml:brush xml:id="br0">
      <inkml:brushProperty name="width" value="0.025" units="cm"/>
      <inkml:brushProperty name="height" value="0.025" units="cm"/>
    </inkml:brush>
  </inkml:definitions>
  <inkml:trace contextRef="#ctx0" brushRef="#br0">0 222 14253,'0'0'6038,"9"1"-5264,25-2-46,-1-1 0,0-1-1,0-3 1,44-11-1,19-4 226,653-56 855,-158 25-2623,-559 48 841,-14 3 77,0-1 0,-1-1 1,0-1-1,0 0 1,26-11-1,-43 15-118,0 0-1,-1 0 1,1 0-1,0 0 1,0 0-1,0 0 1,0 0-1,0-1 1,0 1-1,0 0 1,0 0-1,0 0 1,0 0-1,0 0 1,0 0-1,-1 0 1,1-1-1,0 1 1,0 0-1,0 0 1,0 0-1,0 0 1,0 0-1,0 0 1,0-1-1,0 1 1,0 0-1,0 0 1,0 0-1,1 0 1,-1 0-1,0 0 1,0-1-1,0 1 1,0 0-1,0 0 1,0 0-1,0 0 1,0 0-1,0 0 1,0 0-1,0 0 1,0-1-1,1 1 1,-1 0-1,0 0 1,0 0-1,0 0 1,0 0-1,0 0 1,0 0-1,0 0 1,1 0 0,-1 0-1,0 0 1,0 0-1,0 0 1,0 0-1,-15-2-2978,6 2-1111,-7-4-4735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17.541"/>
    </inkml:context>
    <inkml:brush xml:id="br0">
      <inkml:brushProperty name="width" value="0.025" units="cm"/>
      <inkml:brushProperty name="height" value="0.025" units="cm"/>
    </inkml:brush>
  </inkml:definitions>
  <inkml:trace contextRef="#ctx0" brushRef="#br0">1 135 16560,'0'0'4804,"74"-56"-3939,-34 38-417,10 5-287,2 0-161,3 2-833,-3 2-1345,-8 2-2627,-6-1-3106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17.870"/>
    </inkml:context>
    <inkml:brush xml:id="br0">
      <inkml:brushProperty name="width" value="0.025" units="cm"/>
      <inkml:brushProperty name="height" value="0.025" units="cm"/>
    </inkml:brush>
  </inkml:definitions>
  <inkml:trace contextRef="#ctx0" brushRef="#br0">128 0 9449,'0'0'3801,"-1"10"-1479,0 5-1864,0-1-1,-2 1 1,0-1 0,0 0-1,-1 0 1,-1 0 0,-1 0-1,0-1 1,0 0 0,-12 17-1,17-29-477,1 0 0,0 0 0,0-1-1,0 1 1,0 0 0,0 0 0,0-1 0,0 1-1,0 0 1,0-1 0,0 1 0,0 0 0,1 0-1,-1-1 1,0 1 0,0 0 0,1-1 0,-1 1-1,1 0 1,-1-1 0,0 1 0,1 0 0,-1-1-1,1 1 1,-1-1 0,1 1 0,0-1 0,-1 1 0,1-1-1,-1 0 1,1 1 0,0-1 0,1 1 0,31 18 86,-21-12-124,-7-4 85,-1 1 0,0 0 0,0 0 0,0 1-1,0-1 1,-1 1 0,1-1 0,-1 1 0,-1 0 0,1 0-1,-1 1 1,1-1 0,2 12 0,-3-7 140,0 0 1,0 1-1,-1-1 1,0 1-1,-1-1 1,-2 19-1,1-27-64,1 0-1,-1 0 1,0 0 0,0 0-1,0 0 1,0 0-1,-1 0 1,1-1-1,0 1 1,-1-1 0,1 1-1,-1-1 1,0 1-1,1-1 1,-1 0-1,0 0 1,0 0 0,0 0-1,0 0 1,0 0-1,0 0 1,0-1-1,0 1 1,0-1 0,0 1-1,0-1 1,-4 0-1,-69 3 1560,60-3-1701,12 0-62,0 0-1,0 0 1,0 0-1,0 0 0,0-1 1,1 1-1,-1-1 1,0 0-1,0 1 1,1-1-1,-1-1 0,-5-1 1,8 2-14,0 1 1,0 0-1,-1-1 1,1 1-1,0-1 1,0 1-1,-1 0 1,1-1-1,0 1 0,0-1 1,0 1-1,-1 0 1,1-1-1,0 1 1,0-1-1,0 1 1,0-1-1,0 1 1,0-1-1,0 1 1,0 0-1,0-1 1,0 1-1,1-1 0,-1 1 1,0-1-1,0 1 1,0-1-1,17-17-4505,3 1-910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18.203"/>
    </inkml:context>
    <inkml:brush xml:id="br0">
      <inkml:brushProperty name="width" value="0.025" units="cm"/>
      <inkml:brushProperty name="height" value="0.025" units="cm"/>
    </inkml:brush>
  </inkml:definitions>
  <inkml:trace contextRef="#ctx0" brushRef="#br0">113 1 14830,'0'0'5744,"0"8"-4580,0 16-838,1-1-1,1 1 1,1-1-1,1 0 1,1 0 0,1 0-1,9 22 1,8-3-708,-18-34-157,0 1 0,0 0 1,0 0-1,-1 0 1,4 17-1,-12-23-2852,-7-8 1963,-9-9-202,4 1 576,-62-55-954,62 53 3582,0-1 0,-20-28 0,35 43-1364,1 1-1,-1-1 0,0 0 1,1 1-1,-1-1 0,1 0 0,0 0 1,-1 0-1,1 0 0,0 1 0,-1-1 1,1 0-1,0 0 0,0 0 1,0 0-1,-1 0 0,1 0 0,0 0 1,0 0-1,1 0 0,-1 0 1,0 1-1,0-1 0,0 0 0,1 0 1,-1 0-1,1-1 0,0 1-51,0 0 0,0 0 0,1-1-1,-1 1 1,0 0 0,1 1 0,-1-1 0,1 0 0,-1 0-1,1 0 1,-1 1 0,1-1 0,3 0 0,9-1-152,0 0 1,1 1-1,13 0 1,-14 1 353,164-16-4513,-120 4-1260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19.055"/>
    </inkml:context>
    <inkml:brush xml:id="br0">
      <inkml:brushProperty name="width" value="0.025" units="cm"/>
      <inkml:brushProperty name="height" value="0.025" units="cm"/>
    </inkml:brush>
  </inkml:definitions>
  <inkml:trace contextRef="#ctx0" brushRef="#br0">0 0 10698,'9'10'283,"360"317"3529,-302-266-2676,-2 4 0,80 102 0,34 36 1403,-126-155-1381,2-2-1,74 48 1,58 46 36,-164-119-1158,-1 0 1,-1 2-1,-1 0 0,-1 2 0,27 44 0,-28-33 54,16 25-174,-34-61-258,-2-18-1964,-24-35-4140,22 46 5103,-20-33-8565</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19.768"/>
    </inkml:context>
    <inkml:brush xml:id="br0">
      <inkml:brushProperty name="width" value="0.025" units="cm"/>
      <inkml:brushProperty name="height" value="0.025" units="cm"/>
    </inkml:brush>
  </inkml:definitions>
  <inkml:trace contextRef="#ctx0" brushRef="#br0">325 638 3972,'0'0'3080,"-6"-8"-523,-71-115 5321,-26-81-5244,-21-37-2448,122 239-175,1 0 1,-1 0-1,1-1 0,0 1 0,-1 0 0,1-1 0,0 1 1,1-1-1,-1 1 0,0-1 0,1 1 0,-1-1 0,1 0 0,0 1 1,0-1-1,0-4 0,1 5-18,1 1-1,-1 0 1,0-1 0,1 1 0,-1 0 0,1 0-1,0 0 1,-1 0 0,1 0 0,0 0-1,0 1 1,-1-1 0,1 1 0,0-1-1,0 1 1,0-1 0,0 1 0,0 0-1,-1 0 1,1 0 0,0 0 0,0 0-1,2 1 1,198 2-139,-120-1-2068,-1-2-3722,-27 0 1052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49.151"/>
    </inkml:context>
    <inkml:brush xml:id="br0">
      <inkml:brushProperty name="width" value="0.025" units="cm"/>
      <inkml:brushProperty name="height" value="0.025" units="cm"/>
    </inkml:brush>
  </inkml:definitions>
  <inkml:trace contextRef="#ctx0" brushRef="#br0">0 0 13196,'0'0'7811,"4"11"-7427,0 1-293,-1 0 1,0 0-1,-1 0 0,-1 1 1,0-1-1,0 1 0,-1-1 1,-2 18-1,1-28-162,-6 55-90,-1 76-1,15-54-9122,-4-63 2995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49.501"/>
    </inkml:context>
    <inkml:brush xml:id="br0">
      <inkml:brushProperty name="width" value="0.025" units="cm"/>
      <inkml:brushProperty name="height" value="0.025" units="cm"/>
    </inkml:brush>
  </inkml:definitions>
  <inkml:trace contextRef="#ctx0" brushRef="#br0">0 29 12043,'0'0'6438,"71"15"-5028,-31-15-417,9 0-641,3 0-224,1 0-128,-4-2-128,-6 0-577,-11 0-223,-8 1-97,-12-3-161,-10 2-767,-2-2 671,-11-7-1600,-10-4-3332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49.850"/>
    </inkml:context>
    <inkml:brush xml:id="br0">
      <inkml:brushProperty name="width" value="0.025" units="cm"/>
      <inkml:brushProperty name="height" value="0.025" units="cm"/>
    </inkml:brush>
  </inkml:definitions>
  <inkml:trace contextRef="#ctx0" brushRef="#br0">0 129 8712,'0'0'9769,"14"-46"-9032,16 38-160,5 0-161,11 0-224,9 2-128,4-2-64,0 0-672,-3-1-1410,-7-4-2787,-13-1-3074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0.499"/>
    </inkml:context>
    <inkml:brush xml:id="br0">
      <inkml:brushProperty name="width" value="0.025" units="cm"/>
      <inkml:brushProperty name="height" value="0.025" units="cm"/>
    </inkml:brush>
  </inkml:definitions>
  <inkml:trace contextRef="#ctx0" brushRef="#br0">71 57 9577,'0'0'6652,"0"-8"-4928,1 0-1242,0 5-298,-1 1 0,1-1-1,-1 0 1,0 1 0,0-1-1,0 0 1,0 1 0,0-1-1,-1 0 1,1 1 0,-1-1-1,1 0 1,-3-3 0,2 7-40,0 0 1,0 0 0,0 0 0,0 0 0,0 0 0,0 0 0,0 0 0,0 1 0,0-1 0,1 0-1,-1 0 1,0 1 0,0 1 0,-10 26-120,1 0 0,1 0 0,1 1 0,2 0 0,-5 59 0,11-88-113,0-1 0,0 1 0,0 0 0,0-1 0,0 1 0,0 0 0,0 0 0,0-1 0,0 1 0,0 0 0,0-1 0,0 1 0,0 0 0,1-1 0,-1 1 0,0 0 0,1-1 0,-1 1 0,0 0 0,1-1 0,-1 1 0,1-1 0,-1 1 0,1-1 0,-1 1 0,1-1 0,-1 1 0,1-1 0,0 0 0,0 1 0,19-8-3128,17-30-2761,-15 3 1375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0.833"/>
    </inkml:context>
    <inkml:brush xml:id="br0">
      <inkml:brushProperty name="width" value="0.025" units="cm"/>
      <inkml:brushProperty name="height" value="0.025" units="cm"/>
    </inkml:brush>
  </inkml:definitions>
  <inkml:trace contextRef="#ctx0" brushRef="#br0">215 1 8552,'0'0'5798,"-29"79"-4549,14-38-96,4 5-641,3-4-127,4-1-65,4-5-288,0-8-32,6-7-128,4-7-1602,-1-6-928,-2-8-353</inkml:trace>
  <inkml:trace contextRef="#ctx0" brushRef="#br0" timeOffset="1">30 226 7271,'0'0'4708,"-30"-58"-1889,30 41 32,10 4-1250,11 4-448,12 3-640,9 2-225,7 3-128,11 1-128,1 0-224,3 0-1890,-9 0-3908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8.254"/>
    </inkml:context>
    <inkml:brush xml:id="br0">
      <inkml:brushProperty name="width" value="0.025" units="cm"/>
      <inkml:brushProperty name="height" value="0.025" units="cm"/>
    </inkml:brush>
  </inkml:definitions>
  <inkml:trace contextRef="#ctx0" brushRef="#br0">7 3616 16592,'0'0'1361,"-3"-11"-1441,2 7 68,0 0 0,0 0 0,1-1 0,0 1 0,-1 0 0,1 0 0,1 0 0,-1-1 0,1 1 0,-1 0 0,1 0 0,0 0 0,1 0 0,-1 0 0,1 0 0,0 0 0,0 0 0,0 1 0,0-1 0,0 1 0,1-1 0,0 1 0,3-3 0,492-531-158,127-144-34,1081-1089 2590,-1239 1314-2220,-466 455-235,23-28-986,-18 7-2989,-6 11 51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5:42.282"/>
    </inkml:context>
    <inkml:brush xml:id="br0">
      <inkml:brushProperty name="width" value="0.025" units="cm"/>
      <inkml:brushProperty name="height" value="0.025" units="cm"/>
    </inkml:brush>
  </inkml:definitions>
  <inkml:trace contextRef="#ctx0" brushRef="#br0">4611 376 4324,'-15'-11'7031,"-33"-21"-6684,-1 2 0,-2 3 0,-71-29 0,-26 7-41,-3 7 0,-267-39 0,179 55-349,-261 5 1,-460 49 195,759-9-92,1 8 0,-344 94 0,489-104-28,0 2 0,2 3 0,1 2 0,0 3 0,-73 50 0,88-49-43,1 1 0,1 2 0,2 1 0,1 1-1,2 2 1,1 1 0,-33 56 0,26-28-3,3 1 0,4 1-1,2 1 1,-24 92 0,17-21-13,-19 173 1,45-240 31,3 1 0,3 0 0,8 92 0,1-110 11,2 0 1,2-1-1,2-1 0,3 0 1,22 51-1,19 19 209,140 220-1,109 93-12,-264-377-183,77 101-7,193 200 0,-234-282-19,3-4-1,3-3 1,3-4-1,111 64 1,-77-65 82,2-5 0,3-5 0,2-5 0,2-7 0,175 36 1,-149-51 18,1-6 1,2-7 0,0-7 0,206-15 0,-291 0 86,-1-2-1,0-4 1,-1-3-1,132-47 1,-147 39-91,-1-1 0,-1-4 0,-2-1 0,-1-3 1,-1-2-1,59-53 0,43-58-2,240-296-1,-344 380-87,-3-2 0,-2-2-1,-4-2 1,-2-1 0,-4-2-1,-3-2 1,-2-1 0,-5-1 0,-2 0-1,-4-2 1,12-105 0,-18-10 453,-17-244 0,-5 294-464,-6 0 0,-7 1 0,-59-204 0,64 288-127,-3 0 0,-2 2-1,-3 1 1,-2 1 0,-2 1 0,-65-84-1,49 82-60,-2 2-1,-2 1 0,-3 3 1,-1 3-1,-87-56 0,31 34-1048,-3 5-1,-3 5 1,-2 5-1,-133-39 1,44 28-2975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31.941"/>
    </inkml:context>
    <inkml:brush xml:id="br0">
      <inkml:brushProperty name="width" value="0.025" units="cm"/>
      <inkml:brushProperty name="height" value="0.025" units="cm"/>
    </inkml:brush>
  </inkml:definitions>
  <inkml:trace contextRef="#ctx0" brushRef="#br0">1423 202 2915,'-291'109'4375,"14"32"-3699,218-106-804,2 3 0,2 2 1,1 3-1,3 2 1,1 2-1,3 3 1,-45 58-1,38-33-26,4 2 0,3 3-1,3 1 1,-61 163 0,84-185 353,3 1 1,3 1 0,3 0-1,2 1 1,3 0-1,2 1 1,4 0 0,6 70-1,-1-102-105,2 0 0,0-1 1,2 1-1,2-1 0,0-1 0,2 0 0,1 0 0,26 40 0,-15-34-32,1-1 0,2-1 1,1-1-1,1-1 0,57 44 0,-20-27-53,2-3-1,3-3 1,0-3 0,3-3 0,1-4 0,89 26-1,-85-34 6,0-4 0,1-4 0,1-3 0,105 3 1,-120-14-10,0-4 0,0-2 0,-1-3 0,0-3 1,114-33-1,-145 32 139,0-2 0,-1-1 0,-1-2 0,-1-1 1,0-2-1,-1 0 0,-1-2 0,-1-2 0,-1 0 0,-1-2 0,-1 0 0,-1-2 1,-1-1-1,-2-1 0,-1-1 0,-1 0 0,19-44 0,6-22 291,-5-2 0,-4-2-1,28-129 1,27-320 31,-55 106-381,-34 364-189,-3 0 0,-4 0 0,-25-123 0,24 168-72,-3 1 0,0 0 0,-3 0 0,0 1 0,-2 1 0,-23-35 0,26 48-33,0 1 0,-2 1 0,0 0 0,0 1-1,-1 0 1,-1 1 0,-1 1 0,0 1 0,0 0-1,-2 1 1,-27-12 0,11 9-691,-1 2 1,-1 1-1,-58-8 1,-10 4-1642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32.893"/>
    </inkml:context>
    <inkml:brush xml:id="br0">
      <inkml:brushProperty name="width" value="0.025" units="cm"/>
      <inkml:brushProperty name="height" value="0.025" units="cm"/>
    </inkml:brush>
  </inkml:definitions>
  <inkml:trace contextRef="#ctx0" brushRef="#br0">1624 16 9449,'-96'-10'447,"-192"5"1,237 9-431,0 1 0,0 4 0,0 1 1,1 3-1,-70 27 0,61-15-19,2 2 1,1 3-1,1 2 0,2 2 0,1 3 0,2 2 0,-62 62 1,76-63-2,1 2 1,2 1 0,2 1-1,2 2 1,2 1 0,2 1 0,1 1-1,3 1 1,-19 65 0,18-22-92,4 0-1,4 1 1,4 0 0,4 1-1,8 128 1,0-179 95,1 0 1,3 0-1,1 0 0,3-1 1,1-1-1,1 1 1,3-2-1,19 39 0,-20-52-10,1 0-1,1-1 1,2-1-1,0-1 0,1 0 1,1-2-1,2 0 1,0-1-1,0-1 1,2-1-1,1-2 0,31 18 1,-6-11 29,1-2 0,0-2 0,1-2 0,1-2 0,1-3 0,57 5 0,8-6 46,205-6 0,-249-10 52,-1-2 0,0-4 0,-1-3 0,0-4 0,95-35-1,-82 19 276,-1-5-1,-2-3 0,146-99 0,-126 63-50,-2-5 0,-5-4 0,-3-4 1,-5-4-1,-3-3 0,104-160 0,-148 195-183,60-122 1,-90 161-260,-1 0 1,-2 0-1,0 0 1,-2-1-1,-1 0 1,0-1 0,-2 1-1,-1-51 1,-2 66-115,-1 0 1,-1 1 0,0-1 0,0 0 0,-1 1-1,0 0 1,0 0 0,-1 0 0,-1 0-1,1 0 1,-1 1 0,-12-15 0,8 13-179,-1 0 0,0 1 1,0 0-1,-1 1 1,-1 0-1,1 1 0,-1 0 1,-17-7-1,-7 0-752,-1 2 1,-1 2-1,0 1 0,-1 2 0,-58-3 1,-71 2 203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6:16.191"/>
    </inkml:context>
    <inkml:brush xml:id="br0">
      <inkml:brushProperty name="width" value="0.025" units="cm"/>
      <inkml:brushProperty name="height" value="0.025" units="cm"/>
    </inkml:brush>
  </inkml:definitions>
  <inkml:trace contextRef="#ctx0" brushRef="#br0">137 110 4676,'1'-12'4421,"4"-54"-1622,-4 35 2473,-41 703-1759,37-640-3513,-2 24 6,-58 961-108,47-509 284,0 88 244,16-595-490,3-61-3114,-2 19-1913,-1-7-3765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6:16.704"/>
    </inkml:context>
    <inkml:brush xml:id="br0">
      <inkml:brushProperty name="width" value="0.025" units="cm"/>
      <inkml:brushProperty name="height" value="0.025" units="cm"/>
    </inkml:brush>
  </inkml:definitions>
  <inkml:trace contextRef="#ctx0" brushRef="#br0">40 636 11627,'0'0'3283,"-8"8"-1132,-22 25-816,29-26-5,12-7-788,13-8-28,-8-2-331,-1-1 1,0-1-1,-1-1 0,0 0 0,-1-1 0,14-18 0,63-97 78,-57 75-188,43-92 0,-63 116-44,-2 0-1,0-1 0,-3 0 0,0-1 0,3-33 0,-10 56-36,0-4 372,0 18 243,1 32-342,19 90-397,60 204 0,-19-140-6448,-49-151 286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6:17.706"/>
    </inkml:context>
    <inkml:brush xml:id="br0">
      <inkml:brushProperty name="width" value="0.025" units="cm"/>
      <inkml:brushProperty name="height" value="0.025" units="cm"/>
    </inkml:brush>
  </inkml:definitions>
  <inkml:trace contextRef="#ctx0" brushRef="#br0">150 1 7751,'0'0'7389,"-6"14"-6642,-10 29-344,3 1 0,1 0 0,2 1 0,-5 60-1,-6 203 768,20-291-1130,-15 482 402,-8 157-232,10 89 270,30-596-359,-9-102-1140,-2 0 0,-1 78 0,-4-124 820,-1-1 0,1 0 1,0 1-1,-1-1 0,1 0 0,-1 1 0,1-1 0,0 0 1,-1 0-1,1 0 0,-1 0 0,1 1 0,-1-1 1,1 0-1,-1 0 0,1 0 0,-1 0 0,1 0 0,-1 0 1,1 0-1,-1 0 0,1 0 0,-1 0 0,1 0 1,-1-1-1,1 1 0,0 0 0,-1 0 0,1 0 0,-1-1 1,1 1-1,-1 0 0,1 0 0,0-1 0,-1 1 1,0-1-1,-16-20-8663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6:18.052"/>
    </inkml:context>
    <inkml:brush xml:id="br0">
      <inkml:brushProperty name="width" value="0.025" units="cm"/>
      <inkml:brushProperty name="height" value="0.025" units="cm"/>
    </inkml:brush>
  </inkml:definitions>
  <inkml:trace contextRef="#ctx0" brushRef="#br0">4 176 11275,'-1'15'683,"-1"26"339,1 0 0,2 0-1,2 0 1,13 64 0,45 91 675,-50-167-1547,2-1-1,0-1 1,2 0-1,31 42 1,-42-64-113,-1-1 0,1 0 1,0 0-1,0 0 0,0-1 0,0 0 1,1 1-1,-1-1 0,1-1 0,0 1 1,0-1-1,0 1 0,0-1 0,8 1 1,-9-2 2,0-1 0,0 0 0,0 1 0,0-2 0,1 1 0,-1 0 1,0-1-1,0 0 0,0 0 0,0 0 0,0-1 0,0 1 0,0-1 0,-1 0 0,1 0 1,0 0-1,-1 0 0,0-1 0,4-3 0,21-20 272,-1-1 0,-2-1-1,24-34 1,61-100 48,-69 98-328,-29 47-81,130-209-191,-62 68-3139,-46 69-2397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7:04.522"/>
    </inkml:context>
    <inkml:brush xml:id="br0">
      <inkml:brushProperty name="width" value="0.025" units="cm"/>
      <inkml:brushProperty name="height" value="0.025" units="cm"/>
    </inkml:brush>
  </inkml:definitions>
  <inkml:trace contextRef="#ctx0" brushRef="#br0">87 1 18898,'0'0'929,"-35"57"128,18-17-96,2 8-129,4 5 193,4 2-160,6 2-641,1-4-192,0-1-32,8-6 65,0-7-65,0-12-32,-1-5-417,-3-12-384,-3-10-640,-1-5-737,0-23-1442,0-9-2177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7:04.853"/>
    </inkml:context>
    <inkml:brush xml:id="br0">
      <inkml:brushProperty name="width" value="0.025" units="cm"/>
      <inkml:brushProperty name="height" value="0.025" units="cm"/>
    </inkml:brush>
  </inkml:definitions>
  <inkml:trace contextRef="#ctx0" brushRef="#br0">1 82 14157,'0'0'6983,"77"-2"-5381,-33 4-289,3-2-929,6 0-352,2 0 32,-6-1-64,-1-8-448,-11-3-449,-12-1-224,-8-1-256,-9 3-834,-8 1-1280,-6 1-929,-13 7-1794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7:05.188"/>
    </inkml:context>
    <inkml:brush xml:id="br0">
      <inkml:brushProperty name="width" value="0.025" units="cm"/>
      <inkml:brushProperty name="height" value="0.025" units="cm"/>
    </inkml:brush>
  </inkml:definitions>
  <inkml:trace contextRef="#ctx0" brushRef="#br0">138 39 9801,'0'0'8488,"52"41"-6854,-12-41-545,5-15-449,0-3-479,-2-1-129,-7 4-801,-11 5-1761,-17 7-3460</inkml:trace>
  <inkml:trace contextRef="#ctx0" brushRef="#br0" timeOffset="1">0 411 13997,'0'0'4933,"67"39"-3556,-14-51-96,10-14-352,5-8-672,1-1-225,-7 0-897,-11 3-1409,-14 2-2755,-12 5-3940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7:05.534"/>
    </inkml:context>
    <inkml:brush xml:id="br0">
      <inkml:brushProperty name="width" value="0.025" units="cm"/>
      <inkml:brushProperty name="height" value="0.025" units="cm"/>
    </inkml:brush>
  </inkml:definitions>
  <inkml:trace contextRef="#ctx0" brushRef="#br0">287 10 16335,'0'0'2819,"-33"77"-1858,4-20-448,-6 11 95,-5 10 161,2-3-513,3-1-192,6-13-64,7-13-288,6-18-193,8-16-191,6-14-706,2-12-1889,3-23-1345,5-18-609</inkml:trace>
  <inkml:trace contextRef="#ctx0" brushRef="#br0" timeOffset="1">69 1 13933,'0'0'4965,"18"71"-3043,-2-32-513,3 3 64,9-1-352,2-3-576,9-7-417,5-4-64,3-10-416,0-7-1057,-4-6-866,-6-4-2305,-5 0-10026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6:08.807"/>
    </inkml:context>
    <inkml:brush xml:id="br0">
      <inkml:brushProperty name="width" value="0.025" units="cm"/>
      <inkml:brushProperty name="height" value="0.025" units="cm"/>
    </inkml:brush>
  </inkml:definitions>
  <inkml:trace contextRef="#ctx0" brushRef="#br0">1 207 7239,'0'0'4404,"9"0"-4602,83 4 179,-34 0 8,111-8-1,415-41 610,-79 61-159,125-2 189,13-50-341,-188 7-72,1282-22-140,-1116 57-51,694-16 197,375-52 751,-781 54-962,1794 3 44,-1483 47-49,-25 0-74,1540 25-112,911-32 592,-1593-28-264,-1418 1-140,-441-6 16,659 11 11,-1 32 27,965 45 1743,-1740-92-1983,0-3-1,125-24 0,-181 22-917,-21 6 973,-1 1 0,1-1 0,-1 0 0,0 1 0,1-1 0,-1 1 0,0-1 0,0 1-1,1-1 1,-1 1 0,0 0 0,0-1 0,0 1 0,1 0 0,-1 0 0,0-1 0,0 1 0,0 0 0,0 0 0,0 0 0,1 0 0,-1 0-1,0 0 1,0 0 0,0 0 0,-1 1 0,-53-7-3986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7:06.166"/>
    </inkml:context>
    <inkml:brush xml:id="br0">
      <inkml:brushProperty name="width" value="0.025" units="cm"/>
      <inkml:brushProperty name="height" value="0.025" units="cm"/>
    </inkml:brush>
  </inkml:definitions>
  <inkml:trace contextRef="#ctx0" brushRef="#br0">1 0 13933,'0'0'4132,"3"57"-4068,-3-16 96,0 6 97,0 1-65,0 4 96,5-3-160,4-2-224,2-6-993,2-6-1185,-6-6 0,-4-6-225,-3-7-512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7:06.539"/>
    </inkml:context>
    <inkml:brush xml:id="br0">
      <inkml:brushProperty name="width" value="0.025" units="cm"/>
      <inkml:brushProperty name="height" value="0.025" units="cm"/>
    </inkml:brush>
  </inkml:definitions>
  <inkml:trace contextRef="#ctx0" brushRef="#br0">1 176 2691,'0'0'13260,"71"10"-11242,-17-10-32,13-11-609,12-8-416,4 1-545,-4-3-319,-9 2-161,-15 3-1090,-14 0-928,-19 2-288,-15-1-513,-7-2-736,-15-2-5798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7:06.884"/>
    </inkml:context>
    <inkml:brush xml:id="br0">
      <inkml:brushProperty name="width" value="0.025" units="cm"/>
      <inkml:brushProperty name="height" value="0.025" units="cm"/>
    </inkml:brush>
  </inkml:definitions>
  <inkml:trace contextRef="#ctx0" brushRef="#br0">0 119 16111,'0'0'2627,"49"-38"-1122,-10 20-160,13 0-384,8 1-256,8 2-641,0 6-256,-1 6-1506,-6 3-1281,-10 0-3395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7:07.232"/>
    </inkml:context>
    <inkml:brush xml:id="br0">
      <inkml:brushProperty name="width" value="0.025" units="cm"/>
      <inkml:brushProperty name="height" value="0.025" units="cm"/>
    </inkml:brush>
  </inkml:definitions>
  <inkml:trace contextRef="#ctx0" brushRef="#br0">7 116 14638,'0'12'1463,"-2"6"-676,0-3-114,1-1 0,0 1 0,1-1 0,0 1 0,1-1 0,6 27 0,-6-40-650,0 1 1,0 0-1,0 0 1,0-1-1,0 1 0,0-1 1,1 1-1,-1-1 0,1 0 1,-1 1-1,1-1 0,-1 0 1,1 0-1,0 0 1,-1 0-1,1 0 0,0 0 1,0-1-1,0 1 0,0-1 1,0 1-1,0-1 0,0 1 1,0-1-1,0 0 0,0 0 1,0 0-1,0 0 1,-1-1-1,1 1 0,0-1 1,0 1-1,0-1 0,0 1 1,0-1-1,2-1 0,5-2-14,0 0 0,0 0 0,0-1 0,0 0 0,13-11 0,-2-2-31,-1 0-1,-1-1 1,0-1 0,-2 0-1,0-1 1,-1-1-1,-1-1 1,-1 0 0,13-35-1,-35 135 3226,8-72-3101,-2 8 77,0 0 1,0 0 0,1 0 0,1 1-1,0-1 1,1 1 0,1-1-1,2 20 1,-2-32-177,-1 1 1,1 0-1,0-1 0,-1 1 0,1-1 1,0 1-1,0-1 0,0 0 0,0 1 0,0-1 1,0 0-1,0 1 0,1-1 0,-1 0 1,0 0-1,1 0 0,-1 0 0,1 0 1,-1-1-1,1 1 0,-1 0 0,3 0 1,0 0-20,-1-1-1,1 1 1,-1-1 0,1 0 0,0 0 0,-1 0 0,1-1 0,-1 1 0,1-1 0,3-1 0,4-2-180,-1 0 1,1 0-1,-1-1 0,-1 0 1,19-13-1,-2-5-963,-1-1 0,-1-1 0,33-45-1,9-9 1575,-75 118 615,3-26-1059,1 1 0,1-1 0,0 1 0,1 0 0,0 0-1,1 0 1,1 0 0,0 27 0,6-29-4669,4-10-7195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1:01.746"/>
    </inkml:context>
    <inkml:brush xml:id="br0">
      <inkml:brushProperty name="width" value="0.025" units="cm"/>
      <inkml:brushProperty name="height" value="0.025" units="cm"/>
    </inkml:brush>
  </inkml:definitions>
  <inkml:trace contextRef="#ctx0" brushRef="#br0">1667 372 12204,'-107'-12'-664,"-213"2"1,87 7 110,87 3 566,129 2-20,-1 0 0,1 1 0,0 1 0,0 1-1,0 0 1,-20 10 0,2 3 11,1 3 0,0 0 0,2 2 0,1 2 0,0 1 0,2 1 0,1 1 0,-31 42 0,4 3 249,4 3 0,-64 122 0,83-134-108,3 1 0,2 2 0,4 0 1,2 2-1,-13 84 0,25-96-131,2 1 1,4-1-1,1 1 1,4 0-1,2 0 1,21 109-1,21 11-7,7-3-1,8-1 1,154 305 0,-177-407 31,3-1 0,3-2 0,3-2 0,3-2 0,77 77 0,-94-111 60,0-1-1,2-2 1,1-2-1,2-1 1,0-1-1,1-3 1,1-1-1,2-2 1,-1-2-1,2-1 1,59 11-1,-34-15 128,0-3 0,1-4 0,0-2 0,0-3 0,0-4 0,0-2 0,-1-3 0,0-4 0,-1-2 0,-1-3 0,85-37 0,-65 18-39,-1-3 0,-2-5 1,-2-2-1,-2-5 1,-3-2-1,-2-4 1,117-121-1,-123 103-159,-3-3 1,-4-2-1,-4-3 0,-3-3 1,-4-2-1,-4-2 0,-4-2 1,-4-2-1,-4-1 0,-5-1 1,-4-2-1,-5-1 0,-3 0 1,-6-2-1,-3 1 0,-7-105 0,-5 149-14,-2 1 0,-3 0 0,-2 0 0,-3 1-1,-2 0 1,-2 1 0,-46-93 0,41 105-25,-3 1 0,0 1 0,-3 1 0,-2 2 1,-1 1-1,-1 1 0,-3 2 0,0 1 0,-63-42 0,29 32-117,-1 3 0,-2 2-1,-2 4 1,-1 4-1,-102-28 1,-408-66-3119,401 90 1155,18-1-203,6-8-458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1:02.602"/>
    </inkml:context>
    <inkml:brush xml:id="br0">
      <inkml:brushProperty name="width" value="0.025" units="cm"/>
      <inkml:brushProperty name="height" value="0.025" units="cm"/>
    </inkml:brush>
  </inkml:definitions>
  <inkml:trace contextRef="#ctx0" brushRef="#br0">467 1281 9801,'-50'35'74,"1"2"0,1 2 0,3 2 0,-41 48-1,65-64-57,1 1 0,2 0 0,1 2 0,0 0 0,2 1 0,2 0 0,0 1 0,2 1 0,-9 42 0,10-19-31,3 0 1,2 1 0,3-1 0,2 1-1,3 0 1,12 75 0,9-1-24,62 189 0,-56-224 122,4-2 1,4-2-1,4-1 1,86 134 0,-98-179-28,3 0 1,1-2-1,2-2 1,2-1-1,2-2 1,1-2-1,1-1 1,2-3-1,95 52 1,-72-53 107,2-2-1,1-4 1,0-2 0,146 23-1,-113-32-84,1-4 0,205-11-1,-241-4 135,-1-3 1,0-4-1,0-2 0,-2-3 0,0-3 1,-1-2-1,-2-4 0,118-67 0,-115 52 12,-2-2-1,-2-3 1,-2-3-1,-3-2 0,-2-3 1,-2-2-1,77-110 1,-62 62-3,-4-3 0,-5-2 1,-5-3-1,-5-3 0,55-197 1,-69 176-152,-6-2 1,-7 0-1,-5-2 1,-5-247 0,-14 314-70,-3 0 0,-3 0 0,-4 0 0,-3 1 0,-3 1-1,-48-118 1,45 143-34,-1 1-1,-2 1 1,-2 2-1,-2 0 1,-2 2-1,-1 1 1,-2 2 0,-2 1-1,-2 2 1,-66-48-1,51 48 38,-2 2 0,-1 3-1,-2 2 1,0 3 0,-2 2 0,-1 3 0,0 3 0,-1 2-1,-1 4 1,-93-7 0,78 15-110,1 2 0,0 5 1,0 2-1,0 4 0,1 4 0,0 2 0,2 4 1,-94 38-1,74-17-524,3 4-1,1 4 1,-143 104 0,-211 227-4674,290-233 764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1:03.384"/>
    </inkml:context>
    <inkml:brush xml:id="br0">
      <inkml:brushProperty name="width" value="0.025" units="cm"/>
      <inkml:brushProperty name="height" value="0.025" units="cm"/>
    </inkml:brush>
  </inkml:definitions>
  <inkml:trace contextRef="#ctx0" brushRef="#br0">515 692 2787,'-20'0'1315,"1"1"1,-1 1 0,-29 7 0,33-5-1227,1 1 1,1 1 0,-1 0-1,1 1 1,0 0 0,0 1-1,1 1 1,0 0 0,1 1-1,0 0 1,0 1 0,1 0-1,-16 21 1,4 1-44,1 1-1,1 1 1,2 1 0,1 0 0,2 2 0,2 0 0,1 1 0,3 0-1,-12 72 1,7 19-147,3 222 0,19-150 47,8 0-1,8-2 1,10 0-1,65 218 1,-72-322 52,5-2 1,3-1-1,5-1 0,3-2 1,68 105-1,-81-154 63,1-1 0,2-1 0,2-2 0,1-1 0,41 31 0,-44-42 61,2-2-1,0-1 0,1-2 1,2-1-1,-1-2 1,77 24-1,-64-28 17,1-2 0,0-2 0,0-2 0,0-3-1,1-2 1,0-2 0,73-9 0,-57-2-69,-1-2 1,0-3-1,-1-3 1,-1-3-1,64-32 1,-22 0-90,-3-5-1,-3-5 1,-2-3 0,-3-5-1,-4-4 1,92-99 0,-99 87 1,-3-4 1,-5-4 0,-3-3 0,73-134-1,-103 152 287,-4-1 0,-3-3 0,-4 0-1,-4-2 1,-3-1 0,17-125 0,-27 79 141,-6 0 0,-6-1 0,-6 1 1,-5-1-1,-7 1 0,-5 1 1,-6 1-1,-66-198 0,72 272-390,-2 1 0,-3 1-1,-2 1 1,-2 2 0,-3 0-1,-41-51 1,57 84-1,-2 0 0,-1 0 0,0 2 0,-1 0 0,-1 2 0,-1 0 0,0 1 0,-1 1 0,0 1 1,-1 2-1,-1 0 0,0 1 0,0 2 0,-1 0 0,0 2 0,-33-4 0,13 7-167,-1 2 1,1 3 0,0 1-1,0 2 1,0 2 0,1 3-1,0 1 1,1 2 0,-80 35-1,-12 18-1362,-211 138 0,-15 31-2653,179-121 1143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1:57.387"/>
    </inkml:context>
    <inkml:brush xml:id="br0">
      <inkml:brushProperty name="width" value="0.025" units="cm"/>
      <inkml:brushProperty name="height" value="0.025" units="cm"/>
    </inkml:brush>
  </inkml:definitions>
  <inkml:trace contextRef="#ctx0" brushRef="#br0">124 35 4644,'-10'-3'1591,"-4"-2"-1048,-41-15 1360,16 14 2591,39 6-4409,0 0-1,-1 0 0,1 1 1,0-1-1,-1 0 1,1 0-1,0 1 1,-1-1-1,1 0 0,0 1 1,0-1-1,-1 0 1,1 1-1,0-1 0,0 0 1,0 1-1,-1-1 1,1 0-1,0 1 1,0-1-1,0 1 0,0-1 1,0 0-1,0 1 1,0-1-1,0 1 1,0-1-1,0 1 0,0-1 1,0 0-1,0 1 1,0-1-1,0 1 0,1-1 1,-1 0-1,0 1 1,0-1-1,0 0 1,1 1-1,-1-1 0,0 0 1,0 1-1,1-1 1,-1 0-1,1 1 1,10 18 574,8 0-75,2 0-1,0-1 1,1-2-1,27 16 1,102 51 437,-123-68-860,707 302 1621,-201-98-1301,-300-116-402,133 63 499,-324-146-1219,-45-19-26,1 0 0,-1 1 0,0-1-1,0 0 1,0 0 0,0 0-1,0 0 1,0-1 0,0 1-1,0-1 1,0 1 0,-3 0 0,-13 1-4384,-1 0-3207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1:57.777"/>
    </inkml:context>
    <inkml:brush xml:id="br0">
      <inkml:brushProperty name="width" value="0.025" units="cm"/>
      <inkml:brushProperty name="height" value="0.025" units="cm"/>
    </inkml:brush>
  </inkml:definitions>
  <inkml:trace contextRef="#ctx0" brushRef="#br0">0 601 12684,'0'0'1260,"11"5"-123,16 5-390,0-1 1,0-1-1,0-2 0,54 6 1,-48-8-611,332 16 607,-363-20-690,0 0 1,0 0 0,-1 0 0,1 0 0,0 0 0,0-1-1,-1 1 1,1 0 0,0-1 0,-1 0 0,1 1 0,0-1-1,-1 0 1,1 0 0,-1 0 0,1 0 0,-1 0-1,0 0 1,1 0 0,-1 0 0,0-1 0,0 1 0,0-1-1,1-1 1,-1 1 46,0-1 1,0 1-1,-1-1 0,1 0 0,-1 1 0,0-1 0,0 0 0,0 0 1,0 1-1,0-1 0,-1 0 0,1 1 0,-2-6 0,-2-4 172,-1 0-1,0 1 0,0 0 0,-1 0 1,-14-18-1,-167-181 1254,40 50-3205,60 44-4665,62 75 733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06.817"/>
    </inkml:context>
    <inkml:brush xml:id="br0">
      <inkml:brushProperty name="width" value="0.025" units="cm"/>
      <inkml:brushProperty name="height" value="0.025" units="cm"/>
    </inkml:brush>
  </inkml:definitions>
  <inkml:trace contextRef="#ctx0" brushRef="#br0">94 1 10698,'0'0'12689,"4"9"-12235,-1-2-412,-1-1-1,0 1 1,-1-1-1,0 1 1,0 0-1,0 0 1,0-1-1,-1 1 1,-1 0-1,1 0 1,-1 0-1,0 0 1,0-1 0,-1 1-1,0-1 1,0 1-1,-4 7 1,-29 73 78,22-60-91,2 1 0,0 1 1,2-1-1,-5 32 1,14-59-22,0 1 1,-1-1 0,1 1 0,0-1 0,0 0 0,0 1 0,0-1 0,1 1 0,-1-1 0,0 0 0,1 1 0,-1-1 0,1 0 0,-1 1 0,1-1 0,-1 0-1,1 0 1,0 1 0,0-1 0,0 0 0,-1 0 0,1 0 0,0 0 0,0 0 0,1 0 0,1 1 0,0-1 30,0 1-1,1-1 1,-1 0 0,1 0-1,-1 0 1,1 0 0,0-1-1,-1 1 1,1-1 0,4 0-1,11-2 105,0 0 0,0-1 0,20-6 0,15-2-40,10-4-607,-25 3-4716,-34 8 730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38:01.297"/>
    </inkml:context>
    <inkml:brush xml:id="br0">
      <inkml:brushProperty name="width" value="0.025" units="cm"/>
      <inkml:brushProperty name="height" value="0.025" units="cm"/>
    </inkml:brush>
  </inkml:definitions>
  <inkml:trace contextRef="#ctx0" brushRef="#br0">1 64 1057,'0'0'20590,"3"5"-20222,9 22-162,-2 0 0,0 0 0,9 50 0,-15-58-170,4 11 190,24 118-390,-23-49 2803,-24-129-1342,3-16-1349,2-1-1,2 0 1,2 0-1,1-1 1,4-72-1,1 115 40,0-1 0,1 1 0,-1-1 0,1 1 0,0 0 0,1-1 0,-1 1 0,1 0 0,0 0 0,0 0-1,1 0 1,-1 0 0,1 0 0,0 1 0,1-1 0,-1 1 0,1 0 0,7-7 0,-4 6-7,0 1-1,1 0 1,-1 1 0,1 0 0,0 0 0,0 0-1,0 1 1,0 0 0,0 1 0,0 0 0,14 0-1,-7-1 10,42 0-16,-54 2 24,0 0-1,0 0 0,0 0 0,0 1 1,0-1-1,0 1 0,0 0 0,0 0 0,0 0 1,0 0-1,0 0 0,0 1 0,3 2 1,-4-3 32,-1 0 0,0 1 0,0-1 1,0 1-1,0-1 0,-1 1 1,1-1-1,0 1 0,0 0 1,-1-1-1,1 1 0,-1 0 0,0 0 1,0-1-1,1 1 0,-1 0 1,0 0-1,0-1 0,-1 1 0,1 0 1,0 0-1,0-1 0,-1 1 1,1 0-1,-1-1 0,0 1 1,1 0-1,-1-1 0,0 1 0,0-1 1,0 1-1,0-1 0,0 0 1,0 1-1,-1-1 0,-1 2 0,-3 3 187,-1 0-1,0 0 0,0 0 1,0-1-1,-12 7 0,4-4-72,-1-1 0,1-1 0,-1-1 0,0 0 0,0-1 0,-1 0 0,1-1 0,-34 0 0,51-3-165,-1 0 0,0 0 1,0 0-1,1 0 0,-1-1 1,0 1-1,0 0 1,0 0-1,1 0 0,-1-1 1,0 1-1,0 0 0,0 0 1,0-1-1,0 1 0,0 0 1,0 0-1,0-1 0,1 1 1,-1 0-1,0-1 0,0 1 1,0 0-1,0 0 1,0-1-1,0 1 0,0 0 1,-1 0-1,1-1 0,0 1 1,0 0-1,0 0 0,0-1 1,0 1-1,0 0 0,0 0 1,0-1-1,-1 1 0,1 0 1,0 0-1,0 0 1,0-1-1,-1 1 0,1 0 1,0 0-1,0 0 0,0 0 1,-1-1-1,1 1 0,0 0 1,0 0-1,-1 0 0,1 0 1,0 0-1,-1 0 0,1 0 1,0 0-1,0 0 0,-1 0 1,1 0-1,0 0 1,0 0-1,-1 0 0,1 0 1,0 0-1,-1 0 0,1 0 1,17-14-2709,29-9-3623,-14 8-1035,-4 2-2418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07.173"/>
    </inkml:context>
    <inkml:brush xml:id="br0">
      <inkml:brushProperty name="width" value="0.025" units="cm"/>
      <inkml:brushProperty name="height" value="0.025" units="cm"/>
    </inkml:brush>
  </inkml:definitions>
  <inkml:trace contextRef="#ctx0" brushRef="#br0">1 1 14189,'0'0'8809,"0"48"-8489,0-17-224,0 5-32,0 3-96,0 2 64,0-1-352,0-3-929,0-5-897,0-7-1121,0-10-1538,0-10-2530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07.585"/>
    </inkml:context>
    <inkml:brush xml:id="br0">
      <inkml:brushProperty name="width" value="0.025" units="cm"/>
      <inkml:brushProperty name="height" value="0.025" units="cm"/>
    </inkml:brush>
  </inkml:definitions>
  <inkml:trace contextRef="#ctx0" brushRef="#br0">13 78 11563,'0'0'2167,"12"-8"545,3-1-2088,-1 0 0,2 2 0,-1-1 0,1 2 0,0 0 0,0 1 0,32-6 0,-6 6 296,0 1 0,75 5 0,-115-1-900,0 0 1,0 0 0,0 0 0,0 0 0,0 0 0,0 0-1,0 0 1,0 1 0,0-1 0,0 1 0,-1 0 0,1-1 0,0 1-1,0 0 1,-1 0 0,1 0 0,0 0 0,-1 1 0,1-1-1,-1 0 1,0 1 0,1-1 0,-1 0 0,0 1 0,0 0 0,0-1-1,0 1 1,0 0 0,0-1 0,0 1 0,-1 0 0,1 0 0,-1 0-1,1 0 1,-1 0 0,0 0 0,1 0 0,-1 0 0,0-1-1,0 1 1,-1 0 0,1 0 0,-1 3 0,-1 2 50,0 0 0,-1 0 0,0 0 0,0 0 0,-1 0 0,1-1 0,-1 0 1,-1 1-1,-9 9 0,-56 47 448,-7 7-88,76-69-432,0 0-1,0 0 1,0 0-1,0 0 1,0 0 0,1 1-1,-1-1 1,0 0-1,0 0 1,1 1 0,-1-1-1,1 0 1,-1 1 0,1-1-1,0 0 1,-1 1-1,1-1 1,0 3 0,0-4 1,1 1 1,-1 0 0,1 0 0,-1-1 0,0 1 0,1 0 0,-1-1 0,1 1 0,-1-1 0,1 1 0,0-1 0,-1 1-1,1-1 1,0 1 0,-1-1 0,1 1 0,0-1 0,0 0 0,-1 1 0,1-1 0,0 0 0,0 0 0,0 1 0,9 0 14,0 0 0,0 0 0,-1-1 0,13-1 0,-7 1-11,-14 0-4,19-1 11,0 2-1,1 0 0,-1 1 1,34 9-1,-50-10-17,0 0 0,0 0 0,0 0 0,0 1 0,0 0 0,-1 0 0,1 0-1,-1 0 1,1 1 0,-1-1 0,0 1 0,0 0 0,0 0 0,0 0 0,-1 0 0,1 0 0,-1 1 0,0-1 0,0 1-1,0-1 1,0 1 0,-1 0 0,1 0 0,-1 0 0,0 0 0,0 0 0,-1 0 0,1 0 0,-1 8 0,0-5 38,-1 0 1,0-1 0,-1 1-1,0 0 1,0-1 0,0 0-1,0 1 1,-1-1-1,-1 0 1,1 0 0,-1-1-1,1 1 1,-2-1 0,1 1-1,-1-1 1,1-1 0,-1 1-1,-1-1 1,1 0 0,0 0-1,-1 0 1,0-1 0,-12 6-1,-4 1 276,-1-1 0,0-1-1,0-1 1,-1-1 0,-35 5-1,36-8-121,0-1 0,0-1 0,-40-3 0,55 2-446,1-1 1,-1-1 0,0 1-1,0-2 1,1 1 0,-1-1-1,1 0 1,0 0 0,0-1-1,0 0 1,0 0 0,1-1-1,0 1 1,-8-9 0,12 12-158,1-1 0,0 1 0,0-1 0,0 1 0,0-1 0,0 1 1,0-1-1,1 0 0,-1 0 0,0 1 0,1-1 0,-1 0 0,1 0 0,0 0 1,0 1-1,0-1 0,0-2 0,0-8-7419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25.329"/>
    </inkml:context>
    <inkml:brush xml:id="br0">
      <inkml:brushProperty name="width" value="0.025" units="cm"/>
      <inkml:brushProperty name="height" value="0.025" units="cm"/>
    </inkml:brush>
  </inkml:definitions>
  <inkml:trace contextRef="#ctx0" brushRef="#br0">0 1 6342,'0'0'16666,"14"5"-15304,-6-2-1183,2 2-52,1-1 0,-1-1 0,1 1 0,0-2 0,0 0 0,1 0 0,15 0 1,155-12-1185,-187 11-3577,-4 4 1916,-1-1-234,-13 3-3982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25.692"/>
    </inkml:context>
    <inkml:brush xml:id="br0">
      <inkml:brushProperty name="width" value="0.025" units="cm"/>
      <inkml:brushProperty name="height" value="0.025" units="cm"/>
    </inkml:brush>
  </inkml:definitions>
  <inkml:trace contextRef="#ctx0" brushRef="#br0">0 48 15759,'0'0'7431,"79"6"-5445,-37-6-417,1-9-640,2 0-769,-5-1-128,-5 1-736,-11 1-2371,-7 0-3844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28.643"/>
    </inkml:context>
    <inkml:brush xml:id="br0">
      <inkml:brushProperty name="width" value="0.025" units="cm"/>
      <inkml:brushProperty name="height" value="0.025" units="cm"/>
    </inkml:brush>
  </inkml:definitions>
  <inkml:trace contextRef="#ctx0" brushRef="#br0">0 1 10890,'0'0'16597,"2"14"-16511,4 107 2,8 95-299,-3-185-1024,-3-24-1380,-1-21-1596,-4-11 68,-2-7-1462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28.983"/>
    </inkml:context>
    <inkml:brush xml:id="br0">
      <inkml:brushProperty name="width" value="0.025" units="cm"/>
      <inkml:brushProperty name="height" value="0.025" units="cm"/>
    </inkml:brush>
  </inkml:definitions>
  <inkml:trace contextRef="#ctx0" brushRef="#br0">1 22 4612,'0'0'18194,"12"-2"-16742,186-8 518,-172 10-1965,4-5 758,-16 2-2496,0 2-7456,-20 1 3557</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29.361"/>
    </inkml:context>
    <inkml:brush xml:id="br0">
      <inkml:brushProperty name="width" value="0.025" units="cm"/>
      <inkml:brushProperty name="height" value="0.025" units="cm"/>
    </inkml:brush>
  </inkml:definitions>
  <inkml:trace contextRef="#ctx0" brushRef="#br0">84 0 10410,'0'0'15022,"61"44"-14157,-32-44-609,0-7-192,-3 1-128,-6 3-961,-8 3-1089,-6 0-801,-6 9-928,-7 4-1955</inkml:trace>
  <inkml:trace contextRef="#ctx0" brushRef="#br0" timeOffset="1">0 269 14350,'0'0'9577,"57"23"-8232,-24-23-480,4-10-641,-3 0-160,-2-2-288,0 0-1057,-10-1-1058,-6-1-1152,-5 5-2563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29.707"/>
    </inkml:context>
    <inkml:brush xml:id="br0">
      <inkml:brushProperty name="width" value="0.025" units="cm"/>
      <inkml:brushProperty name="height" value="0.025" units="cm"/>
    </inkml:brush>
  </inkml:definitions>
  <inkml:trace contextRef="#ctx0" brushRef="#br0">145 0 16560,'0'0'6502,"-20"61"-5926,4-24-255,-2 0-289,-2 5 0,1-5 0,2-4 0,4-6 0,4-9-96,2-10-545,3-8-768,4-15-3300,0-9-351,0-6-642</inkml:trace>
  <inkml:trace contextRef="#ctx0" brushRef="#br0" timeOffset="1">1 57 6118,'0'0'16207,"51"44"-14766,-30-27-544,2 1-608,-2 3-193,-1-1-128,0-1-1218,-6-2-1216,-4-6-1217,-2-4-2916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30.055"/>
    </inkml:context>
    <inkml:brush xml:id="br0">
      <inkml:brushProperty name="width" value="0.025" units="cm"/>
      <inkml:brushProperty name="height" value="0.025" units="cm"/>
    </inkml:brush>
  </inkml:definitions>
  <inkml:trace contextRef="#ctx0" brushRef="#br0">1 2 13997,'0'0'13613,"57"-1"-13581,-42 1-128,-2 1-1025,1 1-1441,-3-2-1026,-1 0-1761,-2 0-3491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30.385"/>
    </inkml:context>
    <inkml:brush xml:id="br0">
      <inkml:brushProperty name="width" value="0.025" units="cm"/>
      <inkml:brushProperty name="height" value="0.025" units="cm"/>
    </inkml:brush>
  </inkml:definitions>
  <inkml:trace contextRef="#ctx0" brushRef="#br0">48 1 13164,'0'0'10570,"5"54"-9192,-5-28-642,0 4-511,0 0-161,0 2-32,0 0-192,1-1-1026,3-1-671,1-1-674,1-5-287,0-4-2211,-1-7-1153</inkml:trace>
  <inkml:trace contextRef="#ctx0" brushRef="#br0" timeOffset="1">0 347 6951,'0'0'16698,"7"2"-15993,1 1-619,-1-1 1,1 1 0,0-2 0,1 1-1,-1-1 1,0-1 0,0 0-1,0 0 1,14-2 0,-19 2-254,0-1 0,0 0 1,0 0-1,0 0 0,0 0 1,0-1-1,0 1 0,0-1 1,0 1-1,-1-1 0,1 0 1,3-4-1,-4 4-353,0-1-1,-1 1 1,1-1-1,0 0 1,-1 1-1,1-1 1,-1 0-1,0 0 1,0 0-1,0-1 0,-1 1 1,1 0-1,-1 0 1,1-6-1,-1-7-4481,0 1-1494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38:01.737"/>
    </inkml:context>
    <inkml:brush xml:id="br0">
      <inkml:brushProperty name="width" value="0.025" units="cm"/>
      <inkml:brushProperty name="height" value="0.025" units="cm"/>
    </inkml:brush>
  </inkml:definitions>
  <inkml:trace contextRef="#ctx0" brushRef="#br0">104 6 11627,'0'0'6326,"-9"2"-4853,9-2-1471,-4 0 108,1 0-1,-1 1 1,1-1-1,-1 1 1,1 0-1,-1 0 1,1 0-1,-1 0 1,1 1-1,0 0 1,0-1-1,0 1 0,0 0 1,0 1-1,0-1 1,0 0-1,1 1 1,-1-1-1,1 1 1,0 0-1,0 0 1,0 0-1,0 0 1,-1 4-1,-1 3 115,0-1-1,1 1 1,0 0-1,1 1 1,1-1-1,-1 0 1,1 13 0,1-21-185,0 0 0,0-1 0,0 1 1,1 0-1,-1 0 0,0-1 0,1 1 0,-1 0 1,1-1-1,0 1 0,-1-1 0,1 1 1,0-1-1,0 1 0,0-1 0,0 1 1,0-1-1,0 0 0,1 1 0,0 0 1,0-1 14,1-1 0,-1 1 0,0-1 0,0 1 0,1-1 0,-1 0 0,0 0 0,0 0 0,1 0 0,-1 0 0,0 0 0,1-1 0,-1 1 0,0-1 0,0 1 0,0-1 0,0 0 0,0 0 0,1 0 1,1-2-1,0 0 134,1 0 0,-1 0 0,1 0 0,-1-1 0,0 0 0,-1 0 0,1 0 0,-1-1 0,0 1 0,0-1 0,0 1 0,0-1 0,-1 0 0,3-9 0,-3 10-115,0-1 0,-1 1 0,0-1 0,0 1-1,0-1 1,0 0 0,-1 0 0,1 0 0,-1 1 0,-1-1 0,1 0-1,-1 0 1,0 1 0,0-1 0,0 0 0,0 1 0,-3-6-1,4 9-103,-1 1 0,1-1-1,-1 1 1,1-1-1,0 1 1,-1-1-1,1 1 1,-1 0-1,1-1 1,-1 1-1,1-1 1,-1 1-1,0 0 1,1 0-1,-1-1 1,1 1 0,-1 0-1,0 0 1,1 0-1,-1 0 1,1 0-1,-1 0 1,0 0-1,1 0 1,-1 0-1,0 0 1,1 0-1,-1 0 1,1 0 0,-1 0-1,0 1 1,1-1-1,-1 0 1,1 0-1,-1 1 1,1-1-1,-1 0 1,1 1-1,-1-1 1,1 1-1,-1-1 1,1 0 0,-1 1-1,1-1 1,0 1-1,-1-1 1,1 1-1,0 0 1,-1-1-1,1 1 1,0 0-1,-1-1-60,1 1 1,0-1-1,0 0 0,0 0 0,0 1 0,-1-1 0,1 0 0,0 1 0,0-1 0,0 0 0,0 1 0,0-1 0,0 0 0,0 1 0,0-1 0,0 0 1,0 1-1,0-1 0,0 0 0,0 0 0,0 1 0,0-1 0,0 0 0,0 1 0,0-1 0,0 0 0,0 1 0,1-1 0,-1 0 0,0 1 0,0-1 1,0 0-1,1 0 0,-1 1 0,1-1-154,1 0 0,-1 0 0,0 0 1,1 0-1,-1 0 0,0 0 0,0 0 0,1 0 1,-1 0-1,0-1 0,0 1 0,0-1 0,1 1 1,-1-1-1,0 1 0,0-1 0,1 0 0,12-10-3757,2-5-2030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30.743"/>
    </inkml:context>
    <inkml:brush xml:id="br0">
      <inkml:brushProperty name="width" value="0.025" units="cm"/>
      <inkml:brushProperty name="height" value="0.025" units="cm"/>
    </inkml:brush>
  </inkml:definitions>
  <inkml:trace contextRef="#ctx0" brushRef="#br0">0 26 11371,'0'0'9545,"63"12"-7912,-31-9-351,0-3-642,3 0-448,-3 0-128,-3 0-96,-7-10-1377,-5 2-1121,-7-2-1666,-7-3-2435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31.072"/>
    </inkml:context>
    <inkml:brush xml:id="br0">
      <inkml:brushProperty name="width" value="0.025" units="cm"/>
      <inkml:brushProperty name="height" value="0.025" units="cm"/>
    </inkml:brush>
  </inkml:definitions>
  <inkml:trace contextRef="#ctx0" brushRef="#br0">1 1 14606,'0'0'6785,"1"8"-4319,1 15-1269,-2-13-912,0 1 0,0-1 0,2-1 0,-1 1 0,1 0 0,0 0 0,1 0 0,1-1 0,7 16 0,-11-24-286,1 0 1,0 0-1,0 0 0,-1 0 1,1 0-1,0-1 1,0 1-1,0 0 1,0-1-1,0 1 0,0-1 1,0 1-1,0-1 1,0 1-1,0-1 1,1 0-1,-1 1 0,0-1 1,0 0-1,0 0 1,0 0-1,1 0 1,-1 0-1,0 0 0,0 0 1,0-1-1,0 1 1,0 0-1,0-1 1,1 1-1,-1 0 0,0-1 1,0 1-1,2-2 1,34-33-48,-9 8 25,-24 73 455,-4-41-389,4 31 233,-3-35-270,-1 0 0,1 0 1,-1-1-1,1 1 1,0 0-1,-1-1 1,1 1-1,0 0 1,0-1-1,0 1 1,-1-1-1,1 1 1,0-1-1,0 0 1,0 1-1,0-1 1,0 0-1,0 0 1,-1 0-1,1 1 1,0-1-1,0 0 1,0 0-1,0 0 1,0 0-1,0-1 1,0 1-1,0 0 1,0 0-1,0 0 1,0-1-1,-1 1 1,1-1-1,0 1 1,0-1-1,0 1 1,0-1-1,1 0 1,4-3-27,-1 0 0,1 0 0,-1-1 0,1 0 1,-1 0-1,-1 0 0,1 0 0,3-7 0,21-20-79,-28 41 143,1 0 0,-1 0-1,0 0 1,-1 14 0,-1-6-214,-1 22 200,8-21-4769,-2-16-594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32.437"/>
    </inkml:context>
    <inkml:brush xml:id="br0">
      <inkml:brushProperty name="width" value="0.025" units="cm"/>
      <inkml:brushProperty name="height" value="0.025" units="cm"/>
    </inkml:brush>
  </inkml:definitions>
  <inkml:trace contextRef="#ctx0" brushRef="#br0">1 308 5990,'0'0'6059,"10"-2"-4693,67-14 378,0 3 0,98-3 0,174 9-629,-193 6-959,1225-111 399,-692 24-534,3 48 433,-612 42-423,-47 0 84,-1-1 1,1-2-1,0-1 1,35-8-1,-62 8 512,-1 0-2297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50.064"/>
    </inkml:context>
    <inkml:brush xml:id="br0">
      <inkml:brushProperty name="width" value="0.025" units="cm"/>
      <inkml:brushProperty name="height" value="0.025" units="cm"/>
    </inkml:brush>
  </inkml:definitions>
  <inkml:trace contextRef="#ctx0" brushRef="#br0">0 46 7655,'0'0'19827,"23"-46"-19827,4 46 0,-2 0-96,-2 9-481,-2 4-480,-3 1-1089,1 0-448,-5-4-1186,-7-4-2305,0-5-4838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50.657"/>
    </inkml:context>
    <inkml:brush xml:id="br0">
      <inkml:brushProperty name="width" value="0.025" units="cm"/>
      <inkml:brushProperty name="height" value="0.025" units="cm"/>
    </inkml:brush>
  </inkml:definitions>
  <inkml:trace contextRef="#ctx0" brushRef="#br0">32 114 12716,'0'0'3881,"0"10"-2925,-1 44-105,-12 79 1,9-111-1898,2-24-1663,3-38-3419,0 11 5184,-7-77 17,1 49 2814,3 1 4264,2 54-4443,3 33 1,4 5-1060,3 0 0,0 0 0,3-1 0,26 53 0,-38-86-568,0 0 0,0 0 0,0 0 0,1 0-1,-1 0 1,1 0 0,-1 0 0,1 0 0,-1 0-1,1-1 1,0 1 0,0-1 0,0 1 0,0-1-1,0 0 1,0 0 0,1 0 0,-1 0 0,0 0-1,0-1 1,1 1 0,2 0 0,-3-1 27,0-1 0,0 1 0,0-1 1,0 0-1,0 1 0,0-1 0,0 0 1,0 0-1,-1 0 0,1-1 0,0 1 1,0 0-1,-1-1 0,1 1 0,-1-1 1,1 1-1,-1-1 0,0 0 0,0 1 1,0-1-1,0 0 0,0 0 0,0 0 0,1-3 1,7-18 94,0-1-1,-2 0 1,-1 0 0,0 0 0,-2-1 0,-1 0 0,-1 0 0,-1 0-1,-4-42 1,-2 52-1745,0 26-2094,1 28-3977,5-19 1565,2 1-2851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51.081"/>
    </inkml:context>
    <inkml:brush xml:id="br0">
      <inkml:brushProperty name="width" value="0.025" units="cm"/>
      <inkml:brushProperty name="height" value="0.025" units="cm"/>
    </inkml:brush>
  </inkml:definitions>
  <inkml:trace contextRef="#ctx0" brushRef="#br0">1 98 11018,'0'0'12989,"1"12"-12557,-2 18-156,1-2 109,4 49 0,-4-75-379,1-1 0,-1 1 0,1 0 0,-1-1 0,1 1 0,0-1-1,0 1 1,-1-1 0,1 1 0,0-1 0,0 0 0,1 1 0,-1-1 0,0 0-1,0 0 1,1 0 0,-1 0 0,0 0 0,1 0 0,-1 0 0,1 0-1,-1-1 1,1 1 0,0 0 0,-1-1 0,1 0 0,-1 1 0,1-1 0,0 0-1,0 0 1,-1 0 0,1 0 0,0 0 0,-1 0 0,1 0 0,0 0-1,-1-1 1,1 1 0,2-2 0,2 1 33,1-1 0,-1 0 1,0 0-1,0-1 0,0 0 0,0 0 0,0 0 0,9-8 1,-5 1 11,-1 0 0,1-1 0,-2-1 0,0 1 1,0-1-1,-1 0 0,-1-1 0,0 0 0,0 0 1,-2 0-1,1-1 0,-2 0 0,0 1 0,0-1 0,-2 0 1,1-27-1,-2 41-37,0 0 1,0 0 0,0 0-1,-1 1 1,1-1-1,0 0 1,0 0-1,0 0 1,-1 0 0,1 0-1,0 1 1,0-1-1,0 0 1,-1 0-1,1 0 1,0 0-1,0 0 1,0 0 0,-1 0-1,1 0 1,0 0-1,0 0 1,-1 0-1,1 0 1,0 0 0,0 0-1,-1 0 1,1 0-1,0 0 1,0 0-1,0 0 1,-1 0 0,1-1-1,0 1 1,0 0-1,0 0 1,-1 0-1,1 0 1,0 0 0,0-1-1,0 1 1,0 0-1,-1 0 1,1 0-1,0 0 1,0-1 0,0 1-1,0 0 1,0 0-1,0 0 1,0-1-1,0 1 1,0 0-1,-1 0 1,1-1 0,0 1-1,0 0 1,0-1-1,-11 19 40,6-4-47,1 0 1,0 1 0,0-1 0,2 1-1,0 0 1,0 28 0,1-38-23,1-1 1,0 1-1,1-1 0,-1 1 1,1-1-1,0 1 0,0-1 1,0 1-1,1-1 0,-1 0 1,1 1-1,0-1 0,0 0 1,1 0-1,-1-1 0,1 1 1,0 0-1,0-1 0,0 0 1,0 1-1,1-1 0,-1 0 1,1-1-1,0 1 0,0-1 1,6 3-1,10-2-2732,-19-4 2387,0 1 0,0 0 0,0-1 1,0 1-1,-1-1 0,1 1 0,0-1 0,-1 1 0,1-1 0,0 0 0,-1 1 0,1-1 1,-1 0-1,1 1 0,-1-1 0,1 0 0,-1 0 0,1 1 0,-1-1 0,0 0 0,0 0 1,1 0-1,-1 0 0,0 0 0,0 0 0,0 1 0,0-1 0,0 0 0,0-1 1,0-16-7494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2:51.478"/>
    </inkml:context>
    <inkml:brush xml:id="br0">
      <inkml:brushProperty name="width" value="0.025" units="cm"/>
      <inkml:brushProperty name="height" value="0.025" units="cm"/>
    </inkml:brush>
  </inkml:definitions>
  <inkml:trace contextRef="#ctx0" brushRef="#br0">1 91 11883,'0'0'10762,"57"-16"-10890,-36 8-1761,-1-2-3172,-5-7-4516</inkml:trace>
  <inkml:trace contextRef="#ctx0" brushRef="#br0" timeOffset="1">155 5 13869,'0'0'10698,"14"25"-13292,4-37-2275,1-6-9609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08.651"/>
    </inkml:context>
    <inkml:brush xml:id="br0">
      <inkml:brushProperty name="width" value="0.025" units="cm"/>
      <inkml:brushProperty name="height" value="0.025" units="cm"/>
    </inkml:brush>
  </inkml:definitions>
  <inkml:trace contextRef="#ctx0" brushRef="#br0">3647 83 7399,'-543'-1'3783,"0"31"-2634,275-13-337,68-3-492,1 10 0,-207 51 0,285-45 55,2 6 0,1 5 0,2 5 0,-165 92 0,227-107-340,3 2 1,1 2-1,1 2 0,2 3 1,2 1-1,1 3 1,3 1-1,2 2 0,1 2 1,3 1-1,2 2 1,3 1-1,1 1 0,3 2 1,3 0-1,2 2 1,3 1-1,-14 73 0,22-78-46,2 0-1,2 1 1,3 0-1,3 0 1,1-1-1,3 1 1,3 0-1,2-1 1,2-1-1,2 1 1,3-2-1,26 59 1,-9-44 32,3 0 0,2-2 1,4-2-1,2-2 0,3-2 0,85 84 1,-64-81-43,1-3 0,4-3 0,2-3 0,1-4 0,92 43 1,-69-46 24,2-4 0,2-4 0,2-6 0,1-3 0,1-6 0,1-4 0,0-4 0,1-6 0,207-8 0,-217-12 174,-1-3 1,0-5-1,-1-4 1,-2-4-1,0-4 1,117-58-1,-54 11 440,-3-7-1,242-178 1,-242 146-567,-5-7 0,-6-7 0,147-170 0,-215 211-22,-5-2 0,-4-3-1,-4-3 1,-4-3 0,-5-3 0,65-172-1,-99 219-13,-4 0-1,-1-1 1,-3 0-1,-3-2 0,2-61 1,-10 91 1,-1 1 0,-2-1 0,-1 1 0,-1 0-1,-2 0 1,0 1 0,-2-1 0,-1 1 0,-2 1 0,0 0 0,-2 0 0,-19-29 0,11 26-10,-1 2 0,-2 0 0,0 1 0,-2 1 0,-1 1 0,-1 2 0,-1 1 0,-32-19 0,17 16 11,-1 2-1,-2 1 1,0 3-1,-1 2 0,-56-12 1,0 9-341,-1 4-1,0 5 1,-1 5 0,-203 14 0,23 24-772,150-14-2411,-162 0 1,153-23-3824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14.164"/>
    </inkml:context>
    <inkml:brush xml:id="br0">
      <inkml:brushProperty name="width" value="0.025" units="cm"/>
      <inkml:brushProperty name="height" value="0.025" units="cm"/>
      <inkml:brushProperty name="color" value="#E71224"/>
    </inkml:brush>
  </inkml:definitions>
  <inkml:trace contextRef="#ctx0" brushRef="#br0">3516 5 11179,'-110'-4'714,"1"4"1,-170 24-1,-214 61-181,428-72-524,-189 41-498,2 11 0,4 11 0,3 11 0,-362 183 0,521-224 723,3 3 1,1 3 0,-108 93 0,152-111-75,1 1 0,2 3 0,1 0 0,3 2 1,1 2-1,2 1 0,1 0 0,-26 64 1,33-57-125,2 0 0,2 1 1,2 1-1,3 1 0,2 0 1,2 0-1,3 1 0,4 91 0,4-98-49,1-2 0,3 1 0,2-1 0,2 0-1,1-1 1,3 0 0,1-2 0,3 0 0,1 0-1,38 54 1,-9-29-52,4-2-1,2-3 0,3-1 1,3-4-1,2-2 1,95 62-1,-39-41 4,3-4 0,258 107-1,-251-132 183,1-6-1,3-5 1,0-6-1,2-6 1,1-6 0,0-6-1,1-6 1,0-6-1,0-5 1,0-7-1,151-34 1,-161 18 274,-1-6 0,-1-6-1,-3-4 1,222-116 0,-246 103-241,-1-4-1,-4-4 1,-3-4-1,-2-4 1,147-160-1,-180 166-65,-3-3 0,-3-1 0,-3-3 0,-3-1 0,-4-3 1,-3-1-1,-4-2 0,-4-1 0,-2-1 0,-5-2 0,-3 0 0,-4-1 0,-4 0 0,-4-1 0,-6-156 0,-4 202 32,-1-1 0,-3 1-1,-1 1 1,-2-1 0,-2 2-1,-2-1 1,-1 2 0,-2 0-1,-1 1 1,-29-43 0,20 42 6,-2 1 0,-1 1 1,-2 2-1,-1 1 1,-1 2-1,-2 1 1,-1 2-1,-78-45 1,23 26-991,-3 3 0,-2 5 0,-1 4 0,-1 4 1,-150-26-1,59 27-1772,0 9-1,-206 3 1,221 18-3918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0.070"/>
    </inkml:context>
    <inkml:brush xml:id="br0">
      <inkml:brushProperty name="width" value="0.025" units="cm"/>
      <inkml:brushProperty name="height" value="0.025" units="cm"/>
      <inkml:brushProperty name="color" value="#E71224"/>
    </inkml:brush>
  </inkml:definitions>
  <inkml:trace contextRef="#ctx0" brushRef="#br0">1 7 13453,'0'0'9838,"6"15"-9000,9 33-341,-2 0-1,-2 1 1,4 60-1,-10-69-386,-4-19-72,1 0 0,1-1 0,1 1-1,1-1 1,8 21 0,-13-39-11,1-1 1,-1 1 0,1-1 0,0 1-1,-1-1 1,1 0 0,0 1-1,0-1 1,0 0 0,0 1-1,0-1 1,0 0 0,1 0 0,-1 0-1,0 0 1,0 0 0,1 0-1,-1 0 1,1-1 0,-1 1 0,1 0-1,-1-1 1,1 1 0,-1-1-1,4 1 1,-3-1 19,1-1 0,-1 1 0,1-1 0,-1 0 0,0 0 0,1 0-1,-1 0 1,0 0 0,0-1 0,1 1 0,-1 0 0,0-1 0,0 0 0,2-2 0,7-8 136,-1-1 0,0 1 0,15-27 0,1-12 233,-1 0-1,18-59 1,-7-12-2920,-28 63-5970,-8 71 1736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38:02.112"/>
    </inkml:context>
    <inkml:brush xml:id="br0">
      <inkml:brushProperty name="width" value="0.025" units="cm"/>
      <inkml:brushProperty name="height" value="0.025" units="cm"/>
    </inkml:brush>
  </inkml:definitions>
  <inkml:trace contextRef="#ctx0" brushRef="#br0">120 1 6662,'0'0'13960,"-10"1"-12844,2 0-940,0 0 1,1 0-1,-1 1 1,1 1-1,-1-1 1,1 1-1,-8 4 0,12-5-122,0-1 0,0 1 0,1 0-1,-1 0 1,0 0 0,1 1 0,0-1-1,-1 0 1,1 1 0,0-1 0,1 1-1,-1 0 1,0 0 0,1 0 0,-1 0-1,1 0 1,0 0 0,0 0-1,0 0 1,0 0 0,1 1 0,0-1-1,-1 5 1,4-7-38,1 0 1,-1 1-1,1-1 0,-1-1 0,1 1 1,-1 0-1,1-1 0,0 0 0,-1 0 1,1 0-1,-1 0 0,7-1 1,-2 1-5,56-5 58,-47 2-140,-1 2 1,1 0-1,0 1 1,18 2 0,-35-2 68,1 1 1,0-1-1,-1 0 1,1 1-1,0-1 1,-1 0-1,1 1 0,-1-1 1,1 1-1,-1-1 1,1 1-1,-1-1 1,1 1-1,-1 0 1,1-1-1,-1 1 1,0-1-1,1 1 1,-1 0-1,0 0 1,1-1-1,-1 1 0,0 0 1,0-1-1,0 1 1,0 0-1,0 0 1,0-1-1,0 1 1,0 0-1,0-1 1,0 1-1,0 0 1,0 0-1,0-1 1,-1 1-1,1 0 0,0-1 1,-1 1-1,1 0 1,0-1-1,-1 1 1,1 0-1,-1-1 1,1 1-1,-1 0 1,-22 30 687,13-22-298,0-1 0,0 0 1,-1 0-1,0-1 0,-1-1 0,0 0 1,0 0-1,0-1 0,0-1 1,-1 0-1,0-1 0,-24 4 0,36-7-432,1 0-1,0 0 0,-1 0 1,1 0-1,-1 0 0,1 0 0,0 0 1,-1 0-1,1 0 0,0 0 1,-1 0-1,1-1 0,-1 1 0,1 0 1,0 0-1,-1 0 0,1 0 0,0-1 1,-1 1-1,1 0 0,0 0 1,0 0-1,-1-1 0,1 1 0,0 0 1,-1-1-1,1 1 0,0 0 0,0-1 1,0 1-1,0 0 0,-1-1 1,1 1-1,0 0 0,0-1 0,0 1 1,0-1-1,6-16-3234,20-14-4301,-6 16 1520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0.400"/>
    </inkml:context>
    <inkml:brush xml:id="br0">
      <inkml:brushProperty name="width" value="0.025" units="cm"/>
      <inkml:brushProperty name="height" value="0.025" units="cm"/>
      <inkml:brushProperty name="color" value="#E71224"/>
    </inkml:brush>
  </inkml:definitions>
  <inkml:trace contextRef="#ctx0" brushRef="#br0">128 1 17777,'0'0'4660,"2"8"-4238,0 2-383,-1-1-1,-1 1 1,1 0 0,-1 0 0,-1 0-1,0 0 1,0 0 0,-1 0 0,-6 17-1,-38 96 140,37-101-108,-47 117 124,47-116-3180,47-112-4418,-13 28 512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0.741"/>
    </inkml:context>
    <inkml:brush xml:id="br0">
      <inkml:brushProperty name="width" value="0.025" units="cm"/>
      <inkml:brushProperty name="height" value="0.025" units="cm"/>
      <inkml:brushProperty name="color" value="#E71224"/>
    </inkml:brush>
  </inkml:definitions>
  <inkml:trace contextRef="#ctx0" brushRef="#br0">125 0 7911,'0'0'11019,"0"71"-9225,-11-19-577,-2 6-224,0 4-321,3 0-319,3-2-257,6-8-32,1-6 0,0-9-96,8-9-160,4-7-385,2-10-608,-2-9-1281,-6-2-1634,-2-11-3235</inkml:trace>
  <inkml:trace contextRef="#ctx0" brushRef="#br0" timeOffset="1">0 282 14125,'0'0'12140,"78"-1"-12076,-42-4-384,-2-3-1122,-5-2-1216,-5-4-1122,-5 1-2017,-7-5-3044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1.084"/>
    </inkml:context>
    <inkml:brush xml:id="br0">
      <inkml:brushProperty name="width" value="0.025" units="cm"/>
      <inkml:brushProperty name="height" value="0.025" units="cm"/>
      <inkml:brushProperty name="color" value="#E71224"/>
    </inkml:brush>
  </inkml:definitions>
  <inkml:trace contextRef="#ctx0" brushRef="#br0">1 1 20083,'0'0'4612,"63"28"-5284,-33-28-2307,-1 0-2755,0-2-5348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1.413"/>
    </inkml:context>
    <inkml:brush xml:id="br0">
      <inkml:brushProperty name="width" value="0.025" units="cm"/>
      <inkml:brushProperty name="height" value="0.025" units="cm"/>
      <inkml:brushProperty name="color" value="#E71224"/>
    </inkml:brush>
  </inkml:definitions>
  <inkml:trace contextRef="#ctx0" brushRef="#br0">0 4 16976,'0'0'8520,"38"8"-12716,-26-19-2178</inkml:trace>
  <inkml:trace contextRef="#ctx0" brushRef="#br0" timeOffset="1">367 347 20820,'0'0'5765,"-28"53"-4356,25-39-832,3 0-321,0-3-192,3-4-416,8-3-1730,-2-4-1826,0 0-2914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1.781"/>
    </inkml:context>
    <inkml:brush xml:id="br0">
      <inkml:brushProperty name="width" value="0.025" units="cm"/>
      <inkml:brushProperty name="height" value="0.025" units="cm"/>
      <inkml:brushProperty name="color" value="#E71224"/>
    </inkml:brush>
  </inkml:definitions>
  <inkml:trace contextRef="#ctx0" brushRef="#br0">36 1 6983,'0'0'21076,"-36"41"-21909,39-41-2082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47.551"/>
    </inkml:context>
    <inkml:brush xml:id="br0">
      <inkml:brushProperty name="width" value="0.025" units="cm"/>
      <inkml:brushProperty name="height" value="0.025" units="cm"/>
      <inkml:brushProperty name="color" value="#E71224"/>
    </inkml:brush>
  </inkml:definitions>
  <inkml:trace contextRef="#ctx0" brushRef="#br0">4 283 9833,'0'0'1933,"-1"-7"-625,0 0-1058,0 1 0,1-1 0,0 1 0,0 0 0,0-1-1,1 1 1,0-1 0,0 1 0,0 0 0,1 0 0,0 0 0,0 0 0,1 0 0,0 0 0,0 0 0,6-8 0,3-2 10,1 0 0,1 2 0,0-1 0,0 2 0,19-13 0,-26 21-227,0 0-1,0 0 1,1 1 0,-1 0-1,1 0 1,0 1 0,1 0-1,-1 0 1,0 1 0,1 0-1,-1 1 1,1 0 0,0 0-1,10 1 1,-17 0-31,0 1 0,0-1 0,1 1 0,-1-1-1,0 1 1,0 0 0,0 0 0,0 0 0,0 0 0,0 0 0,0 0 0,0 1 0,0-1-1,-1 1 1,1-1 0,0 1 0,-1 0 0,3 3 0,19 43 139,-22-43-136,0 0 1,1 0 0,-1-1-1,1 1 1,0-1-1,1 1 1,-1-1-1,1 0 1,-1 0 0,1 0-1,1 0 1,-1-1-1,0 1 1,1-1 0,0 0-1,0 0 1,0 0-1,5 3 1,-4-5 69,0 0 0,1 0 0,-1 0 0,0-1 0,1 1 0,-1-1 0,1-1 0,-1 1 0,0-1 0,1 0 0,8-2 0,60-27 541,-4 3-242,-44 21-325,-20 5-31,0 0 0,1-1 0,-1 1 0,0-1 0,0 0 1,0-1-1,0 0 0,0 1 0,0-2 0,-1 1 0,0-1 1,1 0-1,-1 0 0,-1 0 0,1-1 0,4-6 0,24-38-151,-1 66-5675,-9-18-219,-11-8 192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47.902"/>
    </inkml:context>
    <inkml:brush xml:id="br0">
      <inkml:brushProperty name="width" value="0.025" units="cm"/>
      <inkml:brushProperty name="height" value="0.025" units="cm"/>
      <inkml:brushProperty name="color" value="#E71224"/>
    </inkml:brush>
  </inkml:definitions>
  <inkml:trace contextRef="#ctx0" brushRef="#br0">1 1 12556,'0'0'5317,"58"35"-5125,-36-39-128,-1 1-32,-3 3 64,-2 1-96,-6 13 128,-1 11-32,-4 1-63,-2 2-578,-2-6-1857,-1-9-4036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50.980"/>
    </inkml:context>
    <inkml:brush xml:id="br0">
      <inkml:brushProperty name="width" value="0.025" units="cm"/>
      <inkml:brushProperty name="height" value="0.025" units="cm"/>
      <inkml:brushProperty name="color" value="#E71224"/>
    </inkml:brush>
  </inkml:definitions>
  <inkml:trace contextRef="#ctx0" brushRef="#br0">1 53 7431,'0'0'14766,"0"10"-14595,1 68-90,-2-40-47,7 58 0,-6-96-38,0 1-1,0-1 0,0 0 1,0 1-1,0-1 0,0 1 1,0-1-1,0 0 0,0 1 1,0-1-1,0 0 1,0 1-1,0-1 0,1 0 1,-1 1-1,0-1 0,0 0 1,0 1-1,1-1 0,-1 0 1,0 1-1,1-1 0,-1 0 1,0 0-1,0 1 0,1-1 1,-1 0-1,0 0 0,1 0 1,-1 1-1,0-1 0,1 0 1,-1 0-1,1 0 1,-1 0-1,0 0 0,1 0 1,-1 0-1,1 0 0,-1 0 1,0 0-1,1 0 0,-1 0 1,0 0-1,1 0 0,-1 0 1,1 0-1,-1 0 0,0-1 1,1 1-1,-1 0 0,0 0 1,1 0-1,-1-1 1,0 1-1,1-1 0,16-16-616,-4-4-613,0-1-1,-2 0 0,0-1 1,-2-1-1,13-46 0,-4-3 3905,-16 63-1412,-11 46-1157,1-1 0,2 1 1,1 1-1,2-1 1,2 1-1,4 51 1,6-65-1120,3-15-2700,-8-14-2087,-5 4 4441,1-12-5528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51.328"/>
    </inkml:context>
    <inkml:brush xml:id="br0">
      <inkml:brushProperty name="width" value="0.025" units="cm"/>
      <inkml:brushProperty name="height" value="0.025" units="cm"/>
      <inkml:brushProperty name="color" value="#E71224"/>
    </inkml:brush>
  </inkml:definitions>
  <inkml:trace contextRef="#ctx0" brushRef="#br0">0 119 8008,'0'0'11563,"45"-21"-11435,-17 0-64,1 1-1281,2 0-1954,-2 1-1634,-1 2-3555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51.675"/>
    </inkml:context>
    <inkml:brush xml:id="br0">
      <inkml:brushProperty name="width" value="0.025" units="cm"/>
      <inkml:brushProperty name="height" value="0.025" units="cm"/>
      <inkml:brushProperty name="color" value="#E71224"/>
    </inkml:brush>
  </inkml:definitions>
  <inkml:trace contextRef="#ctx0" brushRef="#br0">83 1 10346,'0'0'5199,"-9"9"-2930,7-6-2208,-46 57 1830,45-56-1729,0 1 1,1 0-1,-1-1 0,1 1 0,0 0 0,0 0 0,1 0 0,-1 1 0,1-1 0,0 0 0,0 0 0,1 1 0,0-1 0,0 9 0,1-14-157,-1 1 1,0-1-1,0 0 0,1 1 0,-1-1 1,0 0-1,1 1 0,-1-1 0,1 0 1,-1 0-1,0 1 0,1-1 0,-1 0 1,1 0-1,-1 1 0,0-1 0,1 0 1,-1 0-1,1 0 0,-1 0 0,1 0 1,-1 0-1,1 0 0,-1 0 0,1 0 1,-1 0-1,1 0 0,-1 0 0,1 0 1,-1 0-1,0 0 0,1-1 0,-1 1 1,1 0-1,-1 0 0,1 0 0,-1-1 1,1 1-1,17-10 116,-9 3-98,-1-1 1,0 0-1,-1 0 0,8-11 1,-10 12-91,0 0 0,1 0 1,0 0-1,0 1 0,1 0 1,0 0-1,11-7 0,-17 13 77,-1-1 0,1 1 1,-1 0-1,1 0 0,0-1 0,-1 1 0,1 0 0,-1 0 0,1 0 0,0 0 1,-1 0-1,1 0 0,0 0 0,-1 0 0,1 0 0,-1 0 0,1 0 0,0 1 1,-1-1-1,1 0 0,-1 0 0,1 1 0,-1-1 0,1 0 0,-1 1 0,1-1 1,-1 0-1,1 1 0,-1-1 0,1 1 0,-1-1 0,1 0 0,-1 1 0,0-1 1,1 1-1,-1 0 0,0-1 0,0 1 0,1-1 0,-1 1 0,0-1 0,0 1 1,0 0-1,0-1 0,0 1 0,1-1 0,-1 2 0,4 43 861,0-13-151,-4-32-711,0 0 0,0 1 0,0-1 0,1 0 0,-1 0 0,0 1 0,1-1 0,-1 0 1,0 0-1,0 1 0,1-1 0,-1 0 0,0 0 0,1 0 0,-1 0 0,0 0 0,1 0 0,-1 0 0,1 1 0,-1-1 0,0 0 0,1 0 0,-1 0 1,0 0-1,1 0 0,-1-1 0,0 1 0,1 0 0,-1 0 0,0 0 0,1 0 0,-1 0 0,0 0 0,1-1 0,-1 1 0,0 0 0,1 0 0,-1 0 1,0-1-1,1 1 0,-1 0 0,0 0 0,0-1 0,0 1 0,1 0 0,-1-1 0,0 1 0,0 0 0,0-1 0,12-14 77,-4 1-688,26-38-1196,-32 49 929,1-1 0,-1 1 0,1 0 0,0 0 0,0 0 0,1 0 1,-1 0-1,1 1 0,-1-1 0,8-3 0,-5 6-2916,0 0-325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38:02.486"/>
    </inkml:context>
    <inkml:brush xml:id="br0">
      <inkml:brushProperty name="width" value="0.025" units="cm"/>
      <inkml:brushProperty name="height" value="0.025" units="cm"/>
    </inkml:brush>
  </inkml:definitions>
  <inkml:trace contextRef="#ctx0" brushRef="#br0">24 1 14189,'0'0'9674,"-22"59"-8393,21-32-416,1 2-385,0-4-384,0 0-64,1-6 0,10 0-64,0-5 64,-4-4-480,2-3-737,-2-7-641,-2 0-929,-1-10-1409,-4-11-4003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52.219"/>
    </inkml:context>
    <inkml:brush xml:id="br0">
      <inkml:brushProperty name="width" value="0.025" units="cm"/>
      <inkml:brushProperty name="height" value="0.025" units="cm"/>
      <inkml:brushProperty name="color" value="#E71224"/>
    </inkml:brush>
  </inkml:definitions>
  <inkml:trace contextRef="#ctx0" brushRef="#br0">32 277 4420,'0'0'9102,"-3"11"-7233,-2-1-1376,1-1 162,0 1 0,0-1-1,1 1 1,0 0 0,1 0 0,-2 13-1,5-23-640,-1 0 0,0 1 0,0-1 0,1 0 0,-1 0 0,0 0 0,1 1 0,-1-1-1,0 0 1,1 0 0,-1 0 0,0 0 0,1 0 0,-1 0 0,1 0 0,-1 0 0,0 0 0,1 0-1,-1 0 1,0 0 0,1 0 0,-1 0 0,0 0 0,1 0 0,-1 0 0,0 0 0,1-1 0,-1 1 0,0 0-1,1 0 1,-1 0 0,0-1 0,1 1 0,-1 0 0,0 0 0,0-1 0,1 1 0,-1 0 0,0 0-1,0-1 1,0 1 0,1 0 0,-1-1 0,0 1 0,0 0 0,0-1 0,0 1 0,16-16 124,-1-7-171,-1-1 0,-1-1-1,-1 0 1,-1-1 0,-2 0-1,0 0 1,5-32 0,-25 106 604,0-4 249,3 0 0,-6 75 1,14-118-817,0 0 1,0 0 0,0-1-1,0 1 1,0 0 0,0 0 0,0-1-1,0 1 1,0 0 0,0 0-1,1-1 1,-1 1 0,0 0-1,0-1 1,1 1 0,-1 0-1,1-1 1,-1 1 0,1 0-1,-1-1 1,1 1 0,-1-1-1,1 1 1,-1-1 0,1 1 0,-1-1-1,1 1 1,0-1 0,-1 0-1,1 1 1,0-1 0,0 0-1,-1 0 1,1 0 0,0 1-1,-1-1 1,1 0 0,0 0-1,0 0 1,-1 0 0,1 0-1,0 0 1,0 0 0,-1 0 0,1-1-1,0 1 1,0 0 0,-1 0-1,1-1 1,0 1 0,0-1-1,3 0-5,-1 0 0,1-1-1,-1 0 1,0 0-1,0 0 1,0 0 0,0 0-1,0-1 1,4-3-1,0-4-32,1-1 0,-2 0-1,1-1 1,-2 0-1,1 0 1,-2 0-1,0 0 1,6-25 0,-20 79 468,7-31-297,0 0 1,1 0-1,1 0 0,-1 0 0,1 0 0,1 0 1,1 15-1,0-25-134,-1-1 1,1 1-1,-1 0 1,1-1-1,-1 1 0,1-1 1,-1 1-1,1-1 1,-1 1-1,1-1 1,0 1-1,-1-1 0,1 0 1,0 1-1,-1-1 1,1 0-1,0 0 1,0 0-1,-1 1 0,1-1 1,0 0-1,0 0 1,-1 0-1,1 0 1,0 0-1,0 0 0,-1 0 1,1 0-1,0-1 1,0 1-1,-1 0 1,1 0-1,0-1 0,-1 1 1,1 0-1,0-1 1,-1 1-1,2-1 1,27-15 86,-19 5-92,0-1 1,-2 0-1,1 0 0,-1 0 1,-1-1-1,0 0 0,-1-1 0,0 1 1,-1-1-1,-1 0 0,4-22 1,-1-4 159,-2-1 0,0-75 0,-5 116-154,1 0-1,-1-1 1,0 1 0,0 0 0,0 0-1,0 0 1,0-1 0,0 1 0,0 0-1,0 0 1,0 0 0,0-1 0,0 1 0,0 0-1,0 0 1,0 0 0,0-1 0,0 1-1,0 0 1,0 0 0,0 0 0,0-1-1,0 1 1,0 0 0,-1 0 0,1 0-1,0 0 1,0-1 0,0 1 0,0 0 0,0 0-1,0 0 1,-1 0 0,1 0 0,0-1-1,0 1 1,0 0 0,0 0 0,-1 0-1,1 0 1,0 0 0,0 0 0,0 0 0,-1 0-1,1 0 1,0 0 0,0 0 0,0 0-1,-1 0 1,1 0 0,0 0 0,0 0-1,-1 0 1,-10 11 9,-8 19-69,9 1 253,1-1-1,1 2 1,1-1 0,2 1 0,2 0-1,0 52 1,2-83-219,1 1-1,0-1 0,0 0 1,0 0-1,1 1 0,-1-1 1,0 0-1,0 0 0,1 0 1,-1 1-1,0-1 1,1 0-1,-1 0 0,1 0 1,0 0-1,-1 0 0,1 0 1,0 0-1,0 0 0,0 0 1,-1 0-1,1 0 1,0-1-1,0 1 0,0 0 1,0 0-1,0-1 0,1 1 1,-1-1-1,0 1 0,0-1 1,0 0-1,0 1 1,1-1-1,-1 0 0,0 0 1,0 0-1,0 0 0,1 0 1,-1 0-1,0 0 1,0 0-1,1 0 0,-1 0 1,0-1-1,0 1 0,0-1 1,0 1-1,1-1 0,0 0 1,5-1-1039,-1-1 1,0 0 0,0 0-1,0 0 1,0-1-1,0 0 1,-1 0 0,6-5-1,6-11-6082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52.578"/>
    </inkml:context>
    <inkml:brush xml:id="br0">
      <inkml:brushProperty name="width" value="0.025" units="cm"/>
      <inkml:brushProperty name="height" value="0.025" units="cm"/>
      <inkml:brushProperty name="color" value="#E71224"/>
    </inkml:brush>
  </inkml:definitions>
  <inkml:trace contextRef="#ctx0" brushRef="#br0">73 1 11691,'0'0'13901,"-9"6"-12876,4-3-944,-30 22 589,33-23-686,0-1 1,0 1 0,0 0 0,0 1-1,1-1 1,-1 0 0,1 0 0,-1 1-1,1-1 1,0 0 0,0 1 0,0 0-1,0-1 1,0 1 0,1-1 0,-1 6-1,5-7-181,0 1 0,0-1 1,0-1-1,0 1 0,0 0 0,0-1 0,1 0 0,-1 0 0,0 0 0,5-1 0,-3 1-172,1-1 199,0 1 0,-1 1 1,1-1-1,-1 1 0,13 4 1,-18-5 206,0 1 1,0-1-1,0 0 0,0 1 1,0 0-1,0-1 1,-1 1-1,1 0 1,0-1-1,0 1 1,-1 0-1,1 0 0,0 0 1,-1-1-1,1 1 1,0 0-1,-1 0 1,0 0-1,1 0 1,-1 0-1,1 0 0,-1 0 1,0 0-1,0 0 1,0 0-1,0 1 1,0-1-1,0 0 1,0 0-1,0 0 0,0 0 1,0 0-1,0 0 1,-1 0-1,1 0 1,0 0-1,-1 0 1,1 0-1,-1 0 1,1 0-1,-1 0 0,1 0 1,-1-1-1,0 1 1,1 0-1,-2 1 1,-2 2 254,1 0 1,-1 0 0,0 0-1,0-1 1,0 1 0,0-1-1,0 0 1,-7 3 0,9-5-324,0 0-1,0 1 1,0-1 0,0 0 0,0 0 0,-1-1 0,1 1 0,-1 0 0,1-1-1,0 1 1,-1-1 0,1 0 0,-1 0 0,1 0 0,-1 0 0,1 0 0,-1 0 0,1-1-1,0 1 1,-4-2 0,5 1-442,0-1 0,0 0 0,0 0 1,0 1-1,0-1 0,1 0 0,-1 0 0,1 0 0,-1 0 0,1 0 0,-1 0 0,1 0 1,0 0-1,0 0 0,0 0 0,0 0 0,1-4 0,0-2-1745,-1-19-5891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52.958"/>
    </inkml:context>
    <inkml:brush xml:id="br0">
      <inkml:brushProperty name="width" value="0.025" units="cm"/>
      <inkml:brushProperty name="height" value="0.025" units="cm"/>
      <inkml:brushProperty name="color" value="#E71224"/>
    </inkml:brush>
  </inkml:definitions>
  <inkml:trace contextRef="#ctx0" brushRef="#br0">4 0 16015,'0'0'6961,"0"10"-5722,-1 37-39,-1-25-905,1-1 0,1 0 1,1 0-1,1 0 0,1 0 1,8 30-1,-11-50-332,1 1 1,-1-1-1,1 0 1,0 1-1,-1-1 0,1 0 1,0 0-1,0 0 1,0 1-1,0-1 0,0 0 1,0 0-1,1-1 1,-1 1-1,0 0 0,0 0 1,1 0-1,-1-1 1,0 1-1,1-1 0,-1 1 1,1-1-1,-1 0 1,1 1-1,-1-1 0,0 0 1,1 0-1,-1 0 1,3 0-1,4-2-451,-1 1 0,0-1 0,0 0 0,0-1 0,7-3 0,-9 3 320,0 1 0,0 0 0,0 0 0,0 1 0,0-1 0,0 1 0,9-1 0,-13 3 221,0 0 1,-1-1-1,1 1 1,0 0-1,-1 0 1,1-1-1,-1 1 1,1 0-1,-1 0 1,1 0-1,-1 0 1,0 0-1,1 0 1,-1 0-1,0 0 1,0 0-1,0 0 1,0 0-1,0 0 1,0 0-1,0 0 1,0 0-1,0-1 1,-1 3-1,-3 26 1652,2-26-1578,1 0-1,-1-1 0,-1 1 0,1-1 0,0 1 0,0-1 0,-1 0 0,1 1 0,-1-1 0,0-1 0,0 1 0,0 0 0,0-1 0,0 1 0,0-1 1,0 0-1,0 0 0,0 0 0,-1 0 0,1-1 0,0 1 0,0-1 0,-1 0 0,1 0 0,-7-1 0,9 1-280,1 0-1,-1-1 1,1 1-1,-1 0 1,0-1-1,1 1 1,-1 0-1,1-1 1,-1 1-1,1-1 0,-1 1 1,1-1-1,0 1 1,-1-1-1,1 1 1,0-1-1,-1 0 1,1 1-1,0-1 1,-1 1-1,1-1 1,0 0-1,0 1 1,0-1-1,0 0 1,0 1-1,0-1 1,0 1-1,0-2 1,1-21-8477,3 10 255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53.303"/>
    </inkml:context>
    <inkml:brush xml:id="br0">
      <inkml:brushProperty name="width" value="0.025" units="cm"/>
      <inkml:brushProperty name="height" value="0.025" units="cm"/>
      <inkml:brushProperty name="color" value="#E71224"/>
    </inkml:brush>
  </inkml:definitions>
  <inkml:trace contextRef="#ctx0" brushRef="#br0">1 1 4164,'0'0'23190,"22"48"-23062,-20-35-192,-2 0-1506,3-4-1825,-1-5-1441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53.634"/>
    </inkml:context>
    <inkml:brush xml:id="br0">
      <inkml:brushProperty name="width" value="0.025" units="cm"/>
      <inkml:brushProperty name="height" value="0.025" units="cm"/>
      <inkml:brushProperty name="color" value="#E71224"/>
    </inkml:brush>
  </inkml:definitions>
  <inkml:trace contextRef="#ctx0" brushRef="#br0">0 0 12780,'0'0'9321,"1"11"-7506,12 169 3248,-6-124-4869,2 0 1,2-1-1,21 61 0,-28-109-976,-1-10 3,-1-24-1386,-6-38-8934,-1 42 684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54.275"/>
    </inkml:context>
    <inkml:brush xml:id="br0">
      <inkml:brushProperty name="width" value="0.025" units="cm"/>
      <inkml:brushProperty name="height" value="0.025" units="cm"/>
      <inkml:brushProperty name="color" value="#E71224"/>
    </inkml:brush>
  </inkml:definitions>
  <inkml:trace contextRef="#ctx0" brushRef="#br0">65 189 14798,'0'0'9374,"-9"1"-7996,5-1-1294,3 0-16,-1-1 1,0 1-1,0 0 1,0 0 0,0 0-1,0 1 1,0-1-1,0 0 1,0 1 0,0-1-1,1 1 1,-1 0-1,0 0 1,0-1 0,1 1-1,-1 0 1,0 0-1,1 1 1,-1-1-1,1 0 1,0 0 0,-1 1-1,1-1 1,0 1-1,0-1 1,0 1 0,0 0-1,0-1 1,0 1-1,0 0 1,0 0 0,1 0-1,-1-1 1,1 1-1,-1 0 1,1 0-1,0 3 1,0-3-36,0 0 0,0-1 0,0 1 0,0 0 0,0-1 0,0 1 0,1-1 0,-1 1 0,1 0 0,-1-1 1,1 1-1,0-1 0,-1 1 0,1-1 0,0 0 0,0 1 0,0-1 0,0 0 0,0 1 0,1-1 0,-1 0 0,0 0 0,0 0 0,3 1 0,-2-1-22,1 0 0,0 0-1,-1-1 1,1 1 0,0-1 0,0 1-1,-1-1 1,1 0 0,0 0 0,0-1 0,-1 1-1,1 0 1,0-1 0,-1 0 0,4 0-1,0-2-39,-1 1-1,0-1 1,0 0 0,-1 0-1,1 0 1,0-1-1,-1 0 1,0 1-1,0-2 1,0 1 0,0 0-1,-1-1 1,0 0-1,0 1 1,5-11-1,-3 6-28,-1 1-1,2 1 1,-1-1-1,13-12 1,-10 34 301,6 15 118,-13-29-374,-1 0-1,1 1 0,-1-1 0,1 0 1,-1 1-1,1-1 0,-1 0 0,1 0 1,-1 0-1,1 1 0,0-1 0,-1 0 1,1 0-1,-1 0 0,1 0 0,-1 0 1,1 0-1,0 0 0,-1 0 0,1 0 1,-1 0-1,1-1 0,0 1 0,-1 0 1,1 0-1,-1 0 0,1-1 0,-1 1 1,1 0-1,-1-1 0,1 1 0,-1 0 1,1-1-1,-1 1 0,0-1 0,1 1 1,-1-1-1,0 1 0,1 0 0,-1-1 1,0 0-1,1 1 0,-1-1 0,0 1 1,0-1-1,0 1 0,1-1 0,-1-1 1,7-12-2008,0-1-1,0 0 1,3-17 0,13-26-2746,-3 24 6584,-19 33-1670,-1 0 0,0 0-1,1 1 1,-1-1 0,0 0-1,1 0 1,-1 1 0,1-1-1,-1 1 1,1-1 0,0 0 0,-1 1-1,1-1 1,0 1 0,-1-1-1,1 1 1,0-1 0,-1 1-1,1 0 1,0-1 0,0 1 0,0 0-1,-1 0 1,1-1 0,0 1-1,0 0 1,0 0 0,0 0-1,-1 0 1,1 0 0,0 0 0,0 0-1,0 0 1,0 1 0,-1-1-1,1 0 1,0 0 0,0 1-1,0-1 1,-1 1 0,1-1 0,0 0-1,-1 1 1,1-1 0,0 1-1,-1 0 1,1-1 0,-1 1-1,1-1 1,0 1 0,-1 0 0,0 0-1,1 0 1,1 3 37,0 0 1,0 0-1,-1 0 1,0 0-1,0 0 1,0 1-1,0-1 1,0 8-1,-19 138 2582,19-149-2769,-1-1 1,0 1 0,1-1-1,-1 1 1,0-1 0,1 1-1,-1-1 1,0 0-1,1 1 1,-1-1 0,1 0-1,-1 1 1,1-1 0,-1 0-1,1 1 1,-1-1 0,1 0-1,-1 0 1,1 0-1,-1 0 1,1 1 0,-1-1-1,1 0 1,-1 0 0,1 0-1,-1 0 1,1 0 0,-1 0-1,1 0 1,0-1-1,-1 1 1,1 0 0,-1 0-1,1 0 1,-1 0 0,1-1-1,-1 1 1,1 0 0,-1 0-1,1-1 1,-1 1-1,0-1 1,1 0 0,25-12-353,-22 10-33,34-31-2499,-37 33 2036,1-1 1,-1 0 0,0 0-1,1 0 1,-1 0-1,0-1 1,0 1 0,-1 0-1,1 0 1,0-1 0,0-2-1,-1-5-6665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54.621"/>
    </inkml:context>
    <inkml:brush xml:id="br0">
      <inkml:brushProperty name="width" value="0.025" units="cm"/>
      <inkml:brushProperty name="height" value="0.025" units="cm"/>
      <inkml:brushProperty name="color" value="#E71224"/>
    </inkml:brush>
  </inkml:definitions>
  <inkml:trace contextRef="#ctx0" brushRef="#br0">68 59 865,'0'0'13869,"-60"8"-10154,53-7 2659,17-1-5124,7-1-514,5-5-319,6-2-161,-2-1-192,0 1-96,-3 0-769,-3-1-1889,-4-1-2723,-7 1-7432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54.969"/>
    </inkml:context>
    <inkml:brush xml:id="br0">
      <inkml:brushProperty name="width" value="0.025" units="cm"/>
      <inkml:brushProperty name="height" value="0.025" units="cm"/>
      <inkml:brushProperty name="color" value="#E71224"/>
    </inkml:brush>
  </inkml:definitions>
  <inkml:trace contextRef="#ctx0" brushRef="#br0">1 497 10698,'0'0'12337,"10"-4"-11840,34-11 144,0 3 0,91-14 0,1 1-50,729-204 295,-828 218-921,-1-1-1,0-2 0,0-2 1,-2-1-1,0-1 1,-1-2-1,-1-1 0,31-27 1,-61 46 415,5-5-2031,-11 7-3313,-8 6-1031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2.679"/>
    </inkml:context>
    <inkml:brush xml:id="br0">
      <inkml:brushProperty name="width" value="0.025" units="cm"/>
      <inkml:brushProperty name="height" value="0.025" units="cm"/>
      <inkml:brushProperty name="color" value="#E71224"/>
    </inkml:brush>
  </inkml:definitions>
  <inkml:trace contextRef="#ctx0" brushRef="#br0">274 4 8680,'0'0'12214,"-11"-2"-10810,4 1-1303,1 1 0,-1 0 0,0 0-1,0 0 1,0 1 0,0 0 0,0 0 0,1 1-1,-1-1 1,0 2 0,1-1 0,0 1-1,-1 0 1,1 0 0,-11 8 0,-2 3-74,-1 1 0,2 0 0,-25 27 0,38-37-27,1-1 0,0 1 0,0 0 1,0 0-1,1 1 0,0-1 0,0 1 0,0 0 1,1-1-1,0 1 0,0 0 0,0 0 0,1 1 1,-1-1-1,2 0 0,-1 0 0,1 1 1,0 10-1,2-13-31,-1 0 0,0 0 0,1-1 0,0 1 0,0 0 0,0-1 0,1 0 0,-1 1 0,1-1 1,0 0-1,-1 0 0,1-1 0,1 1 0,-1 0 0,0-1 0,1 0 0,-1 0 0,1 0 0,-1 0 0,1-1 1,8 3-1,8 2-293,1-1 1,40 6 0,-43-9 232,-10 0 113,5-1-72,1 1 0,-1 1-1,0 0 1,0 1 0,14 7 0,-25-10 99,0-1 1,0 1-1,0 0 1,0 1-1,0-1 1,0 0-1,-1 0 1,1 1 0,-1-1-1,1 1 1,-1 0-1,1-1 1,-1 1-1,0 0 1,0 0-1,0 0 1,0 0-1,0 0 1,0 0-1,-1 0 1,1 0-1,0 0 1,-1 0-1,0 0 1,0 0 0,1 1-1,-1-1 1,0 0-1,-1 0 1,1 0-1,0 0 1,-1 0-1,1 1 1,-1-1-1,0 0 1,1 0-1,-1 0 1,0 0-1,0-1 1,-2 4-1,-1 1 234,-1 0-1,1 0 0,-1 0 0,0-1 1,-1 1-1,1-1 0,-1-1 1,0 1-1,0-1 0,-1 0 0,1 0 1,-1-1-1,0 0 0,-13 4 1,10-4-172,1 0 0,-1 0 0,0-2 0,0 1 0,0-1 0,0 0 0,1-1 0,-1 0 0,0-1 0,-18-3 0,25 3-233,1 0-1,0 0 0,0 0 0,0 0 1,0 0-1,1 0 0,-1 0 1,0-1-1,0 1 0,1-1 1,-1 1-1,-1-3 0,2 3-81,1 1 0,0-1 0,-1 1-1,1-1 1,0 1 0,-1-1 0,1 0 0,0 1-1,0-1 1,0 1 0,0-1 0,-1 0 0,1 1-1,0-1 1,0 1 0,0-1 0,0 0-1,0 1 1,1-1 0,-1 0 0,0 1 0,0-1-1,0 1 1,0-1 0,1 0 0,-1 1-1,0-1 1,1 1 0,-1-1 0,0 1 0,1-1-1,-1 1 1,1-1 0,-1 1 0,1-1-1,-1 1 1,1 0 0,-1-1 0,1 1 0,-1 0-1,1-1 1,-1 1 0,1 0 0,-1 0-1,1 0 1,0-1 0,0 1 0,20-7-6741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3.162"/>
    </inkml:context>
    <inkml:brush xml:id="br0">
      <inkml:brushProperty name="width" value="0.025" units="cm"/>
      <inkml:brushProperty name="height" value="0.025" units="cm"/>
      <inkml:brushProperty name="color" value="#E71224"/>
    </inkml:brush>
  </inkml:definitions>
  <inkml:trace contextRef="#ctx0" brushRef="#br0">1 1 8200,'0'0'10143,"2"9"-8862,3 16-562,-2 1 0,1 48 0,-3-41-650,1 0 1,6 33-1,-7-64-130,-1 0 1,0 0 0,1 0 0,-1 0-1,1-1 1,0 1 0,-1 0-1,1 0 1,0-1 0,0 1-1,0 0 1,0-1 0,1 1-1,1 2 1,-2-4 5,-1 0 0,1 0-1,0 1 1,-1-1 0,1 0 0,-1 0 0,1 0-1,0 0 1,-1 0 0,1 0 0,0 0 0,-1 0-1,1 0 1,-1 0 0,1 0 0,0 0-1,-1 0 1,1 0 0,-1-1 0,1 1 0,0 0-1,-1-1 1,1 1 0,-1 0 0,1-1 0,-1 1-1,1 0 1,0-1 0,2-3-373,0 1 0,0-1 0,0 1 1,-1-1-1,0 0 0,1 0 0,-1 0 0,-1 0 0,1 0 0,1-7 1,4-26-4538,-4-4-3278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38:03.512"/>
    </inkml:context>
    <inkml:brush xml:id="br0">
      <inkml:brushProperty name="width" value="0.025" units="cm"/>
      <inkml:brushProperty name="height" value="0.025" units="cm"/>
    </inkml:brush>
  </inkml:definitions>
  <inkml:trace contextRef="#ctx0" brushRef="#br0">1 1 15471,'0'0'9513,"0"14"-9241,3 60 287,3 0 1,3 0-1,4-1 1,23 77-1,-28-129-419,-6-28 377,-8-37-69,3 25-619,-2-1 1,0 2-1,-1-1 0,-1 1 0,0 0 0,-20-34 0,24 55-333,5 12 438,6 19 247,-4-27-130,0 0 0,0-1 0,1 1 1,0-1-1,1 0 0,6 6 0,-10-10-20,0 0-1,0-1 0,0 1 1,0 0-1,0-1 1,0 0-1,0 1 0,1-1 1,-1 0-1,0 0 0,1 0 1,-1-1-1,1 1 0,-1-1 1,1 1-1,-1-1 1,1 0-1,0 0 0,-1 0 1,1 0-1,-1 0 0,6-2 1,-6 1 0,0 0 0,-1-1 0,1 0 0,0 1 0,-1-1 1,1 0-1,-1 0 0,0 0 0,1 0 0,-1 0 0,0 0 0,0 0 1,0 0-1,-1 0 0,1 0 0,0-5 0,8-39 84,-8 42-97,1-43-275,-2 46 119,0 36-375,0-33 510,0 0 0,1 0-1,-1 1 1,0-1 0,1 0-1,-1 0 1,1 0 0,0 0-1,-1 1 1,1-1 0,0 0-1,0 0 1,1 0 0,-1-1 0,0 1-1,1 0 1,-1 0 0,1-1-1,2 3 1,38 18 2,-37-20-209,0 0 0,1 0 0,-1 1 0,0 0 0,0 0 0,7 6 0,-4-1 130,-8-7 84,1 1 1,0-1-1,-1 0 1,1 0-1,0 0 1,0-1-1,0 1 1,-1 0-1,1 0 1,0 0-1,0-1 1,0 1-1,0 0 1,1-1-1,-1 1 1,0-1-1,0 1 1,0-1-1,0 0 1,0 1-1,1-1 1,-1 0-1,0 0 1,0 0-1,1 0 1,-1 0-1,0 0 0,0 0 1,0 0-1,1 0 1,-1-1-1,0 1 1,0 0-1,0-1 1,0 1-1,0-1 1,1 0-1,-1 1 1,0-1-1,0 0 1,0 1-1,-1-1 1,2-1-1,9-6-3,-1 1-1,0-2 0,0 1 1,-1-1-1,-1-1 1,1 0-1,-1 0 0,-1-1 1,0 0-1,-1 0 1,0 0-1,9-23 1,-17 31-69,-5 8 124,6-4-48,0 0 0,0 1 0,0-1 0,0 0 0,0 1 0,0-1 0,1 1 0,-1-1 1,1 1-1,-1-1 0,1 1 0,-1-1 0,1 3 0,0-3 13,0 1 0,0-1 0,0 1 0,1-1 0,-1 1 0,1-1 0,-1 1 0,1-1 0,0 1 0,-1-1 0,1 0 0,0 1 0,0-1 0,0 0-1,0 0 1,0 0 0,0 0 0,0 1 0,0-1 0,1-1 0,-1 1 0,0 0 0,1 0 0,-1 0 0,0-1 0,1 1 0,-1-1 0,1 1 0,-1-1 0,1 0 0,-1 1 0,1-1 0,-1 0 0,1 0 0,-1 0 0,4-1 0,-1 2 14,-1-2 0,1 1 0,-1 0 0,1-1 0,-1 0 0,1 0 0,-1 0 0,0 0 0,1 0 0,-1-1 1,0 1-1,0-1 0,0 0 0,0 0 0,0 0 0,3-3 0,-3 2-8,0 0 0,0-1 1,-1 0-1,1 1 0,-1-1 0,1 0 1,-1 0-1,-1 0 0,1-1 0,0 1 0,-1 0 1,0-1-1,0 1 0,0-1 0,-1 1 1,0-1-1,1 1 0,-2-1 0,0-6 0,0 7-49,-1 0 0,1-1-1,-1 1 1,0 0-1,-1 0 1,1 0-1,-1 0 1,0 0-1,0 1 1,0-1-1,0 1 1,-1 0-1,1 0 1,-1 0-1,0 0 1,0 1-1,0-1 1,-8-2-1,19 11-7792,11 2 2525,-13-8-332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3.528"/>
    </inkml:context>
    <inkml:brush xml:id="br0">
      <inkml:brushProperty name="width" value="0.025" units="cm"/>
      <inkml:brushProperty name="height" value="0.025" units="cm"/>
      <inkml:brushProperty name="color" value="#E71224"/>
    </inkml:brush>
  </inkml:definitions>
  <inkml:trace contextRef="#ctx0" brushRef="#br0">144 1 9929,'0'0'2595,"-11"68"-1634,7-38-481,4 1-159,0 0-97,0-3-64,0 2-32,6-4-96,0-2 0,-3-5-384,-2-5-1250,-1-6-1409</inkml:trace>
  <inkml:trace contextRef="#ctx0" brushRef="#br0" timeOffset="1">0 169 12556,'0'0'12396,"70"-28"-12236,-36 24-96,1 0-96,-1-1-865,-2-2-1313,-6-5-2114,-6-4-3876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3.889"/>
    </inkml:context>
    <inkml:brush xml:id="br0">
      <inkml:brushProperty name="width" value="0.025" units="cm"/>
      <inkml:brushProperty name="height" value="0.025" units="cm"/>
      <inkml:brushProperty name="color" value="#E71224"/>
    </inkml:brush>
  </inkml:definitions>
  <inkml:trace contextRef="#ctx0" brushRef="#br0">105 1 17328,'0'0'2627,"-20"55"-2179,16-23 321,3 2-128,1 0-481,0 0-128,5-3-128,8-4-769,-3-2-673,0-6-608,-6-7-384,-4-7-1025</inkml:trace>
  <inkml:trace contextRef="#ctx0" brushRef="#br0" timeOffset="1">0 139 9993,'0'0'13645,"49"-31"-13324,-11 27-289,7 0-64,2-1-929,0-4-1954,-3-3-4804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4.372"/>
    </inkml:context>
    <inkml:brush xml:id="br0">
      <inkml:brushProperty name="width" value="0.025" units="cm"/>
      <inkml:brushProperty name="height" value="0.025" units="cm"/>
      <inkml:brushProperty name="color" value="#E71224"/>
    </inkml:brush>
  </inkml:definitions>
  <inkml:trace contextRef="#ctx0" brushRef="#br0">242 0 18417,'0'0'1629,"-8"4"-439,-10 5-938,1 1-1,0 1 1,1 1-1,1 0 1,0 1-1,0 0 1,-21 28-1,26-30-294,1 0 0,1 0 0,0 1 0,0 1 0,1-1 0,1 1 0,0 0-1,1 1 1,0-1 0,1 1 0,1 0 0,-2 15 0,4-27 1,1 0 0,0 0-1,0 0 1,1 0 0,-1 0-1,0 0 1,1 0 0,-1 0 0,1 0-1,0 0 1,0 0 0,-1 0 0,1 0-1,1 0 1,-1-1 0,0 1 0,0 0-1,1-1 1,-1 1 0,0-1-1,1 1 1,0-1 0,-1 0 0,1 0-1,0 0 1,-1 0 0,1 0 0,0 0-1,0 0 1,0 0 0,0-1-1,0 1 1,3 0 0,8 1-187,1-1 1,-1 0-1,0-1 0,18-1 0,-6 0-340,29 0-380,-22 0 746,62 5 0,-92-4 280,0 0 1,0 0 0,0 0 0,0 0 0,1 1-1,-1-1 1,0 1 0,0 0 0,0-1 0,0 1 0,0 0-1,0 0 1,0 0 0,-1 1 0,1-1 0,0 0-1,0 1 1,-1-1 0,1 1 0,-1-1 0,1 1 0,-1 0-1,0 0 1,0 0 0,0-1 0,0 1 0,0 0-1,0 0 1,0 0 0,-1 1 0,1-1 0,-1 0 0,1 0-1,-1 0 1,0 0 0,0 1 0,0-1 0,0 0 0,0 0-1,-1 0 1,1 0 0,-1 0 0,1 1 0,-2 1-1,-1 5 265,0-1 0,-1-1-1,0 1 1,0 0 0,-1-1-1,1 0 1,-2 0 0,1 0-1,-12 10 1,8-10-142,0 0-1,0-1 1,-1 0-1,0-1 1,0 0-1,0 0 1,0-1-1,-15 3 1,20-5-370,0-1 1,-1-1 0,1 1 0,0-1 0,-1 0-1,1 0 1,-1 0 0,-7-2 0,10 1-304,0 0 0,0 0 0,0 0 1,0 0-1,0-1 0,0 1 0,1-1 0,-1 0 0,0 1 1,1-1-1,0 0 0,-1-1 0,1 1 0,0 0 1,-3-5-1,-9-19-9649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5.930"/>
    </inkml:context>
    <inkml:brush xml:id="br0">
      <inkml:brushProperty name="width" value="0.025" units="cm"/>
      <inkml:brushProperty name="height" value="0.025" units="cm"/>
      <inkml:brushProperty name="color" value="#E71224"/>
    </inkml:brush>
  </inkml:definitions>
  <inkml:trace contextRef="#ctx0" brushRef="#br0">140 8 5573,'-7'-6'12733,"-10"4"-9718,-14 4-2753,25 0-256,1 1 0,0-1 0,0 1 1,0 0-1,1 0 0,-1 1 0,1-1 0,-1 1 0,1 0 0,0 0 1,1 1-1,-1-1 0,1 1 0,0 0 0,0-1 0,0 1 0,1 1 0,-1-1 1,1 0-1,1 1 0,-1-1 0,1 1 0,0-1 0,0 1 0,0 0 0,1 8 1,1-12-8,-1-1 1,1 0-1,-1 0 0,1 0 1,-1 0-1,1 0 1,0-1-1,-1 1 1,1 0-1,0 0 1,0 0-1,0 0 1,0-1-1,0 1 1,0-1-1,0 1 0,0 0 1,0-1-1,0 0 1,0 1-1,0-1 1,0 0-1,0 1 1,0-1-1,1 0 1,1 0-1,37 3 25,-31-3-28,20 1-124,-21-2 98,0 0 0,0 1 0,0 1 0,0-1 1,0 1-1,0 1 0,0-1 0,0 1 1,0 1-1,-1-1 0,15 8 0,-21-9 72,0 0-1,0 0 0,1 0 1,-1 0-1,0 0 1,0 1-1,-1-1 1,1 0-1,0 0 1,0 1-1,-1-1 0,1 0 1,0 1-1,-1-1 1,1 1-1,-1-1 1,0 1-1,0-1 1,1 1-1,-1-1 0,0 1 1,0-1-1,0 1 1,-1 0-1,1-1 1,0 1-1,-1-1 1,1 1-1,-1-1 0,1 0 1,-1 1-1,1-1 1,-1 0-1,0 1 1,0-1-1,0 0 0,0 0 1,0 1-1,0-1 1,0 0-1,0 0 1,0 0-1,-3 1 1,-2 4 250,-1-1 0,0 1 1,0-1-1,0-1 1,-1 1-1,-10 3 0,4-3-86,1-1 0,-1 0 0,0-1 0,0 0 0,0-1 0,-22 0 0,36-2-256,-1 0 0,1 0 0,0 0 0,-1 0-1,1 0 1,-1 0 0,1 0 0,-1-1 0,1 1 0,0 0 0,-1 0 0,1 0 0,-1 0 0,1 0 0,0-1 0,-1 1 0,1 0-1,0 0 1,-1-1 0,1 1 0,0 0 0,-1-1 0,1 1 0,0 0 0,0-1 0,-1 1 0,1 0 0,0-1 0,0 1 0,0 0-1,0-1 1,-1 1 0,1-1 0,0 1 0,0 0 0,0-1 0,0 1 0,0-1 0,0 1 0,0-1 0,0 1 0,0 0 0,0-1-1,0 1 1,0-1 0,1 1 0,-1 0 0,0-1 0,0 1 0,0-1 0,0 1 0,1 0 0,-1-1 0,0 1 0,0 0 0,1-1-1,-1 1 1,1-1 0,16-22-2937,35-29-5682,-19 19 2401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6.294"/>
    </inkml:context>
    <inkml:brush xml:id="br0">
      <inkml:brushProperty name="width" value="0.025" units="cm"/>
      <inkml:brushProperty name="height" value="0.025" units="cm"/>
      <inkml:brushProperty name="color" value="#E71224"/>
    </inkml:brush>
  </inkml:definitions>
  <inkml:trace contextRef="#ctx0" brushRef="#br0">92 1 13965,'0'0'6470,"0"61"-5028,0-29-225,0 2-673,0 3-383,0-2-129,2-1 0,5-3 0,2-5-225,-3-5-479,-1-6-65,-2-9-512,0-6-1057,-3-19-6759</inkml:trace>
  <inkml:trace contextRef="#ctx0" brushRef="#br0" timeOffset="1">0 104 9801,'0'0'9001,"52"-5"-8168,-19 5-577,6 0-160,6 0-512,3-12-1122,-4-3-3811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6.637"/>
    </inkml:context>
    <inkml:brush xml:id="br0">
      <inkml:brushProperty name="width" value="0.025" units="cm"/>
      <inkml:brushProperty name="height" value="0.025" units="cm"/>
      <inkml:brushProperty name="color" value="#E71224"/>
    </inkml:brush>
  </inkml:definitions>
  <inkml:trace contextRef="#ctx0" brushRef="#br0">139 1 15118,'0'0'2371,"0"47"-962,0-18-672,0 4 95,2 3-223,3 0-353,2-1-128,3 0-64,-1-4-32,0-5-192,1-5-705,-4-7-384,0-6-1249</inkml:trace>
  <inkml:trace contextRef="#ctx0" brushRef="#br0" timeOffset="1">0 188 14574,'0'0'9417,"79"-24"-8873,-39 14-448,4-1-96,1 2-576,-4 0-1026,-7 0-1665,-9-2-3235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7.409"/>
    </inkml:context>
    <inkml:brush xml:id="br0">
      <inkml:brushProperty name="width" value="0.025" units="cm"/>
      <inkml:brushProperty name="height" value="0.025" units="cm"/>
      <inkml:brushProperty name="color" value="#E71224"/>
    </inkml:brush>
  </inkml:definitions>
  <inkml:trace contextRef="#ctx0" brushRef="#br0">173 28 11755,'0'0'7501,"-11"-3"-6204,0-2-1063,0 1 25,0 0 0,0 1 0,0 0-1,-15-2 1,24 5-239,-1-1-1,0 1 1,1 0-1,-1 0 0,0 0 1,0 1-1,1-1 1,-1 0-1,0 1 1,1 0-1,-1 0 1,1-1-1,-1 2 0,1-1 1,-1 0-1,1 0 1,0 1-1,-1-1 1,1 1-1,0 0 1,0 0-1,0 0 0,0 0 1,1 0-1,-4 4 1,3-2-2,0-1 0,0 1 0,0 0 0,1 0 1,-1 0-1,1 1 0,0-1 0,0 0 0,0 0 0,1 1 1,-1-1-1,1 0 0,0 1 0,1-1 0,-1 0 1,1 1-1,1 6 0,1-6-14,-1 0-1,0 0 1,1 0 0,0 0-1,0-1 1,1 1 0,-1-1 0,1 0-1,0 0 1,0 0 0,0-1-1,1 1 1,5 3 0,33 16 9,-26-14-104,0 0 0,0 1-1,-1 1 1,15 13-1,-28-22 105,-1 0 0,1 0-1,-1 1 1,1-1 0,-1 1-1,0 0 1,0-1 0,-1 1 0,1 0-1,0 0 1,-1 0 0,0 0-1,0 0 1,0 1 0,0-1 0,0 0-1,0 0 1,-1 1 0,0-1 0,0 1-1,0-1 1,0 0 0,0 1-1,-1-1 1,1 0 0,-1 0 0,0 1-1,-2 5 1,0-5 170,0 1 1,0-1-1,0 0 1,0 0-1,-1 0 0,0 0 1,0-1-1,0 1 0,0-1 1,0 0-1,-1 0 1,1-1-1,-1 1 0,0-1 1,-9 3-1,3-1 32,0-1 1,-1 0-1,1-1 0,-1 0 1,0-1-1,-13 0 1,23-1-260,1 0 0,-1 0 0,0 0 0,0 0 1,1-1-1,-1 1 0,0-1 0,0 1 1,1-1-1,-1 0 0,1 1 0,-1-1 1,1 0-1,-1 0 0,1 0 0,-1 0 1,1 0-1,0-1 0,-1 1 0,1 0 1,0-1-1,0 1 0,0 0 0,0-1 0,0 1 1,0-1-1,1 0 0,-1 1 0,0-1 1,1 0-1,0 1 0,-1-1 0,1-3 1,-1 3-321,1-1 1,0 1-1,1 0 1,-1-1-1,0 1 1,1 0-1,-1-1 1,1 1-1,0 0 1,-1-1-1,1 1 1,0 0-1,1 0 1,-1 0-1,0 0 1,1 0-1,-1 0 1,1 0-1,-1 1 1,1-1-1,0 0 1,0 1-1,0-1 1,3-1-1,18-7-5439</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7.756"/>
    </inkml:context>
    <inkml:brush xml:id="br0">
      <inkml:brushProperty name="width" value="0.025" units="cm"/>
      <inkml:brushProperty name="height" value="0.025" units="cm"/>
      <inkml:brushProperty name="color" value="#E71224"/>
    </inkml:brush>
  </inkml:definitions>
  <inkml:trace contextRef="#ctx0" brushRef="#br0">10 49 2947,'0'0'18145,"-2"10"-16891,0-1-1085,0-2 46,1 0-1,0 0 0,0 1 0,0-1 0,1 10 0,0-16-179,0 1 0,0 0-1,1-1 1,-1 1 0,0-1-1,1 1 1,-1-1 0,1 1-1,0-1 1,-1 1 0,1-1-1,0 1 1,0-1-1,0 0 1,0 1 0,0-1-1,0 0 1,0 0 0,1 0-1,-1 0 1,0 0 0,1 0-1,-1 0 1,0 0 0,1 0-1,-1-1 1,1 1-1,-1-1 1,1 1 0,0-1-1,-1 0 1,1 1 0,1-1-1,5 0-11,0 1-1,-1-2 1,1 1 0,0-1-1,-1 0 1,1-1-1,-1 0 1,1 0-1,-1-1 1,0 0-1,0 0 1,0 0-1,0-1 1,0 0 0,8-8-1,-5 5-77,-1-2 0,0 1 0,-1-1 0,0-1-1,-1 1 1,0-1 0,0-1 0,-1 1 0,0-1 0,4-12 0,-14 36 87,0 0 0,1 0 0,0 0 0,1 0 0,1 1 0,0-1 0,0 1 0,2-1 0,2 23 0,-2-34-333,0 0-1,0 0 1,0 1 0,0-1 0,0 0-1,0 0 1,1 0 0,-1 0-1,1-1 1,-1 1 0,1 0 0,0-1-1,-1 1 1,1-1 0,3 3-1,11 0-6445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8.239"/>
    </inkml:context>
    <inkml:brush xml:id="br0">
      <inkml:brushProperty name="width" value="0.025" units="cm"/>
      <inkml:brushProperty name="height" value="0.025" units="cm"/>
      <inkml:brushProperty name="color" value="#E71224"/>
    </inkml:brush>
  </inkml:definitions>
  <inkml:trace contextRef="#ctx0" brushRef="#br0">1 14 7335,'0'0'16111,"84"-14"-14894,-31 14-576,9 0-417,6 0-192,-1 0 0,-7 1-993,-7 1-1185,-14-2-768,-16 0-930,-18 0-1313</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28.569"/>
    </inkml:context>
    <inkml:brush xml:id="br0">
      <inkml:brushProperty name="width" value="0.025" units="cm"/>
      <inkml:brushProperty name="height" value="0.025" units="cm"/>
      <inkml:brushProperty name="color" value="#E71224"/>
    </inkml:brush>
  </inkml:definitions>
  <inkml:trace contextRef="#ctx0" brushRef="#br0">1 66 15214,'0'0'1474,"48"15"736,1-15-160,10 0-961,12-9-288,0-4-545,0-3-929,-9-3-2690,-10-4-4901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38:03.888"/>
    </inkml:context>
    <inkml:brush xml:id="br0">
      <inkml:brushProperty name="width" value="0.025" units="cm"/>
      <inkml:brushProperty name="height" value="0.025" units="cm"/>
    </inkml:brush>
  </inkml:definitions>
  <inkml:trace contextRef="#ctx0" brushRef="#br0">0 1 22677,'0'1'8040,"4"-1"-7976,-2 0-544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1.603"/>
    </inkml:context>
    <inkml:brush xml:id="br0">
      <inkml:brushProperty name="width" value="0.025" units="cm"/>
      <inkml:brushProperty name="height" value="0.025" units="cm"/>
      <inkml:brushProperty name="color" value="#E71224"/>
    </inkml:brush>
  </inkml:definitions>
  <inkml:trace contextRef="#ctx0" brushRef="#br0">0 1 16848,'0'0'3235,"15"55"-2626,-5-23-225,5 8-288,2 2-32,2-1 0,0 1-128,-3-4-256,-5-5-673,-6-6 320,-5-9-1537,0-7-4516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1.932"/>
    </inkml:context>
    <inkml:brush xml:id="br0">
      <inkml:brushProperty name="width" value="0.025" units="cm"/>
      <inkml:brushProperty name="height" value="0.025" units="cm"/>
      <inkml:brushProperty name="color" value="#E71224"/>
    </inkml:brush>
  </inkml:definitions>
  <inkml:trace contextRef="#ctx0" brushRef="#br0">0 61 14894,'0'0'2370,"52"3"-576,-17-3-705,9 0-32,7-7-673,-4-1-287,0 2-322,-7-1-992,-11 0-352,-11 0-1218,-12-2-864,-6-3-641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2.294"/>
    </inkml:context>
    <inkml:brush xml:id="br0">
      <inkml:brushProperty name="width" value="0.025" units="cm"/>
      <inkml:brushProperty name="height" value="0.025" units="cm"/>
      <inkml:brushProperty name="color" value="#E71224"/>
    </inkml:brush>
  </inkml:definitions>
  <inkml:trace contextRef="#ctx0" brushRef="#br0">1 127 13933,'0'0'5573,"78"-23"-3939,-23 16-321,9-3-320,1-2-705,2 0-223,-8 0-258,-5 0-1056,-14 0-1313,-12-1-3300,-9 0-4195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3.301"/>
    </inkml:context>
    <inkml:brush xml:id="br0">
      <inkml:brushProperty name="width" value="0.025" units="cm"/>
      <inkml:brushProperty name="height" value="0.025" units="cm"/>
      <inkml:brushProperty name="color" value="#E71224"/>
    </inkml:brush>
  </inkml:definitions>
  <inkml:trace contextRef="#ctx0" brushRef="#br0">0 0 6951,'6'0'7238,"-4"13"-6245,0 7-128,1 3 609,4 4-514,0 4-255,1-1-160,1-4-385,2-3-128,-2-5-449,2-5-1280,-1-9-2371,-2-4-3235</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3.632"/>
    </inkml:context>
    <inkml:brush xml:id="br0">
      <inkml:brushProperty name="width" value="0.025" units="cm"/>
      <inkml:brushProperty name="height" value="0.025" units="cm"/>
      <inkml:brushProperty name="color" value="#E71224"/>
    </inkml:brush>
  </inkml:definitions>
  <inkml:trace contextRef="#ctx0" brushRef="#br0">1 0 11531,'0'0'865,"0"71"-129,0-44-127,5-1 128,5 1-353,-1-2-256,-1-2-544,-4-2-1474,-3-6-1281,-1-6-4036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4.024"/>
    </inkml:context>
    <inkml:brush xml:id="br0">
      <inkml:brushProperty name="width" value="0.025" units="cm"/>
      <inkml:brushProperty name="height" value="0.025" units="cm"/>
      <inkml:brushProperty name="color" value="#E71224"/>
    </inkml:brush>
  </inkml:definitions>
  <inkml:trace contextRef="#ctx0" brushRef="#br0">1 337 11531,'0'0'5765,"54"-15"-5252,-20 12-257,7-1-192,1 0-96,1-2-1922,-8-3-3042,-6-4-5414</inkml:trace>
  <inkml:trace contextRef="#ctx0" brushRef="#br0" timeOffset="1">377 0 12107,'0'0'481,"0"72"-65,0-41 385,5 0 192,5 0-384,0-1-417,2-2-160,-1-3-833,-4-6-448,-5-3-1121,-2-10-1410</inkml:trace>
  <inkml:trace contextRef="#ctx0" brushRef="#br0" timeOffset="2">211 105 11627,'0'0'5701,"64"-17"-4868,-24 17-128,7-1-417,5-1-256,0 2-865,-4 0-1825,-6-2-2275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4.353"/>
    </inkml:context>
    <inkml:brush xml:id="br0">
      <inkml:brushProperty name="width" value="0.025" units="cm"/>
      <inkml:brushProperty name="height" value="0.025" units="cm"/>
      <inkml:brushProperty name="color" value="#E71224"/>
    </inkml:brush>
  </inkml:definitions>
  <inkml:trace contextRef="#ctx0" brushRef="#br0">1 1 13677,'0'0'673,"0"53"1248,9-16-383,2 3-417,-1 1-352,1-1-321,1 1-320,0-4-64,2-2-32,-1-3-320,-3-6-961,-4-1-481,-4-8-1121,-2-7-1889</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4.682"/>
    </inkml:context>
    <inkml:brush xml:id="br0">
      <inkml:brushProperty name="width" value="0.025" units="cm"/>
      <inkml:brushProperty name="height" value="0.025" units="cm"/>
      <inkml:brushProperty name="color" value="#E71224"/>
    </inkml:brush>
  </inkml:definitions>
  <inkml:trace contextRef="#ctx0" brushRef="#br0">0 94 13229,'0'0'7463,"51"4"-6470,-12-4-577,5 0-288,5-6-96,-2-5 0,-2 0-128,-9 0-577,-8 1-384,-8 0-128,-12 0-416,-8-4-1634,0 0-1954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5.075"/>
    </inkml:context>
    <inkml:brush xml:id="br0">
      <inkml:brushProperty name="width" value="0.025" units="cm"/>
      <inkml:brushProperty name="height" value="0.025" units="cm"/>
      <inkml:brushProperty name="color" value="#E71224"/>
    </inkml:brush>
  </inkml:definitions>
  <inkml:trace contextRef="#ctx0" brushRef="#br0">1 37 13741,'0'0'6406,"52"-37"-4965,-10 37-640,6 1-705,4 7-64,2 2-352,-1 3-1025,-7-2-1282,-7-2-3362,-9-2-3845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5.419"/>
    </inkml:context>
    <inkml:brush xml:id="br0">
      <inkml:brushProperty name="width" value="0.025" units="cm"/>
      <inkml:brushProperty name="height" value="0.025" units="cm"/>
      <inkml:brushProperty name="color" value="#E71224"/>
    </inkml:brush>
  </inkml:definitions>
  <inkml:trace contextRef="#ctx0" brushRef="#br0">12 36 8456,'0'0'12332,"-3"8"-10955,1-3-1230,-5 22 583,8-26-706,-1 0 0,0 0 0,1 0 0,-1 0-1,1 0 1,-1-1 0,1 1 0,-1 0 0,1 0 0,-1 0 0,1-1 0,0 1 0,-1 0 0,1 0-1,0-1 1,0 1 0,0-1 0,-1 1 0,1-1 0,0 1 0,0-1 0,0 1 0,0-1-1,0 0 1,0 0 0,0 1 0,0-1 0,0 0 0,0 0 0,0 0 0,0 0 0,1 0 0,5 0-66,-1 0 0,1 0 0,-1-1 0,1 0 0,-1 0 0,0 0 0,1-1 0,-1 0 0,0 0 1,0 0-1,0-1 0,0 0 0,6-4 0,-8 4-71,-1 1 0,1-1 0,-1 1 0,0-1 0,0 0 0,0 0 0,0 0 0,0 0 0,-1-1 0,0 1 0,1-1 0,-1 0 0,-1 1 0,1-1 0,0 0 0,-1 0 0,0 0 0,1-5 0,-3 20 150,0 5 202,0 1 0,0 0 1,2 0-1,3 26 0,-3-40-339,-1 0 0,1 0 0,0 1 0,0-1 0,0 0 0,0 0 0,0 0 0,1 0 0,0-1 0,-1 1 0,1 0 0,0 0 0,0-1 0,0 0 0,1 1 0,-1-1 0,1 0-1,-1 0 1,1 0 0,0 0 0,-1-1 0,1 1 0,0-1 0,0 1 0,0-1 0,0 0 0,0 0 0,1-1 0,-1 1 0,6 0 0,6-3-4956,1-8-3640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38:04.253"/>
    </inkml:context>
    <inkml:brush xml:id="br0">
      <inkml:brushProperty name="width" value="0.025" units="cm"/>
      <inkml:brushProperty name="height" value="0.025" units="cm"/>
    </inkml:brush>
  </inkml:definitions>
  <inkml:trace contextRef="#ctx0" brushRef="#br0">0 0 22229,'0'0'5061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5.749"/>
    </inkml:context>
    <inkml:brush xml:id="br0">
      <inkml:brushProperty name="width" value="0.025" units="cm"/>
      <inkml:brushProperty name="height" value="0.025" units="cm"/>
      <inkml:brushProperty name="color" value="#E71224"/>
    </inkml:brush>
  </inkml:definitions>
  <inkml:trace contextRef="#ctx0" brushRef="#br0">0 0 7079,'0'0'9417,"0"76"-7560,3-43-319,10 4-737,4-4-129,2-3-448,1-4-192,0-4-1089,-4-4-192,-4-2-256,-7-5-609,-5-3 288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6.108"/>
    </inkml:context>
    <inkml:brush xml:id="br0">
      <inkml:brushProperty name="width" value="0.025" units="cm"/>
      <inkml:brushProperty name="height" value="0.025" units="cm"/>
      <inkml:brushProperty name="color" value="#E71224"/>
    </inkml:brush>
  </inkml:definitions>
  <inkml:trace contextRef="#ctx0" brushRef="#br0">1 307 9993,'0'0'8264,"50"-4"-7143,-19 4-576,2 0-449,4 0-32,-3 0-929,-1 0-2210,-7-6-3747</inkml:trace>
  <inkml:trace contextRef="#ctx0" brushRef="#br0" timeOffset="1">395 0 5509,'0'0'2749,"4"9"-720,8 19-608,-1 1 0,-2 0 0,-1 0-1,-1 1 1,4 38 0,-4-22 394,23 77 1,-28-115-1901,1 0 0,0 0 0,0 0 0,0-1 0,1 0 0,1 0 0,-1 0 0,1 0 0,0 0 0,0-1 0,10 9 0,-16-21-6807,-6-9 144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6.434"/>
    </inkml:context>
    <inkml:brush xml:id="br0">
      <inkml:brushProperty name="width" value="0.025" units="cm"/>
      <inkml:brushProperty name="height" value="0.025" units="cm"/>
      <inkml:brushProperty name="color" value="#E71224"/>
    </inkml:brush>
  </inkml:definitions>
  <inkml:trace contextRef="#ctx0" brushRef="#br0">1 81 9033,'0'0'6438,"47"2"-4645,-14-2-576,5 0-256,3 0-384,2-4-257,-2-4-128,-5 0-128,-4-1-96,-7-1-704,-9-3-1058,-6-1-2018,-10-3-4323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6.766"/>
    </inkml:context>
    <inkml:brush xml:id="br0">
      <inkml:brushProperty name="width" value="0.025" units="cm"/>
      <inkml:brushProperty name="height" value="0.025" units="cm"/>
      <inkml:brushProperty name="color" value="#E71224"/>
    </inkml:brush>
  </inkml:definitions>
  <inkml:trace contextRef="#ctx0" brushRef="#br0">1 66 13004,'0'0'7111,"52"-22"-5830,-25 14-640,4 2-481,2-1-96,2 2-96,0 2-448,-5-2-1346,-3 1-3299,-2-2-5349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7.301"/>
    </inkml:context>
    <inkml:brush xml:id="br0">
      <inkml:brushProperty name="width" value="0.025" units="cm"/>
      <inkml:brushProperty name="height" value="0.025" units="cm"/>
      <inkml:brushProperty name="color" value="#E71224"/>
    </inkml:brush>
  </inkml:definitions>
  <inkml:trace contextRef="#ctx0" brushRef="#br0">185 1 4004,'0'0'11296,"-10"-1"-8643,5 1-2473,-1 1 1,1-1-1,-1 1 1,1-1-1,-1 2 1,1-1-1,0 1 0,-1-1 1,1 1-1,0 1 1,0-1-1,0 1 1,1 0-1,-1 0 1,1 0-1,-1 1 0,1-1 1,0 1-1,1 0 1,-1 1-1,1-1 1,-1 0-1,1 1 0,-2 5 1,3-8-166,0 1 1,1-1-1,0 0 1,0 1-1,-1-1 1,1 1 0,1-1-1,-1 1 1,0-1-1,1 1 1,-1 0-1,1-1 1,0 1-1,0 0 1,0-1-1,0 1 1,0 0-1,1 0 1,0 4-1,1-5-16,0 0 0,0 0 0,0 0 1,0 0-1,1 0 0,-1 0 0,0 0 0,1-1 0,-1 1 0,1-1 0,0 0 0,-1 0 0,1 0 0,0 0 0,0 0 0,0-1 0,4 1 1,30 6-434,-25-6 242,1 2 0,-1-1 0,0 1 0,0 1 0,12 5 0,-23-8 206,0-1 1,0 0-1,0 1 0,0-1 1,0 1-1,0-1 0,0 1 0,0-1 1,-1 1-1,1 0 0,0 0 1,0-1-1,0 1 0,-1 0 1,1 0-1,-1 0 0,1 0 0,0-1 1,-1 1-1,1 0 0,-1 0 1,0 0-1,1 0 0,-1 0 1,0 0-1,0 1 0,0-1 0,0 0 1,1 2-1,-2-2 97,0 1 0,0 0 0,0 0 0,0 0 0,0 0-1,-1-1 1,1 1 0,0-1 0,-1 1 0,1-1 0,-1 1 0,1-1 0,-5 3 0,-4 2 448,0 0-1,-1-1 1,-22 9 0,22-10-618,0 0 0,-1-1 0,1 0 0,-1-1-1,0 0 1,1-1 0,-1 0 0,0-1-1,0-1 1,-12-1 0,24 2-16,-1 0 0,1 0 0,-1 0-1,1 0 1,-1-1 0,1 1 0,-1 0 0,1 0 0,-1-1 0,1 1-1,-1 0 1,1 0 0,0-1 0,-1 1 0,1 0 0,-1-1-1,1 1 1,0-1 0,-1 1 0,1 0 0,0-1 0,0 1 0,-1-1-1,1 1 1,0-1 0,0 1 0,0-1 0,0 1 0,0-1 0,0 1-1,-1-1 1,1 1 0,0-1 0,0 1 0,0-1 0,1 1-1,-1-1 1,0 1 0,0-1 0,0 1 0,0-1 0,0 1 0,1-1-1,-1 1 1,0-1 0,0 1 0,1-1 0,-1 1 0,0 0-1,1-1 1,-1 1 0,1-1 0,21-18-5231,4 6 213,4 1-1740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7.645"/>
    </inkml:context>
    <inkml:brush xml:id="br0">
      <inkml:brushProperty name="width" value="0.025" units="cm"/>
      <inkml:brushProperty name="height" value="0.025" units="cm"/>
      <inkml:brushProperty name="color" value="#E71224"/>
    </inkml:brush>
  </inkml:definitions>
  <inkml:trace contextRef="#ctx0" brushRef="#br0">13 0 8840,'0'0'6086,"-6"50"-4228,2-15 288,1 4-673,3 1-352,0 1-192,2-3-448,10-3-385,4-4-64,-1-3 0,1-5-641,-5-6-896,0-6-257,-9-8-32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8.008"/>
    </inkml:context>
    <inkml:brush xml:id="br0">
      <inkml:brushProperty name="width" value="0.025" units="cm"/>
      <inkml:brushProperty name="height" value="0.025" units="cm"/>
      <inkml:brushProperty name="color" value="#E71224"/>
    </inkml:brush>
  </inkml:definitions>
  <inkml:trace contextRef="#ctx0" brushRef="#br0">1 49 10282,'0'0'6566,"68"-43"-6278,-41 42-256,5-1-1185,-4-1-3235</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8.336"/>
    </inkml:context>
    <inkml:brush xml:id="br0">
      <inkml:brushProperty name="width" value="0.025" units="cm"/>
      <inkml:brushProperty name="height" value="0.025" units="cm"/>
      <inkml:brushProperty name="color" value="#E71224"/>
    </inkml:brush>
  </inkml:definitions>
  <inkml:trace contextRef="#ctx0" brushRef="#br0">0 1 11243,'0'0'11509,"4"10"-10836,104 351 1014,-93-327-533,-14-33-1099,0 1 0,0-1 0,0 0 0,0 0 0,0 0 0,0 0 0,0 0 0,0 0 0,0 0 0,0 0 0,0 0 0,1 0 0,-1-1 0,0 1 1,1 0-1,-1-1 0,0 1 0,1-1 0,-1 0 0,1 1 0,1-1 0,-2-1-113,-1 0 0,1 0 1,-1 0-1,0 0 0,1 0 0,-1-1 1,0 1-1,0 0 0,0 0 1,1 0-1,-1 0 0,0-1 0,-1 1 1,1 0-1,0 0 0,0 0 1,-1-2-1,-5-23-5058,0 17 1469,-1 3-2209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8.897"/>
    </inkml:context>
    <inkml:brush xml:id="br0">
      <inkml:brushProperty name="width" value="0.025" units="cm"/>
      <inkml:brushProperty name="height" value="0.025" units="cm"/>
      <inkml:brushProperty name="color" value="#E71224"/>
    </inkml:brush>
  </inkml:definitions>
  <inkml:trace contextRef="#ctx0" brushRef="#br0">106 77 12236,'0'0'9358,"10"-1"-7778,17-2-1197,-1-2 0,0-1 0,0-1 0,0-2 0,-1 0 0,0-2 0,27-15 0,-96 35-196,-260 101-2050,390-117 785,-41-3 1060,-5 2-53,-1-2 1,52-20-1,-90 30 75,-1 0-1,1 0 1,-1 0-1,1 0 1,-1 0-1,1 0 1,-1 0-1,1 0 1,-1-1-1,1 1 1,-1 0-1,1 0 1,-1 0-1,0-1 1,1 1-1,-1 0 1,1 0-1,-1-1 1,0 1-1,1 0 1,-1-1-1,0 1 1,1 0-1,-1-1 1,0 1-1,0-1 1,1 1-1,-1-1 1,0 1-1,0-1 1,0 1-1,1 0 1,-1-1-1,0 1 1,0-1-1,0 1 1,0-1-1,0 1 1,0-2-1,-21-4 305,-35 2 141,37 6-450,0 0-1,0 1 1,-29 8-1,30-6 1,0-1 0,-1-1-1,-29 2 1,85-31-4104,-13 11 838,2-3-2354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3:39.528"/>
    </inkml:context>
    <inkml:brush xml:id="br0">
      <inkml:brushProperty name="width" value="0.025" units="cm"/>
      <inkml:brushProperty name="height" value="0.025" units="cm"/>
      <inkml:brushProperty name="color" value="#E71224"/>
    </inkml:brush>
  </inkml:definitions>
  <inkml:trace contextRef="#ctx0" brushRef="#br0">1 127 9673,'0'0'9609,"8"-10"-8701,-5 7-839,2-3 26,-1 1-1,1 0 1,0 0-1,1 0 1,-1 1-1,1 0 0,0 0 1,0 0-1,0 1 1,0-1-1,1 2 1,12-5-1,67-9-30,1 4 0,150-2 0,-297 18 192,0 2 1,1 3-1,-1 3 0,-107 36 0,148-40-178,28-7-326,33-8-505,3-5-247,-17 6 795,0-1-1,0-1 0,-1-2 0,0 0 1,-1-2-1,29-18 0,-100 55-5714,16-7 1340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6:14.361"/>
    </inkml:context>
    <inkml:brush xml:id="br0">
      <inkml:brushProperty name="width" value="0.025" units="cm"/>
      <inkml:brushProperty name="height" value="0.025" units="cm"/>
    </inkml:brush>
  </inkml:definitions>
  <inkml:trace contextRef="#ctx0" brushRef="#br0">287 636 10218,'-40'0'1731,"28"-1"-1663,1 1-1,-1 0 1,1 1 0,0 0-1,-1 1 1,-14 4-1,-40 15-1699,-5 2 5672,70-23-3953,0 0-1,0 0 1,1 0-1,-1 1 1,0-1-1,1 0 1,-1 0-1,0 1 1,1-1-1,-1 1 1,0-1-1,1 1 1,-1-1-1,1 1 1,-1-1-1,1 1 1,-1-1-1,1 1 1,0-1-1,-1 1 1,1 0-1,-1-1 1,1 1-1,0 1 1,11 7 413,31 2-467,-2-7 66,0-2 0,0-1 1,0-2-1,0-2 0,0-1 0,46-12 0,233-76 23,-299 86-116,481-172 25,188-57 196,-537 192-149,1 7-1,255-26 1,-388 61-343,27-3-944,-45 4 889,0-1 0,0 1 0,-1-1 0,1 1 0,0-1 0,0 0 0,0 1 0,-1-1 0,1 0 0,0 0 0,-1-1 0,1 1 0,-1 0 0,1 0 0,-1-1 0,0 1 0,1-1 0,-1 1 0,1-3 0,4-21-6609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21.084"/>
    </inkml:context>
    <inkml:brush xml:id="br0">
      <inkml:brushProperty name="width" value="0.025" units="cm"/>
      <inkml:brushProperty name="height" value="0.025" units="cm"/>
      <inkml:brushProperty name="color" value="#E71224"/>
    </inkml:brush>
  </inkml:definitions>
  <inkml:trace contextRef="#ctx0" brushRef="#br0">1 0 7655,'0'0'15834,"3"11"-15589,8 31 121,-1 1-1,5 67 1,-1-1-240,-2-82-905,-6-25-2438,-3-18-2215,-3 0-296</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21.426"/>
    </inkml:context>
    <inkml:brush xml:id="br0">
      <inkml:brushProperty name="width" value="0.025" units="cm"/>
      <inkml:brushProperty name="height" value="0.025" units="cm"/>
      <inkml:brushProperty name="color" value="#E71224"/>
    </inkml:brush>
  </inkml:definitions>
  <inkml:trace contextRef="#ctx0" brushRef="#br0">1 106 12075,'0'0'8328,"49"-13"-6534,-14 4-257,8 0-768,7-4-481,-1 0-256,2 0 1,-5 4-866,-4 2-1089,-10 1-1089,-9 0-3171,-5-2-3491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21.790"/>
    </inkml:context>
    <inkml:brush xml:id="br0">
      <inkml:brushProperty name="width" value="0.025" units="cm"/>
      <inkml:brushProperty name="height" value="0.025" units="cm"/>
      <inkml:brushProperty name="color" value="#E71224"/>
    </inkml:brush>
  </inkml:definitions>
  <inkml:trace contextRef="#ctx0" brushRef="#br0">0 1 13421,'0'0'7751,"2"11"-6561,7 89 985,17 207-522,-26-306-1625,0 1-1,1-1 1,-1 1-1,0-1 1,0 1 0,1-1-1,-1 0 1,1 1-1,-1-1 1,1 1-1,-1-1 1,1 0-1,0 0 1,0 1 0,0-1-1,0 0 1,0 0-1,0 0 1,0 0-1,0 0 1,0 0 0,0 0-1,3 1 1,-1-1 21,0 0 1,0 0-1,0 0 0,0 0 1,0-1-1,0 0 1,1 1-1,-1-1 1,0 0-1,6-1 0,5-2 76,1 0-1,-1-1 1,24-10-1,-18 6-302,66-30-591,-35 5-7466,-36 20 799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22.155"/>
    </inkml:context>
    <inkml:brush xml:id="br0">
      <inkml:brushProperty name="width" value="0.025" units="cm"/>
      <inkml:brushProperty name="height" value="0.025" units="cm"/>
      <inkml:brushProperty name="color" value="#E71224"/>
    </inkml:brush>
  </inkml:definitions>
  <inkml:trace contextRef="#ctx0" brushRef="#br0">1 1 9385,'0'0'9897,"1"52"-8231,-1-21-865,0 4-417,-1 4-288,1 1-64,0 0-96,0-1-513,0-5-576,1-3-512,4-7-802,-4-8-2145,-1-8-1826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22.524"/>
    </inkml:context>
    <inkml:brush xml:id="br0">
      <inkml:brushProperty name="width" value="0.025" units="cm"/>
      <inkml:brushProperty name="height" value="0.025" units="cm"/>
      <inkml:brushProperty name="color" value="#E71224"/>
    </inkml:brush>
  </inkml:definitions>
  <inkml:trace contextRef="#ctx0" brushRef="#br0">4 102 9641,'0'-10'2552,"-4"-31"160,5 40-2549,-1-1 1,0 0-1,0 0 0,1 0 1,-1 1-1,1-1 0,-1 0 1,1 0-1,0 1 0,0-1 1,0 0-1,0 1 1,0-1-1,0 1 0,0-1 1,0 1-1,1 0 0,-1 0 1,1-1-1,-1 1 0,1 0 1,-1 0-1,1 0 1,-1 0-1,1 1 0,0-1 1,0 0-1,-1 1 0,5-1 1,4-2 269,1 1 0,-1 0 0,21 0 0,-24 2-164,27-2 396,69 6 0,-93-3-638,-1 0-1,0 1 1,1 0 0,-1 0-1,0 1 1,0 1 0,-1-1-1,1 1 1,-1 1 0,0 0-1,0 0 1,11 9 0,-17-12 60,1 0 1,-1 0 0,0 0 0,-1 0 0,1 0 0,0 0 0,0 0-1,-1 1 1,0-1 0,1 1 0,-1-1 0,0 1 0,0 0 0,0-1-1,-1 1 1,1 0 0,-1 0 0,1-1 0,-1 1 0,0 0 0,0 0-1,0 0 1,0-1 0,-1 1 0,1 0 0,-1 0 0,0-1 0,0 1 0,1 0-1,-3 3 1,-3 3 314,0 0-1,-1 0 1,1-1-1,-2 0 0,1 0 1,-11 8-1,10-10-463,8-5 36,0-1-1,0 1 0,0-1 0,0 1 0,-1 0 1,1-1-1,0 1 0,0-1 0,0 1 0,0-1 1,0 1-1,0-1 0,1 1 0,-1-1 0,0 1 1,0-1-1,0 1 0,0-1 0,1 1 0,-1-1 1,0 1-1,0-1 0,1 1 0,-1-1 0,0 1 1,1-1-1,-1 0 0,1 1 0,-1-1 0,0 0 1,1 1-1,-1-1 0,1 0 0,-1 1 0,1-1 1,-1 0-1,1 0 0,-1 0 0,1 0 0,-1 1 1,1-1-1,-1 0 0,1 0 0,0 0 0,0 0 1,39 14-587,-25-9 243,-3 1 275,1 0-1,-1 0 1,0 1-1,-1 1 1,0-1-1,18 18 1,-26-23 129,-1 0 1,0 1 0,0-1 0,0 1-1,0-1 1,-1 1 0,1 0 0,0-1-1,-1 1 1,0 0 0,0 0-1,0 0 1,0 0 0,0 0 0,-1 0-1,1 1 1,-1-1 0,0 0 0,0 0-1,0 0 1,0 0 0,0 0-1,-1 1 1,0-1 0,1 0 0,-1 0-1,0 0 1,-1 0 0,1 0 0,0-1-1,-1 1 1,0 0 0,1-1-1,-1 1 1,-3 2 0,-3 4 301,-1 0-1,-1 0 1,1-1 0,-2-1 0,1 1 0,-1-2-1,0 1 1,0-2 0,0 1 0,-22 5 0,18-6-286,-1 0 0,0-2 0,0 0 0,-1 0 0,1-2 0,0 0 0,-31-3 0,45 2-249,0 0-1,-1-1 0,1 1 1,0-1-1,-1 0 0,1 0 1,0 0-1,0 0 0,0 0 1,0 0-1,0-1 0,0 1 1,-2-2-1,-7-17-6571,10 3-2747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24.701"/>
    </inkml:context>
    <inkml:brush xml:id="br0">
      <inkml:brushProperty name="width" value="0.025" units="cm"/>
      <inkml:brushProperty name="height" value="0.025" units="cm"/>
      <inkml:brushProperty name="color" value="#E71224"/>
    </inkml:brush>
  </inkml:definitions>
  <inkml:trace contextRef="#ctx0" brushRef="#br0">8 44 6822,'0'0'3716,"-2"9"-3198,-4 31-187,6-38-321,0 0 1,0 0-1,0 0 0,0 0 1,1 0-1,-1 0 1,1 0-1,-1 0 0,1-1 1,-1 1-1,1 0 1,0 0-1,0-1 0,0 1 1,0 0-1,0-1 1,0 1-1,1-1 0,-1 1 1,0-1-1,1 0 1,-1 0-1,1 1 0,1 0 1,42 17-48,-42-18 43,21 6 119,0-2 0,1 0 0,0-2-1,38 1 1,103-10 976,-66-8-851,150-40 1,-8 0 70,-96 32 689,0 6-1,2 6 1,-1 7 0,1 6 0,290 45 0,-117 23-115,-275-57-673,0 2 1,-2 2-1,0 2 1,74 46-1,-105-56-159,1 1-1,-2 1 1,0 0-1,0 1 1,-1 0-1,-1 0 1,0 1-1,12 25 1,-13-25 36,-7-11-186,-1-1 0,1 1 0,-1-1 0,1 0 0,0 1 0,0-1 1,0 0-1,0 0 0,0 0 0,1-1 0,-1 1 0,1-1 0,-1 1 0,1-1 0,-1 0 0,1 0 0,0 0 0,-1 0 0,1 0 1,0 0-1,0-1 0,0 0 0,0 1 0,0-1 0,-1 0 0,1 0 0,0-1 0,0 1 0,0-1 0,0 1 0,0-1 0,-1 0 1,4-1-1,3-2-1071,1-1 0,-1 0 0,0-1 0,-1 0-1,1 0 1,-1-1 0,13-13 0,14-18-4164</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25.096"/>
    </inkml:context>
    <inkml:brush xml:id="br0">
      <inkml:brushProperty name="width" value="0.025" units="cm"/>
      <inkml:brushProperty name="height" value="0.025" units="cm"/>
      <inkml:brushProperty name="color" value="#E71224"/>
    </inkml:brush>
  </inkml:definitions>
  <inkml:trace contextRef="#ctx0" brushRef="#br0">1 705 5445,'0'0'14579,"14"-11"-14371,113-80-70,5 5-1,3 6 1,247-106-1,-356 175-148,63-23 2,-80 32 11,0-1 0,0 1 0,0 1 0,0-1-1,0 2 1,0-1 0,15 2 0,-22-1 20,-1 1 1,1 0-1,-1-1 1,0 1-1,0 0 1,1 0-1,-1 0 0,0 0 1,0 0-1,0 0 1,0 0-1,0 0 0,0 0 1,0 0-1,0 1 1,-1-1-1,1 0 1,0 1-1,-1-1 0,1 0 1,-1 1-1,1-1 1,-1 1-1,0-1 0,0 1 1,0-1-1,0 1 1,0-1-1,0 2 1,-2 53 1378,1-47-1126,-5 34 686,3-32-797,1 0-1,1 0 1,0 0-1,0 0 1,1 0-1,2 14 1,-2-23-136,1 1 0,0 0 0,0-1 0,0 1 0,0-1 0,0 1 0,1-1 0,-1 0 0,1 1 0,-1-1 0,1 0 0,0 0 0,0 0 0,0 0 0,0 0 0,0-1 0,0 1-1,1-1 1,-1 1 0,0-1 0,1 0 0,-1 0 0,1 0 0,0 0 0,-1 0 0,1-1 0,0 1 0,-1-1 0,1 1 0,3-1 0,16 1 82,0-1-1,0-1 1,0 0 0,-1-2-1,1-1 1,0 0-1,-1-2 1,0 0 0,0-1-1,-1-2 1,29-15-1,-28 13-158,0-1-1,-1-1 0,-1-1 1,0-1-1,-1-1 0,-1 0 1,0-2-1,-1 1 0,-1-2 1,19-30-1,-28 39-226,-1-1 1,0 0-1,0 0 0,-1-1 0,0 1 1,2-18-1,-5 25-183,0-1 0,-1 1 0,0-1 0,0 0 0,0 1 0,0-1 0,-1 0 0,1 1 0,-1-1 0,-1 1 0,1 0 1,0-1-1,-1 1 0,0 0 0,0 0 0,0 0 0,-1 0 0,0 0 0,-4-5 0,-28-21-11136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25.662"/>
    </inkml:context>
    <inkml:brush xml:id="br0">
      <inkml:brushProperty name="width" value="0.025" units="cm"/>
      <inkml:brushProperty name="height" value="0.025" units="cm"/>
      <inkml:brushProperty name="color" value="#E71224"/>
    </inkml:brush>
  </inkml:definitions>
  <inkml:trace contextRef="#ctx0" brushRef="#br0">45 1 19923,'0'0'352,"-15"59"161,5-21 640,0 5-449,3 2-31,5-4-257,2-4-351,1-1-65,12-6-321,4-4-896,-3-2-160,-2-1-161,-5-1-544,-7-3-1986,-6-1-1697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26.039"/>
    </inkml:context>
    <inkml:brush xml:id="br0">
      <inkml:brushProperty name="width" value="0.025" units="cm"/>
      <inkml:brushProperty name="height" value="0.025" units="cm"/>
      <inkml:brushProperty name="color" value="#E71224"/>
    </inkml:brush>
  </inkml:definitions>
  <inkml:trace contextRef="#ctx0" brushRef="#br0">55 535 8488,'0'0'7783,"26"-57"-6021,9 41-257,14-2-191,7 1-449,7-2-321,3 4-288,-7 2-192,-6 4-32,-11 3-352,-12 4-1121,-12-1-481,-13-1-64,-5 0-512,-13-4-1282</inkml:trace>
  <inkml:trace contextRef="#ctx0" brushRef="#br0" timeOffset="1">1 71 15919,'0'0'2530,"52"-11"-672,-7 2-448,11 0-450,5-1-639,3 1-289,0 1-385,-7 0-1408,-13 4-1250,-9 1-3267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26.365"/>
    </inkml:context>
    <inkml:brush xml:id="br0">
      <inkml:brushProperty name="width" value="0.025" units="cm"/>
      <inkml:brushProperty name="height" value="0.025" units="cm"/>
      <inkml:brushProperty name="color" value="#E71224"/>
    </inkml:brush>
  </inkml:definitions>
  <inkml:trace contextRef="#ctx0" brushRef="#br0">14 0 12332,'-2'9'1473,"0"-1"-1205,-1 4 814,1 0-1,0 1 0,0-1 1,2 1-1,0 14 0,0-24-986,0 0 1,0 0-1,1-1 0,-1 1 0,1 0 0,0 0 1,0-1-1,0 1 0,0-1 0,0 1 0,1-1 0,-1 1 1,1-1-1,-1 0 0,1 0 0,0 0 0,0 0 1,0 0-1,0 0 0,0 0 0,0-1 0,1 1 1,-1-1-1,1 1 0,-1-1 0,1 0 0,-1 0 1,1 0-1,0 0 0,-1-1 0,1 1 0,3-1 0,2 1-71,-1 0 0,1-1-1,0-1 1,-1 1 0,1-1-1,-1 0 1,1-1 0,-1 0-1,1 0 1,-1 0 0,0-1 0,0 0-1,0-1 1,7-4 0,5-6-6,-1 0 0,-1-1 0,23-24-1,-40 38 16,0 1-1,0 0 1,0 0-1,1 0 1,-1-1-1,0 1 1,0 0-1,1 0 1,-1 0-1,0 0 1,0 0-1,1 0 1,-1-1-1,0 1 1,0 0-1,1 0 1,-1 0-1,0 0 1,0 0-1,1 0 1,-1 0-1,0 0 1,1 0-1,-1 0 1,0 0-1,0 0 1,1 1-1,-1-1 1,0 0-1,0 0 1,1 0-1,-1 0 1,0 0-1,0 0 1,0 1-1,1-1 1,-1 0-1,0 0 1,0 0-1,0 1 1,1-1-1,-1 0 1,0 0-1,0 0 1,0 1-1,0-1 0,0 0 1,1 0-1,-1 1 1,0-1-1,0 0 1,0 1-1,0-1 1,0 0-1,0 0 1,0 1-1,0-1 1,0 0-1,0 0 1,0 1-1,0-1 1,0 0-1,0 1 1,-1-1-1,1 0 1,3 38 831,-3-32-906,0 1 1,0-1-1,1 0 0,0 1 0,0-1 0,0 0 0,1 0 0,3 8 0,10-4-3827,-2-9-4855,-4-5-3138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8.695"/>
    </inkml:context>
    <inkml:brush xml:id="br0">
      <inkml:brushProperty name="width" value="0.025" units="cm"/>
      <inkml:brushProperty name="height" value="0.025" units="cm"/>
    </inkml:brush>
  </inkml:definitions>
  <inkml:trace contextRef="#ctx0" brushRef="#br0">339 1 2050,'0'0'16223,"-7"11"-16052,-101 159-20,-33 53-276,115-176-1313,-23 59-1,44-88 875,3-8-4685,7-24 1555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7:25.954"/>
    </inkml:context>
    <inkml:brush xml:id="br0">
      <inkml:brushProperty name="width" value="0.025" units="cm"/>
      <inkml:brushProperty name="height" value="0.025" units="cm"/>
    </inkml:brush>
  </inkml:definitions>
  <inkml:trace contextRef="#ctx0" brushRef="#br0">34 82 6054,'0'0'7970,"-8"0"-6518,-18 0 71,49 0 712,487-39-518,-132 3-1661,567 39 16,-489 8-1324,-375-9 955,-24 1 268,0-3 0,0-2-1,0-3 1,57-12 0,-125 19-173,0-2 0,1 0 1,-1 0-1,-10-2 0,-23 0-668,-477 13-3557,-696 78 8571,618-9-3947,726-88-389,1888-131 624,-1925 137-611,130 1-261,-180 3-792,0 2 1,0 1-1,52 15 0,-70-10 545,-22-10 679,0 0 1,0 0 0,0 0-1,0 1 1,0-1 0,0 0-1,0 0 1,0 1 0,0-1-1,0 0 1,0 0 0,0 0 0,0 1-1,0-1 1,0 0 0,0 0-1,0 0 1,0 1 0,0-1-1,0 0 1,0 0 0,-1 0-1,1 0 1,0 1 0,0-1 0,0 0-1,0 0 1,0 0 0,-1 0-1,1 0 1,0 1 0,0-1-1,0 0 1,0 0 0,-1 0-1,1 0 1,0 0 0,0 0 0,0 0-1,-1 0 1,1 0 0,0 0-1,0 0 1,-1 0 0,1 0-1,0 0 1,0 0 0,-44 6 73,-164-3-2778,110-3-2930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26.932"/>
    </inkml:context>
    <inkml:brush xml:id="br0">
      <inkml:brushProperty name="width" value="0.025" units="cm"/>
      <inkml:brushProperty name="height" value="0.025" units="cm"/>
      <inkml:brushProperty name="color" value="#E71224"/>
    </inkml:brush>
  </inkml:definitions>
  <inkml:trace contextRef="#ctx0" brushRef="#br0">5 131 15407,'0'0'6368,"-1"11"-4654,0-7-1629,0 0 1,0 0-1,1-1 1,0 1-1,0 0 0,0 0 1,0 0-1,0 0 1,1 0-1,0 0 0,0 0 1,0 0-1,0-1 1,1 1-1,-1 0 1,1-1-1,0 1 0,0-1 1,0 0-1,1 0 1,-1 0-1,1 0 0,-1 0 1,1 0-1,0 0 1,0-1-1,0 0 0,1 1 1,-1-1-1,1 0 1,-1-1-1,1 1 1,5 1-1,0 0-64,1 0 1,-1-1-1,1 0 0,0 0 0,13 0 1,-22-2-15,1 0 1,0 0 0,0 0-1,-1 0 1,1 0 0,0 0-1,0 0 1,-1-1 0,1 1-1,0-1 1,-1 1 0,1-1-1,0 0 1,-1 0 0,1 0-1,-1 0 1,1 0 0,-1 0-1,0 0 1,1 0-1,-1 0 1,0-1 0,0 1-1,0 0 1,0-1 0,0 1-1,0-1 1,0 1 0,0-1-1,-1 0 1,1 1 0,0-1-1,-1 0 1,0 0 0,1 1-1,-1-3 1,1-3 12,0-62 132,-1 65-147,0 1-1,0-1 1,-1 0-1,1 0 1,-1 1 0,0-1-1,0 0 1,0 1-1,-1-1 1,1 1 0,-1-1-1,0 1 1,0 0-1,0 0 1,-3-4 0,5 7 1,0 1 1,0-1-1,0 0 1,0 0-1,1 0 1,-1 1-1,0-1 0,0 0 1,0 0-1,0 1 1,0-1-1,0 0 1,0 0-1,0 1 1,0-1-1,0 0 1,0 0-1,0 1 1,0-1-1,0 0 1,0 0-1,0 1 1,0-1-1,0 0 1,0 0-1,0 1 1,0-1-1,0 0 1,0 0-1,-1 1 1,1-1-1,0 0 1,0 0-1,0 1 1,0-1-1,-1 0 1,1 0-1,0 0 1,0 0-1,0 1 1,-1-1-1,1 0 0,0 0 1,0 0-1,-1 0 1,1 0-1,0 0 1,0 0-1,-1 0 1,1 0-1,0 0 1,0 0-1,-1 0 1,1 0-1,0 0 1,0 0-1,-1 0 1,1 0-1,0 0 1,0 0-1,-1 0 1,1 0-1,0 0 1,0 0-1,-1 0 1,1-1-1,0 1 1,-1 0-1,9 23 11,-2-17-38,1 0 0,-1-1 0,2 0 0,-1-1 0,0 0 0,1 0 0,0 0-1,0-1 1,0 0 0,0-1 0,0 0 0,1 0 0,-1-1 0,1 0 0,-1 0 0,1-1 0,-1 0 0,13-2 0,-18 2 8,0-1 1,0 0-1,0 0 1,-1-1-1,1 1 1,-1 0-1,1-1 1,-1 0-1,1 1 1,-1-1-1,0 0 1,0 0-1,0 0 1,0-1-1,0 1 1,0 0-1,0-1 1,-1 0-1,0 1 1,1-1-1,-1 0 0,0 1 1,0-1-1,0 0 1,-1 0-1,1 0 1,0-5-1,1-6 42,0-1-1,-1 0 1,-1 1-1,-1-17 0,1 30-22,0 0-1,1 0 0,-1 0 0,0 0 0,-1 1 1,1-1-1,0 0 0,0 0 0,0 0 1,0 1-1,-1-1 0,1 0 0,0 0 0,-1 0 1,1 1-1,0-1 0,-1 0 0,1 1 0,-1-1 1,0 0-1,1 1 0,-1-1 0,1 1 0,-1-1 1,0 1-1,1-1 0,-1 1 0,0-1 0,0 1 1,1 0-1,-1-1 0,0 1 0,0 0 0,0 0 1,1-1-1,-1 1 0,0 0 0,0 0 0,-1 0 1,1 1 3,-1-1 0,0 0 0,1 1 1,-1 0-1,1-1 0,-1 1 1,1 0-1,-1 0 0,1 0 0,-1 0 1,1 0-1,0 0 0,0 0 0,-1 0 1,1 0-1,0 1 0,0-1 1,-1 3-1,-3 5 8,1 0 1,0 1 0,0 0-1,1 0 1,0 0 0,1 0-1,0 0 1,0 1 0,1-1-1,1 1 1,0-1 0,1 13-1,1-19-19,-1 0 1,1 0-1,-1 0 0,1-1 0,0 1 0,1 0 0,-1-1 0,1 1 1,-1-1-1,1 0 0,0 0 0,0 0 0,1 0 0,-1-1 0,1 1 0,-1-1 1,1 0-1,7 4 0,7 3-1212,1 0-1,28 8 1,-40-14 124,1-1-1,0 0 0,0-1 1,0 1-1,0-1 0,0-1 1,0 0-1,0 0 1,12-2-1,3-5-3068</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27.264"/>
    </inkml:context>
    <inkml:brush xml:id="br0">
      <inkml:brushProperty name="width" value="0.025" units="cm"/>
      <inkml:brushProperty name="height" value="0.025" units="cm"/>
      <inkml:brushProperty name="color" value="#E71224"/>
    </inkml:brush>
  </inkml:definitions>
  <inkml:trace contextRef="#ctx0" brushRef="#br0">128 22 12588,'0'0'2984,"-8"-5"-389,3 2-2321,-1 1 1,1 0 0,0 0-1,-1 0 1,1 0 0,-1 1 0,0 0-1,1 0 1,-1 1 0,-8-1-1,11 2-242,1-1-1,0 0 1,-1 1-1,1-1 1,0 1-1,0 0 0,0-1 1,0 1-1,0 0 1,0 1-1,0-1 1,0 0-1,0 0 0,0 1 1,0-1-1,1 1 1,-1 0-1,1-1 1,-1 1-1,1 0 0,0 0 1,-1 0-1,1 0 1,0 0-1,0 0 1,1 0-1,-1 0 0,0 1 1,1-1-1,-1 0 1,1 0-1,0 1 1,0-1-1,-1 0 0,2 3 1,-1-2-50,0 0 1,0 0 0,0-1-1,1 1 1,-1 0 0,1 0-1,0-1 1,-1 1 0,1-1-1,0 1 1,1 0 0,-1-1-1,0 0 1,1 1 0,0-1-1,-1 0 1,1 0 0,0 0-1,0 0 1,0 0 0,0 0-1,1-1 1,-1 1 0,0-1-1,1 1 1,-1-1 0,1 0-1,-1 0 1,1 0-1,0 0 1,-1 0 0,4 0-1,13 2-402,-1 0-1,0-1 0,36-1 0,-25 0 2,-26-1 377,8 0 99,0 1 0,-1 0 0,1 1 0,16 4 0,-26-6 0,1 1-1,-1-1 1,0 1 0,1-1 0,-1 1-1,0 0 1,0 0 0,0-1 0,0 1-1,0 0 1,0 0 0,0 0 0,0 0-1,0 0 1,0 0 0,0 0 0,0 1-1,0 1 1,-1-1 37,1-1 0,-1 1 0,0 0 0,-1-1 0,1 1 0,0-1 0,0 1 0,-1 0 0,1-1 0,-1 1 0,1-1 0,-1 1-1,0-1 1,1 1 0,-1-1 0,0 0 0,0 1 0,0-1 0,0 0 0,-2 2 0,-8 9 142,0-2 0,-1 1-1,0-2 1,0 1 0,-1-2 0,0 1-1,-1-2 1,0 0 0,0-1 0,-1 0 0,-19 5-1,34-11-327,-1 0 1,1 0-1,0 0 0,0 0 0,-1 0 0,1 0 0,0 0 0,-1 0 0,1 0 0,0 0 0,-1 0 0,1-1 0,0 1 1,-1 0-1,1 0 0,0 0 0,0 0 0,-1-1 0,1 1 0,0 0 0,0 0 0,-1 0 0,1-1 0,0 1 0,0 0 1,0 0-1,-1-1 0,1 1 0,0 0 0,0-1 0,0 1 0,0 0 0,0-1 0,0 1 0,0 0 0,0 0 0,-1-1 1,1 1-1,2-20-2541,9-17-2510,5-2-1033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27.776"/>
    </inkml:context>
    <inkml:brush xml:id="br0">
      <inkml:brushProperty name="width" value="0.025" units="cm"/>
      <inkml:brushProperty name="height" value="0.025" units="cm"/>
      <inkml:brushProperty name="color" value="#E71224"/>
    </inkml:brush>
  </inkml:definitions>
  <inkml:trace contextRef="#ctx0" brushRef="#br0">17 1 16784,'0'0'4030,"-1"10"-2893,-7 56 521,0 82 0,9-122-1438,0-1 0,2 1 1,1-1-1,0 0 1,2 0-1,16 43 0,-21-66-186,-1-1 0,1 1 0,-1-1 0,1 1 0,-1-1-1,1 1 1,0-1 0,0 1 0,0-1 0,0 1 0,0-1 0,0 0-1,0 1 1,0-1 0,0 0 0,1 0 0,-1 0 0,0 0 0,1 0-1,-1 0 1,1-1 0,-1 1 0,1 0 0,-1-1 0,1 1-1,0-1 1,1 1 0,-1-2 6,0 0 0,-1 0 1,0 0-1,1 0 0,-1 0 0,1 0 0,-1 0 0,0-1 0,0 1 0,0 0 1,0-1-1,0 1 0,0-1 0,0 1 0,0-1 0,-1 0 0,1 1 1,0-1-1,-1 0 0,0 1 0,1-1 0,-1 0 0,0 0 0,0 1 0,0-3 1,2-25 44,-1 1 1,-4-45-1,0-2-347,4 77 252,0 0 0,0 0 1,0 1-1,0-1 0,0 0 0,1 0 0,-1 0 0,1-1 0,-1 1 0,1 0 0,0 0 1,0-1-1,0 1 0,0-1 0,0 0 0,3 2 0,37 20-78,-35-20 54,-1 0-1,1 0 1,0-1-1,0 0 1,1 0 0,-1 0-1,0-1 1,1-1-1,-1 1 1,0-1 0,1 0-1,13-2 1,-17 0 13,1 1 1,-1-1-1,0 0 0,0 0 0,0 0 1,0 0-1,0 0 0,-1-1 1,1 0-1,-1 0 0,0 0 1,0 0-1,0-1 0,0 1 1,0-1-1,-1 1 0,1-1 1,-1 0-1,0 0 0,0 0 0,2-8 1,-8 23-121,-1 1 208,0-1 0,1 1 0,1 0 0,0 0 0,-2 18 0,5-26-55,0 0 0,0-1-1,1 1 1,-1 0 0,1 0-1,0-1 1,0 1 0,0 0 0,0-1-1,1 0 1,0 1 0,-1-1-1,5 6 1,-5-8-34,0 0 1,1 1 0,-1-1-1,0 0 1,0 0-1,1-1 1,-1 1-1,1 0 1,-1 0-1,1-1 1,-1 1 0,1 0-1,-1-1 1,1 0-1,-1 1 1,1-1-1,0 0 1,-1 0-1,1 0 1,-1 0 0,1 0-1,0 0 1,-1 0-1,1-1 1,-1 1-1,1-1 1,0 1-1,-1-1 1,1 1 0,-1-1-1,0 0 1,1 0-1,-1 0 1,0 0-1,3-2 1,1-1-445,1-1 1,-1-1 0,0 1-1,0-1 1,-1 0 0,0 0-1,0 0 1,0-1 0,-1 0-1,0 1 1,4-12 0,1-5-2925,-2-1 0,5-30 0,-3-5-3822</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28.280"/>
    </inkml:context>
    <inkml:brush xml:id="br0">
      <inkml:brushProperty name="width" value="0.025" units="cm"/>
      <inkml:brushProperty name="height" value="0.025" units="cm"/>
      <inkml:brushProperty name="color" value="#E71224"/>
    </inkml:brush>
  </inkml:definitions>
  <inkml:trace contextRef="#ctx0" brushRef="#br0">6 0 14125,'0'0'1778,"-2"12"160,0 14-1101,1 1 1,0-1-1,2 1 1,2-1-1,0 0 1,1 1-1,12 36 1,-3-27-777,-6-14-30,1-1 1,1 1-1,17 26 0,-27-76 215,-3 7-890,-1 1 0,-1 0 1,-1 0-1,-18-37 0,25 60 763,0 0 1,0 0-1,1-1 0,0 1 1,-1 0-1,1 0 1,0-1-1,0 1 0,0 0 1,3 3-1,1 0-21,0 0 0,1 0 0,0-1 0,0 0 0,0 0 0,1 0 0,0-1 0,0 0 0,0 0 0,0-1 0,0 0 0,10 3 0,-13-5-85,0 0 0,0 0 1,0 0-1,0 0 1,0-1-1,0 0 1,1 0-1,-1 0 1,0 0-1,0 0 0,0-1 1,0 0-1,0 0 1,0 0-1,0 0 1,0-1-1,-1 1 1,1-1-1,0 0 0,-1 0 1,0-1-1,1 1 1,-1-1-1,0 1 1,3-5-1,2-6 30,0 0-1,-2 0 1,1-1 0,-2 0 0,0 0-1,5-23 1,-11 53 392,1 0 0,0 0 0,1 0 0,1 0 0,0 0 0,7 23 0,-8-35-428,1 0 1,-1 0-1,1 0 0,0 0 1,0 0-1,0 0 1,1-1-1,0 1 1,-1-1-1,1 1 0,0-1 1,0 0-1,1 0 1,-1-1-1,1 1 0,-1-1 1,1 1-1,0-1 1,0 0-1,0-1 0,0 1 1,0-1-1,1 0 1,-1 0-1,0 0 0,0 0 1,1-1-1,-1 1 1,5-1-1,-8-1-121,1 1-1,-1 0 1,1 0 0,-1 0-1,0-1 1,1 1-1,-1-1 1,0 1 0,0-1-1,1 0 1,-1 1 0,0-1-1,0 0 1,0 0-1,0 0 1,0 0 0,0 0-1,0 0 1,0 0-1,0 0 1,0 0 0,-1 0-1,1 0 1,0-1 0,-1 1-1,1 0 1,-1-1-1,1 1 1,-1 0 0,0-1-1,1-1 1,2-49-6700,-3 43 4999,0-27-5151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28.751"/>
    </inkml:context>
    <inkml:brush xml:id="br0">
      <inkml:brushProperty name="width" value="0.025" units="cm"/>
      <inkml:brushProperty name="height" value="0.025" units="cm"/>
      <inkml:brushProperty name="color" value="#E71224"/>
    </inkml:brush>
  </inkml:definitions>
  <inkml:trace contextRef="#ctx0" brushRef="#br0">1 1 13997,'0'0'11382,"10"1"-10913,16 5-621,77 15-1675,-41 2-9657,-46-7 10957,-12 8 4536,-12 32 7369,3-35-9182,3-3-3626,2-15 1417,0-1 1,0 1-1,0-1 1,0 1 0,1-1-1,-1 0 1,1 1 0,-1-1-1,1 0 1,0 1-1,0-1 1,0 0 0,0 0-1,0 0 1,1 0 0,-1 0-1,1 0 1,-1 0-1,1 0 1,-1 0 0,1-1-1,0 1 1,3 1 0,-1-1-66,0 0 0,1-1 0,-1 1 0,0-1 0,1 0 0,-1-1 0,1 1 0,-1-1 1,1 0-1,-1 0 0,9-1 0,9-2-285,1-2-1,-1-1 1,39-15-1,-61 21 364,3-1 210,0-1 0,1 0 0,-1 1 0,1 0 0,-1 0 0,1 0 0,-1 0 0,1 1 0,0 0 0,-1-1 0,1 1 0,0 0 0,0 1 0,-1-1 0,1 1 0,-1-1 0,1 1 0,0 0 0,-1 1 0,1-1 0,-1 0 0,0 1 0,6 4 0,31 10-2273,-34-15 1007,-1 1 0,0-1 1,1 0-1,0-1 0,-1 1 1,1-1-1,-1 0 0,1 0 0,9-2 1,-7-9-4796,-8 11 5440,3-10-5114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29.283"/>
    </inkml:context>
    <inkml:brush xml:id="br0">
      <inkml:brushProperty name="width" value="0.025" units="cm"/>
      <inkml:brushProperty name="height" value="0.025" units="cm"/>
      <inkml:brushProperty name="color" value="#E71224"/>
    </inkml:brush>
  </inkml:definitions>
  <inkml:trace contextRef="#ctx0" brushRef="#br0">15 137 14894,'0'0'8312,"11"-5"-6358,15-6-1191,54-25 173,-75 34-914,0-1 1,0 0-1,0 0 1,0 0 0,-1-1-1,1 0 1,-1 0-1,0 0 1,0 0 0,0 0-1,5-10 1,-8 13-19,-1 1 0,1-1 0,-1 0 0,0 0 0,1 0 0,-1 0 0,0 0 0,0 0 0,0 0 0,0 1 0,1-1 0,-1 0 0,0 0 0,-1 0 0,1 0 0,0 0 0,0 0 0,0 0 0,0 0 0,-1 0 0,1 0 0,-1 1 0,1-1 0,0 0 0,-1 0 0,1 0 0,-1 1 0,0-1-1,1 0 1,-1 0 0,0 1 0,1-1 0,-1 1 0,0-1 0,1 1 0,-1-1 0,0 1 0,0-1 0,0 1 0,0-1 0,0 1 0,0 0 0,1 0 0,-1-1 0,0 1 0,0 0 0,0 0 0,0 0 0,0 0 0,0 0 0,0 0 0,0 0 0,0 1 0,-1-1 0,-5 0-4,0 1 0,0-1 0,0 2 0,0-1 0,0 1 0,-8 2 0,7 0 20,1 0 1,-1 0 0,1 1-1,0-1 1,0 2 0,0-1-1,0 1 1,1 0 0,-10 14 0,12-16 27,1 0 0,0 0 1,1 1-1,-1-1 0,1 1 1,0 0-1,0-1 1,0 1-1,1 0 0,-1 0 1,1 1-1,0-1 1,1 0-1,-1 0 0,1 0 1,0 0-1,1 1 1,0 5-1,0-9-42,0-1 0,0 1-1,1 0 1,-1 0 0,0 0 0,1-1 0,-1 1 0,1-1-1,-1 1 1,1-1 0,0 0 0,0 1 0,0-1 0,-1 0-1,1 0 1,0 0 0,0-1 0,1 1 0,-1 0 0,0-1-1,0 1 1,0-1 0,0 0 0,0 0 0,1 0 0,1 0-1,7 0-156,-1 0 0,1 0 0,0-1 0,12-2 0,-11-1-285,1-1 0,-1 0 0,0 0 0,0-1 0,-1-1 0,12-8 0,-13 8 442,0 0 0,1 1 0,0 0 0,0 1 0,0 0-1,21-5 1,-31 10 75,-1 0 0,1 0 1,-1 0-1,1 0 0,-1 0 0,1 1 0,-1-1 0,0 0 0,1 0 0,-1 0 0,1 1 1,-1-1-1,0 0 0,1 1 0,-1-1 0,0 0 0,1 1 0,-1-1 0,0 0 0,0 1 1,1-1-1,-1 0 0,0 1 0,0-1 0,0 1 0,0-1 0,1 1 0,-1-1 1,0 1-1,0-1 0,0 0 0,0 1 0,0 0 0,3 25 805,0-3-334,-2-21-560,1 1 0,0-1 0,0 0 0,0 0-1,0 0 1,1 0 0,-1 0 0,0-1 0,1 1 0,0 0 0,-1-1-1,1 0 1,0 0 0,-1 0 0,1 0 0,0 0 0,0 0 0,0-1-1,0 0 1,0 1 0,0-1 0,0 0 0,0 0 0,-1-1 0,1 1-1,5-2 1,7 0-555,1 0 0,-1-2 0,24-8 0,-22 6 405,1 1-1,34-7 0,-45 11-23,0 0 0,0 1-1,-1 0 1,1 0 0,0 0-1,-1 1 1,1 0 0,0 0 0,-1 1-1,1 0 1,7 3 0,-5-1-5130,-1-4-4463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30.242"/>
    </inkml:context>
    <inkml:brush xml:id="br0">
      <inkml:brushProperty name="width" value="0.025" units="cm"/>
      <inkml:brushProperty name="height" value="0.025" units="cm"/>
      <inkml:brushProperty name="color" value="#E71224"/>
    </inkml:brush>
  </inkml:definitions>
  <inkml:trace contextRef="#ctx0" brushRef="#br0">43 508 11627,'0'0'1287,"-8"1"704,-17 4-274,16-4-84,22-6-542,120-36-849,2 7-1,1 5 0,1 6 0,233-8 1,-261 30-336,0-4 0,-1-5 0,0-5 0,154-42 0,-118 12 618,-83 23 63,0 3 0,1 3 0,0 3 0,112-10 0,21 10 176,-165 9-1147,1-2 0,-1-1-1,0-2 1,37-15 0,-20 6-292,3-2-1090,-18 4-3939,-17 7-1101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31.469"/>
    </inkml:context>
    <inkml:brush xml:id="br0">
      <inkml:brushProperty name="width" value="0.025" units="cm"/>
      <inkml:brushProperty name="height" value="0.025" units="cm"/>
      <inkml:brushProperty name="color" value="#E71224"/>
    </inkml:brush>
  </inkml:definitions>
  <inkml:trace contextRef="#ctx0" brushRef="#br0">75 28 7111,'0'0'5835,"-8"0"-4816,6 0-1000,-34 2 1011,35-2-872,0 0 0,-1 0 0,1 0 0,0 1 0,0-1 1,-1 0-1,1 1 0,0-1 0,0 1 0,0-1 0,-1 1 0,1 0 0,0-1 0,0 1 0,0 0 0,0 0 0,0 0 0,1 0 0,-1 0 0,0 0 1,0 0-1,0 0 0,1 0 0,-1 0 0,1 0 0,-1 0 0,1 1 0,-1-1 0,1 0 0,0 0 0,-1 3 1191,12-44 1213,-5 24-2479,-2 24-3667,5 13-9304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32.115"/>
    </inkml:context>
    <inkml:brush xml:id="br0">
      <inkml:brushProperty name="width" value="0.025" units="cm"/>
      <inkml:brushProperty name="height" value="0.025" units="cm"/>
      <inkml:brushProperty name="color" value="#E71224"/>
    </inkml:brush>
  </inkml:definitions>
  <inkml:trace contextRef="#ctx0" brushRef="#br0">325 44 9097,'0'0'5536,"0"-7"-2745,0 5-2696,0 1 0,0-1 1,0 1-1,0 0 0,0-1 0,0 1 0,0 0 0,-1-1 0,1 1 0,0 0 0,-1-1 0,1 1 0,-1 0 0,1 0 0,-1-1 0,0 1 0,1 0 0,-1 0 0,0 0 0,0 0 0,0 0 0,0 0 0,0 0 0,0 0 0,0 0 0,0 1 0,0-1 0,-1 0 0,1 1 0,-2-2 0,-1 2-14,0 0 0,0 0-1,1 1 1,-1-1 0,0 1 0,1 0 0,-1 0 0,0 0 0,1 0 0,-1 0 0,1 1 0,-1 0 0,-5 4 0,-15 8 137,1 1 1,1 2-1,1 0 1,0 1-1,1 1 0,1 1 1,0 1-1,2 0 1,1 1-1,-15 26 0,29-45-193,0 1-1,1 0 0,-1-1 1,0 1-1,1 0 0,0 0 1,0 0-1,0 0 0,1 0 0,-1 0 1,1 7-1,1-9-23,-1-1-1,1 1 1,-1-1-1,1 0 1,0 1-1,-1-1 1,1 0-1,0 0 1,0 1-1,0-1 1,0 0-1,0 0 1,0 0-1,0 0 1,1 0-1,-1 0 1,0-1 0,1 1-1,-1 0 1,0-1-1,1 1 1,-1-1-1,1 1 1,-1-1-1,1 1 1,-1-1-1,1 0 1,-1 0-1,1 0 1,-1 0-1,1 0 1,-1 0-1,2-1 1,105-2 81,-68 0-95,-1 2 0,64 6 0,-101-5 22,1 1 0,-1-1 1,1 0-1,-1 1 1,1 0-1,-1-1 0,1 1 1,-1 0-1,1 0 0,-1 0 1,0 1-1,0-1 1,0 1-1,0-1 0,0 1 1,0-1-1,0 1 0,0 0 1,-1 0-1,1 0 1,-1 0-1,1 0 0,-1 1 1,0-1-1,0 0 0,0 1 1,1 3-1,-1-3 90,-1 0-1,0-1 1,-1 1-1,1 0 1,0 0-1,-1 0 1,0 0-1,1 0 1,-1-1-1,0 1 1,-1 0-1,1-1 1,0 1-1,-1 0 1,0-1-1,1 0 1,-1 1-1,0-1 1,0 0-1,0 0 1,0 0-1,-1 0 1,-3 2-1,-12 8 134,0 0 0,-1-2 0,0 0 0,-1-1 0,1-1 0,-2-1 0,1 0 0,-1-2 0,0-1 0,-40 4 0,60-8-272,1 0-1,0 0 1,0 0 0,0 1 0,-1-1-1,1 0 1,0 0 0,0 0 0,-1 0-1,1 0 1,0 0 0,0 0 0,0 0-1,-1-1 1,1 1 0,0 0-1,0 0 1,0 0 0,-1 0 0,1 0-1,0 0 1,0 0 0,0 0 0,0 0-1,-1-1 1,1 1 0,0 0 0,0 0-1,0 0 1,0 0 0,0-1 0,-1 1-1,1 0 1,0 0 0,0 0 0,0 0-1,0-1 1,0 1 0,0 0 0,0 0-1,0 0 1,0-1 0,0 1 0,0 0-1,0 0 1,0-1 0,0 1 0,0 0-1,0 0 1,0-1 0,9-12-1801,17-10-1200,9-3-824,8-7-2087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32.573"/>
    </inkml:context>
    <inkml:brush xml:id="br0">
      <inkml:brushProperty name="width" value="0.025" units="cm"/>
      <inkml:brushProperty name="height" value="0.025" units="cm"/>
      <inkml:brushProperty name="color" value="#E71224"/>
    </inkml:brush>
  </inkml:definitions>
  <inkml:trace contextRef="#ctx0" brushRef="#br0">95 85 15887,'-6'15'1596,"-50"143"3518,48-128-4256,1 0-1,1 0 0,1 1 1,0 34-1,5-52-785,-1-6-42,1-1 0,-1 1 0,1-1 0,1 1 0,-1-1 0,1 1 0,0-1 0,1 1 0,-1-1 0,1 0 0,0 1 0,1-1 0,0 0 0,0 0 0,0-1 0,7 11 0,-9-16-13,-1 0 0,0 0 1,0 1-1,1-1 0,-1 0 0,0 0 1,0 1-1,1-1 0,-1 0 0,0 0 1,0 0-1,1 1 0,-1-1 0,0 0 1,1 0-1,-1 0 0,0 0 0,1 0 1,-1 0-1,0 0 0,1 0 0,-1 0 0,1 0 1,-1 0-1,0 0 0,1 0 0,-1 0 1,0 0-1,1 0 0,-1 0 0,0 0 1,1 0-1,-1-1 0,0 1 0,0 0 1,1 0-1,-1 0 0,0 0 0,1-1 1,-1 1-1,0 0 0,0 0 0,1-1 1,-1 1-1,0 0 0,0-1 0,0 1 0,0 0 1,1 0-1,-1-1 0,0 1 0,0 0 1,0-1-1,0 1 0,0-1 0,0 1 1,0 0-1,0-1 0,0 1 0,0 0 1,0-1-1,0 1 0,0 0 0,0-1 1,0 0-1,0-32 251,0 25-201,0-45 77,-2 6-262,2 0 0,3 0 1,15-83-1,-15 117 63,1 0 0,0 0 0,1 0 1,1 1-1,0 0 0,0 0 0,13-17 1,-13 22 38,0 0 1,1 1-1,-1-1 1,1 1 0,1 0-1,-1 1 1,1 0-1,0 0 1,0 0-1,1 1 1,-1 1 0,11-4-1,-10 4 3,0 1 0,0 0 0,1 0 0,-1 1 0,1 1 0,-1-1 0,1 1 0,12 2 0,-20-2 10,1 1 0,0-1 1,0 1-1,-1 0 0,1-1 1,0 1-1,-1 1 0,1-1 1,-1 0-1,1 0 0,-1 1 1,1 0-1,-1-1 0,0 1 1,0 0-1,0 0 0,0 0 1,0 0-1,0 1 0,-1-1 1,1 0-1,-1 1 0,0-1 1,1 1-1,-1-1 0,0 1 1,-1 0-1,1 0 0,0-1 1,-1 1-1,1 3 0,-1 2 44,-1 0 0,1 1-1,-1-1 1,-1 0-1,1 0 1,-2 0 0,1 0-1,-1 0 1,0-1 0,-1 1-1,1-1 1,-1 0 0,-1 0-1,0 0 1,0 0 0,0-1-1,-1 0 1,1 0-1,-8 5 1,6-5-15,1-1-1,-2 1 1,1-1-1,0-1 1,-1 1-1,0-2 1,0 1-1,0-1 1,0 0-1,-1 0 1,1-1-1,-1 0 1,0-1-1,1 0 1,-1 0-1,0-1 1,0 0-1,-8-2 0,15 3-172,1-1-1,-1 0 0,1-1 0,-1 1 0,1 0 1,-1 0-1,1-1 0,0 1 0,-1-1 0,1 1 1,0-1-1,-1 1 0,1-1 0,0 0 0,0 0 0,-1 1 1,1-1-1,0 0 0,0 0 0,0 0 0,0-1 1,0 1-1,0 0 0,1 0 0,-1 0 0,0-1 0,1 1 1,-1 0-1,0-1 0,1 1 0,0 0 0,-1-1 1,1 1-1,0-1 0,0 1 0,-1-1 0,1 1 0,1-3 1,0 1-373,0 0 1,0 0-1,0 1 1,0-1 0,1 0-1,-1 0 1,1 1-1,0-1 1,0 0-1,0 1 1,0 0 0,0 0-1,1-1 1,-1 1-1,1 1 1,3-3-1,23-13-3323,5-1-860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7:30.028"/>
    </inkml:context>
    <inkml:brush xml:id="br0">
      <inkml:brushProperty name="width" value="0.025" units="cm"/>
      <inkml:brushProperty name="height" value="0.025" units="cm"/>
    </inkml:brush>
  </inkml:definitions>
  <inkml:trace contextRef="#ctx0" brushRef="#br0">0 111 10250,'8'-3'3614,"17"-7"-3223,0 0 1,0 2-1,0 1 1,52-6-1,120-3-855,-111 11 172,592-34 524,707 52 0,621 78-1892,503-87 4271,-2407-5-2534,498 1 48,-463 11-663,-65-3-2591,-43-7-1238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33.047"/>
    </inkml:context>
    <inkml:brush xml:id="br0">
      <inkml:brushProperty name="width" value="0.025" units="cm"/>
      <inkml:brushProperty name="height" value="0.025" units="cm"/>
      <inkml:brushProperty name="color" value="#E71224"/>
    </inkml:brush>
  </inkml:definitions>
  <inkml:trace contextRef="#ctx0" brushRef="#br0">132 111 13325,'0'0'12000,"-11"-5"-11898,6 1-54,-26-10 25,29 14-52,1 0 0,-1 0 0,1-1-1,0 1 1,-1 0 0,1 0 0,-1 0 0,1 0-1,0 1 1,-1-1 0,1 0 0,-1 1-1,1-1 1,0 0 0,-1 1 0,1 0 0,0-1-1,0 1 1,-1 0 0,1 0 0,0-1 0,0 1-1,0 0 1,0 0 0,-1 2 0,-4 3 144,1 0 0,0 1 0,1 0 0,-1 0 0,1 0 0,1 0 0,-1 1 1,1-1-1,1 1 0,-1 0 0,1 0 0,1 0 0,-2 9 0,3-16-155,0 0 0,1 0 0,-1-1 0,0 1-1,0 0 1,0 0 0,1 0 0,-1 0 0,0-1 0,1 1-1,-1 0 1,1 0 0,-1-1 0,1 1 0,-1 0 0,1-1-1,0 1 1,-1-1 0,1 1 0,0-1 0,-1 1 0,1-1-1,0 1 1,0-1 0,1 1 0,29 6 76,32-11-38,-35-2-52,-1-1-1,50-19 1,-47 14 29,53-12 0,-83 24 7,1-1 0,0 1 0,-1-1 0,1 1 0,-1 0 0,1 0-1,0-1 1,-1 1 0,1 0 0,-1 0 0,1 0 0,0 0 0,-1 0 0,1 0-1,0 0 1,-1 0 0,1 0 0,0 0 0,-1 0 0,1 0 0,0 0 0,-1 0 0,1 1-1,0-1 1,-1 0 0,1 0 0,-1 1 0,1-1 0,-1 0 0,1 1 0,0-1-1,-1 1 1,0-1 0,1 1 0,-1-1 0,1 1 0,-1-1 0,1 1 0,-1-1 0,0 1-1,0 0 1,1-1 0,-1 1 0,0-1 0,0 1 0,0 0 0,1-1 0,-1 1-1,0 1 1,1 3-30,2-4 162,0-9-105,1-9-25,-3 0-21,0 1 1,-1-1 0,0 1 0,-2-1-1,0 1 1,-5-23 0,7 39-20,0-1 0,0 1 0,0-1 1,1 0-1,-1 1 0,0-1 0,0 1 0,1-1 1,-1 0-1,1 1 0,-1-1 0,0 1 0,1-1 0,-1 1 1,1 0-1,-1-1 0,1 1 0,-1-1 0,1 1 1,0 0-1,-1 0 0,1-1 0,-1 1 0,1 0 1,0 0-1,-1 0 0,1-1 0,0 1 0,-1 0 1,1 0-1,0 0 0,-1 0 0,1 0 0,0 0 0,-1 0 1,1 1-1,0-1 0,-1 0 0,1 0 0,0 1 1,36 3-207,-35-4 187,92 9-3483,-30-8-2326,-24-1-968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33.593"/>
    </inkml:context>
    <inkml:brush xml:id="br0">
      <inkml:brushProperty name="width" value="0.025" units="cm"/>
      <inkml:brushProperty name="height" value="0.025" units="cm"/>
      <inkml:brushProperty name="color" value="#E71224"/>
    </inkml:brush>
  </inkml:definitions>
  <inkml:trace contextRef="#ctx0" brushRef="#br0">0 169 14734,'0'0'7789,"12"4"-5958,-5-2-1689,0 0 0,1 0 0,-1 0 0,1-1 0,0 0 1,-1-1-1,1 0 0,0 0 0,-1 0 0,1-1 0,0 0 0,-1-1 0,1 0 1,-1 0-1,8-3 0,-3-1-112,0-1-1,0 1 1,-1-2 0,0 0-1,18-16 1,-26 22-19,0-1 1,0 0-1,-1 0 1,1 0-1,-1 0 1,0 0-1,1 0 1,-1-1-1,-1 1 1,1-1-1,0 1 0,-1-1 1,0 0-1,0 0 1,0 0-1,0 1 1,-1-1-1,1 0 1,-1 0-1,0 0 0,0 0 1,-1 0-1,1 0 1,-2-5-1,1 8 4,1 0 1,-1 0-1,0-1 0,0 1 0,0 0 0,0 0 0,0 0 0,0 0 0,0 0 1,0 0-1,0 1 0,0-1 0,0 0 0,-1 1 0,1-1 0,0 0 0,-1 1 1,1 0-1,0-1 0,-1 1 0,1 0 0,0-1 0,-1 1 0,1 0 0,-1 0 1,1 0-1,0 0 0,-1 1 0,1-1 0,-3 1 0,-1 0 13,1-1 0,-1 2 0,1-1 0,0 0 0,-1 1 0,1 0 0,0 0 0,-7 5 0,3 0 115,-1 1 0,1 0-1,1 1 1,-1 0 0,1 0 0,1 0 0,-9 18-1,12-21-54,0 0-1,0 0 0,0 0 0,1 1 0,0-1 1,1 1-1,-1-1 0,1 1 0,1 0 0,-1-1 1,1 1-1,0 0 0,1 0 0,1 9 0,-1-13-78,1 0-1,-1 0 0,1-1 1,0 1-1,-1-1 0,1 0 1,0 1-1,1-1 0,-1 0 1,0 0-1,1 0 0,-1-1 1,1 1-1,-1-1 0,1 1 1,0-1-1,0 0 0,-1 0 1,1 0-1,0 0 0,0 0 1,0-1-1,0 0 0,0 1 1,0-1-1,4 0 0,6 0-8,0 0 0,0 0 0,0-2 0,24-4 0,-17-1-424,0 0 1,-1-2 0,0 0 0,0-2 0,-1 0 0,0 0 0,21-20 0,22-13 807,-61 48-125,-1-1-1,1 0 1,0 0-1,0 1 1,0-1 0,1 0-1,-1 0 1,1 1-1,-1-1 1,1 0-1,0 0 1,0 0-1,4 6 1,-3-7-247,1-1 1,0 1 0,0-1-1,0 0 1,0 0-1,0 0 1,0 0 0,0 0-1,0-1 1,1 0-1,-1 1 1,0-1 0,0 0-1,0 0 1,1-1 0,-1 1-1,0-1 1,6-1-1,53-20-892,-60 20 844,1 1 0,-1 0 0,0 0 0,1 0 0,-1 0 0,1 0 0,-1 1 0,1-1 0,-1 1 0,1 0 0,0-1 0,-1 1 0,1 0 0,-1 0 0,4 1 0,-5 0 24,1 1-1,0-1 1,0 0-1,-1 1 0,1-1 1,-1 1-1,1 0 1,-1 0-1,0-1 0,1 1 1,-1 0-1,0 0 1,0 0-1,-1 0 0,1 0 1,1 4-1,9 12-4306,-5-17-1916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34.349"/>
    </inkml:context>
    <inkml:brush xml:id="br0">
      <inkml:brushProperty name="width" value="0.025" units="cm"/>
      <inkml:brushProperty name="height" value="0.025" units="cm"/>
      <inkml:brushProperty name="color" value="#E71224"/>
    </inkml:brush>
  </inkml:definitions>
  <inkml:trace contextRef="#ctx0" brushRef="#br0">1 31 5381,'0'0'13869,"87"32"-12620,-21-32 65,12 0-578,7 0-447,2 0-257,1-5 0,-6 0-64,-10-5-289,-12-1-415,-7 1-289,-16 1-609,-17 1-1985,-16 4-1218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34.707"/>
    </inkml:context>
    <inkml:brush xml:id="br0">
      <inkml:brushProperty name="width" value="0.025" units="cm"/>
      <inkml:brushProperty name="height" value="0.025" units="cm"/>
      <inkml:brushProperty name="color" value="#E71224"/>
    </inkml:brush>
  </inkml:definitions>
  <inkml:trace contextRef="#ctx0" brushRef="#br0">0 97 11147,'0'0'6534,"53"8"-4709,11-19-191,19-4-321,11-3-512,9 1-545,2 4-224,-9 4-64,-7 2-1505,-12 2-1538,-11-4-3331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4:35.920"/>
    </inkml:context>
    <inkml:brush xml:id="br0">
      <inkml:brushProperty name="width" value="0.025" units="cm"/>
      <inkml:brushProperty name="height" value="0.025" units="cm"/>
      <inkml:brushProperty name="color" value="#E71224"/>
    </inkml:brush>
  </inkml:definitions>
  <inkml:trace contextRef="#ctx0" brushRef="#br0">1279 232 10474,'0'0'747,"-1"-12"1330,0 5-1864,0 1 0,0 0 1,0-1-1,-1 1 0,0 0 1,-1 0-1,1 0 0,-1 0 0,0 0 1,0 1-1,-1-1 0,0 1 0,0 0 1,0 0-1,-1 0 0,1 1 0,-1-1 1,0 1-1,-6-4 0,-9-5-92,0 0-1,-1 1 0,-1 1 1,1 0-1,-2 2 0,1 1 1,-1 1-1,-1 1 0,1 1 1,-1 0-1,-43-1 0,37 6-12,1 2-1,-1 1 1,1 1 0,0 1-1,1 1 1,-1 2-1,1 1 1,1 1-1,-37 19 1,18-4-74,1 2 1,1 2-1,1 2 0,2 1 0,2 2 1,0 2-1,3 2 0,1 1 0,2 2 1,2 1-1,-44 77 0,63-95 100,2 0-1,0 0 1,1 1-1,2 0 0,1 0 1,0 1-1,2 0 1,1 0-1,1 43 1,3-49-102,1 0 1,0-1-1,2 1 0,0-1 1,1 0-1,1 0 1,1-1-1,1 0 0,0 0 1,1-1-1,1 0 1,1 0-1,17 20 0,-6-13-33,2 0 0,0-2-1,2-1 1,0-2-1,1 0 1,1-1 0,1-2-1,0-1 1,1-2-1,1 0 1,0-2 0,0-2-1,42 8 1,14-2-185,1-5 0,-1-3 0,157-8 0,-165-3-91,-1-4 1,0-3-1,137-39 1,-173 37 324,0-1 1,-1-3 0,-1-1 0,0-2 0,-2-2-1,0-1 1,-2-2 0,43-38 0,-63 47 72,0-1 1,-1 0 0,-1-2 0,0 0 0,-1 0-1,-2-1 1,0 0 0,-1-1 0,-1-1-1,0 1 1,-2-1 0,-1-1 0,-1 1-1,-1-1 1,0 0 0,-2 0 0,-1-39-1,-2 34-187,-2 1 0,-1-1-1,-1 0 1,-1 1-1,-2 0 1,0 1 0,-2 0-1,-1 0 1,-1 1-1,-1 0 1,-1 1 0,-1 0-1,-2 2 1,-22-26 0,14 23-159,-2 1 1,0 1-1,-1 2 1,-2 0 0,0 2-1,-1 2 1,0 1 0,-1 1-1,-1 1 1,-1 2 0,0 2-1,-55-10 1,44 12-432,-1 2 0,0 3 0,-79 3 0,83 3-644,0 3 1,0 1-1,0 1 1,-40 16-1,-25 15-7972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1.764"/>
    </inkml:context>
    <inkml:brush xml:id="br0">
      <inkml:brushProperty name="width" value="0.025" units="cm"/>
      <inkml:brushProperty name="height" value="0.025" units="cm"/>
      <inkml:brushProperty name="color" value="#E71224"/>
    </inkml:brush>
  </inkml:definitions>
  <inkml:trace contextRef="#ctx0" brushRef="#br0">128 5730 9033,'0'0'1969,"-8"10"-1387,0 1-457,1-2 127,1 0 0,-1 0 0,0-1 0,-1 0 0,0 0 0,0-1 0,-10 7 0,17-14-152,1 0 0,-1 0 1,1 1-1,-1-1 0,1 0 0,-1 0 1,1 0-1,-1 1 0,1-1 0,-1 0 1,1 0-1,-1 0 0,1 0 0,-1 0 0,1 0 1,-1 0-1,0 0 0,1 0 0,-1-1 1,1 1-1,-1 0 0,1 0 0,-1 0 1,1-1-1,-1 1 0,1 0 0,-1 0 1,1-1-1,0 1 0,-1-1 0,-8-19 1079,2-35-997,7 43 229,-10-366 1018,10 230-813,61-2924 35,135 1212-731,-186 1799-532,8-62-1197,-16 44-5075,-5 67 1471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2.380"/>
    </inkml:context>
    <inkml:brush xml:id="br0">
      <inkml:brushProperty name="width" value="0.025" units="cm"/>
      <inkml:brushProperty name="height" value="0.025" units="cm"/>
      <inkml:brushProperty name="color" value="#E71224"/>
    </inkml:brush>
  </inkml:definitions>
  <inkml:trace contextRef="#ctx0" brushRef="#br0">34 289 12075,'-5'-8'1180,"1"1"-845,0-1 0,0 1 0,1-1 0,0 1 0,0-1-1,1 0 1,0 0 0,1-1 0,-1 1 0,1-12 0,2 20-317,-1 0 0,1-1 1,-1 1-1,1 0 1,-1 0-1,1 0 0,-1-1 1,1 1-1,0 0 0,-1 0 1,1 0-1,-1 0 1,1 0-1,0 0 0,-1 0 1,1 0-1,-1 0 0,1 0 1,0 0-1,-1 0 0,1 1 1,-1-1-1,1 0 1,0 0-1,-1 1 0,1-1 1,-1 0-1,1 1 0,-1-1 1,1 0-1,-1 1 1,0-1-1,2 2 0,9 9 71,0 2-1,-1-1 0,0 1 0,-1 1 0,0 0 1,9 21-1,0-2-1,39 77 4,43 123 0,-31-69 79,-64-152-88,-4-8-32,0 0-1,0-1 1,1 1 0,-1 0-1,1-1 1,0 1 0,0-1-1,0 0 1,1 0 0,-1 0-1,1 0 1,-1 0-1,1 0 1,0-1 0,0 1-1,0-1 1,1 0 0,3 3-1,-5-6-24,-1 1 0,0 0-1,1 0 1,-1 0 0,1-1 0,-1 1-1,0-1 1,1 1 0,-1-1-1,0 1 1,0-1 0,1 0 0,-1 0-1,0 0 1,0 0 0,0 0-1,0 0 1,0 0 0,0 0 0,0 0-1,0 0 1,-1 0 0,1 0-1,0-1 1,-1 1 0,1 0-1,0-1 1,0-1 0,17-51 536,-14 43-387,46-150-67,136-292 0,-131 346-3412,-6 7-2626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3.196"/>
    </inkml:context>
    <inkml:brush xml:id="br0">
      <inkml:brushProperty name="width" value="0.025" units="cm"/>
      <inkml:brushProperty name="height" value="0.025" units="cm"/>
      <inkml:brushProperty name="color" value="#E71224"/>
    </inkml:brush>
  </inkml:definitions>
  <inkml:trace contextRef="#ctx0" brushRef="#br0">45 1 15663,'0'0'1778,"-7"11"-124,2-1-1431,-1 0 0,2 0 0,-1 1-1,1-1 1,1 1 0,0 0 0,1 0-1,0 1 1,0-1 0,1 12 0,1 3-194,1-1 1,1 1-1,2-1 1,0 0 0,2 0-1,0-1 1,2 1-1,1-1 1,1-1-1,0 0 1,2 0 0,23 33-1,-33-53-108,0 0 1,0 0-1,0-1 1,0 1-1,1 0 1,-1-1-1,1 1 0,-1-1 1,1 0-1,0 0 1,0 0-1,0 0 0,0-1 1,0 1-1,1-1 1,-1 0-1,7 2 0,-10-3-9,1 0-1,-1 0 1,1 0-1,-1-1 1,1 1-1,0 0 0,-1 0 1,1 0-1,-1-1 1,1 1-1,-1 0 1,1 0-1,-1-1 0,0 1 1,1 0-1,-1-1 1,1 1-1,-1-1 1,0 1-1,1-1 0,-1 1 1,0 0-1,1-1 1,-1 1-1,0-1 1,0 1-1,1-1 0,-1 0 1,0 1-1,0-1 1,0 1-1,0-1 0,0 1 1,0-1-1,0 0 1,-1-25-3210,1 23 2727,-5-29-4655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3.639"/>
    </inkml:context>
    <inkml:brush xml:id="br0">
      <inkml:brushProperty name="width" value="0.025" units="cm"/>
      <inkml:brushProperty name="height" value="0.025" units="cm"/>
      <inkml:brushProperty name="color" value="#E71224"/>
    </inkml:brush>
  </inkml:definitions>
  <inkml:trace contextRef="#ctx0" brushRef="#br0">1 214 11371,'0'0'4612,"25"-55"-2466,-1 35-1409,7 0 192,8-1 96,5 0-353,3 1-415,3-1-129,-8 5-96,-7 3-32,-10 7-737,-12 6-961,-16 13-5220,-19 7 2113</inkml:trace>
  <inkml:trace contextRef="#ctx0" brushRef="#br0" timeOffset="1">85 395 9513,'0'0'10090,"51"38"-8361,-15-63 1,5-5-481,2-4-640,2 2-481,-3 3-128,-5 9-1217,-13 9-897,-10 10-897,-21 16-9641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4.006"/>
    </inkml:context>
    <inkml:brush xml:id="br0">
      <inkml:brushProperty name="width" value="0.025" units="cm"/>
      <inkml:brushProperty name="height" value="0.025" units="cm"/>
      <inkml:brushProperty name="color" value="#E71224"/>
    </inkml:brush>
  </inkml:definitions>
  <inkml:trace contextRef="#ctx0" brushRef="#br0">4 473 9289,'0'0'7431,"-3"53"-5317,11-51-833,13-2 32,8-10 1,9-14-610,7-4-512,2-3-128,3-3-1057,-3-1-2274,-7 0-2786,-2-3-4293</inkml:trace>
  <inkml:trace contextRef="#ctx0" brushRef="#br0" timeOffset="1">586 1 15727,'0'0'4644,"-11"53"-4099,0-9-193,-4 9-160,-3 8-160,3 1 0,1-2-64,0-7-704,7-11-642,-1-11 193,3-16-160,2-15-1506,2-4-1024,0-23-3332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7:35.275"/>
    </inkml:context>
    <inkml:brush xml:id="br0">
      <inkml:brushProperty name="width" value="0.025" units="cm"/>
      <inkml:brushProperty name="height" value="0.025" units="cm"/>
    </inkml:brush>
  </inkml:definitions>
  <inkml:trace contextRef="#ctx0" brushRef="#br0">0 326 3748,'246'-57'2880,"458"-47"0,793 72-1606,-657 28-1192,1421-9 2405,1367-41-1574,-1977 24 191,-1265 29-1028,-68-12-589,-313 13 40,-1 0-1,1 0 0,-1 0 0,0-1 0,1 1 0,-1-1 0,0 0 0,8-3 0,-1-6-3241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4.369"/>
    </inkml:context>
    <inkml:brush xml:id="br0">
      <inkml:brushProperty name="width" value="0.025" units="cm"/>
      <inkml:brushProperty name="height" value="0.025" units="cm"/>
      <inkml:brushProperty name="color" value="#E71224"/>
    </inkml:brush>
  </inkml:definitions>
  <inkml:trace contextRef="#ctx0" brushRef="#br0">1 0 13036,'0'0'7559,"57"36"-7206,-33-13-257,10-1 0,-1-5-256,4-7-1602,0-8-2178,-2-2-1473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4.717"/>
    </inkml:context>
    <inkml:brush xml:id="br0">
      <inkml:brushProperty name="width" value="0.025" units="cm"/>
      <inkml:brushProperty name="height" value="0.025" units="cm"/>
      <inkml:brushProperty name="color" value="#E71224"/>
    </inkml:brush>
  </inkml:definitions>
  <inkml:trace contextRef="#ctx0" brushRef="#br0">3 54 12876,'0'0'2717,"0"11"-907,-2 13-1525,1 1 1,2-1-1,0 1 0,2-1 0,1 1 0,6 23 1,6-10-121,1-2 0,2 0 0,28 39 0,-24-41 513,-2 2 1,28 65 0,-58-134 3310,-28-98-4071,34 119 132,-36-178-1246,35 161 671,1 0-1,2 1 0,0-1 1,7-49-1,-6 76 502,1-1-1,-1 1 1,1-1 0,0 1-1,0-1 1,0 1 0,0-1-1,1 1 1,-1 0 0,1 0-1,-1 0 1,1 0 0,0 0-1,-1 0 1,1 0 0,0 0-1,1 0 1,-1 1 0,0 0-1,0-1 1,1 1 0,-1 0-1,0 0 1,3-1 0,2 0 21,-1 0 1,1 1-1,-1 0 1,1 0 0,0 1-1,-1 0 1,1 0-1,9 1 1,-14 0 20,-1-1 0,0 0-1,1 1 1,-1-1 0,0 1-1,0-1 1,1 1 0,-1-1-1,0 1 1,0 0 0,0 0 0,0 0-1,0-1 1,0 1 0,0 0-1,0 0 1,0 1 0,0-1 0,-1 0-1,1 0 1,0 0 0,-1 0-1,1 1 1,-1-1 0,1 0 0,-1 1-1,0-1 1,1 0 0,-1 1-1,0-1 1,0 0 0,0 1 0,0-1-1,0 0 1,0 1 0,0-1-1,-1 0 1,1 1 0,-1 1 0,0 2 113,0 1 1,-1-1 0,0 0 0,0 1 0,0-1 0,-1 0 0,1 0-1,-6 7 1,0-1-40,-1-1 0,0 0-1,-1 0 1,0-1 0,-1 0 0,0 0-1,0-2 1,0 1 0,-1-1-1,-16 6 1,27-12-152,1-1-1,0 0 0,0 0 1,0 0-1,0 0 1,0 0-1,-1 0 0,1 0 1,0 0-1,0 0 0,0 0 1,0 1-1,0-1 1,-1 0-1,1 0 0,0 0 1,0 0-1,0 0 1,-1 0-1,1 0 0,0 0 1,0 0-1,0-1 0,0 1 1,0 0-1,-1 0 1,1 0-1,0 0 0,0 0 1,0 0-1,0 0 1,-1 0-1,1 0 0,0 0 1,0-1-1,0 1 0,0 0 1,0 0-1,0 0 1,0 0-1,-1 0 0,1 0 1,0-1-1,0 1 1,0 0-1,0 0 0,0 0 1,0 0-1,0-1 1,0 1-1,0 0 0,0 0 1,0 0-1,0 0 0,0-1 1,6-12-2570,14-14-2941,9 0-3301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5.093"/>
    </inkml:context>
    <inkml:brush xml:id="br0">
      <inkml:brushProperty name="width" value="0.025" units="cm"/>
      <inkml:brushProperty name="height" value="0.025" units="cm"/>
      <inkml:brushProperty name="color" value="#E71224"/>
    </inkml:brush>
  </inkml:definitions>
  <inkml:trace contextRef="#ctx0" brushRef="#br0">128 146 15278,'0'0'3123,"-12"7"-848,2-2-1950,0 1 1,0 0-1,1 1 1,0 0 0,0 1-1,-10 11 1,14-14-148,1 0 0,0 1-1,1-1 1,-1 1 0,1 0 0,0 0 0,1 0 0,-1 0-1,1 0 1,0 0 0,1 1 0,0-1 0,0 1 0,0-1 0,0 8-1,2-12-164,-1 0-1,0 0 1,0-1-1,1 1 1,-1 0-1,1 0 0,-1-1 1,1 1-1,0 0 1,-1-1-1,1 1 1,0-1-1,0 1 0,0-1 1,1 1-1,-1-1 1,0 0-1,0 0 1,1 1-1,-1-1 0,1 0 1,-1 0-1,1 0 1,-1 0-1,1-1 1,0 1-1,-1 0 0,1-1 1,0 1-1,0-1 1,-1 0-1,1 1 1,0-1-1,0 0 1,0 0-1,-1 0 0,1 0 1,0-1-1,2 0 1,2 1 4,-1-1 1,0 1-1,1-2 1,-1 1 0,0 0-1,0-1 1,0 0-1,0 0 1,0-1 0,-1 0-1,1 1 1,6-7-1,-6 4 12,-1-2-1,0 1 0,0 0 1,0-1-1,-1 0 0,0 0 0,-1 0 1,1 0-1,-1 0 0,0 0 1,-1-1-1,0 1 0,0-11 0,0 15-55,-1 0 0,0-1 0,1 1 0,-1-1 0,-1 1 0,1 0 0,0-1 0,-1 1 0,0 0 0,0 0 0,0-1 0,0 1 0,0 0 0,0 0 0,-1 0 0,0 0-1,1 0 1,-1 1 0,0-1 0,-1 0 0,1 1 0,0 0 0,-1-1 0,1 1 0,-1 0 0,0 0 0,0 0 0,1 1 0,-1-1 0,-1 1 0,-3-2 0,18 1-7153,25-12-129,-13 3 2435</inkml:trace>
  <inkml:trace contextRef="#ctx0" brushRef="#br0" timeOffset="0.99">284 0 4901,'0'0'12523,"-8"6"-10147,4-3-2243,-1 0 1,1 0-1,0 1 0,0-1 0,0 1 0,0 0 1,1 0-1,-1 0 0,1 1 0,0-1 1,0 1-1,1-1 0,0 1 0,-1 0 0,2 0 1,-1 0-1,0 0 0,1 1 0,0-1 1,0 0-1,1 1 0,-1 7 0,2-12-139,-1 0 0,1 0 0,0 1 0,-1-1-1,1 0 1,0 0 0,0 0 0,-1 0 0,1 0 0,0 0-1,0 0 1,0 0 0,1 0 0,-1 0 0,0 0 0,0-1-1,0 1 1,1 0 0,-1-1 0,0 1 0,1-1-1,-1 0 1,0 1 0,1-1 0,-1 0 0,0 0 0,1 0-1,1 0 1,51 0-1986,-42 0 1056,53-7-2093,5-1 5354,-70 8-2213,1 0 0,-1 0 1,0 0-1,1 0 0,-1 1 1,1-1-1,-1 0 0,0 0 1,1 0-1,-1 0 0,1 0 1,-1 0-1,0 1 1,1-1-1,-1 0 0,0 0 1,1 0-1,-1 1 0,0-1 1,0 0-1,1 0 0,-1 1 1,0-1-1,0 0 0,1 1 1,-1-1-1,0 0 0,0 1 1,0-1-1,0 1 0,1-1 1,-1 0-1,0 1 0,0-1 1,0 0-1,0 1 0,0-1 1,0 1-1,-5 21 1933,-16 17-592,-12 0-700,31-37-824,0 0 1,0 0-1,0 0 1,-1 0-1,1 0 1,-1-1-1,1 1 1,-1-1 0,1 0-1,-1 0 1,0 0-1,0 0 1,1 0-1,-6 1 1,7-3-70,1 1 1,-1 0-1,1 0 1,-1 0 0,1-1-1,-1 1 1,1 0-1,-1-1 1,1 1-1,-1 0 1,1-1-1,-1 1 1,1-1-1,0 1 1,-1 0-1,1-1 1,0 1 0,-1-1-1,1 1 1,0-1-1,0 1 1,0-1-1,-1 0 1,1 1-1,0-1 1,0 1-1,0-1 1,0 1-1,0-1 1,0 1 0,0-2-1,0-23-3143,0 18 1884,0-32-5002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5.453"/>
    </inkml:context>
    <inkml:brush xml:id="br0">
      <inkml:brushProperty name="width" value="0.025" units="cm"/>
      <inkml:brushProperty name="height" value="0.025" units="cm"/>
      <inkml:brushProperty name="color" value="#E71224"/>
    </inkml:brush>
  </inkml:definitions>
  <inkml:trace contextRef="#ctx0" brushRef="#br0">65 0 15375,'-1'11'2119,"1"-6"-1895,-5 104 3791,6-97-3686,0 1 1,0 0 0,1-1-1,1 1 1,0-1 0,1 0-1,7 18 1,3-5-151,1 0 1,1-1-1,1-1 1,1-1-1,25 25 1,1-6-738,69 51 1,-136-94-1033,-19-13 1108,0-2 1,-65-37-1,14 7 789,86 44-560,0 0 595,1 0 1,0 0-1,0 0 0,0-1 0,-8-6 1,14 10-281,-1-1-1,1 1 1,0-1 0,-1 1 0,1-1 0,-1 1 0,1-1-1,0 1 1,-1-1 0,1 0 0,0 1 0,0-1 0,-1 1-1,1-1 1,0 0 0,0 1 0,0-1 0,0 0 0,0 1-1,0-1 1,0 0 0,0 1 0,0-1 0,0-1 0,1 1-23,0 0 0,0-1 0,0 1 0,0 0 1,0 0-1,0-1 0,1 1 0,-1 0 1,0 0-1,0 0 0,1 1 0,-1-1 0,1 0 1,2-1-1,80-32-28,-17 8-1500,-2-7-3994,-19 2-4383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5.932"/>
    </inkml:context>
    <inkml:brush xml:id="br0">
      <inkml:brushProperty name="width" value="0.025" units="cm"/>
      <inkml:brushProperty name="height" value="0.025" units="cm"/>
      <inkml:brushProperty name="color" value="#E71224"/>
    </inkml:brush>
  </inkml:definitions>
  <inkml:trace contextRef="#ctx0" brushRef="#br0">1 196 12620,'0'0'13613,"75"-49"-13197,-27 24-352,1-4-96,3 0-1729,-7-3-2403,-7 1-2659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6.283"/>
    </inkml:context>
    <inkml:brush xml:id="br0">
      <inkml:brushProperty name="width" value="0.025" units="cm"/>
      <inkml:brushProperty name="height" value="0.025" units="cm"/>
      <inkml:brushProperty name="color" value="#E71224"/>
    </inkml:brush>
  </inkml:definitions>
  <inkml:trace contextRef="#ctx0" brushRef="#br0">31 1 18834,'0'0'2306,"-30"69"-2242,30-29 0,0 7 288,7 1 1,13 0-129,4-2-160,7-3-64,-1-3 32,0-1-288,-3-5-897,-6-2-769,-12-3-3203,-9-4-6310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6.613"/>
    </inkml:context>
    <inkml:brush xml:id="br0">
      <inkml:brushProperty name="width" value="0.025" units="cm"/>
      <inkml:brushProperty name="height" value="0.025" units="cm"/>
      <inkml:brushProperty name="color" value="#E71224"/>
    </inkml:brush>
  </inkml:definitions>
  <inkml:trace contextRef="#ctx0" brushRef="#br0">0 404 9961,'0'0'11916,"79"-43"-10635,-29 18-448,6-6-449,1-5-256,0-1-64,-6-1-32,-9 2 32,-10 2-32,-12 3-96,-10 5-865,-10-1-1185,0 5-1409,-21 4-3171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6.970"/>
    </inkml:context>
    <inkml:brush xml:id="br0">
      <inkml:brushProperty name="width" value="0.025" units="cm"/>
      <inkml:brushProperty name="height" value="0.025" units="cm"/>
      <inkml:brushProperty name="color" value="#E71224"/>
    </inkml:brush>
  </inkml:definitions>
  <inkml:trace contextRef="#ctx0" brushRef="#br0">1 243 15246,'0'0'4549,"11"-49"-2980,15 25-512,8-1-320,9-4-417,4 2-224,6 1-64,0 7-32,-4 3-832,-1 6-1475,-9 1-2049,-2 1-3908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7.299"/>
    </inkml:context>
    <inkml:brush xml:id="br0">
      <inkml:brushProperty name="width" value="0.025" units="cm"/>
      <inkml:brushProperty name="height" value="0.025" units="cm"/>
      <inkml:brushProperty name="color" value="#E71224"/>
    </inkml:brush>
  </inkml:definitions>
  <inkml:trace contextRef="#ctx0" brushRef="#br0">60 310 15150,'0'0'8184,"-5"8"-8024,-2 3-159,-29 53 209,34-60-143,1-1 0,-1 1 0,1 0 0,-1-1 0,1 1 0,0 0 0,1 0 0,-1-1 0,1 1 0,-1 0 0,1 0 1,1 0-1,-1 0 0,0 0 0,1 0 0,1 5 0,-1-8-59,-1-1-1,1 1 1,0 0 0,-1-1 0,1 1-1,0 0 1,-1-1 0,1 1 0,0-1-1,0 1 1,0-1 0,-1 0 0,1 1-1,0-1 1,0 0 0,0 1 0,0-1-1,0 0 1,0 0 0,0 0 0,0 0-1,0 0 1,-1 0 0,1 0 0,0 0-1,0 0 1,0-1 0,0 1 0,0 0-1,0-1 1,0 1 0,-1 0 0,3-2-1,25-16 189,-17 5-191,-1-1 0,-1 0 0,0 0-1,-1-1 1,-1-1 0,0 1 0,-1-1 0,-1 0 0,0-1 0,-1 1 0,2-23 0,0-8-112,-3 0 0,-5-85 0,-2 113 125,-5 19 61,8 2-68,-1 0-1,1-1 1,0 1 0,-1 0-1,1 0 1,0 0 0,0 0-1,1 0 1,-1 1-1,0-1 1,1 0 0,-1 5-1,-1 5 52,2 0 0,0 1 0,0-1 0,1 0-1,0 1 1,1-1 0,1 0 0,0 0 0,0 0-1,1-1 1,7 15 0,-1-9 27,0-1 1,0 1-1,2-2 0,0 1 0,1-2 1,20 20-1,-22-23-96,-9-9 43,-1 0 0,1 1-1,0-1 1,0 0 0,0 0 0,1 0 0,-1-1-1,0 1 1,1 0 0,-1-1 0,1 0 0,0 1-1,-1-1 1,1 0 0,5 1 0,-7-3-235,-1 1 1,1-1 0,-1 0-1,0 1 1,1-1-1,-1 1 1,0-1 0,1 0-1,-1 1 1,0-1 0,0 0-1,1 0 1,-1 1 0,0-1-1,0 0 1,0 0-1,0 1 1,0-1 0,0 0-1,0 1 1,0-1 0,-1 0-1,1-1 1,0-2-1341,0-17-6527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7.928"/>
    </inkml:context>
    <inkml:brush xml:id="br0">
      <inkml:brushProperty name="width" value="0.025" units="cm"/>
      <inkml:brushProperty name="height" value="0.025" units="cm"/>
      <inkml:brushProperty name="color" value="#E71224"/>
    </inkml:brush>
  </inkml:definitions>
  <inkml:trace contextRef="#ctx0" brushRef="#br0">0 422 16688,'0'0'3854,"9"-3"-3101,8-2-376,-1 0 0,-1-2 1,1 0-1,-1-1 0,0 0 1,-1-1-1,0-1 0,0 0 1,14-15-1,-19 17-316,-1 0 1,1-1-1,-2-1 0,1 1 0,-1-1 1,0 0-1,-1-1 0,-1 0 1,1 0-1,-2 0 0,1 0 0,-2-1 1,1 0-1,1-16 0,-5 26-54,1-1-1,-1 0 0,0 1 1,-1-1-1,1 1 0,0-1 1,-1 1-1,1-1 0,-1 1 1,0-1-1,0 1 0,0 0 1,0-1-1,0 1 0,0 0 0,-1 0 1,1 0-1,-1 0 0,0 0 1,1 0-1,-1 0 0,0 1 1,0-1-1,-4-2 0,4 3-14,0 0 0,0 0-1,0 1 1,0-1 0,0 1-1,0 0 1,0-1-1,0 1 1,0 0 0,0 0-1,0 0 1,0 0 0,0 0-1,0 1 1,0-1-1,0 1 1,0-1 0,0 1-1,0 0 1,0 0 0,0 0-1,0 0 1,1 0-1,-1 0 1,0 0 0,1 1-1,-1-1 1,1 0 0,-1 1-1,-1 3 1,-2 2-9,0 1 1,0 0 0,1 0-1,0 0 1,0 1 0,1-1-1,0 1 1,1 0 0,0 0-1,0 0 1,1 0 0,0 0-1,0 0 1,1 0 0,2 12-1,-2-19 15,0 0 0,0-1 0,1 1 0,-1 0 0,1-1 0,-1 1 0,1 0 0,-1-1 1,1 1-1,0-1 0,0 1 0,0-1 0,0 1 0,0-1 0,0 0 0,0 1 0,1-1 0,-1 0 0,0 0 0,1 0 0,-1 0 0,1 0 0,-1 0 0,1 0 0,-1-1 0,1 1 0,0 0 0,-1-1 0,1 1 0,0-1 0,0 0 0,-1 0 0,1 0 0,0 1 0,0-2 0,-1 1 0,1 0 0,0 0 0,0 0 0,-1-1 1,1 1-1,0-1 0,2-1 0,6-1 17,-1 0 0,0-1 1,0 0-1,-1 0 1,1-1-1,11-9 1,6-9-52,24-20-259,-48 41 277,0 0 0,1 0 0,0 1-1,-1-1 1,1 1 0,0-1 0,-1 1-1,1 0 1,0 0 0,0 0 0,0 1-1,0-1 1,0 1 0,0 0-1,0-1 1,3 2 0,-3 0-2,-1 1 0,0 0 0,0 0 0,0 0 0,0 0 0,0 1 0,0-1 0,0 1 0,-1-1 1,1 1-1,-1-1 0,1 1 0,-1 0 0,0 0 0,-1 0 0,2 3 0,5 11 23,-6-14 0,0-1 0,1 0 0,-1 0 0,0 0 0,1 0 0,-1 0 0,1 0 0,0 0 0,-1 0 0,1 0-1,0-1 1,0 1 0,0-1 0,0 0 0,1 1 0,-1-1 0,0 0 0,1 0 0,-1 0 0,0-1 0,1 1 0,3 0 0,-2-1 26,-1-1-1,0 1 1,0-1-1,0 0 1,0 0-1,0 0 1,0 0-1,-1-1 1,1 1-1,0-1 1,-1 0-1,1 0 1,-1 0-1,1 0 0,2-4 1,5-4-292,-2-1 0,0 0 0,0 0 0,-1-1 0,0 0 0,-1 0 0,6-17-1,-8 17-1269,-1-1 0,0 0 0,-1 0 0,2-25 0,-4-11-4153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7:53.247"/>
    </inkml:context>
    <inkml:brush xml:id="br0">
      <inkml:brushProperty name="width" value="0.025" units="cm"/>
      <inkml:brushProperty name="height" value="0.025" units="cm"/>
    </inkml:brush>
  </inkml:definitions>
  <inkml:trace contextRef="#ctx0" brushRef="#br0">1700 471 11403,'-39'-17'159,"0"-1"0,2-2 0,0-2 0,1-1 0,2-2 0,0-1 0,2-2 0,0-1 1,-27-34-1,37 38-138,0 1 1,-2 2-1,-1 0 1,-35-23-1,46 36-19,-1 1-1,0 0 0,0 1 1,0 1-1,-1 1 1,0 0-1,0 1 0,-1 0 1,1 2-1,-23-2 0,6 4 5,0 2-1,0 1 1,0 2-1,0 0 1,0 3-1,1 1 1,1 1-1,-43 19 1,-8 11 68,-138 89 0,181-104-60,2 2 0,1 1 1,-57 56-1,79-69-23,1 0 0,1 1 1,1 0-1,0 1 0,1 0 0,1 1 1,1 0-1,0 0 0,1 1 0,1 0 1,-4 23-1,4 4-4,2 0-1,1 0 1,3 0 0,2 0-1,2-1 1,1 1-1,3-1 1,2 0 0,30 85-1,-26-94 12,2-1 0,2-1 0,1 0-1,1-2 1,2 0 0,1-1 0,2-1-1,1-2 1,1 0 0,1-2 0,1-1-1,2-1 1,0-2 0,1-1 0,2-1-1,0-2 1,0-2 0,74 24 0,-38-20 93,0-3 1,2-3 0,-1-4 0,1-2-1,1-4 1,-1-3 0,1-3-1,-1-3 1,75-16 0,-11-6-31,-2-6 1,-1-6 0,228-100-1,-145 39-22,-5-9-1,-5-9 1,-5-9-1,213-177 1,-397 290 71,0 1-138,-1 0 0,0-1 1,-1-1-1,14-18 0,-27 30 102,1 0 0,-1 0 0,0-1-1,0 1 1,0 0 0,0-1-1,-1 1 1,1-1 0,-1 1-1,0-1 1,0 0 0,0 0-1,-1 1 1,1-1 0,-1 0-1,0 0 1,0 0 0,0 0-1,-1 1 1,1-1 0,-1 0 0,0 0-1,0 1 1,0-1 0,-1 0-1,1 1 1,-1-1 0,-4-5-1,-4-3 139,0 0-1,-1 1 0,0 1 0,-1 0 0,0 0 1,-15-8-1,-89-49 488,90 53-538,-79-39 142,-3 5 0,-1 4 0,-3 5 1,-208-44-1,177 58-394,-1 6 0,0 6 1,-224 10-1,221 16-1474,1 7 1,-191 51 0,128-20-2450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8.471"/>
    </inkml:context>
    <inkml:brush xml:id="br0">
      <inkml:brushProperty name="width" value="0.025" units="cm"/>
      <inkml:brushProperty name="height" value="0.025" units="cm"/>
      <inkml:brushProperty name="color" value="#E71224"/>
    </inkml:brush>
  </inkml:definitions>
  <inkml:trace contextRef="#ctx0" brushRef="#br0">1 1 10025,'0'0'3161,"0"10"-1832,2 19-677,1-1 1,2 0-1,1-1 0,17 50 1,-5-29-392,3 0 1,2-1 0,40 61-1,-61-115 2667,-5-38-1937,0 32-928,-2 0 1,1 0-1,-2 1 1,1-1 0,-2 1-1,0 1 1,0-1 0,-1 1-1,0 1 1,-1-1 0,0 1-1,-14-11 1,22 21-44,1-1-1,-1 1 1,0-1-1,0 1 1,1-1-1,-1 1 1,0 0 0,0-1-1,0 1 1,0 0-1,1 0 1,-1-1-1,0 1 1,0 0-1,0 0 1,0 0 0,0 0-1,0 0 1,1 0-1,-1 0 1,-1 1-1,2-1-16,0 1 0,0-1-1,0 1 1,0-1-1,0 1 1,0-1-1,0 1 1,0-1 0,0 1-1,0-1 1,0 1-1,0-1 1,0 1 0,1-1-1,-1 1 1,0-1-1,0 0 1,1 1-1,-1-1 1,0 1 0,1-1-1,-1 0 1,0 1-1,1-1 1,-1 0 0,0 1-1,1-1 1,-1 0-1,1 0 1,-1 1-1,1-1 1,-1 0 0,1 0-1,-1 0 1,0 0-1,1 0 1,0 1-1,8 3 3,1 0 0,-1 0 0,1-1 0,0 0 0,0 0 0,0-1 0,0-1 0,0 1 0,1-2 0,18 0 0,-20 0-31,-1-1 0,1 0 0,0 0 0,0-1 0,-1 0 0,1-1 0,-1 0 0,0 0 0,0 0 0,0-1 0,0-1 0,13-9 1,-18 11 55,0 0 0,-1 0 0,0 0 0,1 0 0,-1 0 0,-1-1 0,1 1 0,0-1 0,-1 0 0,0 1 0,0-1 0,0 0 0,0 0 0,0 0 0,-1 1 1,0-1-1,1 0 0,-2-7 0,1 11-7,0 0 1,0 0-1,0 0 1,0 0 0,-1 0-1,1 0 1,0 1-1,0-1 1,0 0 0,0 0-1,0 0 1,0 0-1,0 0 1,0 0-1,0 0 1,-1 0 0,1 0-1,0 0 1,0 1-1,0-1 1,0 0 0,0 0-1,-1 0 1,1 0-1,0 0 1,0 0-1,0 0 1,0 0 0,0 0-1,0 0 1,-1 0-1,1 0 1,0 0 0,0 0-1,0 0 1,0 0-1,0 0 1,-1-1-1,1 1 1,0 0 0,0 0-1,0 0 1,0 0-1,0 0 1,0 0-1,0 0 1,-1 0 0,1 0-1,0 0 1,0-1-1,0 1 1,0 0 0,0 0-1,0 0 1,0 0-1,-7 14 226,6-7-84,0-1 0,1 1-1,0 0 1,0-1-1,0 1 1,1 0 0,0-1-1,0 1 1,0 0 0,4 6-1,-4-10-121,0-1 0,1 1-1,-1-1 1,1 0 0,0 1-1,0-1 1,0 0 0,0 0-1,0 0 1,0-1-1,1 1 1,-1-1 0,0 1-1,1-1 1,-1 0 0,1 1-1,0-1 1,-1-1 0,1 1-1,0 0 1,0-1 0,-1 1-1,1-1 1,0 0 0,0 0-1,4 0 1,-2 0-296,34-4-155,-23-5-3219,-10-10-5725,-6 5-1538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8.818"/>
    </inkml:context>
    <inkml:brush xml:id="br0">
      <inkml:brushProperty name="width" value="0.025" units="cm"/>
      <inkml:brushProperty name="height" value="0.025" units="cm"/>
      <inkml:brushProperty name="color" value="#E71224"/>
    </inkml:brush>
  </inkml:definitions>
  <inkml:trace contextRef="#ctx0" brushRef="#br0">0 1 19026,'0'0'6951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09.742"/>
    </inkml:context>
    <inkml:brush xml:id="br0">
      <inkml:brushProperty name="width" value="0.025" units="cm"/>
      <inkml:brushProperty name="height" value="0.025" units="cm"/>
      <inkml:brushProperty name="color" value="#E71224"/>
    </inkml:brush>
  </inkml:definitions>
  <inkml:trace contextRef="#ctx0" brushRef="#br0">2 310 12364,'0'0'6795,"0"12"-5113,-1 14-854,1 1 1,1-1-1,1 0 0,2 1 1,7 27-1,-2-30-712,1-1-1,1 0 0,1-1 1,1 0-1,0-1 1,25 29-1,3-4-164,69 59 0,-107-105-1384,-6-10 708,-9-12-122,-9-2 64,0 2 0,-2 0 0,0 1 0,-32-22 0,23 19 971,30 16 467,12 3-576,24-2-716,-27 5 428,36-6-3379,48-18-1,-76 20 2675,-1 0 1,1 0-1,17-12 0,8-16 2511,-39 33-1284,0 1 1,0-1 0,0 0-1,-1 0 1,1 0-1,0 0 1,0 0 0,-1 0-1,1 0 1,0 0-1,-1 0 1,1 0-1,-1-1 1,0 1 0,1 0-1,-1 0 1,0 0-1,0-1 1,0 1 0,1 0-1,-2-3 1,1 4-130,-1-1 1,1 0 0,-1 1-1,0-1 1,1 1 0,-1-1 0,0 1-1,1-1 1,-1 1 0,0 0-1,0-1 1,1 1 0,-1 0-1,0-1 1,0 1 0,0 0-1,1 0 1,-1 0 0,0 0-1,0 0 1,0 0 0,0 0 0,-1 0-1,-2 0 33,0 1 1,-1-1-1,1 1 0,0 0 1,0 0-1,0 0 0,0 1 0,0 0 1,0-1-1,0 1 0,-7 5 0,7-2-106,-1-1-1,0 1 0,1 0 0,0 1 1,0-1-1,1 1 0,-1 0 0,1-1 1,0 2-1,1-1 0,0 0 0,0 0 0,0 1 1,1-1-1,-1 1 0,2 0 0,-1-1 1,1 1-1,1 12 0,-1-18-102,0 1-1,0-1 0,0 1 1,1-1-1,-1 1 1,1-1-1,-1 1 1,1-1-1,-1 0 0,1 1 1,0-1-1,0 0 1,0 0-1,0 1 1,0-1-1,0 0 1,0 0-1,0 0 0,0 0 1,0 0-1,1-1 1,-1 1-1,3 1 1,-1-1 8,0 0 0,0-1 1,0 1-1,0-1 0,0 0 1,0 0-1,0 0 0,0 0 1,0 0-1,0-1 0,4 0 1,1-1 15,0-1 0,-1 1-1,1-1 1,-1-1 0,1 1 0,-1-1 0,0-1 0,7-4 0,-5-1-57,-1 1-1,1-1 1,-2-1-1,1 1 1,-1-1-1,-1-1 1,0 1 0,-1-1-1,0 0 1,-1 0-1,0-1 1,-1 1-1,0-1 1,-1 0 0,0 0-1,-1-23 1,-12 64-50,10-22 108,0 0-1,0 0 1,1 0-1,0 0 1,0 0-1,0 0 1,1-1 0,0 1-1,0 0 1,1 0-1,-1 0 1,1-1-1,4 7 1,-5-9-1,1 0 1,0-1-1,1 1 0,-1-1 1,0 0-1,1 1 0,-1-1 1,1 0-1,0-1 0,0 1 1,0 0-1,0-1 1,0 0-1,0 1 0,0-1 1,0 0-1,0-1 0,1 1 1,-1-1-1,0 1 0,0-1 1,1 0-1,-1 0 1,0 0-1,5-1 0,-2-1 12,0 1 0,0-1 0,0 0 0,-1 0 0,1-1 0,-1 1-1,1-1 1,-1-1 0,0 1 0,0-1 0,0 1 0,-1-2 0,1 1 0,-1 0-1,0-1 1,0 0 0,6-10 0,0-1-31,0-1 0,-1 0 0,-1 0-1,9-30 1,-7 13-65,-2 0-1,-1-1 1,2-37-1,-7 51-43,-1 0-1,-1-1 0,-1 1 1,-1 0-1,-1 0 1,-7-28-1,10 47 97,-1 0 0,1 0 0,-1 0 0,0 1 0,1-1 0,-1 0 0,0 0 0,0 0 0,0 0 0,0 1 0,-1-1 0,1 0 0,0 1 0,-1-1 0,1 1 0,-1 0 0,1-1 0,-1 1 0,0 0 0,0 0 0,1 0 0,-1 0 0,-4-1 0,4 2 1,1 0 0,-1 1 0,1-1 0,0 1 0,-1-1 0,1 1 0,-1 0 0,1-1 0,0 1 0,-1 0 0,1 0 0,0 0 0,0 0 0,0 0 0,0 0 0,0 1 0,0-1 0,0 0 0,0 0 0,0 1 0,0-1 0,1 0 0,-1 1 0,1-1 0,-1 1 0,1-1 0,-1 1 0,1-1 0,0 1 0,0-1 0,0 3 0,-4 13 29,1 1-1,1-1 1,0 1-1,2 0 1,0 0-1,1 0 0,1-1 1,0 1-1,1-1 1,1 1-1,1-1 1,1 0-1,0-1 1,1 1-1,0-1 1,2-1-1,0 1 0,1-1 1,0-1-1,1 0 1,0 0-1,1-1 1,1-1-1,0 0 1,1-1-1,24 16 1,-32-24 50,0 0 1,1 0 0,-1-1 0,0 0 0,1 0 0,-1-1 0,1 1-1,7-1 1,-13-1-81,0 1-1,1-1 0,-1 0 0,1 0 0,-1 0 1,0 0-1,1 0 0,-1-1 0,0 1 1,1 0-1,-1-1 0,0 1 0,1-1 1,-1 1-1,0-1 0,1 1 0,-1-1 0,0 0 1,0 0-1,0 0 0,0 0 0,0 0 1,0 0-1,0 0 0,0 0 0,0 0 1,-1 0-1,1 0 0,0 0 0,-1-1 1,1 1-1,0 0 0,-1-1 0,0 1 0,1 0 1,-1-1-1,0 1 0,0 0 0,0-1 1,0 1-1,0 0 0,0-1 0,0-1 1,-1-1-161,0 0 0,-1 1 1,1-1-1,-1 0 0,0 1 1,0-1-1,0 1 0,0 0 1,-1-1-1,0 1 0,1 0 1,-1 1-1,0-1 0,0 0 1,0 1-1,-1 0 0,-3-2 1,-69-39-4324,60 35 2806,6 2 1006,-92-42-11765,47 30 9915,2 11 12467,56 7-7564,0 0-2057,74-1 3450,-57 0-3647,-1-1 1,1-1-1,36-9 0,-55 12-202,-1 0 0,1 0-1,0 0 1,0 0 0,-1 0-1,1-1 1,0 1 0,0 0 0,-1 0-1,1 0 1,0-1 0,0 1-1,-1 0 1,1-1 0,0 1-1,-1-1 1,1 1 0,-1-1-1,1 1 1,0-1 0,-1 1 0,1-1-1,-1 1 1,0-1 0,1 0-1,-1 1 1,1-1 0,-1 0-1,0 1 1,0-1 0,1 0-1,-1 0 1,0 1 0,0-1 0,0 0-1,0 0 1,0 1 0,0-1-1,0 0 1,0 0 0,0 0-1,0 1 1,0-1 0,0 0-1,-1 0 1,1 0 0,-16-13-4932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10.068"/>
    </inkml:context>
    <inkml:brush xml:id="br0">
      <inkml:brushProperty name="width" value="0.025" units="cm"/>
      <inkml:brushProperty name="height" value="0.025" units="cm"/>
      <inkml:brushProperty name="color" value="#E71224"/>
    </inkml:brush>
  </inkml:definitions>
  <inkml:trace contextRef="#ctx0" brushRef="#br0">1 74 15214,'7'0'2146,"13"-7"-896,10-4-450,4-1-800,-1-3-1953,-5-2-4870</inkml:trace>
  <inkml:trace contextRef="#ctx0" brushRef="#br0" timeOffset="1">213 1 17617,'0'0'10762,"-11"47"-12940,27-47-2627,1 0-6501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22.882"/>
    </inkml:context>
    <inkml:brush xml:id="br0">
      <inkml:brushProperty name="width" value="0.025" units="cm"/>
      <inkml:brushProperty name="height" value="0.025" units="cm"/>
      <inkml:brushProperty name="color" value="#E71224"/>
    </inkml:brush>
  </inkml:definitions>
  <inkml:trace contextRef="#ctx0" brushRef="#br0">4589 528 4676,'4'-8'625,"-3"6"-606,1-1 276,0 1-1,0-1 0,0-1 1,-1 1-1,1 0 1,-1 0-1,0-1 0,0 1 1,0 0-1,0-1 1,-1 1-1,1-1 0,-1 1 1,0-1-1,0 1 1,0-1-1,-1 1 0,1-1 1,-1 1-1,0-1 0,1 1 1,-2 0-1,1-1 1,0 1-1,-1 0 0,1 0 1,-1 0-1,0 0 1,-3-3-1,-25-25-97,0 2 0,-3 2-1,0 1 1,-1 1 0,-2 2 0,0 1-1,-1 2 1,-2 2 0,0 1-1,0 2 1,-47-11 0,-38-3 342,-1 5-1,-178-12 1,-798 10-667,919 34 196,0 8 1,-204 45-1,250-30 194,1 6 1,2 6-1,-178 84 1,178-62-177,-171 113 1,241-135-86,3 2 1,1 3 0,3 2-1,-79 92 1,112-113 15,1 1 1,1 1-1,2 0 0,1 2 0,1 0 1,2 2-1,2-1 0,-10 39 0,17-48 24,0 1 0,2 0-1,1 0 1,2 0-1,0 0 1,2 0 0,0 1-1,2-1 1,1-1 0,1 1-1,1 0 1,12 31-1,-5-26-29,2 1-1,0-2 0,3 0 1,0-1-1,1-1 1,2-1-1,1-1 0,25 24 1,-14-21 13,0-1 1,2-1-1,1-3 0,0 0 1,68 30-1,-26-23-29,2-3 0,1-3-1,0-4 1,2-3 0,1-4 0,91 3-1,70-6 70,1-11 0,317-40 0,478-144 2344,-415 18-1086,-448 108-966,245-118 0,-357 143-303,0-3-1,-3-3 1,-1-3 0,-2-2 0,-2-3-1,80-83 1,-110 98 10,-1-1 0,-2-1-1,-1-1 1,-2-2 0,24-52 0,-33 59-14,-2-1-1,-1 0 1,-1-1 0,-2 0 0,-1 0 0,-2-1 0,1-54 0,-5 70-35,-1 0-1,-1-1 1,-1 1 0,0 0-1,-1 1 1,-1-1-1,0 1 1,-2 0 0,0 0-1,-17-29 1,10 25-139,-1 0-1,-1 0 1,0 2-1,-2 0 1,0 1-1,-36-26 1,-14 0-1372,-2 4 0,-1 2 0,-123-44 0,186 78 1310,-140-54-3886,0 1-1404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23.435"/>
    </inkml:context>
    <inkml:brush xml:id="br0">
      <inkml:brushProperty name="width" value="0.025" units="cm"/>
      <inkml:brushProperty name="height" value="0.025" units="cm"/>
      <inkml:brushProperty name="color" value="#E71224"/>
    </inkml:brush>
  </inkml:definitions>
  <inkml:trace contextRef="#ctx0" brushRef="#br0">1 1 12011,'-1'73'7213,"1"89"-1380,2-34-5798,23 152 1,-19-242-518,12 103-2535,-17-125 550,-1 0 0,-1-1 0,-4 28-1,-4-24-3655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23.781"/>
    </inkml:context>
    <inkml:brush xml:id="br0">
      <inkml:brushProperty name="width" value="0.025" units="cm"/>
      <inkml:brushProperty name="height" value="0.025" units="cm"/>
      <inkml:brushProperty name="color" value="#E71224"/>
    </inkml:brush>
  </inkml:definitions>
  <inkml:trace contextRef="#ctx0" brushRef="#br0">9 251 9801,'0'0'2525,"-2"10"235,0 0-2307,0 0-1,1-1 1,0 1-1,1 0 0,0 0 1,0 0-1,1 0 1,1 0-1,0 0 1,0 0-1,5 14 0,3 4 140,57 135 1287,-58-144-1826,1 0 1,1-1 0,0-1-1,2 0 1,0-1-1,19 20 1,-28-32-9,0 0 0,1-1 0,-1 1 0,1-1 0,-1 0 0,1 0 0,0-1 0,0 1 0,0-1 0,1 0 1,-1-1-1,0 1 0,1-1 0,-1 0 0,1 0 0,-1-1 0,1 0 0,-1 0 0,1 0 0,7-1 0,-5-2 113,0 1 1,-1-1-1,0 0 0,1 0 0,-1-1 0,0 0 0,-1 0 0,1-1 0,-1 0 1,0 0-1,0 0 0,-1-1 0,10-11 0,10-16 184,-2-2 0,0-1 0,-3 0 0,-1-2 0,17-45 0,54-205-257,-84 267-183,-3 9-167,18-48-1563,3 25-2640,-4 17-1003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25.190"/>
    </inkml:context>
    <inkml:brush xml:id="br0">
      <inkml:brushProperty name="width" value="0.025" units="cm"/>
      <inkml:brushProperty name="height" value="0.025" units="cm"/>
      <inkml:brushProperty name="color" value="#E71224"/>
    </inkml:brush>
  </inkml:definitions>
  <inkml:trace contextRef="#ctx0" brushRef="#br0">16 157 14574,'0'0'6246,"-2"12"-5120,-2 4-798,0 0 0,2 0 0,-1 19 0,2-29-234,1-1 0,0 0-1,0 0 1,1 0 0,0 0 0,0 0 0,0 0-1,0 0 1,1 0 0,0 0 0,0 0 0,0-1-1,0 1 1,1-1 0,0 1 0,0-1-1,4 5 1,-6-8-39,0 0-1,0 0 0,0 0 1,0-1-1,0 1 0,0 0 1,0 0-1,1-1 0,-1 1 1,0-1-1,0 1 1,0-1-1,1 0 0,-1 1 1,0-1-1,0 0 0,1 0 1,-1 0-1,0 0 0,1 0 1,-1 0-1,0 0 1,1 0-1,-1 0 0,0-1 1,2 0-1,-1 0 16,0 0 0,1-1 1,-1 0-1,0 1 0,0-1 0,0 0 1,0 0-1,0 0 0,0-1 0,-1 1 1,3-4-1,2-6 77,0 0 0,-1 0 0,7-25 0,-5 1 140,-7 29-149,1 0 0,0 0 1,1 0-1,-1 0 0,1 0 1,1 0-1,4-9 0,-5 19-70,1 0 0,-1 1 1,0-1-1,0 1 0,0-1 0,0 1 0,1 7 0,-2-8-64,0 0 0,0 0 0,0 0 0,1 0 0,-1-1 0,1 1 0,0 0 0,-1-1 0,1 1 0,0-1 0,0 1 0,1-1 0,-1 0 0,0 0 0,1 0 0,0 0 0,-1 0 0,1-1 0,0 1 0,0-1 0,0 1 0,0-1 0,0 0 0,0-1 0,0 1 0,0 0 0,0-1 0,0 1 0,0-1 0,1 0 0,-1 0 0,0-1 0,0 1 0,0-1 0,0 1 0,0-1 0,6-2 0,-1 0 9,0-1 0,-1 0 1,1 0-1,-1-1 1,0 0-1,0-1 0,0 1 1,-1-1-1,0 0 0,0-1 1,0 1-1,8-14 0,-7 5-22,10-12 227,-17 27-201,1-1 0,0 1-1,-1 0 1,1-1 0,0 1 0,-1 0 0,1 0-1,0 0 1,-1-1 0,1 1 0,0 0 0,-1 0 0,1 0-1,0 0 1,0 0 0,-1 0 0,1 0 0,0 1-1,-1-1 1,1 0 0,0 0 0,0 0 0,-1 1-1,1-1 1,-1 0 0,1 1 0,0-1 0,-1 1-1,1-1 1,-1 1 0,1-1 0,-1 1 0,1-1-1,-1 1 1,1-1 0,-1 1 0,1 0 0,-1-1-1,1 2 1,0 0 8,1 1-1,0-1 0,0 0 0,0 0 1,0 0-1,0 0 0,0 0 1,0 0-1,1 0 0,-1-1 0,1 1 1,-1-1-1,1 0 0,0 0 1,-1 0-1,1 0 0,0 0 0,0-1 1,0 1-1,-1-1 0,1 0 0,0 0 1,0 0-1,0 0 0,0 0 1,0-1-1,0 1 0,-1-1 0,1 1 1,0-1-1,0 0 0,-1-1 1,1 1-1,-1 0 0,1-1 0,-1 1 1,1-1-1,2-2 0,5-4-332,-1 0 0,0-1 0,0 0 0,8-13 0,14-19-5639,-10 12-4120,-14 20 3020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25.710"/>
    </inkml:context>
    <inkml:brush xml:id="br0">
      <inkml:brushProperty name="width" value="0.025" units="cm"/>
      <inkml:brushProperty name="height" value="0.025" units="cm"/>
      <inkml:brushProperty name="color" value="#E71224"/>
    </inkml:brush>
  </inkml:definitions>
  <inkml:trace contextRef="#ctx0" brushRef="#br0">17 230 2883,'0'0'23579,"-2"3"-23467,0 3-87,-1 0-1,1 0 0,0 0 0,1 0 0,-1 0 1,1 0-1,1 0 0,-1 0 0,1 0 0,0 1 0,0-1 1,1 0-1,-1 0 0,2 0 0,-1 0 0,1 0 0,-1 0 1,2 0-1,-1 0 0,1-1 0,0 1 0,0-1 1,0 1-1,1-1 0,5 7 0,11 10-36,1-1 0,1 0 0,1-2 0,26 19 0,-23-19 4,-22-16 12,0 1 1,-1-1 0,1 1-1,-1 0 1,0 0-1,0 0 1,0 0-1,0 0 1,-1 1-1,0-1 1,1 1-1,-2 0 1,3 5-1,-4-8 31,0-1 0,1 1 0,-1 0 1,0 0-1,0 0 0,0-1 0,0 1 0,-1 0 0,1 0 0,0-1 0,-1 1 1,1 0-1,-1 0 0,1-1 0,-1 1 0,0 0 0,0-1 0,0 1 0,0-1 1,0 1-1,0-1 0,0 0 0,-1 1 0,1-1 0,0 0 0,-1 0 0,1 0 1,-1 0-1,1 0 0,-1 0 0,1 0 0,-1-1 0,0 1 0,1-1 0,-1 1 1,0-1-1,0 1 0,1-1 0,-4 0 0,0 1-8,0 0 0,-1 0-1,1 0 1,-1-1 0,1 0 0,-1 0 0,1-1-1,-1 1 1,1-1 0,0-1 0,-1 1-1,1-1 1,0 1 0,0-1 0,0-1 0,0 1-1,0-1 1,0 0 0,1 0 0,0 0-1,-1-1 1,1 0 0,-7-7 0,7 5-49,0 0 0,1 0 0,0 0 0,0 0 0,0-1 0,0 1 0,1-1 0,0 0 0,1 1-1,-1-1 1,1 0 0,1 0 0,-1 0 0,1 0 0,0 0 0,1 0 0,0 0 0,3-13 0,2 4-21,1-1 0,1 1 0,1 1 0,0-1 0,1 1 0,0 1 0,2 0 0,13-13 0,22-32 19,-32 38 47,-1-1 0,21-44 0,-32 59 61,0-1 0,0 1 0,0-1 0,-1 0 0,0 0 0,-1 0 0,0-1 0,0 1-1,0 0 1,-1 0 0,-1-1 0,1 1 0,-3-9 0,3 16-60,-1-1-1,1 1 1,-1-1-1,0 1 1,1 0-1,-1-1 1,0 1-1,0 0 1,0 0-1,0-1 1,0 1-1,0 0 1,0 0-1,-1 0 1,1 0-1,0 0 1,0 0-1,-1 1 1,1-1-1,-1 0 1,1 1-1,0-1 0,-1 1 1,1-1-1,-1 1 1,0 0-1,1 0 1,-1-1-1,1 1 1,-1 0-1,1 1 1,-1-1-1,1 0 1,-1 0-1,0 1 1,1-1-1,-1 0 1,1 1-1,-2 1 1,-3-1-13,1 1 0,0 1 0,-1-1 1,1 1-1,0 0 0,1 0 0,-1 0 0,0 1 1,-5 5-1,3-1-6,1 0 0,0 0 1,1 1-1,0 0 0,0-1 1,0 2-1,1-1 0,1 0 1,0 1-1,0 0 0,1 0 1,0 0-1,0 0 0,1 0 1,1 0-1,0 0 0,0 0 1,3 18-1,-2-25-8,0 0 0,0 0 0,1-1-1,-1 1 1,1 0 0,-1-1 0,1 1-1,0-1 1,0 0 0,0 1 0,0-1 0,1 0-1,-1 0 1,0-1 0,1 1 0,2 1 0,2 1 9,0-1 1,0 0-1,0-1 0,1 1 1,-1-2-1,10 2 1,3 0-753,0-2 1,0 0-1,0-2 1,22-2-1,-6-7-4667,-6-4-4143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26.833"/>
    </inkml:context>
    <inkml:brush xml:id="br0">
      <inkml:brushProperty name="width" value="0.025" units="cm"/>
      <inkml:brushProperty name="height" value="0.025" units="cm"/>
      <inkml:brushProperty name="color" value="#E71224"/>
    </inkml:brush>
  </inkml:definitions>
  <inkml:trace contextRef="#ctx0" brushRef="#br0">1 214 13164,'0'0'11846,"12"4"-10410,0 1-1171,0-1 0,1-1 0,23 5 1,-30-8-213,0 1 1,0-1 0,-1 0 0,1-1 0,0 1 0,0-1 0,0 0 0,-1 0 0,1-1 0,0 0 0,-1 0 0,1 0-1,8-6 1,-6 3 8,0-1 0,-1 0 0,0 0 0,0-1-1,0 0 1,-1 0 0,0 0 0,5-10-1,-8 13-33,-1 0-1,1-1 1,-1 1-1,0 0 1,-1-1-1,1 1 1,-1-1-1,0 0 1,0 1-1,0-1 1,-1 0-1,0 0 1,0 0-1,0 1 1,0-1-1,-1 0 1,0 0-1,-1-5 1,1 7-20,0 1 1,-1-1-1,1 1 1,-1-1 0,0 1-1,1 0 1,-1 0-1,0 0 1,0 0-1,-1 0 1,1 0 0,0 0-1,-1 1 1,1-1-1,-1 1 1,1-1-1,-1 1 1,1 0 0,-1 0-1,0 1 1,0-1-1,0 0 1,1 1-1,-1 0 1,0-1 0,0 1-1,-5 1 1,3-1-22,1 0 0,0 0 0,-1 1 0,1 0 0,-1 0 0,1 0-1,0 0 1,0 1 0,-1 0 0,1 0 0,0 0 0,0 0 0,1 0 0,-1 1 0,1 0 0,-1 0 0,-3 3 0,1 5 0,0-1 0,1 1 0,0 0-1,0 0 1,2 0 0,-1 1 0,1-1 0,1 1 0,0 0-1,1 0 1,0 0 0,1 0 0,0 0 0,2 12 0,-2-22 10,0 1 1,1-1 0,0 1 0,-1-1 0,1 0 0,0 1 0,0-1-1,0 0 1,0 0 0,1 0 0,-1 0 0,0 0 0,1 0-1,0 0 1,-1 0 0,1-1 0,0 1 0,0-1 0,0 1 0,0-1-1,0 0 1,0 1 0,1-1 0,-1 0 0,0 0 0,0-1 0,1 1-1,-1-1 1,1 1 0,-1-1 0,0 1 0,1-1 0,-1 0 0,1 0-1,-1-1 1,1 1 0,4-1 0,2-1 7,0 1 0,0-1 0,1-1 0,-1 1 0,-1-1-1,1-1 1,0 0 0,14-9 0,-6-1-75,-1 0-1,-1-2 0,0 1 0,-1-2 1,23-34-1,-2 3 148,-35 47-76,1 0-1,-1 1 1,1-1-1,-1 0 1,1 1-1,-1-1 1,1 0-1,0 1 1,-1-1-1,1 1 1,0-1-1,-1 1 0,1-1 1,0 1-1,0-1 1,-1 1-1,1 0 1,0-1-1,0 1 1,0 0-1,0 0 1,-1 0-1,1 0 1,0 0-1,0 0 1,0 0-1,0 0 1,1 0-1,17 16 168,-17-15-157,-1 1 0,1 0-1,0 0 1,-1-1 0,1 1-1,0-1 1,0 1 0,0-1-1,0 0 1,0 0-1,0 0 1,0 0 0,0 0-1,1 0 1,-1-1 0,4 2-1,8-4-286,0-1-1,0 0 0,0-1 1,-1 0-1,1-1 0,-1-1 1,18-10-1,-2 2-3281,-27 13 2853,-1 0-1,1 0 1,0 0-1,-1-1 0,1 1 1,-1 0-1,0-1 1,1 1-1,-1-1 0,0 0 1,0 1-1,0-1 1,0 0-1,0 0 0,0 1 1,0-3-1,3-13-5978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7:56.901"/>
    </inkml:context>
    <inkml:brush xml:id="br0">
      <inkml:brushProperty name="width" value="0.025" units="cm"/>
      <inkml:brushProperty name="height" value="0.025" units="cm"/>
    </inkml:brush>
  </inkml:definitions>
  <inkml:trace contextRef="#ctx0" brushRef="#br0">84 0 10122,'-5'9'4035,"-6"10"-3565,1 0 0,0 0 0,2 1 0,0 0-1,1 1 1,-4 24 0,3 28 514,2 122 0,6-152 192,15-61 73,73-115-702,95-131 193,-181 261-741,16-16-27,-19 19 28,1 0-1,0 0 1,0 1-1,0-1 1,0 0 0,0 0-1,0 1 1,0-1-1,0 0 1,0 1-1,0-1 1,0 0 0,0 0-1,0 1 1,0-1-1,0 0 1,0 1-1,0-1 1,0 0-1,0 0 1,0 1 0,1-1-1,-1 0 1,0 0-1,0 0 1,0 1-1,0-1 1,1 0 0,-1 0-1,0 1 1,0-1-1,0 0 1,1 0-1,-1 0 1,0 0-1,0 0 1,1 1 0,-1-1-1,0 0 1,0 0-1,1 0 1,-1 0-1,0 0 1,0 0 0,1 0-1,-1 0 1,0 0-1,1 0 1,-1 0-1,0 0 1,0 0 0,1 0-1,-1 0 1,0 0-1,1 0 1,-1 0-1,0-1 1,0 1-1,1 0 1,-1 0 0,0 0-1,0 0 1,0 0-1,1-1 1,-1 1-1,0 0 1,0 0 0,1-1-1,-4 26 71,0-1-1,-2 0 1,-1 0-1,-16 44 1,3-9-1,12-33-21,2-12 2,0 2 0,2-1 0,0 0 0,-2 29 1,5-43-58,0-1 1,0 1 0,0-1-1,0 1 1,0-1 0,0 1 0,0-1-1,0 1 1,1 0 0,-1-1 0,0 1-1,0-1 1,0 1 0,1-1 0,-1 0-1,0 1 1,1-1 0,-1 1-1,0-1 1,1 1 0,-1-1 0,1 0-1,-1 1 1,1-1 0,-1 0 0,1 1-1,-1-1 1,1 0 0,-1 0 0,1 0-1,-1 1 1,1-1 0,-1 0-1,1 0 1,-1 0 0,1 0 0,-1 0-1,1 0 1,0 0 0,-1 0 0,1 0-1,-1 0 1,1 0 0,-1-1 0,1 1-1,-1 0 1,1 0 0,-1 0-1,2-1 1,27-17-1586,-7-6-1667,0-3-3513,-1-2-4369</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27.212"/>
    </inkml:context>
    <inkml:brush xml:id="br0">
      <inkml:brushProperty name="width" value="0.025" units="cm"/>
      <inkml:brushProperty name="height" value="0.025" units="cm"/>
      <inkml:brushProperty name="color" value="#E71224"/>
    </inkml:brush>
  </inkml:definitions>
  <inkml:trace contextRef="#ctx0" brushRef="#br0">21 0 14574,'0'0'9854,"5"10"-8898,84 242 639,-46-120-3361,-60-150-2663,-70-78 5004,74 83-115,-16-17 544,28 29-824,0 0-1,0 0 1,0 0-1,0 0 1,0 0 0,0-1-1,1 1 1,-1 0-1,0-1 1,1 1-1,-1-1 1,1 1-1,-1-1 1,1 1 0,0-1-1,0 1 1,0-1-1,0 1 1,0-2-1,2 1-94,1 1-1,-1 0 1,1 0-1,-1 0 1,1 0 0,0 0-1,-1 0 1,1 1-1,0-1 1,-1 1-1,1 0 1,0 0-1,4 0 1,2 0 7,13-3-283,0-1 1,0 0-1,28-10 0,-44 11-391,0 1-1,0-1 1,0 0-1,0-1 1,-1 1-1,1-1 1,4-5-1,-7 7-166,-1 0 0,0-1 0,0 0 0,0 0-1,0 1 1,0-1 0,0-1 0,-1 1-1,1 0 1,-1 0 0,0 0 0,0-1 0,0 1-1,0-5 1,0-16-4995</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27.570"/>
    </inkml:context>
    <inkml:brush xml:id="br0">
      <inkml:brushProperty name="width" value="0.025" units="cm"/>
      <inkml:brushProperty name="height" value="0.025" units="cm"/>
      <inkml:brushProperty name="color" value="#E71224"/>
    </inkml:brush>
  </inkml:definitions>
  <inkml:trace contextRef="#ctx0" brushRef="#br0">4 0 9065,'0'0'12369,"-2"12"-11067,1 3-817,1 1-1,0-1 1,1 1-1,0-1 0,2 0 1,-1 0-1,2 1 1,0-2-1,1 1 1,1 0-1,7 14 1,-9-21-372,1 1 0,0-1 0,1 0 0,0 0 0,0 0 0,1-1 0,9 9 0,-14-15-79,0 1 1,0-1-1,0 1 0,1-1 0,-1 0 1,0 1-1,0-1 0,1 0 0,-1-1 0,1 1 1,-1 0-1,1-1 0,-1 1 0,1-1 1,0 0-1,-1 0 0,1 0 0,-1 0 0,1 0 1,-1-1-1,1 1 0,-1-1 0,1 0 1,-1 1-1,1-1 0,-1 0 0,0-1 0,1 1 1,-1 0-1,0-1 0,0 1 0,3-3 1,17-24-6,-20 25-44,1-1 1,-1 0-1,1 1 1,0 0-1,0 0 1,0 0-1,0 0 1,6-4-1,-8 10 6,1-1 0,0 1 0,0 0 0,-1 0 0,0 0 0,1 0 0,-1 0 0,-1 1 0,1-1 0,0 0 0,-1 0 0,1 7 0,1 1 35,-1-6-292,9 31 916,-9-34-833,-1-1 1,0 0 0,1 0 0,-1 1 0,1-1-1,-1 0 1,1 0 0,-1 0 0,1 1 0,0-1-1,0 0 1,-1 0 0,1 0 0,0 0-1,0 0 1,0-1 0,0 1 0,0 0 0,0 0-1,2 0 1,-3-1 5,0 0-1,1 0 1,-1 0-1,0 0 1,1 0-1,-1 0 1,0-1-1,0 1 1,1 0-1,-1 0 1,0 0-1,0 0 1,1-1-1,-1 1 1,0 0-1,0 0 1,0-1-1,0 1 1,1 0-1,-1 0 1,0-1-1,0 1 1,0 0-1,0 0 1,0-1-1,0 1 1,0 0-1,0 0 1,1-1-1,-1 1 1,0 0-1,0-1 1,0 1-1,-1-1 1,2-1-1026,2-15-5230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28.466"/>
    </inkml:context>
    <inkml:brush xml:id="br0">
      <inkml:brushProperty name="width" value="0.025" units="cm"/>
      <inkml:brushProperty name="height" value="0.025" units="cm"/>
      <inkml:brushProperty name="color" value="#E71224"/>
    </inkml:brush>
  </inkml:definitions>
  <inkml:trace contextRef="#ctx0" brushRef="#br0">27 536 15727,'0'0'9716,"-2"7"-9642,-1-1-97,-1 2 168,1 1 0,-1 0 0,2 0 0,-1 0 0,1 0-1,1 0 1,-1 0 0,2 0 0,-1 13 0,1-21-138,1 0-1,-1-1 1,0 1 0,1 0 0,-1-1 0,0 1-1,1 0 1,-1-1 0,1 1 0,-1-1 0,1 1-1,-1-1 1,1 1 0,-1-1 0,1 1 0,0-1-1,-1 0 1,1 1 0,0-1 0,-1 0 0,1 1 0,0-1-1,-1 0 1,1 0 0,0 0 0,0 0 0,-1 1-1,1-1 1,0 0 0,0 0 0,-1-1 0,1 1-1,0 0 1,0 0 0,-1 0 0,1 0 0,0-1-1,-1 1 1,1 0 0,0 0 0,-1-1 0,1 1-1,0-1 1,0 0 0,2 0 6,1-1 0,-1 0 0,0 1-1,0-1 1,0 0 0,0-1 0,-1 1 0,5-4 0,-2-3-39,-1 1 0,0-1 0,0 0 0,0 0 0,-1 0 0,-1-1 0,1 1 0,0-14 0,2-78-413,-7 129 209,1-21 294,1 0 0,-1 0-1,1 0 1,1 0 0,-1 0 0,1 0 0,2 10 0,-2-15-46,0 0-1,0 0 1,0-1 0,0 1 0,1-1 0,-1 1 0,0-1 0,1 1 0,-1-1 0,1 0 0,-1 0 0,1 0 0,-1 0 0,1 0 0,0 0 0,0 0 0,-1 0 0,1-1 0,0 1 0,0-1 0,0 1 0,0-1 0,0 0 0,0 0 0,-1 0 0,1 0 0,0 0 0,0 0 0,0 0 0,0-1 0,0 1 0,0-1-1,2 0 1,0 0 15,0-1 0,0 0 0,0 0-1,-1 0 1,1 0 0,-1-1 0,1 1-1,-1-1 1,0 0 0,0 0-1,0 0 1,0-1 0,0 1 0,-1-1-1,1 1 1,-1-1 0,2-6 0,31-70 77,-35 80-110,8-30 22,0 0 0,-2-1 0,-1 0 0,-2 0 0,-1 0 0,-1 0 0,-5-42 0,1 69-187,-3 11 76,-2 10 7,1 6 83,2 0 1,1 1 0,0 0 0,2 0 0,1 32 0,1-49 9,0 1 0,0-1 0,1 0 0,0 1 0,0-1 0,1 0 1,0 1-1,1-1 0,-1 0 0,1 0 0,0-1 0,1 1 0,0-1 1,0 1-1,0-1 0,1-1 0,0 1 0,0 0 0,0-1 1,1 0-1,7 5 0,-10-8 5,0 0 0,0-1 0,0 1 0,0-1 0,0 1 0,1-1 0,-1 0 1,1 0-1,-1-1 0,0 1 0,1-1 0,-1 0 0,1 0 0,0 0 0,-1 0 0,1 0 0,-1-1 0,0 1 0,1-1 1,-1 0-1,7-3 0,-6 1 39,1 0 1,-1 0-1,0-1 0,0 1 1,0-1-1,0 0 0,-1-1 1,1 1-1,-1 0 0,0-1 1,0 0-1,3-8 1,2-7 59,-1 1 1,-1-1 0,-1-1 0,-1 1 0,0-1-1,0-27 1,-3 18-79,-1 1 0,-4-33 0,2 51-37,1 0-1,-2 1 1,0-1-1,0 1 1,-1-1-1,0 1 1,0 1 0,-13-20-1,16 27-3,0 1 0,-1-1-1,0 0 1,1 0 0,-1 0 0,0 1-1,0-1 1,0 1 0,0 0 0,0-1-1,0 1 1,0 0 0,-4-1 0,5 2-3,0 0 1,0 0 0,1 0 0,-1 0 0,0 0-1,0 0 1,0 0 0,1 0 0,-1 0-1,0 0 1,0 1 0,1-1 0,-1 0-1,0 1 1,0-1 0,1 0 0,-1 1-1,0-1 1,1 1 0,-1-1 0,1 1 0,-1-1-1,0 1 1,1 0 0,-1-1 0,1 1-1,0 0 1,-1-1 0,1 1 0,0 0-1,-1 0 1,1-1 0,0 1 0,0 0-1,-1 0 1,1-1 0,0 1 0,0 0 0,0 0-1,0 1 1,-1 14-15,0 0 1,1 1-1,0-1 0,1 0 1,1 0-1,1 0 0,0 0 0,2 0 1,9 26-1,-9-31 26,-1 0-1,1 0 1,1 0-1,0-1 1,0 0-1,1 0 1,1-1-1,-1 0 1,2 0 0,-1-1-1,1 0 1,0 0-1,1-1 1,10 6-1,-16-11 12,0 0 0,0 0 0,0-1 0,1 1 0,-1-1 0,0 0 0,1-1 0,-1 1 0,1-1 0,-1 0 0,8 0 0,-12 0-15,1 0-1,-1-1 0,0 1 0,1 0 0,-1 0 0,0 0 0,1 0 0,-1-1 0,0 1 0,0 0 0,1 0 0,-1-1 0,0 1 0,0 0 0,0-1 0,1 1 0,-1 0 0,0 0 1,0-1-1,0 1 0,0 0 0,0-1 0,0 1 0,1 0 0,-1-1 0,0 1 0,0-1 0,0 1 0,0 0 0,0-1 0,0 1 0,0 0 0,-1-1 0,1 1 0,0 0 0,0-1 1,0 1-1,0 0 0,0-1 0,0 1 0,-1 0 0,1-1 0,0 1 0,0 0 0,0 0 0,-1-1 0,-9-14-659,-32-6-660,-6-3-689,46 23 1939,-1-1 0,1 0 0,0 0 0,-1 0 0,1 0 0,0 0 0,0 0 0,0 0 0,1-1 0,-1 1 0,1-1 0,-1 1 0,1-1 0,-2-3 0,3 5 81,1 1 0,-1 0 0,0-1 0,0 1-1,0-1 1,1 1 0,-1 0 0,0-1 0,1 1-1,-1-1 1,0 1 0,1 0 0,-1-1 0,0 1-1,1 0 1,-1 0 0,1-1 0,-1 1 0,0 0-1,1 0 1,-1 0 0,1 0 0,-1-1 0,1 1-1,-1 0 1,1 0 0,-1 0 0,1 0 0,-1 0-1,1 0 1,-1 0 0,1 0 0,-1 0 0,1 1 0,26-2 735,-21 2-536,116-1-1033,-182-20-12428,20 10 4543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28.811"/>
    </inkml:context>
    <inkml:brush xml:id="br0">
      <inkml:brushProperty name="width" value="0.025" units="cm"/>
      <inkml:brushProperty name="height" value="0.025" units="cm"/>
      <inkml:brushProperty name="color" value="#E71224"/>
    </inkml:brush>
  </inkml:definitions>
  <inkml:trace contextRef="#ctx0" brushRef="#br0">1 29 9705,'0'0'12364,"60"23"-10346,-19-23-961,5-1-833,-6-5-160,-6-3-1057,-5 0-1761,-10-3-2275,-10-2-3523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29.749"/>
    </inkml:context>
    <inkml:brush xml:id="br0">
      <inkml:brushProperty name="width" value="0.025" units="cm"/>
      <inkml:brushProperty name="height" value="0.025" units="cm"/>
      <inkml:brushProperty name="color" value="#E71224"/>
    </inkml:brush>
  </inkml:definitions>
  <inkml:trace contextRef="#ctx0" brushRef="#br0">1 171 9513,'0'0'14611,"0"12"-13741,-1 0-596,2 0 0,-1 0-1,1 0 1,4 16-1,-5-25-223,1 0-1,0 0 0,-1 0 0,1 0 1,1 0-1,-1 0 0,0 0 0,1 0 0,0 0 1,-1 0-1,1-1 0,0 1 0,0-1 1,1 0-1,-1 1 0,0-1 0,1 0 0,-1 0 1,1-1-1,0 1 0,0 0 0,-1-1 0,1 0 1,0 1-1,6 0 0,-4-1-10,0 0 1,-1-1-1,1 0 0,0 0 1,-1 0-1,1 0 0,0-1 0,-1 0 1,1 0-1,-1 0 0,1 0 0,-1-1 1,1 0-1,-1 0 0,0 0 1,0 0-1,5-4 0,-3 1-1,0-1 1,-1 1-1,0-1 1,0 0-1,0 0 0,0-1 1,-1 1-1,-1-1 0,5-10 1,-1 0-34,-1 0 0,-1 0 0,0-1 0,-2 1 0,0-1 0,1-29 1,-4 57 23,0 0 1,1 0 0,0-1-1,1 1 1,-1 0 0,2-1-1,-1 1 1,2-1 0,-1 0 0,1 0-1,7 12 1,-8-18 18,0 1 0,0 0 1,0-1-1,1 0 0,-1 0 1,1 0-1,-1 0 0,1 0 1,0-1-1,0 0 0,1 0 0,-1 0 1,0 0-1,1-1 0,-1 1 1,1-1-1,-1 0 0,1-1 0,0 1 1,-1-1-1,1 0 0,0 0 1,-1 0-1,1-1 0,0 1 0,6-3 1,-6 1-5,1 0 0,-1 0 0,0-1 0,0 1 0,0-1 0,0 0 0,0-1 0,0 1 0,-1-1 0,0 0 0,1 0 0,-2 0 1,1-1-1,0 1 0,-1-1 0,0 0 0,0 0 0,0 0 0,2-7 0,-2 5-12,0 1 1,-1-1-1,0 0 0,0 0 1,0 0-1,-1 0 0,0 0 1,0 0-1,-1 0 0,1 0 1,-2-1-1,1 1 0,-1 0 1,0 0-1,-3-10 0,1 14-25,1-1 0,-1 1 0,1 0 0,-1 0 0,0 1 0,0-1 0,0 1-1,0-1 1,0 1 0,-1 0 0,1 0 0,-1 0 0,0 0 0,1 1-1,-1 0 1,0 0 0,0 0 0,-5-1 0,7 2-47,-1-1 1,1 1-1,0 0 0,-1 0 1,1 0-1,-1 0 1,1 0-1,-1 0 0,1 1 1,0-1-1,-1 1 1,1 0-1,-4 1 0,5-1-45,0 0 1,0 0-1,0-1 0,0 1 0,0 0 0,0 0 0,1 0 0,-1 0 0,0 1 0,0-1 0,1 0 0,-1 0 0,1 0 1,-1 1-1,1-1 0,-1 0 0,1 0 0,0 1 0,0-1 0,-1 0 0,1 1 0,0-1 0,0 0 0,0 1 1,1 1-1,0-1-208,0 0 1,0 0-1,0 0 1,0 0 0,0 0-1,0-1 1,1 1-1,-1-1 1,1 1-1,-1-1 1,1 1 0,-1-1-1,1 0 1,0 1-1,0-1 1,0 0 0,0 0-1,0-1 1,0 1-1,0 0 1,0-1-1,0 1 1,0-1 0,0 1-1,0-1 1,0 0-1,0 0 1,5-1 0,66 0-9886,-27-6 2170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30.083"/>
    </inkml:context>
    <inkml:brush xml:id="br0">
      <inkml:brushProperty name="width" value="0.025" units="cm"/>
      <inkml:brushProperty name="height" value="0.025" units="cm"/>
      <inkml:brushProperty name="color" value="#E71224"/>
    </inkml:brush>
  </inkml:definitions>
  <inkml:trace contextRef="#ctx0" brushRef="#br0">176 119 15695,'0'0'7495,"-9"-7"-5296,6 4-2082,-1-1 46,-1 0-1,0 0 0,0 1 0,-1-1 1,-9-3-1,13 6-107,0 0-1,-1 0 1,1 1 0,-1-1 0,1 1 0,-1-1-1,1 1 1,-1 0 0,1 0 0,-1 0-1,1 0 1,-1 1 0,1-1 0,-1 1-1,1 0 1,-1-1 0,1 1 0,0 0 0,-1 0-1,1 1 1,-4 1 0,0 2 18,1 0 0,-1 1 0,1-1 0,0 1 0,0 0 0,1 0 0,-1 1 0,2-1 0,-1 1 0,1 0 0,0 0 0,0 0 0,1 0 0,-3 10 0,5-14-68,-1 0 1,0 0 0,1-1 0,0 1-1,-1 0 1,1 0 0,0 0-1,0 0 1,1-1 0,-1 1 0,1 0-1,-1 0 1,1-1 0,0 1-1,0 0 1,0-1 0,1 1 0,-1-1-1,0 1 1,1-1 0,0 1-1,-1-1 1,1 0 0,0 0 0,0 0-1,0 0 1,1 0 0,-1-1-1,0 1 1,1-1 0,-1 1 0,1-1-1,-1 0 1,1 0 0,0 0 0,-1 0-1,1 0 1,0-1 0,0 1-1,3-1 1,-1 1 7,0 0 1,0-1-1,0 0 0,0 0 0,1 0 1,-1 0-1,0-1 0,0 0 0,0 0 1,0 0-1,0-1 0,-1 1 0,1-1 1,0 0-1,-1-1 0,1 1 0,-1-1 1,0 0-1,0 0 0,0 0 0,0-1 0,4-4 1,-4 2 11,1-1 0,-1 1 0,0-1 0,-1 0 0,0 0 1,0-1-1,-1 1 0,0-1 0,0 1 0,0-1 0,-1 0 0,0 0 1,-1-14-1,0 11 21,0 1-1,-1-1 1,-1 0 0,0 1 0,-4-16 0,5 24-58,0-1 0,1 1 1,-1 0-1,0-1 1,0 1-1,0 0 0,-1 0 1,1 0-1,0 0 0,-1 0 1,1 0-1,-1 1 1,0-1-1,0 0 0,1 1 1,-1-1-1,0 1 0,-1 0 1,1-1-1,0 1 1,0 0-1,0 0 0,-1 1 1,1-1-1,0 0 0,-1 1 1,1-1-1,0 1 1,-1 0-1,-3 0 0,6 0-35,0 0 0,-1 0 0,1 1 0,0-1 0,-1 0 0,1 0 0,0 0 0,-1 1 0,1-1 0,0 0 0,0 1 0,-1-1 0,1 0 0,0 0 0,0 1 0,0-1 0,-1 1 0,1-1 0,0 0 0,0 1-1,0-1 1,0 0 0,0 1 0,0-1 0,0 1 0,0-1 0,0 0 0,0 1 0,0-1 0,0 0 0,0 1 0,0-1 0,0 1 0,0-1 0,0 0 0,0 1 0,0-1 0,1 0 0,-1 1 0,0-1 0,0 0 0,0 1 0,1-1 0,-1 0 0,0 1 0,1-1-1,-1 0 1,0 0 0,0 1 0,1-1 0,-1 0 0,16 18-2370,-12-17 1864,0 1 1,0-1-1,0 0 0,0 0 1,1 0-1,-1 0 0,0-1 1,1 0-1,-1 0 0,0 0 1,1 0-1,-1-1 0,0 1 1,1-1-1,-1 0 0,0-1 1,0 1-1,6-4 0,15-14-4603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30.503"/>
    </inkml:context>
    <inkml:brush xml:id="br0">
      <inkml:brushProperty name="width" value="0.025" units="cm"/>
      <inkml:brushProperty name="height" value="0.025" units="cm"/>
      <inkml:brushProperty name="color" value="#E71224"/>
    </inkml:brush>
  </inkml:definitions>
  <inkml:trace contextRef="#ctx0" brushRef="#br0">21 56 9161,'0'0'11189,"-4"11"-10655,3-6-461,-2 2 85,0 1 0,0-1-1,1 1 1,1 0-1,-1 0 1,1 0 0,1 0-1,-1 0 1,3 15-1,5 39 1136,15 87 1097,-19-135-2263,0 0 0,1-1 0,1 1 0,1-1-1,0 0 1,0 0 0,17 23 0,-22-34-113,0 0 1,1 0-1,0 0 1,-1 0-1,1 0 0,0 0 1,0 0-1,0 0 1,0-1-1,1 1 0,-1-1 1,0 0-1,1 0 1,-1 0-1,1 0 0,-1 0 1,1 0-1,-1 0 1,1-1-1,0 1 0,-1-1 1,1 0-1,0 0 0,-1 0 1,1 0-1,-1-1 1,4 1-1,-3-2 49,1 0 1,-1 1-1,0-1 0,0 0 1,0-1-1,0 1 1,0 0-1,0-1 0,-1 0 1,1 1-1,-1-1 0,0 0 1,0 0-1,0-1 0,0 1 1,0 0-1,-1-1 1,3-5-1,3-15-3,0-1 0,-1 1 1,-2-1-1,0-1 0,-2 1 0,-1-35 1,-2 21-117,-2 1 0,-2 0 0,-15-58-1,18 87 43,2 5 5,-1 1 0,0-1 1,0 0-1,0 1 0,0-1 1,0 1-1,-1-1 0,0 1 0,1 0 1,-1 0-1,-1 0 0,-3-6 0,3 53-508,4-4 503,2-1 1,2 0-1,1 1 1,2-2 0,25 72-1,-31-103 48,1 0 0,1 0 0,-1 0 0,1-1 0,1 1 0,-1-1 0,1 0 0,0 0-1,8 7 1,-10-11-159,0 1 0,1-1 0,-1 0 0,0 0 0,1 0 0,0 0 0,0-1 0,5 2 0,-6-2-366,0-1 0,1 1 0,0-1 0,-1 0 0,1 0 0,-1 0 0,1 0 0,-1-1 0,1 1 0,4-3 0,0-3-4121,-7-6-2680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31.185"/>
    </inkml:context>
    <inkml:brush xml:id="br0">
      <inkml:brushProperty name="width" value="0.025" units="cm"/>
      <inkml:brushProperty name="height" value="0.025" units="cm"/>
      <inkml:brushProperty name="color" value="#E71224"/>
    </inkml:brush>
  </inkml:definitions>
  <inkml:trace contextRef="#ctx0" brushRef="#br0">0 1 15054,'0'0'7933,"5"10"-6988,61 150 2418,-43-98-3023,2-1 1,3-1-1,40 63 0,-59-114-1347,-10-19 690,-10-21 147,-66-84-1136,15 24 183,61 91 1143,1-1 1,0 1-1,0 0 1,0 0-1,0 0 1,0 0-1,0-1 0,0 1 1,0 0-1,0 0 1,0 0-1,0 0 1,0-1-1,0 1 1,0 0-1,0 0 1,0 0-1,0 0 1,0-1-1,0 1 1,0 0-1,0 0 1,0 0-1,0 0 0,0 0 1,1-1-1,-1 1 1,0 0-1,0 0 1,0 0-1,0 0 1,0 0-1,0 0 1,1-1-1,-1 1 1,0 0-1,0 0 1,0 0-1,0 0 1,0 0-1,1 0 0,-1 0 1,0 0-1,0 0 1,0 0-1,0 0 1,1 0-1,-1 0 1,0 0-1,0 0 1,17-1 310,17 5-57,-12 0-203,1 0-1,-1-2 1,1 0-1,-1-1 0,40-5 1,-54 3 45,0-1 0,-1 1 1,1-1-1,-1-1 0,1 0 1,-1 0-1,0 0 0,0-1 1,0 0-1,-1 0 0,1-1 1,-1 0-1,0 0 1,0 0-1,-1-1 0,0 0 1,0 0-1,0 0 0,7-13 1,-7 10-29,-1-1 1,0 1-1,0-1 1,-1 0 0,0 0-1,-1 0 1,0 0 0,-1 0-1,1-14 1,-2 23-88,0 0 1,0 0 0,0 0 0,0 0-1,0 0 1,0 0 0,0 0-1,0 0 1,0 0 0,-1 0 0,1 0-1,0 0 1,-1 0 0,1 1-1,0-1 1,-1 0 0,1 0 0,-1 0-1,0 1 1,1-1 0,-1 0-1,0 0 1,1 1 0,-1-1 0,0 1-1,0-1 1,1 1 0,-1-1-1,0 1 1,0-1 0,0 1 0,0 0-1,0-1 1,0 1 0,1 0-1,-1 0 1,0 0 0,0-1 0,0 1-1,0 0 1,0 0 0,0 1-1,0-1 1,0 0 0,0 0 0,0 0-1,0 1 1,0-1 0,0 0-1,-1 2 1,-3-1-14,1 1-1,0 0 1,0 0-1,0 1 1,0-1-1,0 1 1,0 0-1,0 0 1,-4 5-1,1 2 18,0 0-1,1 0 1,0 1-1,1 0 1,0 1-1,1-1 1,0 1-1,1 0 1,0 0-1,1 0 1,0 0-1,0 17 1,2-25 7,0 1 1,0 0 0,0 0 0,0 0 0,1 0-1,0 0 1,0 0 0,0 0 0,0 0 0,1-1-1,0 1 1,0-1 0,0 1 0,1-1 0,-1 0-1,1 1 1,0-1 0,0-1 0,1 1-1,-1 0 1,1-1 0,0 0 0,0 0 0,0 0-1,0 0 1,0-1 0,0 1 0,1-1 0,-1 0-1,1 0 1,0-1 0,6 2 0,0-1-189,0 0 0,0-1 1,0-1-1,0 0 0,0 0 0,0-1 1,11-2-1,-14 1-698,0 0-1,-1 0 1,1-1-1,-1 0 1,0-1-1,10-5 1,23-21-8735</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31.738"/>
    </inkml:context>
    <inkml:brush xml:id="br0">
      <inkml:brushProperty name="width" value="0.025" units="cm"/>
      <inkml:brushProperty name="height" value="0.025" units="cm"/>
      <inkml:brushProperty name="color" value="#E71224"/>
    </inkml:brush>
  </inkml:definitions>
  <inkml:trace contextRef="#ctx0" brushRef="#br0">1 1 12876,'0'0'11051,"4"11"-9888,11 34-223,-4-11-178,1 1 0,2-2 0,32 57 0,-45-87-757,1 0-1,0-1 0,1 1 1,-1-1-1,0 0 1,1 0-1,-1 0 0,1 0 1,0 0-1,-1 0 1,1 0-1,0-1 1,0 0-1,0 0 0,1 1 1,-1-2-1,0 1 1,6 1-1,-3-2 41,-1 0 1,1-1-1,0 1 0,-1-1 1,1 0-1,-1-1 1,1 1-1,-1-1 0,0 0 1,7-4-1,0 0-403,0-2 0,0 1 0,16-14 1,19-25-5350,-28 21-1191,-8-1-5908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32.085"/>
    </inkml:context>
    <inkml:brush xml:id="br0">
      <inkml:brushProperty name="width" value="0.025" units="cm"/>
      <inkml:brushProperty name="height" value="0.025" units="cm"/>
      <inkml:brushProperty name="color" value="#E71224"/>
    </inkml:brush>
  </inkml:definitions>
  <inkml:trace contextRef="#ctx0" brushRef="#br0">40 93 1281,'0'0'13394,"-6"10"-8915,1-4-4009,2-2-124,0 0 0,0 1 0,0-1 0,1 0 0,-1 1 0,1-1 0,0 1-1,1 0 1,-1 0 0,1 0 0,0 0 0,0 0 0,0 0 0,0 10 0,2-14-286,0 1 1,0-1-1,1 1 0,-1-1 1,0 1-1,0-1 0,1 0 1,-1 0-1,0 0 0,1 1 1,0-1-1,-1-1 0,1 1 1,-1 0-1,1 0 0,0-1 1,0 1-1,-1-1 1,1 1-1,0-1 0,0 0 1,0 0-1,-1 1 0,1-1 1,0-1-1,0 1 0,0 0 1,2-1-1,54-8 58,-51 6-103,-1 1 0,0-1-1,1 0 1,-1-1 0,0 1-1,-1-1 1,1 0 0,-1-1-1,0 1 1,0-1 0,0 0-1,-1 0 1,1-1 0,-1 1-1,-1-1 1,5-7 0,-4 3-54,1-1 1,-2 0 0,1 0-1,-1 0 1,-1 0-1,0-1 1,-1 1 0,0-21-1,-15 65-559,13-30 424,0 1 0,1-1 0,0 0 0,0 1 0,0-1 0,0 1-1,1-1 1,-1 0 0,1 1 0,0-1 0,0 0 0,0 0 0,1 1 0,-1-1 0,1 0-1,-1 0 1,1 0 0,4 4 0,-4-5-199,0-1 1,0 1-1,0-1 1,0 0-1,1 0 0,-1 0 1,0 0-1,1 0 1,-1-1-1,0 1 0,1-1 1,-1 1-1,1-1 1,-1 0-1,1 0 0,-1 0 1,1 0-1,-1-1 1,0 1-1,1-1 0,-1 1 1,1-1-1,-1 0 1,0 0-1,0 0 0,1 0 1,3-3-1,16-13-4239,-3-5-1965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7:57.604"/>
    </inkml:context>
    <inkml:brush xml:id="br0">
      <inkml:brushProperty name="width" value="0.025" units="cm"/>
      <inkml:brushProperty name="height" value="0.025" units="cm"/>
    </inkml:brush>
  </inkml:definitions>
  <inkml:trace contextRef="#ctx0" brushRef="#br0">133 27 13901,'0'0'2643,"-11"1"-1175,7-1-1355,-1 0-1,1 0 1,-1 1 0,1-1 0,-1 1 0,1 0 0,0 0 0,0 1 0,-1 0-1,1-1 1,0 1 0,0 1 0,1-1 0,-1 0 0,0 1 0,1 0-1,-1 0 1,1 0 0,0 0 0,0 1 0,0-1 0,1 1 0,-1 0 0,1-1-1,0 1 1,0 0 0,-2 6 0,-14 58 1328,17-63-1383,0 0 1,1 0-1,0 0 0,-1 0 1,2 1-1,-1-1 0,0 0 1,1 0-1,0 0 0,0 0 0,4 7 1,-5-11-24,0 0 0,1 0-1,-1 0 1,1 0 0,-1 0 0,1 0 0,-1-1 0,1 1 0,0 0 0,-1 0 0,1-1 0,0 1 0,0 0 0,0-1-1,0 1 1,-1-1 0,1 1 0,0-1 0,0 1 0,0-1 0,0 0 0,0 1 0,0-1 0,0 0 0,0 0-1,0 0 1,0 0 0,2 0 0,-2 0 73,1-1 0,0 0 0,0 0 0,0 0 0,-1 0 0,1 0 0,0 0 0,-1 0 0,1-1 0,-1 1 0,0-1 0,1 1 0,1-3-1,2-4 152,0 0-1,0 0 0,-1 0 0,0 0 1,3-11-1,-2-3-108,-1 1-1,-1-1 1,-2 0 0,0-35 0,-2 38-93,4 18-85,-1 0 0,0 1-1,0-1 1,1 1 0,-1-1 0,0 1 0,1 0-1,-1 0 1,0 0 0,5 1 0,-4-1 23,59-2-29,-41 0 22,1 1 1,-1 1 0,1 1 0,36 6-1,-56-6-6,1-1-1,-1 1 0,1 0 1,-1 0-1,1 1 0,-1-1 1,1 0-1,-1 1 1,0-1-1,0 1 0,0 0 1,0 0-1,0 0 0,0 0 1,0 0-1,-1 0 0,1 1 1,-1-1-1,1 0 0,-1 1 1,0-1-1,0 1 1,0-1-1,-1 1 0,1 0 1,0-1-1,-1 1 0,0 0 1,0 0-1,1-1 0,-2 6 1,0 7 56,-1-1 0,-1 1 0,0-1 0,-8 22 1,11-36-39,0 0 0,0 0 0,0 0 1,0 0-1,0 0 0,0 0 1,0 0-1,0 1 0,0-1 1,0 0-1,0 0 0,0 0 0,0 0 1,0 0-1,0 0 0,0 1 1,0-1-1,0 0 0,0 0 1,0 0-1,0 0 0,0 0 0,0 0 1,0 0-1,0 1 0,0-1 1,0 0-1,0 0 0,0 0 1,0 0-1,0 0 0,0 0 0,1 0 1,-1 0-1,0 0 0,0 1 1,0-1-1,0 0 0,0 0 1,0 0-1,0 0 0,0 0 0,1 0 1,-1 0-1,0 0 0,0 0 1,0 0-1,0 0 0,0 0 1,0 0-1,0 0 0,1 0 0,-1 0 1,0 0-1,0 0 0,0 0 1,0 0-1,0 0 0,0 0 0,1 0 1,11-5 68,10-10 57,-2-6-131,-16 17-54,-1-1 0,1 1 1,0 0-1,0 0 0,0 0 1,1 1-1,-1-1 0,1 1 0,0 0 1,0 0-1,0 1 0,0-1 0,10-2 1,-14 5 37,0 1 0,0-1 0,0 1 0,0 0 0,0-1 0,0 1 0,0 0 0,0-1 0,-1 1 0,1 0 0,0 0 0,0 0 0,-1 0 0,1 0 0,-1-1 0,1 1 0,0 0 0,-1 1 1,0-1-1,1 0 0,-1 0 0,0 0 0,0 0 0,1 0 0,-1 0 0,0 0 0,0 0 0,0 1 0,0-1 0,0 0 0,-1 0 0,1 2 0,-1-2 27,1 1-1,0-1 1,0 1 0,0-1-1,0 1 1,0-1-1,0 1 1,0-1 0,0 1-1,1-1 1,-1 1 0,1-1-1,-1 1 1,1-1-1,-1 0 1,1 1 0,0-1-1,0 0 1,-1 0-1,1 1 1,0-1 0,0 0-1,0 0 1,0 0-1,1 0 1,-1 0 0,0 0-1,0-1 1,3 2-1,1-1 32,0-1 0,0 0 0,0 0-1,0-1 1,0 0 0,0 0-1,0 0 1,0 0 0,0-1-1,0 1 1,0-1 0,-1-1-1,1 1 1,5-4 0,8-7 2,1-1 0,16-17 1,23-16-378,-57 47 307,-1 0 0,0 0 0,0 0 0,0-1 0,1 1-1,-1 0 1,0 0 0,0 0 0,1 0 0,-1 0 0,0 0-1,0 0 1,1 0 0,-1-1 0,0 1 0,0 0 0,1 0-1,-1 0 1,0 0 0,1 0 0,-1 0 0,0 0 0,0 1-1,1-1 1,-1 0 0,0 0 0,0 0 0,1 0 0,-1 0-1,0 0 1,0 0 0,1 1 0,-1-1 0,0 0-1,0 0 1,0 0 0,1 0 0,-1 1 0,0-1 0,3 15-521,-9 30-988,3-25-1704,3-19 3076,0-1 1,0 0-1,0 1 0,0-1 0,-1 0 1,1 1-1,0-1 0,0 1 0,0-1 0,1 0 1,-1 1-1,0-1 0,0 0 0,0 1 1,0-1-1,0 1 0,0-1 0,0 0 0,1 1 1,-1-1-1,0 0 0,0 1 0,0-1 1,1 0-1,-1 0 0,0 1 0,1-1 0,-1 0 1,0 0-1,0 1 0,1-1 0,-1 0 1,0 0-1,1 0 0,-1 1 0,1-1 0,-1 0 1,0 0-1,1 0 0,-1 0 0,0 0 1,1 0-1,-1 0 0,1 0 0,-1 0 0,0 0 1,1 0-1,0 0 0,17 0-5581</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32.712"/>
    </inkml:context>
    <inkml:brush xml:id="br0">
      <inkml:brushProperty name="width" value="0.025" units="cm"/>
      <inkml:brushProperty name="height" value="0.025" units="cm"/>
      <inkml:brushProperty name="color" value="#E71224"/>
    </inkml:brush>
  </inkml:definitions>
  <inkml:trace contextRef="#ctx0" brushRef="#br0">64 298 8200,'0'0'9299,"-9"1"-7729,7-1-1487,0 0 0,-1 0 0,1 1 0,0-1 1,0 0-1,0 1 0,0-1 0,0 1 0,0 0 0,0-1 1,0 1-1,0 0 0,0 0 0,0 0 0,0 1 0,1-1 1,-1 0-1,0 1 0,1-1 0,-1 1 0,1 0 0,0-1 1,-1 1-1,1 0 0,0 0 0,0 0 0,0 0 0,0 0 1,1 0-1,-1 0 0,0 0 0,1 0 0,0 0 0,-1 0 0,1 0 1,0 0-1,0 4 0,-1 0 85,1 0-1,-1 0 1,1 0 0,1 0-1,-1 1 1,1-1 0,0 0-1,0 0 1,1 0 0,0 0-1,0 0 1,0-1 0,1 1 0,4 7-1,-2-6-197,1-1-1,0 0 0,0 0 1,1-1-1,0 1 0,-1-1 1,2-1-1,-1 0 0,0 0 1,9 4-1,25 9-836,34 18-1912,-69-32 2497,0 0 0,-1 1 1,1 0-1,-1 0 0,0 0 0,0 1 0,-1 0 0,0-1 0,7 11 0,-10-13 321,0-1 0,0 1 0,0 0 0,-1-1-1,1 1 1,0-1 0,-1 1 0,0 0 0,1 0 0,-1-1-1,0 1 1,0 0 0,0 0 0,0-1 0,0 1-1,0 0 1,0 0 0,-1-1 0,1 1 0,-1 0 0,1-1-1,-1 1 1,0 0 0,0-1 0,1 1 0,-1-1 0,-2 3-1,0-1 160,1-1-1,-1 1 1,0-1 0,0 1-1,-1-1 1,1 0-1,0 0 1,-1 0-1,1-1 1,-1 1 0,1-1-1,-7 2 1,5-2 19,1-1 0,0 1-1,-1 0 1,1-1 0,-1 0 0,1 0 0,0-1 0,-1 1 0,1-1-1,-1 0 1,-5-2 0,8 3-167,0-1-1,0 0 1,0 0-1,0 0 1,0 0 0,1 0-1,-1-1 1,0 1-1,1-1 1,-1 1-1,1-1 1,-1 1-1,1-1 1,0 0-1,0 0 1,0 1 0,0-1-1,0 0 1,0 0-1,0 0 1,0 0-1,1 0 1,-1-4-1,0-2-136,1 0 0,0 0-1,0 0 1,1 1-1,0-1 1,0 0 0,1 0-1,0 1 1,0-1-1,7-13 1,4-4-840,28-42 0,-26 46 523,-1-1 1,11-26 0,-21 37 446,0 0-1,0 0 1,-2 0-1,1 0 0,-2 0 1,1 0-1,-1-1 1,-1 1-1,-1-13 0,1 22 35,0-1 0,-1 1 0,1-1 0,-1 1 0,0-1 0,0 1 0,0-1 0,0 1-1,0 0 1,0-1 0,-1 1 0,1 0 0,-1 0 0,1 0 0,-1 0 0,0 0-1,0 0 1,-2-1 0,1 2-2,0-1-1,0 1 1,0 1-1,0-1 0,0 0 1,0 1-1,0 0 1,0-1-1,-1 1 1,1 0-1,0 1 1,0-1-1,0 0 0,0 1 1,0 0-1,0 0 1,0 0-1,0 0 1,-3 2-1,1-1-19,1 1 0,0-1 0,-1 1 1,1 0-1,0 0 0,1 0 0,-1 1 0,1 0 0,-1-1 0,1 1 0,-5 8 1,6-9-7,1 0 1,-1 0-1,0 0 1,1 0-1,-1 1 1,1-1-1,0 0 1,0 1 0,1-1-1,-1 1 1,1-1-1,-1 1 1,1-1-1,0 1 1,1-1-1,-1 1 1,2 5 0,-1-7-40,0 0 0,1-1 0,-1 1 0,1-1 0,-1 1 0,1-1 0,0 0 1,-1 0-1,1 0 0,0 0 0,0 0 0,0 0 0,0 0 0,0 0 0,0-1 1,0 1-1,0-1 0,0 0 0,0 1 0,0-1 0,1 0 0,-1 0 0,0 0 1,0-1-1,4 0 0,4 0 22,0 0-1,0-1 1,1 0 0,9-4-1,31-15 99,-36 14 2,0 0 1,1 1 0,-1 1-1,1 0 1,0 1-1,1 1 1,25-2 0,-41 5-60,-1 0 1,1-1-1,-1 1 1,1-1-1,0 1 1,-1-1-1,1 0 1,-1 1-1,1-1 1,-1 1-1,1-1 1,-1 0-1,0 0 1,1 1-1,-1-1 1,0 0-1,0 0 1,1 1-1,-1-1 1,0 0-1,0 0 1,0 1-1,0-1 1,0-1-1,2-26 250,-2 25-225,0-15-12,-1 1 0,-1-1 1,-6-26-1,4 25-107,1 0 0,-2-29 1,6 48-25,-1-1 0,0 0 0,0 1 1,1-1-1,-1 0 0,1 1 0,-1-1 0,1 0 1,-1 1-1,1-1 0,-1 1 0,1-1 0,-1 1 0,1-1 1,0 1-1,-1 0 0,1-1 0,0 1 0,-1 0 1,1-1-1,0 1 0,-1 0 0,1 0 0,0 0 1,0-1-1,-1 1 0,1 0 0,0 0 0,0 0 1,0 0-1,31 0-1367,-24 0 812,61-5-6003,-30-3-738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33.448"/>
    </inkml:context>
    <inkml:brush xml:id="br0">
      <inkml:brushProperty name="width" value="0.025" units="cm"/>
      <inkml:brushProperty name="height" value="0.025" units="cm"/>
      <inkml:brushProperty name="color" value="#E71224"/>
    </inkml:brush>
  </inkml:definitions>
  <inkml:trace contextRef="#ctx0" brushRef="#br0">5 121 10410,'-1'0'244,"1"0"0,0 0 0,0 0 1,0 0-1,-1 1 0,1-1 0,0 0 0,0 0 0,-1 0 1,1 0-1,0 0 0,0 0 0,0 1 0,0-1 0,-1 0 1,1 0-1,0 0 0,0 0 0,0 1 0,0-1 1,0 0-1,0 0 0,0 1 0,-1-1 0,1 0 0,0 0 1,0 0-1,0 1 0,0-1 0,0 0 0,0 0 0,0 1 1,0-1-1,0 0 0,0 0 0,0 0 0,0 1 1,0-1-1,0 0 0,1 0 0,-1 1 0,0-1 0,0 0 1,0 0-1,0 0 0,0 1 0,0-1 0,1 0 0,-1 0 1,0 0-1,0 1 0,8 27 2839,14 30-2245,-21-56-792,0 1 0,0-1 0,0 0 0,0 0 1,0 0-1,0 0 0,0 0 0,1 0 0,-1 0 0,1 0 0,0-1 0,-1 1 0,1 0 0,0-1 0,0 1 0,0-1 0,0 0 0,0 0 0,0 0 0,1 0 0,-1 0 0,0 0 1,0-1-1,1 1 0,-1-1 0,0 1 0,1-1 0,4 0 0,-3-1 28,0 0 0,0 0 0,0-1 0,0 1 0,0-1 0,0 0 0,0 0 0,-1-1 0,1 1 0,-1-1 0,1 1 0,-1-1 0,0 0 0,0 0 0,4-6 0,9-13 10,-1-2 0,0 0 1,19-47-1,-13 27-21,-21 44-65,0-1-1,0 1 0,0-1 0,0 1 1,0-1-1,0 1 0,0-1 1,0 1-1,0-1 0,1 1 0,-1-1 1,0 1-1,0-1 0,1 1 1,-1-1-1,0 1 0,1 0 0,-1-1 1,0 1-1,1-1 0,-1 1 0,0 0 1,1 0-1,-1-1 0,1 1 1,-1 0-1,1-1 0,-1 1 0,1 0 1,-1 0-1,1 0 0,-1 0 1,1 0-1,-1-1 0,1 1 0,-1 0 1,1 0-1,-1 0 0,1 0 1,-1 0-1,1 1 0,-1-1 0,1 0 1,-1 0-1,1 0 0,-1 0 0,1 0 1,-1 1-1,1-1 0,-1 0 1,0 0-1,1 1 0,-1-1 0,1 0 1,-1 1-1,0-1 0,1 1 1,-1-1-1,0 0 0,1 1 0,-1-1 1,0 1-1,0-1 0,1 1 1,16 43 17,-11-27 56,-4-12-54,0 0 1,1 0-1,0 0 0,0-1 1,0 0-1,0 1 1,1-1-1,-1-1 1,1 1-1,0 0 1,8 4-1,-9-6-3,-1-1-1,0 0 0,1 0 1,-1 0-1,1-1 1,-1 1-1,1 0 0,-1-1 1,1 0-1,-1 0 0,1 0 1,-1 0-1,1 0 1,0 0-1,-1 0 0,1-1 1,-1 0-1,1 1 1,-1-1-1,0 0 0,1 0 1,-1 0-1,0 0 1,1-1-1,-1 1 0,3-4 1,5-3-35,-1 0 0,-1 0 1,1-1-1,-2 0 0,1-1 0,7-13 1,-11 17-549,-1 0 0,0 0-1,0 0 1,-1-1 0,0 1 0,0-1 0,1-9 0,-2 15-1807,-5 6-4975,-4 4 1757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33.794"/>
    </inkml:context>
    <inkml:brush xml:id="br0">
      <inkml:brushProperty name="width" value="0.025" units="cm"/>
      <inkml:brushProperty name="height" value="0.025" units="cm"/>
      <inkml:brushProperty name="color" value="#E71224"/>
    </inkml:brush>
  </inkml:definitions>
  <inkml:trace contextRef="#ctx0" brushRef="#br0">1 0 8520,'0'0'10858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34.444"/>
    </inkml:context>
    <inkml:brush xml:id="br0">
      <inkml:brushProperty name="width" value="0.025" units="cm"/>
      <inkml:brushProperty name="height" value="0.025" units="cm"/>
      <inkml:brushProperty name="color" value="#E71224"/>
    </inkml:brush>
  </inkml:definitions>
  <inkml:trace contextRef="#ctx0" brushRef="#br0">0 249 14253,'0'0'2040,"1"11"213,3 19-404,1-2 1,18 57-1,-20-77-1726,-1 0 0,1-1 0,0 1 0,0-1 0,1 0 0,0 0 0,1 0 0,-1 0 0,1-1 0,1 0 0,-1 0 0,1 0 0,0 0 0,0-1 0,0 0 0,1-1 0,12 7 0,-17-10-84,0-1 1,-1 1 0,1-1 0,0 1-1,0-1 1,0 0 0,0 0 0,0 0 0,0 0-1,0 0 1,-1 0 0,1 0 0,0-1 0,0 1-1,0-1 1,0 1 0,-1-1 0,1 0-1,0 0 1,0 1 0,-1-1 0,1-1 0,-1 1-1,1 0 1,-1 0 0,1 0 0,-1-1 0,0 1-1,0-1 1,1 1 0,-1-1 0,0 0-1,0 1 1,-1-1 0,1 0 0,0 1 0,-1-1-1,1 0 1,-1 0 0,1 0 0,-1 0-1,0-3 1,3-10 113,-1 0-1,-1-1 1,-1-30-1,0 40 5,-1-3-37,0 0 0,0-1 1,-1 1-1,-4-11 1,6 18-117,-1 0 0,1 0 0,-1 0-1,0 0 1,1 0 0,-1 0 0,0 0 0,0 1 0,0-1 0,0 0 0,-1 1 0,1-1 0,0 1 0,-1-1 0,1 1 0,-1 0 0,1-1 0,-1 1 0,0 0 0,1 0-1,-1 0 1,0 0 0,0 1 0,0-1 0,-2 0 0,25 25-308,-15-21 298,1 1-1,-1-1 1,1 0 0,0-1-1,0 0 1,0 0 0,0 0-1,0-1 1,0 0 0,0-1 0,1 1-1,-1-1 1,0-1 0,0 1-1,1-1 1,7-2 0,-10 1 10,0 1 0,-1-1 0,1 0 1,0 0-1,-1 0 0,0-1 0,0 1 1,1-1-1,-1 0 0,-1-1 0,1 1 1,0-1-1,-1 1 0,0-1 0,0 0 1,0 0-1,0 0 0,-1-1 0,1 1 1,-1-1-1,0 1 0,-1-1 0,3-8 1,5-50 83,-9 60-83,1-1-1,-1 0 1,0 1-1,0-1 0,-1 0 1,1 1-1,-1-1 1,1 1-1,-1-1 0,0 1 1,-1-1-1,1 1 1,0-1-1,-4-4 0,4 8-6,1-1 1,-1 0-1,0 1 0,0-1 0,0 1 0,0-1 0,0 1 0,0 0 0,0-1 0,0 1 0,0 0 0,0-1 0,0 1 0,0 0 0,0 0 1,0 0-1,0 0 0,0 0 0,0 0 0,0 0 0,0 1 0,0-1 0,0 0 0,0 0 0,0 1 0,0-1 0,0 1 0,0-1 0,0 1 0,0-1 1,1 1-1,-1-1 0,0 1 0,0 0 0,1 0 0,-1-1 0,0 1 0,1 0 0,-1 0 0,0 0 0,1 0 0,-1 0 0,1-1 0,-1 3 0,-21 43-39,18-35 38,0 1-1,1 0 1,1 0-1,0 0 0,1 0 1,0 0-1,0 0 1,2 13-1,0-23-62,-1-1-1,0 1 0,1 0 1,-1-1-1,1 1 0,0 0 0,0-1 1,-1 1-1,1-1 0,0 1 1,0-1-1,0 0 0,0 1 1,1-1-1,-1 0 0,0 0 1,1 1-1,-1-1 0,0 0 1,1-1-1,-1 1 0,1 0 1,0 0-1,-1-1 0,1 1 0,0 0 1,-1-1-1,1 0 0,0 1 1,-1-1-1,1 0 0,0 0 1,0 0-1,-1 0 0,1 0 1,0-1-1,3 0 0,1 1-618,-1-1 0,1-1 0,0 1 1,0-1-1,-1 0 0,1 0 0,-1-1 0,0 1 0,0-1 0,6-4 0,-3 0-981,-1 0 1,0-1-1,0 0 0,-1 0 1,8-15-1,-6 9 970,0 0 1,-2-1-1,6-17 1,6-49 3868,-12 3 4695,-6 78-7732,1-1 0,-1 1 1,0-1-1,0 1 0,0-1 0,0 1 0,0-1 0,0 1 1,0-1-1,0 1 0,0-1 0,0 1 0,-1-1 0,1 1 1,0-1-1,0 1 0,0-1 0,-1 1 0,1-1 0,0 1 1,0 0-1,-1-1 0,1 1 0,0-1 0,-1 1 1,1 0-1,0-1 0,-1 1 0,1 0 0,-1-1 0,0 1 1,-13 8 1393,-11 25-686,19-22-730,1-1-1,1 1 1,0 0 0,0 1-1,1-1 1,0 1 0,1-1-1,1 1 1,-1 15 0,3-25-117,-1-1 0,0 1-1,1-1 1,-1 1 0,1-1 0,0 0 0,-1 1 0,1-1-1,0 0 1,0 1 0,0-1 0,0 0 0,0 0 0,0 0 0,0 0-1,0 0 1,0 0 0,1 0 0,-1 0 0,0-1 0,1 1-1,-1 0 1,0-1 0,1 1 0,-1-1 0,1 1 0,-1-1 0,1 0-1,-1 0 1,1 0 0,2 0 0,58 3-576,-49-4 319,22 0-310,-21 0 181,1 1 0,-1 0 1,0 1-1,17 3 0,-31-4 396,1 0 0,0 0-1,-1 0 1,1 0 0,-1 0 0,1 0 0,0 1 0,-1-1 0,1 0-1,-1 0 1,1 1 0,-1-1 0,1 0 0,-1 1 0,1-1-1,-1 1 1,1-1 0,-1 1 0,1-1 0,-1 1 0,0-1 0,1 1-1,-1-1 1,0 1 0,1-1 0,-1 1 0,0-1 0,0 1-1,0 0 1,1-1 0,-1 1 0,0-1 0,0 1 0,0 0 0,0-1-1,0 1 1,0 0 0,0-1 0,0 1 0,-1-1 0,1 1-1,0 0 1,0-1 0,0 1 0,-1-1 0,1 1 0,0-1 0,-1 1-1,1-1 1,0 1 0,-1-1 0,1 1 0,-1-1 0,1 1-1,-1-1 1,0 1 0,-27 24 975,18-19-840,1-1-1,-1 0 1,-1 0 0,1-1 0,-22 6-1,29-10-290,1 1 0,-1-1 1,0 0-1,0 0 0,1 0 0,-1 0 0,0-1 0,1 1 0,-1-1 0,1 1 0,-1-1 1,-4-2-1,5 1-278,-1 1 1,1-1 0,0 1 0,0-1-1,0 0 1,0 0 0,0 0 0,1 0-1,-1-1 1,1 1 0,-1 0 0,1-1-1,0 1 1,-2-6 0,-8-25-5612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34.994"/>
    </inkml:context>
    <inkml:brush xml:id="br0">
      <inkml:brushProperty name="width" value="0.025" units="cm"/>
      <inkml:brushProperty name="height" value="0.025" units="cm"/>
      <inkml:brushProperty name="color" value="#E71224"/>
    </inkml:brush>
  </inkml:definitions>
  <inkml:trace contextRef="#ctx0" brushRef="#br0">1 0 12011,'0'0'6924,"8"13"-6011,5 8-470,-1 0 0,0 1 0,-2 0 0,-1 1 1,7 26-1,0 16 597,-9-32-736,1-1 1,1 1-1,2-1 1,22 42-1,-33-72-267,1-1 1,-1 1-1,1-1 1,0 1-1,0-1 1,0 0-1,0 1 0,0-1 1,0 0-1,0 0 1,0 1-1,1-1 0,-1 0 1,0 0-1,1-1 1,-1 1-1,0 0 1,1 0-1,-1-1 0,1 1 1,-1-1-1,1 1 1,0-1-1,-1 1 0,3-1 1,-2-1-2,-1 1 1,0-1-1,0 0 0,0 0 1,1 1-1,-1-1 1,0 0-1,0 0 1,0 0-1,0 0 0,-1-1 1,1 1-1,0 0 1,0 0-1,-1 0 0,1-1 1,0 1-1,-1 0 1,0-1-1,1 1 0,-1-1 1,0 1-1,1 0 1,-1-1-1,0 1 0,0-1 1,0 1-1,-1-2 1,2-20 152,0 1 1,-7-44 0,4 56-230,0-1 1,0 1-1,-1 1 1,0-1-1,-1 0 1,0 1-1,-1 0 1,-10-16-1,15 25 25,0-1-1,0 1 1,0-1 0,-1 1-1,1-1 1,0 1-1,0-1 1,-1 1 0,1-1-1,0 1 1,-1-1-1,1 1 1,-1 0 0,1-1-1,0 1 1,-1 0-1,1-1 1,-1 1 0,1 0-1,-1 0 1,1-1-1,-1 1 1,1 0 0,-1 0-1,1 0 1,-1 0 0,0-1-1,1 1 1,-1 0-1,1 0 1,-1 0 0,-1 17-163,12 27 186,-5-36-3,0-1-1,1 1 1,0-1-1,1 0 1,-1 0 0,1-1-1,10 7 1,-15-11 10,0 0 0,1-1 0,-1 1 0,1-1 0,0 0 0,-1 0 0,1 0 0,0 0 0,0 0 0,-1-1 0,1 1 0,4-1 0,-6 0 13,1 0 1,-1 0 0,1-1 0,-1 1-1,1 0 1,-1-1 0,1 0 0,-1 1-1,0-1 1,1 0 0,-1 0 0,0 0-1,0 1 1,1-1 0,-1-1 0,0 1-1,0 0 1,0 0 0,0 0 0,0 0-1,0-1 1,-1 1 0,1-1 0,0-1-1,6-16 7,0-1 0,-2 0 0,0-1-1,-2 1 1,0-1 0,-1 0-1,-2-39 1,0 77 8,1-1 0,0 1 0,1-1 0,1 0 0,10 31 0,-12-43-29,0 0 1,1 0-1,0 1 1,0-2 0,0 1-1,0 0 1,0 0 0,1-1-1,0 1 1,0-1 0,0 0-1,0 1 1,0-2-1,1 1 1,-1 0 0,1-1-1,0 1 1,-1-1 0,1 0-1,0 0 1,0-1 0,1 1-1,-1-1 1,0 0-1,1 0 1,-1 0 0,7 0-1,-8-2-110,-1 1-1,0-1 0,0 1 1,1-1-1,-1 0 0,0 0 1,0 0-1,0 0 0,0 0 1,0 0-1,0 0 0,0-1 1,-1 1-1,1-1 0,0 0 1,-1 1-1,1-1 1,-1 0-1,1 0 0,-1 0 1,0 0-1,0 0 0,2-4 1,0-3-1488,1 0 0,-1 0 0,-1 0 0,4-16 0,-2-13-5606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35.540"/>
    </inkml:context>
    <inkml:brush xml:id="br0">
      <inkml:brushProperty name="width" value="0.025" units="cm"/>
      <inkml:brushProperty name="height" value="0.025" units="cm"/>
      <inkml:brushProperty name="color" value="#E71224"/>
    </inkml:brush>
  </inkml:definitions>
  <inkml:trace contextRef="#ctx0" brushRef="#br0">0 1 12780,'0'0'5968,"0"12"-4895,4 22-26,0-1-1,3 1 0,0-1 1,16 41-1,84 226 742,-107-300-1788,0 1-1,0 0 1,0-1 0,0 1-1,0-1 1,0 1-1,0 0 1,1-1-1,-1 1 1,0 0-1,0-1 1,0 1 0,1-1-1,-1 1 1,0-1-1,1 1 1,-1-1-1,0 1 1,1-1-1,-1 1 1,1-1 0,-1 1-1,0-1 1,1 0-1,-1 1 1,1-1-1,0 0 1,-1 1-1,1-1 1,-1 0-1,2 1 1,0-23-32,-8-39-23,3 47-5,0 1-1,-1 0 1,-1 1 0,0-1-1,0 1 1,-1 0 0,-1 0-1,0 1 1,-17-21 0,14 27 18,10 17-46,14 19-1,-8-24 113,0-1 0,0 0 0,1 0 0,0-1 0,0 0 0,1 0 0,-1 0 1,1-1-1,0 0 0,0-1 0,12 4 0,-17-6 0,1 0-1,-1 0 1,1-1 0,0 1 0,-1-1 0,1 0 0,0 0-1,-1 0 1,1 0 0,0-1 0,-1 1 0,1-1 0,-1 0-1,1 0 1,-1 0 0,1-1 0,-1 1 0,0-1-1,1 0 1,-1 0 0,0 0 0,0 0 0,-1 0 0,1-1-1,0 1 1,-1-1 0,1 0 0,-1 0 0,2-3-1,3-8 2,0 0 0,-2-1 0,0 1-1,0-1 1,-1 0 0,-1 0 0,-1-1-1,0 1 1,-1-1 0,-1-22 0,-9 58-57,9-19 32,-3 16 160,2 0 1,0-1-1,1 1 0,3 22 1,-3-37-138,0 1 1,1 0 0,-1-1 0,1 1-1,-1 0 1,1-1 0,0 1 0,0-1-1,0 1 1,1-1 0,-1 1 0,0-1 0,1 0-1,0 0 1,-1 0 0,1 0 0,0 0-1,0 0 1,0 0 0,0 0 0,0-1-1,1 1 1,-1-1 0,1 0 0,-1 0-1,0 0 1,1 0 0,0 0 0,-1 0-1,1-1 1,0 1 0,-1-1 0,1 1-1,4-1 1,-5-1-96,1 0 1,-1 0-1,1 0 0,-1 0 0,0 0 1,0 0-1,0 0 0,0-1 0,0 1 0,0-1 1,0 0-1,0 1 0,0-1 0,-1 0 1,1 0-1,-1 0 0,1 0 0,-1-1 0,0 1 1,0 0-1,0 0 0,0-1 0,0 1 1,-1-1-1,1 1 0,-1-1 0,1-3 0,2-10-2005,-1 1 0,0-1-1,-1-16 1,-1-10-4708</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35.884"/>
    </inkml:context>
    <inkml:brush xml:id="br0">
      <inkml:brushProperty name="width" value="0.025" units="cm"/>
      <inkml:brushProperty name="height" value="0.025" units="cm"/>
      <inkml:brushProperty name="color" value="#E71224"/>
    </inkml:brush>
  </inkml:definitions>
  <inkml:trace contextRef="#ctx0" brushRef="#br0">1 1 7976,'0'0'13452,"0"55"-13163,21-25-225,-2-1-1217,1 0-1922,-2-9-3908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36.230"/>
    </inkml:context>
    <inkml:brush xml:id="br0">
      <inkml:brushProperty name="width" value="0.025" units="cm"/>
      <inkml:brushProperty name="height" value="0.025" units="cm"/>
      <inkml:brushProperty name="color" value="#E71224"/>
    </inkml:brush>
  </inkml:definitions>
  <inkml:trace contextRef="#ctx0" brushRef="#br0">35 90 11403,'0'0'11536,"-5"13"-11072,4-11-454,-23 78 862,23-75-807,0 1 0,0-1 1,0 1-1,0 0 1,1-1-1,0 1 1,0 0-1,1-1 1,0 1-1,0 0 1,0-1-1,0 1 1,1-1-1,5 11 1,-6-15-54,0 1 0,0-1 0,0 1 1,1-1-1,-1 1 0,1-1 1,-1 0-1,1 1 0,0-1 0,-1 0 1,1 0-1,0 0 0,0-1 1,0 1-1,0 0 0,-1-1 0,1 1 1,0-1-1,0 1 0,0-1 1,0 0-1,0 0 0,0 0 0,0 0 1,0 0-1,0-1 0,0 1 1,0-1-1,0 1 0,0-1 0,0 0 1,0 1-1,0-1 0,-1 0 1,1 0-1,0 0 0,-1-1 0,3-1 1,5-3-95,0-1 0,-1-1 1,0 1-1,-1-1 1,10-13-1,10-18-91,-19 26 409,1 0-1,0 1 0,0 0 0,13-12 1,-21 24-113,0-1 0,0 1 1,0-1-1,0 1 1,1 0-1,-1-1 1,0 1-1,0 0 0,0 0 1,0 0-1,0 0 1,0 0-1,0 0 1,1 0-1,-1 0 0,0 0 1,0 1-1,0-1 1,0 0-1,0 1 1,0-1-1,0 0 1,0 1-1,0 0 0,0-1 1,0 1-1,0-1 1,0 1-1,0 0 1,-1 0-1,1 0 0,1 1 1,-1-1-79,1 0 1,0 1 0,0-1-1,0 0 1,0 0-1,0 0 1,0 0-1,0 0 1,0 0 0,0 0-1,0-1 1,3 1-1,-2-1-13,-1-1 0,1 0 0,0 1 0,-1-1 0,0 0-1,1 0 1,-1-1 0,1 1 0,-1 0 0,0-1 0,0 1-1,0-1 1,0 0 0,0 0 0,3-4 0,30-39-32,-20 23-8,-12 19 4,1-3-118,1 0 1,0 0-1,1 1 1,11-9-1,-16 13 95,-1 0-1,1 1 0,0-1 0,0 1 0,0-1 0,0 1 0,0-1 0,0 1 1,0 0-1,0-1 0,0 1 0,0 0 0,0 0 0,0 0 0,0 0 1,0 0-1,0 0 0,1 0 0,-1 0 0,0 0 0,0 1 0,0-1 1,0 0-1,0 1 0,0-1 0,0 1 0,0-1 0,-1 1 0,1-1 1,0 1-1,0 0 0,0-1 0,0 1 0,-1 0 0,1 0 0,0-1 1,-1 1-1,1 0 0,-1 0 0,1 0 0,-1 0 0,1 2 0,4 6-809,16 26-1130,-20-34 1728,-1 0-1,1 0 1,0 0-1,-1 0 1,1 0-1,0 0 0,0 0 1,0 0-1,0 0 1,0-1-1,0 1 0,0-1 1,0 1-1,0 0 1,1-1-1,-1 0 0,0 1 1,0-1-1,0 0 1,1 1-1,-1-1 1,0 0-1,0 0 0,0 0 1,1 0-1,0-1 1,-1 1-41,-1 0 1,1-1-1,0 1 1,-1-1-1,1 0 1,-1 1-1,1-1 0,-1 1 1,1-1-1,-1 0 1,1 0-1,-1 1 1,0-1-1,1 0 1,-1 1-1,0-1 1,0 0-1,0 0 1,1 0-1,-1 0 1,1-4-2041,6-15-8586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36.627"/>
    </inkml:context>
    <inkml:brush xml:id="br0">
      <inkml:brushProperty name="width" value="0.025" units="cm"/>
      <inkml:brushProperty name="height" value="0.025" units="cm"/>
      <inkml:brushProperty name="color" value="#E71224"/>
    </inkml:brush>
  </inkml:definitions>
  <inkml:trace contextRef="#ctx0" brushRef="#br0">36 159 9737,'0'0'13442,"10"-1"-11360,-4 0-1836,0 1 1,0-1-1,-1 0 0,1-1 0,0 1 0,-1-1 1,1 0-1,5-3 0,-9 3-161,1 0-1,-1 0 1,1 0 0,-1 0-1,0 0 1,0 0 0,0 0-1,0-1 1,0 1 0,-1-1-1,1 0 1,-1 1 0,0-1-1,1 0 1,-1 0 0,0 0-1,-1 0 1,1 0 0,0 0-1,-1 0 1,0-5 0,1 2-28,-1-1 0,0 1 0,-1 0 0,1-1 0,-1 1 0,-1 0 0,-2-8 0,4 13-61,0-1 0,-1 1 0,1 0 0,-1 0 0,0-1 1,1 1-1,-1 0 0,0 0 0,0 0 0,0 0 0,0 0 1,0 0-1,0 0 0,0 0 0,0 0 0,0 1 1,0-1-1,-1 0 0,1 1 0,0-1 0,0 1 0,-1-1 1,1 1-1,0 0 0,-1-1 0,1 1 0,0 0 0,-1 0 1,1 0-1,-1 0 0,1 0 0,0 0 0,-1 0 0,1 1 1,0-1-1,-1 0 0,1 1 0,0-1 0,0 1 1,-3 1-1,0 0-44,-1 1 1,1 1 0,0-1 0,0 1 0,0 0-1,1 0 1,-1 0 0,1 0 0,0 0-1,0 1 1,0-1 0,0 1 0,1 0-1,0 0 1,-2 6 0,-2 7-38,1 0 1,0-1-1,-3 23 0,7-32 81,0-1 0,1 1 0,0 0 0,0 0 0,1 0-1,-1-1 1,2 1 0,-1 0 0,1-1 0,5 15 0,-6-20 6,1 0 0,-1 0 1,0 0-1,0 0 0,1 0 0,-1-1 1,1 1-1,0 0 0,-1-1 0,1 1 1,0-1-1,0 0 0,0 1 1,0-1-1,0 0 0,3 1 0,-1-1 5,-1-1 0,1 1 0,-1-1 0,0 0 0,1 0 0,-1 0 0,1 0-1,-1-1 1,1 1 0,-1-1 0,0 0 0,1 0 0,-1 0 0,4-2-1,0-1-1,1-1-1,-1 0 1,0 0-1,0 0 1,0-1-1,-1 0 0,0 0 1,0-1-1,0 0 1,-1 0-1,7-11 0,2-6-12,-2 0-1,14-35 0,-6-4 789,-20 60-252,-14 44 27,13-36-480,-1 0 1,1 0-1,0 0 0,1 0 0,-1 1 1,1-1-1,0 0 0,0 0 0,1 1 1,-1-1-1,1 0 0,2 8 0,-2-11-57,0-1 0,0 1 0,0 0-1,1-1 1,-1 1 0,0-1 0,1 1-1,-1-1 1,0 0 0,1 1 0,0-1-1,-1 0 1,1 0 0,0 0 0,0 0 0,-1-1-1,1 1 1,0 0 0,0-1 0,0 1-1,0-1 1,0 0 0,0 1 0,0-1-1,0 0 1,0 0 0,0-1 0,0 1-1,0 0 1,0-1 0,-1 1 0,1-1-1,0 1 1,0-1 0,3-2 0,2 0-53,-1 0 0,0 0 0,0-1 0,0 0 0,0 0 0,7-7 0,9-14-3316,-13 2-8070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5:37.165"/>
    </inkml:context>
    <inkml:brush xml:id="br0">
      <inkml:brushProperty name="width" value="0.025" units="cm"/>
      <inkml:brushProperty name="height" value="0.025" units="cm"/>
      <inkml:brushProperty name="color" value="#E71224"/>
    </inkml:brush>
  </inkml:definitions>
  <inkml:trace contextRef="#ctx0" brushRef="#br0">1 1988 14286,'8'-7'3219,"26"-20"-1805,0 2 1,2 1 0,1 2 0,66-29 0,178-59 454,-249 98-1823,219-77 314,370-141-3043,-19-47-1613,23-99 4999,196-100 4349,-285 232-3696,-535 244-1412,0-1 1,-1 1 0,1 0 0,0 0 0,0 0 0,0-1-1,-1 1 1,1 0 0,0-1 0,0 1 0,-1-1 0,1 1-1,0-1 1,-1 1 0,1-1 0,0 1 0,-1-1 0,1 0 0,-1 1-1,1-1 1,-1 0 0,1 1 0,-1-1 0,1-1 0,-21-2-2053,-51 8-4402,63-3 4757,-47 5-9607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7:58.957"/>
    </inkml:context>
    <inkml:brush xml:id="br0">
      <inkml:brushProperty name="width" value="0.025" units="cm"/>
      <inkml:brushProperty name="height" value="0.025" units="cm"/>
    </inkml:brush>
  </inkml:definitions>
  <inkml:trace contextRef="#ctx0" brushRef="#br0">86 286 6919,'0'0'7697,"-10"9"-5022,3-3-2594,-39 42 1613,43-44-1538,1 0-1,-1-1 0,1 1 0,0 0 1,0 0-1,0 1 0,1-1 1,-1 0-1,1 1 0,0-1 1,1 1-1,-1-1 0,1 1 0,-1-1 1,2 8-1,-1-11-151,1 0 1,0 0-1,-1 0 1,1 0-1,0 0 0,0 0 1,-1 0-1,1 0 1,0 0-1,0 0 0,0-1 1,0 1-1,0 0 1,0-1-1,1 1 0,-1-1 1,0 1-1,0-1 0,0 1 1,0-1-1,1 0 1,-1 1-1,0-1 0,0 0 1,1 0-1,-1 0 1,0 0-1,1 0 0,1-1 1,1 1 32,0 0 0,0 0 0,0-1 0,0 0 0,0 1 0,0-1 0,0-1 0,7-2 0,-5-1 31,0 1 0,0-2 1,0 1-1,-1-1 0,0 1 1,0-2-1,0 1 1,-1 0-1,0-1 0,0 0 1,0 0-1,-1 0 1,0 0-1,-1-1 0,3-11 1,-5 18-213,-1 32 53,0-30 94,1 1 0,0 0-1,0 0 1,0 0 0,0 0 0,0 0-1,0-1 1,0 1 0,1 0 0,-1 0-1,1 0 1,-1 0 0,1-1 0,0 1 0,0 0-1,0-1 1,0 1 0,0-1 0,0 1-1,0-1 1,0 1 0,1-1 0,-1 0-1,0 1 1,1-1 0,-1 0 0,3 1-1,0-1 15,0 0 0,0 0 0,0 0-1,1 0 1,-1-1 0,0 0-1,0 0 1,1 0 0,-1 0-1,0-1 1,7-1 0,-2-1 25,1 0 1,-1-1 0,0 0 0,0 0 0,0-1 0,-1 0 0,0 0 0,0-1 0,0 0 0,0-1 0,-1 0 0,7-9-1,4-4 19,-2 0 0,-1-1 0,18-33-1,15-43 395,-43 85-455,0 0 1,-2 0 0,1 0-1,-1 0 1,-1-1 0,1-17-1,-3 29 0,0 1 0,0 0 0,0 0 0,0-1 0,0 1-1,0 0 1,0 0 0,0-1 0,0 1 0,0 0 0,0 0-1,-1-1 1,1 1 0,0 0 0,0 0 0,0-1-1,0 1 1,-1 0 0,1 0 0,0 0 0,0 0 0,0-1-1,-1 1 1,1 0 0,0 0 0,0 0 0,-1 0 0,1 0-1,0 0 1,0-1 0,-1 1 0,1 0 0,0 0-1,0 0 1,-1 0 0,1 0 0,0 0 0,0 0 0,-1 0-1,1 0 1,0 0 0,0 1 0,-1-1 0,1 0 0,0 0-1,0 0 1,-1 0 0,1 0 0,0 0 0,0 0-1,-1 1 1,1-1 0,0 0 0,0 0 0,0 0 0,-1 1-1,1-1 1,0 0 0,0 0 0,0 0 0,0 1 0,0-1-1,0 0 1,-1 0 0,1 1 0,0-1 0,0 0-1,0 1 1,-15 15 34,4 1 10,1-1 0,0 2 0,1-1 1,1 1-1,1 0 0,0 1 0,1 0 0,-3 22 1,2 3 116,2 0 0,2 67 0,15-158 1979,-6-58-2834,-7 106 694,1 1 0,1-1 1,-1 1-1,0-1 0,0 1 0,0-1 0,1 0 0,-1 1 0,1-1 0,-1 1 0,1-1 0,-1 0 0,1 0 0,0 1 1,0-1-1,0 0 0,0 0 0,0 0 0,0 0 0,0 0 0,0 0 0,0 0 0,2 1 0,0 0 8,0-1 1,0 0-1,0 0 0,0-1 0,0 1 0,0 0 1,0-1-1,0 0 0,0 0 0,0 0 0,3 0 0,1-1 22,0 0 0,0 0 0,0-1 0,-1 1 1,1-1-1,-1-1 0,1 0 0,-1 0 0,9-5 0,24-36 246,-29 32-106,-23 36-168,8-18 28,1 2 0,0-1 0,0 0 0,0 1 0,1 0 0,0 0 0,1 0 0,0 0 0,0 0 0,1 1 0,0-1 0,0 0 0,1 1 1,0-1-1,1 9 0,0-15-16,0-1 1,0 1-1,0-1 1,0 1-1,1-1 1,-1 0-1,0 1 1,1-1 0,-1 0-1,1 0 1,0 0-1,-1 0 1,1 0-1,0 0 1,-1-1-1,1 1 1,0 0 0,0-1-1,0 1 1,-1-1-1,1 0 1,0 0-1,0 0 1,0 0-1,0 0 1,0 0 0,0 0-1,-1 0 1,1-1-1,2 0 1,3 0 61,1 0 1,-1-1 0,0 0-1,-1 0 1,1 0 0,10-6-1,-6 2-136,1-1-1,-2-1 1,1 0-1,-1 0 1,-1-1-1,1 0 1,-1-1-1,7-10 1,-35 53-565,14-26 648,1 0 0,-1 1 0,1-1-1,1 1 1,-1 0 0,1 0 0,1 1 0,-1-1-1,1 1 1,-1 9 0,3-17-20,1-1 0,-1 0 0,0 1 0,0-1-1,0 1 1,0-1 0,1 1 0,-1-1 0,0 1 0,0-1 0,1 0 0,-1 1-1,0-1 1,0 0 0,1 1 0,-1-1 0,1 0 0,-1 1 0,0-1 0,1 0-1,-1 0 1,1 1 0,-1-1 0,0 0 0,1 0 0,-1 0 0,1 0 0,-1 1-1,1-1 1,-1 0 0,1 0 0,-1 0 0,1 0 0,-1 0 0,1 0 0,-1 0 0,1 0-1,-1-1 1,1 1 0,-1 0 0,0 0 0,1 0 0,-1 0 0,1-1 0,-1 1-1,1 0 1,-1 0 0,0-1 0,1 1 0,-1 0 0,0-1 0,1 1 0,-1 0-1,1-2 1,22-17-641,-19 11-36,-1 0 1,-1 0 0,0 0 0,0-1 0,-1 1 0,0-1 0,0 1-1,-1-1 1,0 1 0,-2-13 0,2-8-1131,0 28 1789,1 0 0,0-1-1,-1 1 1,1 0 0,0 0 0,0 0 0,0 0 0,0 1-1,0-1 1,0 0 0,0 0 0,0 0 0,0 1 0,0-1 0,0 1-1,1-1 1,-1 1 0,0-1 0,0 1 0,1-1 0,-1 1 0,0 0-1,1 0 1,1 0 0,44-5 1083,-38 4-807,3 0 393,1-1-157,1 0-1,0 2 0,27 1 1,-39 0-441,0-1 0,0 0 0,0 0 1,0 0-1,0 1 0,0-1 0,-1 1 0,1 0 1,0 0-1,0 0 0,0-1 0,0 1 0,-1 1 1,1-1-1,0 0 0,-1 0 0,1 1 1,-1-1-1,0 1 0,1-1 0,-1 1 0,0 0 1,0-1-1,0 1 0,0 0 0,0 0 0,0 0 1,-1 0-1,1-1 0,-1 1 0,1 0 0,-1 0 1,0 0-1,1 3 0,-2 2 366,0 1-1,0 0 1,-1 0-1,1-1 1,-6 14-1,4-14-254,1 0-1,0 1 1,0 0 0,1-1-1,-1 14 1,27-56 916,-15 12-979,0-1 0,-1 1-1,-2-1 1,9-46-1,-16 69-111,1 0 0,0 1 1,0-1-1,-1 0 0,1 0 0,0 1 0,0-1 0,0 0 0,-1 1 0,1-1 1,0 0-1,0 1 0,0-1 0,0 1 0,0 0 0,0-1 0,1 1 0,-1 0 1,0 0-1,0 0 0,0-1 0,0 1 0,0 0 0,2 1 0,39-1-1140,-21 0-1436,-8-6-2031,-8-4-1537,-1-7-7445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03.932"/>
    </inkml:context>
    <inkml:brush xml:id="br0">
      <inkml:brushProperty name="width" value="0.025" units="cm"/>
      <inkml:brushProperty name="height" value="0.025" units="cm"/>
      <inkml:brushProperty name="color" value="#E71224"/>
    </inkml:brush>
  </inkml:definitions>
  <inkml:trace contextRef="#ctx0" brushRef="#br0">1451 144 2755,'0'0'5311,"-12"-5"-3869,-52-22-347,-1 4 1,-1 1-1,-74-12 1,70 21-916,1 4 0,-1 2 1,-87 4-1,135 5-175,-1 1 1,0 2-1,1 0 0,0 1 0,0 1 1,1 1-1,0 1 0,0 1 0,1 1 0,0 0 1,-33 27-1,12-5-4,1 1 1,3 3-1,0 0 0,-33 48 1,40-45 37,2 2 0,1 0 1,2 2-1,3 1 1,-24 64-1,36-80-4,1 0-1,2 0 0,1 1 0,1 0 1,1 0-1,2 0 0,1 0 1,1 1-1,2-1 0,6 35 0,-3-45-27,2 0 0,0 0 0,1-1-1,0 0 1,2-1 0,0 0-1,1 0 1,1-1 0,1 0-1,0-1 1,1-1 0,1 0 0,0-1-1,1-1 1,22 15 0,4 0-44,2-2 1,0-2-1,1-2 0,2-2 1,56 17-1,-12-11-81,0-5 0,1-4 0,111 7 0,284-10-242,-377-16 622,0-5 0,203-40 0,-242 30-69,-1-2 1,0-4 0,-2-2 0,-1-4-1,85-49 1,-127 63 89,-1-1 0,-1-1 0,0-1 0,-2-1 0,0 0-1,-1-2 1,-1-1 0,-1 0 0,25-40 0,-35 48-159,-1-1 1,0 0-1,-1 0 0,0-1 1,-1 0-1,-1 0 0,-1 0 0,0 0 1,-1-1-1,-1 1 0,0-1 1,-2 0-1,1 1 0,-2-1 0,0 1 1,-2 0-1,-9-32 0,2 18-96,-2 1 0,-1 0 0,-2 0 0,0 2-1,-2 0 1,-1 1 0,-1 1 0,-1 0 0,-1 2 0,-1 1-1,-1 0 1,-1 2 0,-39-24 0,28 22-147,-1 1 1,-1 3-1,-1 1 1,0 1-1,-1 3 1,0 1-1,-1 2 1,-1 1-1,-73-4 1,58 12-530,1 2 1,-1 2 0,1 3-1,-72 17 1,-99 43-4337,89-17 259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55.035"/>
    </inkml:context>
    <inkml:brush xml:id="br0">
      <inkml:brushProperty name="width" value="0.025" units="cm"/>
      <inkml:brushProperty name="height" value="0.025" units="cm"/>
      <inkml:brushProperty name="color" value="#66CC00"/>
    </inkml:brush>
  </inkml:definitions>
  <inkml:trace contextRef="#ctx0" brushRef="#br0">2173 277 10025,'-14'-11'9140,"-37"-33"-8446,-2 3 0,-73-43-1,101 69-808,-1 2 0,0 0 0,-1 2 0,0 1 0,-1 1 0,0 1 0,-1 2 0,-44-5 0,19 10-117,0 3-1,1 1 0,-1 3 1,1 3-1,0 1 1,1 3-1,-100 39 0,53-9 142,2 4-1,-182 120 1,226-130 251,1 3 0,2 1 1,2 3-1,2 3 0,2 1 0,2 1 1,2 3-1,-59 103 0,72-105-92,3 2 1,1 0-1,3 2 0,3 0 1,2 1-1,2 0 0,3 1 1,2 0-1,2 1 0,3 77 1,4-105-70,1-1 1,1 0-1,2 0 0,0-1 1,2 1-1,1-1 0,1 0 1,2-1-1,0 0 0,2-1 0,0 0 1,2-1-1,1-1 0,1 0 1,1-1-1,0-1 0,2-1 1,0 0-1,2-2 0,0 0 1,1-2-1,0 0 0,33 15 1,-15-13 15,0-2-1,1-1 1,1-3 0,0-2-1,1-1 1,55 4 0,2-7 104,166-12 0,-152-5-45,-1-5-1,-1-5 1,0-5-1,-2-4 0,-2-6 1,-1-4-1,138-73 1,-177 76-32,-2-3-1,-1-3 1,-3-3 0,-1-2 0,104-108 0,-136 124 53,-2-2 0,-1-2 1,-2 0-1,-1-1 0,-2-2 0,-2 0 0,-1-1 0,-2-1 1,-2-1-1,-2 0 0,14-84 0,-21 86 34,-3-1 0,-1 0 0,-2 0 0,-2 1 0,-2-1 0,-1 1 0,-18-66 0,14 77-172,-1 0 0,-2 0-1,-1 1 1,-1 0-1,-1 1 1,-2 1 0,0 1-1,-2 0 1,-1 1 0,-38-35-1,23 29 15,-2 3 0,-1 0 0,-1 3 0,-1 1 0,-1 2 0,-1 2 0,-1 2 0,0 1 0,-1 3 0,-1 1 0,-54-6-1,19 7 39,0 4-1,-1 3 0,0 4 1,1 4-1,-124 20 0,93-1-778,1 5-1,-162 64 1,257-86 159,-31 9-1388,45-14 1680,-1-1-1,1 0 0,-1 0 1,0 0-1,1 0 1,-1 0-1,0 0 0,1 0 1,-1 0-1,1-1 1,-1 1-1,1-1 0,-4 0 1,-5-17-7513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1.930"/>
    </inkml:context>
    <inkml:brush xml:id="br0">
      <inkml:brushProperty name="width" value="0.025" units="cm"/>
      <inkml:brushProperty name="height" value="0.025" units="cm"/>
      <inkml:brushProperty name="color" value="#66CC00"/>
    </inkml:brush>
  </inkml:definitions>
  <inkml:trace contextRef="#ctx0" brushRef="#br0">438 30 11819,'0'0'3230,"-12"-5"-1319,-1 0-1273,0 1 0,-1 0 1,1 0-1,-1 2 0,-24-3 0,28 5-395,0-1 0,0 2-1,1-1 1,-1 1 0,1 1 0,-1 0 0,1 0-1,-1 1 1,1 0 0,0 0 0,-11 6-1,2 3-202,1 1-1,0 0 0,0 1 0,2 0 0,0 1 0,0 1 0,2 1 1,0 0-1,0 1 0,2 0 0,-11 22 0,21-38-45,0 0 0,0 1 0,-1-1 0,1 0-1,1 0 1,-1 1 0,0-1 0,0 1 0,1-1 0,0 0 0,-1 1-1,1-1 1,0 1 0,0-1 0,0 1 0,1-1 0,-1 1 0,0-1-1,1 1 1,0-1 0,0 0 0,-1 1 0,1-1 0,1 0 0,-1 0 0,0 0-1,0 0 1,1 0 0,-1 0 0,1 0 0,0 0 0,2 2-1,4 0-33,0 1 0,1-2 0,0 1 0,-1-1 0,1 0 0,0-1-1,11 2 1,-9-2 14,100 15-314,-83-15 308,1 2-1,-1 1 1,0 1 0,0 2 0,36 14 0,-62-22 31,0 1 0,0 0 0,0 0 1,0 0-1,0 1 0,0-1 0,-1 0 1,1 1-1,0-1 0,-1 1 0,1-1 1,-1 1-1,1 0 0,-1 0 0,0-1 1,0 1-1,1 0 0,0 4 1,-2-4 43,0 0 1,0-1 0,0 1 0,0 0-1,0-1 1,0 1 0,-1 0 0,1-1 0,-1 1-1,1-1 1,-1 1 0,0 0 0,1-1 0,-1 0-1,0 1 1,0-1 0,0 1 0,0-1 0,-2 2-1,-4 3 219,0 1 0,-1-1 0,0-1 0,0 0 0,-1 0 0,1 0 0,-10 3 0,-16 6 61,-1-1-1,0-2 1,-1-2-1,0-1 1,-1-1 0,-61 2-1,98-9-380,-1 1 0,1-1 0,-1 0 0,0 0 0,1 0 0,-1 0 0,1 1 0,-1-1 0,0 0 1,1 0-1,-1 0 0,1 0 0,-1 0 0,0 0 0,1-1 0,-1 1 0,1 0 0,-1 0 0,1 0 0,-1 0 0,0-1 0,1 1 0,-1 0 0,1-1 0,-1 1 0,1 0 0,0-1 0,-1 1 0,1-1 0,-1 1 0,1 0 0,-1-1 0,1 1 1,0-1-1,0 1 0,-1-1 0,1 0 0,0 1 0,0-1 0,-1 1 0,1-1 0,0 1 0,0-1 0,0 0 0,0 1 0,0-1 0,0 1 0,0-1 0,0 0 0,0 1 0,0-1 0,0 1 0,0-1 0,1 0 0,-1 1 0,0-1 0,0 1 0,1-1 1,-1 1-1,0-1 0,1 1 0,-1-1 0,0 1 0,1-1 0,-1 1 0,1 0 0,-1-1 0,1 1 0,0-1 0,33-31-6220,-4 11-256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2.278"/>
    </inkml:context>
    <inkml:brush xml:id="br0">
      <inkml:brushProperty name="width" value="0.025" units="cm"/>
      <inkml:brushProperty name="height" value="0.025" units="cm"/>
      <inkml:brushProperty name="color" value="#66CC00"/>
    </inkml:brush>
  </inkml:definitions>
  <inkml:trace contextRef="#ctx0" brushRef="#br0">0 38 19474,'0'0'6759,"68"7"-6439,-13-7-224,11-4-32,1-9-128,-3 2-897,-13 1-961,-13 5-192,-18 3-672,-28 4-5126,-26 12 3332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2.638"/>
    </inkml:context>
    <inkml:brush xml:id="br0">
      <inkml:brushProperty name="width" value="0.025" units="cm"/>
      <inkml:brushProperty name="height" value="0.025" units="cm"/>
      <inkml:brushProperty name="color" value="#66CC00"/>
    </inkml:brush>
  </inkml:definitions>
  <inkml:trace contextRef="#ctx0" brushRef="#br0">1 464 10570,'0'0'9353,"64"47"-7784,-8-47-287,11-11-354,5-7-415,1 0-289,-7 4-224,-6 4-961,-15 4-1633,-12 1-2083,-13 4-2401</inkml:trace>
  <inkml:trace contextRef="#ctx0" brushRef="#br0" timeOffset="1">976 0 16496,'0'0'7303,"-33"60"-6759,23-20 257,5 4-97,5 3-287,0-2-257,13-2-160,12-3 0,4-4-1057,4-7-1025,-3-6 224,-5-5-544,-10-6-897,-10-7-1634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2.964"/>
    </inkml:context>
    <inkml:brush xml:id="br0">
      <inkml:brushProperty name="width" value="0.025" units="cm"/>
      <inkml:brushProperty name="height" value="0.025" units="cm"/>
      <inkml:brushProperty name="color" value="#66CC00"/>
    </inkml:brush>
  </inkml:definitions>
  <inkml:trace contextRef="#ctx0" brushRef="#br0">1 305 12748,'0'0'8296,"57"17"-6919,-10-26 129,12-9-577,8-6-481,8-3-288,-2-5-64,-5 1-32,-11 2-32,-14 1-224,-14 3-705,-15 1-800,-14-1-866,-3 3-896,-25-6-2563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3.309"/>
    </inkml:context>
    <inkml:brush xml:id="br0">
      <inkml:brushProperty name="width" value="0.025" units="cm"/>
      <inkml:brushProperty name="height" value="0.025" units="cm"/>
      <inkml:brushProperty name="color" value="#66CC00"/>
    </inkml:brush>
  </inkml:definitions>
  <inkml:trace contextRef="#ctx0" brushRef="#br0">0 103 7976,'0'0'13420,"63"22"-12171,1-22 257,12-7-513,10-7-769,4-2-128,-3 1-128,-6-5-1377,-14-4-2659,-14-4-3812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3.843"/>
    </inkml:context>
    <inkml:brush xml:id="br0">
      <inkml:brushProperty name="width" value="0.025" units="cm"/>
      <inkml:brushProperty name="height" value="0.025" units="cm"/>
      <inkml:brushProperty name="color" value="#66CC00"/>
    </inkml:brush>
  </inkml:definitions>
  <inkml:trace contextRef="#ctx0" brushRef="#br0">32 164 15599,'0'0'1158,"-6"9"139,2-3-1000,1 0 0,-1 1-1,1-1 1,1 1-1,-1 0 1,1-1-1,-2 10 1,4-14-213,0 0 1,-1 0-1,1 0 1,0 0-1,0 1 0,0-1 1,1 0-1,-1 0 1,0 0-1,1 0 1,0 0-1,-1 0 1,1 0-1,0 0 0,0 0 1,0 0-1,0-1 1,0 1-1,0 0 1,1 0-1,-1-1 0,0 1 1,1-1-1,0 1 1,-1-1-1,1 0 1,0 0-1,-1 0 1,1 0-1,0 0 0,0 0 1,0 0-1,0 0 1,4 0-1,0 0-50,1 1-1,0-2 1,0 1-1,0-1 1,0 0-1,0 0 0,-1-1 1,1 0-1,0 0 1,0-1-1,-1 0 1,1 0-1,-1 0 1,1-1-1,-1 0 1,0 0-1,0-1 1,0 0-1,-1 0 1,1 0-1,-1-1 1,0 1-1,5-7 1,-4 5-11,-1 0 0,1-1 0,-1 0 0,0 0 0,-1 0 1,1 0-1,-2-1 0,1 0 0,-1 0 0,0 0 1,0 0-1,-1 0 0,0 0 0,-1-1 0,0 1 0,0-1 1,-1 1-1,0-12 0,-2 16 7,1-1 0,0 1 0,-1 0 1,0 0-1,0-1 0,0 1 0,0 1 0,-1-1 1,0 0-1,0 1 0,0-1 0,0 1 0,0 0 0,0 0 1,-1 0-1,0 0 0,0 0 0,1 1 0,-7-3 0,7 4-29,0-1 0,1 1 0,-1 0-1,0 0 1,0 0 0,0 0-1,0 1 1,0-1 0,0 1-1,0 0 1,0 0 0,0 0 0,0 0-1,0 0 1,0 1 0,0-1-1,0 1 1,0 0 0,0 0-1,0 0 1,0 0 0,0 1 0,1-1-1,-1 1 1,0-1 0,1 1-1,0 0 1,-1 0 0,-2 4 0,-7 12 86,1 0 1,1 0 0,1 1 0,0 0 0,1 1 0,2 0-1,0 0 1,1 1 0,1-1 0,-3 39 0,6-54-20,1 0 1,0-1 0,0 1-1,0-1 1,1 1-1,-1-1 1,1 1-1,0-1 1,3 9 0,-3-11-54,0 0-1,1 0 1,-1-1 0,1 1 0,-1 0 0,1-1 0,-1 1 0,1-1 0,0 1 0,0-1 0,0 0 0,-1 1 0,2-1 0,-1 0 0,0-1-1,0 1 1,0 0 0,0 0 0,0-1 0,1 1 0,2-1 0,9 1-133,-1 0-1,0-1 1,0 0 0,0-1-1,1-1 1,-1 0 0,0-1-1,0 0 1,-1-1 0,15-6 0,47-29-3664,-8-9-4187,-15-2-4192</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4.201"/>
    </inkml:context>
    <inkml:brush xml:id="br0">
      <inkml:brushProperty name="width" value="0.025" units="cm"/>
      <inkml:brushProperty name="height" value="0.025" units="cm"/>
      <inkml:brushProperty name="color" value="#66CC00"/>
    </inkml:brush>
  </inkml:definitions>
  <inkml:trace contextRef="#ctx0" brushRef="#br0">304 1 17777,'-2'10'1393,"-10"24"-214,-1-1 0,-2 0 0,-1-1 1,-28 40-1,17-27-644,-35 77 1,43-64-302,5-11-1012,2-18-2714,11-43-3021,-7-17 3627,4 16 1363,-17-58-1760,-4-19 3244,22 78 1631,0 0 0,2-1 0,0 1 1,0-21-1,2 34-1374,-1-1-1,0 1 1,0 0 0,1-1 0,-1 1 0,1 0 0,-1-1 0,1 1 0,-1 0 0,1 0 0,0-1-1,0 1 1,0 0 0,0 0 0,0 0 0,0 0 0,0 0 0,0 0 0,0 0 0,0 1 0,0-1 0,2-1-1,2 0 91,-1 1 0,0-1-1,1 1 1,0 0-1,-1 0 1,10-1-1,5 1 29,0 1 0,26 4-1,-45-4-333,37 7-298,0 1 1,0 2-1,38 15 1,5 2-6018,-43-17-446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4.872"/>
    </inkml:context>
    <inkml:brush xml:id="br0">
      <inkml:brushProperty name="width" value="0.025" units="cm"/>
      <inkml:brushProperty name="height" value="0.025" units="cm"/>
      <inkml:brushProperty name="color" value="#66CC00"/>
    </inkml:brush>
  </inkml:definitions>
  <inkml:trace contextRef="#ctx0" brushRef="#br0">238 55 19731,'0'0'4089,"-11"-8"-2594,6 5-1377,-3-2 12,0 0 1,0 0-1,-1 1 0,-15-6 1,21 8-110,-1 1 0,1 0 0,-1 1 0,1-1 0,-1 1 0,0-1 0,0 1 0,1 0 0,-1 1 0,0-1 0,1 0 0,-1 1 0,1 0 0,-1 0 0,0 0 0,1 0 0,0 1 0,-1 0 0,1-1 0,-3 3 0,-2 3-19,0 0-1,1 1 0,0-1 1,0 1-1,1 1 0,0-1 1,1 1-1,0 0 0,0 1 1,1-1-1,0 1 0,0 0 1,1-1-1,1 2 0,-1-1 1,2 0-1,-1 0 0,2 1 1,-1 10-1,2-18 2,-1-1 0,1 0 0,-1 0 0,1 0 0,-1 1 0,1-1 0,0 0 0,0 0 0,0 0 0,0 0 0,1-1 0,-1 1 0,0 0 0,1 0 0,-1-1 0,1 1 0,0-1 0,-1 1 0,1-1 0,0 0 0,0 0 1,0 0-1,0 0 0,0 0 0,0 0 0,0 0 0,0-1 0,1 1 0,-1-1 0,0 1 0,0-1 0,1 0 0,-1 0 0,0 0 0,0 0 0,4-1 0,2 1 23,-1-1 0,1 0 0,-1 0 1,1-1-1,-1 0 0,0 0 0,1-1 0,-1 0 1,12-7-1,-11 4 58,0-1 1,-1 0-1,0-1 0,-1 0 1,1 0-1,-2 0 0,1-1 1,-1 1-1,0-1 0,-1-1 1,0 1-1,0 0 0,-1-1 1,3-19-1,-6 32-68,0-1 0,1 1-1,-1-1 1,0 1 0,1-1 0,0 1 0,-1-1 0,1 1-1,0-1 1,0 0 0,1 0 0,-1 1 0,0-1 0,1 0-1,-1 0 1,1 0 0,0 0 0,-1 0 0,1-1 0,0 1-1,4 2 1,-2-2 7,0 0 0,0-1 0,1 0 0,-1 0 0,0 0 0,1 0 0,-1 0 0,0-1 0,1 0 0,-1 0 0,8-1 0,3-1-4,-1-1 0,0-1 0,-1 0 1,1 0-1,-1-1 0,25-14 0,56-53-254,-91 118 48,-3-45 188,0 0-1,1 1 0,-1-1 0,0 0 0,1 1 0,-1-1 1,1 0-1,-1 1 0,1-1 0,-1 0 0,1 0 0,0 0 1,0 0-1,0 0 0,0 0 0,0 0 0,0 0 1,0 0-1,0 0 0,0 0 0,0 0 0,0-1 0,0 1 1,1 0-1,1 0 0,0-1-49,0 1 1,0-1-1,0 1 0,0-1 1,0 0-1,0 0 0,0-1 0,0 1 1,0-1-1,0 1 0,4-2 1,0-1-693,1 0 1,0 0 0,-1-1-1,1 0 1,-1 0 0,0 0 0,12-11-1,-16 11-299,1-1 0,0 1-1,-1-1 1,0 0 0,0 0-1,0 0 1,2-7 0,4-15-4080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7:59.337"/>
    </inkml:context>
    <inkml:brush xml:id="br0">
      <inkml:brushProperty name="width" value="0.025" units="cm"/>
      <inkml:brushProperty name="height" value="0.025" units="cm"/>
    </inkml:brush>
  </inkml:definitions>
  <inkml:trace contextRef="#ctx0" brushRef="#br0">15 46 22421,'-11'3'2435,"8"-3"-1763,3-1-640,19-9-640,5-6-2051,1-6-2626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5.411"/>
    </inkml:context>
    <inkml:brush xml:id="br0">
      <inkml:brushProperty name="width" value="0.025" units="cm"/>
      <inkml:brushProperty name="height" value="0.025" units="cm"/>
      <inkml:brushProperty name="color" value="#66CC00"/>
    </inkml:brush>
  </inkml:definitions>
  <inkml:trace contextRef="#ctx0" brushRef="#br0">20 113 4740,'1'-10'6294,"-1"5"-6040,5-75 8082,-7 63-4201,-7 58-3514,3-4-294,1 1 0,2 0 0,2 0 0,1 0 0,2 0 0,2 0 0,1 0 0,2-1 0,2 0 0,1 0 0,24 57 0,-33-92-323,-1-1 0,1 0 1,-1 1-1,1-1 0,0 0 0,-1 1 0,1-1 1,0 0-1,0 0 0,0 1 0,0-1 0,0 0 1,0 0-1,0 0 0,0 0 0,0 0 0,0-1 0,1 1 1,2 1-1,-4-2 11,1-1 0,0 1 1,0-1-1,-1 1 0,1-1 1,0 1-1,-1-1 0,1 1 1,-1-1-1,1 0 0,0 1 0,-1-1 1,0 0-1,1 1 0,-1-1 1,1 0-1,-1 0 0,0 1 1,1-1-1,-1 0 0,0 0 1,0 0-1,0-1 0,7-63 362,-6 44-408,-1 0 0,-1 0 0,-1 0 0,0 1 0,-2-1 1,0 1-1,-2-1 0,-13-33 0,16 52-230,3 9 143,1-5 114,-1-1-1,1 1 1,0 0-1,-1-1 1,1 1-1,0-1 1,0 1-1,0-1 0,0 0 1,0 1-1,0-1 1,3 3-1,4 1 21,1 1-1,0-1 0,1-1 1,-1 1-1,1-2 0,0 1 1,0-1-1,0-1 0,21 3 1,-14-3-32,-1-1 0,1-1 0,0 0 1,-1-1-1,28-5 0,-41 6 19,1-1 1,-1 0-1,1 0 1,-1 0-1,1 0 1,-1-1-1,0 1 1,1-1-1,-1 0 0,0 0 1,0 0-1,0 0 1,-1 0-1,1-1 1,0 1-1,-1-1 1,0 0-1,1 0 1,-1 0-1,0 0 0,-1 0 1,1 0-1,0 0 1,-1-1-1,0 1 1,0-1-1,0 1 1,0-1-1,0 1 1,-1-1-1,0 1 1,1-1-1,-2-6 0,1 8 3,-1 0 0,0 1 1,0-1-1,0 0 0,0 0 0,0 0 0,-1 1 0,1-1 0,0 1 0,-1-1 0,1 1 0,-1-1 0,0 1 0,1 0 0,-1 0 0,0 0 0,0 0 0,0 0 0,0 0 0,0 0 0,0 1 0,0-1 0,0 1 0,0-1 0,0 1 0,0 0 1,0 0-1,-4 0 0,-2-1-4,0 1 0,1 0 1,-1 1-1,0-1 1,0 1-1,-13 4 1,16-3-4,1 0 1,-1 0 0,1 1 0,0 0-1,-1-1 1,1 1 0,0 1-1,1-1 1,-1 1 0,1-1 0,-1 1-1,1 0 1,0 0 0,0 1 0,1-1-1,0 0 1,-1 1 0,1 0 0,1-1-1,-1 1 1,-1 7 0,2-8-1,1 0 0,-1 1 0,1-1 1,0 0-1,0 1 0,0-1 0,0 0 0,1 1 1,0-1-1,0 0 0,0 1 0,0-1 0,1 0 1,-1 0-1,1 0 0,0 0 0,1-1 0,-1 1 1,0 0-1,1-1 0,0 0 0,0 0 0,0 1 1,0-2-1,5 4 0,0-1-460,1 0 0,0 0 1,-1-1-1,2-1 0,-1 0 0,0 0 1,1-1-1,-1 0 0,1 0 0,0-1 1,-1 0-1,13-1 0,31 0-6804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6.523"/>
    </inkml:context>
    <inkml:brush xml:id="br0">
      <inkml:brushProperty name="width" value="0.025" units="cm"/>
      <inkml:brushProperty name="height" value="0.025" units="cm"/>
      <inkml:brushProperty name="color" value="#66CC00"/>
    </inkml:brush>
  </inkml:definitions>
  <inkml:trace contextRef="#ctx0" brushRef="#br0">11 0 12268,'0'0'3352,"-3"8"-1740,1-1-1419,1 1-1,-1-1 1,1 0-1,0 0 1,1 1-1,0-1 0,0 0 1,1 1-1,-1-1 1,2 0-1,-1 1 1,1-1-1,0 0 1,0 0-1,1 0 0,0-1 1,0 1-1,1-1 1,7 11-1,-7-11-138,0-1 0,0 0 1,0 0-1,0 0 0,1-1 0,0 1 0,0-1 0,0 0 0,1 0 0,-1-1 0,1 0 0,0 0 0,0 0 0,0-1 1,0 1-1,0-2 0,0 1 0,1-1 0,-1 1 0,1-2 0,6 1 0,-3-2 87,0 0 0,0 0 0,0-1 0,0 0 0,0-1 0,0 0-1,-1-1 1,0 0 0,0 0 0,0-1 0,0 0 0,15-12 0,46-42 73,-65 54-187,1-1 1,-1 1 0,0-1 0,-1 0-1,1 0 1,-1-1 0,0 1-1,-1-1 1,5-12 0,-11 75 1187,3-51-1183,0 0 0,0 0 1,0 0-1,1 0 0,0-1 0,0 1 1,0 0-1,0 0 0,1-1 0,4 9 0,-4-12-20,0 0 0,0 1 0,0-1 0,0 0 0,0 0 0,0 0 0,0 0 0,1 0-1,-1-1 1,0 1 0,1-1 0,-1 1 0,1-1 0,-1 0 0,0 0 0,1 0 0,-1 0 0,1 0-1,3-2 1,2 1 46,0-1 1,-1 0-1,1-1 0,13-6 0,6-6-29,37-28 0,23-14-1630,-87 56 1546,1 1 0,-1-1-1,1 1 1,0-1 0,-1 1-1,1 0 1,0-1 0,-1 1 0,1 0-1,0-1 1,0 1 0,-1 0-1,1 0 1,0 0 0,0-1 0,0 1-1,-1 0 1,1 0 0,0 0-1,0 0 1,0 0 0,-1 1 0,1-1-1,0 0 1,0 0 0,-1 1-1,1-1 1,0 0 0,0 1 0,-1-1-1,1 0 1,0 1 0,0 0-1,-1 0-3,1 1-1,-1 0 0,1-1 0,-1 1 0,0 0 1,0-1-1,0 1 0,0 0 0,0-1 0,0 1 0,-1 0 1,1-1-1,0 1 0,-2 2 0,-13 32-2593,-1-12-4494,2-15-2158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6.935"/>
    </inkml:context>
    <inkml:brush xml:id="br0">
      <inkml:brushProperty name="width" value="0.025" units="cm"/>
      <inkml:brushProperty name="height" value="0.025" units="cm"/>
      <inkml:brushProperty name="color" value="#66CC00"/>
    </inkml:brush>
  </inkml:definitions>
  <inkml:trace contextRef="#ctx0" brushRef="#br0">1 1 16143,'0'0'3620,"67"39"-5702,-25-30-2979,0 0-6918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7.482"/>
    </inkml:context>
    <inkml:brush xml:id="br0">
      <inkml:brushProperty name="width" value="0.025" units="cm"/>
      <inkml:brushProperty name="height" value="0.025" units="cm"/>
      <inkml:brushProperty name="color" value="#66CC00"/>
    </inkml:brush>
  </inkml:definitions>
  <inkml:trace contextRef="#ctx0" brushRef="#br0">240 83 9897,'0'0'2547,"2"-9"319,2-2-1835,-2 7-572,0 0 1,-1-1 0,0 1 0,0-1-1,0 1 1,0-1 0,-1 0-1,0-5 1,0 9-333,-1 0 0,1 0 0,-1 0 0,0 0 0,0 0-1,1 0 1,-1 0 0,0 0 0,0 0 0,0 1 0,0-1 0,0 0 0,0 0 0,0 1 0,0-1 0,0 1-1,0-1 1,0 1 0,-1-1 0,1 1 0,0 0 0,0 0 0,0-1 0,-1 1 0,1 0 0,0 0 0,0 0-1,-1 0 1,1 0 0,0 1 0,0-1 0,0 0 0,-2 1 0,-46 8 437,35-3-449,-1 0 0,1 2 0,1 0-1,-1 0 1,-19 17 0,27-20-77,0 0-1,0 0 1,1 1 0,-1 0 0,1 0-1,0 0 1,1 1 0,0-1 0,0 1-1,0 0 1,1 0 0,0 1 0,-3 8-1,6-15-35,0 1-1,0-1 0,1 0 0,-1 1 0,0-1 0,0 0 0,0 1 0,1-1 0,-1 0 0,1 0 0,-1 1 0,1-1 0,0 0 0,-1 0 0,1 0 0,0 0 0,0 0 0,-1 0 0,1 0 0,0 0 0,0 0 0,0 0 0,0 0 1,1-1-1,-1 1 0,0 0 0,0-1 0,0 1 0,1-1 0,-1 1 0,0-1 0,0 0 0,1 1 0,-1-1 0,0 0 0,1 0 0,-1 0 0,2 0 0,65 1 44,-50-2-50,94-11-423,-81 7 268,63-1 0,-93 6 165,0 0-1,0 0 1,0 1-1,-1-1 1,1 0-1,0 0 1,0 1-1,0-1 1,0 0-1,-1 1 1,1-1-1,0 1 1,0-1-1,-1 1 1,1-1-1,0 1 1,-1 0-1,1-1 1,-1 1-1,1 0 1,-1-1-1,1 1 1,-1 0-1,1 0 1,-1-1-1,0 1 1,1 0-1,-1 0 1,0 0-1,0 0 1,0 0-1,1-1 1,-1 1 0,0 0-1,0 0 1,0 0-1,-1 0 1,1 0-1,0 0 1,0-1-1,0 1 1,-1 0-1,1 0 1,-1 1-1,0 3 113,0-1 0,-1 0-1,0 0 1,1 0 0,-1 0 0,-1 0-1,-4 7 1,-7 2 30,-1-1 1,-1 0-1,1-1 0,-2-1 0,1-1 0,-2 0 1,1-1-1,-1-1 0,0 0 0,0-2 0,-1 0 1,0-1-1,-23 2 0,41-6-227,0 1-1,1-1 1,-1 0-1,0 0 1,0 0 0,1 0-1,-1 0 1,0 0 0,0 0-1,0 0 1,1 0 0,-1 0-1,0 0 1,0 0 0,0 0-1,1-1 1,-1 1 0,0 0-1,0-1 1,1 1 0,-1 0-1,0-1 1,1 1-1,-1-1 1,1 1 0,-1-1-1,0 1 1,1-1 0,-1 0-1,1 1 1,-1-1 0,1 1-1,0-1 1,-1 0 0,1 0-1,0 1 1,-1-1 0,1 0-1,0 0 1,0 1-1,0-1 1,-1 0 0,1 0-1,0 0 1,0 1 0,0-1-1,1 0 1,-1 0 0,0 0-1,0 1 1,0-1 0,0 0-1,1 0 1,-1 1 0,0-1-1,1 0 1,-1 1 0,1-1-1,-1 0 1,1 1-1,0-2 1,34-52-5300,-29 46 4158,31-41-5441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7.870"/>
    </inkml:context>
    <inkml:brush xml:id="br0">
      <inkml:brushProperty name="width" value="0.025" units="cm"/>
      <inkml:brushProperty name="height" value="0.025" units="cm"/>
      <inkml:brushProperty name="color" value="#66CC00"/>
    </inkml:brush>
  </inkml:definitions>
  <inkml:trace contextRef="#ctx0" brushRef="#br0">118 1 16912,'0'0'6443,"-7"12"-5578,1 2-600,0 1 0,1-1 0,0 1 0,1 1 0,1-1 0,0 1 0,1-1 0,1 1 0,0 0 0,4 31 0,4-16-248,1 0-1,1 0 1,2-1-1,2 0 1,0-1-1,2 0 1,1-2-1,1 1 1,26 29-1,-33-47-1387,-17-24 661,-17-27-43,-16-14 667,-3 2 1,-71-67 0,102 104 791,14 9 49,27 5-53,-19 2-912,59 4-7,46 0 400,-60-11-2566,-6-12-3335,-26 3-3053</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8.564"/>
    </inkml:context>
    <inkml:brush xml:id="br0">
      <inkml:brushProperty name="width" value="0.025" units="cm"/>
      <inkml:brushProperty name="height" value="0.025" units="cm"/>
      <inkml:brushProperty name="color" value="#66CC00"/>
    </inkml:brush>
  </inkml:definitions>
  <inkml:trace contextRef="#ctx0" brushRef="#br0">9 0 13325,'0'0'8525,"-3"9"-7153,2-4-1273,-1-1 1,1 1-1,1 0 1,-1-1-1,1 1 0,0 0 1,0 0-1,0 0 1,0-1-1,1 1 0,0 0 1,0 0-1,0-1 1,1 1-1,0-1 0,-1 1 1,2-1-1,-1 0 1,0 0-1,1 0 0,0 0 1,0 0-1,0 0 1,0-1-1,0 1 1,1-1-1,0 0 0,7 4 1,-7-4-64,1 0 0,0-1 1,0 0-1,0 0 0,0 0 0,1-1 1,-1 0-1,0 0 0,1 0 0,-1 0 1,1-1-1,-1 0 0,1 0 1,-1-1-1,0 1 0,1-1 0,-1 0 1,0-1-1,1 1 0,6-4 1,10-6 5,0 0 0,-1-1 0,29-21 1,17-10-45,-65 42 19,1-1 1,0 1 0,-1-1 0,1 1-1,0 0 1,0 0 0,0 1 0,0-1-1,0 0 1,0 1 0,0 0 0,0 0-1,0 0 1,3 0 0,-5 1 31,1 0 1,0 0-1,-1 0 1,1 0-1,0 0 1,-1 0-1,1 1 1,-1-1 0,0 1-1,1-1 1,-1 1-1,0-1 1,0 1-1,0 0 1,0 0-1,0-1 1,-1 1-1,1 0 1,0 0-1,-1 0 1,1 3 0,-1-3-26,1 0 1,-1 0-1,1 0 1,0 0-1,0 0 1,0 0-1,0 0 1,0 0-1,0 0 1,1-1 0,-1 1-1,1 0 1,-1-1-1,1 1 1,-1-1-1,1 1 1,0-1-1,0 0 1,0 0-1,0 0 1,0 0 0,0 0-1,0 0 1,0-1-1,4 2 1,-3-2-13,1 0 0,0 0-1,0-1 1,0 1 0,0-1 0,0 0 0,0 0 0,-1 0 0,1 0 0,0-1 0,-1 0 0,1 1-1,-1-1 1,4-3 0,50-29-533,-13 8-4002,-39 21 236,-4 1-1714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8.895"/>
    </inkml:context>
    <inkml:brush xml:id="br0">
      <inkml:brushProperty name="width" value="0.025" units="cm"/>
      <inkml:brushProperty name="height" value="0.025" units="cm"/>
      <inkml:brushProperty name="color" value="#66CC00"/>
    </inkml:brush>
  </inkml:definitions>
  <inkml:trace contextRef="#ctx0" brushRef="#br0">0 10 17104,'0'0'4805,"53"-1"-4805,-16-4-1474,2 2-3971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9.225"/>
    </inkml:context>
    <inkml:brush xml:id="br0">
      <inkml:brushProperty name="width" value="0.025" units="cm"/>
      <inkml:brushProperty name="height" value="0.025" units="cm"/>
      <inkml:brushProperty name="color" value="#66CC00"/>
    </inkml:brush>
  </inkml:definitions>
  <inkml:trace contextRef="#ctx0" brushRef="#br0">96 211 16688,'-5'11'1041,"-5"10"-183,1 1 1,1 0 0,1 0 0,1 0-1,2 1 1,-5 42 0,9-53-684,0 1 0,1-1 0,1 1 1,0-1-1,0 1 0,7 17 0,-7-26-147,-1 0-1,1 0 0,-1 0 0,1 0 0,1 0 1,-1-1-1,0 1 0,1-1 0,0 0 0,0 1 1,0-1-1,0-1 0,0 1 0,0 0 1,1-1-1,0 1 0,-1-1 0,1 0 0,0-1 1,0 1-1,0 0 0,7 1 0,-10-4-26,0 1 0,0 0-1,0 0 1,0 0 0,0-1-1,0 1 1,0-1 0,0 1-1,0-1 1,0 1 0,0-1-1,-1 1 1,1-1 0,0 0-1,0 1 1,0-1 0,-1 0-1,1 0 1,0 1 0,-1-1-1,1 0 1,-1 0 0,1 0-1,-1 0 1,0 0 0,1 0 0,-1 0-1,0 0 1,0 0 0,1 0-1,-1 0 1,0 0 0,0 0-1,0 0 1,0 0 0,0 0-1,-1-1 1,1-54 34,-1 45-32,-3-27-83,-2 1-1,-2 0 0,-1 0 0,-2 1 1,-1 0-1,-2 1 0,-21-38 0,33 69 62,-14-23-33,15 26 52,1 0 0,-1 0 0,0 0-1,1 0 1,-1 0 0,0 0 0,0 1 0,1-1 0,-1 0 0,0 1-1,0-1 1,0 0 0,0 1 0,0-1 0,0 1 0,0-1-1,0 1 1,0 0 0,0-1 0,0 1 0,0 0 0,-2 0 0,2 1 12,0 0-1,1-1 1,-1 1 0,0 0 0,1 0 0,-1 0 0,0 1 0,1-1 0,0 0 0,-1 0 0,1 0 0,0 0 0,-1 0 0,1 0 0,0 1 0,0-1 0,0 0 0,0 0 0,0 0 0,0 1 0,0-1-1,0 0 1,1 0 0,-1 0 0,1 2 0,10 33 286,-7-32-258,0 0 0,0 0 0,0 0-1,0-1 1,1 1 0,-1-1 0,1 0 0,0-1 0,0 1-1,0-1 1,0 0 0,0 0 0,1 0 0,-1-1-1,1 0 1,-1 0 0,1 0 0,-1-1 0,1 0 0,-1 0-1,1 0 1,-1-1 0,1 1 0,-1-1 0,6-2-1,0 0-27,-1 1 0,0-2 0,0 1 0,0-2 0,0 1 0,-1-1 0,0-1 0,0 0 0,0 0 0,-1 0 0,0-1 0,10-11 0,-12 10-4,0 0 0,0-1 1,-1 0-1,0 0 1,0 0-1,-1-1 0,0 1 1,-1-1-1,0 0 1,-1 0-1,0-1 0,0 1 1,0-20-1,-2 30-7,-1 0 1,1 0-1,0 0 1,0 0-1,0 0 0,0 0 1,0 0-1,0 0 0,0 0 1,0 0-1,0 0 1,-1 0-1,1 0 0,0 0 1,0 0-1,0 0 0,0 0 1,0 0-1,0 0 1,0 0-1,-1 0 0,1 0 1,0 0-1,0 0 0,0 0 1,0 0-1,0 0 1,0 0-1,0 0 0,0 0 1,0 0-1,-1 0 0,1 0 1,0 0-1,0 0 1,0 0-1,0-1 0,0 1 1,0 0-1,0 0 0,0 0 1,0 0-1,0 0 1,0 0-1,0 0 0,0 0 1,0 0-1,0-1 0,0 1 1,0 0-1,0 0 1,0 0-1,0 0 0,0 0 1,0 0-1,0 0 0,0 0 1,0-1-1,0 1 1,0 0-1,-9 14 36,-7 22 93,7-7-77,2 2-1,1-1 1,-4 51 0,9-71-108,1 0 0,0 0 0,0 0 0,1-1 0,0 1 0,1 0 1,0-1-1,0 1 0,1-1 0,0 1 0,1-1 0,0 0 0,0-1 0,1 1 1,10 12-1,-12-17-308,1 0 0,0-1 0,0 1 1,0-1-1,1 0 0,-1 0 0,1-1 1,8 4-1,24 2-4727,-7-7-1909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9.586"/>
    </inkml:context>
    <inkml:brush xml:id="br0">
      <inkml:brushProperty name="width" value="0.025" units="cm"/>
      <inkml:brushProperty name="height" value="0.025" units="cm"/>
      <inkml:brushProperty name="color" value="#66CC00"/>
    </inkml:brush>
  </inkml:definitions>
  <inkml:trace contextRef="#ctx0" brushRef="#br0">121 1 13229,'-9'7'6096,"0"1"-5339,-7 5 510,0 2-1,-25 28 1,38-40-1146,0 1 1,0-1 0,1 1-1,-1-1 1,1 1 0,0 0-1,0 0 1,0 0 0,0 0-1,1 0 1,0 1 0,0-1-1,0 0 1,0 1 0,1-1-1,-1 1 1,1-1 0,0 1-1,0-1 1,1 0 0,1 7-1,0-8-107,-1-1 0,1 1 0,0-1 0,0 0 0,0 0 0,0 0 0,0 0 0,0 0 0,0-1 0,1 1 0,-1-1 0,1 1 0,-1-1 0,1 0 0,0 0 0,-1 0-1,1 0 1,0-1 0,0 1 0,0-1 0,-1 1 0,4-1 0,66 0 146,-69 0-141,1-1 0,-1 1 0,0-1 0,0 0 0,0 1 0,0-1 0,0-1 0,0 1 0,0 0 0,0-1 0,-1 1 0,1-1 0,0 0 0,-1 0 0,0 0 0,1 0 0,-1-1 0,0 1 0,0 0 0,0-1 0,0 0 0,-1 1 0,1-1 0,-1 0 0,1 0 0,-1 0 0,0 0 0,0 0-1,-1 0 1,1 0 0,0 0 0,-1 0 0,0-1 0,0 1 0,0-5 0,0 3 8,-1 0-1,1 0 1,-1 0-1,0 1 1,0-1-1,-1 0 1,1 1-1,-1-1 1,0 1-1,0-1 0,-1 1 1,1 0-1,-1 0 1,0 0-1,0 0 1,0 1-1,0-1 1,-1 1-1,0 0 1,0 0-1,1 0 1,-2 0-1,-3-2 0,-40-4-317,24 12-581,23-3 804,1 0 0,-1 1 1,1-1-1,-1 0 1,1 0-1,0 1 0,-1-1 1,1 0-1,-1 1 1,1-1-1,0 0 0,-1 1 1,1-1-1,0 1 0,-1-1 1,1 1-1,0-1 1,0 1-1,-1-1 0,1 1 1,0-1-1,0 1 0,0-1 1,0 1-1,0-1 1,0 1-1,0-1 0,0 1 1,0-1-1,0 1 1,0-1-1,0 2 0,1 0-170,0-1-1,0 1 0,0 0 1,0 0-1,1 0 0,-1-1 1,0 1-1,1 0 0,-1-1 0,1 1 1,0-1-1,-1 0 0,1 0 1,0 0-1,0 1 0,0-2 1,0 1-1,0 0 0,0 0 1,0-1-1,0 1 0,0-1 1,0 1-1,3-1 0,59 5-5478,-59-4 4899,43-1-5108</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19.969"/>
    </inkml:context>
    <inkml:brush xml:id="br0">
      <inkml:brushProperty name="width" value="0.025" units="cm"/>
      <inkml:brushProperty name="height" value="0.025" units="cm"/>
      <inkml:brushProperty name="color" value="#66CC00"/>
    </inkml:brush>
  </inkml:definitions>
  <inkml:trace contextRef="#ctx0" brushRef="#br0">191 224 14382,'0'0'4142,"-13"-1"-1558,8 0-2460,-1 0 0,1 1 0,-1 0 1,0 0-1,1 0 0,-1 1 0,0-1 0,1 2 1,-1-1-1,1 0 0,0 1 0,-1 0 0,1 0 0,0 1 1,0-1-1,0 1 0,0 0 0,1 1 0,-1-1 0,1 1 1,0 0-1,-7 7 0,5-2 135,0 0 0,0 0-1,1 1 1,0 0 0,0 0 0,1 0 0,1 0-1,0 0 1,0 1 0,1 0 0,-2 20 0,4-27-243,0 0 1,-1-1 0,2 1 0,-1 0 0,0-1 0,1 1 0,0 0 0,-1-1 0,1 1-1,1-1 1,-1 1 0,0-1 0,1 0 0,0 0 0,0 1 0,0-1 0,0 0 0,0-1 0,1 1-1,-1 0 1,1-1 0,0 1 0,0-1 0,0 0 0,0 0 0,0 0 0,0 0 0,0-1-1,1 1 1,-1-1 0,1 0 0,-1 0 0,1 0 0,-1 0 0,1-1 0,0 1 0,5-1 0,-2 1-28,0-1 0,0 0 1,-1-1-1,1 0 1,0 0-1,0 0 0,-1 0 1,1-1-1,-1 0 1,1-1-1,-1 0 0,0 0 1,0 0-1,0 0 1,0-1-1,8-7 0,-6 3-25,0-1 0,-1 1 0,0-2-1,0 1 1,-1-1 0,0 0-1,-1 0 1,0 0 0,4-13 0,2-12 2,-2 0 1,-1-1 0,-2 0 0,-2 0 0,1-45 0,-5 67 44,0-45 173,0 58-163,0 0 1,0 0 0,0 0 0,0 0 0,-1 0 0,1 0 0,0 0 0,0 0 0,-1 0 0,1 0 0,0 0-1,-1 0 1,1 0 0,-1 0 0,0 0 0,1 0 0,-1 0 0,0 1 0,1-1 0,-1 0 0,0 1 0,0-1-1,1 0 1,-1 1 0,0-1 0,0 1 0,0-1 0,0 1 0,0-1 0,0 1 0,0 0 0,0-1 0,0 1-1,0 0 1,0 0 0,0 0 0,0 0 0,0 0 0,0 0 0,0 0 0,0 0 0,-2 1 0,0 0 1,0 1 1,0 0-1,1 0 1,-1 0-1,1 0 1,-1 0 0,1 0-1,0 1 1,0-1-1,0 1 1,0 0-1,0 0 1,0-1-1,1 1 1,-1 0 0,1 0-1,0 0 1,-1 5-1,-14 61 181,13-46 4,0 0 1,2 0 0,1 1-1,0-1 1,2 0 0,6 30-1,-6-43-273,0 0 0,1-1 0,0 1 0,0-1 0,1 0 0,1 0-1,-1 0 1,2-1 0,-1 1 0,1-1 0,0 0 0,0-1 0,1 0 0,0 0-1,1 0 1,0-1 0,10 7 0,-13-10-348,0-1-1,1 1 1,-1-1-1,0-1 0,1 1 1,6 0-1,11-2-3466,-4-10-3689,-7-9-6012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0:03.088"/>
    </inkml:context>
    <inkml:brush xml:id="br0">
      <inkml:brushProperty name="width" value="0.025" units="cm"/>
      <inkml:brushProperty name="height" value="0.025" units="cm"/>
    </inkml:brush>
  </inkml:definitions>
  <inkml:trace contextRef="#ctx0" brushRef="#br0">2 66 12940,'0'0'9092,"-1"8"-9146,1 4 59,0 1 0,1 0 0,0 0-1,1-1 1,1 1 0,0-1 0,0 0 0,1 1-1,7 12 1,66 224 1174,-35-104-772,-42-145-361,0 0-1,0 0 1,0 0 0,0 0 0,0 0 0,0 0 0,1 0 0,-1 0 0,0 0 0,0 0 0,0 0-1,0 0 1,0 0 0,0 0 0,0 0 0,1 0 0,-1 0 0,0 0 0,0 0 0,0 0-1,0 0 1,0 0 0,0 0 0,1 0 0,-4-29 965,-7-46-148,-2 6-827,4 0 0,3-1 0,6-132 0,-1 198-50,1 0-1,-1 0 0,1 0 1,0 0-1,0 0 1,0 0-1,0 0 0,1 0 1,-1 1-1,1-1 0,0 0 1,0 1-1,1-1 0,-1 1 1,1 0-1,0 0 1,-1 0-1,1 0 0,5-3 1,-3 3-27,0 1 1,-1 0 0,1 0 0,1 0-1,-1 1 1,0-1 0,0 1-1,1 1 1,-1-1 0,0 1 0,1 0-1,-1 0 1,0 0 0,6 2-1,-8-2 51,-1 1 0,1 0-1,-1 0 1,1 0-1,-1 0 1,1 1-1,-1-1 1,0 1-1,1-1 1,-1 1-1,0 0 1,0 0 0,0 0-1,-1 0 1,1 0-1,0 0 1,-1 1-1,1-1 1,-1 0-1,0 1 1,0-1-1,0 1 1,0-1-1,0 1 1,-1 0 0,1-1-1,-1 1 1,0 0-1,1 0 1,-1-1-1,0 1 1,-1 3-1,1-1 135,0 1-1,0-1 1,0 1-1,-1 0 1,0-1-1,0 1 0,-1-1 1,0 0-1,1 1 1,-2-1-1,1 0 1,-1 0-1,1 0 0,-8 9 1,5-11-29,0 0 0,0 0 0,0 0 0,0 0 0,-1-1 0,1 0 0,-1 0 0,0 0 0,0-1 0,1 1 0,-1-2-1,0 1 1,0-1 0,-9 0 0,10 0-214,0 0 1,1 0-1,-1 0 0,0-1 0,0 0 0,1 0 0,-1 0 0,1-1 0,-1 1 0,1-1 0,0 0 0,-1 0 0,1-1 1,0 1-1,0-1 0,1 0 0,-1 0 0,-4-5 0,8 8-60,0-1-1,-1 0 1,1 1-1,0-1 1,0 1-1,0-1 1,0 0-1,0 1 1,0-1-1,0 1 1,0-1-1,0 0 1,0 1-1,0-1 1,0 0-1,0 1 1,0-1-1,0 1 1,1-1-1,-1 0 1,0 1-1,1-1 1,-1 1-1,0-1 1,1 1-1,-1-1 1,0 1-1,1-1 1,-1 1-1,1 0 1,-1-1 0,1 1-1,-1-1 1,1 1-1,-1 0 1,1 0-1,-1-1 1,1 1-1,0 0 1,-1 0-1,2-1 1,34-11-4078,-23 8 2024,18-9-2998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0.332"/>
    </inkml:context>
    <inkml:brush xml:id="br0">
      <inkml:brushProperty name="width" value="0.025" units="cm"/>
      <inkml:brushProperty name="height" value="0.025" units="cm"/>
      <inkml:brushProperty name="color" value="#66CC00"/>
    </inkml:brush>
  </inkml:definitions>
  <inkml:trace contextRef="#ctx0" brushRef="#br0">0 204 19346,'0'0'3081,"13"4"-2008,9 2-805,0-2 0,1 0 1,0-1-1,42-1 0,-55-3-221,0 0 1,1 0-1,-1-1 0,0 0 0,0-1 0,15-6 1,-20 7-35,-1 0 0,1-1 1,-1 1-1,0-1 1,0 0-1,0-1 1,0 1-1,0-1 1,-1 1-1,1-1 1,-1 0-1,0-1 0,0 1 1,3-7-1,-5 9 2,0-1 0,0 1 0,0-1 0,0 0 0,0 1-1,0-1 1,-1 0 0,0 0 0,1 0 0,-1 0 0,0 1 0,0-1-1,0 0 1,-1 0 0,1 0 0,-1 0 0,0 1 0,1-1-1,-1 0 1,0 1 0,-1-1 0,1 0 0,0 1 0,-1 0 0,1-1-1,-1 1 1,0 0 0,0 0 0,0 0 0,0 0 0,0 0 0,0 0-1,-1 0 1,1 1 0,-1-1 0,1 1 0,-4-2 0,2 1-14,-1 0 1,1 1 0,-1-1 0,0 1-1,0 0 1,1 0 0,-1 0 0,0 0 0,0 1-1,0 0 1,0 0 0,0 1 0,0-1-1,0 1 1,1 0 0,-1 0 0,0 1-1,0-1 1,1 1 0,-1 0 0,-4 3 0,3 0 51,1 0 1,-1 0-1,1 1 1,0 0-1,0 0 1,1 0 0,0 0-1,0 1 1,0 0-1,1 0 1,0 0 0,1 0-1,-3 10 1,2-6 55,0 1-1,1-1 1,1 0 0,0 1 0,0-1 0,1 0 0,1 1-1,2 14 1,-2-22-102,0 1 0,1-1-1,0 0 1,-1 0-1,2 0 1,-1 0 0,0-1-1,1 1 1,0-1 0,0 1-1,0-1 1,0 0 0,0 0-1,1 0 1,-1-1 0,1 1-1,0-1 1,0 0-1,0 0 1,0 0 0,0 0-1,0-1 1,0 1 0,1-1-1,-1 0 1,0-1 0,1 1-1,-1-1 1,7 0 0,-1 1-225,1-1 1,-1-1 0,0 0 0,1 0-1,-1-1 1,0 0 0,0 0 0,0-1-1,0-1 1,-1 0 0,16-8 0,-15 5-286,0-1 0,0 0 0,-1-1 0,0 1 0,-1-2 1,0 1-1,0-1 0,-1-1 0,0 1 0,-1-1 0,0-1 1,-1 1-1,0-1 0,-1 1 0,4-18 0,-4 12-1025,-1-1 0,-1 1 0,0-24 0,-2-11-8011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0.663"/>
    </inkml:context>
    <inkml:brush xml:id="br0">
      <inkml:brushProperty name="width" value="0.025" units="cm"/>
      <inkml:brushProperty name="height" value="0.025" units="cm"/>
      <inkml:brushProperty name="color" value="#66CC00"/>
    </inkml:brush>
  </inkml:definitions>
  <inkml:trace contextRef="#ctx0" brushRef="#br0">42 0 20211,'0'0'1890,"-4"11"-721,-5 16-595,1 1 1,2 1-1,1-1 0,0 1 1,3 0-1,0 0 1,3 30-1,0-36-416,0-1 1,2 1-1,1-1 0,1 0 1,1 0-1,1 0 0,0-1 1,2 0-1,1 0 0,12 20 1,-20-38-256,-1-1 0,1 1 1,0-1-1,0 1 0,0-1 0,0 0 1,0 0-1,0 0 0,1 0 1,-1-1-1,1 1 0,-1 0 1,1-1-1,0 0 0,-1 0 0,6 2 1,-7-3-68,1 0-1,-1-1 1,1 1 0,0 0 0,-1 0 0,1-1 0,-1 1-1,1-1 1,-1 0 0,0 1 0,1-1 0,-1 0 0,0 0-1,1 0 1,-1 0 0,0 0 0,0 0 0,0 0 0,0 0-1,0-1 1,0 1 0,0 0 0,0 0 0,0-1 0,-1 1-1,1-1 1,0 1 0,-1-1 0,1 1 0,-1-1 0,1-2-1,8-37-4249,-1-13-2254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1.020"/>
    </inkml:context>
    <inkml:brush xml:id="br0">
      <inkml:brushProperty name="width" value="0.025" units="cm"/>
      <inkml:brushProperty name="height" value="0.025" units="cm"/>
      <inkml:brushProperty name="color" value="#66CC00"/>
    </inkml:brush>
  </inkml:definitions>
  <inkml:trace contextRef="#ctx0" brushRef="#br0">15 0 12043,'0'0'7816,"-5"65"-5990,-1-29 384,3 7-1057,3 2 160,0-1-769,6-2-223,9-2-225,3-4-32,1-2-384,1-8-1218,-5-6-1697,1-8-769,-7-12-2146,-3 0-3074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1.378"/>
    </inkml:context>
    <inkml:brush xml:id="br0">
      <inkml:brushProperty name="width" value="0.025" units="cm"/>
      <inkml:brushProperty name="height" value="0.025" units="cm"/>
      <inkml:brushProperty name="color" value="#66CC00"/>
    </inkml:brush>
  </inkml:definitions>
  <inkml:trace contextRef="#ctx0" brushRef="#br0">0 40 16944,'0'0'4703,"4"8"-3203,-1-3-1342,-1 0-1,1 0 1,0 0 0,1 0-1,-1 0 1,1-1-1,0 0 1,0 0 0,0 0-1,1 0 1,-1 0-1,1-1 1,0 0 0,0 0-1,0 0 1,0-1-1,1 0 1,-1 0 0,1 0-1,-1 0 1,1-1-1,7 1 1,-3-1-116,0 0 0,0 0 0,0-1 0,0-1-1,0 0 1,0 0 0,0-1 0,-1 0 0,16-5 0,-22 5-37,0 1 0,0-1 0,0 1 0,0-1 0,0 0 0,0 0 0,0 0 0,-1-1 1,1 1-1,-1-1 0,0 1 0,0-1 0,0 0 0,0 0 0,0 0 0,0 0 0,-1 0 0,1 0 0,-1 0 1,0 0-1,0-1 0,0 1 0,-1-1 0,1 1 0,-1 0 0,0-1 0,0 1 0,0-1 0,0 1 0,-1-6 1,0 7-11,1 1 1,0 0 0,0 0 0,-1 0-1,1 0 1,-1 0 0,1 0 0,-1 0-1,1-1 1,-1 1 0,1 1 0,-1-1-1,0 0 1,0 0 0,0 0 0,1 0 0,-1 0-1,0 1 1,0-1 0,0 0 0,0 1-1,0-1 1,0 1 0,0-1 0,0 1-1,-1-1 1,1 1 0,0 0 0,0 0 0,0-1-1,0 1 1,-1 0 0,1 0 0,0 0-1,0 0 1,0 0 0,-2 1 0,1-1-10,-1 1 0,0-1 0,1 1 0,-1-1 0,1 1 0,-1 0 0,1 0 0,-1 0 0,1 1 0,0-1 0,0 1 0,-1-1 0,1 1 0,0 0 0,-2 2 0,0 2 107,0 1 0,0-1 0,1 1 0,0 0 0,1 0 0,-1 0 0,1 0 0,1 1 0,-1-1 1,0 14-1,2-18-61,-1-1 0,1 1 0,0 0 0,0-1 1,1 1-1,-1-1 0,0 1 0,1-1 1,-1 1-1,1-1 0,0 1 0,0-1 1,0 1-1,0-1 0,1 0 0,-1 1 1,0-1-1,1 0 0,0 0 0,-1 0 0,1 0 1,0-1-1,0 1 0,0 0 0,0-1 1,0 1-1,1-1 0,-1 0 0,0 0 1,1 0-1,-1 0 0,1 0 0,2 0 1,5 1-60,1-1 0,-1 0 0,1-1 0,0 0 0,-1-1 0,1 0 1,-1-1-1,0 0 0,1-1 0,11-4 0,9-6-270,55-31 0,-14 7 130,-69 35 231,0 1 1,0-1 0,0 1 0,0 0-1,1 0 1,-1 0 0,0 0 0,1 1 0,-1-1-1,7 1 1,-9 1-33,1-1 0,-1 0 0,0 1-1,0 0 1,0-1 0,0 1 0,0 0-1,0-1 1,0 1 0,0 0 0,-1 0 0,1 0-1,0 0 1,0 0 0,-1 0 0,1 0-1,0 0 1,-1 0 0,1 0 0,-1 0 0,0 0-1,1 0 1,-1 1 0,0-1 0,1 0-1,-1 0 1,0 0 0,0 1 0,0-1 0,0 0-1,-1 2 1,2 7 63,-1 2 241,0 0 0,2 0 0,4 24 0,-5-34-423,-1 0 0,1 0 0,-1 0 1,1 0-1,0 0 0,0 0 0,0 0 1,0-1-1,0 1 0,0 0 0,1 0 1,-1-1-1,1 1 0,-1-1 0,1 1 1,-1-1-1,1 0 0,0 1 1,0-1-1,0 0 0,-1 0 0,1 0 1,0-1-1,0 1 0,0 0 0,1-1 1,-1 1-1,0-1 0,3 0 0,8-2-4904,0-13-5317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2.096"/>
    </inkml:context>
    <inkml:brush xml:id="br0">
      <inkml:brushProperty name="width" value="0.025" units="cm"/>
      <inkml:brushProperty name="height" value="0.025" units="cm"/>
      <inkml:brushProperty name="color" value="#66CC00"/>
    </inkml:brush>
  </inkml:definitions>
  <inkml:trace contextRef="#ctx0" brushRef="#br0">20 0 9001,'0'0'11280,"-4"15"-9946,-1 7-845,1 1-1,1 0 1,1-1-1,1 1 0,3 42 1,2-32-47,16 54 0,-18-78-396,1 0 1,0 0-1,0-1 1,1 1-1,0-1 0,0 0 1,1 0-1,0-1 1,1 1-1,0-1 1,7 7-1,-11-13-37,0 1 1,1 0-1,-1-1 0,0 1 0,1-1 0,0 0 1,-1 0-1,1 0 0,0 0 0,-1 0 0,1 0 1,0-1-1,0 1 0,0-1 0,-1 0 0,1 0 1,0 0-1,0 0 0,5-2 0,-3 1 13,1-1-1,-1 0 1,-1-1 0,1 1-1,0-1 1,-1 0-1,1 0 1,-1 0 0,8-8-1,-1-1-55,-1 0 0,0-1-1,0 0 1,-1-1 0,-1 0 0,7-15-1,-6-1-96,-7 24 35,0 1-1,-1-1 1,2 0-1,-1 0 1,7-9-1,-3 57-826,-5-35 899,0 5-78,1 1-1,1-1 0,0-1 1,8 20-1,-10-29-49,-1-1-1,1 1 0,-1-1 1,1 1-1,0-1 0,0 1 1,0-1-1,0 0 1,0 1-1,0-1 0,0 0 1,0 0-1,1 0 1,-1 0-1,0 0 0,1 0 1,-1 0-1,0 0 1,1-1-1,-1 1 0,1-1 1,0 1-1,-1-1 0,1 1 1,-1-1-1,1 0 1,0 0-1,-1 1 0,1-1 1,0-1-1,-1 1 1,1 0-1,-1 0 0,1 0 1,0-1-1,-1 1 0,1-1 1,-1 0-1,1 1 1,-1-1-1,1 0 0,-1 0 1,0 0-1,3-2 1,14-14-4728,1-8-1649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2.695"/>
    </inkml:context>
    <inkml:brush xml:id="br0">
      <inkml:brushProperty name="width" value="0.025" units="cm"/>
      <inkml:brushProperty name="height" value="0.025" units="cm"/>
      <inkml:brushProperty name="color" value="#66CC00"/>
    </inkml:brush>
  </inkml:definitions>
  <inkml:trace contextRef="#ctx0" brushRef="#br0">125 122 14253,'-10'10'1938,"-1"1"-1306,-52 56 2535,59-62-2845,-1 1 1,1 1-1,0-1 1,0 0-1,0 1 1,1 0-1,0 0 1,1 0-1,0 0 0,-3 14 1,5-20-321,0 0 0,0-1 0,0 1 0,0 0 0,0 0 0,0-1 0,1 1 0,-1 0 0,0-1 0,0 1 1,1 0-1,-1-1 0,0 1 0,1 0 0,-1-1 0,1 1 0,-1-1 0,1 1 0,-1-1 0,1 1 0,-1-1 0,1 1 0,0-1 0,-1 1 0,1-1 0,0 0 0,-1 1 0,1-1 0,0 0 1,-1 0-1,1 1 0,0-1 0,0 0 0,-1 0 0,1 0 0,0 0 0,0 0 0,-1 0 0,1 0 0,0 0 0,0 0 0,-1-1 0,1 1 0,0 0 0,-1 0 0,1-1 0,1 0 0,37-14 204,-25 6-220,0 0 0,-1-1 0,0-1 0,-1 0 0,0-1 0,10-13-1,-16 19-34,-1-1 0,-1 0 0,1 0-1,-1 0 1,0 0 0,-1-1-1,0 1 1,0-1 0,0 0 0,-1 0-1,-1 0 1,1 0 0,-1 0-1,0-9 1,-1 17 48,0-1 0,0 1 0,0-1 0,0 0 0,0 1 0,0-1 0,0 1 0,-1-1 0,1 1 0,0-1 0,0 1 0,0-1 0,-1 1 0,1-1 0,0 1 0,-1 0 0,1-1 0,0 1 1,-1-1-1,1 1 0,0 0 0,-1-1 0,1 1 0,-1 0 0,1-1 0,-1 1 0,1 0 0,-1 0 0,1-1 0,-1 1 0,1 0 0,-1 0 0,1 0 0,-1 0 0,1 0 0,-1 0 0,1 0 0,-1 0 0,0 0 0,1 0 0,-1 0 0,1 0 0,-1 0 0,1 0 0,-1 1 0,-1-1 7,1 1-1,-1-1 1,0 1-1,1-1 1,-1 1-1,1 0 1,-1 0-1,1 0 1,-1 0-1,1 0 1,0 0-1,-1 0 1,-1 3-1,0 1 32,0 1 0,1-1 0,-1 1 0,1-1-1,0 1 1,1 0 0,-1 0 0,1 0 0,0 0 0,1 0 0,0 0 0,0 0-1,1 10 1,-1-13-20,0 0-1,1 0 0,-1 0 0,1 0 1,0-1-1,0 1 0,0 0 0,0 0 1,1-1-1,-1 1 0,1-1 0,-1 1 1,1-1-1,0 1 0,0-1 0,0 0 1,0 0-1,0 0 0,1 0 0,-1-1 1,1 1-1,-1-1 0,1 1 0,-1-1 1,1 0-1,0 0 0,0 0 0,0 0 0,4 1 1,2-2 2,1 1 0,0-1 0,0-1 1,0 1-1,-1-2 0,1 1 0,0-1 0,-1-1 1,1 0-1,-1 0 0,0-1 0,0 0 0,0-1 1,9-6-1,-12 8-44,0-1 1,-1 0-1,0-1 1,0 1-1,0-1 1,0 0-1,-1 0 1,0 0-1,0-1 1,0 0-1,0 1 1,-1-1-1,0-1 1,-1 1-1,1 0 1,-1-1-1,0 1 1,-1-1-1,0 1 1,0-1-1,0-9 1,-1 14 16,0 1-1,0 0 1,-1 0 0,1-1 0,-1 1 0,1 0 0,-1 0-1,1 0 1,-1 0 0,0 0 0,0 0 0,1 0-1,-1 0 1,0 0 0,0 0 0,0 0 0,0 0-1,0 0 1,0 1 0,0-1 0,0 0 0,-1 1-1,1-1 1,0 1 0,0-1 0,0 1 0,-1 0 0,1 0-1,0-1 1,-1 1 0,1 0 0,0 0 0,0 0-1,-1 0 1,1 0 0,0 1 0,-1-1 0,1 0-1,0 1 1,0-1 0,0 0 0,-1 1 0,1 0-1,0-1 1,0 1 0,0 0 0,0-1 0,0 1-1,0 0 1,0 0 0,0 0 0,0 0 0,0 0 0,1 0-1,-1 0 1,0 0 0,0 2 0,-2 2 46,1 1 0,0 0 0,0-1-1,0 1 1,1 0 0,0 0 0,0 0 0,0 0 0,1 0 0,0 7 0,0-11-7,0 0 0,0 0 0,0 0 0,1 0 0,-1 0 0,1 0 0,-1 0 0,1 0 0,-1 0 0,1 0 0,0 0 0,0 0 0,0 0 0,0-1 0,1 1 0,-1 0 0,0-1 0,1 1 0,-1-1 0,1 1 0,-1-1 0,1 0 0,0 0 0,-1 0 0,1 0 0,0 0 0,0 0 0,0 0 0,0 0 0,0-1 0,4 1 0,1 0 10,1-1 0,0-1 1,-1 0-1,1 0 0,-1 0 0,1-1 0,-1 0 0,0 0 1,1-1-1,-1 0 0,-1 0 0,1-1 0,0 0 0,-1 0 1,0 0-1,1-1 0,5-7 0,-7 8-48,0 0 0,-1-1 0,0 1 0,0-1 0,0 0 0,0-1 0,-1 1 0,0 0 0,0-1 0,0 0 0,-1 0 0,0 0 0,0 0 0,0 0 0,-1 0 0,0 0 0,0-1 0,-1 1 0,1 0 0,-2-1 0,0-9 0,1 16 5,0-1 0,-1 1 0,1 0-1,0 0 1,0 0 0,-1-1 0,1 1-1,0 0 1,-1 0 0,1 0 0,0-1 0,-1 1-1,1 0 1,0 0 0,-1 0 0,1 0-1,0 0 1,-1 0 0,1 0 0,0 0 0,-1 0-1,1 0 1,0 0 0,-1 0 0,1 0-1,-1 0 1,1 0 0,0 0 0,-1 0 0,1 1-1,0-1 1,-1 0 0,1 0 0,0 0-1,0 0 1,-1 1 0,1-1 0,0 0 0,0 0-1,-1 1 1,1-1 0,0 0 0,0 1-1,-1-1 1,1 0 0,0 1 0,0-1 0,0 0-1,0 0 1,0 1 0,0-1 0,0 1-1,-1-1 1,1 0 0,0 1 0,0-1-1,0 0 1,0 1 0,1-1 0,-3 6 29,1 0 0,0-1 0,0 1 0,0 0 0,1-1 0,0 1 0,0 0 0,1-1 0,-1 1 0,1 0 0,0-1 0,1 1 0,3 8 0,-4-10-37,1-1 1,0 0 0,0-1-1,0 1 1,1 0 0,-1-1-1,1 1 1,-1-1 0,1 0 0,0 1-1,0-1 1,0-1 0,0 1-1,0 0 1,1-1 0,-1 0 0,0 1-1,1-1 1,-1-1 0,0 1-1,1 0 1,-1-1 0,7 0 0,45 0-4473,-20-11-3315,-11-6-4807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3.420"/>
    </inkml:context>
    <inkml:brush xml:id="br0">
      <inkml:brushProperty name="width" value="0.025" units="cm"/>
      <inkml:brushProperty name="height" value="0.025" units="cm"/>
      <inkml:brushProperty name="color" value="#66CC00"/>
    </inkml:brush>
  </inkml:definitions>
  <inkml:trace contextRef="#ctx0" brushRef="#br0">43 0 11115,'0'0'5370,"-3"11"-3918,-4 13-1034,2-1 1,1 1-1,1 0 0,1 0 0,1 1 1,1-1-1,1 0 0,1 0 1,1 0-1,12 45 0,12 26 1065,52 121 0,-76-208-1491,7 14 100,-9-27 164,-15-40-134,-88-144-1497,60 116 903,88 90 408,-29-10 84,-1-2 1,1 0-1,0-1 1,1 0 0,-1-1-1,20 0 1,-30-2-8,-1-1 0,1 0 0,0 0-1,0-1 1,0 1 0,0-2 0,0 1 0,-1-1 0,1 0 0,0 0 0,-1 0 0,0-1 0,1 0 0,-1-1 0,0 1 0,-1-1 0,1 0 0,6-6-1,-10 7 2,0 0 0,-1-1 0,1 1-1,0 0 1,-1 0 0,0-1 0,1 1-1,-2-1 1,1 1 0,0-1 0,-1 0-1,1 1 1,-1-1 0,0 0 0,-1-4 0,1 6-12,0 0 0,0 1 1,0-1-1,-1 0 1,1 1-1,0-1 1,-1 0-1,0 1 1,1-1-1,-1 1 1,0-1-1,0 1 1,1-1-1,-1 1 1,-1 0-1,1-1 1,0 1-1,0 0 1,0 0-1,-1 0 1,1 0-1,0 0 1,-1 0-1,1 0 0,-1 0 1,1 1-1,-1-1 1,1 0-1,-1 1 1,0 0-1,1-1 1,-1 1-1,-3 0 1,4 0-9,-1 1 0,1-1 0,-1 1 0,1 0 0,-1 0 0,1 0 0,0 0 0,0 0 0,-1 0 1,1 0-1,0 0 0,0 0 0,0 1 0,0-1 0,0 0 0,0 1 0,1-1 0,-1 1 0,0-1 0,1 1 0,-1-1 0,1 1 1,0-1-1,-1 1 0,1 0 0,0-1 0,0 1 0,0-1 0,0 1 0,1 3 0,1 54 398,-2-57-374,0 0 1,1 0 0,-1 0-1,0 0 1,1 0-1,0 0 1,-1-1-1,1 1 1,0 0-1,0 0 1,0-1-1,0 1 1,0 0 0,1-1-1,-1 1 1,0-1-1,1 0 1,-1 1-1,1-1 1,-1 0-1,1 0 1,0 0-1,-1 0 1,1 0 0,0 0-1,0 0 1,0-1-1,-1 1 1,1-1-1,0 1 1,0-1-1,0 0 1,0 0-1,0 0 1,0 0-1,0 0 1,0 0 0,0 0-1,2-2 1,1 1 2,0 0 1,-1 0 0,1-1-1,-1 1 1,0-1 0,0-1 0,0 1-1,0 0 1,0-1 0,0 0-1,0 0 1,-1 0 0,0 0 0,1-1-1,4-6 1,-5 4-45,-1 0-1,1 0 1,-1 0-1,0-1 1,0 1 0,-1-1-1,0 1 1,0-1 0,-1 0-1,1 1 1,-2-11-1,1 15-75,0 0-1,0 0 0,0 0 1,-1 0-1,1 0 0,-1 0 0,1 0 1,-1 0-1,1 0 0,-1 0 1,0 0-1,0 0 0,0 0 0,0 0 1,-1 0-1,1 1 0,0-1 1,-1 0-1,1 1 0,-1 0 0,0-1 1,1 1-1,-1 0 0,0 0 1,0-1-1,0 2 0,1-1 1,-1 0-1,0 0 0,0 0 0,-1 1 1,1-1-1,0 1 0,0 0 1,0 0-1,0 0 0,0 0 0,-3 0 1,3 1-146,1-1-1,-1 1 1,0 0 0,1 0 0,-1 0 0,1 0-1,-1 0 1,1 0 0,-1 1 0,1-1 0,0 0-1,0 1 1,0-1 0,0 1 0,0-1 0,0 1 0,0-1-1,0 1 1,0 0 0,1 0 0,-1-1 0,1 1-1,-1 0 1,1 0 0,0 0 0,0-1 0,0 4 0,-2 5-3909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3.935"/>
    </inkml:context>
    <inkml:brush xml:id="br0">
      <inkml:brushProperty name="width" value="0.025" units="cm"/>
      <inkml:brushProperty name="height" value="0.025" units="cm"/>
      <inkml:brushProperty name="color" value="#66CC00"/>
    </inkml:brush>
  </inkml:definitions>
  <inkml:trace contextRef="#ctx0" brushRef="#br0">121 1 13293,'0'0'8007,"-9"9"-6704,1-1-991,0 0 0,0 1 1,1 0-1,0 0 0,0 1 0,1 0 1,1 0-1,0 0 0,0 1 1,1-1-1,0 1 0,1 0 1,-3 17-1,5-17-217,0-1 1,0 1-1,2-1 1,-1 1-1,1 0 1,1-1-1,0 0 1,0 1-1,1-1 0,0 0 1,1 0-1,0 0 1,1-1-1,0 1 1,0-1-1,11 13 1,5 5-110,-2 2 1,-1 0 0,19 41 0,-31-57 26,-1 2 0,0-1 1,-1 0-1,-1 1 0,0 0 1,-1 0-1,0 0 0,-2 0 0,-1 30 1,1-44 20,0 1 0,0-1 1,0 1-1,0-1 0,0 1 1,-1-1-1,1 1 0,0-1 1,-1 1-1,1-1 0,-1 1 1,0-1-1,1 1 0,-1-1 1,0 0-1,0 0 0,0 1 1,0-1-1,0 0 0,0 0 1,0 0-1,0 0 0,0 0 0,-1 0 1,1 0-1,0 0 0,-1-1 1,1 1-1,0 0 0,-1-1 1,1 1-1,-1-1 0,1 0 1,-1 1-1,1-1 0,-1 0 1,1 0-1,-1 0 0,1 0 1,-3 0-1,0-1 12,0 0-1,0-1 1,0 1 0,1-1-1,-1 1 1,0-1 0,1 0 0,-1 0-1,1-1 1,0 1 0,0-1-1,0 0 1,0 1 0,-3-6-1,-8-12-243,1 0-1,1-1 0,1-1 1,0 0-1,2 0 0,1-1 1,1 0-1,1 0 0,0 0 1,2-1-1,1 0 0,1 0 1,2-48-1,1 67 60,-1 0 0,1 1 1,1-1-1,-1 0 0,1 1 0,-1-1 0,1 1 0,1 0 0,-1-1 0,0 1 1,1 0-1,0 0 0,0 1 0,0-1 0,1 1 0,-1-1 0,6-3 0,4-1-1192,0-1-1,1 2 1,29-12-1,-2 1-3585,-17 4-1200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4.280"/>
    </inkml:context>
    <inkml:brush xml:id="br0">
      <inkml:brushProperty name="width" value="0.025" units="cm"/>
      <inkml:brushProperty name="height" value="0.025" units="cm"/>
      <inkml:brushProperty name="color" value="#66CC00"/>
    </inkml:brush>
  </inkml:definitions>
  <inkml:trace contextRef="#ctx0" brushRef="#br0">1 184 16335,'0'0'6118,"79"-27"-5797,7 1 63,18-4-256,15-1-96,4-3-3139,-1-1-4484</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5.165"/>
    </inkml:context>
    <inkml:brush xml:id="br0">
      <inkml:brushProperty name="width" value="0.025" units="cm"/>
      <inkml:brushProperty name="height" value="0.025" units="cm"/>
      <inkml:brushProperty name="color" value="#66CC00"/>
    </inkml:brush>
  </inkml:definitions>
  <inkml:trace contextRef="#ctx0" brushRef="#br0">1 130 12300,'0'0'6769,"12"4"-5232,-10-4-1486,17 6 573,0 0 0,38 4 0,-51-9-561,0-1-1,1 1 0,-1-1 1,0 0-1,1-1 0,-1 0 0,0 0 1,0 0-1,0-1 0,0 0 1,0 0-1,0 0 0,0-1 1,-1 1-1,11-8 0,-11 5-36,1 0 0,-1-1-1,0 1 1,0-1 0,0 0-1,5-9 1,-9 12-30,1 0-1,0 0 1,-1-1 0,0 1 0,0 0-1,0-1 1,0 1 0,0 0-1,-1-1 1,1 1 0,-1-1 0,0 1-1,0-1 1,0 1 0,-1-1-1,0-3 1,0 5-2,0 1 0,0 0 0,0-1 1,0 1-1,0 0 0,0 0 0,0-1 0,0 1 0,0 0 0,-1 0 0,1 0 1,0 0-1,-1 1 0,1-1 0,-1 0 0,1 1 0,-1-1 0,1 0 0,-1 1 1,0 0-1,1-1 0,-1 1 0,1 0 0,-1 0 0,0 0 0,1 0 1,-1 0-1,1 0 0,-1 1 0,0-1 0,-2 1 0,0 0 8,1 0 0,-1-1 1,0 1-1,1 1 0,-1-1 0,0 0 0,1 1 0,-1 0 0,1 0 0,0 0 1,0 0-1,-5 5 0,5-3 27,-1 1 0,1 1 1,1-1-1,-1 0 0,1 1 1,-1-1-1,2 1 0,-1 0 1,1 0-1,0 0 0,0 0 0,0 0 1,1 0-1,0 0 0,0 0 1,0 0-1,1 0 0,0 0 1,0-1-1,3 9 0,-2-10 4,-1 0 0,1 1 0,0-1 0,0 0 0,1 0 0,-1 0 0,1 0 0,0 0 0,0-1 0,0 1 0,0-1 0,1 0 0,-1 0 0,1 0 0,0 0 0,0-1 0,0 0 0,0 1 0,0-1 0,1-1-1,-1 1 1,1-1 0,-1 0 0,1 0 0,-1 0 0,7 0 0,3-1-42,-1-1 0,1 0-1,0-1 1,0-1-1,-1 0 1,1-1 0,-1 0-1,0-1 1,0-1 0,-1 0-1,1 0 1,14-12-1,0-1-253,-1-1-1,0-1 0,-2-2 0,23-26 0,-38 132 2079,-8-82-1777,0 1-1,-1-1 1,1 0 0,0 1-1,0-1 1,0 0 0,0 1-1,0-1 1,0 0-1,0 0 1,0 0 0,0 0-1,0 0 1,1 0 0,-1 0-1,0 0 1,1 0 0,-1-1-1,1 1 1,-1-1 0,1 1-1,-1-1 1,1 1 0,-1-1-1,1 0 1,0 0-1,-1 0 1,1 0 0,-1 0-1,1 0 1,-1 0 0,1-1-1,0 1 1,-1 0 0,1-1-1,-1 1 1,1-1 0,1 0-1,6-3 43,-1 0 0,1 0 0,-1 0 0,15-11 0,86-70-277,-108 85 185,0-1 1,0 0-1,-1 1 1,1 0 0,0-1-1,0 1 1,0 0-1,0-1 1,0 1-1,0 0 1,0 0-1,0 0 1,0 0-1,0 0 1,0 0-1,0 0 1,0 0-1,0 0 1,0 1-1,0-1 1,0 0-1,0 1 1,0-1-1,0 0 1,0 1-1,0-1 1,0 1 0,-1 0-1,1-1 1,0 1-1,1 1 1,22 32-29,-6-7 84,-13-23-2,-1-1-1,0 0 1,0 0 0,1-1 0,0 1 0,-1-1-1,1 0 1,0 0 0,0-1 0,0 1-1,0-1 1,0 0 0,1-1 0,-1 1-1,0-1 1,0 0 0,0 0 0,1-1 0,-1 1-1,6-3 1,-1 1-323,0-1-1,-1 0 1,1 0-1,-1-1 1,0-1-1,0 1 1,0-2-1,0 1 1,11-10-1,-20 14-2,1 0 0,-1 1 1,1-1-1,-1 0 0,1 1 0,-1-1 1,1 0-1,-1 0 0,0 1 0,1-1 0,-1 0 1,0 0-1,0 0 0,1 1 0,-1-1 0,0 0 1,0 0-1,0 0 0,0 0 0,0 1 1,0-1-1,-1 0 0,1 0 0,0-1 0,-3-10-6741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0:03.435"/>
    </inkml:context>
    <inkml:brush xml:id="br0">
      <inkml:brushProperty name="width" value="0.025" units="cm"/>
      <inkml:brushProperty name="height" value="0.025" units="cm"/>
    </inkml:brush>
  </inkml:definitions>
  <inkml:trace contextRef="#ctx0" brushRef="#br0">67 64 5349,'0'0'16490,"-9"-4"-15614,-29-9-380,37 13-493,0 0-1,0 0 0,0 1 0,1-1 0,-1 0 1,0 0-1,0 1 0,1-1 0,-1 0 0,0 1 1,0-1-1,1 1 0,-1-1 0,0 1 0,1-1 1,-1 1-1,1-1 0,-1 1 0,1 0 1,-1-1-1,1 1 0,-1 0 0,1-1 0,-1 1 1,1 0-1,0 0 0,0-1 0,-1 1 0,1 0 1,0 0-1,0 0 0,0-1 0,0 1 0,0 0 1,0 1-1,-1 34-74,1-31 64,0 5 59,0 1 0,1-1 0,0 0 0,1 0 0,5 17 0,-7-25-35,1-1 0,-1 1 0,1 0-1,-1-1 1,1 1 0,0-1 0,0 1 0,0-1 0,0 0 0,0 1-1,0-1 1,0 0 0,0 1 0,0-1 0,1 0 0,-1 0 0,1 0 0,-1 0-1,0 0 1,1-1 0,-1 1 0,1 0 0,0-1 0,-1 1 0,1-1-1,0 1 1,-1-1 0,1 0 0,0 0 0,-1 0 0,1 0 0,0 0 0,-1 0-1,1 0 1,0-1 0,-1 1 0,1 0 0,0-1 0,-1 1 0,1-1-1,-1 0 1,1 0 0,-1 1 0,3-3 0,0 0 186,0 0 0,-1 0 0,1-1 0,0 1 1,-1-1-1,0 0 0,0 0 0,0 0 0,-1 0 0,1-1 0,-1 1 0,0-1 1,0 1-1,0-1 0,-1 0 0,0 0 0,0 1 0,0-1 0,0 0 0,-1 0 1,0 0-1,0 0 0,0 0 0,-2-9 0,1 9-182,1 1 0,0 0 0,-1 0 0,0 0 0,0 0 0,0 0 0,-1 0 0,1 0 0,-1 1 1,0-1-1,0 0 0,0 1 0,0 0 0,-1-1 0,1 1 0,-1 0 0,0 0 0,0 0 0,0 0 0,0 1 0,-1 0 0,1-1 0,-1 1 0,1 0 0,-1 0 0,0 1 0,0-1 0,0 1 1,0 0-1,-4-1 0,6 2-65,1 0 1,-1 1-1,1-1 1,-1 0 0,1 1-1,-1-1 1,1 1-1,-1-1 1,1 1 0,-1 0-1,1-1 1,0 1-1,-1 0 1,1 0 0,0 0-1,0 0 1,0 0-1,0 0 1,0 1 0,0-1-1,0 0 1,0 0-1,0 1 1,1-1 0,-1 0-1,0 1 1,0 1-1,0-1-112,0 0-1,1 1 0,-1-1 1,1 0-1,-1 0 0,1 1 1,0-1-1,0 0 0,0 0 1,0 1-1,0-1 1,0 0-1,1 0 0,-1 0 1,1 1-1,-1-1 0,1 0 1,1 3-1,1-4-404,-1 0 0,1 0 0,0 0 0,0 0-1,0-1 1,0 1 0,0-1 0,0 1 0,0-1 0,-1 0 0,1 0 0,0 0 0,0-1 0,0 1-1,0-1 1,5-1 0,15-10-5267</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5.521"/>
    </inkml:context>
    <inkml:brush xml:id="br0">
      <inkml:brushProperty name="width" value="0.025" units="cm"/>
      <inkml:brushProperty name="height" value="0.025" units="cm"/>
      <inkml:brushProperty name="color" value="#66CC00"/>
    </inkml:brush>
  </inkml:definitions>
  <inkml:trace contextRef="#ctx0" brushRef="#br0">0 0 14830,'0'0'2883,"50"22"-3075,-9-19 384,10-3-2050,1 0-2306,3 0-4901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5.918"/>
    </inkml:context>
    <inkml:brush xml:id="br0">
      <inkml:brushProperty name="width" value="0.025" units="cm"/>
      <inkml:brushProperty name="height" value="0.025" units="cm"/>
      <inkml:brushProperty name="color" value="#66CC00"/>
    </inkml:brush>
  </inkml:definitions>
  <inkml:trace contextRef="#ctx0" brushRef="#br0">1 152 14350,'0'0'4105,"11"2"-3411,-2-1-627,-1 0-1,1-1 1,0 0 0,0 0-1,-1-1 1,1 0 0,-1 0 0,1-1-1,-1 0 1,1-1 0,12-5 0,-16 5-21,11-5-20,0-1 1,0 0 0,15-12 0,-29 19 111,1 0 0,0 0-1,-1 0 1,1-1 0,-1 1 0,0 0-1,0-1 1,0 0 0,0 1 0,0-1 0,-1 0-1,1 0 1,-1 0 0,1 0 0,-1 0 0,0 0-1,-1 0 1,1-1 0,0 1 0,-1 0-1,0-1 1,0 1 0,0 0 0,0-5 0,-1 7-63,0 0-1,0 0 1,0 0 0,0 0 0,0 0 0,0 0 0,0 0 0,0 1 0,0-1 0,0 0 0,-1 1 0,1-1 0,0 1 0,0-1 0,-1 1-1,1 0 1,0 0 0,-1-1 0,1 1 0,0 0 0,-1 0 0,1 0 0,-3 1 0,-32 2 459,29 0-453,1 0 0,-1 0 1,1 0-1,0 1 0,0 0 0,1 0 0,-1 0 0,1 1 0,0 0 0,0 0 0,0 0 0,1 1 0,0 0 0,-5 8 0,4-6 61,1-1 1,0 0-1,1 1 1,0 0-1,0 0 1,0 0-1,1 0 1,0 0-1,1 1 1,0-1-1,0 16 1,2-22-133,-1 1 0,1 0 0,0 0-1,0-1 1,0 1 0,1-1 0,-1 1 0,1-1 0,-1 1 0,1-1 0,0 0-1,0 0 1,-1 1 0,2-1 0,-1-1 0,0 1 0,0 0 0,1-1 0,-1 1 0,1-1-1,-1 1 1,1-1 0,-1 0 0,1 0 0,0-1 0,0 1 0,0 0 0,5 0-1,10 1-193,-1 0-1,1-1 0,24-2 0,-37 1 29,8 0-608,-1-2-1,0 1 0,19-6 0,12-10-4327,10-14-7203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6.531"/>
    </inkml:context>
    <inkml:brush xml:id="br0">
      <inkml:brushProperty name="width" value="0.025" units="cm"/>
      <inkml:brushProperty name="height" value="0.025" units="cm"/>
      <inkml:brushProperty name="color" value="#66CC00"/>
    </inkml:brush>
  </inkml:definitions>
  <inkml:trace contextRef="#ctx0" brushRef="#br0">181 218 1313,'0'0'1452,"11"-10"-272,-10 8-1111,18-15 1445,-2 0-1,21-27 1,-34 39-964,0 0 1,0 1 0,-1-1-1,0 0 1,0-1-1,0 1 1,-1-1-1,1 1 1,-1-1-1,-1 0 1,1 1-1,-1-1 1,0 0 0,0 0-1,-1 0 1,0 0-1,0 0 1,-1-8-1,0 13-441,1 0 0,-1 0 0,0 0 0,1 0 0,-1 0 0,0 1 0,0-1 0,0 0 0,0 0 0,1 1 0,-1-1-1,0 0 1,-1 1 0,1-1 0,0 1 0,0-1 0,0 1 0,0 0 0,0-1 0,0 1 0,0 0 0,-1 0 0,1 0 0,0 0 0,0 0 0,0 0-1,-1 0 1,0 1 0,-36 6 773,24 0-766,2-1-1,-1 2 1,1 0-1,0 0 1,0 1-1,1 0 1,1 1-1,-1 0 1,2 1-1,-14 18 1,10-11 89,1 1 0,0 0 0,2 0 1,0 1-1,1 1 0,-8 27 0,14-35-83,0 0 0,1 0 0,0 1 0,0-1 0,2 0 0,0 0 0,0 1 0,4 19 0,-3-28-113,0-1-1,0 0 0,0 0 1,1 0-1,-1 0 0,1 0 1,0 0-1,0 0 0,1 0 1,-1-1-1,1 1 0,0-1 1,0 0-1,0 1 0,0-2 1,0 1-1,1 0 0,-1-1 1,1 1-1,0-1 0,0 0 1,0 0-1,0 0 0,0-1 1,0 0-1,0 0 0,0 0 1,9 1-1,-3-1 12,0-1 0,0-1 0,-1 1 0,1-2 0,0 1 0,-1-1 0,1-1 1,-1 0-1,0 0 0,0-1 0,12-6 0,-14 7-27,-1 0 1,-1-1-1,1 0 1,0 0-1,-1 0 0,0-1 1,0 0-1,0 0 1,-1 0-1,1-1 1,-1 1-1,-1-1 1,1 0-1,-1 0 0,0 0 1,0 0-1,2-8 1,-5 12 0,0 1 0,1-1 0,-1 1 0,0-1 0,0 1 0,0-1 0,0 1 0,0-1 0,0 1 0,-1-1 0,1 1 0,0-1 0,-1 1 0,1-1 0,-1 1 0,1-1 0,-1 1 0,0 0 0,0-1 0,0 1 0,0 0 0,0 0 0,0-1 0,0 1 0,0 0 0,0 0 0,0 0 0,-1 0 0,1 1 0,0-1 0,-1 0 0,1 0 0,0 1 0,-1-1 0,1 1 0,-1-1 0,1 1 0,-1 0 0,1 0 0,-1-1 0,1 1 0,-1 0 0,0 0 0,-2 1 0,-2-1-14,0 0 1,0 0 0,0 1 0,0 0 0,0 0 0,0 0 0,0 1 0,0 0 0,1 0-1,-10 5 1,-15 20-64,29-26 93,0 0-1,0 1 1,0-1-1,0 0 1,0 1-1,0-1 1,1 1 0,-1-1-1,0 1 1,1-1-1,-1 1 1,1 0-1,-1-1 1,1 1-1,0 0 1,0-1 0,0 1-1,0 0 1,0-1-1,0 3 1,1-3-7,0 0 0,0 0 1,0-1-1,0 1 0,0-1 0,0 1 1,0 0-1,0-1 0,0 0 0,0 1 1,0-1-1,0 0 0,0 1 1,0-1-1,0 0 0,0 0 0,0 0 1,0 0-1,0 0 0,0 0 0,1 0 1,-1 0-1,0-1 0,0 1 1,0 0-1,0-1 0,1 0 0,32-9 71,-2-6-177,-1-1-1,-1-1 0,0-2 0,-2-1 1,0-1-1,39-41 0,-68 101-109,-5-7 508,1 1 1,2-1 0,2 1 0,3 61-1,-2-93-314,0 1-1,0-1 0,1 1 1,-1-1-1,0 1 0,0-1 1,0 1-1,1-1 0,-1 1 1,0-1-1,0 1 0,1-1 1,-1 1-1,0-1 0,1 0 1,-1 1-1,0-1 0,1 1 1,-1-1-1,1 0 0,-1 0 1,1 1-1,-1-1 0,1 0 0,-1 0 1,1 1-1,-1-1 0,1 0 1,-1 0-1,1 0 0,-1 0 1,1 0-1,-1 0 0,1 0 1,-1 0-1,1 0 0,0 0 1,-1 0-1,1 0 0,-1 0 1,1 0-1,-1-1 0,1 1 1,0 0-1,1-1-284,0 0 0,-1 0 0,1 1 0,0-1 0,-1 0 0,1 0 0,-1-1 0,1 1 1,-1 0-1,1 0 0,-1-1 0,1-1 0,8-20-5104,-3-5-4388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6.920"/>
    </inkml:context>
    <inkml:brush xml:id="br0">
      <inkml:brushProperty name="width" value="0.025" units="cm"/>
      <inkml:brushProperty name="height" value="0.025" units="cm"/>
      <inkml:brushProperty name="color" value="#66CC00"/>
    </inkml:brush>
  </inkml:definitions>
  <inkml:trace contextRef="#ctx0" brushRef="#br0">15 1 14926,'0'0'4831,"-3"12"-3106,-2 13-1035,2-1 0,1 1 0,1 0 0,1 0 1,1 0-1,5 28 0,1-5 61,-5-25-677,2 0-1,0-1 0,1 0 1,1 0-1,1 0 1,13 27-1,-20-48-174,0 0 0,1 0 0,-1-1 0,1 1 0,-1 0 0,0 0 0,1 0 0,-1-1 0,1 1 0,0 0 0,-1-1 0,1 1-1,0 0 1,-1-1 0,1 1 0,0-1 0,0 1 0,-1-1 0,1 1 0,0-1 0,0 1 0,0-1 0,0 0 0,0 0 0,-1 1 0,1-1 0,0 0 0,0 0 0,0 0 0,0 0 0,0 0 0,0 0 0,2-1-1,-2 0-221,0 1 0,0-1-1,0 0 1,0 0-1,0 0 1,0 0-1,0-1 1,0 1-1,-1 0 1,1 0-1,0-1 1,-1 1-1,1 0 1,-1-1 0,1 1-1,-1 0 1,0-1-1,1 1 1,-1-1-1,0-1 1,1-23-5720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7.264"/>
    </inkml:context>
    <inkml:brush xml:id="br0">
      <inkml:brushProperty name="width" value="0.025" units="cm"/>
      <inkml:brushProperty name="height" value="0.025" units="cm"/>
      <inkml:brushProperty name="color" value="#66CC00"/>
    </inkml:brush>
  </inkml:definitions>
  <inkml:trace contextRef="#ctx0" brushRef="#br0">1 193 11211,'0'0'5370,"10"2"-3646,7 1-905,0-1 0,-1-1 0,1-1-1,25-2 1,-38 2-716,0 0-1,0 0 0,0-1 1,0 1-1,0-1 0,0 0 1,-1 0-1,1-1 1,0 1-1,0-1 0,-1 0 1,1 0-1,-1 0 0,1 0 1,-1-1-1,0 1 1,0-1-1,0 0 0,0 0 1,-1 0-1,1 0 0,-1-1 1,0 1-1,0-1 1,0 1-1,0-1 0,-1 0 1,3-7-1,-4 10-80,1 1 0,-1-1 0,0 0 0,1 0 0,-1 0 0,0 0 0,0 0 0,0 0 0,0 0 0,0 0 0,0 0 0,0-1 0,0 1 0,0 0 0,-1 0 0,1 0 0,0 1 0,0-1 0,-1 0 1,1 0-1,-1 0 0,1 0 0,-1 0 0,1 0 0,-1 0 0,0 1 0,1-1 0,-1 0 0,0 0 0,0 1 0,1-1 0,-1 1 0,0-1 0,0 1 0,0-1 0,0 1 0,0-1 0,0 1 0,0 0 0,0-1 0,0 1 0,0 0 0,0 0 0,0 0 0,0 0 0,0 0 0,0 0 0,0 0 0,0 0 0,-1 1 0,-1-1-28,0 1-1,0 0 0,0 0 0,0 0 1,0 0-1,0 0 0,0 0 0,1 1 1,-1 0-1,1-1 0,-1 1 1,1 0-1,0 0 0,0 1 0,0-1 1,-3 4-1,1 2-1,0 2 1,0-1-1,1 0 1,0 1 0,1-1-1,0 1 1,1 0-1,-1 12 1,2-17 26,0-1 0,0 1 0,1-1 0,-1 1 0,1-1 0,0 1 0,0-1 1,1 0-1,2 6 0,-3-9-7,0 1 0,0 0 0,0 0 0,0-1 1,1 1-1,-1 0 0,1-1 0,-1 1 0,1-1 0,0 0 0,-1 0 1,1 1-1,0-1 0,0 0 0,0-1 0,0 1 0,0 0 1,0 0-1,0-1 0,2 1 0,3 0 16,0 0 0,0-1 0,0 0 0,1 0 0,-1-1 0,0 0 0,0 0 0,0-1 0,-1 1 0,1-1-1,0-1 1,9-4 0,-5 1-8,0 0 1,0-2-1,-1 1 0,0-1 0,0 0 0,13-15 0,-10 7-9,0 1-1,-1-2 0,-1 1 1,-1-2-1,0 1 1,-1-2-1,-1 1 0,10-33 1,-10 21 63,-10 48-6,-4 35 41,7-44-79,-1-1-1,2 1 1,-1-1 0,1 1 0,1-1 0,-1 0 0,1 0-1,1 0 1,-1 0 0,6 8 0,-8-14-95,1 1 1,-1-1 0,1 1-1,0-1 1,0 0-1,-1 0 1,2 0-1,-1 0 1,0 0 0,0 0-1,0 0 1,1-1-1,-1 1 1,1-1-1,-1 0 1,1 0-1,0 0 1,-1 0 0,1 0-1,0 0 1,0-1-1,0 1 1,0-1-1,-1 0 1,1 0 0,0 0-1,0 0 1,0-1-1,0 1 1,0-1-1,-1 1 1,1-1 0,0 0-1,3-2 1,-4 2-393,0-1-1,0 1 1,0-1 0,0 0 0,0 0 0,-1 0 0,1 0 0,-1 0 0,1 0 0,-1-1 0,0 1-1,0 0 1,0-1 0,0 1 0,1-5 0,4-20-7497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7.605"/>
    </inkml:context>
    <inkml:brush xml:id="br0">
      <inkml:brushProperty name="width" value="0.025" units="cm"/>
      <inkml:brushProperty name="height" value="0.025" units="cm"/>
      <inkml:brushProperty name="color" value="#66CC00"/>
    </inkml:brush>
  </inkml:definitions>
  <inkml:trace contextRef="#ctx0" brushRef="#br0">1 1 11147,'0'0'7687,"30"52"-8520,0-42-2082,2-2-2178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8.121"/>
    </inkml:context>
    <inkml:brush xml:id="br0">
      <inkml:brushProperty name="width" value="0.025" units="cm"/>
      <inkml:brushProperty name="height" value="0.025" units="cm"/>
      <inkml:brushProperty name="color" value="#66CC00"/>
    </inkml:brush>
  </inkml:definitions>
  <inkml:trace contextRef="#ctx0" brushRef="#br0">142 332 5669,'0'0'13645,"-8"8"-13009,-24 26-247,31-32-369,-1 0 0,1 1 0,0-1 1,0 1-1,0 0 0,0-1 0,0 1 0,0 0 0,1-1 0,0 1 0,-1 0 0,1 0 0,0-1 0,0 1 0,0 0 0,1 0 0,0 2 1,0 13-153,-1-17 260,0-5 199,0 1 0,-1 0 0,1 0-1,-1-1 1,0 1 0,0 0 0,0 0 0,0 0 0,-1 0 0,-1-3-1,2 5 195,1 1-424,-1-1 0,1 0 0,-1 1 0,1-1 0,-1 1 0,1-1 0,-1 1 0,1-1 0,-1 1 0,0-1 0,1 1 0,-1 0 0,0-1 1,0 1-1,1 0 0,-1 0 0,0-1 0,0 1 0,1 0 0,-1 0 0,0 0 0,0 0 0,1 0 0,-1 0 0,0 0 0,0 0 0,0 0 0,1 1 0,-1-1 0,0 0 0,0 0 0,1 1 1,-1-1-1,0 1 0,1-1 0,-2 1 0,-24 18-245,22-15 210,1 0 1,0 0-1,0 1 0,1 0 0,-1-1 1,1 1-1,0 0 0,0 0 0,1 1 0,-1-1 1,1 0-1,0 0 0,1 1 0,-1-1 1,1 0-1,1 8 0,-1-11-54,0 1 0,1 0 0,-1-1 0,1 1 0,0-1 0,0 1 0,0-1 0,0 1 0,0-1 0,0 1 0,1-1 0,-1 0 0,1 0 0,0 0 0,0 0 0,0 0 0,0 0 0,0 0 0,0-1 0,0 1 0,0-1 0,0 1 0,1-1 0,-1 0 0,1 0 0,-1 0 0,1 0-1,-1-1 1,1 1 0,0-1 0,-1 1 0,1-1 0,4 0 0,1 0-7,1 0 0,0-1 0,-1 0 0,1 0 0,-1-1 0,1 0 0,-1-1-1,0 0 1,0 0 0,0-1 0,11-6 0,-7 2-1,0-1 1,0 0-1,-1 0 1,-1-1-1,0-1 0,12-16 1,-5 3-2,-1 0 1,-1-2 0,-1 0-1,-2 0 1,0-1-1,10-38 1,-17 45 2,0 1 0,-1-1-1,-1 0 1,0 0 0,-2-28 0,-1 43-2,0 0-1,-1 1 1,0-1 0,0 0 0,0 1 0,0-1 0,-1 1 0,0-1 0,0 1-1,0 0 1,0 0 0,-4-5 0,4 7-1,-1-1 0,1 1 0,-1 0 0,0 0 0,1 0 0,-1 0 0,0 0 0,0 1 0,-1-1 0,1 1 0,0 0 0,0 0 0,-1 0-1,1 0 1,0 1 0,-1-1 0,1 1 0,-7 0 0,4 1-13,0 0-1,-1 1 0,1-1 1,0 1-1,1 1 1,-1-1-1,0 1 0,1 0 1,-1 0-1,1 0 0,0 1 1,0 0-1,0 0 0,1 0 1,-1 1-1,1 0 1,0-1-1,1 1 0,-1 1 1,1-1-1,-4 9 0,-4 5 13,1 2-1,1-1 0,1 2 0,-10 36 0,17-54 9,-1 1 0,1-1 1,1 0-1,-1 1 0,0-1 0,1 1 0,0-1 1,0 1-1,0-1 0,1 1 0,0-1 0,1 5 1,-1-7-5,0 0 0,1 0 1,0-1-1,-1 1 0,1-1 1,0 1-1,-1-1 0,1 1 1,0-1-1,0 0 0,0 0 1,0 0-1,1 0 0,-1-1 1,0 1-1,0 0 0,0-1 1,1 0-1,-1 1 0,0-1 1,0 0-1,1 0 0,-1 0 0,4-1 1,21-1-453,0-1 0,46-10 0,-46 7-40,0 1 1,48-3-1,-72 8 498,-1 0 1,0 0-1,1 0 0,-1 0 0,0 0 1,1 0-1,-1 1 0,0-1 0,0 1 0,1 0 1,-1 0-1,0-1 0,0 1 0,0 1 1,0-1-1,0 0 0,0 0 0,0 1 1,-1-1-1,1 1 0,0 0 0,-1-1 0,1 1 1,2 4-1,-2-1 131,0 1 0,-1 0 0,0-1 0,1 1 0,-2 0 0,1 0 0,-1 10 0,0-10-139,0 0-1,1 0 1,-1-1-1,1 1 1,0 0-1,0 0 1,1-1-1,0 1 1,3 7-1,4-5-2536,-2-10-3019,0-7-6610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9.526"/>
    </inkml:context>
    <inkml:brush xml:id="br0">
      <inkml:brushProperty name="width" value="0.025" units="cm"/>
      <inkml:brushProperty name="height" value="0.025" units="cm"/>
      <inkml:brushProperty name="color" value="#66CC00"/>
    </inkml:brush>
  </inkml:definitions>
  <inkml:trace contextRef="#ctx0" brushRef="#br0">80 367 13389,'0'0'5963,"-9"-6"-4020,-31-21-705,40 27-1198,0-1 0,-1 1-1,1 0 1,-1-1-1,0 1 1,1-1 0,-1 1-1,1 0 1,-1-1 0,0 1-1,1 0 1,-1 0-1,0 0 1,1-1 0,-1 1-1,0 0 1,1 0 0,-1 0-1,0 0 1,1 0-1,-1 0 1,0 0 0,1 0-1,-1 1 1,0-1 0,1 0-1,-1 0 1,0 0-1,1 1 1,-1-1 0,1 0-1,-1 1 1,1-1 0,-1 1-1,0-1 1,1 1-1,-1-1 1,1 0 0,0 1-1,-1 0 1,1-1 0,-1 1-1,1-1 1,0 1-1,-1 1 1,-3 28 789,4-25-667,0-2-105,0 0-1,0 0 1,0 1 0,0-1 0,0 0 0,1 0 0,-1 0 0,1 0 0,0 0 0,0 0 0,0 0 0,0 0 0,0 0 0,1 0-1,-1 0 1,1 0 0,4 4 0,-3-5-37,0 0 0,0 0-1,1 0 1,-1 0 0,1-1-1,-1 1 1,1-1 0,-1 0 0,1 0-1,0 0 1,-1-1 0,1 1-1,0-1 1,0 0 0,4 0 0,1-1-10,-1 0 1,0 0-1,0-1 1,0 0 0,0 0-1,10-5 1,-10 3-223,-1 2 0,1-1 0,-1 1 0,1 0 0,0 1 0,11-1 0,-18 2 199,0 1 0,0 0 0,0-1-1,0 1 1,0 0 0,1-1 0,-1 1-1,0 0 1,-1 0 0,1 0 0,0 0-1,0 0 1,0 0 0,0 0 0,-1 1-1,1-1 1,-1 0 0,1 0 0,-1 0-1,1 1 1,-1-1 0,0 0 0,1 3-1,8 42 25,-7-35-19,-1-6 24,9 39 287,-2 0-1,-2 1 1,-2 0-1,-2 0 1,-4 46-1,0-81-50,0 0-1,0-1 1,-1 1-1,-8 16 1,10-22-222,-1-1 0,1 0 1,-1 0-1,0 0 0,0 1 0,0-2 1,-1 1-1,1 0 0,-1 0 1,0-1-1,1 1 0,-1-1 0,0 0 1,0 0-1,0 0 0,-4 1 1,6-3-52,0 1 0,1-1 0,-1 0 0,0 0 0,1 0 0,-1 0 0,0 0 0,0 0 0,1 0 0,-1 0 0,0 0 0,1-1 0,-1 1 0,0 0 0,0 0 1,1-1-1,-1 1 0,1 0 0,-1-1 0,0 1 0,1 0 0,-1-1 0,1 1 0,-1-1 0,1 1 0,-1-1 0,0 0 0,-10-24-381,2-32-260,9 54 594,-2-28-312,1 1 1,2-1-1,1 1 0,2 0 1,1 0-1,15-54 1,2 20 279,60-120 1,-80 179 99,6-10-30,-1 0 0,0 0 0,-1-1 0,4-18 0,-10 22-11,-4 10-9,-2 7-8,-2 5 142,1 0 1,1 0 0,-1 0 0,2 1-1,-1 0 1,2 0 0,-1 0 0,1 0-1,1 1 1,0 0 0,1 0 0,0 0-1,1 0 1,0 0 0,2 23 0,0-33-72,-1 1 1,1-1 0,0 0-1,0 0 1,0 0-1,0 0 1,0 0 0,0 0-1,0 0 1,1 0 0,-1 0-1,1-1 1,-1 1 0,1 0-1,0-1 1,-1 1-1,1-1 1,0 0 0,0 0-1,0 0 1,0 0 0,1 0-1,-1 0 1,0 0-1,0-1 1,0 1 0,1-1-1,-1 1 1,0-1 0,0 0-1,1 0 1,-1 0 0,4-1-1,3 1 25,1-1-1,-1 0 1,0-1-1,0 1 1,0-2-1,-1 0 1,12-4-1,-7 0-46,-1-1 0,1 0 0,-1 0-1,0-1 1,-1-1 0,0 0 0,-1-1 0,0 0-1,13-18 1,-18 22 2,0-1 1,0 1-1,-1-1 0,0 1 0,-1-1 1,0 0-1,0-1 0,0 1 0,-1 0 1,0-1-1,-1 1 0,0-1 0,-1 0 1,1 1-1,-1-1 0,-1 0 0,-2-13 1,3 21 3,0 1 0,0 0 0,0-1 0,0 1 0,0 0 0,0-1 0,0 1 0,-1 0 0,1-1 0,0 1 0,0 0 0,0-1 0,0 1 0,0 0 0,-1 0 0,1-1 0,0 1 0,0 0 0,0 0 0,-1-1 0,1 1 0,0 0 0,-1 0 0,1-1 0,0 1 0,0 0 0,-1 0 0,1 0 0,0 0 0,-1 0 0,1-1 0,0 1 0,-1 0 0,1 0 0,0 0 0,-1 0 0,-10 10-25,-4 17 183,13-19-39,0 0 0,0 1 0,1-1 1,0 1-1,0 0 0,1-1 0,0 1 1,1 0-1,0-1 0,3 16 0,-3-22-69,0 0 0,0 1 0,0-1 0,0 0 0,0 0-1,0 0 1,1 0 0,-1 0 0,1 0 0,-1-1 0,1 1 0,0 0-1,0-1 1,-1 1 0,1-1 0,0 1 0,3 0 0,-2-1-34,1 0 0,-1 0 0,0-1 0,1 1 1,-1-1-1,1 0 0,-1 1 0,1-2 0,-1 1 0,0 0 1,1-1-1,-1 0 0,1 1 0,-1-1 0,4-2 0,3-1-38,-1-1 0,-1 0 0,1 0 0,-1-1 0,0 0 0,0-1 0,-1 0 0,1 0 0,-2 0 0,1-1 0,-1 0 0,0 0 0,-1 0 0,0-1-1,0 0 1,-1 0 0,0-1 0,0 1 0,-1-1 0,0 1 0,-1-1 0,2-19 0,-5 58-309,0-20 392,0 0-1,1-1 1,0 1 0,1 0 0,0 0 0,3 12-1,-3-18-37,0-1-1,1 0 1,-1 1 0,0-1-1,1 0 1,-1 1-1,1-1 1,0 0-1,0 0 1,0 0-1,0 0 1,0-1-1,0 1 1,0-1-1,1 1 1,-1-1-1,0 0 1,1 1 0,-1-1-1,1-1 1,-1 1-1,1 0 1,0-1-1,-1 1 1,1-1-1,3 1 1,-2-1 14,0-1 1,1 1 0,-1 0-1,0-1 1,0 0 0,0 0-1,0 0 1,0-1 0,0 1-1,0-1 1,0 0 0,0 0-1,-1 0 1,1-1 0,-1 1-1,1-1 1,-1 0 0,0 0-1,0 0 1,-1 0 0,1-1-1,0 1 1,-1-1 0,0 1-1,0-1 1,0 0 0,0 0-1,1-5 1,1-3-21,1 1 0,-2-1 0,0 0 0,0 0 0,-1 0 0,0-1 0,-1 1 0,-2-23 1,2 33-24,-1 1 0,0 0 0,0-1 0,-1 1 0,1-1 1,0 1-1,0 0 0,-1-1 0,1 1 0,0 0 1,-1-1-1,0 1 0,1 0 0,-1 0 0,0-1 1,1 1-1,-1 0 0,0 0 0,0 0 0,0 0 1,0 0-1,0 0 0,0 0 0,-1 0 0,1 1 1,0-1-1,0 0 0,0 1 0,-1-1 0,1 1 0,0-1 1,-1 1-1,1-1 0,-1 1 0,1 0 0,0 0 1,-1 0-1,1 0 0,-2 0 0,2 0 5,1 0 1,-1 1-1,0-1 0,1 0 0,-1 1 0,1-1 0,-1 0 1,1 1-1,-1-1 0,1 1 0,-1-1 0,1 1 1,-1-1-1,1 1 0,0-1 0,-1 1 0,1 0 1,0-1-1,-1 1 0,1-1 0,0 1 0,0 0 0,-1-1 1,1 1-1,0 0 0,0-1 0,0 1 0,0 0 1,0-1-1,0 1 0,0 0 0,0-1 0,0 1 0,1 0 1,-1-1-1,0 1 0,1 0 0,-1 1 8,0-1-1,0 1 0,1-1 1,-1 0-1,1 0 1,-1 1-1,1-1 1,0 0-1,-1 0 0,1 1 1,0-1-1,0 0 1,0 0-1,0 0 0,-1 0 1,2 0-1,-1 0 1,2 1-1,1-1 9,0 1 1,1-1-1,-1 0 0,0 0 0,1 0 1,-1-1-1,1 1 0,-1-1 0,1 0 1,-1-1-1,1 1 0,-1-1 1,0 0-1,1 0 0,-1 0 0,0-1 1,1 1-1,-1-1 0,0 0 0,5-3 1,1-3-43,-1-1 1,0 1 0,0-2 0,0 1 0,11-18 0,-5 7-150,-12 69-638,-5-18 856,2 48 222,1-76-257,-1 1-1,0-1 1,1 1-1,0-1 1,0 1-1,0-1 1,0 0-1,1 1 1,-1-1-1,1 0 1,0 0-1,-1 0 1,2 0-1,-1 0 1,0-1-1,0 1 1,5 3-1,-5-5-115,-1 0 1,0 0-1,1 0 0,-1-1 0,1 1 0,-1 0 0,1-1 1,-1 0-1,1 1 0,-1-1 0,1 0 0,-1 0 0,1 0 1,-1 0-1,1 0 0,0 0 0,-1 0 0,1 0 0,-1 0 1,1-1-1,-1 1 0,1-1 0,1 0 0,-1-1-356,1 1 0,-1-1-1,0 1 1,0-1 0,0 0-1,-1 0 1,1 0 0,0 0-1,-1 0 1,1 0 0,-1 0-1,0 0 1,2-4 0,9-25-7198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29.899"/>
    </inkml:context>
    <inkml:brush xml:id="br0">
      <inkml:brushProperty name="width" value="0.025" units="cm"/>
      <inkml:brushProperty name="height" value="0.025" units="cm"/>
      <inkml:brushProperty name="color" value="#66CC00"/>
    </inkml:brush>
  </inkml:definitions>
  <inkml:trace contextRef="#ctx0" brushRef="#br0">14 0 10154,'-5'4'7911,"-1"8"-7430,4 2-289,2 2-128,1 1-352,18-2-1634,6 3-2466,2-6-3332</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30.436"/>
    </inkml:context>
    <inkml:brush xml:id="br0">
      <inkml:brushProperty name="width" value="0.025" units="cm"/>
      <inkml:brushProperty name="height" value="0.025" units="cm"/>
      <inkml:brushProperty name="color" value="#66CC00"/>
    </inkml:brush>
  </inkml:definitions>
  <inkml:trace contextRef="#ctx0" brushRef="#br0">144 401 17457,'0'0'1905,"-12"1"-618,6-1-1212,1 0 1,-1 1-1,1 0 1,-1 0 0,1 0-1,-1 1 1,1-1-1,0 1 1,0 1-1,0-1 1,0 1-1,0 0 1,0 0-1,1 0 1,-1 1-1,1 0 1,0-1-1,0 2 1,0-1-1,1 0 1,-1 1 0,1-1-1,0 1 1,1 0-1,-1 0 1,-2 8-1,3-8 38,0 1 0,1-1 0,-1 1 0,1 0 0,0 0 0,1-1 0,-1 1 0,1 0-1,0 0 1,1 0 0,-1-1 0,1 1 0,0 0 0,3 7 0,-3-10-124,1 0 1,0 0-1,0 0 0,0 0 0,0-1 1,0 1-1,0-1 0,1 1 0,-1-1 1,1 0-1,0 0 0,-1 0 0,1 0 1,0 0-1,0-1 0,0 1 0,1-1 1,-1 0-1,0 0 0,0 0 0,1 0 1,-1-1-1,1 1 0,-1-1 1,5 0-1,0 0-64,-1-1 1,1 0-1,0-1 0,-1 0 1,1 0-1,-1 0 1,1-1-1,-1 0 0,0 0 1,0-1-1,-1 0 1,1 0-1,-1-1 0,0 0 1,0 0-1,0 0 1,-1-1-1,1 1 0,5-11 1,2-1-122,0 0 1,-2-2-1,0 1 0,-1-1 1,-1-1-1,6-20 0,-7 16 263,-1 0 0,-2-1-1,0 0 1,1-37-1,-6 52-6,0 1 0,-1-1-1,0 1 1,0-1 0,-1 1 0,-5-16 0,6 21-43,-1 0 1,0 0 0,0 0 0,0 0 0,-1 0 0,0 1 0,1-1 0,-1 1 0,0-1 0,0 1-1,-1 0 1,1 0 0,-1 1 0,-7-5 0,8 5-8,-1 0 0,1 1 0,-1 0 0,1-1 0,-1 1 0,0 0 0,1 1 0,-1-1 0,0 1 0,0 0 0,1 0 0,-1 0 0,0 0 0,0 0 0,1 1 0,-1 0 0,0 0 0,-3 1 0,1 1-3,0 0 1,0 0-1,0 1 0,1-1 1,0 1-1,-1 1 0,2-1 1,-1 1-1,-7 8 0,3-1 41,1 0 0,0 0 0,1 1 0,0 0 0,1 0-1,0 0 1,2 1 0,-7 25 0,10-34-49,0 0 0,0 0 1,1 0-1,0 0 0,-1 0 0,2 0 0,-1 0 1,1 0-1,0 0 0,0 0 0,0 0 0,0 0 1,1-1-1,0 1 0,0 0 0,0-1 0,1 0 0,-1 1 1,6 5-1,-2-5-36,0 0 1,0 0-1,0-1 1,0 1-1,1-1 1,0-1-1,0 1 1,0-1-1,0-1 1,1 1-1,-1-1 0,9 1 1,7 2-217,0-1 0,1-1 0,-1-1 0,1-1 0,-1-1 0,1-1 1,25-5-1,-43 4 331,-1 0 0,1-1-1,-1 0 1,0 0 0,0 0 0,0-1 0,0 0 0,-1 0 0,0 0 0,1 0 0,-1-1 0,-1 0 0,1 0 0,-1 0 0,0 0 0,0 0-1,0-1 1,-1 1 0,0-1 0,0 0 0,2-9 0,4-15 351,-1-1-1,4-54 1,-7-62-221,-4 127-165,0 19-40,1 0 1,-1 1-1,0-1 0,0 0 1,0 0-1,0 0 1,0 0-1,0 0 1,0 1-1,0-1 0,0 0 1,0 0-1,0 0 1,0 0-1,-1 1 1,1-1-1,0 0 0,-1 0 1,1 0-1,-1 1 1,1-1-1,0 0 1,-1 1-1,0-1 0,1 0 1,-1 1-1,1-1 1,-1 0-1,0 1 1,0-1-1,0 2-1,0-1 0,0 1-1,0 0 1,0 0 0,0 0 0,1 0 0,-1 0-1,0 0 1,1 0 0,-1 1 0,0-1 0,1 0-1,0 0 1,-1 0 0,1 0 0,0 1 0,-1-1-1,1 0 1,0 0 0,0 3 0,-4 32 66,1 0 0,1 0 0,3 1-1,6 54 1,-4-71-31,1 1-1,1-1 1,0 0-1,2 0 1,0 0-1,2-1 1,0 0 0,0 0-1,17 21 1,-24-37-109,0-1 1,0 0 0,0 1 0,0-1 0,0 0 0,0 0-1,1-1 1,-1 1 0,1 0 0,-1-1 0,1 0 0,0 1 0,-1-1-1,1 0 1,0 0 0,0-1 0,0 1 0,3 0 0,-5-1 48,-1 0 1,1 0-1,0 0 1,0 0-1,-1 0 1,1-1-1,0 1 1,-1 0-1,1 0 1,0-1-1,-1 1 1,1 0-1,-1-1 1,1 1-1,-1 0 1,1-1-1,0 1 1,-1-1 0,0 1-1,1-1 1,-1 1-1,1-1 1,-1 0-1,0 1 1,1-1-1,-1 0 1,1 0-1,-1-1-24,0-1 0,1 1 0,-1 0-1,0-1 1,0 1 0,-1 0 0,1 0-1,0-1 1,-1 1 0,1 0 0,-1 0 0,0-1-1,-1-1 1,-1-2-97,0-1 1,-1 1-1,0 0 0,0 0 1,-1 1-1,0-1 0,0 1 1,0 0-1,-11-8 0,-60-37-546,59 39 698,-3-1 311,0 1 0,0 1 0,-2 0 1,-27-7-1,75 23-310,0-1-1,42 2 1,60-3-7925,-86-4 2503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9.072"/>
    </inkml:context>
    <inkml:brush xml:id="br0">
      <inkml:brushProperty name="width" value="0.025" units="cm"/>
      <inkml:brushProperty name="height" value="0.025" units="cm"/>
    </inkml:brush>
  </inkml:definitions>
  <inkml:trace contextRef="#ctx0" brushRef="#br0">263 0 4901,'0'0'6331,"-10"12"-4617,-1 1-1546,-24 26 1263,-52 80 1,79-107-1245,1 0 0,0 0 1,1 1-1,0 0 0,1 0 1,0 0-1,1 1 0,1 0 1,0-1-1,1 1 0,0 0 1,1 26-1,2-35-168,0-1 0,0 1 0,1 0 0,-1-1 0,1 1 1,0-1-1,0 0 0,0 1 0,1-1 0,0 0 0,0 0 0,0-1 0,0 1 0,0-1 0,1 1 0,-1-1 0,1 0 0,0 0 0,0-1 1,0 1-1,0-1 0,1 0 0,5 2 0,0 0-313,1 0 0,0-1 0,0-1 0,0 0 0,1 0 0,-1-1-1,0 0 1,23-2 0,-34 1 135,1 0 0,0 0-1,-1 0 1,1-1 0,0 1 0,-1 0-1,1 0 1,0 0 0,-1-1-1,1 1 1,0 0 0,-1-1 0,1 1-1,0 0 1,-1-1 0,1 1-1,-1-1 1,1 1 0,-1-1-1,1 1 1,-1-1 0,0 0 0,1 1-1,-1-1 1,1 1 0,-1-1-1,0 0 1,0 1 0,1-1 0,-1 0-1,0 0 1,0 1 0,0-1-1,0 0 1,0 1 0,0-1-1,0 0 1,0 0 0,0 1 0,0-1-1,0 0 1,-1 1 0,1-1-1,0 0 1,0 1 0,-1-1 0,1 0-1,0 1 1,-1-1 0,1 1-1,-1-1 1,1 0 0,-1 1-1,1-1 1,-2 0 0,-13-16-6439</inkml:trace>
  <inkml:trace contextRef="#ctx0" brushRef="#br0" timeOffset="1">1 313 9705,'0'0'7367,"82"-26"-6630,-28 17-225,5 0-255,-1 1-161,1 4-64,-7 0-769,-13 3-1986,-12 0-2626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0:03.816"/>
    </inkml:context>
    <inkml:brush xml:id="br0">
      <inkml:brushProperty name="width" value="0.025" units="cm"/>
      <inkml:brushProperty name="height" value="0.025" units="cm"/>
    </inkml:brush>
  </inkml:definitions>
  <inkml:trace contextRef="#ctx0" brushRef="#br0">65 0 3619,'0'0'7650,"-7"9"-4084,1-2-3070,1-2 74,-1 2 1,1-1-1,0 1 0,0-1 1,0 1-1,1 1 0,1-1 1,-1 1-1,1-1 0,-4 14 0,7-20-457,35-27 874,-26 21-1004,1 0 0,0 1 1,-1 0-1,1 1 0,1 0 0,-1 0 0,0 1 0,1 1 1,-1 0-1,1 0 0,-1 1 0,18 2 0,-27-2 37,0 1-1,1-1 0,-1 1 1,1-1-1,-1 1 0,0 0 0,0 0 1,1 0-1,-1 0 0,0 0 1,0 0-1,0 0 0,0 0 1,0 0-1,0 1 0,-1-1 1,1 0-1,0 1 0,-1-1 0,1 0 1,0 1-1,-1-1 0,0 1 1,1-1-1,-1 1 0,0-1 1,0 1-1,0-1 0,0 1 1,0-1-1,0 1 0,0-1 0,0 1 1,-1-1-1,1 0 0,0 1 1,-1-1-1,0 2 0,-1 3 343,1 0-1,-1 0 0,0 0 0,-1-1 0,1 1 0,-1-1 1,0 0-1,-5 7 0,4-8-292,0 0 0,-1 1 0,1-2 0,0 1 0,-1 0 0,0-1 0,0 0 0,0 0-1,0-1 1,0 1 0,-1-1 0,1 0 0,-1-1 0,0 1 0,1-1 0,-1 0 0,0 0 0,0-1 0,0 0 0,1 0 0,-1 0 0,-10-3 0,15 3-177,1 0 0,-1 0 0,0 0 0,1-1 0,-1 1 0,0 0 1,1 0-1,-1-1 0,0 1 0,1-1 0,-1 1 0,1-1 0,-1 1 1,1-1-1,-1 1 0,1-1 0,-1 1 0,1-1 0,0 1 0,-1-1 1,1 0-1,0 1 0,-1-1 0,1 0 0,0 1 0,0-1 0,0 0 0,-1 1 1,1-1-1,0 0 0,0 0 0,0 1 0,0-1 0,0 0 0,0 1 1,1-1-1,-1 0 0,0 0 0,0 1 0,0-1 0,1 0 0,-1 1 1,0-1-1,1 1 0,-1-1 0,0 0 0,2 0 0,20-28-7132,-7 10 1448</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30.764"/>
    </inkml:context>
    <inkml:brush xml:id="br0">
      <inkml:brushProperty name="width" value="0.025" units="cm"/>
      <inkml:brushProperty name="height" value="0.025" units="cm"/>
      <inkml:brushProperty name="color" value="#66CC00"/>
    </inkml:brush>
  </inkml:definitions>
  <inkml:trace contextRef="#ctx0" brushRef="#br0">63 110 6694,'0'0'3353,"4"-11"-946,9-38 595,-8 6 2538,-5 42-5495,0 1-1,0 0 1,0-1-1,-1 1 1,1 0 0,0-1-1,0 1 1,-1 0 0,1-1-1,0 1 1,0 0-1,-1 0 1,1-1 0,0 1-1,-1 0 1,1 0 0,0 0-1,-1 0 1,1-1-1,0 1 1,-1 0 0,1 0-1,-1 0 1,1 0 0,0 0-1,-1 0 1,1 0-1,0 0 1,-1 0 0,1 0-1,-1 0 1,1 0 0,0 0-1,-1 0 1,1 0 0,0 1-1,-1-1 1,1 0-1,0 0 1,-1 0 0,1 1-1,0-1 1,-1 0 0,-17 10 313,13-5-223,1 0 0,0 0-1,0 0 1,0 0 0,1 1 0,-1-1-1,2 1 1,-1 0 0,0 0 0,-2 11-1,5-15-162,-1 0 0,1 0 0,0 1 0,-1-1 0,1 0 0,0 0 0,1 0 0,-1 1 0,0-1 0,1 0 0,-1 0 0,1 0 0,-1 1 0,1-1 0,0 0-1,0 0 1,0 0 0,0 0 0,1 0 0,-1-1 0,0 1 0,1 0 0,-1-1 0,1 1 0,0-1 0,-1 1 0,1-1 0,0 0 0,0 1 0,0-1 0,0 0 0,0 0 0,4 1 0,76 20-2995,-63-18 2162,0 0 1,0 2-1,28 11 1,-46-17 999,0 1-1,0-1 1,0 0 0,0 1-1,0-1 1,-1 1 0,1-1 0,0 1-1,0-1 1,0 1 0,0 0 0,-1-1-1,1 1 1,0 0 0,-1 0 0,1-1-1,0 1 1,-1 0 0,1 0 0,-1 0-1,1 0 1,-1 0 0,0 0-1,1 0 1,-1 0 0,0 0 0,0 0-1,0 0 1,1 1 0,-2 0 61,0 0-1,0-1 1,0 1 0,0-1 0,0 1 0,0-1-1,0 1 1,-1-1 0,1 0 0,0 0 0,-1 1-1,1-1 1,-1 0 0,-3 1 0,-9 6 511,-1-2-1,-26 9 1,37-14-804,-75 20 408,25-17-4015,30-4-2167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31.429"/>
    </inkml:context>
    <inkml:brush xml:id="br0">
      <inkml:brushProperty name="width" value="0.025" units="cm"/>
      <inkml:brushProperty name="height" value="0.025" units="cm"/>
      <inkml:brushProperty name="color" value="#66CC00"/>
    </inkml:brush>
  </inkml:definitions>
  <inkml:trace contextRef="#ctx0" brushRef="#br0">5 1 16111,'0'0'4623,"-1"9"-3774,-1 27-410,1 1-1,2-1 1,1 1 0,2-1-1,9 42 1,-12-76-429,0 0 0,0 0 1,-1 0-1,1 0 0,1 0 0,-1-1 0,0 1 1,0 0-1,1 0 0,-1-1 0,1 1 1,-1-1-1,1 0 0,0 1 0,-1-1 0,1 0 1,0 0-1,0 0 0,0 0 0,0 0 1,0 0-1,0-1 0,0 1 0,0-1 0,0 1 1,0-1-1,1 0 0,1 0 0,9 0-162,0-1-1,-1 0 1,1-1 0,13-3-1,-17 2-81,0 1-1,1 1 0,-1 0 1,17-1-1,-24 3 268,0 0 1,0 0-1,0 0 1,0 0-1,0 0 0,-1 0 1,1 1-1,0-1 1,0 0-1,-1 1 0,1-1 1,-1 1-1,0 0 1,1 0-1,-1-1 0,0 1 1,0 0-1,0 0 1,0 0-1,0 0 0,-1 0 1,1 0-1,0 0 1,-1 1-1,0-1 0,0 0 1,1 0-1,-1 0 1,0 0-1,-1 3 0,1-2 82,1 1 0,-1-1-1,0 0 1,-1 1 0,1-1-1,-1 0 1,0 1 0,1-1-1,-1 0 1,-1 0 0,1 0-1,0 0 1,-1 0 0,1 0-1,-1 0 1,0 0 0,0-1-1,0 1 1,-1-1 0,-2 3-1,0-2-49,0 0-1,-1-1 0,1 0 1,-1 0-1,1-1 1,-1 0-1,0 0 0,1 0 1,-1 0-1,0-1 0,0 0 1,1 0-1,-1-1 1,0 1-1,0-1 0,1-1 1,-12-3-1,12 4-426,1-1 0,-1-1 0,1 1-1,-1-1 1,1 0 0,0 0 0,0 0 0,0 0 0,-4-4-1,6 4-499,-1 0 0,1-1 0,0 1 0,0 0-1,0-1 1,0 1 0,0-1 0,1 1 0,0-1-1,0 0 1,0 0 0,-1-5 0,1-15-9981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31.821"/>
    </inkml:context>
    <inkml:brush xml:id="br0">
      <inkml:brushProperty name="width" value="0.025" units="cm"/>
      <inkml:brushProperty name="height" value="0.025" units="cm"/>
      <inkml:brushProperty name="color" value="#66CC00"/>
    </inkml:brush>
  </inkml:definitions>
  <inkml:trace contextRef="#ctx0" brushRef="#br0">118 199 13357,'0'0'8771,"8"-8"-7111,-1 1-1549,-1 0 1,1-1-1,-2 1 1,1-1-1,-1 0 1,0-1-1,-1 1 1,0-1-1,0 0 1,-1 0-1,0 0 1,-1-1-1,0 1 1,0 0-1,-1-1 0,0-15 1,-1 24-89,-1-1-1,1 0 1,-1 1-1,0-1 1,0 1-1,0-1 1,0 1 0,0-1-1,0 1 1,0-1-1,0 1 1,0 0 0,0 0-1,-1 0 1,1 0-1,-1 0 1,1 0-1,-1 0 1,1 0 0,-1 0-1,1 1 1,-1-1-1,0 1 1,1-1 0,-1 1-1,0 0 1,0-1-1,1 1 1,-1 0 0,0 0-1,0 0 1,1 0-1,-3 1 1,-3-1 4,1 1-1,0-1 1,0 1 0,0 0 0,0 0 0,0 1-1,0 0 1,-8 4 0,7-1-18,0 1-1,1 0 1,-1 0 0,1 0 0,1 1-1,-1-1 1,1 1 0,1 1 0,-1-1-1,1 1 1,1 0 0,-1 0 0,1 0 0,0 0-1,1 0 1,0 1 0,1-1 0,-1 1-1,2 0 1,-1-1 0,1 1 0,0 0-1,1-1 1,2 10 0,-2-15-49,0 1 0,0-1 1,0 0-1,1 0 0,-1 0 0,1 0 1,0 0-1,0 0 0,0 0 0,0-1 1,1 1-1,-1-1 0,1 1 0,0-1 1,-1 0-1,1 0 0,0 0 1,0-1-1,0 1 0,0 0 0,1-1 1,-1 0-1,0 0 0,1 0 0,-1 0 1,0-1-1,1 1 0,-1-1 0,1 0 1,4 0-1,3 0-708,0 0 0,0-1 0,0 0 0,0 0-1,0-1 1,0-1 0,-1 0 0,16-6 0,19-16-5642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33.085"/>
    </inkml:context>
    <inkml:brush xml:id="br0">
      <inkml:brushProperty name="width" value="0.025" units="cm"/>
      <inkml:brushProperty name="height" value="0.025" units="cm"/>
      <inkml:brushProperty name="color" value="#66CC00"/>
    </inkml:brush>
  </inkml:definitions>
  <inkml:trace contextRef="#ctx0" brushRef="#br0">205 435 11211,'-10'0'5680,"3"-1"-5485,0 2 0,-1-1 0,1 1 0,0 0 0,-1 1 0,1 0 0,0 0 0,0 0 0,0 1 1,1 0-1,-1 1 0,1-1 0,-1 1 0,1 0 0,0 1 0,1-1 0,-1 1 0,1 1 0,0-1 1,0 1-1,-5 7 0,3-2 199,-1 1 0,2 1 0,0-1 0,-7 20 0,12-27-307,-1-1 0,1 1 1,-1-1-1,1 1 0,1 0 1,-1-1-1,1 1 0,0 0 0,0 0 1,0-1-1,0 1 0,1 0 1,0-1-1,0 1 0,0 0 0,4 7 1,-3-10-69,-1 0 0,1 0 1,0 0-1,0 0 0,0-1 1,0 1-1,0-1 0,1 1 1,-1-1-1,0 0 0,1 0 1,-1 0-1,0 0 0,1-1 1,-1 1-1,1 0 0,-1-1 0,1 0 1,0 0-1,-1 0 0,1 0 1,-1 0-1,1 0 0,-1-1 1,1 1-1,4-2 0,0 0 41,0 0 1,0 0-1,0-1 0,0 0 0,0 0 0,-1 0 0,1-1 0,6-5 0,1-3-27,-1-1 0,-1 0 0,0-1 0,-1 0 0,0-1-1,-1 0 1,-1 0 0,0-1 0,-1-1 0,-1 1 0,9-33 0,-7 16-5,-2-1 1,-2 0-1,-1 0 1,-2 0-1,-2-43 1,0 75-26,-4-34-20,4 35 19,0 0-1,0 0 1,-1 0-1,1 0 1,0 0-1,-1 0 1,1 0-1,-1 0 1,1 0 0,-1 0-1,1 0 1,-1 0-1,0 1 1,1-1-1,-1 0 1,0 0-1,0 1 1,0-1-1,1 1 1,-1-1-1,0 0 1,0 1-1,0 0 1,0-1-1,0 1 1,0 0-1,0-1 1,0 1-1,-2 0 1,2 0 4,0 0 0,0 1 1,0-1-1,0 1 0,-1-1 0,1 1 1,0-1-1,0 1 0,0 0 0,0 0 0,1-1 1,-1 1-1,0 0 0,0 0 0,0 0 1,1 0-1,-1 0 0,0 0 0,1 0 1,-1 0-1,1 0 0,-1 0 0,1 1 1,-1 0-1,-9 36 119,9-31-118,-6 23 51,3-1 0,0 1 0,2 0-1,1 0 1,4 47 0,-3-74-47,1 1-1,-1 0 1,1 0-1,0-1 0,0 1 1,0 0-1,0-1 1,0 1-1,1-1 1,0 0-1,0 1 1,-1-1-1,2 0 1,-1 0-1,0 0 1,1 0-1,-1-1 1,1 1-1,0-1 0,0 1 1,0-1-1,0 0 1,0 0-1,1-1 1,-1 1-1,1-1 1,-1 1-1,1-1 1,-1 0-1,1 0 1,0-1-1,-1 1 0,1-1 1,5 1-1,-1-2 16,1 0-1,-1 0 1,0-1-1,-1 0 0,1 0 1,0 0-1,-1-1 1,1-1-1,-1 1 0,0-1 1,0 0-1,0-1 1,0 0-1,10-10 1,19-29-180,-30 34 150,1 2-1,0-1 1,0 1-1,13-12 0,-19 20 10,0 0 0,-1-1-1,1 1 1,0 0-1,0-1 1,-1 1 0,1 0-1,0 0 1,0 0-1,0 0 1,0 0-1,-1 0 1,1 0 0,0 0-1,0 0 1,0 0-1,0 0 1,-1 0 0,1 1-1,0-1 1,0 0-1,-1 1 1,1-1 0,0 0-1,0 1 1,0 0-1,24 18 85,-5-3-3,-12-13-63,0-1-1,0 1 1,1-1-1,-1-1 1,1 0 0,0 0-1,-1 0 1,1-1-1,-1 0 1,1-1-1,0 0 1,-1 0-1,1-1 1,-1 0-1,0-1 1,1 0-1,-1 0 1,9-5 0,13-9-82,0-1 1,-1-1-1,33-29 1,-17 12-110,-42 35 185,0-1 0,0 1 0,0 0 0,0 0-1,1 0 1,-1 0 0,0 1 0,1-1 0,-1 1 0,1 0 0,3 0 0,-2 0-2,-1 0 0,0 0 1,1-1-1,-1 0 0,0 1 1,0-1-1,6-3 1,3-3-88,0-2 0,0 0 0,-1 0 0,21-22 0,17-12-1597,-49 46 1531,0 1 1,0-1-1,0 1 1,-1 0-1,1-1 1,-1 1-1,0-1 0,0 8 1,0-11 137,3 72 0,13 74 0,-7-74 64,1 73 0,-10-142 30,0 0 1,-1-1 0,1 1 0,-1 0-1,0-1 1,1 1 0,-1 0 0,0-1-1,-1 1 1,1-1 0,0 0 0,-1 1-1,1-1 1,-1 0 0,0 0-1,0 0 1,-3 3 0,4-5-53,1 1 1,-1-1-1,0 1 0,0-1 1,0 1-1,0-1 0,0 1 1,0-1-1,0 0 0,0 0 1,0 0-1,0 0 0,0 1 1,0-1-1,0 0 0,0-1 1,0 1-1,0 0 0,0 0 1,0 0-1,0-1 0,0 1 1,0 0-1,0-1 0,0 1 1,1-1-1,-1 1 0,0-1 1,0 1-1,0-1 0,0 0 1,1 1-1,-1-1 0,0 0 1,1 0-1,-1 1 0,1-1 1,-1 0-1,1 0 0,-1 0 1,1 0-1,-1 0 0,1 0 1,0 0-1,-1 0 0,1 0 1,0 0-1,0-1 0,-4-12-51,0-1-1,1 1 0,0-1 0,1 0 1,1-25-1,7-75-1293,-3 92 1062,1-1 0,1 1 0,1 0 1,1 0-1,1 1 0,2-1 0,11-20 0,-3 11 186,3 0 1,0 1-1,44-47 0,-60 70 608,-16 18-477,3 5-90,8-15 21,-1 1 0,1-1 0,0 0 0,1 1-1,-1-1 1,0 1 0,0-1 0,0 0 0,0 1 0,0-1 0,0 0 0,0 1-1,0-1 1,1 0 0,-1 1 0,0-1 0,0 0 0,0 1 0,1-1-1,-1 0 1,0 0 0,0 1 0,1-1 0,-1 0 0,0 0 0,1 1 0,-1-1-1,0 0 1,1 0 0,-1 0 0,0 0 0,1 0 0,-1 1 0,1-1 0,-1 0-1,0 0 1,1 0 0,-1 0 0,0 0 0,1 0 0,6 0 25,-1 0 0,1 0 1,-1 0-1,1-1 0,-1 0 0,0 0 1,1 0-1,-1-1 0,0 0 0,0 0 1,0-1-1,0 0 0,-1 0 0,1 0 1,-1-1-1,1 1 0,-1-1 1,-1 0-1,1-1 0,0 1 0,-1-1 1,5-7-1,-9 12-36,1-1 1,-1 1-1,0 0 0,1 0 1,-1 0-1,0-1 1,1 1-1,-1 0 1,1 0-1,-1 0 0,0 0 1,1 0-1,-1 0 1,1-1-1,-1 1 0,0 0 1,1 0-1,-1 0 1,1 0-1,-1 1 1,1-1-1,-1 0 0,0 0 1,1 0-1,-1 0 1,0 0-1,1 0 0,-1 1 1,1-1-1,-1 0 1,0 0-1,1 1 0,-1-1 1,0 0-1,0 0 1,1 1-1,-1-1 1,0 0-1,0 1 0,1-1 1,-1 0-1,0 1 1,0-1-1,0 1 0,1-1 1,-1 0-1,0 1 1,0-1-1,0 1 1,0-1-1,0 0 0,0 1 1,0 0-1,10 31-278,-8-25 245,49 140 189,-26-83 79,20 88 0,-44-149-223,0 1-1,0-1 0,0 1 0,-1-1 1,1 1-1,-1-1 0,0 1 1,0 0-1,0-1 0,0 1 0,-1 0 1,0-1-1,-1 6 0,0-7 12,0 0 1,1-1-1,-1 1 0,0-1 0,0 0 0,0 0 0,0 1 0,0-1 1,0-1-1,0 1 0,0 0 0,-1 0 0,1-1 0,0 1 0,-1-1 1,1 0-1,0 0 0,0 0 0,-1 0 0,1 0 0,-4-1 0,-1 0 35,0 0 0,0 0-1,1-1 1,-1 1 0,0-2-1,0 1 1,1-1-1,0 0 1,-1-1 0,1 1-1,0-1 1,1 0 0,-1-1-1,1 1 1,0-1 0,0 0-1,0 0 1,0-1-1,1 0 1,0 0 0,1 0-1,-1 0 1,-2-8 0,3 9-252,0 0 0,1-1 0,-1 0 1,1 1-1,1-1 0,-1 0 0,1 0 1,0 0-1,1 0 0,-1 0 1,1 0-1,0 0 0,1 0 0,-1 0 1,1 1-1,0-1 0,1 0 0,0 0 1,-1 0-1,2 1 0,-1-1 0,1 1 1,0 0-1,0 0 0,0 0 0,1 0 1,5-7-1,32-19-6357,-20 16-487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33.492"/>
    </inkml:context>
    <inkml:brush xml:id="br0">
      <inkml:brushProperty name="width" value="0.025" units="cm"/>
      <inkml:brushProperty name="height" value="0.025" units="cm"/>
      <inkml:brushProperty name="color" value="#66CC00"/>
    </inkml:brush>
  </inkml:definitions>
  <inkml:trace contextRef="#ctx0" brushRef="#br0">15 33 3683,'-7'8'18322,"1"-7"-17009,5-1 160,23 0-1601,8-5-704,7-12-2115,6-3-4036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34.452"/>
    </inkml:context>
    <inkml:brush xml:id="br0">
      <inkml:brushProperty name="width" value="0.025" units="cm"/>
      <inkml:brushProperty name="height" value="0.025" units="cm"/>
      <inkml:brushProperty name="color" value="#66CC00"/>
    </inkml:brush>
  </inkml:definitions>
  <inkml:trace contextRef="#ctx0" brushRef="#br0">9 2986 8936,'0'0'6044,"-3"-14"-3370,2 10-2596,-1-1 1,1 1-1,0-1 0,1 0 1,-1 1-1,1-1 0,0 0 0,0 0 1,1 1-1,-1-1 0,1 0 1,0 1-1,0-1 0,1 1 0,-1-1 1,1 1-1,0 0 0,0 0 1,0-1-1,1 1 0,0 1 1,-1-1-1,1 0 0,1 1 0,-1-1 1,5-3-1,50-44 212,1 2 0,3 4-1,2 1 1,98-49 0,298-115-1091,-263 124 388,636-294 91,119-51 1567,-724 330-1047,1666-732 1329,-708 326-1164,-1185 505-334,67-27-1175,-68 27 1089,0 0 0,0 0 0,1 0 1,-1 0-1,0 0 0,1 0 1,-1 0-1,0 0 0,0 0 1,1 0-1,-1 0 0,0 0 1,1-1-1,-1 1 0,0 0 0,0 0 1,1 0-1,-1 0 0,0 0 1,0 0-1,1-1 0,-1 1 1,0 0-1,0 0 0,0 0 1,1-1-1,-1 1 0,0 0 0,0 0 1,0-1-1,0 1 0,0 0 1,1 0-1,-1-1 0,0 1 1,0 0-1,0 0 0,0-1 1,0 1-1,0 0 0,0-1 0,0 1 1,0 0-1,0 0 0,0-1 1,-35 5-3794,-3 5-1564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35.498"/>
    </inkml:context>
    <inkml:brush xml:id="br0">
      <inkml:brushProperty name="width" value="0.025" units="cm"/>
      <inkml:brushProperty name="height" value="0.025" units="cm"/>
      <inkml:brushProperty name="color" value="#66CC00"/>
    </inkml:brush>
  </inkml:definitions>
  <inkml:trace contextRef="#ctx0" brushRef="#br0">75 2207 8072,'0'0'4452,"-9"-8"-3011,-33-24 267,42 32-1660,-1-1-1,1 1 1,-1-1-1,1 1 1,0-1-1,-1 1 1,1-1-1,-1 1 1,1 0-1,-1-1 1,0 1-1,1 0 1,-1-1-1,1 1 1,-1 0-1,0 0 1,1-1-1,-1 1 1,0 0-1,1 0 1,-1 0-1,1 0 1,-1 0-1,0 0 1,1 0-1,-1 0 1,0 0-1,1 0 1,-1 1-1,0-1 1,1 0-1,-1 0 1,1 0-1,-1 1 1,0-1-1,0 1 1,0 20 441,1-13-445,7 119 341,35 199 0,-9-100-317,-26-143-65,3 19-442,2-38-2862,-13-79-1680,3-16 3899,0 0 1059,-3-46 1361,-1 24-523,2-1 1,13-88-1,-10 127-784,0 0 1,1 0-1,0 0 0,1 0 1,1 1-1,1-1 0,0 1 1,1 1-1,0 0 0,1 0 1,0 0-1,1 1 0,20-19 1,-5 12 239,0 0 1,2 1-1,45-23 1,95-34-40,-95 45-322,876-438-1416,-19 8 4341,530-104-558,-759 307-1452,547-162-345,-1100 378-467,199-49 11,-345 90-11,0-1-1,0 1 0,0 0 0,0-1 0,0 1 0,0 0 0,1-1 1,-1 1-1,0 0 0,0 0 0,0 0 0,0 0 0,1 0 1,-1 0-1,0 1 0,0-1 0,0 0 0,0 1 0,0-1 1,0 0-1,0 1 0,0 0 0,0-1 0,0 1 0,2 1 1,-3 0 18,1 0 0,-1 0 0,0 1 0,0-1 0,0 0 1,0 0-1,0 0 0,0 1 0,-1-1 0,1 0 1,-1 0-1,0 0 0,-1 4 0,-35 97 658,-14 45-337,29-55 148,-19 193 0,22 97-244,14-227-444,4-134-110,-10 121-1573,9-131 947,0 1 1,-1-1 0,-1 0-1,0 0 1,0 0-1,-1-1 1,-1 0 0,1 0-1,-9 11 1,-15 9-7031</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36.722"/>
    </inkml:context>
    <inkml:brush xml:id="br0">
      <inkml:brushProperty name="width" value="0.025" units="cm"/>
      <inkml:brushProperty name="height" value="0.025" units="cm"/>
      <inkml:brushProperty name="color" value="#66CC00"/>
    </inkml:brush>
  </inkml:definitions>
  <inkml:trace contextRef="#ctx0" brushRef="#br0">723 581 9257,'-27'-11'-52,"14"4"307,0 1-1,-1 1 1,0 0 0,0 1-1,-1 1 1,1 0 0,-19-1 0,32 4-224,-1 1 0,1-1 0,0 0 0,0 1-1,0-1 1,-1 1 0,1 0 0,0-1 0,0 1 0,0 0 0,0 0 0,0 0 0,0 0 0,0 0 0,0 0 0,1 0 0,-1 0 0,0 0 0,1 0 0,-1 0 0,0 0 0,1 0 0,-1 1 0,1-1 0,0 0 0,-1 0 0,1 1 0,0-1 0,0 0 0,0 1 0,0 1 0,-1 54 1039,1-42-548,4 63 1034,4-1 0,18 82 0,-4-26-1147,-17-104-342,17 123-1430,6 209 1,-28-356 1271,-3 35-708,3-39 782,0 0-1,0 0 1,0 0 0,0 0-1,0 0 1,0 0 0,0-1-1,-1 1 1,1 0 0,0 0-1,-1 0 1,1-1 0,-1 1-1,1 0 1,-1 0 0,1-1-1,-1 1 1,1 0 0,-1-1-1,0 1 1,1 0 0,-1-1-1,0 1 1,1-1 0,-1 1-1,0-1 1,0 0 0,0 1-1,1-1 1,-1 0 0,0 0 0,0 1-1,0-1 1,0 0 0,0 0-1,1 0 1,-2 0 0,1-1 50,0 0 0,0 1 0,0-1 0,0 0 0,1 0 0,-1 0 0,0 0 0,1 0 0,-1 0 0,1 0 0,-1 0 0,1 0 0,-1 0 0,1 0-1,0 0 1,-1-1 0,1 1 0,0 0 0,0 0 0,0 0 0,0 0 0,0-1 0,0 1 0,0 0 0,0 0 0,1 0 0,0-2 0,8-34 613,-4 31-606,0 0-1,0 1 1,1-1-1,0 1 1,0 0 0,0 0-1,0 1 1,1 0-1,0 0 1,0 0-1,0 1 1,0 0 0,8-2-1,20-6 121,52-9 0,-61 15-121,257-50 236,341-82-433,-373 53 68,43-11 762,-251 86-646,0 3-1,1 1 0,64 1 1,-23 2 177,-77 1-110,-1 0 0,0 0 0,0 0 0,0-1 0,0-1 0,0 1 0,0-1 0,-1 0 0,1-1 0,-1 1 0,0-1 0,0 0 0,0-1 0,0 0 0,-1 0 0,9-10 0,3-7 45,0-1 0,-1-1 0,13-28-1,3-4-166,4 0 227,85-150-79,-111 184 106,0-1 0,-1 0-1,-2-1 1,0 0-1,-1 0 1,-2 0-1,3-38 1,-6 42-43,-2 0-1,0-1 1,-1 1 0,-1 0 0,-1 0 0,0 0-1,-10-22 1,9 28-178,-2 0 0,0 0 1,-1 0-1,0 1 0,-1 0 0,0 1 0,-1 0 0,-1 1 1,0 0-1,-12-10 0,14 13-8,-1 1 1,0 0-1,-1 1 0,1 0 1,-1 0-1,0 1 0,0 0 1,-1 1-1,0 1 0,1 0 1,-1 0-1,0 1 0,0 0 1,-1 2-1,1-1 1,0 1-1,0 1 0,-16 2 1,15 1-110,0 0 1,0 0 0,-16 10 0,-38 11-272,-27-8 441,-133 7 1,84-12-50,-844 134 254,861-117-376,1 5 0,2 5 0,1 6 0,3 5 0,-189 110 0,135-48-6105,125-86-428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6:56.012"/>
    </inkml:context>
    <inkml:brush xml:id="br0">
      <inkml:brushProperty name="width" value="0.025" units="cm"/>
      <inkml:brushProperty name="height" value="0.025" units="cm"/>
      <inkml:brushProperty name="color" value="#66CC00"/>
    </inkml:brush>
  </inkml:definitions>
  <inkml:trace contextRef="#ctx0" brushRef="#br0">2265 552 16656,'-166'-88'946,"-104"-49"561,230 121-1393,0 1 1,-1 2 0,0 1 0,-86-11 0,84 20-156,0 1 0,0 2 0,-1 2 1,1 2-1,0 2 0,1 2 0,-1 2 1,2 1-1,-1 2 0,-67 33 0,23-4-156,2 4 0,3 4 0,1 4 0,4 2 1,1 4-1,3 4 0,3 2 0,-110 139 0,151-168 189,1 2-1,3 1 1,1 1 0,2 1 0,1 1 0,-12 45 0,25-69 15,2 0 0,1 0 0,0 1 0,1-1 0,1 1 0,1-1 1,1 1-1,0 0 0,2 0 0,0-1 0,1 1 0,1-1 0,1 0 1,1 0-1,0 0 0,16 31 0,-6-26 21,1-1-1,0 0 1,2-1 0,0-1 0,2-1-1,0-1 1,1-1 0,1 0 0,0-2-1,2-1 1,44 21 0,-6-8-3,0-4 0,1-2-1,124 24 1,-101-30 145,0-4 0,1-4 0,0-4 0,161-13 0,-179 1 139,1-4-1,-2-2 1,0-4 0,-1-3 0,0-2-1,91-47 1,-57 14 207,-2-4 0,-4-4 0,109-94 0,-80 47-226,179-206-1,-235 236-271,97-150 0,-144 196-86,-2 0 0,-2-1 0,-1 0 0,-2-2 0,-2 0 0,-1 0 0,11-66 1,-21 89-5,-1 0 1,0-1 0,-1 1 0,0-1-1,-2 1 1,0 0 0,0 0 0,-1 0-1,-1 0 1,-1 0 0,0 1 0,-1-1-1,0 1 1,-1 1 0,-1-1 0,0 1-1,-1 1 1,0-1 0,-1 2 0,0-1-1,-1 1 1,-1 1 0,1 0 0,-1 1-1,-21-13 1,3 5-51,0 2 0,-1 0 0,-1 3 0,0 0 0,-1 2-1,0 1 1,-55-6 0,9 7-166,0 3 0,-95 7-1,66 6-438,0 5 0,1 5 0,-196 60-1,-294 153-5272,346-117 1200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8:14.164"/>
    </inkml:context>
    <inkml:brush xml:id="br0">
      <inkml:brushProperty name="width" value="0.025" units="cm"/>
      <inkml:brushProperty name="height" value="0.025" units="cm"/>
    </inkml:brush>
  </inkml:definitions>
  <inkml:trace contextRef="#ctx0" brushRef="#br0">6066 896 9257,'-17'-28'247,"-1"1"1,-2 1 0,0 1-1,-2 1 1,-1 1-1,-1 1 1,0 1 0,-2 0-1,0 3 1,-36-21 0,-24-6-18,-2 3 1,-103-33 0,-142-36 251,-3 16 0,-5 14 0,-407-43-1,462 93 1208,-537 13-1,588 33-1557,0 10 0,-391 93-1,39 62-124,501-146-22,1 4 0,2 4 0,1 3 0,-117 87 0,166-106-25,1 2 1,1 2 0,2 1-1,1 0 1,1 3 0,2 0-1,-38 69 1,52-83 18,2 0 0,0 0 0,1 1-1,1 0 1,1 0 0,1 1 0,1 0 0,1 0 0,1 0-1,0 0 1,2 0 0,1 1 0,1-1 0,0 0 0,2 0-1,10 35 1,-7-40 19,0 1-1,1-2 0,1 1 0,1-1 0,0 0 1,1-1-1,24 26 0,-13-19 12,1-2-1,1 0 1,1-2-1,32 19 1,11 0-7,1-4 0,144 47 0,-33-26-411,262 43 0,196-17 371,-339-60 73,421-23 0,-471-17 34,-2-11 0,264-68 0,326-160 466,-625 173-190,365-205 0,-393 172-75,-154 97-227,0-3 1,-2 0-1,41-48 0,-60 63-18,-2 0 0,1-1 0,-1 0 0,-1 0 0,0 0 0,8-25 1,-12 30-12,0-1 0,-1 1 0,1 0 0,-2-1 0,1 1 0,-1-1 1,0 1-1,0-1 0,-1 1 0,0-1 0,0 1 0,0 0 1,-1-1-1,0 1 0,-4-10 0,0 6-21,0 1 0,-1 0 0,0 0 0,0 0 0,-1 1-1,0 0 1,0 0 0,-1 1 0,0 0 0,-19-11 0,-7 0-118,-69-28-1,-160-33-707,186 60-1461,1-4 0,-104-45 0,101 25-2872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0:04.165"/>
    </inkml:context>
    <inkml:brush xml:id="br0">
      <inkml:brushProperty name="width" value="0.025" units="cm"/>
      <inkml:brushProperty name="height" value="0.025" units="cm"/>
    </inkml:brush>
  </inkml:definitions>
  <inkml:trace contextRef="#ctx0" brushRef="#br0">0 1 10025,'0'0'14895,"11"63"-14159,-4-44-383,2 2-257,-5-3-64,6-1 0,-1-4-256,2-3-737,-4-4-513,4-5-544,-4-1-576,2-4-2499,-6-13-2210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8:14.974"/>
    </inkml:context>
    <inkml:brush xml:id="br0">
      <inkml:brushProperty name="width" value="0.025" units="cm"/>
      <inkml:brushProperty name="height" value="0.025" units="cm"/>
    </inkml:brush>
  </inkml:definitions>
  <inkml:trace contextRef="#ctx0" brushRef="#br0">1 202 9673,'0'-9'4132,"0"-8"-3351,0 0-1,1 0 1,1 0-1,1 0 1,0 1 0,1-1-1,1 1 1,8-19-1,4 12-62,-14 39-335,-15 46-144,4-36-230,2-8 37,1 0 0,1 0 0,0 0 0,1 0 0,1 1 0,0 29 0,3-46-43,0 0 0,0 0 0,-1 0 0,2 0 0,-1 0 0,0 0 0,0 0 0,0 0-1,1-1 1,-1 1 0,1 0 0,0-1 0,-1 0 0,1 1 0,0-1 0,0 0 0,0 0 0,0 0-1,0 0 1,0 0 0,0 0 0,0-1 0,0 1 0,0 0 0,0-1 0,1 0 0,-1 0 0,0 0 0,0 0-1,0 0 1,3 0 0,5 0 30,0 0-1,0-1 1,0 0-1,0-1 1,17-4 0,-22 4-100,-1 1 1,1-1-1,-1 0 0,0-1 1,0 1-1,1-1 1,-2 0-1,1 0 1,0 0-1,0 0 1,-1-1-1,0 0 1,0 1-1,0-1 1,0 0-1,-1 0 1,1-1-1,1-5 1,-2 7-268,-2-1 1,1 1-1,0 0 1,-1-1-1,1 1 1,-1-1-1,0 0 1,0 1-1,-1-1 0,0-4 1,-2 1-3580,-4 2-2632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8:15.749"/>
    </inkml:context>
    <inkml:brush xml:id="br0">
      <inkml:brushProperty name="width" value="0.025" units="cm"/>
      <inkml:brushProperty name="height" value="0.025" units="cm"/>
    </inkml:brush>
  </inkml:definitions>
  <inkml:trace contextRef="#ctx0" brushRef="#br0">1 230 10954,'0'0'9193,"12"5"-7874,-3-1-1044,-5-2-169,1 1 0,1-1 0,-1 0 1,0 0-1,0 0 0,1-1 0,-1 0 0,1 0 0,-1-1 1,1 1-1,-1-1 0,1 0 0,9-2 0,0-2 84,0 0-1,-1-1 0,0-1 1,0-1-1,0 0 0,-1 0 1,0-2-1,20-16 1,-27 20-139,0 0 0,0 0 0,-1 0 0,0-1 0,0 0 1,0 0-1,-1 0 0,0-1 0,0 0 0,0 1 1,-1-1-1,0-1 0,-1 1 0,1 0 0,-1-1 0,-1 1 1,0-1-1,0 1 0,0-10 0,-1 15-31,0 1-1,0-1 1,0 1 0,0-1-1,-1 0 1,1 1 0,-1-1-1,1 1 1,-1-1-1,0 1 1,1-1 0,-1 1-1,0 0 1,0-1-1,0 1 1,0 0 0,0 0-1,0 0 1,0 0 0,-1 0-1,1 0 1,0 0-1,-3-1 1,1 1-13,0-1 0,0 2 0,0-1 0,0 0 0,-1 1 0,1-1 0,0 1 0,0 0 0,-1 0 0,1 0 0,-3 1 0,-3 0-25,0 1 0,0 0 0,1 1 0,-1 0 0,1 0 0,0 0 0,-14 9 0,6 0 11,1 0-1,0 1 1,1 0-1,-21 28 1,30-36-1,1 1 1,0 0-1,0 0 0,0 1 1,0 0-1,1-1 0,1 1 1,-1 0-1,1 0 0,0 0 0,0 1 1,1-1-1,0 0 0,0 1 1,1 10-1,1-16 8,0 0 1,-1 1-1,1-1 0,0 0 0,0 0 1,1 1-1,-1-1 0,0 0 1,1 0-1,-1 0 0,1-1 0,0 1 1,0 0-1,-1 0 0,1-1 0,0 0 1,1 1-1,-1-1 0,0 0 0,0 0 1,0 0-1,1 0 0,-1 0 1,0 0-1,1-1 0,-1 1 0,4-1 1,9 3-43,0-1 1,1-1-1,16-1 1,-23 0-62,14 0-688,0-1 0,-1-2 0,31-5 0,-37 3-1064,0 1 0,29-14 0,3-7-3926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8:16.078"/>
    </inkml:context>
    <inkml:brush xml:id="br0">
      <inkml:brushProperty name="width" value="0.025" units="cm"/>
      <inkml:brushProperty name="height" value="0.025" units="cm"/>
    </inkml:brush>
  </inkml:definitions>
  <inkml:trace contextRef="#ctx0" brushRef="#br0">419 1 12844,'0'0'6246,"-69"62"-5317,27-21-32,-6 7-417,-4 2-31,0 3-97,4-5-256,9-4-64,8-9-32,8-9-416,11-8-1026,10-10-672,2-14-4612,3-19 2754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8:16.403"/>
    </inkml:context>
    <inkml:brush xml:id="br0">
      <inkml:brushProperty name="width" value="0.025" units="cm"/>
      <inkml:brushProperty name="height" value="0.025" units="cm"/>
    </inkml:brush>
  </inkml:definitions>
  <inkml:trace contextRef="#ctx0" brushRef="#br0">1 1 11211,'0'0'5733,"31"51"-4452,-10-19-480,8 3 192,6 1-192,4-4-481,7-2-256,2-4 0,-1-1-929,-2-6-1313,-5-7-1601,-7-6-1218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8:16.761"/>
    </inkml:context>
    <inkml:brush xml:id="br0">
      <inkml:brushProperty name="width" value="0.025" units="cm"/>
      <inkml:brushProperty name="height" value="0.025" units="cm"/>
    </inkml:brush>
  </inkml:definitions>
  <inkml:trace contextRef="#ctx0" brushRef="#br0">51 0 17328,'0'0'4026,"-2"11"-3658,-5 24 185,2 0 0,1 1 0,1 42 1,11 119-160,-1 35-257,-7-230-130,-4 47 39,3-48-38,1 1 0,0 0 0,0-1 0,-1 1 0,1 0 0,-1-1 0,1 1 0,-1 0 0,0-1 0,0 1 0,0-1 0,0 1 0,0-1 0,0 0 0,0 1 0,0-1 0,0 0 0,-1 0 0,1 0 0,0 0 0,-1 0 0,1 0 0,-3 1 0,3-2 8,0-1 0,0 1 0,0 0-1,1-1 1,-1 0 0,0 1 0,1-1-1,-1 1 1,0-1 0,1 0-1,-1 1 1,1-1 0,-1 0 0,1 0-1,-1 1 1,1-1 0,-1 0 0,1 0-1,0 0 1,-1 0 0,1 1 0,0-1-1,0 0 1,0 0 0,0 0 0,0 0-1,0 0 1,0 0 0,0-1-1,-2-38 127,1 35-120,1-53-45,1 0 1,17-102-1,-11 126-215,1 0-1,2 0 0,0 1 0,3 1 0,32-62 1,-41 88 222,0-1 0,0 1 1,1 0-1,-1 1 1,1-1-1,1 1 1,-1 0-1,1 0 0,0 0 1,0 1-1,0 0 1,0 0-1,1 1 1,0-1-1,-1 2 0,15-5 1,-15 6 2,-1 0-1,1 1 1,0-1 0,0 1 0,0 1 0,0-1-1,0 1 1,-1 0 0,1 0 0,0 1 0,-1-1-1,1 1 1,-1 1 0,1-1 0,-1 1 0,0 0-1,0 0 1,0 0 0,-1 1 0,1 0 0,6 6-1,-9-7 4,1-1-1,0 1 0,-1-1 0,1 1 0,-1 0 0,0 0 1,0 0-1,0 0 0,0 1 0,-1-1 0,1 0 1,-1 1-1,0-1 0,0 1 0,0-1 0,0 1 0,-1 0 1,1-1-1,-1 1 0,-1 6 0,0-6 30,0 0 0,-1 1 0,1-1 1,-1-1-1,0 1 0,0 0 0,-1 0 0,1-1 0,-1 1 0,0-1 0,0 0 1,0 0-1,0 0 0,-7 5 0,-7 3 235,-1-1 1,0 0 0,0-1-1,-1-1 1,0-1 0,-23 5-1,41-11-241,-65 14 571,61-14-595,-1-1-1,0 1 1,0-1 0,1 0 0,-1 0 0,0 0 0,0-1 0,1 0 0,-7-1 0,11 1-102,0 1 1,1 0-1,-1 0 1,1-1-1,-1 1 0,0 0 1,1-1-1,-1 1 1,1-1-1,-1 1 1,1-1-1,-1 1 0,1-1 1,-1 1-1,1-1 1,0 1-1,-1-1 1,1 1-1,0-1 0,-1 0 1,1 1-1,0-1 1,0 0-1,0 1 1,0-1-1,-1 0 0,1 1 1,0-1-1,0 0 1,0 1-1,0-1 1,1 0-1,-1 1 0,0-1 1,0 0-1,0 1 1,0-1-1,1 0 1,-1 1-1,0-1 0,1 1 1,-1-1-1,0 0 1,1 1-1,-1-1 1,1 1-1,-1-1 0,1 1 1,-1-1-1,1 1 1,0-1-1,30-24-8548,3 8-489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8:17.089"/>
    </inkml:context>
    <inkml:brush xml:id="br0">
      <inkml:brushProperty name="width" value="0.025" units="cm"/>
      <inkml:brushProperty name="height" value="0.025" units="cm"/>
    </inkml:brush>
  </inkml:definitions>
  <inkml:trace contextRef="#ctx0" brushRef="#br0">163 89 17424,'0'0'1981,"-8"-4"-321,2 1-1513,-1 1 0,1 0 0,0 0 0,-1 0 0,1 1 0,-1 0-1,0 0 1,-7 0 0,10 1-109,1 1 0,-1-1-1,1 1 1,-1 0 0,1 0-1,-1 0 1,1 0 0,0 0 0,0 1-1,0 0 1,-1 0 0,2-1 0,-1 2-1,0-1 1,0 0 0,1 1-1,-1-1 1,1 1 0,-1 0 0,-1 3-1,1-2-34,0 0 0,1 0 0,-1 1-1,1-1 1,0 1 0,1-1 0,-1 1 0,1 0-1,0-1 1,0 1 0,0 0 0,1 0 0,-1 0-1,1 0 1,0-1 0,1 1 0,-1 0 0,2 5-1,-1-6 20,1-1-1,-1 1 0,1-1 0,-1 0 0,1 0 0,0 1 0,1-1 1,-1-1-1,0 1 0,1 0 0,0 0 0,-1-1 0,1 0 0,0 1 1,0-1-1,0 0 0,1 0 0,-1-1 0,0 1 0,1-1 0,-1 0 1,1 0-1,6 2 0,-4-2 84,1 1 1,0-1 0,0-1-1,0 1 1,0-1 0,0 0-1,0 0 1,-1-1 0,1 0-1,0 0 1,0-1 0,-1 0-1,1 0 1,0-1 0,-1 1-1,9-6 1,-11 4-34,1 0-1,-1 1 0,0-1 1,0-1-1,0 1 1,0-1-1,-1 0 0,0 1 1,0-1-1,0-1 1,0 1-1,-1 0 0,0-1 1,0 1-1,-1-1 1,1 1-1,-1-1 0,0 0 1,0-11-1,-1 7-41,0-1 0,0 1-1,-1 0 1,0 0 0,-5-18 0,5 25-148,0 0 1,0 0-1,0 0 0,0 0 1,-1 0-1,1 0 1,-1 0-1,0 0 1,0 1-1,0-1 1,0 1-1,0 0 1,-1-1-1,1 1 0,-1 0 1,1 0-1,-1 0 1,0 1-1,0-1 1,1 1-1,-1-1 1,-4 0-1,7 2-44,0 0 0,0 0-1,0 1 1,1-1 0,-1 0-1,0 0 1,0 0 0,0 0 0,0 0-1,0 1 1,0-1 0,1 0-1,-1 0 1,0 0 0,0 1 0,0-1-1,0 0 1,0 0 0,0 0-1,0 1 1,0-1 0,0 0 0,0 0-1,0 0 1,0 1 0,0-1-1,0 0 1,0 0 0,0 0 0,0 1-1,0-1 1,0 0 0,0 0-1,0 0 1,-1 1 0,1-1 0,0 0-1,0 0 1,0 0 0,0 0-1,0 0 1,0 1 0,-1-1 0,1 0-1,0 0 1,0 0 0,0 0-1,0 0 1,-1 0 0,1 1 0,0-1-1,0 0 1,0 0 0,-1 0-1,1 0 1,0 0 0,0 0 0,0 0-1,-1 0 1,1 0 0,0 0-1,0 0 1,0 0 0,-1 0-1,16 10-5335</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8:17.446"/>
    </inkml:context>
    <inkml:brush xml:id="br0">
      <inkml:brushProperty name="width" value="0.025" units="cm"/>
      <inkml:brushProperty name="height" value="0.025" units="cm"/>
    </inkml:brush>
  </inkml:definitions>
  <inkml:trace contextRef="#ctx0" brushRef="#br0">241 49 10730,'0'0'8622,"-12"-8"-6354,0 2-2011,0 0 0,-1 0 0,0 1 0,0 1 0,0 0 0,-22-4 0,29 8-189,0-1 0,1 1 0,-1-1 0,0 2 0,0-1 0,1 1 0,-1 0 0,0 0 0,-9 3 0,11-2-57,1-1 0,0 1 1,0 0-1,1 0 0,-1 0 0,0 0 0,1 0 0,-1 0 0,1 1 1,0-1-1,-1 1 0,1 0 0,0 0 0,1 0 0,-1 0 1,1 0-1,-1 0 0,-1 5 0,2-5-59,0 0 0,1 0-1,-1 0 1,1 0 0,-1 0 0,1 0 0,0 0-1,0 0 1,0 0 0,1 0 0,-1 0 0,1 0-1,-1 0 1,1 0 0,0 0 0,0-1 0,3 6-1,-1-4-59,0 1-1,0-1 0,1 0 0,-1 1 1,1-2-1,0 1 0,1 0 0,-1-1 1,6 4-1,11 4-509,0 0 1,1-2-1,38 12 0,-41-15 117,0 0 201,37 15-190,-54-20 518,0-1 1,0 1-1,-1 0 0,1 0 0,-1 0 0,1 1 0,-1-1 0,1 0 0,-1 1 0,0-1 0,1 1 1,-1-1-1,0 1 0,0-1 0,0 1 0,0 0 0,-1-1 0,1 1 0,0 0 0,-1 0 0,1 0 1,-1 0-1,0-1 0,1 1 0,-1 2 0,-1-2 87,1 0 0,-1 0 0,0 0-1,0 0 1,0 0 0,0 0 0,0 0 0,0-1 0,-1 1 0,1 0 0,-1-1 0,1 1-1,-1-1 1,1 0 0,-1 1 0,0-1 0,1 0 0,-4 1 0,-39 20 633,35-18-641,-76 29-1672,107-47-160,0-2 0,0 0-1,-2-1 1,31-32 0,-3-3-2503</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8:17.791"/>
    </inkml:context>
    <inkml:brush xml:id="br0">
      <inkml:brushProperty name="width" value="0.025" units="cm"/>
      <inkml:brushProperty name="height" value="0.025" units="cm"/>
    </inkml:brush>
  </inkml:definitions>
  <inkml:trace contextRef="#ctx0" brushRef="#br0">176 9 12364,'0'0'4142,"-13"-3"-3181,9 3-908,1-2-14,0 1 0,0 1 1,0-1-1,0 0 0,-1 1 0,1-1 0,0 1 0,0 0 1,-1 0-1,1 1 0,0-1 0,0 1 0,-1-1 0,1 1 1,0 0-1,0 0 0,0 0 0,0 1 0,0-1 0,0 1 1,1-1-1,-1 1 0,0 0 0,1 0 0,-1 0 0,1 1 1,0-1-1,0 1 0,-2 2 0,-7 14 89,1 0 0,2 0 0,0 1 0,0 0 0,2 0 1,1 1-1,0-1 0,2 1 0,0 0 0,2 1 0,0-1 0,3 34 0,1-22-114,1-1 0,2 0 0,1-1 0,1 1 1,2-2-1,1 1 0,24 47 0,-30-70 2,-1 0 3,0-1 1,0 0 0,0 0-1,1 0 1,8 8-1,-13-15-14,0 0 0,0 0 0,1 0 0,-1 0-1,0 0 1,0 0 0,0 0 0,1 0 0,-1 0 0,0 0-1,0 0 1,0 0 0,0 0 0,1 0 0,-1-1 0,0 1-1,0 0 1,0 0 0,0 0 0,1 0 0,-1 0 0,0 0 0,0 0-1,0 0 1,0-1 0,0 1 0,0 0 0,1 0 0,-1 0-1,0 0 1,0 0 0,0-1 0,0 1 0,0 0 0,0 0 0,0 0-1,0 0 1,0-1 0,0 1 0,0 0 0,0 0 0,0 0-1,0 0 1,0-1 0,0 1 0,0 0 0,0 0 0,0 0-1,0 0 1,0-1 0,0 1 0,0 0 0,0 0 0,0 0 0,0 0-1,0-1 1,0 1 0,-1 0 0,1-15 62,-38-145-293,26 122 595,2-2-1,2 1 1,-6-78 0,13 116-310,1-1 0,0 0 0,0 1 0,0-1 0,0 1 0,0-1 0,1 1 0,-1-1 0,0 1 0,1-1 0,-1 1 0,1-1 0,-1 1 0,1-1 0,0 1 0,-1 0 0,1-1 0,0 1 0,0 0 0,0 0 0,0-1 0,0 1 0,0 0 1,1 0-1,-1 0 0,0 0 0,3-1 0,0 1-44,0 0 0,0 1 0,0-1 1,1 1-1,-1 0 0,0 0 0,0 0 0,0 1 1,0 0-1,6 1 0,18 6-206,1 2 0,-1 2 1,-1 0-1,0 2 0,43 29 0,16 7-3196,-23-18-2240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8:18.120"/>
    </inkml:context>
    <inkml:brush xml:id="br0">
      <inkml:brushProperty name="width" value="0.025" units="cm"/>
      <inkml:brushProperty name="height" value="0.025" units="cm"/>
    </inkml:brush>
  </inkml:definitions>
  <inkml:trace contextRef="#ctx0" brushRef="#br0">113 136 3812,'-19'9'3352,"1"-1"-738,2 0 0,-31 21 0,46-29-2560,1 1 0,-1-1 0,0 1 0,0-1 0,1 1 0,-1-1 0,0 1 0,1 0 0,-1-1 0,0 1 0,1 0 0,-1 0 0,1-1 0,-1 1 0,1 0 0,0 0 0,-1 0 0,1 0 0,0-1 0,-1 1-1,1 0 1,0 0 0,0 0 0,0 2 0,0-2-15,1-1 0,0 1 1,-1 0-1,1 0 0,0 0 0,-1-1 0,1 1 0,0 0 0,0-1 0,0 1 0,-1-1 0,1 1 0,0-1 0,0 1 0,0-1 0,0 0 1,0 0-1,2 1 0,54 6 825,-55-7-782,865-25 3921,-516 4-3752,194 2-49,510-37-2886,-947 42-895,146-36-1,-105 7-2383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8:31.338"/>
    </inkml:context>
    <inkml:brush xml:id="br0">
      <inkml:brushProperty name="width" value="0.025" units="cm"/>
      <inkml:brushProperty name="height" value="0.025" units="cm"/>
    </inkml:brush>
  </inkml:definitions>
  <inkml:trace contextRef="#ctx0" brushRef="#br0">0 0 11851,'0'0'1031,"13"2"-797,101 13 441,126-2 0,131-15-123,-113-2 130,2304-3 1598,403 88-2083,-1111-9-432,-1857-72-4767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0:04.858"/>
    </inkml:context>
    <inkml:brush xml:id="br0">
      <inkml:brushProperty name="width" value="0.025" units="cm"/>
      <inkml:brushProperty name="height" value="0.025" units="cm"/>
    </inkml:brush>
  </inkml:definitions>
  <inkml:trace contextRef="#ctx0" brushRef="#br0">1 49 2819,'0'0'16634,"2"9"-16207,19 67 2571,63 143-1,-60-175-2745,-24-43-231,1 1-1,-1-1 0,1 0 1,0 1-1,0-1 1,0 0-1,-1 0 0,1 1 1,1-1-1,-1 0 1,0 0-1,0 0 0,0 0 1,0 0-1,1-1 1,-1 1-1,0 0 0,1-1 1,-1 1-1,1 0 0,-1-1 1,1 0-1,-1 1 1,1-1-1,-1 0 0,1 0 1,-1 0-1,3 0 1,-3-3 173,0 0 0,-1 0-1,1 0 1,-1 0 0,0-1 0,0 1 0,0 0 0,0 0 0,0 0 0,-1 0 0,0-4 0,-4-7-111,0 1 1,-1 0-1,0 0 0,-1 1 1,0 0-1,-1 0 0,-1 0 0,1 1 1,-15-12-1,12 17-335,9 13-117,2-5 360,0-1-1,1 0 0,-1 0 0,1 0 1,-1 0-1,1 0 0,0 0 0,-1 0 1,1 0-1,0 0 0,0 0 1,-1 0-1,1 0 0,0-1 0,0 1 1,0 0-1,0-1 0,0 1 0,0 0 1,0-1-1,0 1 0,0-1 0,2 1 1,2-1 13,0 1 1,1-1-1,-1 0 1,0-1 0,0 1-1,0-1 1,1 0-1,-1 0 1,0-1-1,0 0 1,0 1-1,-1-2 1,1 1-1,0 0 1,4-4 0,-4 2-79,0 2 0,0-1 0,0 0 0,0 1 0,0 0 1,1 0-1,-1 1 0,1-1 0,-1 1 0,1 1 0,0-1 1,-1 1-1,9 0 0,-12 1 58,1 0-1,-1 0 1,1 0 0,-1 0 0,0 0 0,1 1-1,-1-1 1,0 1 0,0 0 0,0-1 0,0 1-1,0 0 1,-1 0 0,1 0 0,-1 0 0,1 1-1,-1-1 1,0 0 0,1 1 0,-1-1-1,-1 1 1,1-1 0,0 1 0,0 2 0,0-1 2,1 0 0,-1 0 1,1 0-1,0 0 0,0-1 0,0 1 1,1-1-1,3 5 0,-6-7 15,0-1 0,1 0 0,-1 1 0,0-1 0,1 0 0,-1 0 1,0 1-1,1-1 0,-1 0 0,0 0 0,1 0 0,-1 1 0,1-1 0,-1 0 0,0 0 0,1 0 0,-1 0 0,1 0 0,-1 0 0,0 0 0,1 0 0,-1 0 0,1 0 0,-1 0 0,1 0 0,-1 0 0,0 0 0,1 0 0,-1 0 0,1-1 0,-1 1 0,0 0 0,1 0 0,-1 0 0,0-1 0,1 1 0,-1 0 0,10-19 86,-3-21 54,-7 40-141,2-34-224,-3 28-211,1 23 229,0-16 211,0 0-1,0 0 0,1 0 0,-1 0 0,0 0 0,0 0 0,1 0 0,-1 0 0,1 0 0,-1 0 0,1 0 0,-1 0 0,1-1 0,0 1 0,-1 0 0,1 0 0,0 0 0,0-1 0,-1 1 0,1 0 0,0-1 0,0 1 0,0-1 0,0 1 0,0-1 0,0 1 0,0-1 1,0 0-1,0 1 0,0-1 0,0 0 0,0 0 0,0 0 0,0 0 0,0 0 0,0 0 0,0 0 0,0 0 0,0 0 0,0 0 0,0-1 0,0 1 0,1-1 0,2 0 105,0 1 1,0-1-1,-1 0 0,1-1 1,-1 1-1,1-1 0,-1 1 1,0-1-1,0 0 0,1 0 1,3-5-1,-3 2 36,-1-1-1,1 0 1,-1 0 0,-1 0 0,1 0 0,-1 0-1,0-1 1,-1 1 0,1-1 0,-1 1 0,0-1-1,-1 0 1,0 0 0,-1-11 0,1 10-4,-1-1 0,0 1 1,-1-1-1,0 1 0,0 0 1,-1-1-1,0 1 0,0 0 0,-1 1 1,-8-15-1,11 22-141,1 0 0,0-1 0,0 1 0,0 0-1,0 0 1,0 0 0,0-1 0,0 1 0,0 0 0,0 0 0,0-1 0,0 1-1,0 0 1,0 0 0,0 0 0,0-1 0,0 1 0,0 0 0,0 0 0,0-1-1,0 1 1,0 0 0,0 0 0,0 0 0,1-1 0,-1 1 0,0 0 0,0 0-1,0 0 1,0 0 0,0-1 0,1 1 0,-1 0 0,0 0 0,0 0 0,0 0-1,1 0 1,-1-1 0,0 1 0,0 0 0,0 0 0,1 0 0,-1 0 0,0 0-1,0 0 1,0 0 0,1 0 0,-1 0 0,0 0 0,0 0 0,1 0 0,-1 0-1,0 0 1,0 0 0,1 0 0,-1 0 0,0 0 0,0 0 0,1 1 0,28-1 117,2 0-2294,-10-5-4292,-17 0-668</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9:22.769"/>
    </inkml:context>
    <inkml:brush xml:id="br0">
      <inkml:brushProperty name="width" value="0.025" units="cm"/>
      <inkml:brushProperty name="height" value="0.025" units="cm"/>
    </inkml:brush>
  </inkml:definitions>
  <inkml:trace contextRef="#ctx0" brushRef="#br0">2732 429 9513,'-358'-98'1832,"171"49"-1176,80 23-481,-1 5 1,-141-10 0,-221 19 530,405 15-552,1 2 0,0 4 0,1 2 0,0 3 0,1 2-1,-107 44 1,118-37-139,1 1 0,1 3 0,1 1 0,1 3 0,2 2 0,1 2 0,2 1 0,-42 48 0,56-50-7,2 1 1,1 2 0,1 0 0,3 2 0,1 0-1,2 1 1,1 1 0,3 1 0,1 0-1,2 1 1,2 0 0,2 1 0,-3 83-1,12-111-7,0 0 0,1 0 0,0-1-1,1 0 1,1 1 0,0-1-1,2-1 1,-1 1 0,2-1-1,0 0 1,0-1 0,12 14-1,13 15-31,3-1-1,47 43 1,-43-49 23,1-3-1,2-1 1,0-2-1,2-2 1,2-2-1,0-2 1,1-2-1,1-2 1,85 21-1,36-4 19,275 22-1,-189-30 25,355 87-2,-89-14-75,-404-86-12,1-5-1,149-8 1,235-46 56,197-32 15,-627 66-41,-1-3 0,0-4 0,80-29 0,-120 34 24,-1-1 0,0-2-1,-1 0 1,0-3 0,-1 0 0,-2-2-1,0-1 1,0-1 0,23-27 0,-42 40 50,-1 0 1,-1 0 0,1-1-1,-1 0 1,-1 0 0,0-1-1,0 0 1,-1 1 0,-1-2-1,1 1 1,-2 0-1,0-1 1,0 1 0,-1-1-1,0-12 1,-3-14 469,-2 1 0,-1-1 0,-13-47 0,-7-47-437,12 6-78,-30-181-567,35 269 476,-3 0 0,-1 1 0,-1 1-1,-2 0 1,-2 0 0,-22-34 0,16 37 104,-1 0 1,-1 1-1,-2 2 0,-1 0 1,-1 2-1,-2 2 0,-45-32 1,27 27 18,-1 2 1,-2 2-1,0 2 1,-82-25-1,29 18 104,-164-26 0,-104 8 292,371 50-430,-1661-76 415,1545 78-567,0 6 0,0 4 0,2 6 0,0 5 0,-186 62 0,195-45-1282,3 4-1,2 5 0,-129 83 1,106-50-1350,3-2-1312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9:30.119"/>
    </inkml:context>
    <inkml:brush xml:id="br0">
      <inkml:brushProperty name="width" value="0.025" units="cm"/>
      <inkml:brushProperty name="height" value="0.025" units="cm"/>
    </inkml:brush>
  </inkml:definitions>
  <inkml:trace contextRef="#ctx0" brushRef="#br0">2370 177 4004,'-12'-5'1735,"-307"-111"2628,266 101-4160,-1 2-1,-1 3 1,1 2-1,-79-1 1,14 10-219,0 5 0,1 5 0,0 6 0,-124 34 0,180-34 70,0 3 0,2 2-1,0 3 1,2 3 0,1 2 0,1 3 0,2 2 0,2 3 0,-56 50 0,59-43-58,1 3 0,3 2 0,-47 68 0,77-97 44,1 1 1,2 1-1,0 0 1,1 1-1,2 1 0,0-1 1,2 1-1,1 0 1,0 1-1,2 0 1,-1 35-1,5-41-4,0 0 0,2-1-1,0 1 1,1 0 0,1-1 0,1 0-1,0 0 1,2 0 0,0-1-1,1 0 1,1 0 0,1-1-1,0 0 1,1 0 0,14 15 0,-3-6-28,2-1 1,0 0 0,1-2 0,2-1 0,50 33-1,-32-29 12,1-1-1,1-3 0,59 20 0,24-3 36,2-6-1,134 15 1,318 17 115,5-35-107,-337-19-98,-85-3-20,1-8 0,0-7 1,253-42-1,-141-14 82,-218 46 25,-1-3-1,85-42 0,-133 56-22,-1-1 0,0 0-1,-1-1 1,1 0 0,-1-1-1,-1 0 1,0-1 0,0 0-1,-1-1 1,0 0 0,-1 0-1,10-19 1,-11 15 51,0-1 0,-1 0 0,0-1 0,-2 0 0,0 1 0,0-1-1,-2-1 1,0 1 0,-1-19 0,-3 2 36,-1 0-1,-1 1 1,-2 0-1,-1 0 1,-2 0 0,-2 1-1,0 1 1,-2-1-1,-32-53 1,18 44-105,-1 1 0,-3 2 0,-1 1 0,-1 2 0,-2 1 0,-2 1 0,-1 3 1,-1 0-1,-60-32 0,25 21 12,-2 3 1,-2 4 0,-1 4 0,-130-34-1,1 21 130,-1 8-1,-2 10 0,-372 3 0,485 26-492,-134 22 1,-92 36-3881,258-48 2563,-58 10-3889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9:51.872"/>
    </inkml:context>
    <inkml:brush xml:id="br0">
      <inkml:brushProperty name="width" value="0.025" units="cm"/>
      <inkml:brushProperty name="height" value="0.025" units="cm"/>
    </inkml:brush>
  </inkml:definitions>
  <inkml:trace contextRef="#ctx0" brushRef="#br0">4894 287 4612,'-336'-39'1862,"-166"-14"51,-40-13-2299,34 2 595,418 56-174,-869-48 171,795 58 133,-1 9 1,1 6-1,2 7 1,-241 68-1,324-67-211,2 3 0,1 4-1,-109 62 1,138-66-69,1 2 0,2 2 0,1 2 0,1 2 0,3 2 0,-46 54 0,69-71-17,0 2 0,1 0 0,1 0 0,2 1 0,0 1 0,1 0 1,2 1-1,-10 42 0,15-50-21,1-1 0,1 1 0,0 0 0,2 0 0,0 0 0,1 0 0,1 0 0,0-1 0,2 1 0,0 0 0,0-1 0,2 0 0,0 0 0,9 16 0,5-1-22,0-1 0,2-1 0,2 0 0,0-2-1,2-1 1,1-1 0,1-1 0,1-1 0,54 33 0,-1-9-2,2-4-1,147 56 0,-101-55-3,2-6 0,1-5 0,201 23 0,417-6-13,-271-54-26,-348-7 37,211-43 0,168-91 3,-397 101 6,-1-5 1,140-83-1,-201 101 46,-1-3 0,-1-3 1,-3-1-1,55-55 0,-85 74-10,-1 0 1,-1-2 0,-1 0-1,0 0 1,17-38-1,-25 43-13,0 1 0,-2-1 0,1 0-1,-2 0 1,0 0 0,-1 0 0,0 0-1,-1-1 1,-2-30 0,-2 31 80,0 0 1,-1 0 0,-1 0-1,0 1 1,-1 0-1,-1 0 1,0 0-1,-1 1 1,0 0-1,-1 1 1,-1-1-1,0 2 1,0-1-1,-1 2 1,-14-12-1,-6-3 23,-2 0 0,0 3-1,-2 0 1,-58-26 0,32 23-150,0 3 0,-2 2 0,0 3 0,-79-11 1,-264-13-2256,190 24-774,77 3-1217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0:01.352"/>
    </inkml:context>
    <inkml:brush xml:id="br0">
      <inkml:brushProperty name="width" value="0.025" units="cm"/>
      <inkml:brushProperty name="height" value="0.025" units="cm"/>
    </inkml:brush>
  </inkml:definitions>
  <inkml:trace contextRef="#ctx0" brushRef="#br0">334 47 6534,'-18'-9'294,"0"2"-1,0 0 1,0 1 0,-1 1-1,0 1 1,-37-4-1,43 8-206,0 0-1,-1 0 0,1 1 1,0 1-1,1 0 0,-1 1 1,0 0-1,1 1 0,-1 1 0,1 0 1,-13 7-1,25-12-86,0 0 0,0 0 0,0 0 0,1 0-1,-1 1 1,0-1 0,0 0 0,0 0 0,0 0 0,0 0-1,0 0 1,1 0 0,-1 0 0,0 0 0,0 0 0,0 1 0,0-1-1,0 0 1,0 0 0,0 0 0,0 0 0,0 0 0,0 0 0,0 1-1,0-1 1,0 0 0,0 0 0,1 0 0,-1 0 0,0 0-1,0 0 1,0 1 0,0-1 0,0 0 0,-1 0 0,1 0 0,0 0-1,0 0 1,0 1 0,0-1 0,0 0 0,0 0 0,0 0 0,0 0-1,0 0 1,0 0 0,0 1 0,0-1 0,0 0 0,-1 0-1,1 0 1,0 0 0,0 0 0,0 0 0,0 0 0,0 0 0,0 0-1,0 0 1,-1 0 0,1 1 0,0-1 0,0 0 0,0 0 0,0 0-1,0 0 1,-1 0 0,1 0 0,0 0 0,0 0 0,19 3-74,36-2-84,-46-1 149,252-1 28,658 10 186,-138 2 456,-434-10-158,-232 2-298,-1 6 0,0 4 0,-1 5 0,219 65 0,-265-60-194,-33-10-50,0-2 0,1-1 0,0-2-1,1-1 1,49 3 0,-79-9-77,-1-1 0,1 0 0,-1 0 1,1-1-1,-1 0 0,1 1 0,-1-2 0,0 1 1,1-1-1,-1 0 0,0 0 0,0 0 0,0-1 0,0 0 1,-1 0-1,1 0 0,-1 0 0,0-1 0,0 0 1,0 1-1,0-2 0,5-7 0,-1-2-1131,0 0-1,10-30 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0:02.410"/>
    </inkml:context>
    <inkml:brush xml:id="br0">
      <inkml:brushProperty name="width" value="0.025" units="cm"/>
      <inkml:brushProperty name="height" value="0.025" units="cm"/>
    </inkml:brush>
  </inkml:definitions>
  <inkml:trace contextRef="#ctx0" brushRef="#br0">1 0 6887,'11'4'293,"159"43"428,304 45-1,232-68 183,-47-5-759,-568-10-36,521 40 394,-432-43-455,254-24 0,-148-13 41,902-56 502,-883 89-595,242-7-486,-420-8-1095,-16-14-1937</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0:10.603"/>
    </inkml:context>
    <inkml:brush xml:id="br0">
      <inkml:brushProperty name="width" value="0.025" units="cm"/>
      <inkml:brushProperty name="height" value="0.025" units="cm"/>
    </inkml:brush>
  </inkml:definitions>
  <inkml:trace contextRef="#ctx0" brushRef="#br0">94 283 8232,'-8'1'-881,"-1"-1"876,3 0 108,0 0 0,-1 0-1,1 1 1,-1 0 0,1 0 0,0 0 0,-1 1 0,1-1 0,0 2-1,-8 3 1,55-5-407,140-12 239,-6 0 29,502 30 57,-637-17-21,1348 16 272,-1060-36-214,39 1 792,-182 18-795,225-4-3,-81-40-105,-50 5 47,321 21 28,-43 4-1,531-9 32,-759 36-54,455 8 7,-388-16-2,394-12-13,129-22 9,-676 25 0,1273 65 0,-683-32 0,0-54 0,-800 22 0,536-36 44,72-2 8,686 2-52,-637 5 0,-184 7 0,-162 9-17,471-10-57,-339 39-8,-6 0 9,716 27-17,-1097-33-1151,0-4 1,147-17 0,-121-8-1301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8:40.276"/>
    </inkml:context>
    <inkml:brush xml:id="br0">
      <inkml:brushProperty name="width" value="0.025" units="cm"/>
      <inkml:brushProperty name="height" value="0.025" units="cm"/>
    </inkml:brush>
  </inkml:definitions>
  <inkml:trace contextRef="#ctx0" brushRef="#br0">3503 357 5317,'-149'-68'5877,"76"37"-5591,-2 3 1,-133-30 0,-240-17 698,165 31-646,156 23-405,-1 5-1,0 6 1,-1 5 0,1 6-1,-1 5 1,-129 25 0,94-1-259,-189 62 1,291-71 375,1 2 1,1 3-1,2 2 1,0 3-1,2 2 1,-58 46-1,88-58 7,1 2-1,1 1 0,1 1 1,0 0-1,3 2 0,0 1 0,-31 59 1,43-72-44,2 1 0,0 0 1,1 0-1,0 1 0,1 0 0,1 0 0,-1 28 1,4-33-17,0 0 0,1 0 0,1 0 0,0 0 0,1 0 0,0-1 1,0 1-1,1-1 0,1 0 0,0 0 0,12 19 0,1-5 14,2 0 0,1-2 0,0 0 0,2-2 0,0 0 0,2-1 0,0-2 0,1 0 0,53 25 0,-5-8 34,2-4-1,126 35 0,-38-25 34,3-8 0,322 22 0,344-50 181,-594-14 140,433-75 0,-551 59-152,-2-5 1,0-5-1,-3-5 0,-1-6 1,152-83-1,-212 97-111,97-74 1,-137 94-121,-1 0-1,0-1 1,-1 0 0,-1-1-1,0 0 1,-1-1 0,0-1-1,-2 1 1,1-2 0,-2 1-1,7-20 1,-12 27-9,-1 1-1,-1-1 1,1 0-1,-1 1 1,-1-1-1,0 0 0,0 0 1,0 1-1,-1-1 1,-1 0-1,1 1 1,-2-1-1,1 1 1,-1 0-1,0-1 1,-1 1-1,0 0 1,0 1-1,0-1 1,-1 1-1,0 0 1,-1 0-1,0 1 1,0-1-1,0 1 1,-11-8-1,-9-5-22,0 1 0,-1 1 0,-1 2 0,0 0-1,-1 2 1,-31-9 0,-8 0-164,-1 3-1,-111-16 1,-141 1-1731,319 34 1881,1 0-48,0 1 0,0-1 0,0 0 0,0 0-1,0 0 1,0 0 0,0 0 0,0 0 0,0 0 0,0 0 0,0 0-1,1 0 1,-1-1 0,0 1 0,0 0 0,0-1 0,0 1 0,0 0-1,1-1 1,-1 1 0,0-1 0,0 0 0,0 1 0,1-1 0,-2-1-1,28-11-2891,45-15-2236</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8:40.998"/>
    </inkml:context>
    <inkml:brush xml:id="br0">
      <inkml:brushProperty name="width" value="0.025" units="cm"/>
      <inkml:brushProperty name="height" value="0.025" units="cm"/>
    </inkml:brush>
  </inkml:definitions>
  <inkml:trace contextRef="#ctx0" brushRef="#br0">3744 453 6438,'2'-13'2328,"-2"12"-2286,1-4 13,0 0 0,0 1 0,-1-1 0,0 0 1,0 0-1,0 0 0,0 0 0,-1 0 0,0 0 1,0 1-1,0-1 0,-1 0 0,1 1 0,-1-1 1,0 1-1,-1-1 0,1 1 0,-1 0 0,1 0 1,-7-7-1,-11-7 19,0 1 1,-2 1-1,1 1 1,-2 1 0,0 1-1,-1 0 1,-45-15-1,-187-47-29,232 69-51,-151-33 278,-2 7 1,0 8-1,-2 8 0,0 7 0,-227 19 1,244 9-523,1 7 1,1 7 0,2 7 0,2 7 0,-216 96 0,279-100 263,-154 95 1,196-104-18,2 2 1,1 2-1,3 2 0,-53 59 1,83-82-10,1 0 1,0 2-1,2 0 0,0 0 1,1 1-1,1 1 1,1 0-1,-7 22 0,13-34 18,1 1 1,0 0-1,0 1 0,1-1 0,0 0 0,1 0 0,0 0 0,1 1 0,0-1 0,0 0 0,1 0 0,1 0 0,0 0 0,0-1 0,1 1 0,0-1 0,0 0 0,1 0 0,12 17 0,1-5 120,1-1 0,1 0 0,0-2 0,2 0 0,0-1-1,1-1 1,48 24 0,-4-8 358,129 41 0,-43-29-103,2-7 0,293 31-1,327-28-331,474-62 148,-995 1 458,-1-12 0,466-122 0,-363 32-22,-314 105-570,-1-2 0,-1-2 0,0-1-1,-2-3 1,-1 0 0,39-38 0,-68 56-45,0 0 1,0-1-1,-1 0 1,0 0-1,-1-1 1,0 0-1,0 0 1,-1-1-1,0 0 1,-1 0-1,-1 0 1,4-14 0,-6 17-15,0-1 0,0 1 0,-1-1 0,0 1 0,-1-1 0,0 1 0,0-1 0,-1 1 1,0 0-1,0-1 0,-1 1 0,0 0 0,-1 0 0,1 1 0,-1-1 0,-1 1 0,-6-9 1,-7-5-61,-2 0 0,0 1 0,-1 1 0,-1 1 0,0 1 0,-2 1 1,1 2-1,-2 0 0,-35-15 0,-24-4-823,-144-39 0,-578-75-5469,791 144 6199,-300-39-3369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8:42.107"/>
    </inkml:context>
    <inkml:brush xml:id="br0">
      <inkml:brushProperty name="width" value="0.025" units="cm"/>
      <inkml:brushProperty name="height" value="0.025" units="cm"/>
    </inkml:brush>
  </inkml:definitions>
  <inkml:trace contextRef="#ctx0" brushRef="#br0">2914 50 8776,'-151'-23'652,"-1"7"0,-269 5 0,-306 61-645,500-29 128,159-16-392,-85 7 178,-219 46 0,328-48 247,0 3-1,0 1 1,1 1-1,1 3 1,1 2-1,1 1 1,0 2-1,2 2 1,-52 43-1,74-53-176,-1 2 0,2 0 0,0 1 0,1 0 0,1 1 0,1 1 0,1 0 0,0 1 0,2 0 0,0 0 0,2 1 1,0 0-1,1 0 0,-5 42 0,9-37-20,1-1 1,1 1 0,1 0 0,1 0-1,2 0 1,1-1 0,0 0 0,2 0-1,1 0 1,2-1 0,0 0 0,20 33-1,-15-32 14,1-2-1,1 0 1,2-1-1,0-1 1,2 0-1,0-2 1,32 25-1,-18-21 26,0-1-1,2-2 0,0-1 0,61 22 0,1-10 118,2-5-1,1-4 0,139 14 0,110-4 446,563-19-1,-660-29-293,-1-11 1,-2-11 0,-2-11-1,443-146 1,-573 152-212,142-72 1,-214 90-14,-1-2 0,-2-3 0,-1-1 0,-1-2 0,65-64 0,-93 82-3,-1-1 0,-1 0 0,0-1-1,-2 0 1,1-1 0,-2 0 0,0 0 0,9-30-1,-15 40 14,-1-1-1,-1 1 1,1-1-1,-1 1 1,-1-1-1,1 0 1,-1 0-1,-1 1 1,1-1-1,-2 0 1,1 0-1,-1 1 1,0-1-1,0 1 1,-1 0-1,0 0 1,0 0-1,0 0 1,-1 0-1,-1 0 1,1 1-1,-1 0 1,0 0-1,-7-6 1,-10-8 7,-1 2 1,0 1 0,-2 1-1,1 1 1,-2 1 0,0 1-1,-1 1 1,-28-8 0,-20-3 62,-136-23 0,67 26-82,-240-3 1,-146 35-2762,162 1-2839,170-12-693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0:37.449"/>
    </inkml:context>
    <inkml:brush xml:id="br0">
      <inkml:brushProperty name="width" value="0.025" units="cm"/>
      <inkml:brushProperty name="height" value="0.025" units="cm"/>
    </inkml:brush>
  </inkml:definitions>
  <inkml:trace contextRef="#ctx0" brushRef="#br0">3288 116 5605,'-851'-9'2018,"745"6"-1847,-251 4 763,263 6-717,-165 32-1,98 2-228,-273 106 0,-134 114-60,567-261 72,-60 30-18,2 3 0,-107 77 0,152-99 17,0 1 0,0 0-1,2 1 1,-1 0 0,1 1 0,1 1-1,1 0 1,0 0 0,1 1 0,1 0-1,0 1 1,1 0 0,1 0 0,0 1-1,1-1 1,-2 20 0,4-5 51,1 1 0,2-1-1,1 0 1,2 0 0,1 0 0,1-1 0,2 1 0,1-1 0,1 0 0,2-1-1,19 38 1,-17-43-53,2 0 0,0-1 0,1-1 0,2 0 0,0-2 0,2 0 0,0-1 0,1-1-1,1-1 1,0 0 0,2-2 0,0-1 0,28 13 0,-6-8 20,2-2 1,0-2-1,0-2 1,73 11-1,209 10-320,-239-27 124,1022 134-40,-687-79 198,60-12 50,594-12 0,762-39 447,-1523-10-385,-2-13 1,-1-13 0,-2-15-1,-2-13 1,353-122-1,32-65 523,-658 235-453,-1-2 0,-1-2 0,0-1 0,-2-2 0,-1-1 0,47-43-1,-69 55-96,-1 1-1,0-2 1,-1 0 0,0 0-1,-1-1 1,-1 0-1,0-1 1,-1 1-1,0-1 1,-1-1-1,-1 1 1,0-1-1,-2 0 1,1-1 0,-2 1-1,0 0 1,-1-1-1,-1 1 1,-2-23-1,-1 21 8,-1 1-1,-1 0 1,-1 0-1,0 0 1,-1 1-1,0 0 1,-1 0 0,-1 1-1,-1 0 1,0 0-1,-1 1 1,-1 1-1,-23-23 1,-1 5 17,-1 0 0,-1 3 0,-82-47 0,36 32-52,-1 5 0,-1 3 0,-133-35 0,-283-36-20,-876-66-105,780 108 66,-1334-63-100,1396 137-485,-945 139-1,1297-114-408,2 7 0,2 8 0,-221 94 1,229-71-1275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0:05.236"/>
    </inkml:context>
    <inkml:brush xml:id="br0">
      <inkml:brushProperty name="width" value="0.025" units="cm"/>
      <inkml:brushProperty name="height" value="0.025" units="cm"/>
    </inkml:brush>
  </inkml:definitions>
  <inkml:trace contextRef="#ctx0" brushRef="#br0">0 2 15214,'0'0'12524,"58"-1"-38821</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3.456"/>
    </inkml:context>
    <inkml:brush xml:id="br0">
      <inkml:brushProperty name="width" value="0.025" units="cm"/>
      <inkml:brushProperty name="height" value="0.025" units="cm"/>
    </inkml:brush>
  </inkml:definitions>
  <inkml:trace contextRef="#ctx0" brushRef="#br0">38 37 4869,'0'0'6491,"-8"3"-5984,-2 0-632,-10 5 1354,51-5 918,920-33 389,-14 8-911,-595 22-1622,-223-1 15,1041 1 680,-443 50-659,-245-10-4,728 2-14,2-38 13,-768-5-14,1237-65 413,-1407 50 116,-254 16-874,14-1 1083,-24 1-838,1 0 1,-1 0-1,0 0 0,1 0 0,-1 0 0,0 0 1,0 0-1,1 0 0,-1 0 0,0 0 0,0 0 1,1 0-1,-1 0 0,0 0 0,0 0 0,1 0 1,-1 0-1,0-1 0,0 1 0,1 0 0,-1 0 1,0 0-1,0 0 0,0-1 0,1 1 0,-1 0 1,0 0-1,0-1 0,0 1 0,0 0 0,0 0 1,1-1-1,-1 1 0,0 0 0,0 0 0,0-1 1,0 1-1,0 0 0,0 0 0,0-1 0,0 1 1,0 0-1,0 0 0,0-1 0,0 1 0,0 0 1,0-1-1,0 1 0,0 0 0,0 0 0,-1-1 1,1 1-1,0 0 0,0 0 0,0-1 0,-1 1 0,-5-9-4345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5.165"/>
    </inkml:context>
    <inkml:brush xml:id="br0">
      <inkml:brushProperty name="width" value="0.025" units="cm"/>
      <inkml:brushProperty name="height" value="0.025" units="cm"/>
    </inkml:brush>
  </inkml:definitions>
  <inkml:trace contextRef="#ctx0" brushRef="#br0">0 1 11691,'0'0'7015,"2"8"-6380,16 193 880,-10-82-1589,-6-102-288,2 39-1672,-8-26-4821,-2-25 2595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5.657"/>
    </inkml:context>
    <inkml:brush xml:id="br0">
      <inkml:brushProperty name="width" value="0.025" units="cm"/>
      <inkml:brushProperty name="height" value="0.025" units="cm"/>
    </inkml:brush>
  </inkml:definitions>
  <inkml:trace contextRef="#ctx0" brushRef="#br0">0 111 11371,'5'-10'1623,"-2"4"-1359,1-1 1,-1 1-1,1 0 1,0 0-1,1 0 1,0 0-1,-1 1 1,2 0-1,-1 0 1,1 0-1,-1 1 1,1 0-1,1 0 1,-1 0-1,0 1 1,1 0-1,0 0 0,0 0 1,0 1-1,0 0 1,12-1-1,-7 2-171,0 0 1,0 1-1,0 0 0,0 2 0,0-1 0,0 1 0,0 1 0,22 8 0,-26-9-94,-1 2 1,-1-1 0,1 1 0,0 0-1,-1 0 1,0 1 0,0 0-1,0 0 1,0 0 0,-1 1 0,0 0-1,0 0 1,-1 0 0,1 1 0,3 7-1,-7-12 48,0 0 0,0 0-1,0 0 1,0 0-1,0 0 1,-1 0 0,1 0-1,0 0 1,-1 0 0,0 0-1,1 0 1,-1 0 0,0 0-1,0 0 1,0 0-1,-1 0 1,1 1 0,0-1-1,-1 0 1,0 0 0,1 0-1,-1 0 1,0 0 0,0 0-1,0-1 1,-1 4-1,-3-1 83,1-1-1,-1 1 0,0 0 0,0-1 0,0 0 0,-1 0 0,-8 3 0,10-5-191,3 0 38,1-1 0,-1 0 0,0 1 0,0-1 0,0 1 1,1-1-1,-1 1 0,0-1 0,0 1 0,1-1 0,-1 1 0,1 0 0,-1-1 0,0 1 0,1 0 1,0 0-1,-1-1 0,1 1 0,-1 0 0,1 0 0,0 0 0,-1 0 0,1 0 0,0-1 0,0 1 0,0 0 1,0 0-1,0 0 0,0 0 0,0 0 0,0 0 0,0 0 0,0 0 0,0-1 0,1 1 0,-1 0 1,0 0-1,1 0 0,-1 0 0,0-1 0,1 1 0,-1 0 0,1 0 0,-1-1 0,1 1 0,0 0 0,-1-1 1,1 1-1,1 0 0,38 34-387,-35-31 516,6 4-113,-1 0 1,-1 0 0,0 1 0,0 0-1,-1 1 1,13 18 0,-19-25 29,0 0 0,0 1 0,-1-1 0,1 0 0,-1 0 0,0 1 0,0-1-1,0 1 1,0-1 0,-1 1 0,0-1 0,1 1 0,-1-1 0,-1 1 0,1 0 0,0-1 0,-1 1 0,0-1 0,0 1 0,0-1 0,0 0 0,0 1 0,-1-1 0,1 0 0,-1 0 0,0 0 0,0 0 0,0 0 0,-3 3 0,-6 4 346,1 0 1,-1-1-1,-1 0 0,0-1 1,0-1-1,-1 1 0,1-2 1,-2 0-1,1 0 0,-1-2 1,-18 5-1,23-6-280,0-1 1,0 0-1,-1-1 0,1 0 0,0 0 0,-1-1 0,1 0 0,0-1 1,-1 0-1,1 0 0,0-1 0,0-1 0,0 1 0,0-1 1,1-1-1,-1 1 0,1-2 0,-12-6 0,19 10-175,0 1 0,0 0-1,1-1 1,-1 1 0,0-1-1,0 1 1,1-1 0,-1 0-1,0 1 1,1-1 0,-1 0-1,0 1 1,1-1 0,-1 0-1,1 0 1,-1 1 0,1-1-1,0 0 1,-1 0 0,1 0-1,0 0 1,-1 1 0,1-1-1,0 0 1,0 0 0,0 0-1,0 0 1,0 0 0,0 0-1,0 0 1,0 0 0,0 0-1,0 1 1,1-1 0,-1 0-1,0 0 1,1 0 0,-1 0-1,1 0 1,-1 1 0,0-1-1,1 0 1,0 0 0,-1 1-1,1-1 1,-1 0 0,1 1-1,0-1 1,0 1 0,-1-1-1,1 1 1,0-1 0,0 1-1,0-1 1,1 1 0,7-5-1598,0 1-1,1 1 1,0 0 0,10-2 0,-8 2-653,19-6-4505</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6.462"/>
    </inkml:context>
    <inkml:brush xml:id="br0">
      <inkml:brushProperty name="width" value="0.025" units="cm"/>
      <inkml:brushProperty name="height" value="0.025" units="cm"/>
    </inkml:brush>
  </inkml:definitions>
  <inkml:trace contextRef="#ctx0" brushRef="#br0">24 11 14189,'0'0'7261,"0"8"-6909,0 22-116,1 0-1,2-1 1,1 1 0,1-1-1,2 0 1,12 34 0,-17-61 982,-2-7-314,-3-23 144,-8-37-658,-1 23-283,4 14-75,0 0 0,-15-29 0,29 65-86,-1 1-1,2-1 1,-1 0 0,1 0 0,0-1-1,0 0 1,1 0 0,0-1-1,0 0 1,17 9 0,-20-12 69,1 1 1,0-1-1,0 0 0,0-1 1,1 0-1,-1 0 1,0 0-1,1 0 1,0-1-1,-1 0 0,1-1 1,-1 0-1,1 0 1,0 0-1,-1-1 1,1 1-1,0-2 0,11-3 1,-13 3 9,-1-1 1,-1 0-1,1 0 1,0 0-1,-1-1 1,1 1-1,-1-1 1,0 0-1,0 0 1,0 0-1,-1 0 1,0 0-1,0-1 0,0 1 1,0-1-1,0 0 1,-1 1-1,0-1 1,0 0-1,0 0 1,0-9-1,-18 44-361,15-20 319,1-1 1,0 1-1,1-1 0,0 1 0,1-1 1,0 1-1,0 0 0,3 10 1,-3-17 19,0 0 0,0 0 0,1 0 0,-1 0 0,1 0 0,0 0 0,-1-1 0,1 1 0,0-1 0,1 1 1,-1-1-1,0 0 0,1 1 0,-1-1 0,1-1 0,0 1 0,0 0 0,-1-1 0,1 1 0,0-1 0,1 0 0,-1 0 1,0 0-1,0 0 0,0 0 0,0-1 0,5 1 0,-2-1 20,1 0 1,0-1-1,-1 1 1,1-1-1,-1 0 1,1-1-1,-1 1 1,0-1-1,1-1 1,-1 1-1,0-1 1,0 0-1,-1-1 1,1 1-1,-1-1 0,0 0 1,1 0-1,-2-1 1,1 1-1,5-8 1,-4 4-4,0 0 1,-1 0-1,0 0 1,0-1-1,-1 0 1,0 0-1,-1 0 1,0 0-1,0 0 0,-1-1 1,0 1-1,-1-1 1,1-14-1,-18 52-340,13-20 313,1-1 0,0 1 0,0 0 0,0 0-1,1 0 1,0 1 0,1-1 0,0 0 0,0 0 0,0 0 0,1 1 0,3 10 0,-2-15-23,-1-1 1,1 1-1,0 0 1,0-1-1,0 0 1,0 1-1,1-1 1,-1 0-1,1 0 1,0-1-1,0 1 1,0 0-1,0-1 1,1 0-1,-1 0 1,0 0-1,1 0 1,0 0-1,-1-1 1,1 1-1,0-1 1,0 0-1,0 0 1,0-1-1,0 1 1,0-1-1,6 0 1,-3 1-477,-1-1 0,1 0 1,0 0-1,0-1 0,0 0 0,0 0 1,9-3-1,-12 2 49,-1 1 0,0-1-1,0 0 1,0 0 0,0 0 0,0 0 0,0-1 0,0 1 0,0-1 0,-1 0-1,0 1 1,1-1 0,-1 0 0,0 0 0,3-7 0,10-29-5891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7.161"/>
    </inkml:context>
    <inkml:brush xml:id="br0">
      <inkml:brushProperty name="width" value="0.025" units="cm"/>
      <inkml:brushProperty name="height" value="0.025" units="cm"/>
    </inkml:brush>
  </inkml:definitions>
  <inkml:trace contextRef="#ctx0" brushRef="#br0">53 67 11883,'0'0'2018,"0"11"-1009,6 70 1722,16 88 1,28 90-1762,-49-254-986,-15-53 193,-1 1 0,-3 0 1,-2 1-1,-45-76 0,71 126-199,0 1 0,0-1-1,0 0 1,1-1 0,0 0 0,-1 0 0,1 0 0,7 2-1,3 0 93,-1 0 0,1 0 0,24 2 0,-33-6-39,0-1 0,0 1 0,0-2 1,0 1-1,0-1 0,0 0 0,0-1 0,0 0 0,0 0 0,-1 0 0,13-7 0,-14 6-11,-1-1 0,0-1 0,0 1 0,-1-1 0,1 1 0,-1-1 0,0-1 0,0 1 0,0-1 0,-1 1 0,0-1 0,0 0 0,-1 0 0,4-11 0,2-13 6,-1-1 1,-2 0 0,-1 0-1,-1 0 1,-2-47 0,-4 77 21,-1 8 32,-3 14-60,1 1 0,1-1 0,2 1 0,0 0 0,0 23 0,2 7 296,7 56 1,-3-86-265,1 0 0,0-1 0,2 1 1,1-1-1,1-1 0,0 1 0,2-1 0,23 37 0,-54-106 963,-2 14-1180,-2 1 1,-1 1 0,-1 1-1,-44-39 1,71 72 162,0-1 1,0 0 0,0 0 0,0 0-1,0 0 1,1 0 0,-1-1 0,0 1-1,0 0 1,0 0 0,0 0 0,0 0-1,0 0 1,0 0 0,0 0 0,0 0-1,0 0 1,0 0 0,1 0 0,-1 0-1,0 0 1,0 0 0,0 0-1,0 0 1,0 0 0,0 0 0,0 0-1,0 0 1,0-1 0,0 1 0,0 0-1,0 0 1,0 0 0,0 0 0,0 0-1,0 0 1,0 0 0,0 0 0,0 0-1,0 0 1,0-1 0,0 1 0,0 0-1,0 0 1,0 0 0,0 0 0,0 0-1,17 5-120,22 9-53,-39-14 175,50 20-2003,-19-8-3487,61 15 0,-59-22-1514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7.506"/>
    </inkml:context>
    <inkml:brush xml:id="br0">
      <inkml:brushProperty name="width" value="0.025" units="cm"/>
      <inkml:brushProperty name="height" value="0.025" units="cm"/>
    </inkml:brush>
  </inkml:definitions>
  <inkml:trace contextRef="#ctx0" brushRef="#br0">109 36 14958,'0'0'4901,"-11"2"-4789,6-1-57,1 0 1,-1 0-1,1 0 1,-1 0-1,1 1 1,-1 0-1,1 0 0,0 0 1,0 0-1,0 1 1,0-1-1,0 1 1,1 0-1,-1 0 1,1 1-1,0-1 1,0 1-1,0 0 0,0-1 1,1 1-1,-1 0 1,1 1-1,0-1 1,0 0-1,1 1 1,-1-1-1,1 1 0,0-1 1,0 1-1,0 9 1,0-10 27,1 0 0,0 0-1,0 0 1,0 0 0,1 0 0,-1 1 0,1-1 0,0 0 0,0 0 0,0 0-1,1 0 1,-1-1 0,5 8 0,-4-8-33,1-1 0,-1 1 1,1-1-1,-1 0 0,1 0 0,0 0 0,0-1 1,-1 1-1,1 0 0,1-1 0,-1 0 0,0 0 1,0 0-1,0 0 0,1 0 0,-1-1 0,0 1 1,4-1-1,1 1 56,-1-1 1,1 0-1,-1 0 1,1-1-1,-1 0 1,0 0-1,1-1 1,-1 1-1,0-2 1,0 1-1,0-1 1,0 0-1,-1 0 0,1-1 1,8-6-1,-10 6-24,-1 0 0,0-1-1,0 1 1,0-1-1,-1 1 1,1-1-1,-1 0 1,0 0 0,-1-1-1,1 1 1,-1 0-1,0-1 1,-1 0-1,1 1 1,-1-1 0,0 0-1,0 0 1,-1 0-1,0 0 1,0-7-1,-1 9-183,1 0-1,-1 0 0,0 0 0,0 0 1,-1 1-1,1-1 0,-1 0 0,0 1 1,0-1-1,0 1 0,0-1 0,0 1 0,-1 0 1,1 0-1,-1 0 0,0 0 0,0 1 1,0-1-1,-1 1 0,1 0 0,0 0 1,-1 0-1,1 0 0,-1 0 0,0 1 1,0 0-1,0 0 0,1 0 0,-1 0 0,0 0 1,-7 1-1,10 0-100,0 0-1,0 0 1,1 0 0,-1 0-1,0 0 1,1 0 0,-1 1-1,0-1 1,0 0 0,1 1-1,-1-1 1,1 0 0,-1 1-1,0-1 1,1 1 0,-1-1-1,1 1 1,-1-1-1,1 1 1,-1-1 0,1 1-1,-1 0 1,1-1 0,0 1-1,-1 0 1,1-1 0,0 1-1,-1 0 1,1-1 0,0 1-1,0 0 1,0-1 0,0 1-1,0 0 1,0 0 0,0-1-1,0 1 1,0 0 0,0 0-1,0-1 1,0 1 0,1 1-1,-1 0-416,0 13-4563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7.852"/>
    </inkml:context>
    <inkml:brush xml:id="br0">
      <inkml:brushProperty name="width" value="0.025" units="cm"/>
      <inkml:brushProperty name="height" value="0.025" units="cm"/>
    </inkml:brush>
  </inkml:definitions>
  <inkml:trace contextRef="#ctx0" brushRef="#br0">168 13 16143,'0'0'6123,"-10"-3"-5749,6 1-360,0 1 0,1-1 0,-1 1 0,-1 0 0,1 0 1,0 0-1,0 1 0,0-1 0,0 1 0,0 0 0,-1 1 0,1-1 0,0 0 0,0 1 0,0 0 0,0 0 0,0 1 0,0-1 0,0 1 1,0-1-1,-6 5 0,3-1 0,-1 0 0,1 1 0,1 0 0,-1 0 0,1 0 0,-7 10 0,12-15-18,0 0 1,0 0-1,1 1 1,-1-1-1,0 0 1,0 1-1,1-1 1,-1 0-1,1 1 1,-1-1-1,1 1 1,0-1-1,0 1 1,0-1-1,-1 1 1,1-1-1,1 1 1,-1-1 0,0 1-1,0-1 1,0 1-1,1-1 1,-1 0-1,1 1 1,-1-1-1,1 1 1,0-1-1,-1 0 1,1 0-1,0 1 1,0-1-1,0 0 1,0 0-1,0 0 1,0 0-1,0 0 1,0 0-1,1 0 1,-1 0-1,0 0 1,1-1-1,-1 1 1,0-1-1,3 2 1,14 5-475,1 0 0,1-1 0,-1-1 0,1 0 1,0-2-1,21 2 0,40 7-1489,-79-12 2032,-1 0 0,0 0 0,1 0-1,-1 1 1,0-1 0,0 0 0,1 1-1,-1-1 1,0 0 0,0 1 0,1 0-1,-1-1 1,0 1 0,0 0 0,0 0-1,0-1 1,0 1 0,0 0 0,0 0-1,0 0 1,0 0 0,-1 0 0,1 0 0,1 3-1,-2-3 39,0 1 0,-1-1 0,1 0 0,0 1-1,-1-1 1,1 0 0,-1 1 0,0-1 0,1 0 0,-1 0 0,0 0-1,1 0 1,-1 1 0,0-1 0,0 0 0,0 0 0,0-1-1,0 1 1,-2 1 0,-6 5 413,-1-1 0,0 0 1,0 0-1,-14 5 0,13-7-276,0 0 0,0-2 0,0 1 0,0-2 0,-20 2-1,-7-2-3942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8.290"/>
    </inkml:context>
    <inkml:brush xml:id="br0">
      <inkml:brushProperty name="width" value="0.025" units="cm"/>
      <inkml:brushProperty name="height" value="0.025" units="cm"/>
    </inkml:brush>
  </inkml:definitions>
  <inkml:trace contextRef="#ctx0" brushRef="#br0">224 73 14446,'0'0'5765,"0"-9"-3560,0-30-732,0 38-1434,0-1 0,-1 1 0,1 0 0,-1 0 0,1 0 0,-1-1-1,1 1 1,-1 0 0,0 0 0,1 0 0,-1 0 0,0 0 0,0 0 0,0 1-1,0-1 1,0 0 0,0 0 0,0 0 0,0 1 0,0-1 0,0 1 0,0-1-1,0 1 1,-1-1 0,1 1 0,0 0 0,0-1 0,0 1 0,-1 0 0,1 0-1,0 0 1,0 0 0,-2 0 0,-37 4-202,30-1 150,0 0 1,1 1 0,-1 1 0,1-1 0,0 2 0,1-1-1,-1 1 1,-8 8 0,11-9 18,0-1-1,1 1 1,0 1-1,0-1 1,0 1-1,1 0 1,-1 0-1,2 0 1,-1 0 0,1 1-1,-1 0 1,-1 7-1,5-13 26,0-1-1,0 1 0,-1-1 0,1 1 0,0-1 1,0 1-1,0 0 0,0-1 0,0 1 0,0-1 1,0 1-1,1-1 0,-1 1 0,0-1 1,0 1-1,0-1 0,1 1 0,-1-1 0,0 1 1,0-1-1,1 1 0,-1-1 0,0 1 0,1-1 1,-1 1-1,1 0 0,3 3-3384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9.605"/>
    </inkml:context>
    <inkml:brush xml:id="br0">
      <inkml:brushProperty name="width" value="0.025" units="cm"/>
      <inkml:brushProperty name="height" value="0.025" units="cm"/>
    </inkml:brush>
  </inkml:definitions>
  <inkml:trace contextRef="#ctx0" brushRef="#br0">181 45 8488,'0'0'4217,"-8"-4"-2524,1 1-1278,-1 0 1,1 0 0,-1 1-1,1 0 1,-1 1 0,-9-2 0,13 3-290,1 0 0,-1 0 0,0 0 0,0 0 0,1 1 0,-1-1 0,0 1 1,1 0-1,-1 0 0,1 1 0,-1-1 0,1 1 0,0-1 0,-1 1 0,1 0 1,0 0-1,0 1 0,-4 3 0,3-1-4,0 1 1,-1-1-1,2 1 0,-1 0 1,1 0-1,0 1 0,0-1 1,0 1-1,1-1 0,0 1 1,1 0-1,0 0 0,0 0 1,0 0-1,0 0 0,1 0 1,1 0-1,-1 0 0,1 0 1,0 0-1,1-1 0,-1 1 1,1 0-1,1-1 0,4 10 1,-5-11-42,0 0 0,0 0 0,1-1 0,0 1 1,0-1-1,0 0 0,1 0 0,0 0 0,-1 0 0,1-1 1,0 1-1,1-1 0,-1 0 0,1-1 0,-1 1 0,1-1 1,0 1-1,0-1 0,0-1 0,0 1 0,0-1 0,0 0 1,0 0-1,1 0 0,-1-1 0,0 0 0,0 0 1,1 0-1,-1-1 0,0 1 0,0-1 0,1-1 0,-1 1 1,5-3-1,-4 1 48,0 0 0,0 0 0,-1-1 1,0 0-1,1 0 0,-1 0 0,-1-1 1,1 0-1,-1 0 0,0 0 0,0 0 0,0-1 1,-1 1-1,0-1 0,0 0 0,0 0 1,-1 0-1,0-1 0,0 1 0,0 0 1,-1-1-1,0 1 0,0-1 0,-1-7 1,1 7-108,0 0 1,-1 1 0,0-1-1,-1 0 1,0 0 0,0 0-1,0 0 1,-1 1 0,0-1-1,0 0 1,0 1 0,-1 0 0,0 0-1,0-1 1,-1 2 0,0-1-1,0 0 1,0 1 0,-1 0-1,1 0 1,-1 0 0,-11-8 0,14 12-180,-1 0 0,1 0 0,0 0 0,-1 0 0,1 1 1,-1-1-1,1 1 0,-1 0 0,1-1 0,-1 1 0,0 0 1,-2 1-1,4-1-31,1 0 0,-1 0 0,0 0 0,1 0 0,-1 0 0,1 1 0,-1-1 1,0 0-1,1 0 0,-1 1 0,1-1 0,-1 0 0,1 1 0,-1-1 0,1 1 0,-1-1 0,1 1 1,-1-1-1,1 1 0,0-1 0,-1 1 0,1-1 0,0 1 0,-1-1 0,1 1 0,0-1 0,0 1 1,0 0-1,-1-1 0,1 1 0,0 0 0,0-1 0,0 1 0,0-1 0,0 1 0,0 0 0,0-1 1,0 1-1,1 0 0,-1-1 0,0 1 0,0-1 0,0 1 0,1 0 0,-1-1 0,0 1 1,1-1-1,-1 1 0,0-1 0,1 1 0,9 7-5188,7-1 742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29.954"/>
    </inkml:context>
    <inkml:brush xml:id="br0">
      <inkml:brushProperty name="width" value="0.025" units="cm"/>
      <inkml:brushProperty name="height" value="0.025" units="cm"/>
    </inkml:brush>
  </inkml:definitions>
  <inkml:trace contextRef="#ctx0" brushRef="#br0">0 107 9065,'0'0'6571,"8"-9"-3341,0 0-2792,0 0 0,0 1 0,1 0 0,0 1 0,0 0 0,0 0 0,1 1 0,0 0 1,1 1-1,-1 0 0,1 0 0,0 1 0,0 1 0,0 0 0,13-2 0,-17 5-419,-1-1 0,1 1-1,-1 0 1,1 1 0,0-1 0,-1 2-1,1-1 1,-1 0 0,0 1-1,9 4 1,-13-5-21,-1 0-1,1 1 1,0-1 0,0 1-1,-1-1 1,1 1 0,-1 0-1,0 0 1,1 0-1,-1-1 1,0 1 0,0 0-1,0 1 1,0-1 0,0 0-1,-1 0 1,1 0-1,-1 0 1,1 1 0,-1-1-1,0 0 1,0 0 0,0 1-1,0-1 1,0 0-1,0 0 1,-1 1 0,1-1-1,-1 0 1,0 0-1,0 0 1,1 1 0,-1-1-1,-2 2 1,-1 4 75,0 1 0,-1-1 0,0 0 0,0 0 0,-1 0 0,0-1 0,-9 9 0,-57 49 630,40-37-218,22-20-360,-19 20 160,28-27-279,0 0-1,0 0 1,0 0 0,0 1-1,0-1 1,1 0-1,-1 1 1,0-1 0,1 0-1,-1 1 1,1-1 0,0 1-1,-1-1 1,1 1 0,0-1-1,0 1 1,0-1 0,0 1-1,0-1 1,0 1-1,1 1 1,0-2-2,-1 0 1,1 0-1,0 0 0,-1 0 0,1-1 1,0 1-1,0 0 0,0 0 0,0-1 1,0 1-1,-1-1 0,1 1 0,1-1 1,-1 1-1,0-1 0,0 1 0,0-1 0,0 0 1,0 0-1,0 1 0,0-1 0,2 0 1,30 1 188,-24-1-132,21 1-99,4-1 156,61-5 0,-84 4-610,0-1 0,-1-1 0,1 0 0,-1-1 0,17-7 0,-26 11 180,0-1 1,1 0-1,-1 0 1,0 1 0,0-1-1,0 0 1,0 0-1,0 0 1,0 0-1,0 0 1,0 0-1,0 0 1,0-1-1,-1 1 1,1 0 0,0 0-1,-1-1 1,1 1-1,-1 0 1,0-1-1,1 1 1,-1 0-1,0-1 1,0 1-1,0-1 1,0 1 0,0 0-1,0-1 1,0 1-1,0-1 1,0 1-1,-1 0 1,1-1-1,-2-1 1,-12-15-7003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4:34.921"/>
    </inkml:context>
    <inkml:brush xml:id="br0">
      <inkml:brushProperty name="width" value="0.025" units="cm"/>
      <inkml:brushProperty name="height" value="0.025" units="cm"/>
    </inkml:brush>
  </inkml:definitions>
  <inkml:trace contextRef="#ctx0" brushRef="#br0">5148 608 3972,'0'0'9363,"0"-8"-7911,0 2-1401,-1 0 0,1 1 0,-1-1 0,0 0 0,0 1-1,-1-1 1,0 1 0,0 0 0,0-1 0,0 1 0,-1 0-1,0 0 1,0 1 0,0-1 0,-1 1 0,0-1 0,0 1-1,0 0 1,0 0 0,-6-4 0,-32-20-209,0 2 0,-2 2 0,-83-33 0,-149-37 20,266 91 161,-220-61 824,-400-59 0,-248 52-902,312 77 45,405 7 12,-236 50 0,257-29 59,1 6-1,2 6 1,3 6-1,2 6 1,-193 116-1,317-170-51,-288 184 91,240-148-18,1 2 1,3 3-1,-51 54 0,91-85-57,0 1 0,0 0 0,1 1 0,1 0 0,1 1 0,0 0 0,2 0 0,-1 1 0,-6 28 0,11-36-3,2 0-1,-1 0 1,1 0 0,0 1-1,1-1 1,1 0 0,-1 0-1,1 0 1,1 1 0,0-1-1,1-1 1,0 1 0,0 0-1,1 0 1,0-1 0,0 0-1,1 0 1,1 0 0,7 9-1,3 0 11,0-1-1,1-1 0,0-1 0,2 0 1,0-1-1,24 13 0,134 63 105,-103-56-117,73 33 29,3-7 0,2-7 0,2-6 0,190 32 0,128-3 361,3-20 1,758-9-1,-1003-59-233,0-10 0,-2-10 0,-1-10 1,222-72-1,-331 79 365,150-66 0,-227 82-479,0-2-1,-1-2 0,0-1 0,-3-2 0,0-1 0,61-60 1,-87 74-49,0 1 1,0-1 0,-2-1 0,1 0-1,-2 0 1,0-1 0,-1 0-1,0 0 1,-1-1 0,-1 1 0,0-1-1,-1-1 1,-1 1 0,-1-1-1,0 1 1,-1-1 0,-1 1 0,0-1-1,-1 0 1,-1 1 0,-1-1 0,0 1-1,-1 0 1,-1 0 0,0 0-1,-2 0 1,-11-22 0,-4 5-32,0 1-1,-3 1 1,0 1-1,-2 1 1,-1 1-1,-1 2 1,-39-27 0,-15-4-322,-145-75 0,87 63-1331,-151-50 0,-8 17-3919,70 33-1761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30.288"/>
    </inkml:context>
    <inkml:brush xml:id="br0">
      <inkml:brushProperty name="width" value="0.025" units="cm"/>
      <inkml:brushProperty name="height" value="0.025" units="cm"/>
    </inkml:brush>
  </inkml:definitions>
  <inkml:trace contextRef="#ctx0" brushRef="#br0">54 53 4004,'0'0'11627,"-54"-3"-7367,58 3-3267,23 0-160,8 0 63,7 0-415,12 0-417,2 0-32,-1 0-929,-3 0-2178,-11 0-1697,-9 0-1859</inkml:trace>
  <inkml:trace contextRef="#ctx0" brushRef="#br0" timeOffset="1">472 0 14798,'0'0'4965,"-7"50"-3268,2-21-448,-2 6-352,4-2-288,1 2-321,2-2-192,0-6-64,0-4-256,0-6-1409,2-8-513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30.667"/>
    </inkml:context>
    <inkml:brush xml:id="br0">
      <inkml:brushProperty name="width" value="0.025" units="cm"/>
      <inkml:brushProperty name="height" value="0.025" units="cm"/>
    </inkml:brush>
  </inkml:definitions>
  <inkml:trace contextRef="#ctx0" brushRef="#br0">1 0 15567,'0'0'6118,"47"41"-12140,-30-27-192</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31.012"/>
    </inkml:context>
    <inkml:brush xml:id="br0">
      <inkml:brushProperty name="width" value="0.025" units="cm"/>
      <inkml:brushProperty name="height" value="0.025" units="cm"/>
    </inkml:brush>
  </inkml:definitions>
  <inkml:trace contextRef="#ctx0" brushRef="#br0">179 321 14606,'0'0'5675,"-10"1"-5355,3-1-234,1 1-1,0 0 1,0 1 0,0-1-1,0 1 1,0 1 0,0-1 0,0 1-1,0 0 1,1 0 0,0 0 0,0 1-1,-1 0 1,2 0 0,-1 0-1,-5 7 1,-1 2 588,0 2 0,-18 30 0,27-42-604,-1 1 0,1 0-1,1 0 1,-1 0 0,0 0 0,1 0-1,0 0 1,0 0 0,0 0 0,1 0-1,-1 1 1,1-1 0,0 0 0,0 0-1,1 1 1,-1-1 0,1 0 0,2 7-1,-2-10-48,0 0-1,0 1 0,1-1 0,-1 0 1,0 0-1,1 0 0,-1 0 0,1 0 0,0 0 1,-1-1-1,1 1 0,0 0 0,-1-1 1,1 1-1,0-1 0,-1 0 0,1 1 1,0-1-1,0 0 0,0 0 0,-1 0 1,1 0-1,0-1 0,0 1 0,2-1 0,2 0 60,0 0 0,0 0-1,-1-1 1,1 0 0,0 0-1,8-4 1,-2-3-49,0-1 1,0-1-1,-1 1 0,-1-2 1,0 0-1,0 0 0,-1 0 1,-1-1-1,0-1 0,-1 0 1,0 0-1,-1 0 0,-1 0 1,7-29-1,-43 99-650,27-48 642,2 1 0,-1-1 0,1 1 1,0 0-1,1 0 0,0-1 1,1 1-1,0 0 0,1 12 0,-1-18 7,1 0-1,0 0 0,-1-1 0,1 1 0,0-1 0,0 1 1,1 0-1,-1-1 0,0 0 0,1 1 0,0-1 1,-1 0-1,1 0 0,0 0 0,0 0 0,0 0 0,1 0 1,-1-1-1,0 1 0,1-1 0,-1 1 0,1-1 1,-1 0-1,1 0 0,-1 0 0,1 0 0,0-1 1,0 1-1,-1-1 0,1 1 0,0-1 0,5-1 0,0 1 62,1-2 0,-1 1 0,1-1 0,-1 0 0,0-1 0,0 0 0,0 0 0,0-1 0,0 0 0,-1 0 0,0-1 0,0 0 0,0 0 0,-1-1 0,1 0 0,8-10 0,6-8-60,-1 0 0,-1-2 0,18-31 0,-17 23-17,-1-2-1,14-37 0,-26 54-121,-1 0 0,0 0 0,-2 0 0,0-1 0,2-39 0,-6 59 102,0-1 1,1 0 0,-1 0-1,0 0 1,0 0-1,0 0 1,0 0 0,0 0-1,-1 0 1,1 0-1,0 1 1,0-1 0,-1 0-1,1 0 1,0 0-1,-1 0 1,1 1 0,-1-1-1,1 0 1,-1 0-1,1 1 1,-1-1 0,0 0-1,1 1 1,-1-1 0,0 1-1,1-1 1,-1 1-1,-1-2 1,0 2-11,1 0 1,-1 0-1,0 0 0,0 0 1,1 1-1,-1-1 1,0 0-1,1 1 0,-1-1 1,1 1-1,-1-1 0,0 1 1,1 0-1,-3 1 1,-4 3-35,0 1 0,0 0 0,0 1 0,-11 11 0,0 5 111,0 0 1,2 2 0,-27 51 0,37-63-37,1 1 1,1 0-1,0-1 1,1 2 0,1-1-1,0 0 1,0 1-1,2 0 1,0-1 0,1 17-1,0-26-10,1-1 0,0 1-1,0-1 1,1 1 0,-1-1-1,1 0 1,0 1 0,0-1 0,0 0-1,1 0 1,0 0 0,-1-1-1,1 1 1,1 0 0,-1-1-1,0 0 1,1 0 0,-1 0-1,1 0 1,0-1 0,0 1 0,0-1-1,1 0 1,-1 0 0,7 1-1,4 2-629,1-1 0,-1-1 0,1 0 0,0-1 0,0 0 0,18-2 0,12-1-5172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31.721"/>
    </inkml:context>
    <inkml:brush xml:id="br0">
      <inkml:brushProperty name="width" value="0.025" units="cm"/>
      <inkml:brushProperty name="height" value="0.025" units="cm"/>
    </inkml:brush>
  </inkml:definitions>
  <inkml:trace contextRef="#ctx0" brushRef="#br0">87 1 3876,'0'0'17632,"-9"3"-17060,7-1-538,-1-1 1,0 0-1,1 1 1,-1 0 0,1-1-1,-1 1 1,1 0 0,0 0-1,0 1 1,0-1-1,0 0 1,0 1 0,0-1-1,1 1 1,-1-1 0,1 1-1,-2 5 1,-1 6 235,1 1 0,0-1 0,-1 17-1,-21 324 2945,25-355-3202,0 0 0,0 0 0,0 0 1,1 1-1,-1-1 0,0 0 0,0 0 0,0 0 0,0 0 0,0 0 0,0 1 0,0-1 0,0 0 0,1 0 0,-1 0 0,0 0 0,0 0 1,0 0-1,0 1 0,0-1 0,1 0 0,-1 0 0,0 0 0,0 0 0,0 0 0,0 0 0,1 0 0,-1 0 0,0 0 0,0 0 0,0 0 1,0 0-1,1 0 0,-1 0 0,0 0 0,0 0 0,0 0 0,0 0 0,1 0 0,-1 0 0,0 0 0,0 0 0,0 0 0,0 0 1,1-1-1,-1 1 0,0 0 0,0 0 0,0 0 0,0 0 0,0 0 0,1 0 0,-1 0 0,0-1 0,0 1 0,0 0 0,0 0 0,0 0 1,0 0-1,0-1 0,0 1 0,0 0 0,0 0 0,0 0 0,8-12 190,-2 0-1,0 0 1,0-1 0,-1 0-1,-1 0 1,0 0 0,3-16-1,4-13-111,-3 16-60,2-8-99,1 1 0,1 1 0,28-51 0,-37 78 36,1 0-1,0 1 1,0 0 0,1 0-1,-1 0 1,1 1-1,0 0 1,-1-1-1,2 2 1,-1-1 0,0 0-1,0 1 1,1 0-1,0 0 1,-1 1-1,1 0 1,0 0 0,-1 0-1,1 1 1,7-1-1,-6 1 1,0 0 0,0 0 0,-1 1 0,1 0 0,0 0 0,-1 0 0,1 1 0,-1 0 0,1 0 0,-1 1 0,0-1-1,0 1 1,0 1 0,0-1 0,-1 1 0,1 0 0,5 7 0,-9-10 37,-1 0 0,1 1 0,-1-1 0,0 1-1,0-1 1,0 1 0,0-1 0,0 1 0,0 0 0,0-1 0,0 1-1,-1 0 1,1 0 0,-1 0 0,1 0 0,-1 0 0,0-1 0,0 1-1,0 0 1,0 0 0,0 0 0,0 0 0,0 0 0,-1 0 0,1 0 0,-1-1-1,1 1 1,-1 0 0,0 0 0,0 0 0,1-1 0,-1 1 0,0 0-1,-1-1 1,1 1 0,0-1 0,0 0 0,-1 1 0,1-1 0,-1 0-1,1 0 1,-1 0 0,1 0 0,-1 0 0,0 0 0,0 0 0,-3 1 0,-6 3 126,-1 0 0,0 0 0,0-2 0,-1 1 0,-21 2 0,10-3-112,0-2 0,0 0-1,0-1 1,0-2 0,-35-6 0,-15-12-2698,92 22-3367,14-4 3105,-7 1 603,24 1-2989,5 0-4158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32.081"/>
    </inkml:context>
    <inkml:brush xml:id="br0">
      <inkml:brushProperty name="width" value="0.025" units="cm"/>
      <inkml:brushProperty name="height" value="0.025" units="cm"/>
    </inkml:brush>
  </inkml:definitions>
  <inkml:trace contextRef="#ctx0" brushRef="#br0">71 0 18642,'0'0'5295,"-9"12"-4964,1-2-213,1 1-1,1 0 1,-1 0-1,2 1 1,-1 0-1,2 0 0,-1 0 1,2 0-1,0 1 1,0-1-1,-1 19 1,3-16-79,2 50-25,-2-63-1,1 0-1,0-1 1,0 1 0,1-1 0,-1 1 0,0-1-1,1 1 1,-1-1 0,0 1 0,1-1-1,0 1 1,-1-1 0,1 0 0,0 1 0,0-1-1,0 0 1,0 1 0,0-1 0,0 0 0,0 0-1,0 0 1,0 0 0,0 0 0,1 0-1,-1 0 1,0-1 0,1 1 0,-1 0 0,1-1-1,-1 1 1,1-1 0,1 1 0,-1-2 15,-1 1 0,0-1 0,0 0 1,0 0-1,0 0 0,0 0 0,1 0 0,-2 0 1,1 0-1,0 0 0,0 0 0,0 0 1,0-1-1,-1 1 0,1 0 0,-1 0 0,1-1 1,-1 1-1,1-1 0,-1 1 0,0 0 1,0-1-1,1-1 0,5-39 110,-6 42-136,3-19-91,-1-1 0,0 1 0,-2-1 1,0 1-1,-1-1 0,-2 1 0,-4-22 1,6 39-3,36 17-699,-11-6 201,0-2 1,41 9 0,13-8-5404,-37-8-1637</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32.618"/>
    </inkml:context>
    <inkml:brush xml:id="br0">
      <inkml:brushProperty name="width" value="0.025" units="cm"/>
      <inkml:brushProperty name="height" value="0.025" units="cm"/>
    </inkml:brush>
  </inkml:definitions>
  <inkml:trace contextRef="#ctx0" brushRef="#br0">122 54 6566,'0'0'17927,"-8"-2"-17484,4 1-436,1 0 0,-1 0 0,0 1 0,1 0 0,-1 0 0,0 0 0,1 0 0,-1 0 0,0 1 0,1-1 0,-1 1 0,1 0 0,-1 0 0,1 1 0,-1-1 0,1 1 0,0-1 0,0 1 0,-1 0 0,1 0 0,1 1 0,-1-1 0,0 1 0,0-1 0,1 1 0,0 0 0,-1 0 0,1 0 0,0 0 0,1 0 0,-1 0 0,0 1 0,1-1 0,-2 5 0,2-5 40,0 0 0,-1 0-1,1 0 1,0 0 0,0 0 0,1 0-1,-1 0 1,1 0 0,-1 0 0,1 1 0,0-1-1,0 0 1,1 0 0,-1 0 0,0 0-1,1 0 1,0 0 0,0 1 0,0-1-1,0-1 1,0 1 0,1 0 0,-1 0-1,1 0 1,0-1 0,0 1 0,0-1-1,0 1 1,0-1 0,0 0 0,1 0-1,-1 0 1,1 0 0,-1 0 0,1-1 0,0 1-1,0-1 1,0 0 0,0 0 0,0 0-1,0 0 1,0 0 0,0 0 0,0-1-1,0 0 1,0 0 0,1 0 0,-1 0-1,0 0 1,0 0 0,0-1 0,0 1-1,5-3 1,-3 2 41,-1-1 0,1 0-1,-1-1 1,1 1 0,-1-1-1,0 1 1,0-1 0,0-1-1,-1 1 1,1 0 0,-1-1-1,1 0 1,-1 0 0,0 0-1,-1 0 1,1 0 0,-1-1-1,0 1 1,0-1 0,2-5-1,-2 5-75,0-1 0,0 0 0,0 0-1,-1-1 1,0 1 0,0 0-1,0 0 1,-1-1 0,0 1 0,0 0-1,0 0 1,-1-1 0,0 1-1,-1 0 1,-2-10 0,-14-5-593,17 20 426,0 1 0,1-1 1,-1 0-1,0 1 0,1-1 1,-1 0-1,0 1 1,0-1-1,0 1 0,1-1 1,-1 1-1,0 0 0,0-1 1,0 1-1,0 0 0,0-1 1,0 1-1,0 0 1,0 0-1,0 0 0,0 0 1,0 0-1,0 0 0,0 0 1,-1 1-1,2-1-19,0 1 0,-1-1 0,1 1 0,0-1-1,0 1 1,0-1 0,0 1 0,0-1 0,0 1 0,0-1 0,0 1-1,0-1 1,0 1 0,0-1 0,0 1 0,0-1 0,0 1 0,1-1-1,-1 1 1,0-1 0,0 1 0,0-1 0,1 1 0,-1-1 0,0 1-1,1-1 1,-1 0 0,0 1 0,1-1 0,-1 1 0,1-1 0,-1 0-1,1 1 1,0-1 0,16 14-2497,46 11-4311,-25-16 2786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33.233"/>
    </inkml:context>
    <inkml:brush xml:id="br0">
      <inkml:brushProperty name="width" value="0.025" units="cm"/>
      <inkml:brushProperty name="height" value="0.025" units="cm"/>
    </inkml:brush>
  </inkml:definitions>
  <inkml:trace contextRef="#ctx0" brushRef="#br0">165 229 12236,'0'0'6769,"-6"-8"-5045,4 6-1677,1 0-9,0-1 0,-1 1-1,1 0 1,-1 0 0,0 0 0,0 0-1,0 0 1,0 0 0,0 0-1,0 1 1,0-1 0,0 1-1,-1-1 1,1 1 0,-1 0-1,1 0 1,-1 0 0,1 0 0,-1 0-1,1 1 1,-1-1 0,0 1-1,1 0 1,-1 0 0,0 0-1,0 0 1,1 0 0,-1 0-1,0 1 1,1-1 0,-1 1-1,1 0 1,-1 0 0,-2 1 0,0 1 59,0 0 1,0 0 0,0 1 0,0 0 0,1 0 0,0 0 0,-1 0 0,2 1-1,-1-1 1,0 1 0,1 0 0,0 0 0,0 1 0,0-1 0,1 0-1,0 1 1,0 0 0,0-1 0,1 1 0,0 0 0,0 0 0,0 0 0,1 7-1,0-12-88,0 1 0,0-1 0,0 1 0,0-1 0,1 1 0,-1-1 0,0 1-1,1-1 1,-1 0 0,1 1 0,0-1 0,-1 1 0,1-1 0,0 0 0,0 0-1,0 0 1,0 1 0,0-1 0,0 0 0,0 0 0,0 0 0,0 0 0,1-1-1,0 2 1,2 0 50,0-1-1,-1 0 1,1 0-1,0 0 1,-1 0-1,1 0 1,0-1-1,0 0 1,6 0-1,-1 0 56,-1-1 0,0 0 0,1 0 0,-1-1-1,0 0 1,0-1 0,0 0 0,14-7 0,-8-1-74,0-1 0,-1 0 0,0-1 0,0-1 0,-2 0 1,0-1-1,0 0 0,-2 0 0,1-1 0,-2 0 0,0-1 1,-2 0-1,1 0 0,-2-1 0,0 1 0,-1-1 1,-1 0-1,1-25 0,-4 42-38,0 1 1,0 0-1,0-1 0,1 1 1,-1 0-1,0-1 0,0 1 1,0 0-1,0-1 0,0 1 1,0 0-1,0-1 0,0 1 1,0-1-1,0 1 0,0 0 1,0-1-1,-1 1 1,1 0-1,0-1 0,0 1 1,0 0-1,0-1 0,0 1 1,-1 0-1,1-1 0,0 1 1,0 0-1,-1 0 0,1-1 1,0 1-1,0 0 0,-1 0 1,1 0-1,0-1 0,-1 1 1,1 0-1,0 0 0,-1 0 1,1 0-1,0 0 1,-1 0-1,1-1 0,0 1 1,-1 0-1,1 0 0,-1 0 1,1 0-1,0 0 0,-1 0 1,1 0-1,0 1 0,-1-1 1,1 0-1,0 0 0,-1 0 1,1 0-1,0 0 0,-1 1 1,1-1-1,0 0 0,-1 0 1,-18 17-50,11-5 77,-1 0-1,1 1 0,1-1 1,0 1-1,1 1 1,1 0-1,0-1 0,0 2 1,2-1-1,0 0 0,0 1 1,1-1-1,1 1 0,1 0 1,0 14-1,1-25-12,0 0 0,0 0 0,0 0 0,0-1 0,1 1 0,-1-1 0,1 1 0,0-1-1,0 1 1,0-1 0,1 0 0,-1 0 0,1 0 0,0 0 0,-1-1 0,1 1 0,0-1 0,1 0 0,-1 0 0,0 0 0,1 0-1,-1 0 1,1-1 0,-1 1 0,1-1 0,0 0 0,0 0 0,-1 0 0,1-1 0,0 0 0,0 1 0,0-1 0,0 0 0,0-1-1,0 1 1,-1-1 0,1 0 0,0 0 0,0 0 0,-1 0 0,1-1 0,0 1 0,-1-1 0,0 0 0,1 0 0,4-4 0,-2 0 15,0 0 0,0 0 1,0-1-1,-1 1 0,0-1 1,-1-1-1,1 1 1,-1-1-1,-1 1 0,1-1 1,-1 0-1,-1 0 1,1-1-1,0-8 0,-26 40-74,20-18 73,0 0 0,1 0 1,-1 0-1,1 1 0,1 0 0,-1-1 1,1 1-1,-1 0 0,2 0 1,-1-1-1,1 10 0,0-13-18,0 0 0,0 0 0,0 0 0,1 0-1,-1 0 1,1 0 0,-1 0 0,1 0 0,0 0-1,0 0 1,0 0 0,0 0 0,0 0 0,1 0 0,-1-1-1,0 1 1,1 0 0,-1-1 0,1 1 0,0-1-1,-1 0 1,1 0 0,0 1 0,0-1 0,0 0 0,0-1-1,0 1 1,0 0 0,0 0 0,0-1 0,0 1-1,0-1 1,3 0 0,4 1 3,-1-1 1,1 0-1,0-1 1,-1 0-1,1 0 0,-1-1 1,1 0-1,-1 0 1,0-1-1,0 0 0,0-1 1,0 0-1,-1 0 1,1-1-1,-1 1 0,0-2 1,-1 1-1,1-1 1,-1 0-1,0 0 0,0-1 1,-1 1-1,0-1 1,0-1-1,-1 1 0,0-1 1,4-8-1,-7 13-686,-5 16 437,-5 28 202,9-37 27,0-1 0,0 1 0,0-1 0,1 1 0,0-1 0,-1 1 1,2-1-1,-1 0 0,0 1 0,0-1 0,1 0 0,0 0 0,0 0 0,0 0 0,0 0 0,0 0 0,0-1 1,1 1-1,-1-1 0,1 1 0,0-1 0,0 0 0,-1 0 0,6 2 0,37 11-1860,3-11-3493,-1-5-3505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1:34.194"/>
    </inkml:context>
    <inkml:brush xml:id="br0">
      <inkml:brushProperty name="width" value="0.025" units="cm"/>
      <inkml:brushProperty name="height" value="0.025" units="cm"/>
    </inkml:brush>
  </inkml:definitions>
  <inkml:trace contextRef="#ctx0" brushRef="#br0">24 28 12844,'0'0'10469,"2"15"-9781,-2 29-382,-2 1 0,-1-1-1,-10 45 1,9-66-231,1 47-1,3-69-66,0 0-1,0 0 0,0 0 0,0 0 1,0-1-1,0 1 0,1 0 0,-1 0 1,0 0-1,0 0 0,1 0 1,-1 0-1,1-1 0,-1 1 0,1 0 1,-1 0-1,1 0 0,-1-1 0,1 1 1,0 0-1,-1-1 0,1 1 1,0-1-1,-1 1 0,1-1 0,0 1 1,0-1-1,0 1 0,0-1 0,-1 0 1,1 1-1,0-1 0,0 0 0,0 0 1,0 0-1,0 0 0,0 1 1,0-1-1,0-1 0,0 1 0,0 0 1,-1 0-1,1 0 0,0 0 0,0-1 1,0 1-1,1-1 0,2 0 35,1 0-1,-1-1 1,0 0-1,0 0 1,0 0-1,0 0 0,-1 0 1,1-1-1,4-4 1,2-4-86,-1 0 0,-1-1 0,10-17 1,12-16-829,-27 103-852,-3-55 1735,0 0-1,0 0 1,1-1 0,-1 1 0,0 0-1,1 0 1,0 0 0,0-1-1,0 1 1,0 0 0,0-1-1,1 1 1,-1-1 0,1 0-1,-1 1 1,1-1 0,0 0-1,0 0 1,0 0 0,0 0-1,0 0 1,1 0 0,-1-1 0,0 1-1,1-1 1,-1 0 0,1 1-1,0-1 1,-1 0 0,1-1-1,0 1 1,3 0 0,0 0 58,1 0 1,-1-1 0,1 0 0,-1 0-1,1 0 1,-1-1 0,0 0 0,1 0 0,-1-1-1,0 0 1,0 0 0,0 0 0,11-7-1,1-3-8,0-1 0,-1-1 0,0 0 0,-2-2-1,0 0 1,0 0 0,-2-2 0,0 1 0,-1-2-1,0 0 1,-2 0 0,0-1 0,-1 0 0,-2-1-1,0 1 1,-1-2 0,6-37 0,-31 98-371,2-8 294,8-11 24,2 0 1,0 1-1,2 0 0,0 0 0,1 0 0,-1 24 1,4-36 9,1 0 0,0-1 1,1 1-1,0 0 1,0-1-1,1 1 1,0-1-1,0 0 1,1 0-1,0 1 1,1-2-1,0 1 0,0 0 1,0-1-1,1 0 1,0 0-1,12 12 1,-13-15 7,0 1-1,0-2 1,1 1 0,-1 0 0,1-1-1,0 0 1,0 0 0,0 0 0,0-1-1,1 0 1,-1 0 0,1 0 0,-1 0-1,1-1 1,0 0 0,11 1 0,-17-3-25,1 1 1,0-1 0,-1 1 0,1-1 0,0 1 0,-1-1 0,1 1-1,-1-1 1,1 0 0,-1 1 0,0-1 0,1 0 0,-1 1 0,1-1-1,-1 0 1,0 0 0,0 1 0,1-1 0,-1 0 0,0 0 0,0 1-1,0-1 1,0 0 0,0 0 0,0 0 0,0 1 0,0-1 0,0 0-1,0 0 1,-1 1 0,1-1 0,0 0 0,-1 0 0,1 1 0,0-1-1,-1 0 1,1 1 0,0-1 0,-1 0 0,-15-33-536,-1 15-706,0 1-1,-2 1 1,0 0-1,0 1 0,-35-21 1,-33-12-1079,3 9 5489,140 39 1075,-11-1-3622,7 2-585,183-6 617,-192 2-4589,68-16 0,-29-3-12647</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23.384"/>
    </inkml:context>
    <inkml:brush xml:id="br0">
      <inkml:brushProperty name="width" value="0.025" units="cm"/>
      <inkml:brushProperty name="height" value="0.025" units="cm"/>
    </inkml:brush>
  </inkml:definitions>
  <inkml:trace contextRef="#ctx0" brushRef="#br0">4932 77 7111,'-898'-42'2811,"251"10"-2494,-632 29-241,580 11 83,657-8-152,-144 0 43,-189 25 1,320-18-46,1 2 1,0 3 0,0 2 0,1 2 0,1 2 0,1 3-1,0 2 1,-48 31 0,72-36-9,2 0-1,0 2 1,2 0 0,0 2-1,1 1 1,1 0 0,-24 35-1,36-44 1,0 0-1,1 0 0,1 1 1,0 0-1,0 1 0,2-1 1,0 1-1,1 0 0,1 1 1,0-1-1,1 0 0,0 1 1,2-1-1,0 1 0,4 25 1,-1-28-10,1-1 1,1 0-1,0 0 1,1-1-1,0 0 1,1 0-1,0 0 1,1-1-1,1 0 1,-1 0 0,2-1-1,12 11 1,10 8 83,2-2 1,57 36 0,-27-26-31,1-4 0,1-2 1,2-3-1,2-3 0,0-3 0,88 16 0,443 39 184,448-49-199,2-65 21,-89 1-24,1873-6 516,-1283 70-438,-1024-8 27,599-56 0,-1036 30-79,501-49 245,-449 34-369,-1-6 0,154-51 0,31-45-123,-279 100 207,-1-1 1,-1-2 0,-2-3 0,65-53-1,-101 75-10,-1 0-1,0 0 1,0-1-1,-1 1 0,0-2 1,0 1-1,7-15 1,-12 20-1,1 0 0,-1 0 0,0 1 0,0-1 0,-1 0 0,1 0 0,0 0 1,-1 0-1,0 0 0,0 0 0,0 0 0,0 0 0,0 0 0,-1 0 0,1 0 0,-1 0 1,0 0-1,0 0 0,0 1 0,0-1 0,0 0 0,-1 0 0,1 1 0,-1-1 0,1 1 1,-1-1-1,0 1 0,0 0 0,-4-3 0,-7-5 45,0 1 0,-1 0 0,0 1 0,0 1 0,-1 0 0,0 1 1,-26-7-1,-119-20 120,129 27-153,-779-98-12,-7 48 4,-1054-3-30,-2 52-7,1502 7 34,-760-43-15,908 31 26,-760 9-200,562 39-3340,228-14 17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27.380"/>
    </inkml:context>
    <inkml:brush xml:id="br0">
      <inkml:brushProperty name="width" value="0.025" units="cm"/>
      <inkml:brushProperty name="height" value="0.025" units="cm"/>
    </inkml:brush>
  </inkml:definitions>
  <inkml:trace contextRef="#ctx0" brushRef="#br0">0 8 10378,'0'0'2322,"13"2"-1452,106 7 24,194-9 1,-124-3 44,1169 18 193,-178-34-245,562 7 2134,-1012 57-3547,-721-44 475,-1-1-280,-4 1-86,-1 0-1,1-1 0,-1 1 0,1-1 0,-1 0 0,1 0 0,-1-1 0,1 1 0,-1-1 1,7-1-1,-7-9-3661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4:37.417"/>
    </inkml:context>
    <inkml:brush xml:id="br0">
      <inkml:brushProperty name="width" value="0.025" units="cm"/>
      <inkml:brushProperty name="height" value="0.025" units="cm"/>
    </inkml:brush>
  </inkml:definitions>
  <inkml:trace contextRef="#ctx0" brushRef="#br0">12 1 16944,'0'0'3443,"-1"10"-2679,-1 19-155,-2-3-361,1 1 0,2 0 0,0 0 0,2 0 1,5 30-1,-6-56-192,1 0 1,-1 0-1,0 0 0,1 0 1,-1 0-1,1 0 1,-1 0-1,1 0 0,-1 0 1,1 0-1,-1 0 1,1-1-1,0 1 0,0 0 1,-1 0-1,1-1 1,0 1-1,0 0 1,0-1-1,0 1 0,0-1 1,0 1-1,0-1 1,0 0-1,0 1 0,0-1 1,1 0-1,1 0 69,-1 0 0,1 0-1,0 0 1,-1-1 0,1 1-1,-1-1 1,1 0 0,-1 1 0,1-1-1,3-3 1,5-2 202,0-1 0,-1 0 1,14-13-1,-6 2 24,30-37 1,-32 35-129,0 2 0,21-20 0,-37 38-225,0 0 0,0-1 1,0 1-1,1 0 0,-1 0 1,0 0-1,0-1 0,1 1 1,-1 0-1,0 0 0,0 0 1,1 0-1,-1-1 0,0 1 1,1 0-1,-1 0 0,0 0 1,0 0-1,1 0 0,-1 0 0,0 0 1,1 0-1,-1 0 0,0 0 1,1 0-1,-1 0 0,0 0 1,1 0-1,-1 0 0,0 0 1,1 1-1,-1-1 0,0 0 1,0 0-1,1 0 0,-1 0 1,0 0-1,0 1 0,1-1 1,-1 0-1,0 0 0,0 1 1,0-1-1,1 0 0,-1 0 1,0 1-1,0-1 0,0 0 1,0 0-1,1 1 0,-1-1 1,0 0-1,0 1 0,0-1 1,0 0-1,0 1 0,0-1 0,0 0 1,0 1-1,0-1 0,0 0 1,0 1-1,0 21-47,0-20 54,-1 22-116,1-16 155,-1 0 0,1 0-1,1 1 1,-1-1 0,2 0 0,-1 0 0,3 9 0,-3-15-108,0 0 1,0 0-1,1 0 1,-1 0-1,1 0 1,-1 0-1,1 0 1,0-1-1,-1 1 1,1 0-1,0-1 1,0 0-1,0 1 1,0-1-1,0 0 1,1 0-1,-1 0 1,0 0-1,0-1 1,1 1-1,-1-1 1,0 1-1,1-1 1,-1 0-1,1 0 1,-1 0-1,1 0 1,-1 0-1,4-1 1,0 0-716,1-1 0,0 0 0,-1-1 0,1 1 1,-1-1-1,0 0 0,0-1 0,0 0 1,-1 1-1,1-2 0,-1 1 0,7-8 0,1 2-1679,15-13-3089</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34.011"/>
    </inkml:context>
    <inkml:brush xml:id="br0">
      <inkml:brushProperty name="width" value="0.025" units="cm"/>
      <inkml:brushProperty name="height" value="0.025" units="cm"/>
    </inkml:brush>
  </inkml:definitions>
  <inkml:trace contextRef="#ctx0" brushRef="#br0">3205 0 7431,'-345'39'3168,"-630"35"-1206,872-74-1608,-378 6 302,2 35-454,144 18 327,262-42-385,1 3 0,-105 44 0,162-57-163,0 0 1,0 1-1,1 0 0,0 2 1,-23 19-1,32-24 10,0 0 0,0 1 0,1-1 0,-1 1 0,1 0 0,0 1 0,1-1 0,-1 1 0,1 0 0,1 0 0,-1 0 0,1 0 0,1 0 0,-1 0 0,0 9 0,1-5-8,1 0 0,0-1 0,1 1 0,0 0 0,1 0 0,0-1 0,0 1 0,1-1 1,1 1-1,0-1 0,8 15 0,-3-10 20,0-2 0,1 1 0,0-2-1,1 1 1,0-1 0,26 20 0,0-6 36,0-1-1,2-2 1,1-2 0,74 27-1,19-1 93,182 41 0,146 3-56,220-15-40,4-57-2,-591-18-32,387 13 67,493-6 184,-864-15 61,0-4-1,135-33 1,-189 30-220,1-2 1,-2-3 0,0-2 0,-1-3 0,99-59-1,-133 69-73,-1-1-1,0 0 0,-1-1 1,-1-1-1,-1-1 0,0 0 0,-1-1 1,22-37-1,-30 43 23,0 1 0,-2-1 0,1 0 0,-2 0-1,0-1 1,0 1 0,-1-1 0,-1 0 0,0 0 0,-1 0 0,0 0 0,-2 0 0,1 0 0,-2 0 0,0 0 0,-5-20 0,2 19 30,-1 1 1,-1 0 0,0 0 0,-1 1 0,-1 0-1,1 0 1,-2 1 0,0 0 0,0 1 0,-2 0-1,-22-18 1,6 8-62,-1 2 0,-2 0 0,1 2 0,-39-15 1,-10 2 7,-2 4 1,-1 3-1,-162-24 1,-259 4 173,502 43-192,-979-6 564,329 58-3516,356-23-3536,157-19-1040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17.763"/>
    </inkml:context>
    <inkml:brush xml:id="br0">
      <inkml:brushProperty name="width" value="0.025" units="cm"/>
      <inkml:brushProperty name="height" value="0.025" units="cm"/>
    </inkml:brush>
  </inkml:definitions>
  <inkml:trace contextRef="#ctx0" brushRef="#br0">85 27 4773,'0'0'37,"-9"4"582,1-2 22,1 0 137,1 0 1,-1 0 0,1 0 0,0 1 0,0 0 0,0 0-1,0 1 1,-10 7 0,16-10-708,-1-1 1,1 0-1,0 1 0,0-1 1,0 0-1,0 1 0,0-1 1,0 0-1,-1 1 0,1-1 1,0 0-1,0 1 0,0-1 1,0 0-1,0 1 0,0-1 0,0 0 1,1 1-1,-1-1 0,0 0 1,0 1-1,0-1 0,0 0 1,0 1-1,0-1 0,1 0 1,-1 1-1,0-1 0,0 0 1,1 0-1,-1 1 0,0-1 1,0 0-1,1 0 0,-1 1 1,0-1-1,0 0 0,1 0 1,-1 0-1,0 0 0,1 1 0,-1-1 1,0 0-1,1 0 0,-1 0 1,0 0-1,1 0 0,0 0 1,20 5 265,-17-4-101,69 10 260,1-3 0,0-3 0,112-7 0,-143 1-297,334-25 897,3-1-1017,450 26 202,22-1 788,-152-4 397,-325 4-583,-372 2-880,15 0 39,1 0 0,0-2 0,0 0 1,33-8-1,-52 10-28,1 0 0,-1 0 1,1 0-1,-1 0 0,0 0 1,1 0-1,-1 0 0,0 0 1,1 0-1,-1 0 0,1 0 1,-1 0-1,0-1 0,1 1 1,-1 0-1,0 0 0,1 0 1,-1-1-1,0 1 0,1 0 1,-1 0-1,0-1 0,0 1 1,1 0-1,-1-1 0,0 1 1,0 0-1,0-1 0,0 1 1,1 0-1,-1-1 0,0 1 1,0 0-1,0-1 0,0 1 1,0-1-1,-13-6 120,-24 0-900,-5 5-4524,21 0-860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20.121"/>
    </inkml:context>
    <inkml:brush xml:id="br0">
      <inkml:brushProperty name="width" value="0.025" units="cm"/>
      <inkml:brushProperty name="height" value="0.025" units="cm"/>
    </inkml:brush>
  </inkml:definitions>
  <inkml:trace contextRef="#ctx0" brushRef="#br0">1679 234 7751,'-15'-11'961,"-26"-17"-321,-1 1-1,-1 3 0,-75-31 0,57 34-139,0 3-1,-1 3 1,-113-14-1,135 26-306,-1 1 0,1 2-1,-1 2 1,1 1 0,0 3-1,0 1 1,-43 13 0,29-3-98,1 3 1,1 2 0,1 3 0,1 1 0,1 3-1,-88 68 1,115-78-66,0 0 1,2 1-1,0 1 0,2 1 0,0 1 0,1 0 0,2 2 0,0-1 1,2 2-1,0 0 0,2 1 0,1 0 0,1 0 0,1 1 1,-5 43-1,9-35-63,3 0 0,1 0 0,1 1 0,2-1 0,2 0 0,1 0 0,2 0 0,2-1 0,1-1 0,1 1 0,2-2 0,1 0 0,2-1 0,1 0 0,2-1 0,0-1 0,3-2 1,0 0-1,1-1 0,2-1 0,1-1 0,54 37 0,-51-44-140,0-2 1,2-1-1,0-1 1,0-2-1,2-2 1,-1-1 0,1-1-1,0-2 1,65 4-1,-34-8 103,1-3-1,0-2 1,-1-4 0,84-19-1,-72 9 540,0-4 1,-1-3-1,-1-4 0,-2-2 1,100-59-1,-138 69-161,-2-2-1,0-2 0,-2-1 1,-1-1-1,0-1 0,-2-2 1,-2-1-1,-1-1 0,-1-1 1,-1-1-1,-2-2 1,28-60-1,-35 60-218,-2 0 1,-1 0-1,-2-1 0,-1 0 0,-2-1 1,-2 1-1,-1-1 0,-2-38 1,-1 57-173,-2-1 1,0 1 0,-1 0-1,-1 0 1,-1 0 0,0 0-1,-1 1 1,-1 0 0,-1 0-1,0 1 1,-1 0 0,-1 0 0,0 1-1,-1 0 1,-1 1 0,0 0-1,-28-22 1,21 22-564,-1 1 0,0 1 0,-1 0 0,0 2 0,-37-13 0,2 6-1983,-62-11 0,34 11-2021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21.312"/>
    </inkml:context>
    <inkml:brush xml:id="br0">
      <inkml:brushProperty name="width" value="0.025" units="cm"/>
      <inkml:brushProperty name="height" value="0.025" units="cm"/>
    </inkml:brush>
  </inkml:definitions>
  <inkml:trace contextRef="#ctx0" brushRef="#br0">3425 411 9513,'-270'-135'1190,"196"93"-879,-2 3 0,-1 3 0,-138-42 0,117 57-88,-2 3 0,-109-4-1,-207 8-304,297 12 35,1-1 45,-333 6-3,384 2 16,0 3 0,1 3 0,0 3 0,-108 38 1,131-36 19,1 2 1,1 1 0,0 3-1,2 1 1,1 2 0,0 1 0,2 3-1,2 0 1,0 2 0,2 2-1,2 1 1,0 1 0,3 2 0,1 0-1,2 2 1,-22 48 0,17-24-34,2 1 0,4 2 0,2 0 0,3 2 0,4 0 0,2 1 0,-4 105 0,16-153 97,1-1 0,1 0 1,1 0-1,0 0 0,2-1 1,0 1-1,1-1 0,1 0 1,1-1-1,1 0 0,0 0 1,1 0-1,1-1 0,1-1 1,0 0-1,2-1 0,-1 0 1,2-1-1,0 0 0,27 18 1,-1-6 25,0-1 1,2-3 0,0-1 0,2-2-1,0-3 1,90 22 0,293 27 67,-119-36-1209,468-17 0,-214-77 1236,-9-49 433,116-59 310,-517 123-917,-1-6-1,181-96 1,-293 131-121,0-2 0,-2-2 0,0-2 1,-2-1-1,-2-2 0,0-1 0,47-57 0,-67 71 97,-2-1-1,0 0 0,-1 0 0,-1-1 0,0-1 0,-2 0 1,0 0-1,-2 0 0,0-1 0,-1 0 0,-1 0 0,-1-1 1,-1 1-1,-1-1 0,0 1 0,-2-1 0,-1 1 0,-5-27 1,4 31 36,-2 1 1,0 0-1,-1 1 1,-1-1-1,0 1 1,-1 0-1,0 1 1,-17-21-1,9 15 54,-2 1-1,0 0 0,-1 1 0,-42-29 0,14 17-28,-2 2 0,-2 2-1,0 3 1,-75-25 0,8 13-105,-1 5 0,-182-23 0,-251 6-4396,453 40 2921,-98-7-1713</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36.288"/>
    </inkml:context>
    <inkml:brush xml:id="br0">
      <inkml:brushProperty name="width" value="0.025" units="cm"/>
      <inkml:brushProperty name="height" value="0.025" units="cm"/>
    </inkml:brush>
  </inkml:definitions>
  <inkml:trace contextRef="#ctx0" brushRef="#br0">5512 398 10634,'0'0'1543,"0"-10"-1346,3-34-117,-3 41-79,-1 1-1,1 0 0,0 0 0,-1-1 0,0 1 1,1 0-1,-1 0 0,0 0 0,0-1 0,0 1 0,0 0 1,0 0-1,-1 1 0,1-1 0,-1 0 0,1 0 1,-1 1-1,0-1 0,1 0 0,-1 1 0,0 0 0,0 0 1,-2-2-1,-52-20-26,44 19 63,-96-27 681,0 4-1,-160-17 0,199 34-744,-1173-115-400,-8 92 1340,959 38-877,0 13 0,2 13 0,-379 89 0,548-90 330,-120 47 1,189-56-132,1 1 1,0 2 0,2 3-1,-79 58 1,111-73-200,1 1 0,1 0 0,1 1 0,0 0 0,0 1 0,1 1 0,-18 31 0,27-40-34,0 0-1,0-1 1,0 1-1,1 0 1,0 1 0,0-1-1,1 0 1,0 0-1,0 1 1,1-1-1,0 1 1,0-1 0,1 0-1,0 1 1,0-1-1,1 0 1,0 0-1,0 0 1,0 0 0,1 0-1,0 0 1,1 0-1,6 9 1,4 3 41,2-1-1,0 0 1,1-2 0,0 0 0,2 0 0,0-2 0,0 0-1,41 20 1,-1-5 141,123 41 0,-52-32-133,0-5 0,253 27 0,275-22 4,897-27 819,-1141-12-302,438-17 307,-5-54-236,-351-18-599,-420 70-32,-1-3-1,-2-4 0,-1-2 1,97-56-1,-148 73 51,-2 0-1,1-2 0,-1 0 1,-1-2-1,-1 0 1,0 0-1,15-22 0,-26 31 4,-1 0 0,-1 0-1,0 0 1,0-1 0,0 0 0,-1 1-1,0-1 1,0 0 0,-1-1 0,0 1-1,0 0 1,-1-1 0,-1 1 0,1-1-1,-1 1 1,0-1 0,-1 1-1,0-1 1,-1 1 0,1 0 0,-2-1-1,1 1 1,-5-8 0,0 2-21,0 2 0,-1-1 0,-1 1 0,0 0 0,0 1 1,-2 0-1,1 1 0,-1 0 0,-1 0 0,-22-14 0,-6-1-38,-2 2-1,-49-20 1,-4 5-10,-2 4 0,0 5 1,-119-20-1,-308-19-19,267 50-1478,-55-5-3366,235 13-1940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36.665"/>
    </inkml:context>
    <inkml:brush xml:id="br0">
      <inkml:brushProperty name="width" value="0.025" units="cm"/>
      <inkml:brushProperty name="height" value="0.025" units="cm"/>
    </inkml:brush>
  </inkml:definitions>
  <inkml:trace contextRef="#ctx0" brushRef="#br0">1 0 6566,'0'0'-2210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36.991"/>
    </inkml:context>
    <inkml:brush xml:id="br0">
      <inkml:brushProperty name="width" value="0.025" units="cm"/>
      <inkml:brushProperty name="height" value="0.025" units="cm"/>
    </inkml:brush>
  </inkml:definitions>
  <inkml:trace contextRef="#ctx0" brushRef="#br0">0 446 12716,'0'0'2312,"14"0"-471,65-10 138,0-2-1,151-47 1,-137 34-1589,757-210 168,-560 154-571,-233 62-291,-55 15-643,-11 4 244,8 0 559,-151 0-8782,73 0 3897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37.338"/>
    </inkml:context>
    <inkml:brush xml:id="br0">
      <inkml:brushProperty name="width" value="0.025" units="cm"/>
      <inkml:brushProperty name="height" value="0.025" units="cm"/>
    </inkml:brush>
  </inkml:definitions>
  <inkml:trace contextRef="#ctx0" brushRef="#br0">864 2 10282,'-65'-1'1701,"-72"2"2301,124 0-3536,-1 0-1,1 2 1,0 0-1,0 0 1,0 1-1,0 1 1,-22 11-1,-84 58 195,-186 153-1,295-219-643,-53 48 164,59-52-160,0 0-1,1 0 0,-1 1 0,1 0 0,0 0 1,0 0-1,0 0 0,1 0 0,0 0 1,0 1-1,-2 9 0,3-14-19,1 0 1,0 0-1,0 1 1,0-1-1,1 0 1,-1 1-1,0-1 1,0 0-1,1 0 1,-1 1-1,1-1 1,-1 0-1,1 0 1,-1 0-1,1 0 1,0 0-1,0 0 1,-1 0-1,1 0 1,0 0-1,0 0 1,0 0-1,0 0 1,0 0-1,0-1 1,0 1-1,0 0 1,1-1-1,-1 1 1,0-1-1,0 1 1,0-1-1,1 0 1,1 1-1,52 4 96,-46-4-60,223-5 876,248-34 0,-204 11-894,-210 22-186,98-11-1095,-54-4-2820,-31-1-2895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38.016"/>
    </inkml:context>
    <inkml:brush xml:id="br0">
      <inkml:brushProperty name="width" value="0.025" units="cm"/>
      <inkml:brushProperty name="height" value="0.025" units="cm"/>
    </inkml:brush>
  </inkml:definitions>
  <inkml:trace contextRef="#ctx0" brushRef="#br0">45 0 18610,'-14'49'288,"-1"7"288,5 11-319,5 7-1,5 0-160,3-5-64,12-11-929,5-14-2018,2-14-3010,-1-17-3908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38.487"/>
    </inkml:context>
    <inkml:brush xml:id="br0">
      <inkml:brushProperty name="width" value="0.025" units="cm"/>
      <inkml:brushProperty name="height" value="0.025" units="cm"/>
    </inkml:brush>
  </inkml:definitions>
  <inkml:trace contextRef="#ctx0" brushRef="#br0">0 141 16432,'0'0'2087,"12"-11"-358,-2 1-1355,1 0-1,1 0 0,0 2 0,0-1 0,0 1 0,1 1 0,26-10 0,2 4-4,1 2 0,-1 2 0,2 2 1,-1 2-1,72-1 0,-105 6-405,-1 0 0,1 1 0,0 0 0,-1 0 1,1 1-1,-1 0 0,0 1 0,16 6 0,-21-8 15,-1 1 0,0-1 0,0 1-1,0-1 1,0 1 0,0 0 0,0 0 0,0 0 0,-1 0 0,1 0 0,-1 0 0,1 0-1,-1 0 1,0 1 0,0-1 0,0 1 0,0-1 0,0 1 0,0-1 0,-1 1 0,0-1-1,1 1 1,-1 0 0,0-1 0,0 1 0,0 0 0,0-1 0,-1 1 0,1-1 0,-1 1-1,0-1 1,1 1 0,-3 3 0,-1 4 21,-1 0 0,0-1-1,-1 1 1,0-1 0,0-1 0,-1 1-1,0-1 1,0 0 0,-16 12 0,-86 62 368,85-65-152,-162 103 2128,186-120-2343,0 0 0,1-1 0,-1 1 1,0 0-1,0 0 0,0 0 1,0 0-1,0 0 0,0 0 1,0 0-1,0 0 0,1 0 1,-1 0-1,0 0 0,0 0 1,0 0-1,0 0 0,0 0 1,0 0-1,0 0 0,1 0 1,-1 0-1,0 0 0,0 0 1,0 0-1,0 0 0,0 0 1,0 1-1,0-1 0,0 0 1,0 0-1,1 0 0,-1 0 0,0 0 1,0 0-1,0 0 0,0 0 1,0 0-1,0 0 0,0 1 1,0-1-1,0 0 0,0 0 1,0 0-1,0 0 0,0 0 1,0 0-1,0 0 0,0 0 1,0 1-1,0-1 0,0 0 1,0 0-1,0 0 0,0 0 1,0 0-1,0 0 0,0 0 1,0 1-1,21-3-34,27-5-163,-9-3 65,0 2 0,1 2 1,0 2-1,0 1 0,0 3 0,1 0 1,58 10-1,-89-8 9,-1 1 1,0 0 0,1 0 0,-1 1 0,-1 0-1,1 0 1,0 1 0,-1 0 0,0 1-1,14 12 1,-19-15 108,0 0 0,0 1 0,0-1-1,0 1 1,-1 0 0,1 0 0,-1 0 0,0 0 0,0 0-1,-1 1 1,1-1 0,-1 0 0,0 1 0,0-1-1,0 1 1,-1-1 0,0 1 0,0 0 0,0-1 0,0 1-1,-1-1 1,1 1 0,-1-1 0,0 1 0,-3 6-1,0-2 89,-1-1-1,1 0 0,-2 0 0,1 0 0,-1 0 0,0-1 0,-1 0 0,1 0 0,-1 0 0,-15 9 0,-4 3 875,-55 27-1,51-30-594,-1-2 0,-1 0 0,0-3 0,0 0-1,-1-2 1,0-2 0,-1-1 0,1-1-1,-1-2 1,-47-2 0,74-1-491,0-1 0,0 0 0,0-1 0,0 0 0,1 0 0,-1 0 1,0-1-1,1 0 0,0-1 0,-1 1 0,1-1 0,1 0 0,-1 0 0,1-1 0,-9-9 0,10 9-380,0 0 1,0 0-1,1-1 0,0 1 0,0-1 0,0 0 0,1 0 1,0 0-1,0 0 0,0 0 0,1 0 0,0-1 1,0 1-1,0 0 0,1-1 0,0 1 0,2-11 1,-2 13 75,1 1 1,0 0 0,0-1 0,0 1 0,0 0 0,1 0 0,-1 0 0,1 0 0,0 0 0,0 0 0,0 0 0,0 0-1,0 1 1,1-1 0,4-3 0,19-15-4466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4:38.972"/>
    </inkml:context>
    <inkml:brush xml:id="br0">
      <inkml:brushProperty name="width" value="0.025" units="cm"/>
      <inkml:brushProperty name="height" value="0.025" units="cm"/>
    </inkml:brush>
  </inkml:definitions>
  <inkml:trace contextRef="#ctx0" brushRef="#br0">106 214 3171,'0'0'20216,"-10"5"-19522,1 0-476,-1 0-1,1 0 0,0 1 0,-14 12 0,20-15-146,0 0 1,0 0 0,0 0-1,0 0 1,1 1 0,-1 0 0,1-1-1,0 1 1,0 0 0,0 0-1,1 0 1,-1 0 0,1 0-1,0 1 1,0-1 0,0 0-1,1 7 1,0-9-60,0 0 0,1 0 0,0 0 0,-1-1 0,1 1 0,0 0 0,0 0 0,0-1 0,0 1 0,0-1 0,1 1 0,-1-1 0,0 1 0,1-1 0,-1 0 0,1 1 0,-1-1 0,1 0 0,0 0 0,-1 0 0,1 0 0,0-1 0,0 1 0,0 0 0,-1-1 0,1 1 0,0-1 0,0 0 0,0 1 0,0-1 0,0 0 0,3-1 0,10 2 95,-1 0-1,0-2 1,17-1-1,-19-1-53,-1 0 0,0 0-1,0-1 1,0 0 0,0-1 0,18-11-1,-17 9 42,0 1 0,0 0 0,1 1-1,19-6 1,-30 11-59,0 0-1,0 0 1,1 1-1,-1-1 1,0 0-1,0 1 1,0 0-1,0-1 1,0 1 0,0 0-1,0 0 1,0 0-1,0 0 1,0 0-1,-1 1 1,3 1-1,28 13 319,-2-13-324,1-2 0,-1-1 0,0-1 0,0-2 0,0-1 0,30-8 0,-42 10-1384,0 0-1,0 2 1,34 2 0,-36 0 80,0-1 1,-1-1-1,1 0 1,-1-1-1,25-5 0,19-14-3492,-29 5 4547,-11-4 4444,-24 16 2172,-27 7-4694,29-2-1628,1-1 1,-1 1-1,1-1 0,0 1 0,0 0 1,0 0-1,0 0 0,0 1 0,0-1 0,0 0 1,1 1-1,-1-1 0,1 1 0,0-1 1,0 1-1,0-1 0,-2 7 0,3-8-51,0 0-1,0 0 1,0 1-1,0-1 1,0 0-1,0 0 0,0 1 1,1-1-1,-1 0 1,0 0-1,1 1 1,-1-1-1,1 0 1,-1 0-1,1 0 1,0 0-1,-1 0 1,1 0-1,0 0 1,0 0-1,0 0 0,0 0 1,0 0-1,0 0 1,0 0-1,0-1 1,0 1-1,0 0 1,0-1-1,0 1 1,0-1-1,1 1 1,-1-1-1,0 0 1,0 0-1,1 1 0,-1-1 1,0 0-1,0 0 1,1 0-1,0 0 1,3 0-99,0 0 1,-1-1 0,1 1 0,0-1-1,-1 0 1,1 0 0,-1 0-1,1-1 1,-1 0 0,0 1 0,1-2-1,-1 1 1,0 0 0,0-1-1,-1 0 1,1 0 0,0 0 0,4-5-1,36-24-549,-45 35 676,0 1-1,0 0 1,0-1-1,0 1 1,0 0-1,1-1 1,0 1-1,0 0 0,0 0 1,1 5-1,-1-4 121,0-4-146,0 1 0,0-1 0,1 1 0,-1-1 0,0 0 0,1 1 0,-1-1 0,1 0 0,-1 0 0,1 1 0,-1-1 0,1 0 0,0 0 0,0 0 0,0 0 0,0 0 0,0 0 0,0 0 0,0 0 0,0 0 0,0 0 0,2 0 0,0 1 13,2 0 0,-1 0 1,0 0-1,0-1 1,1 0-1,-1 0 0,5 1 1,3-1 18,0 0 1,-1-1-1,1 0 1,22-3 0,-23-1-26,1 0 0,-1 0 0,0-1 0,0 0 0,0-1 1,-1-1-1,0 1 0,0-2 0,-1 1 0,0-1 1,0-1-1,0 1 0,-1-2 0,8-12 0,2-3 67,-1-2 0,-1 0 0,-1 0 0,15-41 0,-29 65-64,1-3 143,1 0 0,-1 0 0,0 0 0,-1-1 0,1 1 0,0-11 0,-3 16-160,1 1 1,0 0-1,0 0 1,0-1-1,0 1 1,0 0-1,-1 0 1,1-1-1,0 1 1,0 0-1,0 0 0,-1 0 1,1-1-1,0 1 1,0 0-1,-1 0 1,1 0-1,0 0 1,0 0-1,-1 0 1,1-1-1,0 1 1,-1 0-1,1 0 1,0 0-1,0 0 1,-1 0-1,1 0 1,0 0-1,-1 0 1,1 0-1,0 0 1,0 1-1,-1-1 0,1 0 1,0 0-1,0 0 1,-1 0-1,1 0 1,0 0-1,0 1 1,-1-1-1,1 0 1,0 0-1,-1 1 1,-13 6-127,4 2 124,0 0 1,0 0-1,1 1 1,1 0-1,0 0 0,0 1 1,1 0-1,0 0 1,1 1-1,0 0 1,-5 18-1,2-2 2,1-1 0,1 1 1,2 1-1,-3 34 0,8-63 0,0 1-1,0-1 1,0 0 0,0 1-1,0-1 1,-1 1-1,1-1 1,0 1 0,0-1-1,0 0 1,0 1 0,0-1-1,1 1 1,-1-1-1,0 0 1,0 1 0,0-1-1,0 1 1,0-1-1,0 0 1,1 1 0,-1-1-1,0 0 1,0 1 0,1-1-1,-1 0 1,0 1-1,0-1 1,1 0 0,-1 1-1,0-1 1,1 0 0,-1 0-1,0 0 1,1 1-1,13-8 907,13-21 22,-16 13-904,0 0 1,0-1 0,-2-1 0,0 1-1,-1-1 1,7-21 0,-18 97-794,3-54 759,0 0-1,0 1 0,1-1 1,0 0-1,0 0 1,0 1-1,0-1 0,1 0 1,0 0-1,0 0 0,4 7 1,-4-10 2,1 0 1,-1 0-1,0-1 1,1 1-1,-1 0 1,1-1-1,0 1 1,0-1-1,-1 0 1,1 0 0,0 0-1,0 0 1,0 0-1,0-1 1,0 0-1,0 1 1,0-1-1,0 0 1,0 0-1,0-1 1,0 1-1,0-1 1,0 1-1,0-1 1,0 0-1,0 0 1,0 0 0,2-2-1,5-2 16,0 0 0,-1-1-1,1 0 1,-2-1 0,1 0 0,9-10 0,2-7 16,12-13-34,-30 35-21,0 1 0,0-1 0,0 0 0,0 1 0,0 0 0,0-1 0,0 1 0,0 0 0,0 0 0,1 0 0,-1 0 0,0 1 0,1-1 0,3 0 0,-4 2 3,-1-1-1,0 1 0,0 0 0,0 0 0,0 0 0,0 0 0,0 0 0,0 0 0,0 1 1,-1-1-1,1 0 0,0 0 0,-1 1 0,1-1 0,-1 0 0,1 1 0,-1-1 0,1 1 1,-1-1-1,0 3 0,6 31-12,-4-17 18,6 38-22,-7-55 33,0-1 0,0 1 0,-1 0 0,1-1 0,0 1 0,0 0 0,0-1 0,0 0 0,0 1 0,0-1-1,0 1 1,0-1 0,0 0 0,0 0 0,0 0 0,0 1 0,0-1 0,0 0 0,0 0 0,0 0 0,0 0-1,0-1 1,0 1 0,0 0 0,0 0 0,0-1 0,-1 1 0,1 0 0,0-1 0,0 1 0,0-1 0,0 1-1,0-1 1,0 0 0,31-20 209,-27 17-248,-1 0-1,0-1 1,-1 1 0,1-1-1,-1 0 1,0 0 0,0 0-1,0 0 1,-1-1 0,0 1-1,0-1 1,0 1-1,-1-1 1,0 0 0,1-10-1,-2 16-115,0 2-16,1 0 171,-1 0-1,0 0 1,1 0 0,-1 0 0,1 0-1,-1 0 1,1 0 0,0-1 0,0 1-1,0 0 1,2 2 0,-2-2 26,1 0 1,0 0-1,0 0 0,0 0 1,0-1-1,0 1 0,0-1 1,1 1-1,-1-1 1,0 0-1,1 0 0,-1 0 1,1 0-1,-1 0 0,1-1 1,-1 1-1,1-1 1,0 0-1,-1 1 0,1-1 1,0 0-1,-1-1 0,1 1 1,0 0-1,-1-1 1,1 0-1,-1 1 0,1-1 1,2-1-1,0-1-69,-1 1 0,1-1 0,-1 0 0,0 0 0,0 0 0,0-1 0,-1 1 0,1-1 0,-1 0 0,1 0 0,-1 0 0,-1 0 1,6-9-1,-3 7-2775</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38.880"/>
    </inkml:context>
    <inkml:brush xml:id="br0">
      <inkml:brushProperty name="width" value="0.025" units="cm"/>
      <inkml:brushProperty name="height" value="0.025" units="cm"/>
    </inkml:brush>
  </inkml:definitions>
  <inkml:trace contextRef="#ctx0" brushRef="#br0">22 169 18449,'0'0'9599,"13"1"-9151,6 0-410,0-2 0,0 1 0,0-2 0,0-1 0,27-6 0,-39 7-37,1-1-1,-1 0 0,1 0 0,-1 0 1,0-1-1,0 0 0,0-1 0,6-4 1,-10 6-1,-1 0 0,1 0 0,0 0 1,-1 0-1,1 0 0,-1-1 0,0 1 1,0-1-1,0 1 0,-1-1 0,1 0 1,-1 0-1,0 0 0,0 1 0,0-1 1,-1 0-1,1-5 0,-1 7 0,0 0 0,0 0 0,0 0 0,0 1 0,0-1 0,-1 0 0,1 0 0,-1 0 0,1 1 0,-1-1 0,0 0 0,1 0 0,-1 1 0,0-1 0,0 1 0,0-1 0,0 1 0,-1-1 0,1 1 0,0 0 0,-1-1 0,1 1-1,-3-1 1,0 0-3,1 0-1,-1 0 0,0 1 0,0 0 0,0 0 0,0 0 0,0 0 0,0 1 0,0-1 0,-6 1 1,1 0-5,1 1 1,0 0 0,-1 0 0,1 1 0,0 0-1,0 0 1,0 1 0,0 0 0,0 0 0,-11 8-1,9-3 50,0 1 0,1 1-1,0-1 1,0 2 0,1-1 0,0 1-1,1 0 1,1 1 0,0 0-1,0 0 1,-7 23 0,11-30-49,1-1 0,0 1 0,0 0 1,0-1-1,0 1 0,1 0 0,-1-1 0,1 1 1,1 0-1,-1 0 0,1-1 0,-1 1 1,2 0-1,-1-1 0,0 1 0,1-1 0,0 1 1,0-1-1,0 0 0,0 1 0,1-1 1,-1 0-1,1-1 0,0 1 0,1-1 0,-1 1 1,1-1-1,-1 0 0,1 0 0,0 0 1,0-1-1,0 1 0,0-1 0,1 0 0,6 2 1,4 1-533,0 0 1,1-2-1,0 0 1,0-1-1,17 1 1,44-2-5489,-73-1 5644,65 0-10289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1.341"/>
    </inkml:context>
    <inkml:brush xml:id="br0">
      <inkml:brushProperty name="width" value="0.025" units="cm"/>
      <inkml:brushProperty name="height" value="0.025" units="cm"/>
    </inkml:brush>
  </inkml:definitions>
  <inkml:trace contextRef="#ctx0" brushRef="#br0">77 1 13132,'0'0'3604,"-4"14"-2825,-4 35-299,2 1-1,2 0 1,3-1-1,1 1 1,9 60 0,-8-101-447,1 0 0,0 0 1,0 0-1,1 0 0,0-1 0,1 1 1,-1-1-1,2 1 0,9 13 1,-11-19-31,0 1 0,0-1 1,0 0-1,0 0 1,1-1-1,0 1 0,-1-1 1,1 1-1,0-1 1,0 0-1,0-1 0,1 1 1,-1-1-1,0 0 1,0 0-1,1 0 0,-1 0 1,1-1-1,-1 0 1,1 0-1,-1 0 0,6-1 1,7-3-25,0 0-1,0-1 1,0 0 0,-1-2 0,0 0 0,0 0 0,0-2 0,-1 0-1,-1-1 1,1 0 0,21-22 0,-4 2-339,-2-1 1,-1-1-1,40-59 0,-63 82 363,1-1-1,-2 0 0,1-1 0,6-19 0,-35 48 537,1 12-24,0 2 0,2 0-1,-17 38 1,-44 113 619,73-163-1086,0-2 6,0 1 1,2 0 0,-7 35 0,12-54-56,1 1 0,0-1 1,0 1-1,-1 0 1,1-1-1,0 1 1,0 0-1,0-1 1,0 1-1,0 0 1,0-1-1,0 1 1,0 0-1,0 0 0,0-1 1,0 1-1,0 0 1,0-1-1,1 1 1,-1 0-1,0-1 1,0 1-1,1-1 1,-1 1-1,1 0 0,-1-1 1,0 1-1,1-1 1,-1 1-1,1-1 1,-1 1-1,1-1 1,-1 1-1,1-1 1,0 0-1,-1 1 1,1-1-1,0 0 0,-1 0 1,1 1-1,0-1 1,-1 0-1,1 0 1,0 0-1,-1 0 1,1 0-1,0 0 1,-1 0-1,1 0 0,0 0 1,-1 0-1,1 0 1,0 0-1,-1 0 1,1-1-1,0 1 1,-1 0-1,1 0 1,0-1-1,-1 1 1,1-1-1,-1 1 0,1 0 1,-1-1-1,1 1 1,0-1-1,44-31-53,28-35-1878,115-140 0,3-3 970,-166 190 1143,-25 19-164,0 1-1,1 0 0,-1 0 0,0 0 1,1 0-1,-1 0 0,0 0 0,1 0 1,-1 0-1,0 0 0,1 0 0,-1 1 1,0-1-1,0 0 0,1 0 0,-1 0 1,0 0-1,1 0 0,-1 0 0,0 1 1,0-1-1,0 0 0,1 0 0,-1 0 1,0 1-1,0-1 0,1 0 0,-1 0 1,0 1-1,0-1 0,0 0 0,0 0 0,0 1 1,1-1-1,-1 0 0,0 1 0,0-1 1,0 0-1,0 1 0,0-1 0,0 0 1,0 0-1,0 1 0,0-1 0,0 0 1,0 1-1,0-1 0,0 0 0,0 1 1,-1-1-1,1 0 0,0 0 0,0 1 1,0-1-1,0 0 0,-1 1 0,-2 22 607,-16 26 549,-2-1 0,-3-1 1,-31 48-1,28-49-630,-77 135 611,103-176-1080,3-6-42,10-13-60,17-23-147,-12 10 35,-2 0 0,0-1 0,-2 0 0,-2-1 0,0 0 0,-2-1 0,-1 0 0,-2 0 0,0-1 0,-3 0 0,1-31 0,-4 56 101,0 0 0,0-1 0,-1 1 0,1 0 0,-2 0 0,1 0 1,-1 0-1,1 1 0,-2-1 0,1 0 0,-1 1 0,1-1 1,-1 1-1,-7-9 0,7 11 37,0 1 1,0-1-1,-1 1 1,1 0-1,0 0 0,-1 0 1,1 0-1,-1 1 1,0-1-1,0 1 1,1 0-1,-1 0 0,0 0 1,0 1-1,0-1 1,0 1-1,0 0 1,0 0-1,0 0 0,0 1 1,0 0-1,1-1 1,-1 1-1,-5 2 1,-3 1 83,0 1 0,0 0 0,0 1 0,1 0 0,0 0 0,-13 12 0,-62 55 640,55-46-488,-71 69 254,56-51-270,-1-2 1,-2-2-1,-68 43 0,114-82-208,-1 0 0,1 0 0,-1 0 0,0-1 0,0 1 0,1-1-1,-1 1 1,0-1 0,0-1 0,0 1 0,0 0 0,0-1 0,0 0 0,-8-1 0,10 1-43,-1-1 0,1 0 0,0 0 0,0-1 0,0 1 0,0 0 0,0-1-1,0 1 1,0-1 0,0 0 0,1 0 0,-1 1 0,0-1 0,1 0 0,0 0 0,-1-1 0,1 1 0,0 0 0,0 0 0,0-1 0,1 1 0,-1 0 0,0-5 0,-4-14-825,0 1 0,2-1 0,-1-24 0,4 33-152,0 1 1,1-1-1,0 1 1,3-14 0,12-10-4740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1.842"/>
    </inkml:context>
    <inkml:brush xml:id="br0">
      <inkml:brushProperty name="width" value="0.025" units="cm"/>
      <inkml:brushProperty name="height" value="0.025" units="cm"/>
    </inkml:brush>
  </inkml:definitions>
  <inkml:trace contextRef="#ctx0" brushRef="#br0">1 1 14830,'0'0'6118,"1"11"-4730,4 127 1089,8 84-1219,-10-197-1247,1-1 1,2 1 0,0-1 0,2 0-1,0-1 1,22 40 0,-29-61-107,0 0 1,0-1 0,0 1-1,0-1 1,0 0 0,0 1-1,1-1 1,-1 0 0,0 0-1,1 0 1,-1 0-1,4 2 1,2-6-1997,-8-11-90,-2 5 957,-1 1 0,1 0 0,-2 0 0,1 0 0,-1 0 0,-10-12 0,-21-25-3943</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2.174"/>
    </inkml:context>
    <inkml:brush xml:id="br0">
      <inkml:brushProperty name="width" value="0.025" units="cm"/>
      <inkml:brushProperty name="height" value="0.025" units="cm"/>
    </inkml:brush>
  </inkml:definitions>
  <inkml:trace contextRef="#ctx0" brushRef="#br0">77 316 12268,'-8'-6'1676,"3"2"-1010,-33-21 1572,36 24-1906,0-1 1,0 1-1,0-1 1,0 0 0,0 1-1,1-1 1,-1 0-1,1 0 1,-1-1-1,1 1 1,0 0-1,0 0 1,0-1 0,0 1-1,0-1 1,0-2-1,1 2-182,2 0 1,-1-1-1,0 1 0,1 0 0,-1 0 0,1 0 0,0 0 0,0 0 1,0 0-1,0 1 0,1-1 0,-1 1 0,1-1 0,0 1 0,0 0 1,-1 0-1,1 0 0,0 0 0,6-1 0,0-3 114,33-21 53,1 2 0,1 2 0,1 2 0,1 3 1,62-18-1,-70 26-809,0 2 1,1 2-1,0 1 1,42 1-1,-74 3 25,31 4-1635,-37-2 1795,1-1 1,-1 0-1,0 1 0,0-1 1,1 1-1,-1-1 1,0 1-1,0 0 1,0-1-1,0 1 0,0 0 1,0 0-1,0 0 1,0 0-1,0 0 1,0 0-1,0 0 0,0 0 1,-1 0-1,1 0 1,0 0-1,-1 1 1,1-1-1,0 2 1,0 11-6218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2.507"/>
    </inkml:context>
    <inkml:brush xml:id="br0">
      <inkml:brushProperty name="width" value="0.025" units="cm"/>
      <inkml:brushProperty name="height" value="0.025" units="cm"/>
    </inkml:brush>
  </inkml:definitions>
  <inkml:trace contextRef="#ctx0" brushRef="#br0">0 176 11179,'0'0'8712,"70"-3"-6118,-23-14-576,10-5-480,7-1-930,0-2-512,-5 3-32,-6 3-512,-10 2-1698,-17 3-1602,-10 1-2850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2.854"/>
    </inkml:context>
    <inkml:brush xml:id="br0">
      <inkml:brushProperty name="width" value="0.025" units="cm"/>
      <inkml:brushProperty name="height" value="0.025" units="cm"/>
    </inkml:brush>
  </inkml:definitions>
  <inkml:trace contextRef="#ctx0" brushRef="#br0">59 1 17649,'-6'12'694,"-4"10"-99,1 0 0,2 0 0,0 1 1,1 0-1,1 0 0,2 1 0,-2 28 1,5-23-375,1 1 0,2-1 0,0 0 1,9 30-1,-10-49-216,1 0 1,0 0 0,1-1-1,0 1 1,0-1-1,1 0 1,0 0 0,1 0-1,0-1 1,0 1-1,1-2 1,0 1 0,0-1-1,1 0 1,9 7-1,-14-12-3,0 0 0,1 0 0,-1 0 0,1 0 0,-1-1 0,1 1 0,0-1-1,-1 0 1,1 0 0,0 0 0,0-1 0,0 0 0,0 1 0,-1-1 0,1 0 0,0-1-1,0 1 1,0-1 0,0 1 0,4-3 0,-3 1 6,0-1 0,0 0 0,0 0 1,0 0-1,-1-1 0,0 1 0,0-1 0,0 0 0,0 0 1,0-1-1,-1 1 0,5-9 0,1-3 4,-1-1 0,-1 0-1,0-1 1,-1 0 0,-1 0 0,0 0 0,2-24 0,-5 27-7,-1 5 24,1-1-1,-1 1 0,-1 0 0,0-1 0,0 1 0,-4-18 0,4 27-27,0 1-1,0 0 1,0-1-1,-1 1 1,1-1-1,0 1 1,0 0 0,0-1-1,-1 1 1,1 0-1,0-1 1,-1 1-1,1 0 1,0-1-1,-1 1 1,1 0-1,0-1 1,-1 1-1,1 0 1,0 0-1,-1 0 1,1-1-1,-1 1 1,1 0-1,0 0 1,-1 0-1,1 0 1,-1 0-1,1 0 1,-1 0-1,1 0 1,0 0-1,-1 0 1,1 0-1,-1 0 1,1 0-1,-1 0 1,1 0-1,0 0 1,-1 1-1,1-1 1,-1 0-1,1 0 1,0 0-1,-1 1 1,1-1-1,0 0 1,-1 1-1,1-1 1,0 0 0,-1 0-1,1 1 1,0-1-1,0 1 1,-1-1-1,1 0 1,0 1-1,0-1 1,0 1-1,0-1 1,0 0-1,-1 1 1,1 0-1,-14 25 47,7-2 45,1 0 0,-4 44-1,9-56-38,0-1 1,1 1-1,0-1 0,1 0 0,0 1 0,1-1 0,0 0 0,5 15 0,-6-23-44,0-1 1,1 1-1,-1 0 0,0-1 0,1 1 1,-1-1-1,1 1 0,0-1 0,0 0 0,0 0 1,0 1-1,0-1 0,1-1 0,-1 1 1,1 0-1,-1-1 0,1 1 0,-1-1 0,1 0 1,0 0-1,0 0 0,-1 0 0,1 0 1,0-1-1,0 1 0,0-1 0,0 0 0,0 1 1,0-1-1,0-1 0,0 1 0,0 0 1,0-1-1,0 0 0,0 0 0,3-1 1,3-1 11,-1-1 1,1 0 0,-1 0 0,0-1 0,0 0 0,0-1 0,0 0-1,-1 0 1,0 0 0,7-10 0,-3 1 17,0-1 0,-1-1 0,-1 1 0,-1-1 0,0-1-1,-1 0 1,-1 0 0,-1 0 0,-1 0 0,0-1 0,-1 0 0,-1 0 0,-1-38 0,-1 57-41,0-1 0,0 0 0,0 1 1,1-1-1,-1 0 0,0 0 1,0 0-1,-1 1 0,1-1 0,0 0 1,0 0-1,0 1 0,0-1 1,-1 0-1,1 1 0,0-1 0,-1 0 1,1 1-1,0-1 0,-1 0 1,1 1-1,-1-1 0,0 0 0,0 1 0,0 1-1,1 0 0,-1-1 0,0 1 0,1 0 0,-1-1 0,1 1 0,-1 0 1,0 0-1,1 0 0,0-1 0,-1 1 0,1 0 0,0 0 0,-1 0 1,1 0-1,0 0 0,0 0 0,0 0 0,0 1 0,-7 33 242,3-1-1,1 1 1,1 0-1,2 0 0,5 41 1,-4-71-282,0-1 0,-1 1 1,2-1-1,-1 1 0,0-1 0,1 1 0,0-1 1,0 0-1,0 0 0,1 0 0,-1 0 0,1 0 1,0 0-1,0-1 0,0 0 0,1 1 1,-1-1-1,1 0 0,0-1 0,0 1 0,0-1 1,0 1-1,0-1 0,0 0 0,1-1 1,-1 1-1,0-1 0,1 0 0,0 0 0,-1 0 1,1-1-1,0 1 0,-1-1 0,1 0 0,6-1 1,-6 0-367,-1 0 0,1 0-1,0-1 1,0 0 0,-1 1 0,1-1 0,-1-1 0,1 1 0,-1-1 0,0 1 0,0-1 0,0-1 0,0 1 0,-1 0-1,1-1 1,-1 0 0,0 0 0,0 0 0,0 0 0,-1 0 0,1-1 0,1-5 0,9-38-6318,-5-11-3181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3.369"/>
    </inkml:context>
    <inkml:brush xml:id="br0">
      <inkml:brushProperty name="width" value="0.025" units="cm"/>
      <inkml:brushProperty name="height" value="0.025" units="cm"/>
    </inkml:brush>
  </inkml:definitions>
  <inkml:trace contextRef="#ctx0" brushRef="#br0">36 296 14286,'-4'13'2295,"-5"27"-666,1 0 1,1 0-1,3 1 1,1 75-1,4-85-1343,3-1 0,0 1 0,2-1 0,13 41 0,-9-42-253,6 19-105,10 49 0,-23-84 58,-1 1 1,0 0-1,-1 0 0,-1 0 0,0-1 0,-1 1 1,0 0-1,-5 21 0,6-34 20,-1 0-1,1 0 1,0 0-1,0 0 1,-1 0-1,1 0 0,-1 0 1,1 0-1,-1 0 1,0 0-1,1 0 1,-1 0-1,0 0 1,1 0-1,-1 0 1,0-1-1,-1 2 1,1-2 4,1 0 0,-1 0 1,1 0-1,-1 1 1,1-1-1,-1 0 1,1-1-1,-1 1 0,1 0 1,-1 0-1,1 0 1,-1 0-1,1 0 0,-1 0 1,1-1-1,-1 1 1,1 0-1,0 0 1,-1-1-1,1 1 0,-1 0 1,1-1-1,0 1 1,-1 0-1,1-1 1,-1 0-1,-1-1 32,0-1 0,0-1 0,0 1 0,0 0 0,0 0 1,1-1-1,0 1 0,-1-1 0,0-5 0,-9-84 52,5 1-1,7-141 1,1 138-370,11-151-948,-9 210 1138,1-1 0,3 1-1,1 1 1,21-58 0,-28 88 89,1 0 0,-1 0 0,1 0-1,0 0 1,0 1 0,0-1 0,1 1 0,0 0-1,0 0 1,0 0 0,0 0 0,0 1-1,1 0 1,-1 0 0,7-3 0,-7 4-7,0 1 0,0 0 1,0 0-1,0 0 1,0 1-1,0-1 0,0 1 1,0 0-1,0 0 0,1 0 1,-1 1-1,0-1 0,0 1 1,0 0-1,0 0 1,0 1-1,0-1 0,0 1 1,-1 0-1,6 3 0,-2 0 2,0-1 1,-1 1-1,0 0 0,0 1 0,-1-1 0,1 1 0,-1 1 0,-1-1 0,1 0 1,-1 1-1,0 0 0,-1 0 0,1 1 0,-1-1 0,-1 0 0,1 1 0,-1 0 0,-1-1 1,1 1-1,-2 0 0,1 0 0,-1 0 0,-1 15 0,0-12 148,0 1 0,-1-1 1,-1 0-1,0 0 0,0 0 0,-1 0 0,0-1 0,-1 1 1,0-1-1,-1 0 0,0-1 0,0 1 0,-1-1 1,0-1-1,-1 1 0,-9 7 0,13-12-130,0-1-154,6-4-189,32-19-1413,-23 18 1493,0 0 0,0 0-1,0 1 1,0 0 0,0 1-1,0 1 1,0 0 0,15 3-1,-23-4 210,1 1 0,0 0 0,-1 0 0,1 0 0,-1 0 0,1 0 0,-1 1-1,1 0 1,-1 0 0,0 0 0,0 0 0,0 0 0,0 1 0,0-1 0,-1 1 0,1 0-1,-1 0 1,0 0 0,1 0 0,-2 0 0,1 0 0,0 0 0,0 1 0,-1-1 0,0 1-1,0-1 1,0 1 0,1 4 0,-2-4 139,-1 0 0,1 0 0,-1 0-1,0 0 1,0 0 0,0 0 0,-1 0 0,1-1-1,-1 1 1,0 0 0,0-1 0,0 1 0,0-1 0,-1 0-1,0 0 1,1 0 0,-1 0 0,0 0 0,0 0-1,-1-1 1,1 1 0,-5 1 0,-12 9 836,-1-1 1,-33 14-1,43-22-681,-3 3 103,4-1-204,-1-1-1,0 0 1,0-1 0,0 0-1,0-1 1,0 0 0,-1-1-1,1 0 1,-1 0 0,-19-1-1,30-2-264,0 1 0,0 0 0,0-1 0,1 1 0,-1-1 0,0 1 0,0-1 0,0 1-1,0-1 1,0 1 0,1-1 0,-1 0 0,0 1 0,0-1 0,1 0 0,-1 0 0,1 0 0,-1 0 0,1 0 0,-1 1-1,1-1 1,-1 0 0,1 0 0,0 0 0,0 0 0,-1-2 0,0-31-4641,1 25 2369,0-33-8946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4.359"/>
    </inkml:context>
    <inkml:brush xml:id="br0">
      <inkml:brushProperty name="width" value="0.025" units="cm"/>
      <inkml:brushProperty name="height" value="0.025" units="cm"/>
    </inkml:brush>
  </inkml:definitions>
  <inkml:trace contextRef="#ctx0" brushRef="#br0">229 404 10122,'6'-11'2391,"-2"4"-1954,24-51 4116,-27 53-4059,1 1 0,-1-1-1,1 1 1,-1-1 0,0 1 0,-1-1 0,1 0 0,-1 1 0,0-1 0,0 0 0,-1 0 0,1 1 0,-3-7 0,2 9-405,0 1 0,0-1 1,0 1-1,0-1 0,-1 1 0,1 0 1,-1-1-1,1 1 0,-1 0 1,1 0-1,-1 0 0,0 0 0,0 0 1,1 1-1,-1-1 0,0 0 0,0 1 1,0-1-1,0 1 0,0 0 1,0 0-1,0 0 0,1 0 0,-1 0 1,0 0-1,0 0 0,0 0 1,-2 1-1,-4 0 28,1 1 1,-1-1-1,1 1 1,-1 0-1,1 1 1,-7 3-1,-1 3-58,0 0 0,1 1-1,1 1 1,0 0 0,-16 17 0,22-21-45,1 0 1,-1 1-1,2 0 1,-1 0-1,1 0 1,0 1-1,0 0 1,1 0-1,1 0 1,-5 16-1,7-24-13,1 0-1,0-1 0,0 1 1,-1 0-1,1 0 1,0-1-1,0 1 0,0 0 1,0 0-1,0 0 0,0 0 1,0-1-1,0 1 0,0 0 1,0 0-1,1 0 0,-1-1 1,0 1-1,0 0 0,1 0 1,-1-1-1,1 1 0,-1 0 1,0-1-1,1 1 0,0 0 1,-1-1-1,1 1 0,-1-1 1,1 1-1,0-1 0,-1 1 1,1-1-1,0 1 0,-1-1 1,1 0-1,0 1 0,0-1 1,-1 0-1,1 0 0,0 1 1,0-1-1,0 0 0,-1 0 1,1 0-1,0 0 0,0 0 1,0 0-1,-1 0 0,1 0 1,0-1-1,0 1 0,0 0 1,0-1-1,47-18-2,-12-3 51,34-26 1,-48 32-171,0 0 1,2 1-1,-1 1 0,2 1 1,32-11-1,-55 23 106,1 0 1,0 0-1,0 0 0,0 1 1,0-1-1,0 1 1,0 0-1,0 0 0,0 0 1,0 0-1,0 0 0,0 1 1,0-1-1,4 3 1,-5-2-1,0 0 1,-1 0-1,1 0 1,-1 0 0,1 0-1,-1 0 1,1 1-1,-1-1 1,0 1-1,0-1 1,0 1 0,0-1-1,0 1 1,0 0-1,0-1 1,-1 1 0,2 3-1,0 6-34,0 0 0,-1 1 0,-1-1-1,0 0 1,0 1 0,-3 13 0,2-16 44,-3 24 90,-2-1-1,-1 0 0,-2 0 1,-22 56-1,-68 114 466,92-188-472,3-7-53,0 1-1,0-1 1,-1 0 0,1 0 0,-1 0-1,-10 10 1,14-17-40,1 0 0,-1 0 0,1 0 0,0 0 0,-1 0 0,1 0 0,0 0 0,-1 0 0,1 0 0,0-1 0,-1 1 0,1 0 0,-1 0 0,1 0 0,0 0 0,-1 0 0,1-1 0,0 1 0,0 0 0,-1 0 0,1-1 0,0 1 0,-1 0 0,1 0 0,0-1 0,0 1 0,0 0 0,-1-1 0,1 1 0,0 0 0,0-1 0,0 1 0,0 0 0,0-1 0,-1 1 0,1 0 0,0-1 0,0 1 0,0 0-1,0-1 1,0 1 0,0-1 0,0 1 0,0 0 0,0-1 0,1 1 0,-1 0 0,0-1 0,0 1 0,0 0 0,0-1 0,-1-28-213,1 26 185,2-25 34,1 0 1,1 0-1,1 0 0,1 0 0,2 1 0,1 0 0,1 1 0,1 0 0,28-48 1,-7 23 42,3 1 0,1 2 0,69-70 0,-96 108-43,-6 6 7,0 0 1,1 1 0,-1-1 0,1 0 0,0 1 0,0 0 0,0 0 0,0 0 0,0 0 0,1 1 0,-1 0 0,1 0 0,0 0 0,0 0 0,5-1 0,-9 4-3,0-1 1,-1 1 0,1-1-1,0 0 1,-1 1 0,1-1 0,0 1-1,-1 0 1,1-1 0,-1 1-1,1-1 1,-1 1 0,1 0-1,-1-1 1,0 1 0,1 0 0,-1 0-1,0-1 1,1 1 0,-1 0-1,0 0 1,0 0 0,0-1-1,0 1 1,0 0 0,0 0 0,0 0-1,0-1 1,0 1 0,0 0-1,0 0 1,-1 0 0,-3 32-16,0-19 16,-1-1 1,0 0-1,-1 0 1,-1 0-1,-9 14 1,7-13 111,1 0 0,0 1 0,-6 20 0,30-44 800,7-11-681,-7-1-153,-2-1 0,0 0 0,-1-1-1,-2-1 1,0 0 0,-2 0-1,0-1 1,-2 0 0,-1-1 0,0 1-1,-2-1 1,-1 0 0,-1-43 0,-6 48 6,-5 17-97,8 4 6,0 1 1,0 0-1,0 0 1,0 0-1,0 0 1,0 0-1,0 1 0,0-1 1,1 0-1,-1 0 1,0 0-1,1 1 1,-1-1-1,1 0 0,0 1 1,-1-1-1,1 0 1,0 1-1,0-1 1,0 0-1,0 1 0,0 2 1,0-1-134,1-1-1,-1 1 1,1-1 0,-1 1-1,1-1 1,0 0 0,0 1-1,0-1 1,1 0 0,-1 0-1,0 1 1,1-1 0,0 0-1,-1 0 1,1-1 0,0 1-1,0 0 1,0 0 0,0-1-1,0 0 1,0 1 0,1-1-1,-1 0 1,0 0 0,1 0-1,-1 0 1,1 0 0,-1-1-1,1 1 1,3 0 0,11 2-2197,1-1-1,-1-1 1,24 0 0,-33-1 620,25 0-4457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5.126"/>
    </inkml:context>
    <inkml:brush xml:id="br0">
      <inkml:brushProperty name="width" value="0.025" units="cm"/>
      <inkml:brushProperty name="height" value="0.025" units="cm"/>
    </inkml:brush>
  </inkml:definitions>
  <inkml:trace contextRef="#ctx0" brushRef="#br0">161 565 5830,'0'0'14643,"-10"11"-12898,-9 11-1096,-55 64 1795,64-73-2161,0 0 1,1 1 0,1 0 0,-13 28-1,22-43-281,-1 1-1,0 0 0,1 0 0,-1-1 1,0 1-1,1 0 0,-1 0 1,0 0-1,1 0 0,-1-1 0,0 1 1,1 0-1,-1 0 0,1 0 0,-1 0 1,1 0-1,-1 0 0,0 0 1,1 0-1,-1 0 0,1 0 0,-1 0 1,0 0-1,1 1 0,-1-1 0,0 0 1,1 0-1,-1 0 0,1 0 1,-1 1-1,0-1 0,1 0 0,-1 0 1,0 1-1,0-1 0,1 0 1,-1 1-1,0-1 0,0 0 0,1 1 1,-1-1-1,0 0 0,0 1 0,0-1 1,1 0-1,-1 1 0,0-1 1,0 1-1,0-1 0,0 0 0,0 1 1,0-1-1,0 1 0,0-1 1,0 1-1,0-1 0,0 0 0,0 1 1,0-1-1,0 1 0,-1-1 0,1 0 1,0 1-1,0-1 0,0 0 1,-1 1-1,1-1 0,0 1 0,29-18 50,16-17-447,-1-3 0,51-54 0,6-7 404,-101 98 5,0 0 0,0 0 1,0 0-1,0 0 0,0-1 0,0 1 0,1 0 0,-1 0 0,0 0 0,0 0 0,0 0 0,0 0 0,0-1 0,0 1 0,1 0 0,-1 0 1,0 0-1,0 0 0,0 0 0,0 0 0,1 0 0,-1 0 0,0 0 0,0 0 0,0 0 0,0 0 0,1 0 0,-1 0 0,0 0 0,0 0 1,0 0-1,1 0 0,-1 0 0,0 0 0,0 0 0,0 0 0,0 0 0,1 0 0,-1 0 0,0 0 0,0 0 0,0 0 0,0 1 0,0-1 1,1 0-1,-1 0 0,0 0 0,0 0 0,0 0 0,0 0 0,0 1 0,0-1 0,1 14 194,-9 19-103,-32 73 321,27-76-368,1 0 0,1 0 0,2 2 0,1-1 0,1 1 0,2 0 0,-2 36 0,8-45-597,-1-1 100,0 1 0,-5 36-1,4-54 438,0-1 1,0 0-1,0 1 0,0-1 0,0 0 0,-1 1 1,0-1-1,0 0 0,0 0 0,-1 0 0,1-1 1,-1 1-1,0 0 0,0-1 0,0 0 0,0 0 1,0 0-1,-1 0 0,-5 3 0,9-6 15,0 1 1,-1-1-1,1 0 0,0 0 0,-1 0 0,1 0 0,0 0 0,-1 1 0,1-1 0,0 0 1,0 0-1,-1 0 0,1 0 0,0 0 0,-1 0 0,1 0 0,0 0 0,-1 0 1,1 0-1,0-1 0,-1 1 0,1 0 0,0 0 0,-1 0 0,1 0 0,0 0 1,0 0-1,-1-1 0,1 1 0,0 0 0,0 0 0,-1 0 0,1-1 0,0 1 0,0 0 1,0 0-1,-1-1 0,1 1 0,0 0 0,0-1 0,0 1 0,0 0 0,0 0 1,0-1-1,-1 1 0,1 0 0,0-1 0,0 1 0,0 0 0,0-1 0,0 1 1,0 0-1,0-1 0,2-20 344,-2 19-331,6-28 173,2 1 0,0-1 0,2 2 0,18-35 1,7-22 155,45-153 226,-41 112-896,110-238-1,-140 347 283,0 0 0,2 1 0,17-23 0,-24 35 25,0 0-1,0 0 1,0 0-1,0 1 0,1-1 1,-1 1-1,1 0 1,0 0-1,0 1 1,0-1-1,0 1 1,0 0-1,1 0 1,-1 1-1,11-2 1,-15 3 6,0 0 0,0 0 0,0 0 0,-1 0 0,1 0 0,0 0 0,0 0 0,0 0 0,0 1 0,0-1 0,-1 0 0,1 0 0,0 1 0,0-1 0,0 1 0,-1-1 0,1 0 1,0 1-1,0 0 0,-1-1 0,1 1 0,-1-1 0,1 1 0,0 0 0,-1-1 0,1 1 0,-1 0 0,1 0 0,2 30-122,-4-21 92,-1-1 1,0 1-1,-1-1 0,-6 17 1,-6 1 125,-1 0 0,-1-1 0,-40 44 0,29-36 23,-24 36-1,52-70-120,0 1 1,0-1-1,0 0 0,-1 0 0,1 0 1,0 1-1,0-1 0,0 0 0,0 0 0,0 1 1,0-1-1,0 0 0,-1 0 0,1 1 1,0-1-1,0 0 0,0 1 0,0-1 1,0 0-1,0 0 0,0 1 0,0-1 1,0 0-1,1 0 0,-1 1 0,0-1 0,0 0 1,0 1-1,0-1 0,0 0 0,0 0 1,0 0-1,1 1 0,-1-1 0,0 0 1,0 0-1,0 1 0,1-1 0,-1 0 1,0 0-1,1 0 0,15 3-121,29-7-138,-38 3 149,13-2-3,0 2 0,0 0 0,0 1 0,0 1 0,25 4 0,-36-3 69,-1 0 1,0 0-1,0 0 0,0 1 0,-1 0 0,1 1 0,-1 0 1,0 0-1,0 0 0,0 1 0,0 0 0,-1 1 0,0-1 1,0 1-1,7 10 0,-11-14 46,1 1 0,-1 0 0,-1 0 0,1 0 0,0 1 0,-1-1 0,0 0 0,1 0 1,-1 1-1,-1-1 0,1 1 0,0-1 0,-1 1 0,0-1 0,0 1 0,0-1 0,0 1 0,0-1 0,-2 5 0,1-3 89,-1-1-1,0 1 1,0 0-1,-1-1 1,1 0-1,-1 0 1,0 0 0,0 0-1,-1 0 1,1 0-1,-1-1 1,-4 4-1,-8 4 482,-1 0-1,-1 0 1,1-2-1,-1 0 1,-31 9-1,30-11-221,1-1-1,-1-1 1,0-1-1,-1 0 1,-24 0-1,40-3-369,1-1-1,-1 0 0,1 0 0,0 0 1,-1-1-1,1 1 0,0-1 0,-1 0 1,1 1-1,0-1 0,0-1 0,-1 1 1,1 0-1,0-1 0,0 0 0,1 0 1,-1 0-1,0 0 0,1 0 0,-1 0 1,1-1-1,-1 1 0,1-1 1,0 0-1,0 1 0,0-1 0,1 0 1,-1 0-1,1 0 0,0-1 0,-1 1 1,1 0-1,1 0 0,-1-1 0,0 1 1,1 0-1,0-6 0,-1 2-444,1 1 0,0-1-1,1 1 1,0 0 0,0-1-1,0 1 1,1 0 0,-1 0-1,4-6 1,-2 6-511,0 1 1,0-1-1,1 1 0,-1 0 1,1 0-1,0 0 0,1 0 1,-1 1-1,7-5 1,25-15-8608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5.458"/>
    </inkml:context>
    <inkml:brush xml:id="br0">
      <inkml:brushProperty name="width" value="0.025" units="cm"/>
      <inkml:brushProperty name="height" value="0.025" units="cm"/>
    </inkml:brush>
  </inkml:definitions>
  <inkml:trace contextRef="#ctx0" brushRef="#br0">122 258 21140,'0'0'7164,"12"-9"-6235,20-13-579,61-46-37,-80 58-350,-1 0 1,-1-1-1,0 0 0,-1 0 1,12-17-1,-20 25 25,-1 0 0,1 0 0,-1-1 0,1 1 0,-1 0 1,0-1-1,0 1 0,0-1 0,-1 1 0,1-1 0,-1 1 0,0-5 0,0 7 10,0 0-1,0-1 1,-1 1-1,1 0 1,0-1-1,-1 1 1,0 0-1,1-1 1,-1 1-1,1 0 1,-1 0-1,0 0 1,0-1-1,0 1 1,0 0-1,0 0 1,0 0-1,0 1 1,0-1-1,0 0 1,0 0-1,0 0 1,-1 1-1,1-1 1,0 1-1,-1-1 1,1 1-1,0-1 1,-1 1-1,1 0 1,-3 0-1,-8-1 1,0 1 0,-1 1 0,1 0 0,0 1 0,0 0 0,1 1 0,-1 0 0,0 1 0,1 0 0,0 0 0,0 2 0,0-1 0,0 2 0,1-1-1,0 1 1,1 1 0,0 0 0,-11 11 0,10-10 32,1 0 0,0 1 0,1 0 0,0 1 0,1 0 0,0 0 1,1 0-1,0 1 0,1 0 0,0 0 0,1 0 0,0 1 0,1-1 0,0 1 0,1 0 0,1 0 0,-1 14 0,3-22-20,0 0 1,0 0-1,1 0 0,-1 0 1,1 0-1,0 0 0,1 0 0,-1-1 1,1 1-1,0-1 0,0 1 1,0-1-1,1 0 0,-1 0 1,1-1-1,0 1 0,0-1 1,0 0-1,1 0 0,-1 0 0,1 0 1,0-1-1,0 0 0,-1 0 1,11 2-1,0 1-304,0-1-1,0 0 1,18 1 0,39-2-4237,-44-7-1560,-7-11-4249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4:39.334"/>
    </inkml:context>
    <inkml:brush xml:id="br0">
      <inkml:brushProperty name="width" value="0.025" units="cm"/>
      <inkml:brushProperty name="height" value="0.025" units="cm"/>
    </inkml:brush>
  </inkml:definitions>
  <inkml:trace contextRef="#ctx0" brushRef="#br0">0 11 20179,'4'0'1602,"12"0"-193,2 0-672,1 0-737,3 0-1025,-1-2-2819,-3-6-6566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5.805"/>
    </inkml:context>
    <inkml:brush xml:id="br0">
      <inkml:brushProperty name="width" value="0.025" units="cm"/>
      <inkml:brushProperty name="height" value="0.025" units="cm"/>
    </inkml:brush>
  </inkml:definitions>
  <inkml:trace contextRef="#ctx0" brushRef="#br0">1 8 18514,'0'0'6117,"55"-4"-6117,-39 5-2018,3-1-2946,-2-5-6599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2:46.178"/>
    </inkml:context>
    <inkml:brush xml:id="br0">
      <inkml:brushProperty name="width" value="0.025" units="cm"/>
      <inkml:brushProperty name="height" value="0.025" units="cm"/>
    </inkml:brush>
  </inkml:definitions>
  <inkml:trace contextRef="#ctx0" brushRef="#br0">12 0 12620,'0'0'6214,"-12"51"-4901,12-29 64,0-2-127,11-7-1026,6-11-448,6-2-2883,0-19-8456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3:23.655"/>
    </inkml:context>
    <inkml:brush xml:id="br0">
      <inkml:brushProperty name="width" value="0.025" units="cm"/>
      <inkml:brushProperty name="height" value="0.025" units="cm"/>
    </inkml:brush>
  </inkml:definitions>
  <inkml:trace contextRef="#ctx0" brushRef="#br0">35 72 9545,'0'0'2701,"-6"-9"-2626,-18-25-70,24 33 2,-1 1 0,1-1 0,-1 1 0,1-1 0,0 0 0,-1 1 0,1-1 0,0 0 0,-1 1 0,1-1 0,0 0 0,0 1 0,0-1 0,0 0 0,-1 0 0,1 1-1,0-1 1,0 0 0,0 1 0,1-1 0,-1 0 0,0 0 0,0 1 0,0-1 0,0 0 0,1 1 0,-1-1 0,0 0 0,1 1 0,-1-1 0,1 0 0,-1 1 0,0-1 0,1 1 0,-1-1 0,1 1 0,-1-1-1,1 1 1,0-1 0,-1 1 0,1 0 0,0-1 0,-1 1 0,1 0 0,0-1 0,-1 1 0,1 0 0,0 0 0,-1 0 0,1 0 0,0 0 0,0-1 0,-1 1 0,1 1 0,0-1 0,-1 0 0,1 0-1,0 0 1,1 0 0,41 5 158,83 36-42,-71-21-78,84 19 1,23-16 1770,300 5 1,-256-21-1276,495 41 587,351 8 264,1267-111-874,-2004 36-482,1107-44 99,-1235 63-94,551-23 51,-737 23-76,1 0 0,-1 0 0,1 0 0,-1 0 0,1 0 0,-1-1 0,1 1 0,-1 0 0,0-1 0,1 1 0,-1-1 0,0 1-1,1-1 1,-1 1 0,0-1 0,0 0 0,1 0 0,-1 0 0,0 0 0,0 0 0,1-1 0,-2 1 4,0 0-1,0 0 1,0 0-1,0 0 1,0 0-1,0 0 1,-1 0-1,1 0 1,0 0-1,-1 1 1,1-1 0,-1 0-1,1 0 1,-1 0-1,1 0 1,-1 1-1,1-1 1,-1 0-1,0 1 1,1-1-1,-1 0 1,0 1 0,-1-1-1,-4-4 3,0 1 1,0 0-1,-1 0 1,1 0-1,-1 1 1,-13-4-1,3 4-540,-1 1 1,0 1-1,-27 1 0,7 1-2103,-3-2-2195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3:26.971"/>
    </inkml:context>
    <inkml:brush xml:id="br0">
      <inkml:brushProperty name="width" value="0.025" units="cm"/>
      <inkml:brushProperty name="height" value="0.025" units="cm"/>
    </inkml:brush>
  </inkml:definitions>
  <inkml:trace contextRef="#ctx0" brushRef="#br0">8976 188 10474,'-14'-3'160,"-352"-72"1789,307 69-2365,1 3 0,-106 7 0,-118 30-806,1 0 1177,-749-15 2453,693-21-2462,-852-20 102,611-9 124,-670-40 868,-931 5-170,2060 70-771,-211 35-1,244-23-39,1 5 0,1 3 0,-93 40 0,146-50-14,-1 1 0,2 1 1,0 2-1,2 1 0,-34 28 1,54-41-51,0 2 0,0-1 0,0 1 0,1 0 1,0 1-1,1 0 0,0 0 0,0 0 0,1 1 1,0 0-1,1 0 0,0 0 0,0 0 0,1 1 1,1-1-1,0 1 0,0 0 0,1 0 0,0 0 0,1 14 1,2-18-1,-1 0 0,1 0 0,1 0 0,-1 0 0,1 0 0,1 0 0,-1 0 0,1-1-1,0 0 1,0 0 0,1 0 0,0 0 0,0-1 0,0 0 0,1 0 0,0 0 0,0 0 0,0-1 0,0 0 0,10 4 0,9 4 0,-1-1-1,2-1 0,-1-2 1,37 8-1,433 57 61,-298-50-51,1209 126-47,-574-88 103,1549 124-2,-1392-124 277,-704-59-281,417-51 0,-143-42 607,-436 63-305,-2-5 0,174-72 0,-246 83-251,-2-2-1,88-58 0,-114 67-76,-1-2-1,0 0 1,-1-1 0,-1 0-1,0-2 1,-2 0 0,28-44-1,-40 57-22,-1 0 0,1-1-1,-1 1 1,-1 0 0,0-1 0,0 1-1,0-1 1,-1 0 0,0 0 0,0-10-1,-1 13-104,-1 0 0,1 1 0,-1-1 0,0 0 1,-1 1-1,1-1 0,-1 1 0,0 0 0,0-1 0,0 1 0,0 0 0,-1 0 0,1 0 0,-1 0 0,0 1 0,-1-1 0,1 1 0,-5-4 0,-51-30-2788,-23-2-1399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3:28.330"/>
    </inkml:context>
    <inkml:brush xml:id="br0">
      <inkml:brushProperty name="width" value="0.025" units="cm"/>
      <inkml:brushProperty name="height" value="0.025" units="cm"/>
    </inkml:brush>
  </inkml:definitions>
  <inkml:trace contextRef="#ctx0" brushRef="#br0">3019 1566 7976,'-11'0'655,"-1"0"1,1-1 0,-1 0 0,1-1 0,0 0 0,-12-4 0,22 4-572,1-1 1,-1 1 0,1-1 0,0 0 0,-1 1 0,1-1 0,0 1 0,1-1-1,-1 1 1,0-1 0,1 1 0,-1-1 0,1 1 0,0-1 0,1-2 0,1-7 153,-2 6-94,-1-1 1,-1 1 0,1-1-1,-1 1 1,0 0 0,0 0-1,-1-1 1,0 1 0,0 0-1,-1 0 1,1 1-1,-7-11 1,-5-6 240,-33-37-1,9 12-92,-10-21-97,-104-136-27,123 170-185,-2 1 0,-1 2-1,-61-47 1,42 44 34,-1 3 0,-1 1 1,-2 3-1,-100-34 0,-244-50 231,129 41 85,132 31 40,-302-103-111,347 109-208,-162-37-1,-9-1 1367,174 34-752,58 22-625,-40-12-1,71 26-274,1 1 0,-1 0 0,1 0 0,-1-1 0,1 1 0,0 0 0,-1-1 0,1 1 0,0-1 0,-1 1 0,1 0 0,0-1 0,-1 1 0,1-1 0,0 1 0,0-1 0,0 1 0,-1-1 0,1 1 0,0-1 0,0 1 0,0-1 0,0 1 0,0-1 0,0 1 0,0-1 0,0 1 0,0-1 0,0 1 0,0-1 0,0 1 0,0-1 0,1 1 0,-1-1 0,0 1 0,1-1 0,-1-4-2550,1-7-5359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3:30.038"/>
    </inkml:context>
    <inkml:brush xml:id="br0">
      <inkml:brushProperty name="width" value="0.025" units="cm"/>
      <inkml:brushProperty name="height" value="0.025" units="cm"/>
    </inkml:brush>
  </inkml:definitions>
  <inkml:trace contextRef="#ctx0" brushRef="#br0">2427 181 7143,'-371'-132'3245,"313"118"-2917,0 2 0,-1 2-1,-72-1 1,-183 9 564,159 4-601,37-2 272,-11-2-154,-147 17-1,233-9-390,0 2 0,0 1 1,1 2-1,0 2 0,1 2 1,1 2-1,-51 28 0,58-26-2,1 2-1,1 1 1,1 2-1,1 1 1,1 1-1,2 1 1,-26 33 0,39-41-18,0-1 0,1 2 0,0 0 1,2 0-1,1 1 0,0 1 0,2-1 1,0 1-1,1 1 0,2-1 0,0 1 0,-1 45 1,5-42 39,2-1 0,1 1 0,1 0 0,1-1 0,2 0 0,0 0 0,20 44 0,-11-37 73,2 0 1,0-1-1,3-2 0,0 1 0,29 28 0,-8-15 43,2-2-1,2-3 0,1-1 0,2-2 1,1-3-1,89 43 0,-83-50-55,1-3 0,0-2 0,2-3-1,83 14 1,-58-20 3,1-3-1,131-4 1,9-22 5,320-67 0,-515 79-105,164-34 52,-2-9 1,-3-8-1,347-156 0,-502 197-48,-2 0 0,0-3 0,37-26 0,-60 38 6,0 0 0,-1-1 0,0 0-1,-1 0 1,1-1 0,-2 0 0,1 0-1,-1 0 1,-1-1 0,1 0 0,-2 0 0,1 0-1,-2-1 1,1 1 0,1-13 0,-2 4 1,0-1 0,-2 1 0,-1-1 0,0 1 0,-1-1 0,-1 0 1,-1 1-1,-1 0 0,0 0 0,-11-26 0,5 21 5,-1 1 0,-1 0 1,-1 0-1,-1 1 0,-1 1 0,-1 0 0,-21-22 1,4 12-2,0 2 1,-2 1 0,0 1 0,-2 2-1,-1 2 1,-1 2 0,-1 1 0,-84-29-1,43 25-102,-2 4 0,0 4 0,-132-9 0,-259 24-563,285 20-2046,-210 48-1,186-25-2803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3:33.810"/>
    </inkml:context>
    <inkml:brush xml:id="br0">
      <inkml:brushProperty name="width" value="0.025" units="cm"/>
      <inkml:brushProperty name="height" value="0.025" units="cm"/>
    </inkml:brush>
  </inkml:definitions>
  <inkml:trace contextRef="#ctx0" brushRef="#br0">4819 228 9769,'-2072'-141'2862,"1983"139"-2904,-529-5 758,2 52-82,126 39-597,341-49 19,-178 64 0,289-85 78,1 2 1,1 1-1,1 2 0,1 1 0,0 2 1,2 1-1,-53 49 0,71-58-84,1 1 0,0 1 0,1 0 0,1 0-1,1 1 1,0 1 0,-11 28 0,16-32-63,0 1 0,2-1 0,-1 1 0,2 0 0,0 0 0,1 0-1,0 0 1,2 0 0,-1 0 0,7 30 0,-3-31-3,0 0 0,1 0 0,1 0-1,1 0 1,0-1 0,0 0 0,1-1-1,1 1 1,0-1 0,1-1 0,13 13-1,2-1 19,0-1 0,1-2-1,1 0 1,31 15-1,4-3 15,1-2-1,1-4 0,2-2 0,114 25 0,279 26-59,397-12 139,3-60-184,-286-27 126,602-104 1,-433-16 111,-559 95-74,348-144-1,-487 173-48,54-33 1,-86 45-21,0 0 0,-1 0 0,0-1 0,0-1 0,-1 0 0,0 0 0,0-1 0,-1 0 0,7-13 0,-13 19-2,-1 1 0,0-1 1,1 0-1,-2 0 0,1-1 1,0 1-1,-1 0 0,0-1 1,-1 1-1,1 0 0,-1-1 1,0 1-1,0-1 0,-1 1 1,-1-11-1,-1 8 14,1 0-1,-2 1 0,1 0 0,-1-1 1,0 1-1,0 0 0,-1 1 1,0-1-1,-9-9 0,-9-5 133,0 2 0,-2 0 0,0 1 0,-42-21 1,-16-5 16,-3 5 0,-1 3 1,-175-46-1,-288-32 140,530 111-269,-613-95-770,-9 46-4334,369 46 1783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49.740"/>
    </inkml:context>
    <inkml:brush xml:id="br0">
      <inkml:brushProperty name="width" value="0.025" units="cm"/>
      <inkml:brushProperty name="height" value="0.025" units="cm"/>
    </inkml:brush>
  </inkml:definitions>
  <inkml:trace contextRef="#ctx0" brushRef="#br0">5283 523 5349,'-14'-8'5168,"-79"-43"-3991,-3 4 1,-2 5 0,-1 3 0,-166-40 0,-444-59 492,-277 27-1796,784 104 65,-1 9-1,-380 53 1,-121 107-524,534-108 552,3 8 1,-166 87-1,268-117 110,3 3 0,0 2 1,3 3-1,-80 69 0,120-91-14,1 1 0,1 1 0,1 0 0,0 2-1,2-1 1,-20 39 0,27-43-37,0 0-1,1 0 0,1 1 1,1-1-1,0 1 0,1 0 1,1 1-1,1-1 0,1 0 1,2 28-1,1-26-20,2 0-1,0 0 1,1 0 0,0-1-1,2 0 1,1 0 0,0 0-1,1-1 1,1-1 0,1 0-1,0 0 1,1-1 0,29 26-1,-5-8-71,2-1-1,1-3 1,2-1-1,71 37 1,-43-33 40,2-2 1,1-4-1,2-3 1,0-3 0,1-4-1,133 14 1,475-15 526,267-96 470,-5-70 14,-817 128-856,244-39 271,840-168 98,-1046 186-429,177-68 0,-281 86-88,-1-3 0,-2-2 0,-1-3 0,-1-2 0,95-78 0,-137 99 9,0-1-1,-1 0 1,-1-1-1,0-1 1,-1 0-1,-1-1 1,-1 0-1,11-25 1,-19 36 11,0 1 0,-1-1 0,0 0 1,0 1-1,0-1 0,-1 0 0,0 0 1,-1 0-1,0 0 0,0 0 1,0 0-1,-1 0 0,0 0 0,0 0 1,0 0-1,-1 0 0,0 1 0,-1-1 1,0 1-1,0-1 0,0 1 0,0 0 1,-1 0-1,0 0 0,-1 1 1,1 0-1,-1-1 0,-8-6 0,-8-4-49,1 1 0,-2 1 1,0 1-1,0 1 0,-1 1 0,-1 1 0,-46-13 0,-12 2-391,-88-11 1,-280-10-1865,350 41-1122,-99 12 0,102 4-3337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9:01.140"/>
    </inkml:context>
    <inkml:brush xml:id="br0">
      <inkml:brushProperty name="width" value="0.025" units="cm"/>
      <inkml:brushProperty name="height" value="0.025" units="cm"/>
    </inkml:brush>
  </inkml:definitions>
  <inkml:trace contextRef="#ctx0" brushRef="#br0">3732 150 7944,'-573'-14'1432,"56"4"-227,465 7-1164,0 1 0,0 3 1,0 3-1,0 1 1,1 3-1,0 2 0,-58 20 1,12 6-28,3 4 0,-164 97 0,-151 145 248,283-182 4,5 5 0,5 6 1,5 4-1,4 5 0,-141 208 1,179-220-196,5 2 0,4 3 0,6 2 0,4 3 1,6 1-1,5 3 0,-36 188 0,63-239-53,4 1 0,2 0 0,3 1 0,9 97 0,-1-129-7,2 1-1,1-1 1,3-1 0,0 0 0,3 0 0,2-1 0,1-1-1,43 70 1,-21-53 6,2-1 0,3-3 0,2-1 1,100 83-1,-36-49 25,167 99 1,-107-87-53,3-8 1,4-7-1,238 73 0,-197-90 11,2-10-1,346 40 1,191-36 150,2-32-58,-234-9-12,685 17 117,0-71-38,676-192 551,-18-125-39,-851 109-1406,-31-95-145,-814 265 641,280-171-1,-363 188 406,-3-3 0,-3-4 0,-2-4 0,114-126 0,-165 159-41,-2 0 1,-1-2-1,-2-1 1,-2-2-1,-1 0 0,-2-1 1,27-86-1,-38 98-65,-2-1 0,-2 1 0,0-1 0,-2 0 0,-1 0 0,-2-1 0,-1 1 0,-1 0 0,-2 0 0,-1 0 0,-2 1 0,-17-53 0,1 31-42,-1 0-1,-3 2 1,-2 1-1,-2 1 1,-2 2-1,-45-49 1,-1 10-38,-4 5 1,-96-74 0,81 80 50,-2 5 0,-189-98 0,131 93 55,-219-72-1,-184-13 55,-3 34-145,-1978-333-7,2049 397-165,-645 2 0,-415 104-562,1247-32 713,-407 49-342,514-31-744,-299 87-1,208-18-1866,-299 147-1,385-155-721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16.420"/>
    </inkml:context>
    <inkml:brush xml:id="br0">
      <inkml:brushProperty name="width" value="0.025" units="cm"/>
      <inkml:brushProperty name="height" value="0.025" units="cm"/>
    </inkml:brush>
  </inkml:definitions>
  <inkml:trace contextRef="#ctx0" brushRef="#br0">0 98 9257,'4'-9'5130,"0"-2"-3974,14-38 2072,0 21 1821,-18 28-4982,1 0 0,-1 0 0,0 0-1,0 0 1,1 0 0,-1 0 0,0 0 0,0 0 0,1 0 0,-1 0 0,0 0 0,0 1-1,1-1 1,-1 0 0,0 0 0,0 0 0,0 0 0,1 1 0,-1-1 0,0 0 0,0 0 0,0 0-1,0 1 1,0-1 0,1 0 0,-1 0 0,0 1 0,0-1 0,0 0 0,0 0 0,0 1-1,0-1 1,0 0 0,0 0 0,0 1 0,0-1 0,0 0 0,0 1 0,0-1 0,0 0-1,0 0 1,0 1 0,0-1 0,0 0 0,0 0 0,-1 1 0,2 18-105,-1-17 178,-3 49 359,-12 74 1,8-92-1013,2 1 1,2-1-1,1 1 0,2 0 1,1 0-1,5 36 1,0-50-509,-4-12-2237,0-2-6701,-4-16 2507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56:32.293"/>
    </inkml:context>
    <inkml:brush xml:id="br0">
      <inkml:brushProperty name="width" value="0.025" units="cm"/>
      <inkml:brushProperty name="height" value="0.025" units="cm"/>
    </inkml:brush>
  </inkml:definitions>
  <inkml:trace contextRef="#ctx0" brushRef="#br0">46 0 5349,'0'0'6657,"-8"4"-6070,-23 12-26,31-16-554,0 0 1,-1 1-1,1-1 0,0 0 1,-1 0-1,1 0 1,0 0-1,-1 1 0,1-1 1,0 0-1,-1 0 1,1 1-1,0-1 0,0 0 1,-1 1-1,1-1 1,0 0-1,0 0 0,0 1 1,-1-1-1,1 1 1,0-1-1,0 0 0,0 1 1,0-1-1,0 0 1,0 1-1,0-1 0,0 0 1,0 1-1,0-1 1,0 1-1,0-1 0,0 0 1,0 1-1,0-1 1,0 0-1,0 1 0,0-1 1,1 0-1,-1 1 1,0-1-1,0 0 1,0 1-1,1-1 0,-1 0 1,0 1-1,0-1 1,1 0-1,-1 0 0,0 1 1,0-1-1,1 0 1,-1 0-1,0 0 0,1 1 1,-1-1-1,0 0 1,1 0-1,-1 0 0,1 0 1,-1 0-1,0 0 1,1 0-1,-1 0 0,0 0 1,1 0-1,-1 0 1,1 0-1,24 5 67,71-2 540,105-11-1,-12 0 867,960-6-210,627 17-453,-693 91 181,-1057-90-998,61 5 545,-87-9-532,0 0 0,-1 0 0,1 0 0,0 0 0,0 0 0,0 0-1,-1 0 1,1 0 0,0 0 0,0 0 0,0 0 0,-1 0 0,1 0 0,0-1 0,0 1 0,0 0 0,-1 0 0,1 0-1,0 0 1,0-1 0,0 1 0,0 0 0,0 0 0,-1 0 0,1 0 0,0-1 0,0 1 0,0 0 0,0 0 0,0-1 0,0 1-1,0 0 1,0 0 0,0 0 0,0-1 0,0 1 0,0 0 0,0 0 0,0-1 0,0 1 0,0 0 0,0 0 0,0 0-1,0-1 1,0 1 0,0 0 0,0 0 0,1 0 0,-1-1 0,0 1 0,0 0 0,0 0 0,0 0 0,0 0 0,1-1-1,-1 1 1,0 0 0,0 0 0,0 0 0,0 0 0,1 0 0,-1 0 0,0-1 0,0 1 0,0 0 0,1 0 0,-1 0 0,0 0-1,-16-12-6,-46-8-3199,20 6-1974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16.904"/>
    </inkml:context>
    <inkml:brush xml:id="br0">
      <inkml:brushProperty name="width" value="0.025" units="cm"/>
      <inkml:brushProperty name="height" value="0.025" units="cm"/>
    </inkml:brush>
  </inkml:definitions>
  <inkml:trace contextRef="#ctx0" brushRef="#br0">11 200 17168,'0'0'4223,"-4"-10"-2328,3 8-1784,0-1 0,0 0 0,0 1-1,1-1 1,-1 0 0,1 0 0,-1 0 0,1 0 0,0 1 0,0-1-1,0 0 1,0 0 0,1 0 0,-1 0 0,2-3 0,0 2 9,1 0 1,-1 1-1,1-1 0,0 1 1,0 0-1,0 0 1,0 0-1,0 0 0,1 0 1,0 1-1,-1 0 1,1-1-1,5-1 0,21-12-12,0 2-1,2 0 0,0 3 0,0 0 1,0 2-1,2 2 0,-1 1 0,1 1 1,-1 2-1,62 2 0,-92 1-109,-1 0-1,0 0 1,0 0-1,1 1 1,-1-1-1,0 1 1,0 0 0,0-1-1,0 1 1,0 0-1,0 0 1,0 0-1,0 1 1,0-1-1,0 0 1,-1 1 0,1-1-1,0 1 1,-1 0-1,0-1 1,1 1-1,-1 0 1,0 0 0,0 0-1,0 0 1,0 0-1,0 0 1,0 0-1,-1 0 1,1 0-1,-1 1 1,1-1 0,-1 0-1,0 0 1,0 4-1,0 0 26,-1 0 0,0 0 0,0 0-1,0 0 1,-1-1 0,0 1 0,0 0-1,0-1 1,-1 1 0,0-1 0,0 0-1,-5 6 1,-19 20 344,-1-2-1,-1-1 1,-38 27-1,19-16-33,48-39-340,0 0 0,0 0 0,-1 0 0,1 0 0,0 0 0,-1 0 0,1 1 0,0-1-1,0 0 1,-1 0 0,1 0 0,0 0 0,0 1 0,0-1 0,-1 0 0,1 0 0,0 0-1,0 1 1,0-1 0,-1 0 0,1 0 0,0 1 0,0-1 0,0 0 0,0 0 0,0 1 0,0-1-1,0 0 1,0 1 0,0-1 0,0 0 0,0 0 0,0 1 0,0-1 0,0 0 0,0 1 0,0-1-1,0 0 1,0 0 0,0 1 0,0-1 0,0 0 0,0 1 0,0-1 0,1 0 0,16 1-248,38-13-225,-44 10 297,-3 0 41,90-15-1063,-89 15 1139,0 2 0,-1-1 0,1 1 0,0 1 0,0 0 0,-1 0 0,1 0 0,-1 1 0,11 4 0,-17-5 53,1 0-1,-1 1 0,0-1 1,1 1-1,-1-1 1,0 1-1,0 0 0,0 0 1,0 0-1,0 0 1,-1 0-1,1 0 0,-1 1 1,1-1-1,-1 1 1,0-1-1,0 1 0,0-1 1,0 1-1,0-1 0,-1 1 1,1 0-1,-1 0 1,1-1-1,-1 1 0,0 0 1,0 0-1,-1-1 1,1 1-1,0 0 0,-1-1 1,0 1-1,0 0 1,1-1-1,-1 1 0,-1-1 1,-1 4-1,-2 5 148,0 0-1,-1-1 0,0 1 1,-1-1-1,0 0 0,-1-1 1,-9 9-1,-3 1 526,-1-1 1,-1-1-1,-1-1 1,-27 14-1,37-23-452,0 0 0,0-1-1,-1-1 1,0 0 0,0-1 0,0 0 0,-1-2 0,1 1-1,-22-1 1,33-2-259,1 0 0,-1 0-1,1-1 1,-1 0 0,1 1 0,0-1-1,-1 0 1,1 0 0,0 0 0,-1-1-1,1 1 1,0 0 0,0-1 0,0 1-1,0-1 1,1 0 0,-1 0 0,0 0-1,1 0 1,-1 0 0,1 0 0,-1 0-1,1 0 1,0-1 0,0 1 0,0 0-1,0-1 1,1 1 0,-1-1 0,1 1-1,-1-1 1,1 1 0,0-4 0,0 3-270,0 1 1,0 0 0,0 0-1,1-1 1,-1 1-1,1 0 1,-1 0-1,1 0 1,0 0 0,0 0-1,0-1 1,0 2-1,0-1 1,0 0-1,1 0 1,-1 0 0,1 0-1,-1 1 1,1-1-1,0 1 1,-1-1-1,1 1 1,0 0 0,3-2-1,20-7-4920,4 2-2146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17.237"/>
    </inkml:context>
    <inkml:brush xml:id="br0">
      <inkml:brushProperty name="width" value="0.025" units="cm"/>
      <inkml:brushProperty name="height" value="0.025" units="cm"/>
    </inkml:brush>
  </inkml:definitions>
  <inkml:trace contextRef="#ctx0" brushRef="#br0">29 1 21332,'0'0'6662,"6"60"-5701,-12-18-640,-4 10-97,3 1-96,-1-2-96,6 1-32,1-11-64,1-3-769,0-11-448,11-11-833,1-13-1185,5-3-1121,3-16-4517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17.632"/>
    </inkml:context>
    <inkml:brush xml:id="br0">
      <inkml:brushProperty name="width" value="0.025" units="cm"/>
      <inkml:brushProperty name="height" value="0.025" units="cm"/>
    </inkml:brush>
  </inkml:definitions>
  <inkml:trace contextRef="#ctx0" brushRef="#br0">55 0 14221,'0'0'3011,"-2"57"-1121,-8-18 256,-1 7-480,0 4-449,1 0-545,2 1-511,5-6-97,3-2-64,0-8-96,0-6-609,0-9-288,6-7-160,-1-5-801,-5-30-15599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17.977"/>
    </inkml:context>
    <inkml:brush xml:id="br0">
      <inkml:brushProperty name="width" value="0.025" units="cm"/>
      <inkml:brushProperty name="height" value="0.025" units="cm"/>
    </inkml:brush>
  </inkml:definitions>
  <inkml:trace contextRef="#ctx0" brushRef="#br0">33 162 15727,'0'0'2813,"-5"-9"-138,-19-28-556,24 36-2048,-1 0-1,1 0 1,-1 0-1,1 0 1,0 0 0,-1-1-1,1 1 1,0 0-1,0 0 1,0 0 0,0 0-1,0-1 1,0 1-1,0 0 1,0 0 0,0 0-1,1 0 1,-1 0-1,0 0 1,1-1 0,-1 1-1,1 0 1,-1 0-1,1 0 1,0 0 0,-1 0-1,1 1 1,0-1-1,0 0 1,-1 0-1,1 0 1,0 1 0,0-1-1,1-1 1,38-15 507,-32 14-429,39-12-29,1 3 0,0 1 0,1 3 0,0 1 0,0 3 0,1 2 1,89 8-1,-133-5-92,1 0 0,-1 0 1,0 1-1,0 0 1,0 0-1,0 0 0,0 1 1,0 0-1,0 0 1,-1 0-1,1 1 0,-1 0 1,0 0-1,5 5 1,-8-6 36,0-1 0,0 1 0,0 0 0,0-1 1,0 1-1,-1 0 0,1 0 0,-1 0 0,0 0 0,0 0 0,0 1 1,0-1-1,-1 0 0,1 0 0,-1 1 0,0-1 0,0 0 1,0 0-1,0 1 0,-1-1 0,1 0 0,-1 1 0,0-1 1,0 0-1,0 0 0,0 0 0,-1 0 0,1 0 0,-4 4 1,-3 4 113,0-1 1,-1 1 0,0-2 0,-1 1-1,0-1 1,0-1 0,-1 0-1,0 0 1,-19 9 0,0-1-96,-2-2 0,-49 16 1,80-30-171,-20 6 97,9-6-1293,7-5-3575,4-12-2211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18.654"/>
    </inkml:context>
    <inkml:brush xml:id="br0">
      <inkml:brushProperty name="width" value="0.025" units="cm"/>
      <inkml:brushProperty name="height" value="0.025" units="cm"/>
    </inkml:brush>
  </inkml:definitions>
  <inkml:trace contextRef="#ctx0" brushRef="#br0">3 1 9385,'0'0'11403,"4"77"-10282,-2-36-192,0 6-513,0 2-352,3-1-32,-1-1 32,0-5-704,-2-2-962,-2-7-96,0-10-1921,-10-7-1634,-8-8-4420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19.075"/>
    </inkml:context>
    <inkml:brush xml:id="br0">
      <inkml:brushProperty name="width" value="0.025" units="cm"/>
      <inkml:brushProperty name="height" value="0.025" units="cm"/>
    </inkml:brush>
  </inkml:definitions>
  <inkml:trace contextRef="#ctx0" brushRef="#br0">1 128 14157,'0'-11'2493,"0"9"-2412,0-2 143,0 0-1,0 0 0,0-1 1,1 1-1,-1 0 0,1 0 1,0 0-1,0 0 0,1 0 1,-1 0-1,1 0 0,0 0 0,0 0 1,0 1-1,0-1 0,1 1 1,-1 0-1,1-1 0,0 1 1,0 0-1,0 1 0,0-1 1,1 0-1,4-2 0,3 1-9,0 0-1,1 0 1,0 1-1,-1 1 1,1 0 0,0 1-1,0 0 1,1 0-1,-1 2 1,0-1-1,14 4 1,-21-4-198,-1 1 1,1 1 0,0-1-1,0 1 1,-1-1 0,1 1-1,-1 1 1,0-1 0,1 1-1,-1-1 1,0 1 0,-1 0-1,5 5 1,-6-6 7,0 1-1,0 0 1,0 0 0,-1 0-1,1 0 1,-1 1 0,0-1 0,0 0-1,0 1 1,0-1 0,-1 1 0,1-1-1,-1 0 1,0 1 0,0-1 0,0 1-1,0-1 1,-1 1 0,1-1-1,-3 6 1,1-2 81,-1 0 1,0 0-1,0 0 0,-1-1 0,0 1 0,0-1 1,-9 9-1,9-11-80,1 1-1,-1-1 1,0 1 0,1 0 0,0 0 0,0 0-1,1 0 1,0 1 0,-1-1 0,2 1-1,-1-1 1,-1 12 0,3-16-37,1 0-1,-1 0 1,1 0 0,-1-1 0,1 1-1,0 0 1,-1 0 0,1 0 0,0-1-1,0 1 1,-1-1 0,1 1 0,0 0-1,0-1 1,0 1 0,0-1-1,0 0 1,0 1 0,0-1 0,0 0-1,0 0 1,0 1 0,0-1 0,0 0-1,0 0 1,0 0 0,0 0 0,2-1-1,41 1-443,-32 0 254,5 0 21,-2-1 29,0 1 0,0 0 1,0 2-1,0-1 0,0 2 0,20 5 1,-33-7 151,1 1 0,0-1 0,0 0 0,-1 1 0,1 0 0,-1 0 0,1-1 0,-1 1 0,0 1 0,1-1 1,-1 0-1,0 0 0,-1 1 0,1-1 0,2 5 0,-3-3 47,1 0 0,-1 0 0,0 1-1,-1-1 1,1 0 0,-1 0 0,1 1 0,-1-1 0,-1 0-1,1 1 1,-1-1 0,1 0 0,-1 1 0,-2 3 0,0 1 223,-1 1 0,0-1 1,-1-1-1,0 1 1,0-1-1,-1 1 1,0-1-1,0-1 0,-1 1 1,-10 7-1,-4 4 751,-1-1 0,-34 20 0,47-31-926,0-1-1,0-1 1,-1 1-1,0-2 0,0 1 1,-1-1-1,1-1 1,-1 0-1,0 0 0,1-1 1,-1-1-1,0 0 1,0 0-1,0-1 1,-14-1-1,23 0-188,0 0 0,0 1-1,0-1 1,1 0 0,-1 0 0,0 0-1,0 0 1,1 0 0,-1-1 0,0 1-1,1 0 1,0-1 0,-1 1 0,1-1-1,0 0 1,0 1 0,-1-1 0,1 0-1,1 0 1,-1 0 0,0 0 0,0 0-1,1 0 1,-1 0 0,1 0 0,0 0-1,-1 0 1,1-3 0,0 1-173,0 1 0,0-1 0,0 1 0,1-1 0,-1 1 0,1-1 0,0 1 0,0-1 0,0 1 1,0-1-1,0 1 0,1 0 0,0 0 0,0 0 0,4-6 0,3 1-1428,1-1-1,0 2 1,0-1-1,19-9 1,16-6-5309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19.659"/>
    </inkml:context>
    <inkml:brush xml:id="br0">
      <inkml:brushProperty name="width" value="0.025" units="cm"/>
      <inkml:brushProperty name="height" value="0.025" units="cm"/>
    </inkml:brush>
  </inkml:definitions>
  <inkml:trace contextRef="#ctx0" brushRef="#br0">21 62 17745,'0'0'9070,"-2"8"-8067,-14 67-256,15-70-746,1 1 1,-1-1-1,1 0 1,-1 0-1,1 1 1,1-1-1,-1 0 1,1 0-1,0 1 1,0-1-1,1 0 1,-1 0-1,1 0 1,4 6-1,-6-10 4,0 0 0,1-1-1,-1 1 1,1 0 0,0-1 0,-1 1 0,1-1-1,-1 1 1,1-1 0,0 1 0,0-1 0,-1 1-1,1-1 1,0 1 0,0-1 0,-1 0 0,1 0-1,0 1 1,0-1 0,0 0 0,0 0 0,-1 0-1,1 0 1,0 0 0,0 0 0,0 0-1,0 0 1,0 0 0,-1 0 0,1-1 0,1 1 0,0-2 5,0 1 1,0 0 0,0-1 0,0 0 0,-1 1 0,1-1 0,-1 0 0,1 0 0,-1 0 0,0 0 0,2-2-1,21-57 128,-20 46-129,0-1 0,-1 1 1,0-1-1,-2 1 0,1-1 1,-2 0-1,-2-25 1,-2 38-26,-3 9-17,-2 11 17,6-9 79,1 1-1,-1-1 1,2 1-1,-1-1 1,1 1 0,1 0-1,0-1 1,1 17-1,0-22-52,-1 0 1,1 0-1,0-1 0,0 1 0,0 0 1,0-1-1,0 1 0,1-1 0,-1 1 1,1-1-1,0 0 0,-1 1 0,1-1 1,0 0-1,0 0 0,1 0 0,-1-1 1,0 1-1,1 0 0,-1-1 0,1 0 1,-1 1-1,1-1 0,0 0 0,-1 0 1,1-1-1,0 1 0,0 0 0,5-1 1,-2 1 1,-1-1 0,1 0 0,-1-1 0,1 1 0,0-1 0,-1 0 0,1 0 1,-1-1-1,0 0 0,0 0 0,1 0 0,-1 0 0,0-1 0,-1 0 0,1 0 1,0 0-1,-1-1 0,0 0 0,8-7 0,-7 5-53,-1 0 0,1 0 0,-1 0 0,0-1 0,-1 1 0,1-1 0,-1 0-1,0 0 1,-1 0 0,0 0 0,0 0 0,0-1 0,-1 1 0,0-13 0,-23 64-322,18-35 390,1 1 1,0-1-1,0 0 0,1 1 1,0 0-1,1-1 0,0 14 1,1-23-27,0 1 0,0-1 0,0 1 0,0 0 0,0-1 0,0 1 0,1 0 0,-1-1 0,0 1 0,0-1 0,1 1 0,-1-1 0,0 1 0,0 0 0,1-1 0,-1 1 0,1-1 0,-1 0 0,1 1 0,-1-1 0,1 1 0,-1-1 0,1 0 0,-1 1-1,1-1 1,-1 0 0,1 1 0,-1-1 0,1 0 0,0 1 0,26-1 49,21-16-210,-38 10-61,-3 3 1,-1 0-1,0 0 1,0-1-1,0 0 1,0 0-1,-1 0 1,1-1-1,-1 0 1,0 0-1,-1 0 1,8-10-1,-10 11-327,-1 1 0,1-1-1,0 1 1,0 0 0,1 0 0,-1 0-1,0 0 1,1 0 0,0 0 0,0 1 0,3-3-1,13-14-4990,-1-3-3451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0.661"/>
    </inkml:context>
    <inkml:brush xml:id="br0">
      <inkml:brushProperty name="width" value="0.025" units="cm"/>
      <inkml:brushProperty name="height" value="0.025" units="cm"/>
    </inkml:brush>
  </inkml:definitions>
  <inkml:trace contextRef="#ctx0" brushRef="#br0">134 0 15310,'0'0'4784,"0"13"-3188,-5 59 27,-15 81 0,9-88-1210,3 1 0,0 108-1,16-146-52,-8-28-355,0 1 0,0-1 0,0 1 0,0-1 0,0 0 0,0 1 0,0-1-1,1 1 1,-1-1 0,0 1 0,0-1 0,0 0 0,1 1 0,-1-1 0,0 1 0,1-1 0,-1 0-1,0 1 1,1-1 0,-1 0 0,0 0 0,1 1 0,-1-1 0,0 0 0,1 0 0,-1 0 0,1 1 0,-1-1-1,1 0 1,-1 0 0,0 0 0,1 0 0,-1 0 0,1 0 0,-1 0 0,1 0 0,-1 0 0,1 0 0,-1 0-1,1 0 1,-1 0 0,0 0 0,1 0 0,-1-1 0,1 1 0,-1 0 0,1 0 0,-1 0 0,0-1-1,1 1 1,-1 0 0,0 0 0,1-1 0,-1 0 0,2-6-155,0 0 0,-1 0 0,0-1 0,-1 1 0,0-1 0,0 1 0,0 0 0,-1-1 0,0 1 0,-3-9 0,0 1-464,-2 1-1,0 0 0,0 1 0,-1 0 0,-1 0 1,0 0-1,-1 1 0,0 0 0,-1 1 0,-1 0 1,-12-11-1,44 22 6390,78-8-3575,-89 6-2009,1-1 0,-1 0 0,0-1-1,0 0 1,0-1 0,-1 0-1,1 0 1,8-7 0,-7 3-493,0 0 0,0-1 0,-1 0 0,-1-1 1,13-16-1,-7 3-728,-1-1 0,-1 0 1,-1-1-1,-1 0 0,12-43 1,-34 103 3814,-40 149 2112,44-140-4121,-3 58 1,10-82-752,0 0 0,1 1 0,0-1 0,2 0 0,7 27 0,-10-45-28,0 0 0,0 1 1,1-1-1,-1 0 1,0 0-1,1 0 0,-1 0 1,0 0-1,1 0 1,-1 0-1,1 0 0,0 0 1,-1 0-1,1 0 0,0 0 1,0 0-1,-1-1 1,1 1-1,0 0 0,1 0 1,-1-1-18,0 0 0,-1-1 0,1 1 0,0-1 0,-1 0 0,1 1 1,-1-1-1,1 1 0,-1-1 0,1 0 0,-1 1 0,0-1 0,1 0 0,-1 1 0,0-1 0,0 0 1,1 0-1,-1 1 0,0-1 0,0-1 0,7-50-1093,-7 34 800,-4-75-1654,3 87 1903,0 0-1,0 0 1,-1 0-1,0 0 1,0 0 0,0 0-1,-1 0 1,1 1-1,-2-1 1,1 1-1,0 0 1,-7-7 0,14 15 57,0-1 0,1 1 0,-1-1 0,0 0 0,1 0 0,-1 0 0,1-1 0,0 0 0,0 0 0,6 1 0,52 4-3328,-43-4 2197,68 0-8616,-46-10 6726,-38 7 3283,0-1-1,-1 1 1,1-1 0,-1 0-1,1 0 1,-1 0-1,6-5 1,-9 6-5,1 1 0,-1 0 0,1 0 0,-1-1 0,1 1 0,-1 0 0,1-1-1,-1 1 1,0 0 0,1-1 0,-1 1 0,0-1 0,1 1 0,-1-1 0,0 1 0,0-1 0,1 1 0,-1-1 0,0 1 0,0-1 0,0 1-1,0-1 1,0 1 0,1-1 0,-1 1 0,0-1 0,0 1 0,-1-2 0,-13 1 4020,-22 12-1310,26-4-2510,1-1 0,0 2 1,0-1-1,0 1 0,1 1 1,1-1-1,-9 13 1,14-18-375,-1 0 0,1 1 0,0-1 1,-1 1-1,2 0 0,-1 0 1,0 0-1,1 0 0,0 0 1,0 0-1,0 0 0,0 1 1,1-1-1,-1 0 0,1 0 1,0 1-1,1-1 0,-1 0 1,1 0-1,-1 0 0,1 1 1,1-1-1,1 4 0,-1-6-63,0 1 0,0-1 0,0 0-1,1 1 1,-1-1 0,1-1 0,0 1 0,0 0 0,-1-1-1,1 1 1,0-1 0,0 0 0,0 0 0,0 0-1,1 0 1,-1-1 0,0 1 0,0-1 0,0 0 0,1 0-1,2 0 1,3 0 7,-1 0-1,0-1 1,0 0-1,0 0 1,0-1-1,0 0 1,12-4-1,-13 2 3,0 0 0,0-1 1,-1 0-1,0 0 0,0 0 0,0 0 0,-1-1 1,0 0-1,0 0 0,0-1 0,-1 1 1,5-10-1,-6 11-87,-1 0 0,1 0 1,-1 0-1,0-1 0,-1 1 1,1 0-1,-1-1 1,0 0-1,-1 1 0,1-1 1,-1 1-1,0-1 0,0 0 1,-1 1-1,0-1 0,0 0 1,0 1-1,-3-7 0,3 9-326,-1 1 0,1-1-1,-1 1 1,0-1-1,0 1 1,0 0-1,0 0 1,-1 0 0,1 0-1,-5-3 1,-15-7-8089,5 4-6339</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1.383"/>
    </inkml:context>
    <inkml:brush xml:id="br0">
      <inkml:brushProperty name="width" value="0.025" units="cm"/>
      <inkml:brushProperty name="height" value="0.025" units="cm"/>
    </inkml:brush>
  </inkml:definitions>
  <inkml:trace contextRef="#ctx0" brushRef="#br0">34 1 16656,'-1'0'230,"1"0"1,-1-1-1,0 1 1,1 0-1,-1 0 0,0 0 1,0 0-1,1 0 1,-1 0-1,0 0 1,1 0-1,-1 1 0,0-1 1,0 0-1,1 0 1,-1 1-1,0-1 1,1 0-1,-1 1 1,0-1-1,1 1 0,-1-1 1,0 1-1,-2 8-18,0 0-1,0 0 1,1 0-1,0 0 0,1 0 1,0 0-1,0 0 1,1 1-1,1 14 1,-1-17-181,0-5-29,0-1-1,0 1 0,0 0 0,0 0 1,1-1-1,-1 1 0,0-1 0,1 1 1,0 0-1,-1-1 0,1 1 0,0-1 0,-1 1 1,1-1-1,0 1 0,0-1 0,0 0 1,0 1-1,1-1 0,-1 0 0,0 0 1,0 0-1,1 0 0,-1 0 0,2 1 1,1-1 41,0 0 1,-1 0 0,1 0 0,-1 0-1,1-1 1,0 0 0,0 0 0,-1 0 0,1 0-1,0 0 1,3-1 0,10-3 202,-1 0 1,0-1-1,30-14 0,-28 11-323,45-19 777,-59 25-565,0 1 1,1 0-1,-1 0 0,1 0 0,-1 1 0,1-1 1,-1 1-1,1 0 0,0 0 0,-1 1 1,1 0-1,5 1 0,-8-1-84,0 0 1,-1 0-1,1 0 0,0 0 1,-1 1-1,1-1 0,0 0 0,-1 1 1,0 0-1,1-1 0,-1 1 1,0 0-1,0 0 0,2 2 1,-3-2-36,1-1 1,0 1-1,-1-1 1,1 1 0,0-1-1,0 1 1,1-1 0,-1 0-1,0 1 1,0-1-1,0 0 1,1 0 0,-1 0-1,1 0 1,-1 0 0,1 0-1,-1 0 1,1-1-1,0 1 1,-1 0 0,1-1-1,0 0 1,-1 1 0,3-1-1,3 0-31,-1-1 0,1 1 0,-1-1 0,1-1 0,-1 1 0,0-1 0,0-1 0,0 1 0,9-6 0,15-16-3114,-28 21 2269,0 1-1,0-1 1,0 0 0,-1 0-1,1 0 1,-1 0-1,0 0 1,0 0-1,1-5 1,1-16-8210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1.748"/>
    </inkml:context>
    <inkml:brush xml:id="br0">
      <inkml:brushProperty name="width" value="0.025" units="cm"/>
      <inkml:brushProperty name="height" value="0.025" units="cm"/>
    </inkml:brush>
  </inkml:definitions>
  <inkml:trace contextRef="#ctx0" brushRef="#br0">1 87 15278,'0'0'10635,"57"-36"-24441</inkml:trace>
  <inkml:trace contextRef="#ctx0" brushRef="#br0" timeOffset="1">201 1 17424,'0'0'4100,"-13"48"-2466,5-21-225,0 1-576,6 3-705,2-1-128,0 1-32,0-4-641,10 2-95,0-3-289,6-4 32,1-7-1377,0-7-2723,1-6-5413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0:36.860"/>
    </inkml:context>
    <inkml:brush xml:id="br0">
      <inkml:brushProperty name="width" value="0.025" units="cm"/>
      <inkml:brushProperty name="height" value="0.025" units="cm"/>
    </inkml:brush>
  </inkml:definitions>
  <inkml:trace contextRef="#ctx0" brushRef="#br0">0 133 5669,'0'0'5077,"10"-3"-5109,15-2 72,1 1 0,1 0 0,49 2 0,93 12 676,10 0-49,513-30 1388,-201 2-688,-330 14-906,1582-49 968,-443 13-1635,-1 71 1015,-863 0-500,481 20-196,-646-55-231,-222 0-932,0-2 0,-1-2-1,66-19 1,32-28-6723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2.094"/>
    </inkml:context>
    <inkml:brush xml:id="br0">
      <inkml:brushProperty name="width" value="0.025" units="cm"/>
      <inkml:brushProperty name="height" value="0.025" units="cm"/>
    </inkml:brush>
  </inkml:definitions>
  <inkml:trace contextRef="#ctx0" brushRef="#br0">68 54 15535,'0'0'5258,"-9"10"-3336,-31 32-310,38-41-1524,1 0 0,-1 1 0,1-1 0,-1 1 0,1-1 0,0 1 0,0 0 0,0-1 0,0 1 0,0 0 0,0 0-1,0 0 1,1 0 0,-1 0 0,1 0 0,-1 0 0,1 0 0,0 0 0,0 0 0,0 0 0,0 2 0,0-3-72,1 1 0,0-1 0,0 0 0,0 0 0,0 0 0,0 0 0,0-1 0,0 1-1,0 0 1,0 0 0,1 0 0,-1-1 0,0 1 0,0-1 0,1 1 0,-1-1 0,0 1 0,1-1 0,-1 0 0,0 0 0,1 0 0,1 0-1,7 1-22,0-1-1,0 0 0,0-1 1,0 0-1,0-1 0,10-2 0,27-17-235,-39 16 170,1 0 1,-1 1-1,1 1 0,0-1 0,0 2 0,0-1 0,0 1 1,0 0-1,15 0 0,-11 3-299,0-1-1,0 0 1,1-1-1,-1 0 1,0-1 0,0-1-1,0 0 1,0-1 0,-1 0-1,1-1 1,15-8 0,71-39-11901,-75 38 5077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2.453"/>
    </inkml:context>
    <inkml:brush xml:id="br0">
      <inkml:brushProperty name="width" value="0.025" units="cm"/>
      <inkml:brushProperty name="height" value="0.025" units="cm"/>
    </inkml:brush>
  </inkml:definitions>
  <inkml:trace contextRef="#ctx0" brushRef="#br0">126 225 3203,'1'-1'1887,"-1"1"-1677,0-1 0,0 1-1,0 0 1,0 0 0,0 0-1,0 0 1,0 0 0,-1-4 5661,1 4-5662,-1 0 1,1 0 0,0 0-1,0 0 1,0 0 0,0 0 0,0 0-1,0 0 1,-1 0 0,1 0-1,0 0 1,0 0 0,0 0-1,0 0 1,0 0 0,-1 0-1,1 0 1,0 0 0,0 0-1,0 0 1,0 0 0,-18 5 3653,-17 11-2402,-12 24 824,45-38-2229,0 0 0,0 0 0,0 0 0,0 0 0,1 0 0,-1 0 0,1 0-1,0 1 1,0-1 0,-1 1 0,1-1 0,1 1 0,-1-1 0,0 1 0,1-1 0,-1 1 0,1 0 0,0-1-1,0 1 1,0 4 0,1-6-55,0 0 0,0 0-1,0 0 1,0 0 0,0-1-1,0 1 1,0 0 0,0 0-1,0-1 1,0 1 0,0-1-1,0 1 1,1-1 0,-1 1-1,0-1 1,0 0-1,1 0 1,-1 1 0,0-1-1,0 0 1,1 0 0,-1 0-1,0-1 1,1 1 0,-1 0-1,0 0 1,0-1 0,2 0-1,38-10-232,-27 4-115,0-1 0,-1 0 0,0-2 0,-1 1 0,0-1 0,0-1 0,-1 0 0,-1-1 0,0 0 0,16-25 0,-14 18 630,0-1 0,-2 0 0,0-1 0,-1 0 0,-1-1 0,9-39-1,-18 48 1729,-9 20-1328,-8 18-489,3 1-108,1 0-1,-19 49 1,29-62-98,0 0 1,0 0 0,1 1 0,1-1-1,0 1 1,1 0 0,1 0-1,1 16 1,-1-28-69,0-1 0,0 0 0,1 0 0,-1 0 0,0 0 0,1 0 0,-1 0 0,1 0 0,0 0 0,-1 0 0,1 0 0,0 0 0,-1 0 0,1 0 0,0 0 0,0 0 0,0-1-1,0 1 1,0 0 0,0-1 0,0 1 0,0-1 0,0 1 0,0-1 0,0 1 0,0-1 0,0 0 0,0 1 0,0-1 0,2 0 0,0 0-661,0 1 0,1-1-1,-1 0 1,0-1 0,1 1 0,-1 0 0,0-1 0,0 0 0,0 0-1,4-1 1,18-14-10208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2.797"/>
    </inkml:context>
    <inkml:brush xml:id="br0">
      <inkml:brushProperty name="width" value="0.025" units="cm"/>
      <inkml:brushProperty name="height" value="0.025" units="cm"/>
    </inkml:brush>
  </inkml:definitions>
  <inkml:trace contextRef="#ctx0" brushRef="#br0">159 0 19859,'-9'4'2317,"-70"42"2063,72-42-4085,0 1-1,1 0 1,-1 0 0,1 1 0,0 0 0,0 0 0,1 1-1,0-1 1,0 1 0,-5 8 0,10-14-315,0 0-1,0 0 1,0 0-1,0 0 1,0 0 0,0 0-1,0 0 1,0 0 0,0-1-1,0 1 1,1 0 0,-1 0-1,0 0 1,0 0 0,1 0-1,-1-1 1,1 1 0,-1 0-1,1 0 1,-1-1 0,1 1-1,-1 0 1,1-1 0,0 1-1,-1 0 1,1-1 0,0 1-1,0-1 1,-1 1 0,1-1-1,0 1 1,0-1-1,0 0 1,0 1 0,-1-1-1,1 0 1,0 0 0,0 0-1,0 0 1,0 0 0,0 0-1,0 0 1,0 0 0,1 0-1,54 2-1482,-44-2 1194,16-1-406,-19 0 543,-1 1-1,0-1 1,1 2 0,-1-1 0,0 1 0,0 1-1,13 3 1,-21-5 219,0 0-1,1 0 1,-1 1-1,1-1 1,-1 0-1,0 1 1,1-1 0,-1 0-1,0 1 1,1-1-1,-1 1 1,0-1-1,0 1 1,1-1-1,-1 1 1,0-1-1,0 0 1,0 1-1,0-1 1,0 1-1,0-1 1,1 1-1,-1-1 1,0 1 0,0-1-1,0 1 1,-1-1-1,1 1 1,0-1-1,0 1 1,0-1-1,0 1 1,0-1-1,-1 1 1,1-1-1,0 1 1,0-1-1,-1 0 1,1 1-1,0-1 1,-1 1 0,1-1-1,0 0 1,-1 1-1,1-1 1,0 0-1,-1 0 1,1 1-1,-1-1 1,1 0-1,-1 0 1,0 1-1,-21 15 1279,-7 1-582,-44 22 522,67-37-1752,0 1 1,-1-2-1,1 1 0,-1-1 0,-12 2 0,7-5-6293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3.386"/>
    </inkml:context>
    <inkml:brush xml:id="br0">
      <inkml:brushProperty name="width" value="0.025" units="cm"/>
      <inkml:brushProperty name="height" value="0.025" units="cm"/>
    </inkml:brush>
  </inkml:definitions>
  <inkml:trace contextRef="#ctx0" brushRef="#br0">61 0 13389,'0'0'10740,"-4"13"-9816,-38 149 1702,37-133-2429,0 1-1,2 0 1,2-1-1,1 34 1,12-68-112,-4-7-27,-1 1 0,0-2 1,0 1-1,-1-1 0,-1 0 0,7-23 0,1 0-32,4-13-33,-11 30-144,0 1-1,2-1 1,0 1 0,13-21-1,-20 38 140,-1 0 1,1-1-1,0 1 0,-1 0 0,1 0 1,0 0-1,0 0 0,0 0 0,0 0 1,0 0-1,0 0 0,0 0 0,0 0 1,0 1-1,0-1 0,0 0 0,1 1 1,-1-1-1,0 1 0,1-1 0,-1 1 1,0 0-1,1-1 0,-1 1 0,0 0 1,1 0-1,-1 0 0,0 0 0,1 0 1,-1 0-1,0 0 0,1 1 0,-1-1 1,0 0-1,1 1 0,1 0 0,-1 1 8,0 0-1,0 0 0,-1-1 1,1 1-1,0 1 1,-1-1-1,1 0 0,-1 0 1,0 0-1,1 1 1,-1-1-1,0 1 0,-1-1 1,1 1-1,0-1 1,-1 1-1,1 4 0,-1 3 95,0 0-1,0-1 1,-1 1-1,-1 0 1,1-1-1,-2 1 1,1-1-1,-6 12 0,7-18 16,0 1-1,0-1 0,-1 1 0,1-1 0,-1 0 0,0 0 0,0 0 1,0 0-1,-1 0 0,1-1 0,0 1 0,-1-1 0,0 1 0,0-1 1,0 0-1,0 0 0,0 0 0,0 0 0,0-1 0,0 1 0,-1-1 0,1 0 1,-1 0-1,1 0 0,-6 0 0,7-1-148,-1-1 1,1 0-1,-1 0 1,1 0-1,0 0 0,-1 0 1,1 0-1,0 0 0,0-1 1,0 1-1,0-1 1,0 0-1,0 1 0,0-1 1,1 0-1,-1 0 1,1 0-1,-1 0 0,1-1 1,0 1-1,0 0 0,0-1 1,0 1-1,0 0 1,0-1-1,1 1 0,-1-1 1,1-4-1,-1 4-368,1-1 0,-1 0-1,1 1 1,0-1 0,0 1-1,1-1 1,-1 0 0,1 1 0,1-6-1,-1 7-6,-1 0 0,1 0 0,0 1 0,0-1 0,0 1-1,0-1 1,0 1 0,0-1 0,0 1 0,0-1 0,1 1 0,-1 0 0,1 0-1,-1 0 1,1 0 0,-1 0 0,1 0 0,3-1 0,20-6-5315,6 1-442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3.722"/>
    </inkml:context>
    <inkml:brush xml:id="br0">
      <inkml:brushProperty name="width" value="0.025" units="cm"/>
      <inkml:brushProperty name="height" value="0.025" units="cm"/>
    </inkml:brush>
  </inkml:definitions>
  <inkml:trace contextRef="#ctx0" brushRef="#br0">137 26 17296,'0'0'5953,"-10"-1"-4245,2 1-1611,1-1 1,-1 2-1,1-1 1,-1 1-1,0 0 0,1 0 1,-11 4-1,15-4-71,0 0-1,0 1 0,-1-1 1,1 1-1,1 0 0,-1 0 0,0 0 1,0 0-1,1 0 0,-1 1 1,1-1-1,0 1 0,0-1 1,0 1-1,0 0 0,0 0 0,0 0 1,1 0-1,0 0 0,-1 0 1,1 1-1,-1 6 0,1-9-19,1 1 0,-1 0 0,1-1 0,0 1 0,0 0 0,0 0 0,0-1 0,0 1 0,0 0 0,0 0 0,0-1 0,1 1 0,-1 0 0,1-1 0,-1 1 0,1 0 0,0-1 0,0 1 0,-1-1 0,1 1 0,0-1 0,0 1 0,1-1 0,-1 0 0,0 0 0,0 1 0,1-1 0,-1 0 0,0 0 0,1 0 0,-1 0 0,4 1 0,-1-1 32,0 0-1,0 0 0,0 0 1,0-1-1,0 1 0,1-1 1,-1 0-1,0-1 0,0 1 1,0 0-1,0-1 0,1 0 1,4-2-1,-4 1 18,-1 0 0,1-1 0,-1 1 0,0-1 0,0 0-1,0-1 1,0 1 0,0 0 0,-1-1 0,0 0 0,1 0 0,-1 0 0,-1 0 0,1-1 0,3-6 0,-5 9-73,0 0 1,0 0 0,0 0 0,0 0-1,0 0 1,-1 0 0,1 0-1,-1 0 1,1-1 0,-1 1 0,0 0-1,0 0 1,0-1 0,0 1-1,0 0 1,0 0 0,-1-1-1,1 1 1,-1 0 0,0 0 0,1 0-1,-1 0 1,0 0 0,0 0-1,-1 0 1,1 0 0,0 0 0,0 0-1,-1 0 1,1 1 0,-1-1-1,0 0 1,1 1 0,-1 0-1,-2-2 1,-3 0 606,-2-1-6964,15 2-3582,12 2 2825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4.321"/>
    </inkml:context>
    <inkml:brush xml:id="br0">
      <inkml:brushProperty name="width" value="0.025" units="cm"/>
      <inkml:brushProperty name="height" value="0.025" units="cm"/>
    </inkml:brush>
  </inkml:definitions>
  <inkml:trace contextRef="#ctx0" brushRef="#br0">122 107 16239,'0'0'2547,"-8"1"-364,0 1-1987,1 0 0,0 0 0,0 0 0,0 1 0,1 1 0,-1-1-1,1 1 1,-1 0 0,-8 8 0,12-10-86,0 1 0,0-1 0,0 1 0,0 0 0,1 0 0,-1 0 0,1 1 0,0-1 0,0 0 0,0 1 0,1 0 0,-1-1 0,1 1 0,0 0 1,0 0-1,0 0 0,0-1 0,1 1 0,-1 0 0,1 0 0,0 0 0,1 8 0,0-11-104,0 0 0,-1 0 0,1 1 0,0-1 0,0-1 0,0 1 0,0 0 0,0 0 0,0 0 0,0 0 0,0-1 0,0 1 0,1-1 1,-1 1-1,0-1 0,0 1 0,0-1 0,1 1 0,-1-1 0,0 0 0,1 0 0,-1 0 0,0 0 0,1 0 0,-1 0 0,0 0 0,0 0 0,1 0 0,2-1 0,40-10 224,-33 5-217,0 0 1,0-1 0,-1 0-1,0-1 1,-1 0-1,0-1 1,0 0 0,-1 0-1,0-1 1,0 0-1,-1 0 1,0 0-1,-1-1 1,-1-1 0,1 1-1,-2-1 1,1 1-1,-2-1 1,0 0 0,0-1-1,1-12 1,-5 26-15,1-1 1,0 0 0,0 0-1,-1 0 1,1 1 0,0-1-1,-1 0 1,1 0 0,0 0-1,-1 0 1,1 1 0,0-1-1,-1 0 1,1 0 0,0 0-1,-1 0 1,1 0-1,0 0 1,-1 0 0,1 0-1,0 0 1,-1 0 0,1 0-1,0 0 1,-1-1 0,1 1-1,0 0 1,-1 0 0,1 0-1,0 0 1,0 0 0,-1-1-1,1 1 1,0 0 0,-1 0-1,1 0 1,0-1 0,0 1-1,0 0 1,-1-1 0,1 1-1,0 0 1,0 0-1,0-1 1,0 1 0,-1 0-1,1-1 1,0 1 0,0 0-1,0-1 1,0 1 0,0 0-1,0-1 1,0 1 0,0 0-1,0-1 1,0 1 0,0 0-1,0-1 1,0 1-1,-17 23-25,6-8 184,2 1 1,0 1-1,1 0 1,1 0-1,0 0 1,2 1 0,0 0-1,0 0 1,-1 27-1,5-43-150,1-1 0,0 0 0,0 0 0,0 1 0,0-1 0,0 0-1,0 1 1,0-1 0,1 0 0,-1 1 0,0-1 0,1 0 0,-1 0 0,1 0 0,-1 1-1,1-1 1,0 0 0,-1 0 0,1 0 0,0 0 0,0 0 0,0 0 0,0 0 0,0 0-1,0 0 1,0-1 0,0 1 0,0 0 0,0-1 0,0 1 0,1-1 0,-1 1 0,0-1-1,0 1 1,1-1 0,-1 0 0,0 0 0,0 1 0,1-1 0,-1 0 0,0 0 0,1 0 0,-1-1-1,0 1 1,1 0 0,-1 0 0,0-1 0,0 1 0,1-1 0,-1 1 0,2-2 0,4 0 32,-1-1 0,0 1 1,0-1-1,0-1 1,0 1-1,0-1 0,0 0 1,9-9-1,-9 5 9,1 0 0,-1-1 0,0 1 0,-1-1-1,0 0 1,7-19 0,-12 27-1,-3 5-12,0 0 1,0 0-1,0 0 0,0 0 0,1 1 1,0-1-1,0 1 0,0 0 1,-1 6-1,2-10-13,1 0-1,-1 0 1,1 0 0,-1 0-1,1 1 1,0-1-1,-1 0 1,1 0 0,0 0-1,0 1 1,0-1 0,0 0-1,0 0 1,0 1-1,0-1 1,1 0 0,-1 0-1,0 0 1,1 1 0,-1-1-1,1 0 1,0 1-1,0-1-9,0-1 0,0 1 0,0-1 0,0 1 0,-1-1 0,1 0 0,0 0 0,0 1 0,0-1 0,0 0 0,0 0 0,0 0 0,0 0 0,0 0 0,0 0 0,0 0 0,0 0 0,0-1 0,0 1 0,2-1 0,4-2 1,1 0 0,-1 0-1,0-1 1,0 0 0,10-7-1,-5 1-241,-1-1 0,1 1 0,16-23 0,-31 43 126,1 1 1,-1-1-1,1 1 1,0 16-1,2-26 76,0-1 0,0 1-1,0-1 1,0 0 0,0 1-1,0-1 1,0 1-1,0-1 1,0 1 0,0-1-1,0 0 1,0 1-1,0-1 1,0 1 0,1-1-1,-1 1 1,0-1 0,0 0-1,0 1 1,1-1-1,-1 0 1,0 1 0,1-1-1,-1 0 1,0 1-1,1-1 1,-1 0 0,0 0-1,1 1 1,-1-1 0,0 0-1,1 0 1,-1 0-1,1 1 1,-1-1 0,0 0-1,1 0 1,-1 0-1,1 0 1,21-8-1586,17-24-2522,-25 14 1481,0 0 0,-1-1 0,20-38 0,-11 11-1543</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4.835"/>
    </inkml:context>
    <inkml:brush xml:id="br0">
      <inkml:brushProperty name="width" value="0.025" units="cm"/>
      <inkml:brushProperty name="height" value="0.025" units="cm"/>
    </inkml:brush>
  </inkml:definitions>
  <inkml:trace contextRef="#ctx0" brushRef="#br0">55 0 9065,'0'0'13308,"-4"9"-13116,-7 19-48,2 0-1,1 2 0,1-1 1,1 1-1,2-1 1,-1 62-1,4-91-233,1 1 0,0 0-1,0 0 1,0-1 0,0 1 0,0 0-1,0 0 1,0 0 0,0-1 0,0 1 0,1 0-1,-1 0 1,0-1 0,0 1 0,1 0-1,-1-1 1,0 1 0,1 0 0,-1-1 0,1 1-1,-1 0 1,1-1 0,-1 1 0,1-1-1,-1 1 1,1-1 0,0 1 0,-1-1 0,1 1-1,0-1 1,-1 0 0,1 1 0,0-1-1,-1 0 1,1 0 0,0 0 0,0 1 0,-1-1-1,1 0 1,0 0 0,0 0 0,0 0 0,-1 0-1,1 0 1,0 0 0,0-1 0,-1 1-1,2 0 1,1-1-299,0 0 0,-1 0 1,1-1-1,-1 1 0,1 0 0,-1-1 0,0 1 0,1-1 1,-1 0-1,0 0 0,0 0 0,3-4 0,5-12 86,0-1-1,-1 0 1,-1-1-1,9-31 1,4-12 572,8 5 3905,-27 65 1330,1 35-4954,-9 54 167,3-68-345,1 0 0,1 1 1,2-1-1,4 29 0,-4-54-371,0 0-1,0 0 1,0 1 0,0-1 0,1 0-1,-1 0 1,1-1 0,0 1 0,0 0-1,0-1 1,0 1 0,1-1 0,-1 1-1,0-1 1,1 0 0,0 0 0,0 0-1,-1 0 1,1-1 0,0 1 0,0-1-1,0 0 1,1 0 0,-1 0-1,0 0 1,0 0 0,1-1 0,-1 0-1,0 1 1,1-1 0,-1 0 0,0-1-1,1 1 1,-1 0 0,4-2 0,-5 1-176,-1-1 0,1 1 0,0 0 0,-1-1 0,0 1 1,1-1-1,-1 0 0,0 1 0,0-1 0,0 0 0,0 0 0,0 0 1,0 0-1,-1 0 0,1 0 0,-1 0 0,1 0 0,-1 0 1,0 0-1,1 0 0,-1 0 0,0 0 0,-1-4 0,-5-50-3086,3 48 3167,0 0-1,-1 0 1,1 0 0,-2 1-1,1 0 1,-1-1 0,0 2-1,0-1 1,-1 1 0,-11-11-1,-3 1 2850,-1 0-1,-26-14 0,38 25-1454,68 1-504,48-5-4805,-37-5-1170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5.676"/>
    </inkml:context>
    <inkml:brush xml:id="br0">
      <inkml:brushProperty name="width" value="0.025" units="cm"/>
      <inkml:brushProperty name="height" value="0.025" units="cm"/>
    </inkml:brush>
  </inkml:definitions>
  <inkml:trace contextRef="#ctx0" brushRef="#br0">0 0 16720,'0'0'6566,"3"56"-6118,-3-13 385,0 6-577,0-1-191,0-4-65,7-3-321,3-8-864,3-5-224,-6-7-481,-7-8-1954,-2-8-3138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26.115"/>
    </inkml:context>
    <inkml:brush xml:id="br0">
      <inkml:brushProperty name="width" value="0.025" units="cm"/>
      <inkml:brushProperty name="height" value="0.025" units="cm"/>
    </inkml:brush>
  </inkml:definitions>
  <inkml:trace contextRef="#ctx0" brushRef="#br0">28 237 14574,'-5'-12'2135,"2"5"-1879,-1-1 225,1 0 0,0-1 0,0 1 0,-2-13 0,4 17-321,1 1 0,-1 0-1,1 0 1,0-1 0,0 1 0,1 0-1,-1 0 1,1-1 0,-1 1 0,1 0-1,0 0 1,0 0 0,0 0 0,1 0 0,-1 0-1,1 0 1,0 0 0,-1 0 0,4-2-1,5-4 54,0 1-1,0 0 0,0 0 0,1 2 1,0-1-1,1 1 0,0 1 1,-1 0-1,2 0 0,-1 2 0,14-4 1,9 0-9,2 1 0,60-2 1,-77 7-185,1 1 1,0 1-1,-1 1 0,1 1 1,-1 1-1,25 7 1,-41-9-16,1-1 0,-1 1 0,0 0 0,0 0 0,1 1 0,-1-1 0,-1 1 0,1 0 0,0 0 0,-1 1 0,1-1 0,-1 1 0,0-1 0,3 6 0,-5-6 20,1 1 1,-1 0-1,0 0 0,0 0 1,0 0-1,0 0 1,-1 0-1,0 0 0,0 0 1,0 0-1,0 0 1,0 0-1,-1 0 0,0 0 1,0 0-1,0 0 0,0 0 1,-1-1-1,-2 6 1,-2 1 159,0 0 1,0-1 0,-1 0 0,-1 0 0,1-1 0,-1 0-1,-1 0 1,1-1 0,-1 0 0,-18 10 0,-3 4-84,30-21-111,-1 0 0,1 1 0,0-1 0,-1 0 0,1 0 0,0 1 0,-1-1 1,1 1-1,0-1 0,-1 0 0,1 1 0,0-1 0,0 1 0,-1-1 0,1 0 0,0 1 0,0-1 1,0 1-1,0-1 0,0 1 0,0-1 0,-1 1 0,1-1 0,0 1 0,0-1 0,1 1 0,-1-1 1,0 1-1,0-1 0,0 1 0,0-1 0,0 0 0,0 1 0,1-1 0,-1 1 0,0-1 0,0 1 1,1-1-1,-1 0 0,0 1 0,1-1 0,-1 0 0,0 1 0,1-1 0,-1 0 0,0 1 1,1-1-1,-1 0 0,1 0 0,-1 1 0,1-1 0,-1 0 0,0 0 0,1 0 0,0 1 0,34 12-412,-28-11 401,24 9-213,61 23-676,-84-30 830,0 0-1,0 0 1,-1 1-1,0 0 1,0 0-1,0 0 0,0 1 1,9 11-1,-14-15 87,-1 0 0,1 1 0,-1-1-1,1 0 1,-1 0 0,0 1-1,0-1 1,0 1 0,0-1 0,0 1-1,-1-1 1,1 1 0,-1-1-1,0 1 1,1 0 0,-1-1 0,0 1-1,-1 0 1,1-1 0,-1 5 0,-1-3 106,1-1 1,-1 1 0,0 0 0,0-1-1,-1 0 1,1 1 0,-1-1 0,1 0-1,-1 0 1,0 0 0,0-1 0,-4 3-1,-8 5 447,0-1 1,-1 0-1,0-1 0,-31 10 0,6-5 100,-56 12 1,80-21-855,-1-2 0,1 0 0,-1-1 0,1-1-1,-1 0 1,-19-4 0,36 4-2,1 0 0,-1 0-1,0 0 1,0 0 0,0-1-1,0 1 1,0 0 0,1-1-1,-1 1 1,0 0 0,0-1-1,1 1 1,-1-1 0,0 0-1,1 1 1,-1-1 0,0 1-1,1-1 1,-1 0 0,1 1-1,-1-1 1,1 0 0,-1 0-1,1 0 1,0 1 0,-1-1-1,1 0 1,0 0 0,0 0-1,-1 0 1,1 1 0,0-1-1,0 0 1,0 0 0,0-1-1,0-19-8440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0.507"/>
    </inkml:context>
    <inkml:brush xml:id="br0">
      <inkml:brushProperty name="width" value="0.025" units="cm"/>
      <inkml:brushProperty name="height" value="0.025" units="cm"/>
    </inkml:brush>
  </inkml:definitions>
  <inkml:trace contextRef="#ctx0" brushRef="#br0">18 95 4708,'0'0'3161,"2"-8"-2296,2-9-203,7-24 2041,-7 12 8073,-14 48-7041,0-1-3594,4 26 326,3 1 0,2 45 0,1-61-37,0-29-46,0-42 956,-9-102-1324,9 144-96,28 17-458,-15-7 553,-2-3-2,1-1 0,0 0 1,0-1-1,0 0 1,1 0-1,-1-1 0,19 2 1,-30-6 39,-7-17-251,-4 3 1525,0-2-3217,1-5-5147,9 20 6774,0 1 1,0-1-1,0 1 1,1-1-1,-1 0 1,0 1-1,0-1 0,0 1 1,0-1-1,1 1 1,-1-1-1,0 1 1,1-1-1,-1 1 1,0-1-1,1 1 1,-1-1-1,0 1 1,1-1-1,-1 1 1,1 0-1,-1-1 1,2 0-1,24-5-3121,-16 3 2130,1-5 14860,-12 16-11403,0-4-2927,-7 36 854,6-30-102,-1 0 0,1 0 0,1 1 0,0-1-1,0 0 1,1 1 0,2 15 0,-1-25-21,-1-1 0,1 1 0,-1-1 0,1 1-1,-1 0 1,1-1 0,0 1 0,-1-1 0,1 1 0,0-1 0,-1 1 0,1-1 0,0 0 0,0 1 0,-1-1 0,1 0 0,0 0 0,0 0 0,0 1-1,0-1 1,-1 0 0,1 0 0,0 0 0,0 0 0,0 0 0,-1-1 0,1 1 0,0 0 0,0 0 0,0 0 0,-1-1 0,1 1 0,0 0-1,1-2 1,28-11 279,-20 5-238,0 0 0,-1 0-1,1-1 1,-2-1-1,0 0 1,0 0 0,0 0-1,-2-1 1,1 0-1,-1 0 1,8-25 0,-18 54-31,1 1 1,-1 34 0,3-48-25,0 1 1,1-1-1,0 1 1,1-1-1,-1 1 1,1-1-1,0 1 1,2 6-1,-2-11-7,0 1-1,0-1 1,0 1-1,1-1 0,-1 0 1,0 1-1,0-1 1,1 0-1,-1 0 1,1 0-1,-1 0 1,1 0-1,0-1 1,-1 1-1,1 0 0,0-1 1,-1 1-1,1-1 1,0 0-1,0 1 1,-1-1-1,1 0 1,0 0-1,0 0 1,0 0-1,-1 0 1,1-1-1,2 0 0,0 1-213,0-1-1,-1 0 1,1 0-1,0 0 0,-1-1 1,1 1-1,-1-1 0,0 0 1,1 0-1,-1 0 0,0 0 1,0 0-1,0-1 0,0 1 1,-1-1-1,4-4 0,0-1-951,-2 1 0,1 0-1,-1-1 1,0 0-1,0 0 1,2-9-1,5-19-4792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9.841"/>
    </inkml:context>
    <inkml:brush xml:id="br0">
      <inkml:brushProperty name="width" value="0.025" units="cm"/>
      <inkml:brushProperty name="height" value="0.025" units="cm"/>
    </inkml:brush>
  </inkml:definitions>
  <inkml:trace contextRef="#ctx0" brushRef="#br0">1 0 17072,'0'0'134,"7"9"-311,262 342 215,-82-99 485,-9-32 881,319 304 0,-476-504-1365,490 467 683,-29 30 332,-292-279-782,105 118 235,-279-337-603,0-1 0,2 0 0,0-2 0,1 0 0,0-1 0,1 0 0,41 20 0,-35-29-2013,-10-10-6753,-11-7-2391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1:42.995"/>
    </inkml:context>
    <inkml:brush xml:id="br0">
      <inkml:brushProperty name="width" value="0.025" units="cm"/>
      <inkml:brushProperty name="height" value="0.025" units="cm"/>
    </inkml:brush>
  </inkml:definitions>
  <inkml:trace contextRef="#ctx0" brushRef="#br0">0 1 10346,'0'0'6694,"1"12"-6342,33 342 417,-32-334-718,5 23-894,-3 1 0,-1 0 0,-2 1 0,-6 44 0,-6-65-1180,10-23 1901,1-1 0,-1 1 0,1-1 0,-1 1 0,1-1 1,-1 1-1,0-1 0,1 0 0,-1 1 0,1-1 0,-1 0 1,0 1-1,0-1 0,1 0 0,-1 0 0,0 0 1,1 0-1,-1 1 0,0-1 0,0 0 0,1 0 0,-1 0 1,0-1-1,0 1 0,1 0 0,-1 0 0,0 0 0,1 0 1,-1-1-1,0 1 0,0 0 0,1-1 0,-2 0 0,-10-11-2680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1.156"/>
    </inkml:context>
    <inkml:brush xml:id="br0">
      <inkml:brushProperty name="width" value="0.025" units="cm"/>
      <inkml:brushProperty name="height" value="0.025" units="cm"/>
    </inkml:brush>
  </inkml:definitions>
  <inkml:trace contextRef="#ctx0" brushRef="#br0">88 50 10666,'0'0'10351,"0"11"-9886,-1 377 1777,-1-410-2366,-1 1-1,-1-1 1,-1 1 0,-1 0 0,-15-34 0,9 23 47,-21-46 776,77 98-74,-33-16-649,0 0 0,1-1 0,-1 0 0,1-1-1,-1 0 1,1-1 0,0 0 0,-1-1 0,1-1 0,0 0 0,-1 0 0,1-1 0,-1 0 0,1-1 0,-1-1 0,0 1 0,13-8 0,-16 7 7,-1 0 1,1-1-1,-1 0 0,-1 0 1,1-1-1,-1 0 0,0 0 1,0 0-1,0-1 0,-1 0 1,0 0-1,-1 0 0,1 0 1,-1-1-1,-1 0 0,0 0 1,0 0-1,0 0 0,-1 0 1,0-1-1,-1 1 0,0-1 0,0-16 1,-4 17 131,-4 16-125,-6 18-26,0 8 351,1 0 0,2 0 0,2 1 0,1 0 0,2 0 0,-2 58 0,7-89-282,0 1 1,0-1-1,1 0 0,0 0 1,0 1-1,0-1 0,0 0 1,3 6-1,-4-9-10,1 0 0,0 1 0,0-1 1,-1 0-1,1 0 0,0 0 0,0 0 0,0 0 0,0 0 0,0 0 0,0 0 0,1-1 0,-1 1 0,0 0 1,0-1-1,0 1 0,1 0 0,-1-1 0,0 0 0,1 1 0,-1-1 0,0 0 0,1 0 0,-1 0 0,1 0 1,-1 0-1,0 0 0,1 0 0,2-1 0,-3 0 2,1 0 0,-1 0 0,0 0 0,1 0 0,-1-1 0,0 1 0,1 0 0,-1-1 0,0 1 0,0-1 0,0 0 0,0 1 0,-1-1 0,1 0 0,0 1 0,-1-1-1,1 0 1,-1 0 0,0 0 0,1 0 0,-1 1 0,0-1 0,0 0 0,0 0 0,-1-3 0,-2-50 201,0 42-281,-1 1-1,0 0 0,-1 0 0,0 0 1,0 1-1,-1 0 0,-1 0 0,-13-17 1,5 18-73,8 18-40,7-7 156,0 1 0,0-1 1,0 1-1,0-1 1,0 1-1,0-1 1,0 1-1,1-1 1,-1 1-1,1-1 1,-1 1-1,1-1 1,-1 0-1,1 1 0,0-1 1,0 0-1,0 1 1,0-1-1,0 0 1,0 0-1,2 2 1,4 3-362,1-1 1,0-1-1,0 1 1,0-1 0,0 0-1,15 4 1,-11-5-1054,1 0 0,0-1 0,0 0 0,14 0 0,4-2-4495</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1.817"/>
    </inkml:context>
    <inkml:brush xml:id="br0">
      <inkml:brushProperty name="width" value="0.025" units="cm"/>
      <inkml:brushProperty name="height" value="0.025" units="cm"/>
    </inkml:brush>
  </inkml:definitions>
  <inkml:trace contextRef="#ctx0" brushRef="#br0">120 29 11979,'0'0'9209,"-9"0"-8488,5 0-670,1 0-1,-1 0 1,0 0 0,1 0 0,-1 1 0,1 0 0,-1 0 0,1 0-1,-1 0 1,1 0 0,-1 1 0,1-1 0,-5 4 0,4-1 118,0 0 0,0 0 0,0 0 0,0 1 1,1-1-1,-1 1 0,1 0 0,0 0 0,1 0 1,-3 7-1,2-6-32,0-1 1,1 1-1,0 0 0,0 1 1,1-1-1,0 0 1,0 0-1,0 0 0,1 1 1,0-1-1,0 0 0,1 8 1,0-12-103,0 1 0,0-1 0,0 0 0,0 0 0,0 0 0,0 0 0,1 0 1,-1 0-1,1 0 0,-1 0 0,1-1 0,0 1 0,0-1 0,0 1 0,0-1 0,0 1 0,0-1 0,0 0 0,0 0 1,0 0-1,0 0 0,1-1 0,-1 1 0,0-1 0,1 1 0,-1-1 0,0 0 0,1 1 0,-1-1 0,1-1 0,-1 1 0,0 0 1,5-2-1,-3 2-13,-1-1 0,1 0 0,0 0 0,-1 0 0,1-1 0,-1 1 0,0-1 1,1 0-1,-1 0 0,0 0 0,0 0 0,0-1 0,0 1 0,-1-1 0,1 1 0,-1-1 1,1 0-1,-1 0 0,0-1 0,0 1 0,0 0 0,-1 0 0,1-1 0,1-5 0,0 1 59,-1-1 0,0 1 0,0-1 0,0 0 0,-1 1 0,-1-1-1,0 0 1,0 0 0,-2-14 0,1 20-122,1 1 0,-1 0 0,0-1 0,0 1-1,0 0 1,0 0 0,-1 0 0,1-1 0,-1 1 0,1 0 0,-1 1 0,0-1 0,0 0 0,1 0 0,-1 1 0,0-1-1,-1 1 1,1 0 0,0 0 0,0-1 0,-1 1 0,1 1 0,0-1 0,-1 0 0,1 1 0,-1-1 0,1 1-1,-1 0 1,1-1 0,-1 1 0,1 0 0,-4 1 0,6-1-51,-1 0 0,1 0 0,0 0 0,-1 1 0,1-1 0,0 0 0,-1 0 0,1 0 0,0 1 0,-1-1 0,1 0 0,0 0 0,0 1 0,-1-1 0,1 0 0,0 0 0,0 1 0,-1-1 0,1 0 0,0 1 0,0-1 0,0 0 0,0 1 0,0-1 0,0 1 0,-1-1 0,1 0 0,0 1 0,0-1 0,0 0 0,0 1 0,0-1 0,0 1 0,0-1 0,1 0 0,-1 1 0,0-1 0,0 0 0,0 1 0,0-1 0,0 0 0,0 1 0,1-1 0,-1 0-1,0 1 1,0-1 0,1 0 0,-1 0 0,0 1 0,0-1 0,1 0 0,-1 0 0,1 1 0,18 11-3854,-12-11 3053,1-1 1,0 0 0,0 0-1,0-1 1,0 0-1,-1 0 1,1 0-1,8-4 1,31-13 2669,-23 8 2102,-21 8-3462,0 1-1,-1 0 1,1 0 0,0 0-1,0 0 1,-1 1-1,1-1 1,0 1 0,0-1-1,0 1 1,0 0-1,0 0 1,0 1 0,0-1-1,0 0 1,-1 1-1,1 0 1,3 1 0,-4-1-322,0 1 1,0-1 0,-1 1 0,1 0 0,-1 0 0,0 0 0,1-1 0,-1 1 0,0 0 0,0 1 0,0-1 0,0 0 0,0 0 0,-1 0-1,1 1 1,-1-1 0,0 0 0,1 0 0,-1 1 0,0-1 0,0 0 0,-1 4 0,1 5 245,-1-1 1,-1 1-1,1-1 1,-2 1 0,0-1-1,0 0 1,-6 12-1,5-9-174,4-13-161,-1 0 1,1 0-1,0 1 0,0-1 1,0 0-1,0 0 1,0 0-1,-1 0 1,1 1-1,0-1 1,0 0-1,0 0 1,0 0-1,0 1 1,0-1-1,0 0 1,0 0-1,0 1 1,0-1-1,0 0 0,0 0 1,0 0-1,0 1 1,0-1-1,0 0 1,0 0-1,0 1 1,0-1-1,0 0 1,0 0-1,1 0 1,-1 0-1,0 1 1,0-1-1,0 0 1,0 0-1,0 0 0,1 0 1,-1 1-1,0-1 1,0 0-1,0 0 1,0 0-1,1 0 1,-1 0-1,0 0 1,0 1-1,0-1 1,1 0-1,-1 0 1,0 0-1,0 0 1,1 0-1,-1 0 0,0 0 1,18-7 139,18-15-500,-14 4-120,-17 13 414,1-1 0,0 1 0,0 0 0,0 1-1,1 0 1,0 0 0,0 0 0,0 1 0,0 0 0,0 0 0,14-3 0,-20 6 65,0 1 1,-1-1 0,1 1 0,0 0 0,0-1 0,-1 1-1,1-1 1,0 1 0,-1 0 0,1 0 0,-1-1 0,1 1 0,-1 0-1,0 0 1,1 0 0,-1 0 0,0-1 0,1 1 0,-1 0-1,0 0 1,0 0 0,0 0 0,0 0 0,0 0 0,0 0-1,0 0 1,0 1 0,0 42 735,-1-23-209,10-16-1775,-2-8-3958,1-10-3308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2.942"/>
    </inkml:context>
    <inkml:brush xml:id="br0">
      <inkml:brushProperty name="width" value="0.025" units="cm"/>
      <inkml:brushProperty name="height" value="0.025" units="cm"/>
    </inkml:brush>
  </inkml:definitions>
  <inkml:trace contextRef="#ctx0" brushRef="#br0">113 263 16528,'0'0'9160,"-9"-6"-8829,9 5-327,-3-1-1,0 0 0,0 0 0,0 1 0,0-1 0,-1 1 0,1-1 0,0 1 0,-1 0 0,-4-1 0,6 3-4,0-1-1,0 0 0,0 0 0,0 1 0,0-1 0,0 1 0,0 0 1,0-1-1,1 1 0,-1 0 0,0 0 0,0 0 0,1 0 0,-1 0 0,0 1 1,1-1-1,-1 1 0,1-1 0,0 1 0,0-1 0,-1 1 0,1 0 0,-2 3 1,-17 39-38,20-43 38,-1-1 0,0 1 1,1 0-1,0 0 0,-1 0 0,1 0 1,-1 0-1,1 0 0,0 0 0,0 0 1,0 0-1,0 0 0,0 0 0,0 0 1,0 0-1,0 0 0,0 1 0,0-1 1,0 0-1,1 0 0,-1 0 0,0 0 1,1-1-1,-1 1 0,1 0 0,-1 0 1,1 0-1,-1 0 0,1 0 0,0 0 1,-1-1-1,1 1 0,0 0 0,0-1 1,-1 1-1,1 0 0,0-1 0,0 1 1,0-1-1,1 1 0,6 0 27,1-1 1,-1 0-1,0 0 0,0-1 0,1 0 1,-1-1-1,0 0 0,0 0 0,0 0 1,-1-1-1,1 0 0,-1-1 0,1 0 1,-1 0-1,9-7 0,-6 4-4,0-1 0,-1 0 0,0-1 0,0 0 0,-1 0 1,0-1-1,0 0 0,-1 0 0,9-19 0,-10 15-195,-7 18-426,-9 23 196,9-25 402,0 0 0,0 0 1,1-1-1,-1 1 0,1 0 0,-1 0 0,1 0 0,0 0 0,0 0 0,0 0 0,0 0 0,0 0 0,0 0 0,0-1 0,1 1 0,-1 0 0,1 0 0,-1 0 0,1 0 0,0 0 0,0-1 1,-1 1-1,1 0 0,1-1 0,-1 1 0,0-1 0,0 1 0,1-1 0,-1 1 0,0-1 0,1 0 0,2 2 0,-1-2 36,1-1-1,-1 1 1,1-1 0,-1 0-1,1 0 1,-1 0 0,1 0-1,-1 0 1,1-1 0,-1 0-1,0 0 1,1 0 0,-1 0-1,0 0 1,1 0 0,-1-1-1,5-3 1,9-6 18,-2-1 1,0 0-1,0-1 0,-1 0 1,-1-1-1,0-1 1,-1 0-1,0-1 0,-2 0 1,0 0-1,0-1 1,-2-1-1,0 0 0,11-36 1,-19 50-334,-4 9 97,-11 23 29,-18 42 135,25-51-15,-3 6 118,0 0 1,2 0-1,1 2 0,1-1 0,1 1 0,-3 40 1,9-66-74,0-1 1,-1 1 0,1-1-1,0 1 1,0-1 0,0 1-1,0-1 1,0 1 0,0-1-1,0 1 1,0 0 0,0-1-1,0 1 1,0-1 0,1 1 0,-1-1-1,0 1 1,0-1 0,1 1-1,-1-1 1,0 1 0,0-1-1,1 1 1,-1-1 0,0 0-1,1 1 1,-1-1 0,1 1-1,-1-1 1,1 0 0,-1 1-1,0-1 1,1 0 0,-1 0 0,1 1-1,-1-1 1,1 0 0,0 0-1,-1 0 1,1 0 0,-1 0-1,1 0 1,-1 0 0,1 0-1,-1 0 1,1 0 0,-1 0-1,1 0 1,0 0 0,-1 0-1,1 0 1,-1 0 0,1-1 0,0 1-1,1-1 28,0 0 0,0 0 0,-1 0 0,1-1 0,0 1-1,0 0 1,-1-1 0,1 1 0,-1-1 0,1 0 0,-1 1 0,2-4-1,1-4-14,-1-1 0,0 0 0,-1 0 0,0 0 0,-1 0 1,1 0-1,-2 0 0,0-1 0,0 1 0,-1 0 0,-3-19 0,4 28-32,0 1 1,0-1-1,0 1 1,0-1-1,0 1 1,0-1-1,-1 1 1,1-1-1,0 1 1,0-1-1,0 1 1,-1-1-1,1 1 1,0 0-1,0-1 1,-1 1-1,1-1 1,0 1-1,-1 0 1,1-1-1,0 1 1,-1 0-1,1-1 1,-1 1-1,1 0 1,-1 0-1,1-1 1,0 1-1,-1 0 1,1 0 0,-1 0-1,1 0 1,-1-1-1,1 1 1,-1 0-1,1 0 1,-1 0-1,1 0 1,-1 0-1,1 0 1,-1 1-1,1-1 1,-1 0-1,1 0 1,-1 0-1,1 0 1,-1 0-1,1 1 1,-1-1-1,1 0 1,0 0-1,-1 1 1,1-1-1,-1 0 1,1 1-1,0-1 1,-1 1-1,1-1 1,0 0-1,-1 1 1,1-1-1,0 1 1,0-1-1,0 1 1,-1-1-1,1 1 1,0-1-1,0 0 1,0 2-1,-1-1 6,1 0-1,-1 0 0,1 1 0,0-1 1,-1 0-1,1 1 0,0-1 0,0 0 0,0 0 1,0 1-1,0-1 0,0 0 0,0 1 0,0-1 1,1 0-1,-1 1 0,1-1 0,-1 0 0,1 0 1,-1 0-1,1 1 0,-1-1 0,1 0 1,0 0-1,0 0 0,0 0 0,-1 0 0,1 0 1,0 0-1,0-1 0,0 1 0,0 0 0,1 0 1,-1-1-1,1 1 0,6 3 23,-1-2 0,1 1-1,0-1 1,-1 0 0,1-1 0,0 0-1,0 0 1,0 0 0,0-1 0,0-1-1,0 1 1,0-1 0,0-1 0,0 1-1,0-1 1,-1-1 0,1 1 0,10-7 0,1 0 51,-2-1 0,1-1 1,-2 0-1,1-1 1,-2-1-1,16-16 1,-52 80 184,11-33-289,-21 45 541,29-59-451,0 1 0,1-1 0,0 1 0,0-1 0,0 1 0,0 0 0,1 0 0,-1-1-1,1 1 1,0 0 0,2 7 0,-2-11-50,1-1-1,0 1 0,-1 0 0,1-1 1,0 1-1,0 0 0,0-1 1,0 1-1,0-1 0,0 0 1,0 1-1,0-1 0,0 0 0,0 1 1,0-1-1,0 0 0,0 0 1,0 0-1,0 0 0,0 0 1,0 0-1,0 0 0,0 0 0,0 0 1,0 0-1,0-1 0,1 0 1,29-8-942,-27 6 441,0 0 0,0 0-1,0-1 1,-1 1 0,1-1-1,-1 0 1,3-5 0,16-36-6741,-11 4-1862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3.273"/>
    </inkml:context>
    <inkml:brush xml:id="br0">
      <inkml:brushProperty name="width" value="0.025" units="cm"/>
      <inkml:brushProperty name="height" value="0.025" units="cm"/>
    </inkml:brush>
  </inkml:definitions>
  <inkml:trace contextRef="#ctx0" brushRef="#br0">16 1 13549,'0'0'10506,"-15"57"-10250,25-38-192,3 2-192,4-1-1922,3 0-2146,-1-4-3780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3.629"/>
    </inkml:context>
    <inkml:brush xml:id="br0">
      <inkml:brushProperty name="width" value="0.025" units="cm"/>
      <inkml:brushProperty name="height" value="0.025" units="cm"/>
    </inkml:brush>
  </inkml:definitions>
  <inkml:trace contextRef="#ctx0" brushRef="#br0">101 1 17104,'0'0'2290,"-9"6"49,3-3-2103,-50 35 3088,53-37-3192,1 1 0,0-1 0,0 1-1,0 0 1,0 0 0,0 0 0,1 0 0,-1 0 0,0 0-1,1 0 1,0 1 0,-1-1 0,1 1 0,0-1 0,0 1 0,0-1-1,1 1 1,-1-1 0,1 1 0,-1 0 0,1-1 0,0 6-1,1-7-118,0 0-1,0 0 1,0 0-1,0 0 0,0-1 1,0 1-1,0 0 0,0-1 1,1 1-1,-1-1 0,0 1 1,0-1-1,0 1 0,1-1 1,-1 0-1,0 0 0,1 0 1,-1 0-1,0 0 0,0 0 1,3 0-1,34-1 60,-34 0-95,8 0-352,0-1 0,0-1 0,0 0-1,15-7 1,-18 6 299,2 1 0,-1 0 0,0 0-1,1 1 1,20-2 0,-29 12 620,-3-8-540,1 1 0,0-1 0,0 1 0,0-1 0,0 1 0,0-1 0,0 1 0,0-1 0,0 1 0,0-1 0,0 1 0,0-1 0,0 1 0,0-1 0,0 1 0,1-1 0,-1 1-1,0-1 1,0 1 0,0-1 0,1 1 0,-1-1 0,0 1 0,1-1 0,-1 0 0,0 1 0,1-1 0,-1 0 0,0 1 0,1-1 0,-1 0 0,1 1 0,-1-1 0,2 0 0,3 1-462,1-1-1,0-1 1,-1 1-1,1-1 1,0 0-1,8-2 1,31-16-8487,-39 16 7380,22-10-7868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3.957"/>
    </inkml:context>
    <inkml:brush xml:id="br0">
      <inkml:brushProperty name="width" value="0.025" units="cm"/>
      <inkml:brushProperty name="height" value="0.025" units="cm"/>
    </inkml:brush>
  </inkml:definitions>
  <inkml:trace contextRef="#ctx0" brushRef="#br0">85 283 13132,'0'0'9284,"-38"5"-9455,34-3 211,1 1 0,-1-1 0,1 1 1,0 0-1,0 0 0,0 0 0,0 0 0,0 0 0,1 1 0,-1-1 0,1 1 0,0 0 1,-3 7-1,4-9-13,1-1-1,-1 0 1,1 0 0,0 0 0,-1 0 0,1 0 0,0 1 0,0-1 0,0 0 0,0 0-1,0 1 1,0-1 0,0 0 0,0 0 0,1 0 0,-1 1 0,0-1 0,1 0-1,-1 0 1,1 0 0,-1 0 0,1 0 0,-1 0 0,1 0 0,0 0 0,0 0-1,-1 0 1,1 0 0,0 0 0,0 0 0,0-1 0,0 1 0,0 0 0,0-1-1,0 1 1,0-1 0,0 1 0,0-1 0,1 1 0,-1-1 0,0 0 0,0 1-1,0-1 1,1 0 0,-1 0 0,0 0 0,0 0 0,0 0 0,1 0 0,0-1 0,7 1 0,0 0 1,-1-1-1,1 0 1,-1 0-1,1-1 1,-1 0-1,0-1 1,1 0-1,-1 0 1,-1-1 0,1 0-1,0 0 1,-1-1-1,0 0 1,0 0-1,-1 0 1,1-1-1,-1 0 1,0-1-1,-1 1 1,1-1 0,-1 0-1,-1 0 1,7-14-1,-10 7 794,-13 17-364,-13 20-75,24-21-333,-1 0-1,1 0 0,-1 0 0,1 0 0,0 0 0,-1 0 0,1 1 0,0-1 0,1 0 0,-1 1 0,0-1 0,1 1 0,-1-1 1,1 1-1,0-1 0,0 1 0,0-1 0,0 1 0,0-1 0,2 5 0,-1-5 1,0 0 0,0-1 0,0 1-1,1-1 1,-1 1 0,1-1 0,-1 0 0,1 1 0,-1-1-1,1 0 1,0 0 0,0 0 0,-1 0 0,1-1 0,0 1 0,0 0-1,0-1 1,0 1 0,0-1 0,0 0 0,0 1 0,0-1-1,0 0 1,0 0 0,3-1 0,6 0-7,0-1 0,-1 0 0,1 0 0,0-1 0,-1-1 0,1 0 0,-1 0 0,0-1 0,-1 0 0,1-1 0,-1 0 0,0 0 0,0-1 0,13-14 0,-1 0-111,-1-1-1,0-1 1,-2-1-1,19-32 1,-5-5-4,-30 58 83,0-1 0,0 0 0,-1 1 0,0-1 1,1 0-1,-1 0 0,-1 0 0,1 0 0,-1 0 0,1-1 1,-1 1-1,-1 0 0,0-6 0,1 9-2,-1 1 1,1-1-1,-1 1 0,0-1 0,1 1 0,-1 0 0,0-1 0,0 1 0,1 0 1,-1 0-1,0-1 0,0 1 0,1 0 0,-1 0 0,0 0 0,0 0 0,1 0 1,-1 0-1,0 0 0,0 0 0,0 0 0,1 1 0,-1-1 0,0 0 1,1 0-1,-1 1 0,0-1 0,0 0 0,1 1 0,-1-1 0,0 1 0,1-1 1,-2 2-1,-23 14-77,13-5 185,0 1 0,0 1 0,1 0 0,1 0 0,0 1 0,-12 22 0,17-26-40,1 0-1,-1 0 1,1 0 0,1 1-1,0-1 1,1 1-1,0 0 1,0 0 0,1 0-1,0 0 1,2 12-1,-1-20-78,1 0 0,0 0 0,-1 1 0,1-1-1,1 0 1,-1 0 0,0 0 0,1 0 0,-1-1 0,1 1-1,0 0 1,0-1 0,0 1 0,0-1 0,1 1-1,-1-1 1,1 0 0,-1 0 0,1 0 0,0 0 0,-1-1-1,1 1 1,0-1 0,0 0 0,0 0 0,4 1-1,41 8-2299,-2-9-4191,-3-3-4209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4.859"/>
    </inkml:context>
    <inkml:brush xml:id="br0">
      <inkml:brushProperty name="width" value="0.025" units="cm"/>
      <inkml:brushProperty name="height" value="0.025" units="cm"/>
    </inkml:brush>
  </inkml:definitions>
  <inkml:trace contextRef="#ctx0" brushRef="#br0">40 166 13837,'0'0'8050,"7"3"-6550,-2-1-1338,0 0 0,-1-1-1,1 0 1,0 0 0,0 0-1,0 0 1,0-1 0,0 1-1,0-1 1,0-1 0,0 1-1,0-1 1,0 0-1,0 0 1,-1 0 0,1-1-1,0 1 1,-1-1 0,1 0-1,-1-1 1,1 1 0,-1-1-1,0 0 1,6-5 0,-2 1-98,-1 0 1,0 0-1,0-1 1,-1 0-1,0 0 1,-1-1-1,9-15 1,-13 22-61,0 1 0,0-1 0,0 1 0,-1-1 1,1 0-1,0 0 0,-1 1 0,1-1 0,-1 0 1,1 0-1,-1 0 0,0 0 0,0 0 0,0 1 0,0-1 1,0 0-1,0 0 0,-1 0 0,1 0 0,-1 0 0,1 1 1,-1-1-1,0 0 0,1 0 0,-1 1 0,0-1 0,0 1 1,0-1-1,-1 1 0,1-1 0,0 1 0,0-1 0,-1 1 1,1 0-1,-1 0 0,1 0 0,-1 0 0,1 0 1,-1 0-1,0 0 0,0 0 0,1 1 0,-1-1 0,0 1 1,0-1-1,0 1 0,1 0 0,-3 0 0,-3-1-39,1 0-1,0 1 0,-1 0 0,1 1 0,0-1 1,0 1-1,-1 0 0,1 1 0,0-1 0,0 1 1,0 1-1,0-1 0,1 1 0,-1 0 0,1 0 1,-1 0-1,1 1 0,0 0 0,0 0 0,1 0 1,-1 1-1,1 0 0,0-1 0,-4 7 0,2-1 21,-1 0 0,1 0-1,0 1 1,1 0 0,1 0-1,-1 0 1,2 0 0,-1 1-1,2-1 1,0 1 0,0 0-1,0 14 1,2-24 15,0 1-1,1 0 1,-1-1-1,1 1 1,0 0 0,-1-1-1,1 1 1,0 0 0,0-1-1,1 0 1,-1 1-1,1-1 1,-1 0 0,1 1-1,-1-1 1,1 0 0,0 0-1,0 0 1,0-1-1,1 1 1,-1 0 0,0-1-1,0 0 1,1 1 0,-1-1-1,1 0 1,-1 0-1,1 0 1,0-1 0,-1 1-1,1 0 1,0-1-1,0 0 1,-1 0 0,1 0-1,4 0 1,3 0 21,-1 0 0,0-1 0,1 0 1,-1-1-1,0 1 0,1-2 0,-1 1 0,-1-1 0,17-8 0,-6-2 6,0 0-1,29-28 0,-8 6 61,-39 35-83,-1 0 1,0 0-1,0 0 0,0-1 0,0 1 1,0 0-1,1 0 0,-1 0 1,0 0-1,0 0 0,0 0 0,0-1 1,1 1-1,-1 0 0,0 0 1,0 0-1,0 0 0,1 0 1,-1 0-1,0 0 0,0 0 0,0 0 1,1 0-1,-1 0 0,0 0 1,0 0-1,0 0 0,1 0 0,-1 0 1,0 0-1,0 1 0,0-1 1,1 0-1,-1 0 0,0 0 1,0 0-1,0 0 0,0 0 0,1 0 1,-1 1-1,0-1 0,0 0 1,0 0-1,3 14 155,-4 33 127,1-14 14,0-32-286,0 0-1,1 1 0,-1-1 1,1 0-1,0 0 1,-1 0-1,1 0 0,0 0 1,0 0-1,-1 0 1,1 0-1,0 0 0,0 0 1,0 0-1,0 0 1,0-1-1,1 1 0,-1 0 1,0-1-1,0 1 1,0-1-1,1 1 0,-1-1 1,0 0-1,0 0 1,3 1-1,39 1 200,-31-3-137,8 0-153,0-1 0,0-2 0,0 0-1,0 0 1,32-14 0,23-5-228,-74 22 304,-1 1 1,1 0 0,-1 0-1,0 0 1,1 0 0,-1 0-1,1 0 1,-1 0 0,1 0-1,-1 0 1,1 0 0,-1 0-1,1 0 1,-1 0 0,1 0-1,-1 0 1,1 0 0,-1 1-1,1-1 1,-1 0 0,0 0-1,1 1 1,-1-1 0,1 0-1,-1 0 1,0 1 0,1-1-1,-1 1 1,0-1 0,1 0-1,-1 1 1,0-1 0,0 1-1,1-1 1,-1 0 0,0 1-1,0-1 1,0 1 0,0-1-1,1 1 1,-1-1 0,0 1-1,0-1 1,0 1 0,0-1-1,0 1 1,0-1-1,0 1 1,-1-1 0,1 1-1,0-1 1,0 1 0,0-1-1,-1 1 1,1 0 11,0 0 1,0 0-1,0 0 0,0-1 1,0 1-1,-1 0 0,2 0 0,-1 0 1,0 0-1,0 0 0,0 0 0,0 0 1,0-1-1,1 1 0,-1 0 1,0 0-1,1 0 0,-1-1 0,1 1 1,-1 0-1,1 0 0,-1-1 0,1 1 1,0 0-1,-1-1 0,1 1 1,0-1-1,-1 1 0,1-1 0,0 1 1,0-1-1,-1 1 0,1-1 0,0 0 1,0 0-1,0 1 0,0-1 1,-1 0-1,3 0 0,0 1-229,1-1 0,-1 0 0,1 0 0,0 0 0,-1 0 0,1 0 0,-1-1 0,1 0 0,-1 0 0,6-2 0,15-18-8541,-11 1-2185</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5.191"/>
    </inkml:context>
    <inkml:brush xml:id="br0">
      <inkml:brushProperty name="width" value="0.025" units="cm"/>
      <inkml:brushProperty name="height" value="0.025" units="cm"/>
    </inkml:brush>
  </inkml:definitions>
  <inkml:trace contextRef="#ctx0" brushRef="#br0">0 1 14862,'0'0'12908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5.522"/>
    </inkml:context>
    <inkml:brush xml:id="br0">
      <inkml:brushProperty name="width" value="0.025" units="cm"/>
      <inkml:brushProperty name="height" value="0.025" units="cm"/>
    </inkml:brush>
  </inkml:definitions>
  <inkml:trace contextRef="#ctx0" brushRef="#br0">112 1 17072,'0'0'1495,"-3"9"-374,-14 46 438,-67 231 5140,82-278-6562,0-1-1,1 1 1,0 0-1,0 0 1,0 0-1,1 0 0,0 0 1,2 11-1,-1-17-105,0-1 1,0 0-1,-1 0 0,1 0 0,0-1 1,0 1-1,0 0 0,0 0 0,0 0 1,0-1-1,1 1 0,-1 0 0,0-1 0,0 1 1,0-1-1,1 0 0,-1 1 0,0-1 1,0 0-1,1 0 0,-1 0 0,0 1 0,1-2 1,-1 1-1,0 0 0,0 0 0,1 0 1,-1 0-1,0-1 0,0 1 0,2-1 1,41-14 794,-22 1-750,-1-1 0,0 0-1,-1-2 1,-1 0 0,18-22 0,80-105-1055,-113 139 868,-2 2-753,16-21 373,-14 17-3089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6.076"/>
    </inkml:context>
    <inkml:brush xml:id="br0">
      <inkml:brushProperty name="width" value="0.025" units="cm"/>
      <inkml:brushProperty name="height" value="0.025" units="cm"/>
    </inkml:brush>
  </inkml:definitions>
  <inkml:trace contextRef="#ctx0" brushRef="#br0">1 58 18033,'0'0'6897,"5"8"-5295,-3-5-1550,1 1 0,-1-1 0,1 0 0,-1 0 0,1 0 0,0 0 0,0-1 1,1 1-1,-1-1 0,0 0 0,1 0 0,0 0 0,-1 0 0,1-1 0,0 1 0,0-1 1,0 0-1,0 0 0,0-1 0,0 1 0,0-1 0,0 0 0,0 0 0,4 0 0,9 0 2743,34 0-5542,-35 0-1283,1-1-1,-1-1 1,19-4-1,2-9-1958,-10-8 5979,-16 2 5029,-7-6 5213,-4 26-10094,0 1 1,0-1-1,0 1 1,0-1-1,0 0 1,-1 1-1,1-1 0,0 1 1,0-1-1,0 1 1,-1-1-1,1 1 1,0-1-1,-1 1 0,1-1 1,0 1-1,-1-1 1,1 1-1,-1 0 1,1-1-1,-1 1 1,1 0-1,-1-1 0,1 1 1,-1 0-1,1-1 1,-1 1-1,1 0 1,-1 0-1,0 0 1,-25-1 998,-21 15-1009,-9 30 988,54-43-1072,0 1 0,0 0 0,0-1 0,0 1 0,0 0 0,1 0 0,-1 1 0,0-1 0,1 0 0,0 0 0,0 1 0,-1-1 0,2 1 0,-1-1 0,0 1 0,0 0 0,1-1 1,-1 1-1,1-1 0,0 1 0,0 0 0,0-1 0,0 5 0,2-6-19,0 1-1,0-1 1,0 0 0,1 0-1,-1 0 1,0 0-1,0 0 1,1 0 0,-1-1-1,0 1 1,1-1 0,-1 1-1,1-1 1,-1 0 0,0 0-1,1 0 1,-1-1 0,5 0-1,1 1 31,7-1-281,0-1-1,0-1 1,0 0 0,-1-1-1,1 0 1,-1-1 0,0-1-1,0-1 1,20-12 0,42-17 1512,-76 38-1203,1 0 0,-1 1 0,1-1 1,0 0-1,0 0 0,0 0 0,1 0 0,-1 0 0,0 0 0,1 0 0,-1 0 1,1 0-1,3 2 0,6-2-32,0 0 0,0 0 0,1-1 0,-1-1 0,1 0 0,-1-1 0,1 0 0,20-5 0,33-8-1076,-41 7 795,1 2 1,0 1-1,39-2 1,-64 6 284,1 0 0,-1 1 0,1-1 1,-1 1-1,1-1 0,-1 0 0,0 1 1,1-1-1,-1 1 0,0-1 0,1 1 1,-1 0-1,0-1 0,0 1 0,1-1 1,-1 1-1,0 0 0,0-1 0,0 1 0,0-1 1,0 1-1,0 0 0,0-1 0,0 1 1,0-1-1,0 2 0,0-1-30,-1 1 0,1-1-1,0 0 1,1 0 0,-1 0-1,0 1 1,0-1 0,0 0 0,1 0-1,-1 0 1,1 1 0,-1-1 0,1 0-1,-1 0 1,1 0 0,-1 0-1,1 0 1,0 0 0,1 1 0,6 1 28,0-1 1,-1 0 0,1 0 0,0-1 0,0 0-1,0 0 1,0-1 0,0 0 0,13-3 0,-14 2-140,-1 0 0,1 1 1,-1-1-1,1 1 0,-1 1 1,1-1-1,-1 1 0,1 0 1,-1 0-1,0 1 0,1 0 1,-1 0-1,0 1 0,0-1 1,0 1-1,5 4 0,-3 0-494,13 7-5651,-8-13-843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1:43.358"/>
    </inkml:context>
    <inkml:brush xml:id="br0">
      <inkml:brushProperty name="width" value="0.025" units="cm"/>
      <inkml:brushProperty name="height" value="0.025" units="cm"/>
    </inkml:brush>
  </inkml:definitions>
  <inkml:trace contextRef="#ctx0" brushRef="#br0">69 488 32,'-1'-2'950,"-51"-152"5793,48 138-6085,0-1-1,1 1 0,1-1 0,1 1 0,0-1 1,1 0-1,4-28 0,-2 38-432,0 0 0,1 0 0,0 1 1,0-1-1,1 0 0,0 1 0,0 0 0,0 0 1,1 0-1,0 1 0,0-1 0,0 1 0,1 0 0,0 1 1,0-1-1,0 1 0,0 0 0,1 1 0,13-6 1,4-1 265,0 1 1,1 2-1,0 0 1,37-5-1,-30 7-191,1 2-1,37 0 1,-63 3-298,-1 0 0,1 0 1,-1 1-1,1 0 1,-1 0-1,1 0 1,-1 1-1,0-1 1,0 2-1,1-1 0,-1 1 1,-1 0-1,1 0 1,0 0-1,-1 1 1,0 0-1,0 0 1,5 6-1,-7-7 10,-1 0 0,0 0 0,0 1-1,0-1 1,0 1 0,-1 0 0,1-1 0,-1 1-1,0 0 1,0 0 0,0 0 0,-1 0 0,0 0 0,1 0-1,-1 0 1,-1 0 0,1 0 0,-2 6 0,1-4 78,-2 0 0,1-1 0,0 1 0,-1-1 1,0 1-1,-1-1 0,1 0 0,-1 0 0,0-1 1,0 1-1,-5 3 0,-5 4 303,1-1 0,-2-1 0,0-1 1,0 0-1,-1-1 0,1 0 0,-25 7 0,-47 6 1012,83-20-1378,-1 0 0,0-1 1,0 1-1,0-1 0,0 0 1,0 0-1,0-1 0,1 0 1,-1 0-1,0 0 0,0 0 1,1 0-1,-1-1 0,0 0 1,-6-4-1,10 5-136,0 0 0,0 0 0,0 0 0,0 0-1,0 0 1,1 0 0,-1 0 0,0-1 0,0 1 0,1 0 0,-1-1 0,1 1 0,-1 0 0,1-1-1,0 1 1,-1-1 0,1 1 0,0 0 0,0-1 0,0 1 0,0-1 0,0 1 0,0-1-1,1 1 1,-1 0 0,0-1 0,1 1 0,-1-1 0,1 1 0,0 0 0,-1 0 0,1-1-1,0 1 1,0 0 0,-1 0 0,1 0 0,0 0 0,0 0 0,0 0 0,0 0 0,1 0-1,-1 0 1,2-1 0,5-5-1800,2 0-1,-1 0 1,20-10 0,11-2-5533</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6.831"/>
    </inkml:context>
    <inkml:brush xml:id="br0">
      <inkml:brushProperty name="width" value="0.025" units="cm"/>
      <inkml:brushProperty name="height" value="0.025" units="cm"/>
    </inkml:brush>
  </inkml:definitions>
  <inkml:trace contextRef="#ctx0" brushRef="#br0">24 1 12588,'0'0'14654,"-1"11"-14329,-21 77 220,22-88-534,0 1-1,0 0 1,0-1-1,0 1 1,0-1 0,0 1-1,0 0 1,0-1-1,0 1 1,0-1 0,0 1-1,0-1 1,0 1 0,1 0-1,-1-1 1,0 1-1,0-1 1,1 1 0,-1-1-1,0 1 1,1-1-1,-1 1 1,0-1 0,1 0-1,-1 1 1,1-1 0,-1 1-1,1-1 1,-1 0-1,1 1 1,-1-1 0,1 0-1,-1 0 1,1 1-1,-1-1 1,1 0 0,0 0-1,-1 0 1,1 0 0,-1 0-1,1 0 1,-1 0-1,1 0 1,0 0 0,-1 0-1,1 0 1,-1 0-1,1 0 1,0 0 0,-1-1-1,1 1 1,-1 0 0,2-1-1,36-9 271,31-21-167,-54 23-109,0 0 0,1 1 0,0 1 0,30-8 0,-45 14-7,0 0 0,0 0 0,-1 1 0,1-1-1,0 0 1,-1 0 0,1 0 0,-1 0 0,1 1 0,0-1 0,-1 0 0,1 0 0,0 1 0,-1-1 0,1 1-1,-1-1 1,1 0 0,-1 1 0,1-1 0,-1 1 0,1-1 0,-1 1 0,0-1 0,1 1 0,-1 0 0,0-1 0,1 1-1,-1-1 1,0 1 0,0 0 0,0-1 0,1 1 0,-1 0 0,0-1 0,0 1 0,0 0 0,0-1 0,0 1 0,0 0-1,0-1 1,-1 1 0,1 0 0,0-1 0,0 1 0,0 0 0,-1-1 0,1 1 0,-1 0 0,-12 48-141,7-30 110,6-19 36,0 1 1,0-1-1,0 1 0,-1 0 0,1-1 0,0 1 1,0 0-1,0-1 0,0 1 0,0 0 1,1-1-1,-1 1 0,0-1 0,0 1 0,0 0 1,0-1-1,1 1 0,-1-1 0,0 1 0,1-1 1,-1 1-1,0-1 0,1 1 0,-1-1 0,1 1 1,-1-1-1,1 1 0,-1-1 0,1 0 0,-1 1 1,1-1-1,-1 0 0,1 1 0,0-1 1,28-1 238,29-21 73,-57 21-317,63-36-454,-50 28 324,1 0 0,0 1 0,1 0 0,21-7 0,-37 15 129,1 0-1,-1 0 1,1 0 0,-1 0 0,1 0-1,-1 0 1,0 0 0,1 1 0,-1-1 0,1 0-1,-1 0 1,0 0 0,1 1 0,-1-1-1,0 0 1,1 1 0,-1-1 0,0 0-1,0 1 1,1-1 0,-1 0 0,0 1-1,0-1 1,0 0 0,1 1 0,-1-1 0,0 1-1,0-1 1,0 0 0,0 1 0,0-1-1,0 1 1,0-1 0,0 1 0,0-1-1,0 0 1,0 1 0,0-1 0,0 1-1,0-1 1,0 0 0,0 1 0,-1-1 0,1 1-1,0-1 1,0 0 0,0 1 0,-1-1-1,1 0 1,0 1 0,-1-1 0,-9 35-215,6-25 177,4-10-104,0 1 0,-1-1 1,1 0-1,0 1 0,0-1 1,0 1-1,0-1 0,0 1 1,-1-1-1,1 0 0,0 1 0,0-1 1,0 1-1,0-1 0,0 1 1,0-1-1,1 1 0,-1-1 1,0 0-1,0 1 0,0-1 0,0 1 1,0-1-1,1 1 0,-1-1 1,0 0-1,0 1 0,1-1 1,-1 0-1,0 1 0,1-1 1,-1 0-1,0 1 0,1-1 0,-1 0 1,0 0-1,1 1 0,-1-1 1,1 0-1,-1 0 0,0 0 1,1 1-1,-1-1 0,1 0 1,-1 0-1,1 0 0,-1 0 0,0 0 1,1 0-1,-1 0 0,1 0 1,-1 0-1,1 0 0,-1 0 1,1 0-1,-1-1 0,0 1 0,1 0 1,-1 0-1,1 0 0,-1-1 1,0 1-1,1 0 0,-1 0 1,0-1-1,1 1 0,12-8-6133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7.255"/>
    </inkml:context>
    <inkml:brush xml:id="br0">
      <inkml:brushProperty name="width" value="0.025" units="cm"/>
      <inkml:brushProperty name="height" value="0.025" units="cm"/>
    </inkml:brush>
  </inkml:definitions>
  <inkml:trace contextRef="#ctx0" brushRef="#br0">0 0 15631,'0'0'7666,"10"0"-6278,81 6 2957,-95-6-4361,0 1 0,-1 0 0,1 0-1,0 0 1,-1 1 0,1 0 0,0-1 0,0 1-1,0 1 1,1-1 0,-1 0 0,0 1 0,1 0 0,0 0-1,-1 0 1,1 0 0,0 1 0,1-1 0,-1 1-1,1 0 1,-1-1 0,1 1 0,0 0 0,1 0-1,-1 1 1,1-1 0,0 0 0,-1 0 0,2 1 0,-1 4-1,1-8 16,0 0 0,1 1 0,-1-1 0,0 0 0,1 0 0,0 0 0,-1 0 0,1 0-1,0 0 1,-1 0 0,1 0 0,0 0 0,0 0 0,0 0 0,0-1 0,0 1 0,0 0 0,0 0-1,0-1 1,0 1 0,0-1 0,0 1 0,0-1 0,0 0 0,1 1 0,-1-1 0,0 0 0,0 0-1,3 1 1,43 0 35,-37-1-67,17-2-263,0-1-1,-1-1 0,1-2 1,-1 0-1,0-2 0,45-20 1,-70 27 342,-1 1 0,1 0 0,-1 0 0,1-1 0,-1 1 0,0 0 1,1 0-1,-1 0 0,1 0 0,-1 0 0,1 0 0,-1 0 0,1 0 0,-1 0 1,1 0-1,-1 0 0,1 0 0,-1 0 0,1 0 0,-1 0 0,1 0 0,-1 1 1,1-1-1,-1 0 0,1 0 0,-1 0 0,1 1 0,-1-1 0,0 0 0,1 1 1,0 0-1,4 16 674,-5-15-685,0-1 0,1 1 0,-1 0 0,0 0 0,1 0 0,-1-1 0,1 1 0,0 0 0,-1-1 0,1 1 0,0 0 0,0-1-1,0 1 1,0-1 0,0 1 0,1-1 0,-1 0 0,0 0 0,1 1 0,-1-1 0,1 0 0,1 1 0,8 1-70,-1-1 0,0-1 0,1 1 0,-1-1 0,1-1 0,-1 0 0,1-1 0,-1 0 1,16-3-1,36-2-8019,-56 6 2700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7.707"/>
    </inkml:context>
    <inkml:brush xml:id="br0">
      <inkml:brushProperty name="width" value="0.025" units="cm"/>
      <inkml:brushProperty name="height" value="0.025" units="cm"/>
    </inkml:brush>
  </inkml:definitions>
  <inkml:trace contextRef="#ctx0" brushRef="#br0">48 0 18738,'0'0'3683,"8"47"-2786,-13-2 96,-8 3-448,1 5-385,0-2-128,3-7 0,5-6-481,4-9-928,0-4-641,3-11-833,2-12-1313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8.180"/>
    </inkml:context>
    <inkml:brush xml:id="br0">
      <inkml:brushProperty name="width" value="0.025" units="cm"/>
      <inkml:brushProperty name="height" value="0.025" units="cm"/>
    </inkml:brush>
  </inkml:definitions>
  <inkml:trace contextRef="#ctx0" brushRef="#br0">7 142 11371,'0'0'8424,"-1"-11"-5515,-1 4-2490,2 5-326,-1-1 1,0 1 0,1 0-1,-1-1 1,1 1 0,0-1 0,0 1-1,0-1 1,0 1 0,0-1-1,1 1 1,-1-1 0,1 1 0,-1 0-1,1-1 1,0 1 0,0 0-1,0-1 1,0 1 0,1 0-1,-1 0 1,0 0 0,1 0 0,0 0-1,-1 0 1,1 1 0,0-1-1,0 0 1,3-1 0,16-7 60,-1 1 0,2 1 0,-1 1 0,1 1 0,0 1 0,0 1 0,0 1 0,0 1 0,1 1 0,-1 1 0,1 1 0,-1 0 1,25 6-1,-40-5-161,-1 0 1,0 0 0,1 0-1,-1 0 1,0 1 0,0 0 0,-1 1-1,1-1 1,-1 1 0,1 0-1,-1 0 1,0 1 0,6 7-1,-9-10 8,-1 0 0,1 1-1,-1-1 1,0 0 0,0 0-1,0 1 1,0-1 0,0 1-1,0-1 1,-1 1 0,1-1-1,-1 1 1,0-1 0,0 1-1,0-1 1,0 1 0,0 0-1,-1-1 1,1 1-1,-1-1 1,1 1 0,-1-1-1,0 0 1,0 1 0,0-1-1,0 0 1,0 1 0,-1-1-1,1 0 1,-1 0 0,0 0-1,1 0 1,-1 0 0,0-1-1,0 1 1,-3 2 0,-10 7 204,0-1 0,0-1 0,-1 0 0,0-1 1,0-1-1,-1 0 0,-30 7 0,15-4-96,41-10-360,0-1-1,-1 2 0,1-1 0,0 1 0,-1 0 0,1 1 0,11 4 0,0-2-242,-3 0 171,58 14-1181,-70-17 1368,1 1 0,-1 0 0,0 0 0,0 1 0,0-1 0,0 1 0,-1 0 0,1 1 0,-1-1 0,1 1 0,3 4 0,-7-6 171,0-1 0,0 1 0,0 0 0,0 0 0,0 0-1,-1 0 1,1 0 0,0 0 0,-1 0 0,0 0 0,1 0 0,-1 0 0,0 0 0,0 0-1,0 0 1,0 1 0,-1-1 0,1 0 0,0 0 0,-1 0 0,0 0 0,1 0-1,-1 0 1,0 0 0,0-1 0,0 1 0,0 0 0,0 0 0,-1-1 0,1 1 0,0 0-1,-1-1 1,1 1 0,-1-1 0,0 0 0,1 0 0,-5 2 0,-5 6 528,-1-2 1,0 1-1,-1-2 0,-15 7 1,2-1-49,-1-2 1,0 0-1,-1-2 1,0 0-1,-1-2 0,1-2 1,-1 0-1,-50-1 1,77-3-585,0 0-1,0 0 1,1-1 0,-1 1 0,0 0 0,1-1 0,-1 1-1,0-1 1,1 1 0,-1-1 0,0 0 0,1 0 0,-1 0-1,1 0 1,-1 0 0,1 0 0,0 0 0,-1 0 0,1-1-1,0 1 1,0 0 0,0-1 0,0 1 0,0-1 0,0 1-1,0-1 1,1 0 0,-1 1 0,1-1 0,-1 0 0,1 1-1,-1-3 1,1 2-470,0-1 0,0 0-1,0 1 1,1-1 0,-1 0-1,1 1 1,0-1 0,0 1 0,-1-1-1,1 1 1,1 0 0,-1-1 0,0 1-1,1 0 1,-1 0 0,1 0-1,0 0 1,-1 0 0,1 0 0,4-3-1,20-13-9282</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8.650"/>
    </inkml:context>
    <inkml:brush xml:id="br0">
      <inkml:brushProperty name="width" value="0.025" units="cm"/>
      <inkml:brushProperty name="height" value="0.025" units="cm"/>
    </inkml:brush>
  </inkml:definitions>
  <inkml:trace contextRef="#ctx0" brushRef="#br0">43 1 18610,'0'0'3363,"3"56"-1762,-3-21 97,0 6-385,0 3-320,-8-1-480,0-2-225,1-3-192,-1-4-32,3-6-32,1-5-384,0-7-994,3-7-1024,1-30-20275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8.996"/>
    </inkml:context>
    <inkml:brush xml:id="br0">
      <inkml:brushProperty name="width" value="0.025" units="cm"/>
      <inkml:brushProperty name="height" value="0.025" units="cm"/>
    </inkml:brush>
  </inkml:definitions>
  <inkml:trace contextRef="#ctx0" brushRef="#br0">1 52 17296,'0'0'3759,"0"13"-2905,-1 3-530,1-1 1,1 0-1,0 0 1,1 0-1,1 0 0,0-1 1,1 1-1,7 16 1,-3-12-102,2 0 0,-1-1 1,2 0-1,1-1 0,0 0 1,1-1-1,0-1 0,1 0 1,1 0-1,1-2 0,19 14 1,-32-25-132,0 0 1,0-1 0,0 1 0,1-1 0,-1 1-1,1-1 1,-1 0 0,1 0 0,-1-1 0,1 1-1,0-1 1,-1 0 0,1 0 0,0 0 0,-1 0-1,1 0 1,0-1 0,-1 0 0,1 0-1,-1 0 1,1 0 0,-1 0 0,1-1 0,-1 0-1,0 1 1,0-1 0,0-1 0,0 1 0,0 0-1,0-1 1,-1 1 0,1-1 0,-1 0-1,0 1 1,1-1 0,-1-1 0,2-4 0,3-4 28,0-2 0,0 1 1,-2-1-1,0 0 0,0 0 0,-1-1 1,-1 1-1,2-17 0,-3 13-81,0 0 0,0-1 1,-2 1-1,-1-1 0,0 1 0,-1 0 0,-1-1 0,0 1 0,-2 0 0,0 1 0,-9-22 0,14 39-74,0 0 0,0-1 0,0 1 0,0-1 0,0 1 0,-1-1 0,1 1 0,0 0-1,0-1 1,0 1 0,0-1 0,0 1 0,0 0 0,-1-1 0,1 1 0,0 0 0,0-1 0,-1 1 0,1 0 0,0-1 0,-1 1 0,1 0 0,0 0 0,-1-1 0,1 1 0,0 0 0,-1 0 0,1-1 0,0 1 0,-1 0 0,1 0 0,-1 0 0,1 0-1,0 0 1,-1 0 0,1 0 0,-1 0 0,1 0 0,0 0 0,-1 0 0,1 0 0,-1 0 0,1 0 0,-1 0 0,1 0 0,-1 0 0,-4 25-3942,5 35-6164,3-42-1210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9.324"/>
    </inkml:context>
    <inkml:brush xml:id="br0">
      <inkml:brushProperty name="width" value="0.025" units="cm"/>
      <inkml:brushProperty name="height" value="0.025" units="cm"/>
    </inkml:brush>
  </inkml:definitions>
  <inkml:trace contextRef="#ctx0" brushRef="#br0">16 1 18578,'0'0'7847,"0"64"-7719,-4-21 96,-2 6-128,4 2-32,-1 0-64,3-2 65,0-1-97,0-8-705,0-3-865,0-9-960,3-11-737,-1-8-2723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39.717"/>
    </inkml:context>
    <inkml:brush xml:id="br0">
      <inkml:brushProperty name="width" value="0.025" units="cm"/>
      <inkml:brushProperty name="height" value="0.025" units="cm"/>
    </inkml:brush>
  </inkml:definitions>
  <inkml:trace contextRef="#ctx0" brushRef="#br0">17 171 8584,'-4'-12'1515,"1"0"1,0 0-1,0 0 0,1 0 1,0-19-1,2 28-1324,0 0 1,1 0-1,-1 0 1,1 0-1,-1 0 1,1 0-1,0 1 0,0-1 1,0 0-1,0 0 1,1 1-1,-1-1 1,1 1-1,0-1 1,-1 1-1,1 0 1,0 0-1,0 0 0,1 0 1,-1 0-1,0 0 1,1 1-1,-1-1 1,1 1-1,-1-1 1,1 1-1,0 0 1,0 0-1,3-1 0,10-2 220,0 1 0,1 1-1,-1 0 1,1 1 0,0 1-1,0 0 1,-1 1 0,1 1-1,-1 1 1,17 4-1,0 3-274,-1 0 0,0 2 0,58 31 0,-73-34-128,-2 0-1,1 1 0,17 16 1,-30-24-16,0 1-1,0-1 1,0 1-1,-1-1 1,1 1 0,-1 0-1,0 0 1,0 0 0,0 1-1,0-1 1,0 0 0,-1 1-1,0-1 1,1 1 0,-1-1-1,-1 1 1,1 0 0,0-1-1,-1 1 1,0 0-1,0 0 1,0-1 0,-1 7-1,0-7 82,-1 0 0,1 0 0,-1 0 0,0-1 0,0 1 0,0 0 0,0-1 0,-1 1 0,1-1 0,0 0 0,-1 0 0,0 0 0,0 0 0,0 0 0,1 0 0,-1-1 0,-1 1 0,1-1 0,-6 2 0,-67 14 673,73-16-741,-36 4 9,0-1 1,-40-2 0,13-6-4255,49-1-2033,11-3-4777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43.031"/>
    </inkml:context>
    <inkml:brush xml:id="br0">
      <inkml:brushProperty name="width" value="0.025" units="cm"/>
      <inkml:brushProperty name="height" value="0.025" units="cm"/>
    </inkml:brush>
  </inkml:definitions>
  <inkml:trace contextRef="#ctx0" brushRef="#br0">2433 1707 12236,'0'0'363,"-12"-6"432,-54-20 2421,-131-35 1,147 49-2991,1-3-1,1-2 1,0-3 0,-54-29 0,25 4-1044,-113-87 0,-694-508 3332,769 557-1612,3-4 0,4-5 1,4-5-1,-112-135 0,201 215-1742,-16-22-1422,22 10-9423,9 22 1953</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43.488"/>
    </inkml:context>
    <inkml:brush xml:id="br0">
      <inkml:brushProperty name="width" value="0.025" units="cm"/>
      <inkml:brushProperty name="height" value="0.025" units="cm"/>
    </inkml:brush>
  </inkml:definitions>
  <inkml:trace contextRef="#ctx0" brushRef="#br0">27 795 11179,'0'0'3704,"-5"8"-2374,-15 26-300,20-33-968,0 0-1,-1 1 1,1-1-1,0 0 1,0 0-1,0 0 1,0 0-1,0 0 1,0 0 0,0 0-1,0 0 1,0 0-1,0 0 1,1 1-1,-1-1 1,0 0 0,1 0-1,-1 0 1,1 0-1,-1 0 1,1-1-1,-1 1 1,1 0-1,0 0 1,0 0 0,-1 0-1,1-1 1,0 1-1,0 0 1,0-1-1,0 1 1,0 0 0,0-1-1,0 0 1,0 1-1,0-1 1,0 1-1,0-1 1,0 0-1,0 0 1,0 0 0,0 1-1,0-1 1,2-1-1,3 3 165,0-2 0,0 1 0,1-1-1,-1 0 1,0 0 0,8-2 0,-4-1-13,-1-1 1,1 0-1,-1 0 1,0-1-1,-1 0 0,1-1 1,-1 0-1,0 0 1,0 0-1,6-9 1,15-16 268,26-35 0,-47 56-447,27-37-2,-2-1 0,-2-2 0,-3-2 0,-1 0 0,-3-2-1,-2 0 1,-3-2 0,-2 0 0,-3-1 0,-2 0 0,5-60 0,-16 124-88,0 0 0,1 0-1,0-1 1,0 1 0,1 0 0,0-1-1,5 10 1,-3-6 22,7 12-7,0-1 1,2 0-1,1-1 1,0-1-1,2 0 0,0-1 1,1-1-1,0 0 1,2-2-1,0 0 1,0-1-1,27 13 1,1-3-1192,2-1 0,0-3 1,1-3-1,84 19 0,-5-10-5527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1:43.701"/>
    </inkml:context>
    <inkml:brush xml:id="br0">
      <inkml:brushProperty name="width" value="0.025" units="cm"/>
      <inkml:brushProperty name="height" value="0.025" units="cm"/>
    </inkml:brush>
  </inkml:definitions>
  <inkml:trace contextRef="#ctx0" brushRef="#br0">260 30 15535,'-8'-4'2231,"-1"0"-2001,0 0-1,-1 0 1,1 1-1,-1 1 1,0-1-1,0 1 1,0 1-1,0 0 1,0 1-1,0 0 1,0 0-1,-20 4 1,25-3-181,-1 0-1,1 1 1,0 0 0,0 0 0,0 0 0,0 1 0,0 0-1,0 0 1,1 0 0,-1 0 0,1 1 0,0 0 0,0-1-1,0 2 1,1-1 0,0 0 0,-1 1 0,1-1 0,1 1-1,-1 0 1,1 0 0,0 0 0,0 0 0,0 1-1,1-1 1,-1 0 0,1 6 0,0-6-4,0 1 1,0-1-1,1 0 1,-1 0-1,1 1 1,1-1-1,-1 0 1,1 0-1,0 0 1,0 0-1,0 1 1,1-1-1,-1-1 1,1 1-1,1 0 1,3 6-1,-4-8 51,1 0 0,0 0 0,0-1 0,1 1 0,-1-1 0,0 1-1,1-1 1,0 0 0,-1 0 0,1-1 0,0 1 0,0-1 0,0 0 0,0 0-1,0 0 1,0 0 0,0-1 0,0 0 0,1 0 0,-1 0 0,5-1 0,-3 1 27,0-2 1,-1 1-1,1-1 1,-1 0-1,1 0 1,-1 0-1,1-1 1,-1 0-1,0 0 1,0 0-1,-1 0 1,1-1-1,-1 0 1,1 0 0,-1 0-1,0-1 1,-1 1-1,1-1 1,-1 0-1,0 0 1,0 0-1,-1-1 1,1 1-1,2-10 1,-3 11-123,-1-1 0,1 1 0,-1-1 0,0 0 1,0 0-1,0 0 0,-1 0 0,1 1 0,-1-1 0,-1 0 1,1 0-1,-1 0 0,1 0 0,-1 0 0,-1 0 0,1 1 1,-1-1-1,0 1 0,0-1 0,0 1 0,0-1 0,-1 1 0,0 0 1,0 0-1,0 1 0,0-1 0,-1 0 0,1 1 0,-8-5 1,11 7-126,-1 1 1,0-1 0,1 1 0,-1-1 0,0 1 0,1-1-1,-1 1 1,0 0 0,0-1 0,0 1 0,1 0-1,-1 0 1,0 0 0,0-1 0,0 1 0,1 0-1,-1 0 1,0 0 0,0 0 0,0 1 0,1-1 0,-1 0-1,0 0 1,0 0 0,0 1 0,-1-1 0,2 1-39,0 0 1,0-1-1,0 1 1,0 0-1,0 0 1,0-1-1,0 1 1,0 0-1,0-1 1,0 1-1,0 0 1,0 0-1,1-1 1,-1 1-1,0 0 1,0-1-1,1 1 1,-1 0-1,0-1 1,1 1 0,-1-1-1,1 1 1,-1-1-1,1 1 1,-1-1-1,1 1 1,-1-1-1,1 1 1,0-1-1,-1 1 1,2-1-1,3 4-843,0 0 0,1 0 0,-1-1 0,1 1 0,0-1-1,9 3 1,19 3-3741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45.887"/>
    </inkml:context>
    <inkml:brush xml:id="br0">
      <inkml:brushProperty name="width" value="0.025" units="cm"/>
      <inkml:brushProperty name="height" value="0.025" units="cm"/>
    </inkml:brush>
  </inkml:definitions>
  <inkml:trace contextRef="#ctx0" brushRef="#br0">1 2626 10474,'0'0'422,"13"-5"-236,363-152 268,-118 45-454,815-281 110,19 48-453,-1016 322 288,2148-586 758,22 91 2176,-534 75-2746,-1699 440-508,13-5-828,-11 1-2712,-13 5-206</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7:46.245"/>
    </inkml:context>
    <inkml:brush xml:id="br0">
      <inkml:brushProperty name="width" value="0.025" units="cm"/>
      <inkml:brushProperty name="height" value="0.025" units="cm"/>
    </inkml:brush>
  </inkml:definitions>
  <inkml:trace contextRef="#ctx0" brushRef="#br0">59 26 7399,'0'0'-69,"-9"-3"-310,-41-20 1462,59 28-105,0 0 0,0-1-1,1-1 1,0 0 0,10 3 0,60 4 802,82-13-2108,-137 2 707,130-22-101,-154 23-281,-1 0 0,0 0 0,0-1 0,1 1 0,-1 0 0,0 0 0,1 0 0,-1 0 0,0 0 0,1 0 0,-1 0 0,0 0 0,1 0 0,-1 0 0,0 0 0,1 1 0,-1-1 0,0 0 0,0 0 0,1 0 0,-1 0-1,0 0 1,1 1 0,-1-1 0,0 0 0,0 0 0,1 0 0,-1 1 0,0-1 0,0 0 0,0 0 0,0 1 0,1-1 0,-1 0 0,0 0 0,0 1 0,0-1 0,0 0 0,0 1 0,0-1 0,1 0 0,-1 1 0,0-1 0,-7 19 218,-17 18 488,-37 47-52,-93 114 55,126-167-2300,-61 52-1,27-37-5328</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2.570"/>
    </inkml:context>
    <inkml:brush xml:id="br0">
      <inkml:brushProperty name="width" value="0.025" units="cm"/>
      <inkml:brushProperty name="height" value="0.025" units="cm"/>
    </inkml:brush>
  </inkml:definitions>
  <inkml:trace contextRef="#ctx0" brushRef="#br0">744 2215 5061,'16'-40'13171,"3"-25"-8478,-3 8-2399,-7 21-1737,-2-1 0,-1 0 1,-2-1-1,-2 1 1,-1-1-1,-6-51 1,0 54-277,-1-1 1,-2 1-1,-21-58 1,-2-10 71,25 73-230,-4-58 0,-2-17 191,6 79-271,-1 0 0,-1 1-1,-2-1 1,0 2 0,-2-1-1,-20-31 1,-35-84 53,66 138-103,0 1-1,0-1 1,0 0-1,1 1 0,-1-1 1,1 0-1,-1 1 1,1-1-1,0 0 1,0 0-1,-1 1 0,1-1 1,0 0-1,1 0 1,-1 0-1,0 1 1,0-1-1,1 0 1,-1 1-1,1-1 0,0 0 1,-1 1-1,1-1 1,0 0-1,0 1 1,0-1-1,0 1 1,0 0-1,0-1 0,0 1 1,1 0-1,-1 0 1,1-1-1,-1 1 1,0 0-1,1 0 1,0 1-1,-1-1 0,1 0 1,2 0-1,9-5-2,1 0-1,-1 1 1,29-5-1,-31 7-21,16-3 8,1 1 0,-1 2 1,1 1-1,-1 1 0,1 1 1,-1 2-1,1 0 0,-1 2 1,0 1-1,0 1 0,0 2 1,-1 0-1,0 2 0,-1 0 0,35 22 1,-59-32 23,137 69 23,-121-62-23,-1-1 1,1-1-1,0-1 1,0 0-1,0-1 1,33 1-1,27-3 21,-7 0-20,79-8-1,-137 5 11,1-1 1,0 0-1,-1 0 0,0-1 1,0-1-1,0 0 0,0-1 1,-1 0-1,0 0 0,0-2 1,0 1-1,-1-1 0,0-1 1,-1 1-1,0-2 0,0 1 1,-1-1-1,0-1 0,-1 0 1,0 0-1,-1 0 0,0 0 1,-1-1-1,0 0 0,-1 0 1,0-1-1,-1 1 0,-1-1 1,0 0-1,0 0 0,-1-23 1,-3-2 4,-3 1 0,0 0 1,-22-72-1,-3-14 202,24 88-198,-3 1 0,0-1 0,-24-51 0,28 73-23,0 1 1,0-1-1,1 0 0,1-1 1,-3-19-1,11 31-18,-1 0 0,1 1 0,-1 0 0,1 0 0,0 0 0,0 1-1,-1-1 1,1 1 0,0 0 0,5 1 0,-6-1-9,36 1-226,81 11-1,-101-9 148,-1 2 0,0 0 0,0 1 0,0 1 0,-1 0 0,22 13 0,-35-16 102,0 0 0,-1 1 0,1-1 0,-1 1 0,0 0 0,0 0 0,0 0 0,-1 0-1,0 1 1,0-1 0,0 1 0,-1 0 0,1 0 0,-1 0 0,-1 0 0,1 0 0,0 10 0,2 15-35,-2 1 1,-1 39 0,-1-48 36,-1-6 3,-1 1 1,-1-1-1,-1 1 0,-9 28 1,8-31-2,0 0 1,2 0-1,-1 1 0,2-1 1,0 1-1,1 24 0,1-37 2,1 0 0,0 0 0,0-1-1,0 1 1,0 0 0,0-1 0,1 1 0,-1-1-1,1 1 1,0-1 0,0 0 0,-1 0-1,1 0 1,1 0 0,-1 0 0,0 0-1,0 0 1,1-1 0,-1 1 0,1-1-1,-1 0 1,1 0 0,0 0 0,3 1-1,12 4 21,-1-1 0,33 4 0,-29-5-13,78 16-19,-44-6 30,2-4 0,-1-2-1,62 2 1,-3-9-15,-27 1 7,0-3-1,0-4 1,103-19 0,-180 22 0,161-28 4,-151 27-29,1 2 1,0 1 0,0 1 0,0 1 0,42 8 0,39 10 46,-71-15-36,-1 1 0,0 1 0,49 18 0,-65-16 1,-1 0 0,1 0 1,-1 1-1,-1 1 1,23 23-1,19 15-1,-45-39 1,0-1 1,0 1 0,-1 1-1,-1 0 1,0 0 0,0 0-1,-1 1 1,0 0 0,-1 1-1,-1 0 1,0 0 0,-1 0-1,4 20 1,0 6-11,-2 0 1,-1 1-1,-2 56 0,-4-86 20,1 0 0,-1 1-1,-1-1 1,0 0 0,-1 0-1,0-1 1,0 1 0,-1 0-1,0-1 1,-1 0-1,0 0 1,0 0 0,-1-1-1,0 0 1,0 0 0,-1 0-1,0-1 1,-1 0 0,1 0-1,-15 9 1,-14 6 39,0-1 1,-1-2-1,-72 26 0,23-9-35,57-26-11,0-1-1,-1-1 1,0-1 0,0-2-1,0-1 1,-44 0 0,43-3-10,0 1 0,1 1 0,0 2 0,0 1 0,0 1 0,-34 14 1,56-17 5,-1 1 0,1 0 1,0 1-1,0 0 0,0 0 0,1 1 1,0 0-1,-11 14 0,-46 73 88,21-28-65,23-39 185,1 0-1,1 2 1,2 0-1,-20 46 0,32-62-139,0 0 0,0 1 1,1-1-1,1 1 0,0-1 0,1 1 0,1-1 0,0 1 0,1 0 0,0-1 0,1 1 0,0-1 0,8 24 0,2 2-3,1-1-1,2-1 0,1 0 1,2-2-1,2 0 0,1 0 1,1-2-1,29 32 0,73 66 54,-61-69-21,-4 2 1,80 114-1,-119-147-92,11 19 0,3-1 0,1-2 0,60 62 0,47 50 0,-59-61 0,-49-63 0,52 40 0,-58-52 0,-1 0 0,-1 2 0,-1 1 0,26 36 0,-41-48 0,36 58 0,-42-65 0,-1-1 0,0 1 0,0 0 0,-1 1 0,0-1 0,0 0 0,-1 1 0,1 13 0,-2-19 0,-1-1 0,1 1 0,-1-1 0,0 0 0,0 1 0,1-1 0,-1 0 0,0 0 0,0 1 0,-1-1 0,1 0 0,0 0 0,0 0 0,0 0 0,-1 0 0,1-1 0,0 1 0,-1 0 0,1-1 0,-1 1 0,1-1 0,-1 1 0,1-1 0,-1 0 0,1 1 0,-1-1 0,-1 0 0,-49 6 0,47-6 0,-139 3-198,-250-29 0,198 8 108,-1280-155-33,1116 92 50,-80-13-169,103 58 7,-203-32 17,480 58 147,3 1 64,-69-20-1,112 25 9,0-1 1,0 0-1,1-1 1,-1 0-1,1-1 1,1-1-1,0 0 1,0-1-1,0 0 1,-11-12-1,18 16-4,1-1-1,-1 0 1,1 0-1,1 0 1,-1 0-1,1-1 1,0 0-1,0 0 1,1 0-1,0 0 1,0 0-1,0 0 1,0-13-1,2 8-6,0 0 0,1 0 0,0 0 0,1 0 0,1 0-1,0 0 1,7-19 0,3 2-8,1 1-1,1 0 1,1 1 0,2 0-1,31-35 1,-7 17 3,2 3 0,2 2 0,65-45 1,-56 45 1,-2-3 1,59-59 0,-102 90 16,0 1-1,-1-1 1,0-1-1,-1 1 1,0-1-1,-1-1 1,-1 0-1,8-23 1,-8 15 2,-2-1 1,0 0-1,-1-1 1,-1-42-1,-1 59 28,-1 0 0,2 0 0,-1 0 0,1 1 0,0-1-1,0 0 1,7-11 0,-6 11 0,0 1-1,-1-1 1,1 0-1,-1 1 1,0-1-1,-1 0 1,2-14-1,-3 20-372,1 1-1,-1-1 1,1 1-1,0-1 1,-1 1-1,1-1 1,-1 1 0,1 0-1,0-1 1,0 1-1,-1 0 1,1 0-1,0 0 1,0 0-1,-1-1 1,1 1-1,0 0 1,0 0 0,-1 0-1,1 0 1,0 1-1,1-1 1,7-1-3491,8-5-5998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3.341"/>
    </inkml:context>
    <inkml:brush xml:id="br0">
      <inkml:brushProperty name="width" value="0.025" units="cm"/>
      <inkml:brushProperty name="height" value="0.025" units="cm"/>
    </inkml:brush>
  </inkml:definitions>
  <inkml:trace contextRef="#ctx0" brushRef="#br0">10 0 18898,'0'0'2274,"-5"76"-2114,2-32 0,2 4-160,1 0 32,0-5-320,0-4-865,7-6-897,-1-8-1601,-6-12-609</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3.700"/>
    </inkml:context>
    <inkml:brush xml:id="br0">
      <inkml:brushProperty name="width" value="0.025" units="cm"/>
      <inkml:brushProperty name="height" value="0.025" units="cm"/>
    </inkml:brush>
  </inkml:definitions>
  <inkml:trace contextRef="#ctx0" brushRef="#br0">13 173 12236,'-2'-12'1927,"0"5"-1370,0 3-323,1 1 0,-1-1 0,1 0 1,0 0-1,1 0 0,-1 0 0,1 0 1,-1 0-1,1 0 0,1 0 0,-1 0 1,0 0-1,1 0 0,0 0 0,0 0 0,0 0 1,0 0-1,4-6 0,-1 6-55,1-1 1,-1 1-1,1 0 0,0 0 1,1 1-1,-1-1 0,0 1 0,1 0 1,0 1-1,0-1 0,11-2 1,73-13 877,-51 13-989,-1 1 0,2 3 0,-1 1 1,0 2-1,63 11 0,-79-9-189,-1 1 0,0 1 0,0 1 1,-1 1-1,0 1 0,-1 1 0,0 0 0,0 2 0,-1 0 0,0 1 0,18 18 1,-33-28 166,0 1 1,0 0 0,-1 0-1,1 0 1,-1 1 0,0-1-1,-1 1 1,1-1 0,-1 1-1,1 0 1,-1 0 0,-1 0-1,1 0 1,-1 1 0,0-1-1,0 0 1,-1 1 0,1-1-1,-1 0 1,0 1 0,-1-1-1,1 0 1,-1 1 0,0-1-1,0 0 1,-1 0 0,0 1-1,0-1 1,0-1 0,0 1-1,-1 0 1,0 0 0,-3 4-1,-5 5 397,0 0-1,-1-1 0,0 0 1,-1-1-1,-1-1 0,0 0 1,0 0-1,-30 15 0,7-7 20,-1-2-1,-1-2 1,0-1-1,-43 9 0,54-17-443,0-1 1,0-1-1,0-2 0,-1-1 0,1 0 1,-51-8-1,77 7-122,-1 0 0,1 0 0,-1 0 1,1-1-1,-1 1 0,1-1 0,-1 0 1,1 0-1,0 0 0,0 0 0,-1 0 0,1 0 1,0-1-1,0 1 0,0-1 0,0 1 0,1-1 1,-1 0-1,0 1 0,1-1 0,-1 0 1,1 0-1,-1 0 0,1-1 0,0 1 0,0 0 1,0 0-1,0-1 0,0 1 0,1-1 1,-1 1-1,1 0 0,0-1 0,-1 1 0,1-1 1,0 1-1,1-1 0,-1 1 0,0-1 0,1 1 1,-1-1-1,1 1 0,0 0 0,-1-1 1,1 1-1,0 0 0,1 0 0,-1-1 0,0 1 1,1 0-1,-1 0 0,1 1 0,-1-1 1,1 0-1,0 0 0,0 1 0,0-1 0,2-1 1,18-13-2958,0 1 0,45-23 1,4 2-6715</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4.898"/>
    </inkml:context>
    <inkml:brush xml:id="br0">
      <inkml:brushProperty name="width" value="0.025" units="cm"/>
      <inkml:brushProperty name="height" value="0.025" units="cm"/>
    </inkml:brush>
  </inkml:definitions>
  <inkml:trace contextRef="#ctx0" brushRef="#br0">3779 191 12172,'-13'-13'2338,"-4"-5"-2209,-1 2 1,-1 0 0,0 1-1,-1 0 1,-1 2 0,-37-18-1,27 19-42,-1 2-1,0 2 0,-1 1 0,0 1 1,-34-1-1,-168 4-3,201 3-246,-83 6 74,0 4 0,-209 48 0,143-10 295,-177 71-1,218-63 15,2 6 1,3 7-1,3 5 0,4 6 0,3 5 1,4 6-1,4 5 0,-112 118 0,152-129-120,3 4 0,5 2 0,4 4 0,-86 159-1,109-165-73,3 2 0,5 2 0,3 1 0,5 1 0,-28 173 0,42-151 53,5 0 0,6 0 0,13 152-1,-4-206 89,4-1 1,1-1-1,4 0 0,2 0 0,3-2 0,2 0 0,3-2 1,2 0-1,3-2 0,2-1 0,2-2 0,3-1 0,2-2 0,2-1 1,85 75-1,-23-38-103,4-5-1,189 107 1,262 79 60,-331-180-102,448 105-1,259-42 496,-681-125-376,0-12 0,291-23-1,-362-5-177,-1-8-1,-2-8 1,308-97 0,-374 91 28,-2-6 1,-2-4-1,-2-5 1,155-102-1,-211 119 1,-2-2 0,-2-2 1,-1-2-1,-2-2 0,-3-2 0,-1-1 1,-2-3-1,-3 0 0,-2-3 0,42-88 0,-43 64 87,-5-2-1,-2 0 1,-4-2-1,-4 0 1,-3-1-1,-4-1 1,-3 0-1,-4 0 1,-4 0-1,-15-111 1,1 90-43,-5 0 0,-5 2 1,-4 1-1,-4 1 0,-5 2 0,-4 2 0,-97-163 1,57 136 198,-5 3 0,-5 4 1,-5 5-1,-5 3 0,-157-127 1,80 93-515,-6 9 1,-358-195-1,405 258-426,-4 5 1,-2 7-1,-2 6 0,-3 7 1,-228-40-1,179 56-2679,13 7-3642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5.291"/>
    </inkml:context>
    <inkml:brush xml:id="br0">
      <inkml:brushProperty name="width" value="0.025" units="cm"/>
      <inkml:brushProperty name="height" value="0.025" units="cm"/>
    </inkml:brush>
  </inkml:definitions>
  <inkml:trace contextRef="#ctx0" brushRef="#br0">7 0 19346,'-7'8'417,"7"15"-193,9 11-64,21 7 128,10 8-256,14 3 0,7-4-1569,6-4-3236,8-10-5893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5.654"/>
    </inkml:context>
    <inkml:brush xml:id="br0">
      <inkml:brushProperty name="width" value="0.025" units="cm"/>
      <inkml:brushProperty name="height" value="0.025" units="cm"/>
    </inkml:brush>
  </inkml:definitions>
  <inkml:trace contextRef="#ctx0" brushRef="#br0">394 1 18642,'0'0'2338,"6"52"-2306,-19-16-32,-17 12 64,-14 8-96,-14 2-609,-2 0-640,-3-2-865,11-4-609,4-9-127,16-10-1763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6.111"/>
    </inkml:context>
    <inkml:brush xml:id="br0">
      <inkml:brushProperty name="width" value="0.025" units="cm"/>
      <inkml:brushProperty name="height" value="0.025" units="cm"/>
    </inkml:brush>
  </inkml:definitions>
  <inkml:trace contextRef="#ctx0" brushRef="#br0">0 0 18353,'0'0'3588,"71"25"-3460,-24-20-96,18 0-64,16-2-673,13-1-352,9-2-929,7 0-3491,0 0-5862</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6.486"/>
    </inkml:context>
    <inkml:brush xml:id="br0">
      <inkml:brushProperty name="width" value="0.025" units="cm"/>
      <inkml:brushProperty name="height" value="0.025" units="cm"/>
    </inkml:brush>
  </inkml:definitions>
  <inkml:trace contextRef="#ctx0" brushRef="#br0">1 1 8616,'16'48'11403,"2"2"-11275,0 2-64,1 5 0,-1-4-1121,-6-6-2306,-7-9-2242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1:44.044"/>
    </inkml:context>
    <inkml:brush xml:id="br0">
      <inkml:brushProperty name="width" value="0.025" units="cm"/>
      <inkml:brushProperty name="height" value="0.025" units="cm"/>
    </inkml:brush>
  </inkml:definitions>
  <inkml:trace contextRef="#ctx0" brushRef="#br0">176 77 5509,'0'0'6438,"1"-8"-1708,0 4-4378,0 2-175,0 1 0,-1-1-1,1 0 1,-1 1-1,1-1 1,-1 0-1,0 1 1,0-1 0,0 0-1,0 1 1,0-1-1,0 0 1,0 0-1,0 1 1,-1-1 0,1 0-1,-1 1 1,1-1-1,-1 1 1,0-1-1,1 1 1,-1-1 0,0 1-1,0-1 1,0 1-1,0 0 1,0-1-1,-1 1 1,1 0-1,0 0 1,-1 0 0,1 0-1,0 0 1,-1 0-1,1 0 1,-1 1-1,1-1 1,-1 0 0,-2 0-1,-13-2 499,1 1 0,-30-1 0,43 2-659,-1 1-1,0 0 1,0 0 0,0 0-1,0 1 1,1-1 0,-1 1-1,0 0 1,1 0 0,-1 0-1,0 1 1,1-1-1,-1 1 1,1 0 0,0 0-1,0 0 1,0 0 0,-4 4-1,7-6-23,0 1 0,0-1-1,-1 1 1,1-1 0,0 1-1,0 0 1,0-1 0,-1 1-1,1 0 1,0-1 0,0 1 0,0 0-1,0-1 1,0 1 0,1-1-1,-1 1 1,0 0 0,0-1-1,0 1 1,0 0 0,1-1-1,-1 1 1,0-1 0,1 1-1,-1-1 1,0 1 0,1-1-1,-1 1 1,1-1 0,-1 1-1,0-1 1,1 1 0,-1-1 0,1 0-1,0 1 1,-1-1 0,1 0-1,-1 1 1,1-1 0,-1 0-1,1 0 1,1 1 0,32 10-207,-28-10 216,45 9-179,-41-9 133,1 1 0,-1-1 0,1 2 0,-1-1 0,0 2 0,0-1 0,0 1 0,0 1 0,-1 0 0,10 7 0,-18-12 52,0 1-1,0 1 0,0-1 0,0 0 0,0 0 0,-1 0 0,1 0 0,0 0 1,-1 1-1,1-1 0,-1 0 0,1 1 0,-1-1 0,0 0 0,1 1 1,-1-1-1,0 0 0,0 1 0,0-1 0,0 1 0,0-1 0,-1 0 0,1 1 1,0-1-1,-1 0 0,1 1 0,-1-1 0,1 0 0,-1 0 0,1 1 0,-1-1 1,0 0-1,0 0 0,1 0 0,-1 0 0,0 0 0,0 0 0,0 0 0,0 0 1,-1 0-1,1 0 0,0-1 0,-2 2 0,-6 4 239,0 0 0,-1 0 0,-18 8 0,16-9-68,1-1-1,-1 0 1,0 0 0,-1-2 0,1 1 0,0-1 0,-23 0-1,35-2-190,-1 0-1,1 0 0,0 0 0,-1 0 0,1 0 0,0 0 1,-1 0-1,1 0 0,0 0 0,0 0 0,-1 0 1,1 0-1,0 0 0,-1 0 0,1 0 0,0 0 0,-1-1 1,1 1-1,0 0 0,-1 0 0,1 0 0,0 0 1,0-1-1,-1 1 0,1 0 0,0 0 0,0-1 1,0 1-1,-1 0 0,1 0 0,0-1 0,0 1 0,0 0 1,0-1-1,0 1 0,0 0 0,-1-1 0,1 1 1,0 0-1,0-1 0,0 1 0,0 0 0,0-1 1,9-17-1460,19-12-2043,35-14-4037,-29 20 2301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6.877"/>
    </inkml:context>
    <inkml:brush xml:id="br0">
      <inkml:brushProperty name="width" value="0.025" units="cm"/>
      <inkml:brushProperty name="height" value="0.025" units="cm"/>
    </inkml:brush>
  </inkml:definitions>
  <inkml:trace contextRef="#ctx0" brushRef="#br0">183 0 11531,'0'0'13645,"2"75"-13741,-11-24-481,-9 11 289,-9 5-1826,-8-1-1602,-9-2-1729,-7-6-2210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7.367"/>
    </inkml:context>
    <inkml:brush xml:id="br0">
      <inkml:brushProperty name="width" value="0.025" units="cm"/>
      <inkml:brushProperty name="height" value="0.025" units="cm"/>
    </inkml:brush>
  </inkml:definitions>
  <inkml:trace contextRef="#ctx0" brushRef="#br0">0 151 18481,'0'0'961,"62"18"-320,-5-18 0,15-4-417,15-14-96,10-10-64,8-5-256,-1-8-2595,-14-4-4452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7.710"/>
    </inkml:context>
    <inkml:brush xml:id="br0">
      <inkml:brushProperty name="width" value="0.025" units="cm"/>
      <inkml:brushProperty name="height" value="0.025" units="cm"/>
    </inkml:brush>
  </inkml:definitions>
  <inkml:trace contextRef="#ctx0" brushRef="#br0">1 195 9001,'0'0'5733,"44"-55"-4003,12 34-866,24 0-511,23 1-33,22 0-160,19 1-96,16 1-1249,1-2-4516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8.991"/>
    </inkml:context>
    <inkml:brush xml:id="br0">
      <inkml:brushProperty name="width" value="0.025" units="cm"/>
      <inkml:brushProperty name="height" value="0.025" units="cm"/>
    </inkml:brush>
  </inkml:definitions>
  <inkml:trace contextRef="#ctx0" brushRef="#br0">1 856 11755,'0'0'945,"19"8"-374,-4-2-469,1 0-1,-1-1 1,2 0-1,-1-1 0,0-1 1,1 0-1,-1-2 1,34 0-1,888-148-69,-795 118-443,656-117-747,406-40 3640,-239 45-1932,-10-57 1340,-943 195-1987,-1 0-597,1 0 0,-1-1 0,0 0 0,0-1 0,17-10 1,-10 1-3199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09.353"/>
    </inkml:context>
    <inkml:brush xml:id="br0">
      <inkml:brushProperty name="width" value="0.025" units="cm"/>
      <inkml:brushProperty name="height" value="0.025" units="cm"/>
    </inkml:brush>
  </inkml:definitions>
  <inkml:trace contextRef="#ctx0" brushRef="#br0">190 0 17585,'0'0'1868,"8"9"-1847,-4-3-13,1-1-1,0-1 1,0 1-1,0 0 1,0-1-1,0 0 1,1-1-1,0 1 1,0-1-1,0 0 1,0 0-1,0-1 1,1 0-1,8 2 1,135 19-523,-102-18 294,0 2 0,-1 2 0,77 26 0,-119-33 215,0 0-1,0 0 1,-1 1-1,1 0 1,-1-1 0,1 2-1,-1-1 1,0 0 0,6 8-1,-9-10 6,1 1 1,-1 0-1,0 0 0,0 0 0,0 0 0,0 0 0,-1 0 1,1 0-1,0 1 0,-1-1 0,1 0 0,-1 0 0,0 0 1,0 1-1,0-1 0,0 0 0,0 0 0,0 1 0,-1-1 0,1 0 1,-1 0-1,1 0 0,-1 0 0,0 0 0,-2 3 0,-2 5 72,-2 0-1,1-1 0,-1 0 0,0 0 0,-1-1 0,0 0 0,-13 10 0,-73 49 111,61-46-164,-286 177-172,178-121-2440,36-25-2818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42.344"/>
    </inkml:context>
    <inkml:brush xml:id="br0">
      <inkml:brushProperty name="width" value="0.025" units="cm"/>
      <inkml:brushProperty name="height" value="0.025" units="cm"/>
    </inkml:brush>
  </inkml:definitions>
  <inkml:trace contextRef="#ctx0" brushRef="#br0">0 61 9769,'0'0'2013,"13"-6"-1837,18-5-138,0 1 0,0 1 1,1 2-1,0 1 0,36-2 1,594 6 1578,-294 10-1430,2734-9 1414,-3084 1-1560,1053 30 1435,-954-25-1252,-116-5-229,-1 0 0,0-1-1,1 1 1,-1 0 0,0 0 0,0-1 0,1 1 0,-1 0 0,0-1 0,1 1 0,-1-1 0,0 1-1,0 0 1,0-1 0,0 1 0,1-1 0,-1 1 0,0 0 0,0-1 0,0 1 0,0-1 0,0 1-1,0-1 1,0 1 0,0 0 0,0-1 0,0 1 0,0-1 0,-1 0 0,0-16-3974,-3 2 194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44.933"/>
    </inkml:context>
    <inkml:brush xml:id="br0">
      <inkml:brushProperty name="width" value="0.025" units="cm"/>
      <inkml:brushProperty name="height" value="0.025" units="cm"/>
    </inkml:brush>
  </inkml:definitions>
  <inkml:trace contextRef="#ctx0" brushRef="#br0">1 299 6598,'0'0'3219,"12"-2"-3080,59-4 427,138 7 1,-88 3-397,1009-57 396,270-30 2263,158-14-1190,-1437 85-1817,351-28 1517,-157 30-6493,-312 10 1919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46.879"/>
    </inkml:context>
    <inkml:brush xml:id="br0">
      <inkml:brushProperty name="width" value="0.025" units="cm"/>
      <inkml:brushProperty name="height" value="0.025" units="cm"/>
    </inkml:brush>
  </inkml:definitions>
  <inkml:trace contextRef="#ctx0" brushRef="#br0">1 650 5477,'1086'-22'3190,"-647"10"-2189,2429-126 374,-2725 129-1368,2347-160 2136,-1433 93-1483,-132-4 157,550-28-1436,-1466 107 485,47 0-2492,78-13-1,-55-5-4564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52:00.092"/>
    </inkml:context>
    <inkml:brush xml:id="br0">
      <inkml:brushProperty name="width" value="0.025" units="cm"/>
      <inkml:brushProperty name="height" value="0.025" units="cm"/>
    </inkml:brush>
  </inkml:definitions>
  <inkml:trace contextRef="#ctx0" brushRef="#br0">3975 197 6470,'-428'-36'8648,"-215"13"-7858,509 27-902,0 5 0,1 6 0,1 6 0,1 6 0,-151 51 0,150-34 224,2 6 0,-167 88 0,230-100-161,1 3 0,1 3 0,3 2 0,2 4 0,-97 102 0,74-54 26,-120 186-1,-34 132-297,157-261 350,8 3-1,-88 280 1,137-354-45,3 1 0,3 0 0,5 1 0,3 1 0,4 0 0,4 0-1,14 117 1,-1-132 103,3-1 0,3-1 0,48 120 0,-15-74 52,85 143-1,-63-142-180,5-4 0,5-3 1,5-4-1,4-3 0,5-5 0,4-4 1,3-5-1,5-4 0,3-5 0,4-6 1,2-4-1,4-5 0,2-6 0,3-5 1,2-6-1,145 34 0,-80-40 122,344 30-1,204-54-78,-561-27 60,-1-7-1,0-8 1,261-70-1,-291 51-104,-2-7 0,-2-7 0,-3-6 0,183-109-1,-238 117-100,-3-3 0,-3-4-1,-3-4 1,-2-3 0,-3-3 0,-4-4-1,64-88 1,-89 101 86,-4-2-1,-1-1 1,-4-2 0,-3-2-1,-3 0 1,-3-3 0,-3 0-1,-4-1 1,-3-1 0,9-85-1,-18 62 334,-4-1 0,-4 1 0,-5 0 0,-4 0 0,-4 1 0,-4 0-1,-5 1 1,-3 1 0,-66-156 0,23 102-319,-7 3 1,-7 4-1,-5 3 1,-6 4-1,-6 5 1,-6 4-1,-5 4 0,-198-168 1,158 167 247,-6 8 0,-5 6 0,-4 7 0,-5 8 0,-3 7 0,-357-124 0,316 146 261,-1 9 0,-411-51 0,449 91-1370,0 9-1,-1 7 1,0 8 0,-191 33 0,31 22-3829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1.747"/>
    </inkml:context>
    <inkml:brush xml:id="br0">
      <inkml:brushProperty name="width" value="0.025" units="cm"/>
      <inkml:brushProperty name="height" value="0.025" units="cm"/>
    </inkml:brush>
  </inkml:definitions>
  <inkml:trace contextRef="#ctx0" brushRef="#br0">34 1 10858,'0'0'8414,"-1"11"-7475,0-5-786,-12 82 2026,-2 96 0,13-139-2174,0 38 253,3-77-474,-1 1 0,1-1-1,0 0 1,0 0 0,1 0-1,0 0 1,0 0-1,0 0 1,6 10 0,-8-15 114,0-1 1,1 1-1,-1-1 1,0 1 0,0-1-1,1 1 1,-1-1-1,0 1 1,1-1-1,-1 0 1,1 1 0,-1-1-1,0 1 1,1-1-1,-1 0 1,1 1-1,-1-1 1,1 0 0,-1 0-1,1 0 1,-1 1-1,1-1 1,-1 0 0,1 0-1,0 0 1,-1 0-1,1 0 1,-1 0-1,1 0 1,-1 0 0,1 0-1,0 0 1,-1 0-1,1 0 1,-1 0 0,1 0-1,-1-1 1,1 1-1,-1 0 1,1 0-1,-1-1 1,1 1 0,-1 0-1,1-1 1,-1 1-1,1 0 1,-1-1-1,0 1 1,1-1 0,-1 1-1,1-1 1,12-28-6466,-5-4-1147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1:44.420"/>
    </inkml:context>
    <inkml:brush xml:id="br0">
      <inkml:brushProperty name="width" value="0.025" units="cm"/>
      <inkml:brushProperty name="height" value="0.025" units="cm"/>
    </inkml:brush>
  </inkml:definitions>
  <inkml:trace contextRef="#ctx0" brushRef="#br0">20 1 4612,'0'0'16555,"-2"10"-15530,-6 44-225,-2 74 1,10-127-896,1 0 1,-1 1-1,0-1 0,0 1 0,1-1 0,-1 0 0,1 1 1,-1-1-1,1 0 0,-1 0 0,1 1 0,0-1 0,0 0 1,0 0-1,-1 0 0,1 0 0,0 0 0,0 0 0,0 0 1,1 0-1,-1 0 0,2 1 0,-2-2-213,0 0 0,0 0 1,-1 0-1,1 1 0,0-1 0,0 0 0,0 0 0,-1 0 0,1 0 0,0 0 1,0-1-1,0 1 0,-1 0 0,1 0 0,0 0 0,0-1 0,-1 1 1,1 0-1,0-1 0,-1 1 0,1-1 0,0 1 0,-1-1 0,1 1 0,0-1 1,-1 1-1,1-1 0,0-1 0,8-10-6322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2.124"/>
    </inkml:context>
    <inkml:brush xml:id="br0">
      <inkml:brushProperty name="width" value="0.025" units="cm"/>
      <inkml:brushProperty name="height" value="0.025" units="cm"/>
    </inkml:brush>
  </inkml:definitions>
  <inkml:trace contextRef="#ctx0" brushRef="#br0">469 131 12556,'-3'-10'1169,"1"5"-955,1-1 0,-1 1 0,0 0 0,0 0 0,0 0 0,-1 0 0,0 1 0,0-1 0,0 1 0,-1 0 0,1 0 0,-1 0 0,0 0 0,0 0 0,0 1 0,-1 0 0,1 0 0,-1 0 0,0 0 0,1 1 0,-1 0 0,0 0 0,-10-3 0,6 5-76,0 0 1,-1 0-1,1 1 1,0 0 0,0 1-1,0 0 1,0 0-1,0 1 1,0 0 0,1 1-1,-1 0 1,1 0-1,0 1 1,0 0 0,1 0-1,-1 1 1,-8 8-1,-8 9 154,1 1 0,1 0 0,-28 43 0,37-49-104,1 1 0,1 0 0,1 1 1,1 0-1,0 0 0,2 1 1,-8 32-1,14-45-151,-1 0 0,2 0-1,-1 0 1,1 0 0,0 0 0,1 0 0,0 0 0,0 0 0,1 0 0,3 10-1,-2-13-22,-1 1 0,1-1-1,0 0 1,0 0 0,0 0-1,1-1 1,0 1 0,0-1-1,0 0 1,1 0-1,-1 0 1,1 0 0,0-1-1,0 0 1,8 4 0,2-1 22,0 0 0,0-1 1,1-1-1,-1 0 1,1-1-1,0-1 0,-1-1 1,1 0-1,0-1 0,0 0 1,0-2-1,0 0 1,26-6-1,-20 2 28,-1-1 1,1 0-1,-1-2 0,-1 0 1,0-1-1,0-1 1,-1-1-1,0-1 0,18-16 1,-26 18 43,0 0 0,-1 0 1,0-1-1,-1 0 1,0-1-1,-1 0 0,0 0 1,-1-1-1,-1 0 0,0 0 1,-1 0-1,4-17 0,-7 21-76,-1 1-1,1-1 0,-1 0 1,-1 1-1,0-1 0,0 1 1,-1-1-1,0 0 0,-1 1 0,0-1 1,0 1-1,-1 0 0,0 0 1,-1 0-1,0 0 0,0 0 1,-1 1-1,0 0 0,0 0 0,-8-8 1,2 5-129,-1 0 1,0 1 0,-1 1 0,0 0 0,0 0-1,-1 2 1,0-1 0,-1 2 0,1 0-1,-1 1 1,0 0 0,0 1 0,-1 1-1,0 0 1,1 1 0,-1 1 0,0 0 0,-21 3-1,24-2-183,0 1 0,0 1 0,1 0 0,-1 1 0,0 0 0,1 1 0,0 0 0,0 1 0,0 1 0,0 0 0,1 0 0,0 1 0,0 0 0,1 1 0,0 0 0,0 1 0,1 0 0,0 1 0,1 0 0,0 0 0,1 1 0,-11 17 0,15-20-582,0-1 0,1 1 1,-1-1-1,1 1 0,1 0 1,-1 0-1,2-1 1,-1 1-1,1 14 0,4 18-6056</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2.512"/>
    </inkml:context>
    <inkml:brush xml:id="br0">
      <inkml:brushProperty name="width" value="0.025" units="cm"/>
      <inkml:brushProperty name="height" value="0.025" units="cm"/>
    </inkml:brush>
  </inkml:definitions>
  <inkml:trace contextRef="#ctx0" brushRef="#br0">1015 0 9961,'0'0'6850,"-11"5"-5804,-7 3-720,1 1 1,0 1-1,1 1 0,-29 24 1,-67 70 1363,30-27-816,-560 433 1219,639-508-2029,-30 14-2114,32-16 1925,0-1 0,1 0 0,-1 0 0,0 0 0,1 0 0,-1 0 0,0 0 0,1-1 0,-1 1 0,0 0 0,1 0 0,-1 0 0,1-1 0,-1 1 0,0 0 0,1 0 0,-1-1 0,1 1 0,-1-1 0,1 1 0,-1-1 0,1 1 0,-1 0 0,1-1 0,0 0 0,-1 1 0,1-1 0,0 1 0,-1-1 0,1 1 0,0-1 0,-1 0 0,1 1 0,0-1 0,0 0 0,0 1 0,0-1 0,0 1 0,0-1 0,0 0 0,0 1 0,0-1 0,0 0 0,0 1 0,1-2 0,-3-28-5042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2.842"/>
    </inkml:context>
    <inkml:brush xml:id="br0">
      <inkml:brushProperty name="width" value="0.025" units="cm"/>
      <inkml:brushProperty name="height" value="0.025" units="cm"/>
    </inkml:brush>
  </inkml:definitions>
  <inkml:trace contextRef="#ctx0" brushRef="#br0">0 1 8488,'0'0'9961,"14"13"-8557,28 21 102,1-1-1,78 45 1,32 0-682,56 32-408,-171-88-838,-1 3 0,-1 1 0,40 37-1,-26-8-2068,-25-15-3794,-19-27-1557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3.174"/>
    </inkml:context>
    <inkml:brush xml:id="br0">
      <inkml:brushProperty name="width" value="0.025" units="cm"/>
      <inkml:brushProperty name="height" value="0.025" units="cm"/>
    </inkml:brush>
  </inkml:definitions>
  <inkml:trace contextRef="#ctx0" brushRef="#br0">1 1 13036,'0'0'5478,"68"65"-3909,-34-36 65,9 10-225,3 2 0,5 6-672,1 4-321,-2-3-191,-3-2-97,-6-5-64,-6-4-705,-5-6-608,-6-5-481,-9-5-608,-8-9-1474</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3.507"/>
    </inkml:context>
    <inkml:brush xml:id="br0">
      <inkml:brushProperty name="width" value="0.025" units="cm"/>
      <inkml:brushProperty name="height" value="0.025" units="cm"/>
    </inkml:brush>
  </inkml:definitions>
  <inkml:trace contextRef="#ctx0" brushRef="#br0">752 1 11563,'0'0'2183,"-12"7"-239,-53 41 1225,-88 81 0,35-26-1340,-31 18-751,-5 4-1198,54-41-3870,103-90-5592,16-17 613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4.129"/>
    </inkml:context>
    <inkml:brush xml:id="br0">
      <inkml:brushProperty name="width" value="0.025" units="cm"/>
      <inkml:brushProperty name="height" value="0.025" units="cm"/>
    </inkml:brush>
  </inkml:definitions>
  <inkml:trace contextRef="#ctx0" brushRef="#br0">1 1 8168,'0'0'6438,"0"62"-4388,2-30-545,0 8 289,-2 5-417,0 10-608,0 5-193,-2 5-351,0-3-129,2-6-64,0-11-1153,0-12-1153,10-19-961,0-14-2115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4.650"/>
    </inkml:context>
    <inkml:brush xml:id="br0">
      <inkml:brushProperty name="width" value="0.025" units="cm"/>
      <inkml:brushProperty name="height" value="0.025" units="cm"/>
    </inkml:brush>
  </inkml:definitions>
  <inkml:trace contextRef="#ctx0" brushRef="#br0">558 116 6983,'0'-9'4051,"0"5"-3792,0 0 0,0-1-1,-1 1 1,1 0-1,-1 0 1,0 0-1,0 0 1,0 0-1,-1 0 1,0 0 0,1 0-1,-1 1 1,0-1-1,-1 0 1,1 1-1,-1 0 1,1 0-1,-1 0 1,0 0 0,0 0-1,-1 0 1,1 1-1,0-1 1,-1 1-1,0 0 1,1 0-1,-1 0 1,0 1 0,-5-2-1,-4 0-199,-1 1 1,1 0-1,-1 1 1,1 1-1,-1 0 0,0 1 1,1 0-1,-1 1 1,1 1-1,0 0 0,0 0 1,0 2-1,0-1 0,0 2 1,1 0-1,0 0 1,0 1-1,1 1 0,-11 8 1,1 1 30,1 0-1,1 1 1,0 1 0,1 1 0,2 1 0,0 0 0,1 1 0,-22 43 0,31-52-48,0 1 1,1-1 0,0 1 0,1 0-1,1 0 1,0 0 0,1 0-1,-1 24 1,3-33-39,1 0 1,-1 0-1,1 0 0,0 0 0,0 0 0,0 0 1,1 0-1,-1-1 0,1 1 0,0 0 0,1-1 0,-1 0 1,1 1-1,0-1 0,0 0 0,0 0 0,0-1 1,1 1-1,0-1 0,0 1 0,0-1 0,0 0 1,0-1-1,0 1 0,1-1 0,-1 0 0,9 3 0,8 1 57,-1-1-1,0-1 1,1-1-1,0-1 1,0-1-1,0 0 1,0-2-1,33-5 1,-24 1 85,-1-1 0,0-1 0,0-2 0,-1-1 0,40-19-1,-48 18 22,0-1-1,0-1 0,-1 0 1,-1-1-1,0-1 0,-1-1 0,17-21 1,-28 31-93,0-1 1,-1 0 0,0-1-1,0 1 1,-1-1 0,0 0-1,0 0 1,-1 0 0,0-1 0,0 1-1,-1-1 1,0 0 0,-1 1-1,0-1 1,0 0 0,-1 0-1,0 0 1,0 0 0,-1 0 0,-1 1-1,-3-16 1,2 16-131,-1 1-1,0 0 1,-1 0-1,0 0 1,0 0 0,0 1-1,-1 0 1,0 0-1,0 0 1,0 1 0,-1 0-1,0 0 1,0 1 0,0-1-1,0 2 1,-1-1-1,0 1 1,1 0 0,-12-2-1,6 1-264,-1 0-1,0 1 0,0 1 1,0 0-1,0 1 0,0 0 1,0 1-1,0 1 0,0 0 1,-25 6-1,33-4-168,-1 0 0,1 0-1,0 0 1,0 1 0,0 0-1,1 0 1,0 0 0,-1 1 0,2-1-1,-1 1 1,0 1 0,1-1-1,0 1 1,0-1 0,1 1 0,-1 0-1,1 0 1,-3 10 0,-6 24-4486</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5.027"/>
    </inkml:context>
    <inkml:brush xml:id="br0">
      <inkml:brushProperty name="width" value="0.025" units="cm"/>
      <inkml:brushProperty name="height" value="0.025" units="cm"/>
    </inkml:brush>
  </inkml:definitions>
  <inkml:trace contextRef="#ctx0" brushRef="#br0">863 2 15439,'0'0'4495,"-8"-1"-3161,4 0-1240,-1 1 0,0 0-1,1 1 1,-1-1 0,0 1-1,1 0 1,-1 0 0,1 0-1,-1 1 1,1 0 0,0 0-1,0 0 1,-1 0 0,2 0 0,-6 4-1,-66 56 1040,40-30-802,-197 156 1468,-156 136-1457,381-317-135,-16 11-3515,23-18 3163,-1 0 1,1 0-1,-1 1 1,1-1-1,-1 0 1,0 0-1,1 0 1,-1-1-1,1 1 1,-1 0-1,1 0 1,-1 0-1,1 0 1,-1 0-1,1 0 1,-1-1-1,1 1 1,0 0-1,-1-1 1,1 1-1,-1 0 1,1 0-1,0-1 1,-1 1-1,1-1 1,-1 1 0,1 0-1,0-1 1,0 1-1,-1-1 1,1 1-1,0-1 1,0 1-1,0-1 1,-1 1-1,1-1 1,0 1-1,0-1 1,0 1-1,0-1 1,0 1-1,0-1 1,0 1-1,0-1 1,0 1-1,0-1 1,-5-29-5734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5.355"/>
    </inkml:context>
    <inkml:brush xml:id="br0">
      <inkml:brushProperty name="width" value="0.025" units="cm"/>
      <inkml:brushProperty name="height" value="0.025" units="cm"/>
    </inkml:brush>
  </inkml:definitions>
  <inkml:trace contextRef="#ctx0" brushRef="#br0">1 1 11915,'0'0'8104,"59"33"-6150,-6-21-417,13 6-384,13 3-448,6 6-353,4 5-256,-2 5-96,-7 3-864,-12 3-1250,-16-2-865,-12-6-2146,-13-9-3043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5.719"/>
    </inkml:context>
    <inkml:brush xml:id="br0">
      <inkml:brushProperty name="width" value="0.025" units="cm"/>
      <inkml:brushProperty name="height" value="0.025" units="cm"/>
    </inkml:brush>
  </inkml:definitions>
  <inkml:trace contextRef="#ctx0" brushRef="#br0">1 0 14606,'0'0'1441,"25"55"1090,-3-15-97,3 5-704,6 6-129,1-1-640,5-2-449,-1-3-191,1 0-193,3-3-64,-5-3-192,-3-3-513,-3-3-384,-6-5-512,-6-4-321,-5-5-704,-5-8-1218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1:45.781"/>
    </inkml:context>
    <inkml:brush xml:id="br0">
      <inkml:brushProperty name="width" value="0.025" units="cm"/>
      <inkml:brushProperty name="height" value="0.025" units="cm"/>
    </inkml:brush>
  </inkml:definitions>
  <inkml:trace contextRef="#ctx0" brushRef="#br0">62 43 3940,'0'0'5968,"1"-9"-3027,1-4-2999,1-7 5946,-13 40-2071,-2 17-3571,1 0-1,2 1 1,1 0-1,2 0 1,2 1-1,2-1 1,1 1-1,2 0 1,1 0 0,3-1-1,17 73 1,-19-189 480,-5 45-945,-2 1 0,-1 0 0,-1 0 0,-13-38 0,18 68 166,1 11 54,1 0 0,0-1 0,1 1 0,0-1 0,0 0 1,1 1-1,0-1 0,0 0 0,1 0 0,0-1 0,6 9 0,-9-14 10,1 1 1,0-1-1,-1 0 1,1 0-1,0 0 1,0 0-1,0 0 0,0-1 1,0 1-1,0 0 1,0-1-1,1 0 0,-1 0 1,1 1-1,-1-1 1,1-1-1,-1 1 1,1 0-1,-1 0 0,1-1 1,0 0-1,-1 0 1,1 1-1,0-1 0,-1-1 1,1 1-1,0 0 1,-1-1-1,1 1 1,0-1-1,-1 0 0,1 0 1,-1 0-1,0 0 1,1 0-1,-1-1 1,0 1-1,1-1 0,2-3 1,13-9 16,-2-2 0,21-24 0,-23 24-99,0 0 0,31-24 1,-44 39 62,-1 0 0,1 0 1,0 0-1,0 0 0,0 1 1,-1-1-1,1 0 1,0 1-1,0-1 0,0 1 1,0-1-1,0 1 0,0-1 1,0 1-1,0 0 0,0-1 1,0 1-1,0 0 0,0 0 1,0 0-1,1 0 0,-1 0 1,0 0-1,0 0 1,0 0-1,0 0 0,0 1 1,0-1-1,0 0 0,0 1 1,0-1-1,0 0 0,0 1 1,0 0-1,0-1 0,0 1 1,0-1-1,-1 1 1,1 0-1,0 0 0,0-1 1,-1 1-1,1 0 0,0 0 1,-1 0-1,1 0 0,-1 0 1,1 0-1,-1 0 0,1 0 1,-1 0-1,0 0 1,0 0-1,1 0 0,-1 0 1,0 2-1,2 10 19,-1 0 0,0 0 0,-2 24 0,0-22 34,1 69-45,0-83 1,1-1 1,-1 1 0,1-1 0,-1 1 0,1 0 0,-1-1-1,1 1 1,-1-1 0,1 1 0,0-1 0,-1 0-1,1 1 1,-1-1 0,1 0 0,0 1 0,0-1-1,-1 0 1,1 0 0,0 1 0,-1-1 0,1 0-1,0 0 1,0 0 0,-1 0 0,1 0 0,0 0-1,0 0 1,-1 0 0,1-1 0,0 1 0,-1 0 0,1 0-1,0-1 1,0 1 0,-1 0 0,2-1 0,29-11 150,15-24-54,-38 28-110,1 1 0,-1 0 0,1 0 0,1 1 0,14-8 0,-23 13-41,-1 4 8,0-1 65,0 0-1,0 1 0,-1-1 1,1 0-1,-1 0 1,0 0-1,0 1 0,1-1 1,-3 2-1,2-2-15,0 0 0,0 1 0,1-1-1,-1 0 1,1 0 0,-1 0 0,1 0-1,0 1 1,0-1 0,0 0-1,0 0 1,0 0 0,0 1 0,1-1-1,-1 0 1,1 0 0,-1 0 0,1 0-1,0 0 1,0 0 0,0 0 0,0 0-1,0 0 1,0 0 0,1 0 0,-1-1-1,1 1 1,-1 0 0,1-1 0,0 0-1,-1 1 1,1-1 0,0 0-1,0 0 1,0 0 0,0 0 0,0 0-1,0 0 1,0 0 0,0-1 0,0 1-1,1-1 1,2 1 0,2 0 19,0 0-1,1 0 1,-1 0 0,0-1-1,1 0 1,-1 0-1,0-1 1,0 0 0,0 0-1,1-1 1,-1 0 0,7-3-1,-6 0 31,-1 0 0,0 0 0,-1 0-1,1-1 1,-1 0 0,0-1-1,-1 1 1,1-1 0,-1 0-1,-1 0 1,1-1 0,-1 1 0,0-1-1,-1 0 1,0 0 0,3-11-1,-5 14-26,0 1 0,0-1 0,0 0 0,0 1 0,-1-1 0,1 0 0,-1 1-1,0-1 1,-1 0 0,1 0 0,-1 1 0,0-1 0,0 1 0,-1-1 0,1 1 0,-1-1-1,0 1 1,0 0 0,0 0 0,-1-1 0,0 2 0,1-1 0,-1 0 0,-1 1 0,1-1-1,0 1 1,-1 0 0,0 0 0,0 0 0,1 1 0,-6-3 0,1 5-750,10 10 512,12 11 160,-13-20 62,1 1-64,1 0 0,0 1 1,0-1-1,0-1 1,0 1-1,0 0 0,1-1 1,-1 1-1,0-1 0,1 0 1,-1 0-1,1 0 1,0-1-1,-1 1 0,1-1 1,-1 0-1,5 0 1,-6 2 25,-1 0 1,1 1-1,-1-1 1,1 1-1,-1 0 0,0-1 1,0 1-1,0 0 1,0 0-1,0 0 1,-1-1-1,1 5 1,1 13 4,-1 0 1,-1-1-1,-2 21 0,1-22-2,0 0 0,1 0-1,5 34 1,-1-53 42,-1-1 0,1 0 0,-1 0 1,1 0-1,-1 0 0,0 0 0,0-1 1,0 0-1,0 1 0,0-1 0,3-5 1,3-1 25,-1 0 0,0 0-1,0-1 1,10-18 0,-8 0-37,-2-1-1,-1 1 1,6-58-1,-12 76 0,-1 10-28,1-1 0,-1 1 0,0-1 0,0 0 1,0 1-1,0-1 0,1 1 0,-1-1 0,0 1 0,1-1 0,-1 1 0,0-1 0,1 1 0,-1-1 0,1 1 1,-1-1-1,1 1 0,-1 0 0,1-1 0,-1 1 0,1 0 0,-1 0 0,1-1 0,-1 1 0,1 0 1,0 0-1,-1 0 0,1-1 0,-1 1 0,1 0 0,0 0 0,0 0 0,25 3-3865,-13-1 658,1-2-2188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6.083"/>
    </inkml:context>
    <inkml:brush xml:id="br0">
      <inkml:brushProperty name="width" value="0.025" units="cm"/>
      <inkml:brushProperty name="height" value="0.025" units="cm"/>
    </inkml:brush>
  </inkml:definitions>
  <inkml:trace contextRef="#ctx0" brushRef="#br0">639 1 12940,'0'0'2269,"-11"5"59,-18 14-1328,0 1 1,1 2 0,2 0-1,-40 44 1,2-4-255,-8 3-450,-118 115 661,78-49-5151,101-111 1823</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6.674"/>
    </inkml:context>
    <inkml:brush xml:id="br0">
      <inkml:brushProperty name="width" value="0.025" units="cm"/>
      <inkml:brushProperty name="height" value="0.025" units="cm"/>
    </inkml:brush>
  </inkml:definitions>
  <inkml:trace contextRef="#ctx0" brushRef="#br0">42 72 12268,'0'0'4740,"9"-53"-2978,-7 38-225,-2 11-352,-3 27-800,-5 11-161,-2 9-128,0 10 32,3 8 192,1 1 33,-1-3-97,5 1-192,2-7-32,0-8-801,0-11-1249,0-15-2113</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7.198"/>
    </inkml:context>
    <inkml:brush xml:id="br0">
      <inkml:brushProperty name="width" value="0.025" units="cm"/>
      <inkml:brushProperty name="height" value="0.025" units="cm"/>
    </inkml:brush>
  </inkml:definitions>
  <inkml:trace contextRef="#ctx0" brushRef="#br0">744 192 13581,'-9'-16'304,"-1"1"1,-1 1 0,0 0-1,0 0 1,-1 1-1,-1 1 1,0 0-1,-1 0 1,0 2 0,-18-11-1,21 15-158,-1 0 0,0 1-1,0 1 1,-1 0 0,1 0-1,-1 1 1,0 1 0,0 0 0,0 1-1,0 0 1,0 1 0,0 0-1,0 1 1,-21 5 0,16-1-66,0 1 1,0 0-1,0 1 1,1 1-1,1 1 1,-1 1-1,1 0 1,1 1-1,-21 18 1,15-9 251,0 0 0,1 2 0,1 0 0,1 1 0,-21 37 0,30-45-189,1 1 1,1 0-1,0 0 1,1 1-1,1 0 0,0 0 1,2 0-1,-3 20 1,6-30-126,-1 1 1,1-1 0,0 0 0,1 0 0,0 0 0,0 0 0,0 0-1,1 0 1,0 0 0,0 0 0,1 0 0,0-1 0,0 1 0,1-1-1,0 0 1,0 0 0,0 0 0,1-1 0,-1 1 0,1-1 0,1 0 0,7 6-1,3-1 50,0-1-1,1-1 0,0 0 0,0-2 0,1 0 0,0 0 1,0-2-1,0 0 0,30 2 0,-13-4-14,0-1-1,1-1 1,-1-2-1,40-8 1,-58 7 10,0-1 0,-1-1 0,1-1 0,-1-1 0,0 0 0,0-1 0,-1 0 0,0-1 0,-1-1 0,0 0 0,-1-1 0,0-1 0,0 0 0,20-27 0,-24 28-56,-1-1-1,0 0 0,-1 0 1,-1-1-1,0 0 1,-1 0-1,0 0 1,-1-1-1,0 1 0,-1-1 1,-1 0-1,0 0 1,-1 0-1,0-1 1,-1 1-1,-1 0 0,0 0 1,-6-24-1,5 32-178,1 0 1,-2 0-1,1 1 0,0-1 0,-1 1 0,0 0 0,-1 0 0,1 0 1,-1 0-1,0 0 0,0 1 0,0-1 0,0 1 0,-1 0 0,-10-6 1,7 5-456,0 1 0,-1 0 1,1 1-1,-1 0 0,0 0 0,0 1 1,0 0-1,0 0 0,-18 0 1,-26 1-5172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7.552"/>
    </inkml:context>
    <inkml:brush xml:id="br0">
      <inkml:brushProperty name="width" value="0.025" units="cm"/>
      <inkml:brushProperty name="height" value="0.025" units="cm"/>
    </inkml:brush>
  </inkml:definitions>
  <inkml:trace contextRef="#ctx0" brushRef="#br0">761 1 17136,'0'0'929,"-54"41"705,12-6-385,-11 12-96,-10 6 384,-4 6-512,-8 2-640,0 3-65,3-5-128,7-6-96,8-10-64,12-7 32,11-11-352,9-12-1089,9-13-1314,4 0-1665,7-24-4228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7.911"/>
    </inkml:context>
    <inkml:brush xml:id="br0">
      <inkml:brushProperty name="width" value="0.025" units="cm"/>
      <inkml:brushProperty name="height" value="0.025" units="cm"/>
    </inkml:brush>
  </inkml:definitions>
  <inkml:trace contextRef="#ctx0" brushRef="#br0">0 0 11883,'0'0'8937,"52"67"-6823,-7-34-225,10-1-703,8-1-418,6 1-287,2-1-257,-6-3-224,-4-5-224,-13-2-1089,-10-7-1186,-16-3-1601,-9-7-3811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8.258"/>
    </inkml:context>
    <inkml:brush xml:id="br0">
      <inkml:brushProperty name="width" value="0.025" units="cm"/>
      <inkml:brushProperty name="height" value="0.025" units="cm"/>
    </inkml:brush>
  </inkml:definitions>
  <inkml:trace contextRef="#ctx0" brushRef="#br0">0 0 13741,'0'0'6951,"31"54"-5158,-9-30 65,8 0-705,7-1-736,7 0-161,5-1-192,-1-5 0,3 0-801,-8-5-512,-6-2-320,-7-1-417,-7 0-1378,-8-5-2401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8.604"/>
    </inkml:context>
    <inkml:brush xml:id="br0">
      <inkml:brushProperty name="width" value="0.025" units="cm"/>
      <inkml:brushProperty name="height" value="0.025" units="cm"/>
    </inkml:brush>
  </inkml:definitions>
  <inkml:trace contextRef="#ctx0" brushRef="#br0">564 1 17328,'0'0'4260,"-75"74"-3042,30-30 159,-10 6-384,-7 4-545,-2 2-63,0 1-193,5-2-64,7-7-32,10-5 64,12-9-576,16-11-994,13-10-1344,21-13-13261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48:29.514"/>
    </inkml:context>
    <inkml:brush xml:id="br0">
      <inkml:brushProperty name="width" value="0.025" units="cm"/>
      <inkml:brushProperty name="height" value="0.025" units="cm"/>
    </inkml:brush>
  </inkml:definitions>
  <inkml:trace contextRef="#ctx0" brushRef="#br0">6546 729 2883,'-17'-9'13735,"-1"-2"-12420,-44-24-1425,-97-41 0,-38 10-3680,-260-51 1,-214-4 4237,517 96-262,-1168-168 1475,-12 118-1192,1177 79 589,0 8 1,-256 52-1,301-38-893,2 5-1,2 4 1,1 6-1,-142 74 1,194-84-173,2 2 0,1 3 0,1 1-1,2 3 1,2 2 0,-76 88 0,87-85-49,3 1 0,2 2 0,2 1 0,2 1 0,2 1 0,3 1 0,-28 97 1,32-81 23,4 1 1,3 0 0,-3 86 0,12-110 25,3-1 0,1 1 0,3-1 1,1 0-1,2 0 0,17 50 0,-11-57-18,2-1 0,2 0-1,1-1 1,2-1 0,1-1-1,1-1 1,2-2 0,1 0-1,2-1 1,51 41 0,-13-19 100,3-3 0,1-3 0,2-3 0,83 35-1,6-10 269,3-6 0,312 71 0,362-1 27,-462-97 121,1-16-1,645-52 1,-761 4 43,-1-11 0,-2-11 0,-3-12 0,432-168 1,-291 42-387,-332 154-128,-2-4 1,-2-3-1,104-93 0,-143 115-13,-1-1-1,-1-1 1,0-1-1,-2 0 1,-1-1-1,24-52 1,-32 60-2,-2-1 1,0 0-1,-1-1 1,-1 1-1,0-1 1,-1 0 0,-2 0-1,0 0 1,-1 0-1,0 0 1,-7-35-1,1 28-4,-2-1 1,-1 1-1,-2 1 0,0 0 0,-1 0 0,-2 1 0,0 1 1,-1 0-1,-25-27 0,-2 2-1,-3 2-1,-97-78 1,44 53-604,-3 3 0,-3 5 0,-3 5-1,-140-55 1,21 27-2970,-273-64-1,208 78-380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52:07.920"/>
    </inkml:context>
    <inkml:brush xml:id="br0">
      <inkml:brushProperty name="width" value="0.025" units="cm"/>
      <inkml:brushProperty name="height" value="0.025" units="cm"/>
    </inkml:brush>
  </inkml:definitions>
  <inkml:trace contextRef="#ctx0" brushRef="#br0">3458 1 13837,'-160'45'-1266,"-121"30"276,220-63 1018,0-2 0,-105 3-1,-36-17 344,-67 1 71,225 6-395,1 1 0,1 2-1,-1 2 1,-50 17 0,29-1-79,1 2-1,2 4 1,-109 69 0,-158 140-284,184-128 334,20-20 118,-399 324 989,461-358-844,2 4 0,2 1 0,4 4 0,2 1 0,-75 131-1,110-166-287,2 1 0,1 0 0,2 1 0,1 0 0,1 0 0,2 2 1,2-1-1,-3 60 0,8-66-51,2-1 1,2 0-1,0 0 1,2 1-1,1-2 1,1 1-1,1-1 1,2 0-1,1-1 1,0 0-1,22 34 1,1-11-108,2-1 0,2-2 0,1-2 0,3-1 0,2-2 0,1-2 0,54 35 1,28 10-213,217 106 1,-192-120 375,4-7 0,2-6 0,3-8-1,198 36 1,-15-30 10,348 12-1,74-57 236,-560-23-70,347-67 1,297-155 68,-22-71-139,-813 300-103,509-221-15,-454 191 164,-2-3 0,-2-3-1,-2-2 1,-2-4 0,70-68 0,-111 95-28,-1-1 0,-1 0 0,-1-2 0,-1 0 0,-1-1 0,-1-1 0,21-53-1,-31 65-3,0 0-1,-1-1 0,-1 0 0,-1 0 1,0 0-1,-1 0 0,0-1 0,-1 1 0,-1 0 1,-1 0-1,0 0 0,0 0 0,-2 0 1,0 0-1,-1 1 0,0 0 0,-9-17 0,-12-16 9,-3 1 0,-1 2 0,-2 1 0,-46-47-1,-165-147 292,201 198-406,-96-84-156,-5 6 0,-186-116 0,204 157 17,-3 6-1,-3 5 0,-180-62 0,122 68 154,-2 7-1,-392-51 1,320 79-1541,-462 19 1,501 23 344,-269 56 0,-214 85-2061,495-107 1215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1:46.171"/>
    </inkml:context>
    <inkml:brush xml:id="br0">
      <inkml:brushProperty name="width" value="0.025" units="cm"/>
      <inkml:brushProperty name="height" value="0.025" units="cm"/>
    </inkml:brush>
  </inkml:definitions>
  <inkml:trace contextRef="#ctx0" brushRef="#br0">8 1 4228,'-8'6'15086,"8"-1"-10441,0-3-3396,0 2-384,4-2-257,7 3-480,-2 2-128,1-2-961,-6 0-1985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1:46.517"/>
    </inkml:context>
    <inkml:brush xml:id="br0">
      <inkml:brushProperty name="width" value="0.025" units="cm"/>
      <inkml:brushProperty name="height" value="0.025" units="cm"/>
    </inkml:brush>
  </inkml:definitions>
  <inkml:trace contextRef="#ctx0" brushRef="#br0">0 0 17649,'0'0'7719,"41"17"-19090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5:22.657"/>
    </inkml:context>
    <inkml:brush xml:id="br0">
      <inkml:brushProperty name="width" value="0.025" units="cm"/>
      <inkml:brushProperty name="height" value="0.025" units="cm"/>
    </inkml:brush>
  </inkml:definitions>
  <inkml:trace contextRef="#ctx0" brushRef="#br0">3322 737 4612,'-13'-13'3262,"-17"-18"-2920,0 1-1,-3 2 1,0 1 0,-1 2-1,-49-27 1,22 25-252,-2 2 0,0 4-1,-2 2 1,-92-14 0,-275-16-110,311 38 50,-109-9 276,-269 12-1,407 13-138,0 4 0,0 3 0,1 5 0,1 4-1,-161 60 1,200-60-20,0 3 1,2 2-1,0 2 0,-67 52 0,86-56-134,2 2 1,0 0-1,2 2 1,1 2-1,1 0 1,2 1-1,-27 49 1,29-39-154,2 0 1,1 0 0,2 2-1,2 0 1,2 1 0,2 0-1,2 0 1,2 1 0,1 80-1,5-105 123,1 1-1,1-1 0,0 0 0,2 0 0,0 0 1,1 0-1,1-1 0,1 0 0,1-1 0,13 22 0,-6-15 30,2-2-1,0 0 0,2-1 0,0-1 1,1-1-1,35 26 0,4-5 48,3-4 0,0-1-1,2-4 1,137 47 0,-57-31 237,2-7 1,2-6-1,1-6 1,1-7-1,1-7 1,1-6-1,0-7 1,0-6-1,-1-8 1,264-53-1,-232 19 192,-3-8 0,-2-8 0,-4-8 0,199-110 0,-294 135-488,-1-3 0,118-97 0,-168 121-21,-1-2 1,-1-1 0,-1-1 0,-1-1-1,-2-2 1,-1 0 0,-2-1 0,-1-1-1,17-40 1,-27 51 32,-2 0-1,-1 0 1,-1-1 0,0 0-1,-2 0 1,-1 0 0,0 0-1,-2 0 1,-1-1-1,-1 1 1,0 0 0,-13-45-1,7 43 15,-1 0 1,-1 0-1,-1 1 0,-1 1 0,-2 0 0,0 0 0,-1 1 0,-2 1 0,0 1 0,-1 0 1,-21-18-1,-4 3-4,-2 1 0,-1 3 0,-1 1 0,-2 3 0,-99-41 0,18 21-262,-166-37 1,-731-92-8224,973 168 7669,-206-27-5650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09.853"/>
    </inkml:context>
    <inkml:brush xml:id="br0">
      <inkml:brushProperty name="width" value="0.025" units="cm"/>
      <inkml:brushProperty name="height" value="0.025" units="cm"/>
    </inkml:brush>
  </inkml:definitions>
  <inkml:trace contextRef="#ctx0" brushRef="#br0">116 157 6438,'-11'-2'3518,"-84"-10"-1228,95 12-2249,0 0-1,-1 0 0,1 0 1,-1 0-1,1 0 0,0-1 1,-1 1-1,1 0 1,-1 0-1,1 0 0,0 0 1,-1 0-1,1 0 0,0-1 1,-1 1-1,1 0 0,0 0 1,-1-1-1,1 1 0,0 0 1,-1 0-1,1-1 1,0 1-1,0 0 0,-1-1 1,1 1-1,0 0 0,0-1 1,0 1-1,0-1 0,-1 1 1,1 0-1,0-1 1,9-10 252,24-8-468,-31 18 243,27-12-301,0 1 1,1 2-1,0 1 1,0 2-1,1 0 0,0 2 1,0 2-1,32 0 0,39 4-37,116 18 0,38 1 1324,455-37-81,-98 0-905,44 32-11,464-14 1140,383-56 79,-1184 53-1147,334 5 1472,-644-3-1625,-2 0 15,1-1-1,-1 2 1,0-1-1,0 1 1,0 1-1,0-1 1,0 1-1,0 1 1,0-1-1,14 8 1,-21-8-948,-19-12-12377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0.187"/>
    </inkml:context>
    <inkml:brush xml:id="br0">
      <inkml:brushProperty name="width" value="0.025" units="cm"/>
      <inkml:brushProperty name="height" value="0.025" units="cm"/>
    </inkml:brush>
  </inkml:definitions>
  <inkml:trace contextRef="#ctx0" brushRef="#br0">0 1 2947,'0'0'6470,"27"50"-6214,-15-15 417,4 4 288,-3 7 224,3 4-128,-3 0-353,1-1-415,-3-3-161,-3-6 0,-2-8-128,-1-8 0,-1-8 0,-4-11-256,-4-14-2531,-7-20-128,-6-7-800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13.834"/>
    </inkml:context>
    <inkml:brush xml:id="br0">
      <inkml:brushProperty name="width" value="0.025" units="cm"/>
      <inkml:brushProperty name="height" value="0.025" units="cm"/>
    </inkml:brush>
  </inkml:definitions>
  <inkml:trace contextRef="#ctx0" brushRef="#br0">1 356 7111,'0'0'3064,"1"-8"-2963,0 5-91,-1 0-6,0 0 1,0 1-1,0-1 1,1 1-1,-1-1 0,1 1 1,0-1-1,0 1 1,0 0-1,0-1 1,0 1-1,1 0 0,-1 0 1,1 0-1,-1 0 1,1 0-1,0 0 1,0 0-1,-1 0 0,2 1 1,-1-1-1,0 1 1,0-1-1,0 1 1,0 0-1,1 0 0,4-2 1,16-3 0,1 0 1,-1 1-1,1 2 0,0 0 1,28 1-1,124 11 27,596 36 861,3-34 699,5 1-965,63 26 124,362 7-290,1686-145-290,-1492 26 290,-201 13-377,-6-39 1,-992 77-16,379-39 737,-545 61-70,-32 1 189,-21 0-1523,-5 0-3187,7 0 58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29.487"/>
    </inkml:context>
    <inkml:brush xml:id="br0">
      <inkml:brushProperty name="width" value="0.025" units="cm"/>
      <inkml:brushProperty name="height" value="0.025" units="cm"/>
    </inkml:brush>
  </inkml:definitions>
  <inkml:trace contextRef="#ctx0" brushRef="#br0">1 0 5701,'13'1'540,"796"65"6357,-11 0-5696,275-30-658,432 26 1044,-742-17-992,1-60-517,355-47-25,-964 61-14,296 2 338,-449-1-309,0 0-1,0 0 1,0 0-1,0 0 1,0 0-1,0 1 0,0-1 1,0 1-1,0-1 1,0 1-1,0 0 1,0 0-1,2 1 1,-3-1-188,0 0 1,-1 0-1,0 0 1,1 0-1,-1 1 1,0-1-1,1 0 1,-1 0-1,0 0 1,0 0-1,0 0 1,0 1-1,0-1 1,0 0-1,0 0 1,-1 0 0,1 0-1,0 0 1,-1 1-1,1-1 1,0 0-1,-1 0 1,1 0-1,-1 0 1,-1 1-1,-10 17-4407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7:03.455"/>
    </inkml:context>
    <inkml:brush xml:id="br0">
      <inkml:brushProperty name="width" value="0.025" units="cm"/>
      <inkml:brushProperty name="height" value="0.025" units="cm"/>
    </inkml:brush>
  </inkml:definitions>
  <inkml:trace contextRef="#ctx0" brushRef="#br0">0 122 3011,'0'0'10751,"9"-1"-10676,26-2-12,11-4-19,1 3 0,0 2 0,0 3 0,82 9 0,70 21 897,349 6 0,-338-28-538,618 6 381,-1-33-408,-801 18-356,1188 25 305,-948-11 292,523-40-1,-544-2-544,708-48 27,-580 76-87,597-18 40,-244 6 2,-480 14-44,-203-4 64,65-12 0,-19 2 35,-95 12 2883,-52 6-2819,58-6-205,12-1-2749,-8 0 2242,0 0 1,0-1-1,-1 1 0,1-1 1,0 0-1,-1 0 0,1-1 1,-1 1-1,6-5 1,15-17-4230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7:13.039"/>
    </inkml:context>
    <inkml:brush xml:id="br0">
      <inkml:brushProperty name="width" value="0.025" units="cm"/>
      <inkml:brushProperty name="height" value="0.025" units="cm"/>
    </inkml:brush>
  </inkml:definitions>
  <inkml:trace contextRef="#ctx0" brushRef="#br0">0 0 10474,'457'20'4099,"456"11"-3874,727 34 304,105-2-161,1426-63 3038,-1748-26-2568,-394 3 75,1080 3-1004,-2105 20-152,16 0-159,-19 0 325,-1 0 0,0 0 0,0 0 0,1 0 0,-1 0 0,0 0 0,0 0 1,0 0-1,1 0 0,-1 0 0,0 0 0,0 0 0,1 0 0,-1 0 0,0 0 0,0 0 0,0 0 0,1 0 0,-1 0 0,0 0 0,0-1 0,0 1 0,1 0 0,-1 0 0,0 0 0,0 0 0,0 0 0,0-1 0,0 1 0,1 0 0,-1 0 1,0 0-1,0-1 0,0 1 0,0 0 0,0 0 0,0 0 0,0-1 0,0 1 0,0 0 0,0 0 0,0 0 0,0-1 0,0 1 0,0 0 0,0 0 0,0-1 0,0 1 0,0 0 0,0 0 0,0 0 0,0-1 0,0 1 0,0 0 0,0 0 1,0 0-1,0-1 0,-1 1 0,1 0 0,0 0 0,0 0 0,0-1 0,-15-11-4781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7:30.800"/>
    </inkml:context>
    <inkml:brush xml:id="br0">
      <inkml:brushProperty name="width" value="0.025" units="cm"/>
      <inkml:brushProperty name="height" value="0.025" units="cm"/>
    </inkml:brush>
  </inkml:definitions>
  <inkml:trace contextRef="#ctx0" brushRef="#br0">79 1 4260,'0'0'4079,"-7"4"-2793,-5 2-1061,3-3 72,0 2-1,0-1 1,1 1 0,-14 11-1,21-16-314,1 0 0,0 0 0,0 0 0,0 0 0,0 0 0,0 1 0,-1-1 0,1 0 0,0 0 0,0 0 0,0 1 0,0-1 0,0 0 0,0 0 0,0 0 0,0 1 0,0-1 0,0 0 0,0 0 0,0 0 0,0 1 0,0-1 0,0 0 0,0 0 1,0 1-1,0-1 0,0 0 0,0 0 0,0 0 0,0 1 0,0-1 0,0 0 0,0 0 0,0 0 0,1 0 0,-1 1 0,0-1 0,0 0 0,0 0 0,0 0 0,0 0 0,1 1 0,-1-1 0,0 0 0,15 6-380,15 1 219,-30-7 172,179 27 1287,1-8-1,303-7 0,-393-17-957,28-2-152,209 14 0,-27 30-154,237 20 6,5-42 0,104 6 14,904 5-13,-1031-29 24,523 1 497,-380-45-380,-147 2-45,648 10 100,-462 18 366,197-9-353,-15 16-195,203 3 73,-591-9-97,-140 15 911,-354 1-775,-5-5 668,-20-11-2643,-23-11-3496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7:54.964"/>
    </inkml:context>
    <inkml:brush xml:id="br0">
      <inkml:brushProperty name="width" value="0.025" units="cm"/>
      <inkml:brushProperty name="height" value="0.025" units="cm"/>
    </inkml:brush>
  </inkml:definitions>
  <inkml:trace contextRef="#ctx0" brushRef="#br0">0 177 6919,'7'-4'3119,"11"-8"-2764,-4 2-440,-6 6 78,1 1 0,-1 0 0,1 0-1,0 1 1,0 0 0,0 1-1,0 0 1,0 1 0,17 0 0,88 15-63,-71-8-33,57 1 608,1-4 0,0-5 0,115-15 0,-8 1-16,376-9-398,637-41 90,-339 23 125,2 39 196,-464 5-376,357 17 594,1 0-228,552-1-262,666 5-70,-1158-61 1,-144 3 404,-664 37-272,-20 0-847,-13 0-2623,-22-2 86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3:07.408"/>
    </inkml:context>
    <inkml:brush xml:id="br0">
      <inkml:brushProperty name="width" value="0.025" units="cm"/>
      <inkml:brushProperty name="height" value="0.025" units="cm"/>
    </inkml:brush>
  </inkml:definitions>
  <inkml:trace contextRef="#ctx0" brushRef="#br0">11627 407 9161,'-280'-71'689,"43"8"232,-315-40-1,-441 67-1056,656 35 144,-740-18 72,-457-3 155,-673-27-62,727 8-143,199 39-41,1158 6 98,0 5 0,0 6 1,1 5-1,1 5 0,-134 47 0,188-47-74,2 2 0,1 4-1,1 2 1,-66 47 0,84-47-61,1 2 0,2 2 0,1 2 0,2 1 0,-63 85 0,91-109 33,1 0 1,0 1-1,1 0 0,0 0 0,2 1 1,-10 33-1,15-43 1,0 1 1,1 0-1,0 0 1,0-1-1,1 1 1,0 0-1,1 0 1,-1 0-1,2-1 0,-1 1 1,2 0-1,-1-1 1,1 1-1,0-1 1,0 0-1,1 0 1,6 8-1,5 5-7,1-1 0,1-1 0,1-1 0,0 0-1,2-1 1,0-1 0,39 24 0,-6-10-31,0-2 0,69 25-1,292 77-62,14-34-367,-296-67 295,885 162-176,7-33 393,-980-151-34,1169 149 584,1626 1-1,-947-209 29,-470-63-129,-15-101-248,-649 16 260,-624 153-419,-3-5 0,-2-6 0,183-112 1,-260 138-148,-3-3 1,-1-2-1,72-70 1,-106 93-47,-1 0 0,0-1 0,-2 0 0,1-1 1,-2-1-1,0 0 0,-1 0 0,-1-1 0,-1 0 0,0 0 1,-1-1-1,-1 1 0,-1-1 0,0-1 0,0-23 0,-4 32-49,-1 0-1,0 0 0,0 0 1,-1 1-1,0-1 0,-1 1 1,-1-1-1,1 1 0,-2 0 1,1 0-1,-13-18 0,7 14-276,-2 0 0,1 0 0,-2 1 0,0 1-1,0 0 1,-26-17 0,-82-43-3701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3:16.284"/>
    </inkml:context>
    <inkml:brush xml:id="br0">
      <inkml:brushProperty name="width" value="0.025" units="cm"/>
      <inkml:brushProperty name="height" value="0.025" units="cm"/>
    </inkml:brush>
  </inkml:definitions>
  <inkml:trace contextRef="#ctx0" brushRef="#br0">11431 627 3235,'-233'-23'2768,"-363"-86"0,251 33-2304,-396-34 1,-1216-67-996,-5 83 1606,1363 79-1322,-766-7-616,1076 31 1018,2 13-1,-357 74 1,299-20 11,-492 177-1,671-191 2,-239 124-1,333-146-138,2 3-1,1 3 0,3 3 0,2 3 1,-87 90-1,132-121-6,1 0-1,2 1 1,0 1 0,1 1-1,1 0 1,1 1 0,2 0-1,0 1 1,-10 42 0,17-51-12,0 1 1,2-1-1,0 1 0,1 0 1,1 0-1,0 0 1,2 0-1,0-1 1,1 1-1,0 0 0,2-1 1,0 0-1,1 0 1,1 0-1,15 27 1,-4-16-18,2 0 0,1-1 0,1-1 0,2-2 0,0 0 0,2-1 0,0-2 0,1 0 0,2-2 0,0-1 1,0-1-1,33 12 0,25 7-24,1-4 0,1-4 1,107 19-1,812 91 17,-744-112 30,512 60 27,1220 111 754,1256-28-518,-1323-202 226,-1525-2-330,-2-19-1,688-182 1,-697 107 40,-340 108-28,-2-3-1,0-2 1,-1-2 0,-2-2 0,56-45 0,-86 60-111,-1-1-1,0-1 1,-2 0 0,0-1 0,0 0-1,-2-1 1,0-1 0,-2 0 0,0-1-1,-1 0 1,-1-1 0,-1 1 0,-1-2-1,-1 1 1,-1-1 0,-1 0-1,-1 0 1,-1 0 0,-1-1 0,-1 1-1,-1 0 1,-1-1 0,-1 1 0,-1 0-1,-1 0 1,-1 1 0,-1 0 0,-1 0-1,-18-36 1,0 15 11,-2 1 1,-2 1-1,-1 1 1,-2 2-1,-2 1 1,-1 2-1,-2 2 0,-56-39 1,-4 6 4,-3 5 0,-159-71 1,74 54-327,-4 8 0,-2 9 0,-3 7-1,-304-41 1,-813-6-5486,901 89 3211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3:29.671"/>
    </inkml:context>
    <inkml:brush xml:id="br0">
      <inkml:brushProperty name="width" value="0.025" units="cm"/>
      <inkml:brushProperty name="height" value="0.025" units="cm"/>
    </inkml:brush>
  </inkml:definitions>
  <inkml:trace contextRef="#ctx0" brushRef="#br0">0 296 4773,'12'0'90,"20"0"639,263-1 3058,416-32-3199,-370-7-485,366-25 904,556 10 648,-159-2-1524,-168 12-86,1224 46 847,-1739 11-339,164 10-76,-484-8-190,-36-3-1916,-22-7-2987,-29-4-4256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3:41.391"/>
    </inkml:context>
    <inkml:brush xml:id="br0">
      <inkml:brushProperty name="width" value="0.025" units="cm"/>
      <inkml:brushProperty name="height" value="0.025" units="cm"/>
    </inkml:brush>
  </inkml:definitions>
  <inkml:trace contextRef="#ctx0" brushRef="#br0">0 86 4516,'9'0'2787,"643"-31"490,422-8-3415,-139 32 494,645 6 185,305 10 1680,-180-2-828,-218-25-1180,-1355 13 2152,-132 5-1879,-7 5-1255,3-2 228,1-1 0,-1-1-1,0 1 1,1 0 0,-1-1-1,0 0 1,0 0 0,0 0 0,-5 0-1,-19 0-4310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0.520"/>
    </inkml:context>
    <inkml:brush xml:id="br0">
      <inkml:brushProperty name="width" value="0.025" units="cm"/>
      <inkml:brushProperty name="height" value="0.025" units="cm"/>
    </inkml:brush>
  </inkml:definitions>
  <inkml:trace contextRef="#ctx0" brushRef="#br0">0 107 8808,'0'0'5963,"9"12"-5317,10 12-251,0-1 0,2-1 0,1-1 0,32 25 0,-35-32-209,-11-7 101,0-1 0,1 0 0,0 0 0,0 0 0,0-1 1,0-1-1,19 7 0,-27-11-151,1 0 0,-1-1-1,1 1 1,-1 0 0,0-1 0,1 1 0,-1 0 0,0-1 0,1 0 0,-1 1 0,0-1-1,0 0 1,1 0 0,-1 0 0,0 0 0,0 0 0,0 0 0,0 0 0,0 0 0,0 0-1,-1 0 1,1 0 0,0-1 0,-1 1 0,1 0 0,0-1 0,-1 1 0,0 0 0,1-1-1,-1 1 1,0-1 0,0 1 0,1 0 0,-1-3 0,7-59 1188,-7 56-1212,0-19-21,-1 0 0,-8-47 0,3 38-534,5 14-2044,8 2-4267,0 4 924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3:49.140"/>
    </inkml:context>
    <inkml:brush xml:id="br0">
      <inkml:brushProperty name="width" value="0.025" units="cm"/>
      <inkml:brushProperty name="height" value="0.025" units="cm"/>
    </inkml:brush>
  </inkml:definitions>
  <inkml:trace contextRef="#ctx0" brushRef="#br0">5966 564 13261,'-104'-49'19,"-1"5"0,-2 4 0,-2 5 0,-1 5 0,-2 5 0,-139-14 0,-302-8-1673,-73-9 553,239 3 1143,-319-39 1305,-5 39-392,131 59-564,443 5-367,0 6 1,-159 41-1,-88 55-57,315-88 20,2 4 0,0 2 0,-86 56 0,135-75 3,1 0 0,0 0 0,2 2 0,-1 0 0,2 1 0,0 0 1,0 1-1,-11 19 0,18-23-13,1 0 0,0 0 0,1 0 0,1 1 0,0 0 0,0 0 0,1 0 0,1 0 0,0 1 0,1-1 0,1 1 0,0-1 0,2 20 0,2-13-4,0 1 1,2-1-1,0 0 1,1 0-1,1 0 1,1-1-1,1-1 1,0 1-1,2-2 1,0 1-1,1-2 1,15 16-1,7 6-37,2-2-1,2-2 0,77 53 1,-31-35 68,2-3 0,3-4 1,1-4-1,135 41 0,398 71 162,339-14 353,8-57-62,-858-74-478,899 53 108,1-55-270,-518-43 47,-371 20 78,236-67 1,-314 69 55,-2-1-1,1-2 1,-2-2-1,76-47 1,-106 58 19,0 0 1,0 0 0,-1-2 0,0 1 0,-1-2-1,0 1 1,-1-2 0,-1 1 0,1-1 0,-2-1-1,0 1 1,-1-1 0,0-1 0,-1 1 0,-1-1-1,0-1 1,-1 1 0,3-22 0,-7 24 56,0 1 1,-1-1-1,0 1 0,-1-1 1,-1 1-1,0 0 1,0-1-1,-1 1 1,-1 1-1,0-1 0,-1 1 1,0 0-1,0 0 1,-1 1-1,-1-1 0,0 2 1,0-1-1,-15-13 1,-10-6 69,-1 1 0,-1 1 1,-2 2-1,-39-20 0,-28-10 173,-2 5-1,-193-62 1,-241-36-191,444 123-166,-825-201-5683,675 166 1532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4:00.389"/>
    </inkml:context>
    <inkml:brush xml:id="br0">
      <inkml:brushProperty name="width" value="0.025" units="cm"/>
      <inkml:brushProperty name="height" value="0.025" units="cm"/>
    </inkml:brush>
  </inkml:definitions>
  <inkml:trace contextRef="#ctx0" brushRef="#br0">3985 493 2851,'-111'-107'7018,"-94"-80"-4610,177 165-2364,-1 2 0,-1 0 0,-1 2-1,-1 1 1,-57-22 0,39 24-666,0 2-1,-1 3 1,-101-9-1,-160 13-2333,205 7 2327,-165 5 2182,-303 45 0,360-18-338,-398 117 0,498-112-1087,2 4 0,-155 82 0,225-101-112,1 2 0,1 3 0,1 0 0,1 3 0,2 1 0,1 2 0,2 1 0,-54 73 0,69-78 8,1 2 1,2 0-1,1 1 0,1 0 0,2 2 0,2-1 1,1 1-1,1 0 0,2 1 0,-2 57 0,7-65 35,1 0 1,1 0-1,2-1 0,1 1 0,1 0 0,1-1 0,1 0 0,2-1 0,1 1 1,1-2-1,1 1 0,1-2 0,1 0 0,20 27 0,-7-21 127,1-1 0,1-2-1,2 0 1,0-2-1,2-2 1,1-1 0,0-1-1,2-2 1,49 19-1,9-3 6,1-3 0,156 29 0,-38-24-152,276 12-1,222-45-515,-415-23 460,-1-14 0,-2-13 0,-2-12 0,383-129-1,-281 40 67,-311 111-30,-2-5 1,121-79-1,-183 107-10,-1 1 0,0-2-1,-1 0 1,-1-1 0,0-1 0,-1 0-1,-1-1 1,17-28 0,-26 37-7,0 0 1,0 0-1,-1 0 1,0 0-1,-1-1 1,0 1-1,0-1 1,-1 1-1,0-1 1,-1 0-1,0 0 1,0 0-1,0 1 1,-1-1-1,-1 0 1,0 1-1,0-1 1,0 1-1,-1 0 1,0-1 0,-1 1-1,0 1 1,-7-12-1,-7-7-65,-1 2-1,-1 0 1,-1 0-1,-1 2 1,-1 1 0,-35-25-1,-168-99-533,40 44-3289,-340-133-1,315 157-2882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33.219"/>
    </inkml:context>
    <inkml:brush xml:id="br0">
      <inkml:brushProperty name="width" value="0.025" units="cm"/>
      <inkml:brushProperty name="height" value="0.025" units="cm"/>
    </inkml:brush>
  </inkml:definitions>
  <inkml:trace contextRef="#ctx0" brushRef="#br0">1 1 4132,'13'2'2877,"208"41"-1107,289 17 0,542-47-1594,-661-15-101,3366-36 649,-2536 21 948,-58-2 198,1287-9-985,1007 113-719,-1932-47 784,-1535-47-2813,-27-5-1735,-17-5-1314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34.135"/>
    </inkml:context>
    <inkml:brush xml:id="br0">
      <inkml:brushProperty name="width" value="0.025" units="cm"/>
      <inkml:brushProperty name="height" value="0.025" units="cm"/>
    </inkml:brush>
  </inkml:definitions>
  <inkml:trace contextRef="#ctx0" brushRef="#br0">3945 565 5605,'-61'-102'8775,"11"27"-7941,-66-76-1,97 131-932,-1 0 0,-1 1-1,0 2 1,-2 0 0,0 1-1,0 1 1,-2 2 0,0 0 0,0 2-1,-1 0 1,-1 2 0,1 1-1,-41-7 1,-30 0-205,0 5 0,-145 2 0,230 8 348,-309 2 119,-338 46-1,477-23-78,2 8 1,2 7-1,-237 87 0,317-88-61,2 4 0,-131 80 0,165-84-28,1 4 0,3 2-1,1 2 1,-67 74 0,104-99 18,1 2 1,1 0 0,0 1 0,2 1-1,2 1 1,0 0 0,1 1 0,2 0-1,-10 38 1,16-45 2,1 1 0,1 0 0,0 0 1,2 0-1,1 0 0,0 0 0,2 0 0,0-1 0,2 1 0,0 0 0,2-1 0,0 0 1,14 31-1,1-13-11,0-1 0,3-1 0,1-1 1,2-1-1,1-1 0,1-2 0,2-1 1,2-1-1,0-2 0,2-1 0,53 31 0,-8-12 3,1-4 0,2-3 0,2-4-1,129 35 1,-72-34 18,2-6 0,181 14 0,298-30 99,-466-24 101,-1-7 0,-1-6-1,-1-8 1,-1-6 0,-3-6 0,-1-7 0,-2-7 0,-4-6-1,185-110 1,-242 120-98,-3-4 1,94-82-1,-139 105-98,-1-2-1,-1-2 1,-3-1 0,-1-2-1,-2-1 1,29-54 0,-47 75 3,-2-2 0,0 1-1,-2-1 1,0-1 0,-2 0 0,-1 0 0,0 0 0,-2 0 0,0-47 0,-4 53 7,0 1 1,-2 0-1,0 0 0,-1 0 1,0 0-1,-2 0 0,0 1 1,0 0-1,-2 0 0,0 1 1,-1 0-1,0 0 0,-1 1 1,-19-21-1,1 9-45,0 0 1,-2 2-1,-1 1 1,0 2-1,-2 1 0,0 1 1,-1 2-1,-1 2 0,-54-18 1,4 9-384,0 3 1,-2 4-1,-90-6 1,-266 2-4605,217 20 706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36.956"/>
    </inkml:context>
    <inkml:brush xml:id="br0">
      <inkml:brushProperty name="width" value="0.025" units="cm"/>
      <inkml:brushProperty name="height" value="0.025" units="cm"/>
    </inkml:brush>
  </inkml:definitions>
  <inkml:trace contextRef="#ctx0" brushRef="#br0">0 70 1313,'2'-9'2435,"3"-1"-2435,6-1 4740,-4 0-3811,-2 0-481,4 3-320,-1 3-128,-5 1-992,2 4-1603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37.761"/>
    </inkml:context>
    <inkml:brush xml:id="br0">
      <inkml:brushProperty name="width" value="0.025" units="cm"/>
      <inkml:brushProperty name="height" value="0.025" units="cm"/>
    </inkml:brush>
  </inkml:definitions>
  <inkml:trace contextRef="#ctx0" brushRef="#br0">8 1 14670,'0'0'6619,"0"10"-5876,-7 336 981,7-346-1724,0 1 1,0-1 0,0 0-1,0 1 1,-1-1-1,1 1 1,0-1-1,0 0 1,0 1 0,0-1-1,1 1 1,-1-1-1,0 0 1,0 1 0,0-1-1,0 1 1,0-1-1,0 0 1,1 1-1,-1-1 1,0 0 0,0 1-1,1-1 1,-1 0-1,0 1 1,0-1 0,1 0-1,-1 0 1,0 1-1,1-1 1,-1 0-1,0 0 1,1 1 0,0-1-1,12-8 55,11-21 115,-1-8-95,-1-1 0,-2-1 0,-2-1-1,-1 0 1,-2-2 0,9-45 0,-21 204 320,-15-27-388,8-67 87,0 0-1,2 0 1,1 0-1,2 42 1,0-64-109,-1 0 1,1 1 0,0-1 0,-1 0 0,1 1-1,0-1 1,0 0 0,0 0 0,0 0-1,0 0 1,0 0 0,1 0 0,-1 0-1,0 0 1,0 0 0,1-1 0,-1 1-1,0-1 1,1 1 0,-1-1 0,1 1 0,-1-1-1,1 1 1,-1-1 0,1 0 0,-1 0-1,1 0 1,-1 0 0,3 0 0,-10-20-3702,-5 6 1622,0 0-1,0 1 1,-15-12-1,-19-16-150,-10-8 6056,40 29 1871,34 18-2631,0 3-3611,7-1 754,114-4-2976,-48-9-7938,-68 8 5835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38.347"/>
    </inkml:context>
    <inkml:brush xml:id="br0">
      <inkml:brushProperty name="width" value="0.025" units="cm"/>
      <inkml:brushProperty name="height" value="0.025" units="cm"/>
    </inkml:brush>
  </inkml:definitions>
  <inkml:trace contextRef="#ctx0" brushRef="#br0">76 35 5157,'0'0'16026,"-9"8"-15418,3-3-476,1 0-1,-1 1 1,1-1-1,0 1 1,0 1-1,1-1 1,-1 1-1,2 0 1,-1 0-1,1 0 1,0 0-1,0 0 1,1 1-1,0-1 1,0 1-1,1 0 1,0 0-1,0 9 1,1-16-124,0 0 0,0 0 0,0 0 1,1 0-1,-1 0 0,0 0 1,0 0-1,1-1 0,-1 1 0,1 0 1,-1 0-1,1 0 0,-1-1 0,1 1 1,-1 0-1,1 0 0,0-1 0,-1 1 1,1-1-1,0 1 0,0 0 1,-1-1-1,1 1 0,0-1 0,0 0 1,0 1-1,0-1 0,-1 0 0,1 0 1,0 1-1,0-1 0,0 0 1,0 0-1,0 0 0,0 0 0,0 0 1,0 0-1,0 0 0,-1 0 0,1-1 1,0 1-1,0 0 0,0 0 0,1-1 1,3 0 87,-1 0 0,1-1 1,-1 1-1,1-1 0,-1 0 0,0 0 1,7-5-1,-4 0 19,0 1 0,-1-1 0,0 0 0,0-1 0,-1 1 0,0-1 0,0-1 0,-1 1 0,0 0 0,0-1 0,-1 0-1,0 0 1,-1 0 0,3-14 0,-13 62-279,6-34 179,1 0 0,-1-1-1,1 1 1,0 0-1,1 0 1,-1 0-1,1 0 1,0 0-1,0 0 1,0 0-1,2 7 1,-1-11-6,0-1 0,0 1 0,-1 0 0,1-1 0,0 1 0,0-1-1,0 1 1,0-1 0,0 0 0,0 1 0,0-1 0,0 0 0,0 0 0,0 1 0,0-1 0,0 0 0,0 0-1,0 0 1,0 0 0,0-1 0,0 1 0,0 0 0,0 0 0,0 0 0,0-1 0,0 1 0,0-1 0,0 1-1,0-1 1,1 0 0,28-14 420,-22 8-336,0 0 1,-1-1 0,0 1-1,0-2 1,-1 1 0,8-14 0,25-31-40,-38 91-919,-2-15 854,3 32 17,-1-54 8,-1 0 0,1-1 1,-1 1-1,1 0 1,-1 0-1,1 0 1,0-1-1,-1 1 1,1 0-1,0-1 1,0 1-1,-1-1 0,1 1 1,0-1-1,0 1 1,0-1-1,0 1 1,0-1-1,0 0 1,-1 0-1,1 1 1,0-1-1,0 0 0,0 0 1,0 0-1,0 0 1,0 0-1,0 0 1,0 0-1,0 0 1,0-1-1,0 1 1,0 0-1,0-1 0,0 1 1,0 0-1,0-1 1,-1 1-1,1-1 1,1 0-1,36-23 862,-23 7-745,0-2 0,-1 0 1,-1 0-1,10-22 1,-21 38-122,-13 82-330,11-79 282,0 1 0,0-1 0,0 1 0,0-1 0,0 1 0,0-1-1,0 1 1,0-1 0,0 0 0,0 1 0,0-1 0,1 1 0,-1-1 0,0 1 0,0-1 0,0 0 0,1 1 0,-1-1 0,0 1 0,1-1 0,-1 0 0,0 1 0,1-1 0,-1 0 0,0 0 0,1 1 0,-1-1 0,1 0 0,-1 0 0,1 1 0,-1-1 0,1 0 0,18-3-2114,19-18-3970,-15 1 255,-2-3-1602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38.691"/>
    </inkml:context>
    <inkml:brush xml:id="br0">
      <inkml:brushProperty name="width" value="0.025" units="cm"/>
      <inkml:brushProperty name="height" value="0.025" units="cm"/>
    </inkml:brush>
  </inkml:definitions>
  <inkml:trace contextRef="#ctx0" brushRef="#br0">88 0 15503,'0'0'4628,"-9"9"-2872,5-5-1619,-36 32 2199,37-33-2201,1 0 1,-1 0 0,1 0 0,0 0-1,-1 0 1,2 0 0,-1 0-1,0 1 1,0-1 0,1 1-1,0-1 1,0 1 0,-1 5 0,41-2-98,-37-7-50,1 0 30,13 1-484,0 1 1,0 0-1,22 7 0,-35-8 416,-1 0 0,1 0 0,-1 0 0,1 0 0,-1 0-1,0 1 1,1-1 0,-1 1 0,0-1 0,0 1 0,0 0 0,0 0 0,1 2-1,-2-3 90,-1 1-1,1-1 0,-1 0 0,1 0 0,-1 1 0,0-1 1,0 1-1,1-1 0,-1 0 0,0 1 0,0-1 0,-1 1 1,1-1-1,0 0 0,0 1 0,-1-1 0,1 0 1,0 1-1,-1-1 0,0 0 0,1 0 0,-1 1 0,0-1 1,1 0-1,-1 0 0,-2 2 0,-2 2 291,-1 1 0,1-2-1,-1 1 1,0-1 0,-1 0-1,1 0 1,-1 0 0,1-1 0,-1 0-1,0-1 1,0 1 0,-1-1 0,1-1-1,0 1 1,-1-1 0,1 0 0,-1-1-1,-13-1 1,20 1-407,0 0 0,0 0 0,0-1 0,0 1 0,0 0 1,-1-1-1,1 1 0,0-1 0,0 1 0,0-1 0,0 0 0,0 1 0,1-1 0,-1 0 0,0 0 1,0 0-1,0 0 0,1 1 0,-1-1 0,0 0 0,1 0 0,-1 0 0,1-1 0,-1 1 0,1 0 1,0 0-1,-1 0 0,1 0 0,0 0 0,0-2 0,0 2-327,0 0 0,0 0 0,0 0 0,0 0 1,0 0-1,1 0 0,-1 1 0,0-1 0,1 0 0,-1 0 0,1 0 0,-1 0 1,1 1-1,-1-1 0,1 0 0,0 1 0,-1-1 0,1 0 0,0 1 0,-1-1 0,1 1 1,0-1-1,0 1 0,0-1 0,-1 1 0,1-1 0,1 1 0,13-5-6161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39.415"/>
    </inkml:context>
    <inkml:brush xml:id="br0">
      <inkml:brushProperty name="width" value="0.025" units="cm"/>
      <inkml:brushProperty name="height" value="0.025" units="cm"/>
    </inkml:brush>
  </inkml:definitions>
  <inkml:trace contextRef="#ctx0" brushRef="#br0">21 1 13100,'0'0'3929,"0"8"-2535,-20 328 7126,20-334-8505,0 0 0,0 0-1,0 0 1,0 0 0,0 0 0,1 0 0,-1 0 0,0 0 0,1 0 0,0 0-1,-1 0 1,1 0 0,0 0 0,0-1 0,0 1 0,0 0 0,0 0-1,1-1 1,-1 1 0,0-1 0,1 1 0,-1-1 0,1 0 0,-1 0 0,1 1-1,0-1 1,0 0 0,-1-1 0,1 1 0,3 1 0,-2-2 8,0 1 0,0-1 0,1 0 0,-1 0 0,0 0 0,0 0 0,1-1 0,-1 1 0,0-1 0,0 0 0,0 0 0,0 0 0,0 0 0,0-1 0,0 1 0,0-1 0,5-3 0,19-21 86,-23 22-114,0-1 1,1 1 0,-1 0-1,1 1 1,-1-1 0,1 1-1,0 0 1,11-5 0,-16 8-6,1 0 1,-1 0 0,1 0 0,-1 0-1,1 0 1,-1 0 0,1 0 0,-1 0-1,1 0 1,-1 1 0,1-1-1,-1 0 1,1 0 0,-1 1 0,1-1-1,-1 0 1,1 0 0,-1 1 0,0-1-1,1 0 1,-1 1 0,0-1 0,1 1-1,-1-1 1,0 0 0,1 1-1,-1-1 1,0 1 0,0-1 0,0 1-1,1-1 1,-1 1 0,0-1 0,0 1-1,0-1 1,0 1 0,0-1-1,0 1 1,0-1 0,0 1 0,0 0-1,0 28-25,0-22 59,0 117 1012,0-124-1036,0 0 0,0 0 1,0 0-1,0 1 0,0-1 0,0 0 0,0 0 1,0 0-1,0 0 0,0 0 0,0 1 0,0-1 1,0 0-1,0 0 0,0 0 0,0 0 0,1 0 1,-1 1-1,0-1 0,0 0 0,0 0 0,0 0 1,0 0-1,0 0 0,0 0 0,0 0 1,1 0-1,-1 1 0,0-1 0,0 0 0,0 0 1,0 0-1,0 0 0,0 0 0,1 0 0,-1 0 1,0 0-1,0 0 0,0 0 0,0 0 0,0 0 1,1 0-1,-1 0 0,0 0 0,0 0 0,0 0 1,0 0-1,0 0 0,1 0 0,-1 0 0,0 0 1,11-7-114,6-9-655,13-38-5302,-13 21 54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0.094"/>
    </inkml:context>
    <inkml:brush xml:id="br0">
      <inkml:brushProperty name="width" value="0.025" units="cm"/>
      <inkml:brushProperty name="height" value="0.025" units="cm"/>
    </inkml:brush>
  </inkml:definitions>
  <inkml:trace contextRef="#ctx0" brushRef="#br0">59 0 12588,'0'0'5936,"-9"8"-3480,-26 28-561,33-35-1903,1 1 1,-1 0-1,1 0 0,0 0 1,0 0-1,-1 0 0,2 0 1,-1 1-1,0-1 0,0 0 1,1 0-1,-1 1 0,1-1 1,0 0-1,-1 1 0,1-1 1,0 0-1,0 1 0,1-1 1,-1 1-1,1-1 0,-1 0 1,1 0-1,-1 1 0,1-1 1,0 0-1,0 0 0,0 0 1,1 0-1,-1 0 0,0 0 1,1 0-1,-1 0 0,1-1 1,0 1-1,-1 0 0,1-1 1,0 1-1,0-1 0,0 0 1,0 0-1,0 0 0,0 0 1,1 0-1,-1 0 0,0 0 1,0-1-1,1 1 0,-1-1 1,0 0-1,1 0 0,-1 1 1,0-2-1,5 1 0,-5-1-26,-1-1 0,1 1 0,-1 0 0,1-1 0,-1 1 0,0-1 0,0 1 0,0-1 0,0 1 0,0-1 0,0 0-1,0 0 1,0 1 0,-1-1 0,1 0 0,-1 0 0,1 0 0,-1 0 0,0 0 0,0-3 0,2-47-816,-2 41 243,2 16-105,3-7 4131,-5 1-3340,0 1-1,0-1 1,-1 1 0,1-1 0,0 1-1,0-1 1,0 1 0,0-1 0,-1 1 0,1 0-1,0-1 1,0 1 0,-1-1 0,1 1 0,0 0-1,0-1 1,-1 1 0,1 0 0,-1-1-1,1 1 1,0 0 0,-1 0 0,1-1 0,-1 1-1,1 0 1,0 0 0,-1 0 0,1-1-1,-1 1 1,1 0 0,-1 0 0,1 0 0,-1 0-1,1 0 1,-1 0 0,1 0 0,-1 0 0,1 0-1,-1 0 1,1 0 0,-1 0 0,1 1-1,0-1 1,-1 0 0,0 1 0,0-1-87,0 1 0,0 0 1,0 0-1,0 0 0,1-1 1,-1 1-1,0 0 0,0 0 0,1 0 1,-1 0-1,1 0 0,-1 1 1,1-1-1,-1 0 0,1 0 1,0 0-1,-1 0 0,1 0 0,0 1 1,0-1-1,0 0 0,0 2 1,-3 37 248,2-35-161,0 13-214,0-17 211,1 0 1,0 1-1,-1-1 0,1 0 1,0 0-1,0 0 1,0 0-1,0 0 0,0 0 1,0 0-1,0 0 0,1 0 1,-1 0-1,0 0 1,1 0-1,-1 0 0,1 2 1,1-2-323,0 0 0,0 0 0,0-1 0,0 1-1,0-1 1,0 1 0,0-1 0,0 0 0,0 1 0,0-1 0,1 0 0,2-1 0,-2 1-1750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0.992"/>
    </inkml:context>
    <inkml:brush xml:id="br0">
      <inkml:brushProperty name="width" value="0.025" units="cm"/>
      <inkml:brushProperty name="height" value="0.025" units="cm"/>
    </inkml:brush>
  </inkml:definitions>
  <inkml:trace contextRef="#ctx0" brushRef="#br0">51 22 7911,'0'0'6407,"-50"38"-4998,50-34-993,10-4-896,24 0 608,14 0 288,11-5-256,15-7-95,13 0-738,6-1-2338,7 1 128,-4 3-1601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0.469"/>
    </inkml:context>
    <inkml:brush xml:id="br0">
      <inkml:brushProperty name="width" value="0.025" units="cm"/>
      <inkml:brushProperty name="height" value="0.025" units="cm"/>
    </inkml:brush>
  </inkml:definitions>
  <inkml:trace contextRef="#ctx0" brushRef="#br0">37 1 3844,'0'0'18892,"-1"9"-18353,-2 9-201,-10 53 1000,3 2 0,0 107-1,11-176-1426,-1-1 0,1 1-1,0-1 1,0 0 0,1 1-1,-1-1 1,0 0 0,1 0 0,0 0-1,0 0 1,0 0 0,0 0 0,0-1-1,1 1 1,-1-1 0,1 1-1,0-1 1,0 0 0,0 0 0,4 2-1,-6-3-251,1 0-1,0 0 1,-1 0-1,1 0 1,0 0-1,0-1 1,0 1-1,0-1 1,0 1-1,-1-1 1,1 0 0,0 0-1,0 0 1,0 0-1,0 0 1,0 0-1,0 0 1,0-1-1,0 1 1,0-1-1,0 1 1,0-1-1,-1 0 1,1 0-1,0 1 1,0-1-1,-1-1 1,1 1-1,-1 0 1,1 0-1,-1-1 1,1 1-1,-1 0 1,0-1-1,0 0 1,2-1-1,9-21-6112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1.070"/>
    </inkml:context>
    <inkml:brush xml:id="br0">
      <inkml:brushProperty name="width" value="0.025" units="cm"/>
      <inkml:brushProperty name="height" value="0.025" units="cm"/>
    </inkml:brush>
  </inkml:definitions>
  <inkml:trace contextRef="#ctx0" brushRef="#br0">97 0 9257,'0'0'11648,"-4"11"-11055,-7 24-185,2 1 0,1 0 1,2 0-1,2 0 1,1 1-1,1-1 0,5 44 1,4-53-315,-7-26-107,0 0 1,0 0 0,0-1 0,0 1 0,0 0 0,1 0-1,-1-1 1,0 1 0,1 0 0,-1-1 0,0 1 0,1 0 0,-1-1-1,1 1 1,-1-1 0,1 1 0,-1 0 0,1-1 0,-1 1-1,1-1 1,0 0 0,-1 1 0,1-1 0,0 1 0,-1-1 0,1 0-1,0 0 1,-1 1 0,1-1 0,1 0 0,-1-3-95,0 0 0,-1 0 0,1 0 0,-1 0 0,1 0 1,-1-1-1,0 1 0,0 0 0,-2-6 0,2 4-127,-2-7 70,0 1-1,0 0 0,-1 0 0,-1 0 1,0 0-1,0 1 0,-1 0 0,-1 0 1,1 0-1,-2 0 0,1 1 1,-1 0-1,-13-12 0,27 20 249,0 0-1,0 1 1,0 0 0,-1 1-1,14 2 1,11 1-4468,-1-1-1,38-2 1,-15-8 5867,-45 4 10308,-17 3-8763,8 0-3024,0 1-1,0-1 1,-1 0-1,1 1 0,0-1 1,0 1-1,0-1 0,0 1 1,0 0-1,0-1 1,0 1-1,1 0 0,-1 0 1,0 0-1,0 0 1,0-1-1,1 1 0,-1 0 1,0 0-1,1 0 1,-1 0-1,1 1 0,0-1 1,-1 0-1,1 0 0,0 0 1,-1 0-1,1 0 1,0 2-1,0-2-19,1 0-1,-1 0 1,1 0 0,-1 0 0,1 0-1,0 0 1,-1 0 0,1 0 0,0-1-1,0 1 1,-1 0 0,1 0 0,0-1-1,0 1 1,0 0 0,0-1 0,0 1-1,0-1 1,0 0 0,0 1 0,0-1-1,0 0 1,0 1 0,0-1 0,2 0-1,43 8-472,-14-2-222,-29-6 680,-1 1 0,1 0 0,-1 0 0,1 1 0,-1-1 0,0 0 0,1 1 0,-1 0 0,0-1 0,0 1 0,0 0 0,0 0-1,0 0 1,-1 0 0,1 0 0,1 4 0,-2-4 137,-1-1-1,0 1 1,1-1 0,-1 1-1,0-1 1,0 1-1,0-1 1,0 1 0,0-1-1,-1 1 1,1-1-1,0 1 1,-1-1-1,1 1 1,-1-1 0,1 0-1,-1 1 1,0-1-1,0 0 1,1 1-1,-1-1 1,0 0 0,0 0-1,0 0 1,0 0-1,-1 0 1,1 0 0,0 0-1,0 0 1,-1 0-1,-1 0 1,-3 4 509,-1-2 1,0 1 0,0-1-1,0 0 1,0 0 0,-1-1-1,1 0 1,-16 2 0,21-4-632,-1 0 1,1 0 0,-1 0 0,1 0 0,-1 0 0,1-1 0,0 1-1,-1-1 1,1 1 0,-1-1 0,1 0 0,0 0 0,-3-2-1,3 2-250,1 0-1,0 0 1,0-1 0,-1 1-1,1 0 1,0-1-1,0 1 1,0-1-1,1 1 1,-1-1-1,0 1 1,0-1-1,1 0 1,-1 1-1,1-1 1,0 0-1,-1 0 1,1 1-1,0-1 1,0 0-1,0-1 1,0 2-212,0 0 0,0 0 0,1 0-1,-1 0 1,0 0 0,0 0 0,1 0 0,-1 0 0,0 0 0,1 1-1,-1-1 1,1 0 0,-1 0 0,1 0 0,-1 1 0,1-1 0,0 0 0,-1 1-1,1-1 1,0 0 0,0 1 0,1-1 0,11-10-8464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1.418"/>
    </inkml:context>
    <inkml:brush xml:id="br0">
      <inkml:brushProperty name="width" value="0.025" units="cm"/>
      <inkml:brushProperty name="height" value="0.025" units="cm"/>
    </inkml:brush>
  </inkml:definitions>
  <inkml:trace contextRef="#ctx0" brushRef="#br0">151 1 17136,'0'0'2760,"-9"0"-283,2 0-2331,0 0 1,0 0-1,0 1 0,0 0 1,1 0-1,-1 1 0,0 0 1,1 0-1,-1 1 0,1 0 1,0 0-1,0 0 0,0 1 1,0 0-1,1 0 0,-1 0 1,1 1-1,0-1 0,1 1 1,-1 1-1,-4 5 0,9-10-192,-1 0-1,1 0 1,-1 0 0,1-1-1,0 1 1,-1 0-1,1 0 1,0 0 0,-1 0-1,1 0 1,0 0-1,0 0 1,0 0 0,0 0-1,0 0 1,0 0-1,0 0 1,0 0 0,1 0-1,-1 0 1,0 0 0,0 0-1,1 0 1,-1 0-1,1 0 1,0 1 0,0-1-35,1 0 1,-1 0 0,1 1 0,-1-1 0,1 0 0,0 0 0,0-1 0,-1 1 0,1 0 0,0 0 0,0-1 0,4 1 0,8 1-442,0-1-1,0 0 1,16-2 0,-16 1-205,4-1 131,-13 0 485,0 0 0,1 1 0,-1 0 0,1 0 0,-1 1 0,0-1 0,6 2 0,-10-1 167,-1-1 0,0 0-1,0 1 1,0-1 0,0 0 0,1 1-1,-1-1 1,0 0 0,0 1-1,0-1 1,0 0 0,0 1 0,0-1-1,0 0 1,0 1 0,0-1 0,0 0-1,0 1 1,0-1 0,0 1-1,0-1 1,0 0 0,0 1 0,0-1-1,-1 0 1,1 1 0,0-1-1,0 0 1,0 1 0,-1-1 0,1 0-1,0 0 1,0 1 0,-1-1-1,1 0 1,0 0 0,0 1 0,-1-1-1,1 0 1,0 0 0,-1 0-1,1 0 1,0 1 0,-1-1 0,0 0-1,-15 12 677,15-12-680,-12 9 172,10-6-318,-1-1 0,1 1 1,0-1-1,-1 0 0,1 0 0,-1 0 0,1-1 1,-1 1-1,0-1 0,0 0 0,-7 1 0,7-4-2997,3-7-3026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1.766"/>
    </inkml:context>
    <inkml:brush xml:id="br0">
      <inkml:brushProperty name="width" value="0.025" units="cm"/>
      <inkml:brushProperty name="height" value="0.025" units="cm"/>
    </inkml:brush>
  </inkml:definitions>
  <inkml:trace contextRef="#ctx0" brushRef="#br0">45 73 12172,'0'0'7703,"9"-3"-5696,-3 1-1745,49-17 2662,-53 18-2787,1 0 1,-1 0-1,0 0 1,0 0-1,0 0 1,0 0-1,0-1 1,0 1-1,-1-1 0,1 1 1,0-1-1,-1 0 1,1 0-1,-1 0 1,0 1-1,1-1 1,-1-1-1,0 1 1,0 0-1,0 0 0,-1 0 1,2-5-1,-2 7-119,-1-1-1,1 1 0,-1-1 1,1 1-1,-1-1 0,0 1 1,1 0-1,-1-1 0,1 1 1,-1 0-1,0-1 1,1 1-1,-1 0 0,0 0 1,1-1-1,-1 1 0,0 0 1,1 0-1,-1 0 0,0 0 1,1 0-1,-1 0 0,0 0 1,1 0-1,-1 0 0,0 0 1,1 1-1,-2-1 0,-24 6-114,18-2 92,1 0 0,0 1 0,0 0 0,0 0 0,1 0 0,-1 1-1,1 0 1,1 0 0,-1 1 0,1-1 0,0 1 0,1 0 0,0 1 0,0-1 0,0 1 0,1 0 0,0 0 0,0 0-1,1 0 1,-2 15 0,4-21 5,0-1-1,0 1 1,1-1-1,-1 1 1,0 0-1,1-1 1,-1 1-1,1-1 1,-1 1-1,1-1 1,0 1-1,-1-1 1,1 1-1,0-1 1,0 0-1,0 1 1,0-1-1,0 0 1,1 0-1,-1 0 1,0 0-1,3 2 1,0-1 15,-1-1 1,1 1-1,0-1 1,0 0 0,-1 0-1,1 0 1,0 0-1,0-1 1,6 1 0,-2-1-217,-1-1 0,0 1 0,1-1 0,-1 0 0,0-1 0,0 1 0,0-1 0,0-1 0,0 0 0,10-5 0,-10 3-789,0-1-1,-1 1 0,0-1 1,0-1-1,0 1 0,7-13 1,9-18-4925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2.113"/>
    </inkml:context>
    <inkml:brush xml:id="br0">
      <inkml:brushProperty name="width" value="0.025" units="cm"/>
      <inkml:brushProperty name="height" value="0.025" units="cm"/>
    </inkml:brush>
  </inkml:definitions>
  <inkml:trace contextRef="#ctx0" brushRef="#br0">28 0 12460,'0'0'6166,"-5"8"-4431,0 5-1336,1 0 0,0 0 0,1 0 0,1 0 1,0 1-1,0-1 0,1 1 0,2 18 0,-1 150-9,0-182-387,0 1 1,0-1-1,0 1 0,0-1 0,0 1 1,0-1-1,0 1 0,1-1 0,-1 1 1,0-1-1,0 1 0,0-1 1,1 1-1,-1-1 0,0 0 0,1 1 1,-1-1-1,0 0 0,1 1 0,-1-1 1,0 0-1,1 1 0,-1-1 0,1 0 1,-1 0-1,1 1 0,-1-1 1,0 0-1,1 0 0,-1 0 0,1 0 1,-1 1-1,1-1 0,-1 0 0,1 0 1,-1 0-1,1 0 0,-1 0 1,1 0-1,-1-1 0,1 1 0,-1 0 1,1 0-1,-1 0 0,1 0 0,-1 0 1,1-1-1,-1 1 0,0 0 1,1 0-1,-1-1 0,1 1 0,-1 0 1,0-1-1,1 1 0,-1-1 0,27-17 30,39-56-2261,-59 65 2024,-1 0 1,0 0 0,-1 0 0,0 0-1,0-1 1,-1 0 0,3-13 0,-12 41 795,-1-1 1,-14 30 0,14-35-378,1 0 0,0 0-1,0 0 1,1 0 0,1 1 0,0 0-1,-2 23 1,5-35-210,0 0-1,0 0 1,0 0-1,1 0 1,-1 0-1,0 0 1,1-1-1,-1 1 0,1 0 1,-1 0-1,1 0 1,-1 0-1,1-1 1,-1 1-1,1 0 1,0 0-1,-1-1 1,1 1-1,0 0 1,0-1-1,0 1 1,-1-1-1,1 1 0,0-1 1,0 0-1,0 1 1,0-1-1,0 0 1,0 1-1,0-1 1,0 0-1,0 0 1,0 0-1,0 0 1,0 0-1,0 0 1,0 0-1,0 0 1,0-1-1,-1 1 0,1 0 1,0 0-1,0-1 1,0 1-1,1-1 1,2 0-263,0 0 1,0-1-1,0 1 0,0-1 1,0 0-1,0 0 1,-1 0-1,1 0 1,5-6-1,-3 1-1577,0-1-1,-1 0 1,0 0 0,7-16-1,4-14-6977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2.482"/>
    </inkml:context>
    <inkml:brush xml:id="br0">
      <inkml:brushProperty name="width" value="0.025" units="cm"/>
      <inkml:brushProperty name="height" value="0.025" units="cm"/>
    </inkml:brush>
  </inkml:definitions>
  <inkml:trace contextRef="#ctx0" brushRef="#br0">27 8 3331,'0'0'21055,"-5"-7"-21082,4 13 47,0 0 0,0-1 1,1 1-1,0 0 0,0 0 0,2 10 0,-2 3 111,0 31 580,-2-5-247,7 51 0,-4-85-470,1 1 1,0 0 0,0-1 0,2 1-1,-1-1 1,1 0 0,1 0-1,0 0 1,9 13 0,-14-24-16,0 1 1,1 0-1,-1-1 1,0 1-1,1-1 1,-1 1-1,1-1 1,-1 1-1,0 0 1,1-1-1,0 0 1,-1 1-1,1-1 1,-1 1-1,1-1 1,-1 0-1,1 1 1,0-1-1,-1 0 1,1 0-1,0 1 1,-1-1-1,2 0 1,4-12-878,-9-27-963,-1 31 1592,0-1 1,-1 1 0,0 0-1,-1 1 1,-10-13-1,10 13 616,-1-1 0,2 0-1,-1 0 1,1 0 0,-7-16 0,12 23-263,1 0 0,-1 1 0,1-1 0,-1 0 0,1 1 0,-1-1 0,1 0 0,0 1 0,0-1 0,-1 1 0,1-1 0,0 1 0,0-1 0,0 1 0,-1-1 0,1 1 0,0 0 0,0 0 0,0-1 0,0 1 0,0 0 0,0 0 0,0 0 0,0 0 0,-1 0 0,1 0 0,0 0 0,0 0 0,2 1 0,42-1-2174,-38 0 1387,43 0-7235,-24 0-625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2.856"/>
    </inkml:context>
    <inkml:brush xml:id="br0">
      <inkml:brushProperty name="width" value="0.025" units="cm"/>
      <inkml:brushProperty name="height" value="0.025" units="cm"/>
    </inkml:brush>
  </inkml:definitions>
  <inkml:trace contextRef="#ctx0" brushRef="#br0">105 137 12268,'0'0'12918,"-9"1"-11594,-39 4 265,45-5-1486,0 1-1,1 0 0,-1 0 0,0-1 0,1 1 0,-1 1 0,1-1 0,-1 0 0,1 1 0,0-1 0,-1 1 0,1 0 0,0 0 0,0 0 0,0 0 0,0 0 0,0 0 0,1 0 0,-3 4 1,5-5-101,-1-1 1,0 1-1,0-1 1,1 1-1,-1-1 1,1 1-1,-1-1 1,1 1-1,-1-1 1,0 0-1,1 1 1,-1-1-1,1 0 1,0 1-1,-1-1 1,1 0-1,-1 0 1,1 1-1,-1-1 1,1 0-1,0 0 1,-1 0-1,1 0 1,-1 0-1,1 0 1,0 0-1,-1 0 1,1 0-1,0 0 1,-1 0-1,1 0 1,29 0 52,-26 0-46,38 0-50,-7-1-280,1 1 0,0 2 0,61 12 1,-97-20 667,0 0 1,0 0-1,0 0 1,-1 0 0,0 0-1,-2-8 1,-3-29 1025,3 19-1520,2 19 59,0 0-1,0 0 1,0-1-1,1 1 1,0 0-1,0-1 1,0 1-1,1 0 1,-1 0-1,1-1 1,1 1-1,1-5 1,-1 8-256,-1 1 0,1 0 0,0 1 0,0-1 0,0 0 0,0 1 0,0-1 0,0 1 0,0-1-1,0 1 1,0 0 0,0 0 0,0 0 0,0 0 0,0 0 0,0 0 0,2 1 0,8 0-3921,12-1-4608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4.070"/>
    </inkml:context>
    <inkml:brush xml:id="br0">
      <inkml:brushProperty name="width" value="0.025" units="cm"/>
      <inkml:brushProperty name="height" value="0.025" units="cm"/>
    </inkml:brush>
  </inkml:definitions>
  <inkml:trace contextRef="#ctx0" brushRef="#br0">4 58 6182,'0'0'3416,"1"-9"391,1-7-3733,-1-5 4321,0 17-2180,-2 7-361,-2 25-826,-1 25-983,4 53 1,0-103-49,0-1 1,0 1 0,0 0-1,0-1 1,1 1 0,-1-1-1,1 1 1,0-1-1,0 1 1,0-1 0,0 1-1,0-1 1,0 0-1,1 1 1,-1-1 0,3 3-1,-2-4 20,-1 0 1,1 0-1,-1 0 0,1 0 0,-1 0 0,1-1 0,0 1 0,-1 0 1,1-1-1,0 0 0,-1 1 0,1-1 0,0 0 0,0 0 1,-1 0-1,1 0 0,0 0 0,3-1 0,1 0 134,0-1-1,0 0 1,0-1-1,0 1 1,0-1-1,-1 0 1,0-1-1,1 1 1,-1-1-1,0 0 1,-1 0-1,6-6 1,-3 1-41,0 0 1,0 0-1,-1 0 0,-1-1 1,0 1-1,0-2 0,-1 1 1,0 0-1,0-1 0,-1 0 1,-1 0-1,0 1 0,0-2 1,-1 1-1,-1 0 0,0 0 0,-1-14 1,-3 19-207,-3 14-120,-2 15-145,3-5 470,2 0 0,0 1 0,1-1 0,-1 30 0,4-47-96,0-1 1,0 1 0,0 0-1,0-1 1,0 1 0,0-1-1,0 1 1,1 0 0,-1-1-1,0 1 1,0-1 0,1 1-1,-1-1 1,0 1 0,1 0-1,-1-1 1,0 1 0,1-1-1,-1 0 1,1 1 0,-1-1-1,1 1 1,-1-1 0,1 0-1,-1 1 1,1-1 0,-1 0-1,1 0 1,0 1 0,-1-1-1,1 0 1,1 0 0,27-2 302,25-17 22,-8-10-240,-39 24-133,0 0-1,0 0 1,1 0 0,-1 1 0,1 0 0,0 1 0,0 0 0,0 0 0,1 0 0,13-1-1,-21 4 22,0 0-1,0 1 1,1-1-1,-1 1 1,0-1-1,0 1 1,0-1-1,0 1 1,0 0-1,-1-1 1,1 1-1,0 0 1,0 0-1,0 0 1,-1 0-1,1 0 0,0 0 1,-1 0-1,1 0 1,-1 0-1,1 0 1,-1 0-1,1 0 1,-1 0-1,0 0 1,0 0-1,1 1 1,-1-1-1,0 1 1,3 42 131,-2-36-87,-1-4-9,5 37 469,-5-40-454,0-1 1,1 1 0,-1-1 0,0 1 0,0 0 0,1-1-1,-1 1 1,0-1 0,1 1 0,-1-1 0,1 1 0,-1-1 0,1 1-1,-1-1 1,0 1 0,1-1 0,0 1 0,-1-1 0,1 0-1,-1 1 1,1-1 0,0 0 0,-1 0 0,1 1 0,-1-1 0,1 0-1,0 0 1,-1 0 0,1 0 0,0 0 0,-1 0 0,1 0-1,0 0 1,-1 0 0,1 0 0,0 0 0,-1 0 0,1-1 0,0 1-1,-1 0 1,1 0 0,-1-1 0,1 1 0,-1 0 0,1-1-1,0 1 1,-1-1 0,1 1 0,-1-1 0,0 1 0,1-1-1,-1 1 1,1-1 0,-1 1 0,0-1 0,1 0 0,22-32 833,-21 29-863,0 0 0,1 0 1,-1 0-1,1 0 0,0 0 0,0 1 1,0-1-1,1 1 0,-1 0 1,8-5-1,-11 8-21,0 0 1,1 0 0,-1 0-1,1 0 1,-1 0-1,0 0 1,1 0-1,-1 0 1,1 1-1,-1-1 1,0 0-1,1 0 1,-1 0-1,0 0 1,1 1 0,-1-1-1,0 0 1,1 0-1,-1 1 1,0-1-1,0 0 1,1 0-1,-1 1 1,0-1-1,0 0 1,1 1-1,-1-1 1,0 0-1,0 1 1,0-1 0,0 0-1,0 1 1,1-1-1,-1 1 1,0-1-1,0 1 1,6 25-77,-5-24 92,-1 1 1,0 0-1,1 0 0,0-1 0,0 1 1,0 0-1,0-1 0,0 1 1,0-1-1,0 1 0,3 3 0,-2-6 26,-1 0 0,1 1 0,-1-1 0,0 0 0,1 1 0,-1-1 0,1 0 0,-1 0-1,1 0 1,-1 0 0,0-1 0,1 1 0,-1 0 0,1-1 0,-1 1 0,0-1 0,1 1-1,-1-1 1,0 1 0,1-1 0,-1 0 0,0 0 0,2-1 0,28-29 408,-19 18-431,-6 7-29,0 1 0,0 0 0,1 0 0,-1 1 0,8-4 1,-13 7 9,0 1 0,0-1 0,0 1 0,-1-1 0,1 1 0,0 0 0,0 0 0,0-1 0,0 1 0,0 0 0,0 0 0,-1 0 0,1 0 0,0 0 0,0 0 0,0 0 0,0 0 0,0 0 0,0 1 0,0-1 0,0 0 0,-1 0 0,1 1 0,0-1 0,0 1 0,0-1 0,-1 1 0,1-1 0,0 1 0,0-1 0,-1 1 0,1 0 0,-1-1 0,1 1 0,0 0 0,-1 0 0,0-1 0,1 1 0,-1 0 0,1 0 0,-1 0 0,0 0 0,1 0 0,-1-1 0,0 1 0,0 0 0,0 0 0,0 0 0,0 0 0,0 0 0,0 0 0,0 0 0,0 0 0,-1 1 0,2 1 118,1 26-960,2-23-2173,2-16-3130,-1-5-279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4.418"/>
    </inkml:context>
    <inkml:brush xml:id="br0">
      <inkml:brushProperty name="width" value="0.025" units="cm"/>
      <inkml:brushProperty name="height" value="0.025" units="cm"/>
    </inkml:brush>
  </inkml:definitions>
  <inkml:trace contextRef="#ctx0" brushRef="#br0">1 1 2691,'0'0'9128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5.948"/>
    </inkml:context>
    <inkml:brush xml:id="br0">
      <inkml:brushProperty name="width" value="0.025" units="cm"/>
      <inkml:brushProperty name="height" value="0.025" units="cm"/>
    </inkml:brush>
  </inkml:definitions>
  <inkml:trace contextRef="#ctx0" brushRef="#br0">44 1 10282,'0'0'12198,"-2"12"-12065,-38 318 3460,40-327-3474,0 36-46,-1-38-44,1-1 0,0 1 0,0-1 0,0 1 0,0-1 0,0 1 0,0 0 0,0-1 0,0 1 0,0-1 0,0 1 0,0-1 0,0 1 0,1 0 0,-1-1 0,0 1 0,0-1 0,1 1 0,-1-1 0,0 1 0,1-1 0,-1 0 0,0 1 0,1-1 0,-1 1 0,1-1 0,-1 0 0,0 1 0,1-1 0,-1 0 0,1 1 0,-1-1 0,1 0 0,-1 0 0,1 1 0,0-1 0,-1 0 0,1 0 0,-1 0 0,1 0-1,-1 0 1,1 0 0,0 0 0,-1 0 0,1 0 0,-1 0 0,1 0 0,-1 0 0,1 0 0,-1-1 0,1 1 0,0 0 0,-1 0 0,1 0 0,0-1 0,0-1 41,1 1-1,-1-1 1,0 1-1,0-1 1,1 0-1,-1 0 1,0 0-1,0 0 1,-1 0-1,1 0 1,0 0-1,-1 0 1,1 0-1,-1 0 1,1 0-1,-1 0 1,0-4-1,-1-46-94,0 33-80,0 0-167,0-9 67,2 25-140,1 15-333,-1-9 668,0 0 0,1 0 1,-1 0-1,1 0 0,0 0 0,0-1 0,0 1 0,0 0 0,0-1 1,0 0-1,1 1 0,0-1 0,-1 0 0,1 0 0,0 0 0,0-1 0,0 1 1,0-1-1,0 0 0,0 1 0,0-1 0,0 0 0,1-1 0,3 1 1,-3 0 58,0 0 0,0 0 0,0 0 0,0-1 0,0 1 0,-1-1 0,1 0 0,0 0 1,0-1-1,0 1 0,0-1 0,0 0 0,0 0 0,0 0 0,0-1 0,-1 1 0,1-1 1,-1 0-1,1 0 0,3-2 0,-5 0-10,1 1 0,-1 0 1,0-1-1,0 0 0,0 1 0,0-1 1,-1 0-1,1 0 0,-1 0 0,0 0 1,0 0-1,-1 0 0,1 0 0,-1 0 1,0 0-1,-1-9 0,0 13-65,0-1 0,-1 1 0,1-1 0,0 1-1,-1 0 1,1-1 0,0 1 0,-1 0 0,1 0 0,-1 0-1,1 0 1,0 0 0,-1 0 0,1 0 0,-1 1 0,1-1 0,0 0-1,-1 1 1,0 0 0,-5 4-9,1 0 0,-1 0 1,2 1-1,-1 0 0,1 0 0,-6 8 0,8-11 26,1 0-1,0 0 0,-1 0 0,1 1 1,0-1-1,1 1 0,-1 0 0,1-1 1,-1 1-1,1 0 0,0 0 1,1 0-1,-1 0 0,0 7 0,2-10 3,0 0-1,-1 0 0,1 0 0,0 0 0,0 0 1,0 0-1,0-1 0,0 1 0,0 0 0,0 0 1,0-1-1,0 1 0,0-1 0,0 1 0,0-1 1,0 1-1,1-1 0,-1 0 0,0 1 0,0-1 1,0 0-1,2 0 0,35 3-231,-30-3 123,27 3-469,1 1 0,55 15-1,-90-19 1462,-1-27 2263,-1 19-2990,0-1 0,0 0 0,-1 1 0,0-1 0,-1 1 0,0 0 0,0 0 0,0 0 0,-1 0 0,-7-10 0,-3-8-155,18 22-1827,9 5 927,13 6-686,-25-7 1354,3 2-454,1-1 1,-1 1 0,0-1 0,1-1 0,-1 1 0,1 0 0,0-1 0,-1 0 0,1 0 0,7-2 0,-9 1 610,1 0 0,-1-1 0,0 0 1,0 0-1,0 0 0,0 0 0,0 0 0,0 0 0,-1-1 0,1 1 1,-1-1-1,1 0 0,2-4 0,-5 5 163,1 1-1,0-1 1,0 1 0,0 0 0,0-1 0,0 1-1,0 0 1,0 0 0,0 0 0,0 0-1,0 0 1,1 0 0,-1 0 0,1 0 0,-1 0-1,0 0 1,1 1 0,-1-1 0,1 1-1,0-1 1,-1 1 0,1-1 0,-1 1-1,1 0 1,0 0 0,-1 0 0,1 0 0,-1 0-1,3 1 1,-2 0 71,0 0 0,-1 1 0,1 0 0,-1-1 0,0 1 0,0 0 0,1-1 0,-1 1 0,0 0 0,-1 0 0,1 0 0,0 0 0,0 0 0,-1 0 0,1 0 0,-1 0 0,0 0 0,0 0 0,0 1 0,0-1 0,0 4 0,-9 79 3253,9-84-3203,25-30 677,-11 15-858,34-33-89,-45 45 3,0-1 0,0 1 0,0 0 0,0-1 0,1 1 1,-1 1-1,1-1 0,0 1 0,-1-1 0,1 1 1,0 0-1,7-1 0,-10 2 52,0 1-1,-1-1 1,1 0 0,0 1-1,-1-1 1,1 0 0,-1 1 0,1-1-1,0 1 1,-1-1 0,1 1 0,-1-1-1,1 1 1,-1 0 0,0-1-1,1 1 1,-1-1 0,0 1 0,1 0-1,-1-1 1,0 1 0,0 0 0,1 0-1,-1-1 1,0 1 0,0 0-1,0 0 1,0-1 0,0 1 0,0 1-1,-1 30 95,1-24-61,0-3-172,4 41 885,-4-45-786,0 0 1,0-1-1,0 1 1,0 0-1,0-1 1,1 1-1,-1 0 1,0-1-1,0 1 1,1-1-1,-1 1 1,0 0-1,1-1 0,-1 1 1,1-1-1,-1 1 1,1-1-1,-1 1 1,1-1-1,-1 0 1,1 1-1,-1-1 1,1 1-1,0-1 1,-1 0-1,1 0 1,0 1-1,-1-1 1,1 0-1,0 0 1,-1 0-1,1 0 0,0 0 1,-1 0-1,1 0 1,0 0-1,-1 0 1,1 0-1,0 0 1,-1 0-1,1 0 1,0-1-1,-1 1 1,1 0-1,0 0 1,-1-1-1,1 1 1,-1 0-1,1-1 1,0 1-1,-1-1 0,1 1 1,-1-1-1,1 1 1,-1-1-1,0 1 1,1-1-1,-1 0 1,1 0-1,14-29-8147,-14 27 7035,8-20-9326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1.336"/>
    </inkml:context>
    <inkml:brush xml:id="br0">
      <inkml:brushProperty name="width" value="0.025" units="cm"/>
      <inkml:brushProperty name="height" value="0.025" units="cm"/>
    </inkml:brush>
  </inkml:definitions>
  <inkml:trace contextRef="#ctx0" brushRef="#br0">0 0 13325,'45'9'160,"3"2"-64,6 4-32,3-1-32,5 4-705,4-2-1184,0-5-2115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6.294"/>
    </inkml:context>
    <inkml:brush xml:id="br0">
      <inkml:brushProperty name="width" value="0.025" units="cm"/>
      <inkml:brushProperty name="height" value="0.025" units="cm"/>
    </inkml:brush>
  </inkml:definitions>
  <inkml:trace contextRef="#ctx0" brushRef="#br0">46 86 8616,'4'17'9601,"7"-8"-4527,-10-9-4903,1 0 0,-1 0 0,0 1 0,1-1-1,-1 0 1,1 0 0,-1-1 0,1 1 0,-1 0 0,0 0-1,1-1 1,-1 1 0,0-1 0,1 1 0,-1-1 0,0 0-1,1 1 1,-1-1 0,0 0 0,0 0 0,0 0 0,2-2-1,30-35 1610,-32 36-1760,0 0-1,0 0 1,0 1 0,0-1-1,0 0 1,0 0 0,-1 0-1,1 0 1,-1 0-1,0 0 1,1 0 0,-1 0-1,0-1 1,0 1 0,0 0-1,0 0 1,-1 0 0,1 0-1,0 0 1,-1 0 0,0 0-1,-1-3 1,1 3-27,0 1-1,0 0 1,0 0-1,0 0 1,0 0 0,0 0-1,-1 1 1,1-1 0,0 0-1,0 1 1,-1-1 0,1 0-1,-1 1 1,1 0 0,0-1-1,-1 1 1,1 0 0,-1 0-1,1 0 1,-1 0-1,1 0 1,-1 0 0,1 0-1,-1 0 1,1 0 0,-3 2-1,0-2-18,1 1 0,0 0 0,0 0 0,0 1 0,-1-1 0,1 1 0,0-1-1,1 1 1,-1 0 0,-4 4 0,1 1 22,0 1-1,0 0 1,1 0-1,0 1 1,1-1-1,0 1 1,0 0-1,1 0 1,0 1-1,1-1 1,-2 11-1,4-17-69,-1 0-1,1 0 0,0 0 0,0 0 0,0 0 0,0 0 0,0 0 1,1-1-1,0 1 0,-1 0 0,1 0 0,0 0 0,0-1 0,0 1 0,1 0 1,-1-1-1,1 1 0,-1-1 0,1 0 0,0 1 0,0-1 0,0 0 1,0 0-1,0 0 0,1-1 0,-1 1 0,0 0 0,1-1 0,-1 1 1,1-1-1,0 0 0,0 0 0,-1 0 0,1 0 0,0-1 0,0 1 1,0-1-1,0 1 0,-1-1 0,6-1 0,-2 2-935,1-1 1,-1 0-1,1 0 1,-1 0-1,1-1 0,-1 0 1,9-3-1,18-12-7467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6.813"/>
    </inkml:context>
    <inkml:brush xml:id="br0">
      <inkml:brushProperty name="width" value="0.025" units="cm"/>
      <inkml:brushProperty name="height" value="0.025" units="cm"/>
    </inkml:brush>
  </inkml:definitions>
  <inkml:trace contextRef="#ctx0" brushRef="#br0">88 1 12876,'0'0'3529,"-8"3"-1319,4-2-2021,0 0 1,1 1-1,-1-1 0,1 1 0,0 0 1,-1 0-1,1 0 0,0 1 1,0-1-1,1 1 0,-1-1 0,0 1 1,-3 5-1,2-1 119,1-1 0,0 1 0,0-1 0,1 1 0,-1 0 0,1 0 0,-2 14 0,1 1 260,1 1-1,0 26 1,2-44-517,0 1 1,0 0-1,0-1 0,1 1 0,0 0 1,0-1-1,1 1 0,0-1 0,0 1 1,0-1-1,0 0 0,1 0 0,0 0 1,4 5-1,-6-9-30,0 0-1,1 1 1,-1-1 0,1 0 0,0 0 0,-1 0 0,1 0 0,0-1-1,-1 1 1,1 0 0,0-1 0,0 1 0,0-1 0,0 0-1,-1 1 1,1-1 0,0 0 0,0 0 0,0 0 0,0-1-1,0 1 1,0 0 0,3-2 0,45-21-24,-11 5-836,-38 20 852,0 0 0,0 0 0,0 0-1,0 0 1,-1 0 0,1 0 0,-1 0 0,1 1-1,-1-1 1,0 0 0,0 0 0,0 1 0,0-1 0,0 0-1,-1 3 1,2 14 257,0-18-231,0 1-1,0-1 1,0 1-1,0-1 0,0 0 1,0 1-1,0-1 1,0 0-1,0 0 1,1 1-1,-1-1 1,1 0-1,-1 0 0,0-1 1,1 1-1,0 0 1,-1 0-1,1-1 1,-1 1-1,1-1 0,0 1 1,0-1-1,-1 0 1,1 0-1,0 0 1,-1 0-1,1 0 1,0 0-1,0 0 0,-1 0 1,1-1-1,0 1 1,-1-1-1,1 1 1,0-1-1,2-1 0,9-3 159,-1-1-1,1 0 0,16-11 0,-21 12-225,17-11 14,-19 11 0,0 1-1,1 0 0,-1 0 1,1 0-1,0 1 0,0 0 1,0 0-1,1 1 0,-1-1 1,1 2-1,9-2 0,-16 4 24,0-1-1,0 1 1,1 0-1,-1 0 0,0 0 1,0 0-1,0-1 1,0 1-1,-1 1 0,1-1 1,0 0-1,0 0 1,-1 0-1,1 0 0,0 1 1,-1-1-1,1 0 0,-1 0 1,0 1-1,1-1 1,-1 0-1,0 1 0,0 1 1,0 0 55,1-1 0,-1 0 0,1 0 0,0 1 0,-1-1 0,1 0 1,0 0-1,0 0 0,0 0 0,1 0 0,-1 0 0,0 0 0,1 0 0,0 0 0,-1-1 0,1 1 1,2 1-1,2-2 0,0 0 0,0 0 0,0-1 0,1 0 0,-1 0 0,0 0 0,0-1 0,1 0 0,-1 0 0,0-1 0,0 1 0,0-1 0,0-1 0,-1 1 0,1-1 0,8-5 0,-6 4-584,0 0 1,0 0 0,1 1 0,0 0-1,0 0 1,-1 1 0,16-1 0,23 2-13125,-27-3 7100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7.190"/>
    </inkml:context>
    <inkml:brush xml:id="br0">
      <inkml:brushProperty name="width" value="0.025" units="cm"/>
      <inkml:brushProperty name="height" value="0.025" units="cm"/>
    </inkml:brush>
  </inkml:definitions>
  <inkml:trace contextRef="#ctx0" brushRef="#br0">36 14 9417,'0'0'17830,"-6"-3"-17851,5 3-34,-16-8 158,17 7-118,-1 1 1,1 0-1,0 0 0,0 0 1,0 0-1,-1-1 1,1 1-1,0 0 0,0 0 1,-1 0-1,1 0 0,0 0 1,0 0-1,-1 0 0,1-1 1,0 1-1,0 0 1,-1 0-1,1 0 0,0 0 1,-1 0-1,1 0 0,0 0 1,0 0-1,-1 1 0,1-1 1,0 0-1,0 0 0,-1 0 1,1 0-1,0 0 1,0 0-1,-1 0 0,1 1 1,0-1-1,0 0 0,-1 0 1,1 0-1,0 1 0,0-1 1,0 0-1,0 0 1,-1 0-1,1 1 0,0-1 1,0 0-1,0 1 0,0-1 1,0 0-1,0 0 0,0 1 1,0-1-1,0 0 1,0 0-1,-1 1 0,1-1 1,1 1-1,1 0-169,0 1 0,0-1-1,0 1 1,1-1 0,-1 0 0,1 0 0,-1 0 0,1 0-1,-1 0 1,1 0 0,0-1 0,-1 0 0,1 1 0,0-1-1,-1 0 1,4 0 0,-1 0-315,21 2-1041,-17-3 1435,-1 1 1,0 1 0,0 0-1,0 0 1,0 0 0,0 1-1,0 0 1,-1 1-1,11 4 1,-18-7 207,0 1-1,1-1 1,-1 1 0,0-1-1,1 1 1,-1-1-1,0 1 1,1-1 0,-1 1-1,0-1 1,0 1-1,0 0 1,1-1 0,-1 1-1,0-1 1,0 1-1,0-1 1,0 1 0,0 0-1,0-1 1,0 1 0,0-1-1,-1 1 1,1-1-1,0 1 1,0 0 0,0-1-1,0 1 1,-1-1-1,1 1 1,0-1 0,-1 1-1,1-1 1,0 1-1,-1-1 1,1 0 0,-1 1-1,1-1 1,-1 1 0,1-1-1,0 0 1,-1 0-1,0 1 1,1-1 0,-1 0-1,1 0 1,-2 1-1,-25 15 2078,27-16-2169,-8 3 441,1 0-1,-1-1 0,0 1 1,-15 1-1,-14-3-3647,37-1 2947,-1 0-1,1 0 1,0 0 0,-1 0 0,1 0 0,0 0 0,-1 0 0,1 0 0,0 0-1,-1 0 1,1 0 0,0-1 0,0 1 0,-1 0 0,1 0 0,0 0 0,0-1-1,-1 1 1,1 0 0,0 0 0,0-1 0,0 1 0,-1 0 0,1 0 0,0-1-1,0 1 1,0 0 0,0-1 0,0 1 0,0 0 0,0-1 0,-1 1 0,1 0-1,0 0 1,0-1 0,0 1 0,0 0 0,0-1 0,0-7-9344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7.551"/>
    </inkml:context>
    <inkml:brush xml:id="br0">
      <inkml:brushProperty name="width" value="0.025" units="cm"/>
      <inkml:brushProperty name="height" value="0.025" units="cm"/>
    </inkml:brush>
  </inkml:definitions>
  <inkml:trace contextRef="#ctx0" brushRef="#br0">158 5 17232,'0'0'6043,"-9"-2"-5263,6 1-755,0 1 0,-1-1 1,1 1-1,0 0 0,-1 0 1,1 0-1,-1 0 0,1 1 1,0-1-1,-1 1 0,1 0 1,0 0-1,-1 0 0,-3 2 1,0 1 83,0 1 1,0-1 0,1 1-1,0 1 1,0-1 0,-8 10 0,10-12-72,1 1 0,-1 0 0,1 0 1,0 0-1,0 0 0,0 0 1,0 1-1,1-1 0,-1 1 1,1 0-1,0-1 0,1 1 1,-1 0-1,1 0 0,0 0 0,0 6 1,2-10-45,-1 0 0,1 0 1,0 0-1,0 0 0,0 0 1,0 0-1,-1 0 0,1-1 1,0 1-1,1 0 0,-1-1 1,0 1-1,0 0 0,0-1 0,0 0 1,0 1-1,1-1 0,-1 0 1,0 1-1,0-1 0,0 0 1,1 0-1,-1 0 0,0 0 1,2-1-1,43 1-437,-36 0 244,15-1-275,-18-1 362,-1 2 1,1-1-1,0 1 0,0 0 1,-1 0-1,1 1 0,0 0 1,10 3-1,-17-4 128,1 1 1,-1-1-1,1 1 0,-1-1 0,0 1 1,1 0-1,-1-1 0,1 1 0,-1-1 1,0 1-1,1 0 0,-1-1 0,0 1 1,0 0-1,0 0 0,0-1 1,1 1-1,-1 0 0,0-1 0,0 1 1,0 0-1,0-1 0,-1 1 0,1 0 1,0 0-1,0-1 0,0 1 0,0 0 1,-1-1-1,1 1 0,0 0 1,-1-1-1,1 1 0,0-1 0,-1 1 1,1-1-1,-1 1 0,1 0 0,-1-1 1,1 0-1,-1 1 0,0-1 0,1 1 1,-1-1-1,-1 1 0,-26 21 771,27-21-779,0-1 2,-3 4-28,-1-1 1,0 0-1,0 0 1,0 0-1,-1 0 1,1-1-1,0 0 0,-1-1 1,-8 3-1,14-5-225,-1 1 1,1 0-1,0 0 0,-1-1 0,1 1 0,-1 0 0,1 0 1,-1-1-1,1 1 0,0-1 0,-1 1 0,1 0 1,-1-1-1,1 1 0,0-1 0,0 1 0,-1-1 0,1 1 1,0-1-1,0 1 0,0-1 0,-1 1 0,1-1 0,0 1 1,0-1-1,0 1 0,0-1 0,0 1 0,0-1 0,0 1 1,0-1-1,0 1 0,0-1 0,1 0 0,-1 1 0,0-1 1,1 0-1,-1-4-2370,0-16-8779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7.884"/>
    </inkml:context>
    <inkml:brush xml:id="br0">
      <inkml:brushProperty name="width" value="0.025" units="cm"/>
      <inkml:brushProperty name="height" value="0.025" units="cm"/>
    </inkml:brush>
  </inkml:definitions>
  <inkml:trace contextRef="#ctx0" brushRef="#br0">11 80 5830,'8'-1'6438,"46"-6"-1210,-25 5-3421,-1-2-1,0 0 1,33-11-1,-60 15-1686,0 0 0,0-1 0,0 1 0,0-1 0,0 1-1,1-1 1,-1 1 0,0-1 0,0 0 0,0 0 0,0 1 0,-1-1 0,1 0-1,0 0 1,0 0 0,0 0 0,-1 0 0,2-1 0,-2 1-68,0 1-1,0-1 1,0 0-1,0 1 1,0-1 0,0 0-1,-1 1 1,1-1-1,0 1 1,0-1 0,0 0-1,0 1 1,-1-1-1,1 1 1,0-1 0,-1 1-1,1-1 1,0 1 0,-1-1-1,1 1 1,-1-1-1,1 1 1,-1-1 0,0 1-1,-2-3-16,0 1-1,0 0 1,-1 0-1,1 0 1,-1 1-1,0-1 1,1 1-1,-1 0 1,-5-1-1,0 1-52,0 1 0,1 0 0,-1 1 0,0 0 1,1 0-1,-1 1 0,1 0 0,-1 0 0,1 1 0,0 0 0,0 0 0,0 1 0,-14 9 0,18-10 12,0 0-1,0 0 1,0 0-1,0 0 0,0 1 1,1-1-1,-1 1 0,1 0 1,0 0-1,0 1 0,0-1 1,1 1-1,0-1 1,0 1-1,0 0 0,0 0 1,1-1-1,-1 1 0,1 1 1,1-1-1,-1 0 1,1 0-1,0 0 0,0 9 1,1-12-5,0 0 0,0 0 0,0-1 0,0 1 0,0 0 0,0 0 0,1-1 1,-1 1-1,0-1 0,1 1 0,-1-1 0,1 0 0,0 1 0,-1-1 0,1 0 0,0 0 1,0 0-1,0 0 0,0-1 0,0 1 0,0 0 0,0-1 0,0 1 0,0-1 0,0 0 1,0 0-1,3 0 0,59 0-2994,-60-1 2321,1 0-1,0 0 1,-1 0 0,1-1 0,-1 1 0,1-1-1,-1 0 1,0-1 0,0 1 0,0-1 0,7-5-1,19-19-7653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8.210"/>
    </inkml:context>
    <inkml:brush xml:id="br0">
      <inkml:brushProperty name="width" value="0.025" units="cm"/>
      <inkml:brushProperty name="height" value="0.025" units="cm"/>
    </inkml:brush>
  </inkml:definitions>
  <inkml:trace contextRef="#ctx0" brushRef="#br0">94 1 16976,'0'0'5066,"-4"12"-3875,-72 306 2827,69-283-3664,5-27-215,0 0 1,1-1-1,0 1 1,0 0-1,1 0 1,0 0-1,2 11 1,-2-19-122,1 1 0,-1 0 0,1-1 1,-1 1-1,1-1 0,-1 1 0,1-1 1,-1 1-1,1-1 0,0 1 0,-1-1 1,1 0-1,0 1 0,-1-1 0,1 0 0,0 1 1,-1-1-1,1 0 0,0 0 0,0 0 1,-1 0-1,1 0 0,0 0 0,0 0 1,-1 0-1,1 0 0,0 0 0,0 0 1,-1 0-1,1 0 0,0-1 0,0 1 1,0-1-1,25-8 509,-12 0-453,-1 0 0,0-2 1,-1 1-1,0-1 0,-1-1 0,0 0 0,16-24 0,56-101-218,-71 111-532,-20 30-1543,-29 41-3066,32-39 4672,-46 64-11959,35-46 4677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6:48.909"/>
    </inkml:context>
    <inkml:brush xml:id="br0">
      <inkml:brushProperty name="width" value="0.025" units="cm"/>
      <inkml:brushProperty name="height" value="0.025" units="cm"/>
    </inkml:brush>
  </inkml:definitions>
  <inkml:trace contextRef="#ctx0" brushRef="#br0">0 451 5958,'0'0'2322,"8"-10"-1180,4-9-1409,-1 0-1,-1-1 0,0 0 1,-2-1-1,0 0 0,8-39 0,1-95 533,-15 49 7836,-25 152-5448,9-10-2373,1 1 0,2 1 0,2-1 0,1 2 0,2-1 0,2 1 0,1 0 0,3 46 0,1-84-423,-1 0 1,0 0 0,0 0-1,0 0 1,0 0 0,1 0 0,-1 0-1,1 0 1,-1 0 0,0 0-1,1-1 1,0 1 0,-1 0 0,1 0-1,-1 0 1,1 0 0,0-1-1,0 1 1,-1 0 0,1-1 0,2 2-1,-3-2 34,1 0-1,-1 0 1,1 0-1,-1 0 0,1 0 1,-1 0-1,1 0 1,-1 0-1,1 0 0,-1 0 1,1-1-1,-1 1 1,1 0-1,-1 0 1,1 0-1,-1-1 0,0 1 1,1 0-1,-1 0 1,1-1-1,-1 1 1,0 0-1,1-1 0,-1 1 1,0-1-1,1 1 1,-1 0-1,0-1 1,0 1-1,1-1 0,-1 1 1,0-1-1,0 1 1,0-1-1,0 1 1,0-1-1,0 1 0,1-1 1,-1 1-1,0-1 1,0 1-1,-1-2 1,6-57-1364,-7-1 4342,0 2 1687,2 57-4508,1 1-1,-1 0 1,1-1 0,0 1 0,-1 0-1,1-1 1,-1 1 0,1 0-1,0 0 1,-1 0 0,1-1 0,0 1-1,-1 0 1,1 0 0,0 0 0,-1 0-1,1 0 1,0 0 0,-1 0 0,1 1-1,0-1 1,-1 0 0,1 0 0,0 0-1,-1 1 1,1-1 0,0 0-1,-1 1 1,1-1 0,-1 0 0,1 1-1,-1-1 1,2 2 0,24 12-285,-25-14 276,3 2-134,0 0-1,0 0 0,0 0 1,0 0-1,0-1 0,1 0 0,-1 0 1,1 0-1,-1 0 0,0-1 1,1 1-1,0-1 0,-1 0 1,1-1-1,-1 1 0,0-1 1,1 0-1,5-2 0,-8 2 335,1 0-1,0-1 1,-1 1-1,1-1 0,0 0 1,-1 0-1,0 0 0,0 0 1,1 0-1,-1 0 0,0-1 1,-1 1-1,1-1 0,0 1 1,-1-1-1,1 0 0,-1 1 1,0-1-1,0 0 0,0 0 1,-1 0-1,1 0 0,0 0 1,-1 0-1,0 0 1,0-6-1,0 8-215,0 1 1,0-1-1,1 1 0,-1-1 1,0 1-1,0-1 1,0 1-1,0-1 0,0 0 1,0 1-1,-1-1 1,1 1-1,0-1 0,0 1 1,0-1-1,0 1 1,-1-1-1,1 1 0,0-1 1,0 1-1,-1 0 1,1-1-1,0 1 0,-1-1 1,1 1-1,-1 0 1,1-1-1,0 1 0,-1 0 1,1-1-1,-1 1 1,1 0-1,-1 0 0,1-1 1,-1 1-1,1 0 1,-1 0-1,1 0 0,-1 0 1,1 0-1,-1-1 1,1 1-1,-1 0 0,1 0 1,-1 1-1,0-1 0,1 0 1,-1 0-1,1 0 1,-1 0-1,1 0 0,-1 0 1,0 1-1,-23 17-272,19-11 249,1 0 1,0 0-1,0 0 0,0 0 0,1 0 0,0 1 1,1 0-1,0-1 0,0 1 0,-2 15 0,4-19 5,0 0 0,0-1 0,0 1 0,0 0 0,1 0-1,-1 0 1,1-1 0,0 1 0,0 0 0,0-1-1,1 1 1,-1-1 0,1 1 0,0-1 0,0 0 0,0 0-1,0 0 1,1 0 0,-1 0 0,1 0 0,0 0-1,0-1 1,0 0 0,5 4 0,11 3-341,-1-2 0,1 0 1,1 0-1,-1-2 0,1-1 0,0 0 0,0-2 1,0 0-1,28-1 0,-48-1 423,1 0-1,-1 0 1,1 0-1,-1 0 1,1 0 0,-1 0-1,1 0 1,-1 0-1,1 0 1,-1-1-1,1 1 1,-1 0 0,1 0-1,-1-1 1,1 1-1,-1 0 1,0 0-1,1-1 1,-1 1 0,0 0-1,1-1 1,-1 1-1,0-1 1,1 1-1,-1 0 1,0-1 0,0 1-1,1-1 1,-1 1-1,0-1 1,0 1 0,0-1-1,0 1 1,1-1-1,-5-24 1906,-17-22 257,-8 3-1220,21 33-975,0 0 0,1 0 1,0-1-1,1 0 0,0-1 0,1 1 0,-6-21 1,11 32-49,0 0 0,1 0 0,-1-1 0,0 1 1,1 0-1,-1 0 0,1-1 0,-1 1 0,1 0 0,-1 0 1,1 0-1,0 0 0,0 0 0,-1 0 0,1 0 0,0 0 0,0 0 1,0 0-1,0 0 0,0 1 0,0-1 0,1 0 0,-1 1 1,0-1-1,0 1 0,0-1 0,1 1 0,-1-1 0,0 1 1,0 0-1,1 0 0,-1 0 0,0 0 0,1 0 0,1 0 1,62-1 55,-51 1-37,82 7 22,-2 0-1665,-32-11-3137,-12-10-3204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3.833"/>
    </inkml:context>
    <inkml:brush xml:id="br0">
      <inkml:brushProperty name="width" value="0.025" units="cm"/>
      <inkml:brushProperty name="height" value="0.025" units="cm"/>
    </inkml:brush>
  </inkml:definitions>
  <inkml:trace contextRef="#ctx0" brushRef="#br0">1 130 9737,'0'0'6107,"3"-11"-4425,-1 5-1516,0 0-1,0 0 1,0 1 0,0-1 0,1 0 0,0 1-1,1 0 1,-1 0 0,1 0 0,0 0 0,0 0-1,0 1 1,1 0 0,-1-1 0,1 2-1,0-1 1,10-5 0,-4 4 15,-1 1-1,1 1 1,0 0 0,0 0-1,0 1 1,0 0 0,0 1 0,0 0-1,23 1 1,-30 1-158,1-1 0,-1 1 0,1 0 1,-1 0-1,1 0 0,-1 0 0,0 1 0,0 0 0,0-1 1,0 2-1,0-1 0,0 0 0,0 1 0,-1 0 0,1 0 1,-1 0-1,0 0 0,0 0 0,0 1 0,0-1 1,-1 1-1,1 0 0,-1 0 0,0 0 0,0 0 0,0 0 1,1 6-1,-1 0 66,0-1 1,-1 1 0,0 0 0,0-1-1,-1 1 1,-1 0 0,1 0-1,-2-1 1,1 1 0,-1-1-1,-1 1 1,0-1 0,0 0-1,0 0 1,-9 14 0,1-4 129,-2 1 0,-1-2 0,0 0 0,-1 0 0,-24 20 0,39-38-221,0 0-1,0 1 0,-1-1 1,1 0-1,0 0 1,0 0-1,-1 0 1,1 1-1,0-1 1,0 0-1,0 0 1,-1 1-1,1-1 1,0 0-1,0 0 1,0 1-1,0-1 1,0 0-1,-1 1 1,1-1-1,0 0 1,0 0-1,0 1 1,0-1-1,0 0 1,0 1-1,0-1 1,0 0-1,0 1 1,0-1-1,0 0 1,1 1-1,-1-1 1,0 0-1,0 1 1,13 3-18,25-3 88,-30-1-42,18 0-54,78-4-291,-92 2-435,-1 0 0,1 0 0,20-9 0,-28 10 167,7-5-612,-7-1-2791,-4-1-1616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4.164"/>
    </inkml:context>
    <inkml:brush xml:id="br0">
      <inkml:brushProperty name="width" value="0.025" units="cm"/>
      <inkml:brushProperty name="height" value="0.025" units="cm"/>
    </inkml:brush>
  </inkml:definitions>
  <inkml:trace contextRef="#ctx0" brushRef="#br0">1 103 5733,'0'0'16784,"71"-31"-16656,-21 15-160,4-3-1441,1 0-2275,-5 2-3779</inkml:trace>
  <inkml:trace contextRef="#ctx0" brushRef="#br0" timeOffset="1">503 1 6919,'0'0'9320,"0"47"-7590,0-26-1057,3-3-1,8-10-480,3-5-1281,9-3-3395,8-13-6502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4.496"/>
    </inkml:context>
    <inkml:brush xml:id="br0">
      <inkml:brushProperty name="width" value="0.025" units="cm"/>
      <inkml:brushProperty name="height" value="0.025" units="cm"/>
    </inkml:brush>
  </inkml:definitions>
  <inkml:trace contextRef="#ctx0" brushRef="#br0">8 0 6662,'0'0'6054,"-6"55"-5285,5-26 544,1 1-96,0-3-544,12-1-577,11 0-1185,-1-1-2627,-1-1-1088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1.683"/>
    </inkml:context>
    <inkml:brush xml:id="br0">
      <inkml:brushProperty name="width" value="0.025" units="cm"/>
      <inkml:brushProperty name="height" value="0.025" units="cm"/>
    </inkml:brush>
  </inkml:definitions>
  <inkml:trace contextRef="#ctx0" brushRef="#br0">1 53 12748,'11'-3'2093,"45"-9"-1900,0 1 0,82-4 0,-106 14-2206,0 2 0,0 1-1,50 9 1,-64-8 975,1 0 0,-1-2 0,30 0 0,-6-5 3172,64-13 1,-57 8-827,-44 8-1038,0 0-1,0 1 0,0-1 1,0 1-1,0 0 1,0 0-1,-1 1 0,1-1 1,9 3-1,-13-2-245,0-1 0,0 1 0,0-1 0,-1 1 0,1-1 0,0 1-1,0 0 1,0-1 0,-1 1 0,1 0 0,0-1 0,-1 1 0,1 0 0,0 0 0,-1 0 0,1 0 0,-1 0 0,1 0 0,0 1-1,-1 1-163,0-1 0,0 0 0,0 0 0,0 0 0,0 1 0,0-1 0,-1 0 0,1 0-1,-1 0 1,1 0 0,-1 0 0,-2 4 0,-7 8-2796</inkml:trace>
  <inkml:trace contextRef="#ctx0" brushRef="#br0" timeOffset="1">645 374 16848,'-28'48'448,"-1"2"-416,8 1 0,3-3-1089,7-3-4292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4.872"/>
    </inkml:context>
    <inkml:brush xml:id="br0">
      <inkml:brushProperty name="width" value="0.025" units="cm"/>
      <inkml:brushProperty name="height" value="0.025" units="cm"/>
    </inkml:brush>
  </inkml:definitions>
  <inkml:trace contextRef="#ctx0" brushRef="#br0">17 166 9289,'-3'-9'5269,"-9"-33"-2573,12 40-2579,-1 0 0,1 0 0,0 0 1,0 0-1,0-1 0,0 1 0,0 0 0,1 0 1,-1 0-1,1 0 0,-1 0 0,1 0 1,0 0-1,0 0 0,0 0 0,0 0 1,0 1-1,0-1 0,0 0 0,1 1 0,-1-1 1,1 1-1,-1-1 0,1 1 0,-1-1 1,1 1-1,3-1 0,3-4 169,2 1 1,-1 1-1,0 0 0,12-3 1,-12 4 6,15-6 73,1 2 0,40-6 0,-56 11-359,0 1 0,1 0 0,-1 1 0,0 0 0,0 0 0,0 1 0,0 1 0,0-1 0,0 1 0,15 6 0,-21-7-14,0 1 1,0-1 0,0 1 0,-1-1 0,1 1-1,-1 0 1,1 0 0,-1 1 0,0-1 0,1 0-1,-1 1 1,-1-1 0,1 1 0,0 0 0,-1-1-1,1 1 1,-1 0 0,0 0 0,2 5 0,-2-3 37,-1 0 1,1 1 0,-1-1-1,0 1 1,0-1 0,-1 1-1,0-1 1,0 1 0,0-1-1,-3 8 1,-2 3 386,-1 0 0,0-1 0,-2 0 0,1 0-1,-2-1 1,-12 15 0,21-28-403,1-1 0,-1 0 0,1 1 0,-1-1 0,1 0 0,-1 1 0,1-1-1,-1 1 1,1-1 0,-1 0 0,1 1 0,-1 0 0,1-1 0,0 1 0,-1-1 0,1 1 0,0-1 0,0 1 0,0-1-1,-1 1 1,1 0 0,0-1 0,0 1 0,0 0 0,0-1 0,0 1 0,0-1 0,0 1 0,0 0 0,18-8-433,5-3-55,-16 9 324,0-1 0,1 1 0,-1 0 0,1 1 0,0-1 0,-1 2 0,1-1 0,-1 1 0,1 0 0,-1 1 0,1-1 0,-1 1 0,0 1 0,8 3 0,-12-4 98,1 0 1,-1 0-1,1 1 1,-1-1-1,0 1 0,0 0 1,0-1-1,0 2 1,-1-1-1,1 0 0,-1 0 1,0 1-1,0-1 1,0 1-1,0 0 1,0 0-1,-1 0 0,0 0 1,0 0-1,0 0 1,0 0-1,-1 0 1,1 0-1,-1 0 0,0 0 1,0 0-1,-1 5 1,-1-4 260,1 1 1,-1 0 0,0-1-1,0 1 1,-1-1 0,1 0-1,-1 0 1,-1 0 0,1 0 0,-1 0-1,1 0 1,-1-1 0,0 0-1,-1 0 1,1 0 0,-1-1-1,0 1 1,0-1 0,-5 3-1,1-1 55,1-1-1,-1 0 0,0 0 0,0-1 0,0 0 0,-1 0 0,1-1 0,0 0 0,-1-1 0,0 0 0,-10 0 1,18-2-398,-1 1 0,1-1 0,0 0 0,-1 1 1,1-1-1,0 0 0,0 0 0,0 0 1,0-1-1,0 1 0,0 0 0,0-1 1,1 1-1,-1-1 0,0 0 0,1 0 0,-1 1 1,1-1-1,0 0 0,-1 0 0,1 0 1,0 0-1,0-1 0,0 1 0,1 0 0,-2-3 1,2 3-280,0 0 0,0 1 0,0-1 0,-1 0 1,2 0-1,-1 1 0,0-1 0,0 0 1,0 1-1,1-1 0,-1 0 0,1 1 0,0-1 1,-1 0-1,1 1 0,0-1 0,0 1 0,0-1 1,0 1-1,0-1 0,0 1 0,0 0 0,0 0 1,3-2-1,17-10-6998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5.215"/>
    </inkml:context>
    <inkml:brush xml:id="br0">
      <inkml:brushProperty name="width" value="0.025" units="cm"/>
      <inkml:brushProperty name="height" value="0.025" units="cm"/>
    </inkml:brush>
  </inkml:definitions>
  <inkml:trace contextRef="#ctx0" brushRef="#br0">0 1 9417,'0'0'18129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6.939"/>
    </inkml:context>
    <inkml:brush xml:id="br0">
      <inkml:brushProperty name="width" value="0.025" units="cm"/>
      <inkml:brushProperty name="height" value="0.025" units="cm"/>
    </inkml:brush>
  </inkml:definitions>
  <inkml:trace contextRef="#ctx0" brushRef="#br0">83 311 6983,'4'-8'4847,"22"-43"1335,-24 55-2500,-1 21-3040,-7 21-106,-3-1 0,-1-1 1,-28 74-1,19-60-570,-15 70-1,94-559-1998,-60 403 2226,-1 23-128,1-1 0,0 0 0,0 0 0,0 0 0,1 0-1,0 1 1,0-1 0,0 0 0,1 1 0,2-7 0,-4 12-59,1 1-1,0-1 1,-1 0 0,1 1-1,0-1 1,-1 0 0,1 1-1,-1-1 1,1 1 0,-1-1-1,1 1 1,-1 0 0,1-1 0,-1 1-1,1-1 1,-1 1 0,0 0-1,1-1 1,-1 1 0,0 0-1,0-1 1,0 1 0,1 0-1,-1-1 1,0 1 0,0 0-1,0 1 1,8 25 81,-1 19 171,2 92 0,-9-101-71,2-1 0,1 1 0,2-1 1,13 47-1,-18-81-182,0 0 0,1 0 0,0 0 0,-1 0 0,1 0 0,0-1 0,0 1 1,0 0-1,0-1 0,0 1 0,1-1 0,-1 1 0,0-1 0,1 0 0,-1 1 0,1-1 1,-1 0-1,1 0 0,0 0 0,0 0 0,-1 0 0,1 0 0,0-1 0,0 1 1,0-1-1,0 1 0,0-1 0,1 1 0,-1-2 6,0 1-1,-1 0 1,1-1 0,-1 1 0,1-1-1,-1 0 1,1 1 0,-1-1-1,0 0 1,1 0 0,-1 0 0,0 0-1,0 0 1,1 0 0,-1 0-1,0 0 1,0-1 0,0 1-1,0 0 1,-1-1 0,1 1 0,0-1-1,-1 1 1,1-1 0,-1 1-1,1-1 1,-1 1 0,1-1 0,-1 1-1,0-1 1,0 0 0,0 1-1,0-3 1,1-11 16,-1-1 0,0 1-1,-1 0 1,-1-1 0,0 1-1,-1 0 1,-1 0 0,0 1-1,-1-1 1,0 1 0,-13-23-1,18 37-29,0-1-1,0 0 0,-1 0 0,1 0 0,-1 1 1,1-1-1,0 0 0,-1 0 0,1 1 0,-1-1 1,0 0-1,1 1 0,-1-1 0,0 1 0,1-1 1,-1 1-1,0-1 0,1 1 0,-1-1 0,0 1 0,-1-1 1,-4 14-183,8 31-100,-1-42 281,0 1 0,0-1 1,0 1-1,0-1 0,0 1 0,0-1 0,1 0 0,-1 0 0,1 0 1,0 1-1,-1-2 0,1 1 0,0 0 0,0 0 0,0 0 0,0-1 0,1 0 1,-1 1-1,0-1 0,1 0 0,-1 0 0,1 0 0,-1 0 0,1 0 0,-1-1 1,1 1-1,0-1 0,-1 0 0,1 0 0,0 0 0,-1 0 0,1 0 0,-1 0 1,1-1-1,4-1 0,2 0 7,-1 0 1,-1-1-1,1-1 0,0 1 1,-1-1-1,0-1 0,1 1 1,-2-1-1,1-1 0,7-6 1,-8 5 14,0 0 1,0 0-1,0-1 1,-1 0-1,0 0 1,0 0-1,-1 0 1,0-1-1,-1 0 1,0 1-1,0-1 1,-1-1-1,0 1 1,0 0-1,-1 0 1,-1-1-1,0-16 1,-12 145-216,12-109 163,-1-4 52,1 1 0,0 0 0,1 0-1,0-1 1,0 1 0,2 9-1,-2-15-2,0 0-1,-1 1 0,1-1 1,0 0-1,0 0 0,-1 0 0,1 1 1,0-1-1,0 0 0,0 0 1,0 0-1,1-1 0,-1 1 0,0 0 1,0 0-1,1-1 0,-1 1 1,0 0-1,0-1 0,1 1 1,-1-1-1,1 0 0,-1 0 0,0 1 1,1-1-1,-1 0 0,1 0 1,-1 0-1,1 0 0,-1 0 0,0-1 1,1 1-1,-1 0 0,1-1 1,-1 1-1,0-1 0,3 0 0,2-3 76,1 1-1,-1-1 0,0 0 0,0 0 1,0 0-1,-1-1 0,0 0 0,0 0 1,0 0-1,0-1 0,-1 0 0,1 0 1,3-8-1,1 0-14,-1-1 0,-1-1 1,0 1-1,7-29 0,-9-5 93,-4 31-246,-1 34-676,0 3 651,-1-7-287,1 0 0,0 0 0,1 0 0,4 23 0,-5-34 263,0 1 0,1-1-1,0 1 1,-1-1-1,1 1 1,0-1 0,-1 1-1,1-1 1,0 0-1,0 1 1,0-1-1,0 0 1,1 0 0,-1 0-1,0 0 1,0 0-1,1 0 1,1 1 0,-2-1-73,1-1 0,0 0 0,0 0 1,0 1-1,0-1 0,0 0 1,0 0-1,0-1 0,0 1 0,0 0 1,0-1-1,0 1 0,0-1 1,0 0-1,0 1 0,-1-1 1,1 0-1,3-2 0,1-2-59,0 1 0,0-1 0,0-1 0,-1 1-1,0-1 1,0 0 0,0 0 0,0-1 0,-1 1 0,-1-1 0,1 0-1,-1 0 1,5-15 0,-1-1 235,0-1 0,-2 1 0,3-31 0,-7 46 81,2-10 210,-1-1 0,-1 1 0,0-1-1,-2 0 1,0 1 0,-5-26-1,6 44-216,0-1 0,-1 0 0,1 0 0,0 0 0,-1 0 0,1 1 0,0-1 0,-1 0 0,1 0 0,-1 1 0,1-1 0,-1 0 0,1 1 0,-1-1 0,0 0 0,1 1 0,-1-1 0,0 1 0,1-1 0,-1 1 0,-1-1 0,1 1-8,1 0 0,-1 0 0,0 1 0,1-1 0,-1 0 0,1 0 1,-1 1-1,1-1 0,-1 0 0,0 1 0,1-1 0,-1 0 0,1 1 0,0-1 0,-1 1 0,1-1 0,-1 1 0,1-1 0,0 1 0,-1-1 0,1 1 0,0 0 0,-1-1 1,1 1-1,0-1 0,0 1 0,0 0 0,0-1 0,0 1 0,-1 0 0,1 1 0,-5 31 429,1 1 0,1 0-1,2 0 1,7 67 0,-4-86-370,1 0 0,0-1 0,2 1 0,9 24 1,-11-32-87,0 0 1,0-1 0,1 1 0,0-1-1,0 0 1,0 0 0,1 0 0,0-1 0,0 0-1,0 0 1,11 8 0,-15-13-5,-1 0 1,0 1 0,1-1-1,-1 0 1,0 0-1,1 1 1,-1-1-1,0 0 1,1 0-1,-1 0 1,1 0 0,-1 0-1,0 0 1,1 0-1,-1 1 1,1-1-1,-1 0 1,0 0 0,1-1-1,-1 1 1,1 0-1,-1 0 1,0 0-1,1 0 1,-1 0-1,0 0 1,1 0 0,-1-1-1,1 1 1,-1 0-1,0 0 1,1 0-1,-1-1 1,0 1 0,0 0-1,1-1 1,-1 1-1,0 0 1,0 0-1,1-1 1,2-21 195,-11-28-55,3 37-138,-1 0-1,0 0 1,-1 1 0,-1 0 0,0 0-1,-12-14 1,13 18-4,1 1 0,-1 0 0,0 1 0,0 0-1,-1 0 1,0 0 0,0 1 0,0 0 0,-1 0 0,-9-3 0,61 33-57,-23-19-606,-1-2 0,1 0 0,38 3 0,-36-6-1214,-1-1-1,1-1 1,32-6-1,-26-3-224,-12-6 3830,-15 16-1605,-1-1 1,0 1-1,1-1 0,-1 0 1,0 1-1,0-1 1,0 1-1,0-1 0,1 0 1,-1 1-1,0-1 1,0 0-1,0 1 1,0-1-1,0 0 0,-1 1 1,1-1-1,0 1 1,0-1-1,0 0 0,-1 1 1,1-1-1,0 1 1,0-1-1,-1 0 0,0 0 1,0 0 130,-1 0 0,1-1 1,-1 1-1,0 0 0,1 0 0,-1 0 1,0 0-1,0 0 0,0 0 0,0 1 1,0-1-1,-3 0 0,1 0-83,0 0-1,0 0 0,0 1 1,0-1-1,0 1 0,1 0 1,-1 0-1,0 1 0,0-1 1,0 1-1,0 0 1,0 0-1,0 0 0,1 0 1,-1 0-1,0 1 0,1 0 1,-1 0-1,1 0 1,0 0-1,0 1 0,-5 3 1,5-2-81,0 0 1,0 0-1,0 0 1,0 1 0,1-1-1,0 1 1,0 0 0,0 0-1,0 0 1,1 0-1,0 0 1,0 0 0,0 0-1,1 0 1,-1 0-1,2 10 1,-1-14-96,0 0 0,1 0 0,-1 0 0,0 0 0,1 0 0,-1-1 0,1 1 0,-1 0 0,1 0 0,0 0 0,-1 0 0,1 0 0,0-1 0,-1 1 0,1 0 0,0-1 0,0 1 0,0 0 0,0-1 0,0 1 0,0-1 0,0 0 0,-1 1 0,1-1-1,1 0 1,-1 1 0,0-1 0,0 0 0,0 0 0,0 0 0,0 0 0,0 0 0,0 0 0,0 0 0,0 0 0,1-1 0,43-8 100,-19-4-63,1-1 0,-2-2 0,0 0 0,31-27 0,34-22-193,-89 65 149,-1-1 0,0 1 0,0 0 0,0 0-1,0 0 1,1 0 0,-1 0 0,0 0 0,0 0-1,0 0 1,0 0 0,1 0 0,-1 0 0,0 0 0,0 0-1,0 0 1,1 0 0,-1 0 0,0 0 0,0 0-1,0 0 1,1 0 0,-1 0 0,0 0 0,0 0 0,0 0-1,0 0 1,1 0 0,-1 0 0,0 0 0,0 1-1,0-1 1,0 0 0,0 0 0,1 0 0,-1 0 0,0 0-1,0 1 1,0-1 0,0 0 0,0 0 0,0 0-1,0 0 1,1 1 0,-1-1 0,0 0 0,0 0 0,0 0-1,0 1 1,0-1 0,1 17-68,-6 18 85,3-28 41,1 0-1,0 0 1,0 0-1,1 0 0,-1 0 1,2 7-1,-1-13-43,0 0 0,0-1 0,0 1 0,1 0 0,-1-1 0,0 1 0,0 0 0,1-1 0,-1 1 0,0 0 0,1-1 0,-1 1 0,1-1 0,-1 1 0,1 0 1,-1-1-1,1 1 0,-1-1 0,1 0 0,-1 1 0,1-1 0,-1 1 0,1-1 0,0 0 0,0 1 0,1-1-2,0 0 0,0 0 0,0 0 0,-1-1 0,1 1 0,0 0 0,0-1 0,-1 1 0,1-1 0,0 0 0,-1 1 0,1-1 0,-1 0 0,1 0 0,1-1 0,17-13 4,-1 0-1,0-1 1,18-20 0,-18 16-325,0 2-1,27-19 1,-45 36 297,-1 1 1,0-1-1,1 1 1,-1 0 0,0-1-1,1 1 1,-1 0-1,1 0 1,-1-1 0,1 1-1,-1 0 1,1 0 0,-1 0-1,1 0 1,-1 0-1,1-1 1,-1 1 0,1 0-1,-1 0 1,1 0-1,-1 0 1,1 1 0,-1-1-1,1 0 1,-1 0-1,1 0 1,-1 0 0,1 0-1,-1 1 1,1-1-1,-1 0 1,0 0 0,1 1-1,-1-1 1,1 1-1,6 21-50,-11 46 1124,2-45-13,2-23-1032,0 0 0,1 1 0,-1-1 0,0 0 1,0 0-1,1 1 0,-1-1 0,0 0 0,1 0 0,-1 0 0,0 0 0,1 1 0,-1-1 0,0 0 0,1 0 0,-1 0 1,0 0-1,1 0 0,-1 0 0,0 0 0,1 0 0,-1 0 0,0 0 0,1 0 0,-1 0 0,0 0 0,1 0 0,-1 0 1,1 0-1,-1 0 0,0 0 0,0-1 0,1 1 0,-1 0 0,0 0 0,1 0 0,-1-1 0,15-5 284,-6-1-211,0-1 0,0 0 0,-1 0 0,0-1 0,-1 0 0,9-12 0,-10 12-202,0 1 1,0-1-1,1 1 0,1 1 0,-1-1 0,1 1 0,16-10 0,-24 16 104,0 1-1,1 0 1,-1 0-1,0-1 0,1 1 1,-1 0-1,0 0 1,1 0-1,-1 0 0,1 0 1,-1-1-1,0 1 1,1 0-1,-1 0 1,1 0-1,-1 0 0,1 0 1,-1 0-1,0 0 1,1 1-1,-1-1 1,1 0-1,-1 0 0,0 0 1,1 0-1,-1 0 1,1 1-1,-1-1 0,0 0 1,1 0-1,-1 0 1,0 1-1,1-1 1,-1 0-1,0 1 0,0-1 1,1 0-1,-1 1 1,0-1-1,0 0 1,0 1-1,1-1 0,-1 1 1,0-1-1,0 0 1,0 1-1,0-1 1,0 1-1,0-1 0,3 31 55,0-2 93,-2-28-174,0 0 0,0-1 1,0 1-1,0 0 0,1-1 1,-1 0-1,0 1 0,0-1 1,0 0-1,0 1 0,0-1 0,1 0 1,-1 0-1,0 0 0,0 0 1,0 0-1,1 0 0,-1 0 0,0-1 1,0 1-1,0 0 0,0-1 1,0 1-1,2-1 0,15-8-4747,-4-4-2865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7.315"/>
    </inkml:context>
    <inkml:brush xml:id="br0">
      <inkml:brushProperty name="width" value="0.025" units="cm"/>
      <inkml:brushProperty name="height" value="0.025" units="cm"/>
    </inkml:brush>
  </inkml:definitions>
  <inkml:trace contextRef="#ctx0" brushRef="#br0">136 112 7719,'-16'-26'7715,"-20"-33"-4459,35 58-3213,1 0 0,0 1 0,0-1 0,-1 1 0,1-1 0,0 0 0,-1 1 0,1-1 0,0 1 0,-1-1 0,1 1 0,-1-1 0,1 1 0,-1 0 0,1-1 0,-1 1 0,1-1 0,-1 1 0,1 0 0,-1-1 0,0 1 0,1 0 0,-1 0 0,1 0 0,-1-1-1,0 1 1,1 0 0,-1 0 0,0 0 0,1 0 0,-1 0 0,0 0 0,1 0 0,-1 0 0,0 1 0,1-1 0,-1 0 0,0 0 0,1 0 0,-1 1 0,1-1 0,-1 0 0,1 1 0,-1-1 0,1 1 0,-1-1 0,1 0 0,-1 1 0,1-1 0,-1 1 0,1-1 0,-1 1 0,1-1 0,0 1 0,-1 0 0,1-1 0,0 2 0,-21 40 10,19-36 187,-4 7 55,0 1-1,2 0 0,0 0 0,0 0 1,1 0-1,1 1 0,0 17 1,1-31-294,1 0 0,0-1 0,0 1 0,0 0 0,1 0 0,-1 0 0,0 0 0,0 0 0,0 0 1,1 0-1,-1 0 0,0 0 0,1-1 0,-1 1 0,1 0 0,-1 0 0,1 0 0,-1-1 1,1 1-1,0 0 0,-1-1 0,1 1 0,0 0 0,0-1 0,-1 1 0,1-1 0,1 1 0,0 0 6,0-1 0,0 1 0,1-1 0,-1 0 0,0 0 0,0 0 0,0 0 0,0 0 0,0 0 0,0-1 0,4 0 0,1-1 29,0-1 0,-1 1-1,1-1 1,-1 0 0,0-1 0,0 1-1,5-6 1,-3 2-154,0-1-1,-1-1 1,0 0 0,0 0-1,-1 0 1,-1 0 0,1-1-1,-2 0 1,1 0 0,-1 0-1,-1-1 1,0 0 0,0 1-1,-1-1 1,-1 0 0,1 0-1,-2-21 1,-18 210-870,18-177 826,0 0 0,0 0 0,0 0 0,0 0 0,0 0 0,0 0 0,1 0 0,-1 0 0,0 0 0,0 0 0,1 0 0,-1 0 0,1 0 0,-1 0 0,1 0 0,-1 0 0,1 0 0,0 0 0,-1 0 0,1-1 0,0 1 0,0 0 0,1 1-1,27 2-7137,-6-4 2469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7.647"/>
    </inkml:context>
    <inkml:brush xml:id="br0">
      <inkml:brushProperty name="width" value="0.025" units="cm"/>
      <inkml:brushProperty name="height" value="0.025" units="cm"/>
    </inkml:brush>
  </inkml:definitions>
  <inkml:trace contextRef="#ctx0" brushRef="#br0">73 115 5637,'-1'-111'10458,"-3"107"-6595,-2 13-2648,-5 12-793,11-21-407,-5 11 152,-2 2 91,0 1 1,1 0-1,1 0 0,0 0 1,1 1-1,0-1 0,1 1 1,1 0-1,0 0 0,1 0 1,2 20-1,-1-33-270,1 1 0,-1 0 0,1-1 0,0 1 0,0-1 0,0 1 0,0-1 0,0 1 0,0-1 0,1 0 0,-1 1 0,1-1 0,0 0 0,-1 0 0,1 0 0,0-1 1,0 1-1,0 0 0,1-1 0,-1 1 0,0-1 0,5 2 0,2 1-311,1-2 1,-1 1 0,1-1 0,18 1-1,17 4-742,-44-7 1116,0 1 0,0-1 0,0 1 0,0-1 0,0 1 0,0-1 0,0 1 0,-1 0 0,1-1 0,0 1 0,0 0 0,-1 0 0,1-1-1,0 1 1,-1 0 0,1 0 0,-1 0 0,1 0 0,-1 0 0,0 0 0,1 0 0,-1 0 0,0 0 0,1 0 0,-1 0 0,0 0 0,0 0 0,0 0 0,0 0 0,0 0 0,0 0 0,-1 0 0,1 0 0,0 0 0,0 0 0,-1 0 0,1 0 0,-1 0 0,1 0 0,-1 0 0,0 1 0,-1 2 309,0 1-1,0-1 1,0 0-1,-1 0 1,0 0 0,0 0-1,-6 6 1,6-7-278,-1 0 0,1 0 0,-1-1 0,0 1 1,-1-1-1,1 1 0,0-1 0,-1-1 0,1 1 0,-1-1 1,1 1-1,-1-1 0,1-1 0,-1 1 0,0-1 0,0 1 0,-8-2 1,12 1-322,0-1 1,0 1 0,0-1 0,0 0 0,0 0-1,0 1 1,0-1 0,0 0 0,1 0-1,-1 0 1,0 0 0,0 0 0,1 0 0,-1 0-1,1 0 1,-1 0 0,1 0 0,-1 0 0,1 0-1,0 0 1,-1 0 0,1-1 0,0 1-1,0 0 1,0 0 0,0 0 0,0 0 0,0-1-1,0 1 1,0 0 0,1 0 0,-1-2 0,0-2-1457,0-16-5416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7.980"/>
    </inkml:context>
    <inkml:brush xml:id="br0">
      <inkml:brushProperty name="width" value="0.025" units="cm"/>
      <inkml:brushProperty name="height" value="0.025" units="cm"/>
    </inkml:brush>
  </inkml:definitions>
  <inkml:trace contextRef="#ctx0" brushRef="#br0">22 1 11563,'0'0'10826,"-17"61"-9160,12-35-609,5 8-705,0-5-320,5-2-448,12-7-2307,-1-11-1889,-4-6-3844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8.341"/>
    </inkml:context>
    <inkml:brush xml:id="br0">
      <inkml:brushProperty name="width" value="0.025" units="cm"/>
      <inkml:brushProperty name="height" value="0.025" units="cm"/>
    </inkml:brush>
  </inkml:definitions>
  <inkml:trace contextRef="#ctx0" brushRef="#br0">190 63 19090,'0'0'5114,"0"8"-4025,36 433 1126,-28-370-2278,-7-59-210,9 49-898,-9-58 715,0 0-1,-1 0 0,1-1 0,1 1 1,-1 0-1,0-1 0,1 1 0,0-1 0,2 4 1,-1-5-3500,2-5-2247</inkml:trace>
  <inkml:trace contextRef="#ctx0" brushRef="#br0" timeOffset="1">0 9 16848,'0'0'8840,"13"-9"-17808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9.300"/>
    </inkml:context>
    <inkml:brush xml:id="br0">
      <inkml:brushProperty name="width" value="0.025" units="cm"/>
      <inkml:brushProperty name="height" value="0.025" units="cm"/>
    </inkml:brush>
  </inkml:definitions>
  <inkml:trace contextRef="#ctx0" brushRef="#br0">180 6 16496,'0'0'2162,"-8"-2"-977,5 1-1117,-1 0-1,1 0 1,-1 1 0,1 0 0,-1-1-1,1 1 1,-1 1 0,1-1 0,-1 0 0,1 1-1,-1 0 1,1 0 0,-5 1 0,2 1-25,0 1 1,0-1-1,0 1 1,1 0-1,-1 1 1,1-1-1,-7 9 1,-7 5-50,13-14 1,1 1-1,0 0 0,0 0 0,0 0 0,1 0 0,0 1 0,0 0 0,-5 10 0,9-16-1,0 1-1,0 0 0,1-1 1,-1 1-1,1 0 0,-1-1 1,0 1-1,1-1 0,-1 1 1,1-1-1,-1 1 1,1-1-1,0 1 0,-1-1 1,1 0-1,-1 1 0,1-1 1,0 0-1,-1 1 0,1-1 1,0 0-1,-1 0 0,1 1 1,0-1-1,0 0 1,-1 0-1,1 0 0,0 0 1,-1 0-1,1 0 0,0 0 1,0 0-1,-1-1 0,2 1 1,38 0 191,-33 0-165,23-1 199,-16 0-176,-1 0 1,0 1-1,0 1 0,0 0 1,14 4-1,-25-5-18,1 1 1,-1 0-1,1 0 1,-1 0-1,1 0 1,-1 0-1,0 1 1,0-1-1,0 0 1,0 1-1,0 0 1,0 0-1,0-1 0,0 1 1,0 0-1,-1 0 1,1 1-1,-1-1 1,0 0-1,0 0 1,0 1-1,0-1 1,0 1-1,0-1 1,0 1-1,-1-1 0,1 1 1,-1-1-1,0 1 1,0-1-1,0 4 1,-1 1 139,0 0-1,0 0 1,-1 0 0,0 0 0,-1-1 0,1 1-1,-1 0 1,-1-1 0,1 0 0,-1 0 0,0 0 0,0 0-1,-1-1 1,0 1 0,-8 7 0,9-9-46,-1 0-1,0 1 1,0-2 0,0 1 0,0 0-1,-1-1 1,1 0 0,-1 0-1,0-1 1,0 0 0,0 0 0,0 0-1,0-1 1,0 1 0,0-1-1,-1-1 1,1 1 0,-7-2 0,11 1-187,1-1 0,-1 0 0,0 0 1,1 0-1,-1 0 0,1 0 0,-1 0 0,1 0 1,-1-1-1,1 1 0,0 0 0,0-1 1,-1 1-1,1-1 0,0 1 0,0-1 0,1 0 1,-1 0-1,0 1 0,0-1 0,1 0 1,-1 0-1,1 0 0,0 1 0,-1-1 0,1 0 1,0 0-1,0 0 0,1-3 0,-1-5-539,0 1 0,1 0 0,0-1 0,0 1 0,4-9 0,15-28-3498,5-2-2091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09.633"/>
    </inkml:context>
    <inkml:brush xml:id="br0">
      <inkml:brushProperty name="width" value="0.025" units="cm"/>
      <inkml:brushProperty name="height" value="0.025" units="cm"/>
    </inkml:brush>
  </inkml:definitions>
  <inkml:trace contextRef="#ctx0" brushRef="#br0">103 94 11723,'0'0'8189,"7"3"-6742,23 9-177,-29-12-1205,-1 0 0,0 0 0,1 0 0,-1 0 0,1 0 0,-1 0 0,0 0 0,1 0 0,-1-1 0,0 1 0,1 0 0,-1 0 0,1 0 0,-1-1 0,0 1 0,0 0 0,1 0 0,-1-1 0,0 1 0,1 0 0,-1-1 0,0 1 0,0 0 1,1-1-1,-1 1 0,0 0 0,0-1 0,0 1 0,0 0 0,0-1 0,0 1 0,1-1 0,-1 1 0,0 0 0,0-1 0,0 1 0,0-1 0,0 1 0,0 0 0,-1-1 0,1 1 0,0-1 0,0-23 313,0 21-92,0 0-246,-1 0-1,1 0 1,-1 0 0,1 0 0,-1 0 0,0 0 0,0 0-1,-1 0 1,1 0 0,-1 0 0,1 1 0,-1-1 0,0 0 0,0 1-1,0 0 1,0-1 0,0 1 0,-1 0 0,1 0 0,-1 0-1,0 0 1,1 1 0,-6-3 0,6 3-44,0 0 1,0 0-1,0 0 1,0 1-1,-1-1 0,1 1 1,0-1-1,0 1 1,-1 0-1,1 0 1,0 0-1,-1 0 0,1 0 1,0 1-1,0-1 1,-1 1-1,1-1 1,0 1-1,0 0 0,0 0 1,0 0-1,0 0 1,0 0-1,0 0 0,0 1 1,0-1-1,0 0 1,1 1-1,-1 0 1,0-1-1,1 1 0,-3 3 1,-1 6-17,-1 1-1,2-1 1,-1 1 0,2 0 0,-1 0 0,2 0-1,-1 0 1,2 1 0,0-1 0,0 1-1,1-1 1,1 1 0,2 18 0,-2-29 16,-1 0-1,1 0 1,-1 0 0,1 0-1,0 0 1,-1 0 0,1 0-1,0 0 1,0 0 0,1 0 0,-1-1-1,0 1 1,1 0 0,-1-1-1,1 1 1,-1-1 0,1 1-1,0-1 1,-1 0 0,1 0 0,3 2-1,-1-2-40,-1 0-1,1 0 1,0 0-1,0 0 1,0-1-1,0 1 1,0-1-1,0 0 1,0 0-1,8-2 1,-3 0-339,1 0 1,-1-1-1,1 0 1,-1-1-1,0 0 1,-1 0-1,1-1 1,15-10-1,-15 6-1031,1 0-1,-2-1 1,1 0-1,-1 0 1,12-22-1,7-18-6186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10.233"/>
    </inkml:context>
    <inkml:brush xml:id="br0">
      <inkml:brushProperty name="width" value="0.025" units="cm"/>
      <inkml:brushProperty name="height" value="0.025" units="cm"/>
    </inkml:brush>
  </inkml:definitions>
  <inkml:trace contextRef="#ctx0" brushRef="#br0">47 131 14446,'0'0'1574,"-5"10"300,-3 8-1268,1 1 0,1-1 0,1 1 0,0 0 0,2 0 0,0 0 0,-1 34 0,4-37-248,-1 11 79,1-1 1,7 45 0,-7-66-426,1 0-1,0 1 1,0-1 0,1 0 0,0 0-1,0 1 1,0-1 0,0-1-1,1 1 1,0 0 0,0-1 0,0 1-1,0-1 1,1 0 0,0 0-1,-1 0 1,2 0 0,-1-1 0,7 5-1,-9-7 11,1-1 0,0 1 0,-1 0 0,1 0-1,0-1 1,-1 0 0,1 1 0,0-1 0,0 0 0,-1-1 0,1 1-1,0 0 1,0-1 0,-1 1 0,1-1 0,0 0 0,-1 0-1,1 0 1,-1 0 0,1-1 0,-1 1 0,0 0 0,0-1-1,1 0 1,-1 0 0,0 1 0,0-1 0,-1 0 0,1-1-1,0 1 1,-1 0 0,1 0 0,1-4 0,5-7 25,0-2 0,0 1-1,-1-1 1,5-18 0,-4 12-150,-2-1 0,-1 0 0,0-1-1,-2 0 1,1-38 0,-15 118-821,3-27 775,3-9-138,1-1-1,1 1 1,2 0-1,-1-1 1,3 27 0,-1-46 210,0 0 1,0 0 0,0 0-1,1-1 1,-1 1 0,0 0 0,0 0-1,0 0 1,1-1 0,-1 1-1,0 0 1,1 0 0,-1-1 0,1 1-1,-1 0 1,0-1 0,1 1-1,0 0 1,-1-1 0,1 1-1,-1-1 1,1 1 0,0-1 0,-1 1-1,1-1 1,0 0 0,0 1-1,-1-1 1,1 0 0,0 1-1,0-1 1,-1 0 0,1 0 0,0 0-1,0 0 1,0 0 0,0 0-1,-1 0 1,1 0 0,0 0 0,0 0-1,0 0 1,-1 0 0,1-1-1,1 1 1,1-2-118,1 1 0,-1 0 0,0-1 0,0 0 0,0 0 0,-1 0-1,1 0 1,0 0 0,4-5 0,2-6-524,0 0-1,0-1 1,-1 0 0,-1-1-1,0 0 1,-1 0 0,-1 0-1,0-1 1,-1 0 0,4-30-1,-4 7 634,-2-1 0,-2 1 0,-6-54 0,4 80 275,-5-43 724,-7 28 2653,14 28-3439,-1 0 1,1 0-1,-1 1 1,1-1-1,-1 0 1,1 0-1,-1 0 0,1 1 1,-1-1-1,1 0 1,0 1-1,-1-1 1,1 0-1,-1 1 1,1-1-1,0 0 1,-1 1-1,1-1 1,0 1-1,0-1 0,-1 1 1,1-1-1,0 1 1,0-1-1,0 1 1,0-1-1,-1 1 1,1-1-1,0 1 1,0-1-1,0 1 1,0-1-1,0 1 0,0-1 1,0 1-1,1-1 1,-1 1-1,0 0 1,-5 34 348,5-29-124,-6 34 269,2-1 1,2 1-1,4 58 0,-1-85-595,2 0 0,-1 0 0,1 0 0,1 0 0,0-1 0,1 1 0,1-1 0,0 0 0,0-1 0,1 1 0,0-1 0,1-1 0,1 1-1,12 12 1,-20-22-50,1 0 0,-1 1-1,1-1 1,-1 0-1,1 0 1,0 0 0,-1 0-1,1 0 1,0 0 0,0 0-1,0-1 1,-1 1-1,1-1 1,4 1 0,-5-1 5,-1 0 1,1 0-1,0 0 1,0-1-1,-1 1 1,1 0-1,0-1 1,-1 1-1,1 0 1,0-1 0,-1 1-1,1-1 1,-1 1-1,1-1 1,-1 1-1,1-1 1,-1 1-1,1-1 1,-1 0-1,1 1 1,-1-1-1,0 0 1,1 1 0,-1-1-1,0 0 1,0 0-1,1 1 1,-1-1-1,0 0 1,0 0-1,0 1 1,0-1-1,0 0 1,0 0-1,0 1 1,0-1 0,-1-1-1,0-8 46,0 1-1,-2-1 1,1 0 0,-1 1-1,0-1 1,-1 1 0,0 0-1,0 0 1,-1 0 0,0 1-1,-1 0 1,0 0 0,0 0-1,-1 1 1,0-1 0,0 2-1,-1-1 1,1 1 0,-2 0-1,1 1 1,-12-7 0,20 13-21,0-1-1,0 0 1,0 0 0,0 0 0,0 0 0,0 1-1,0-1 1,0 0 0,0 0 0,0 0 0,0 1 0,0-1-1,0 0 1,0 0 0,0 0 0,0 0 0,0 1-1,0-1 1,0 0 0,0 0 0,0 0 0,0 0 0,0 1-1,0-1 1,-1 0 0,1 0 0,0 0 0,0 0-1,0 0 1,0 0 0,0 1 0,0-1 0,-1 0 0,1 0-1,0 0 1,0 0 0,0 0 0,0 0 0,-1 0-1,1 0 1,0 0 0,0 0 0,16 15-119,-5-11-423,0 1-1,0-2 1,0 1-1,23 3 0,-19-5-924,0-1 0,-1 0 1,1-1-1,0-1 0,0 0 0,20-5 0,-1-5-3687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09.886"/>
    </inkml:context>
    <inkml:brush xml:id="br0">
      <inkml:brushProperty name="width" value="0.025" units="cm"/>
      <inkml:brushProperty name="height" value="0.025" units="cm"/>
    </inkml:brush>
  </inkml:definitions>
  <inkml:trace contextRef="#ctx0" brushRef="#br0">9075 545 6983,'-8'-2'-2520,"-50"-21"5358,15 4-3040,-63-35 0,82 41 80,-1 0 0,-1 2-1,0 1 1,-1 1 0,0 1-1,0 1 1,-32-3 0,-202-8-258,163 15 820,-1009-115 3262,319 23-3235,348 50-325,-770-42 522,-439 153-920,1392-41 195,-440 101-1,492-71 224,3 8 0,-300 138 0,401-150-139,2 4 0,2 4 0,3 4-1,-116 103 1,139-102-32,2 4 0,4 2-1,3 4 1,3 2 0,-72 120 0,107-150 4,3 0 0,1 1 1,3 1-1,1 1 0,3 0 0,2 1 1,2 0-1,3 1 0,-1 61 0,7-9-96,4 1-1,6-1 1,33 157-1,-3-96 203,7-2 0,7-3-1,6-1 1,8-4 0,6-3 0,7-3-1,130 180 1,321 342 623,53-43-706,-403-448 196,8-8-1,8-8 1,394 247-1,66-28-50,27-53-64,-439-235-6,276 67 0,269 9-60,-559-134-81,2-9-1,259-5 1,-318-26 20,0-7 0,-1-8 0,256-62 1,-304 48 21,-3-6 0,-1-5 0,-2-5 0,199-115 0,-243 118-26,-3-3 1,-3-4-1,-1-3 0,-3-2 1,-3-4-1,-2-2 0,99-138 1,-124 144 44,-2-3 0,-3 0 1,-3-2-1,-3-1 1,-2-1-1,-4-1 0,21-120 1,-12-34 88,0-234 1,-23 338-20,14-687 969,19-338-1101,-24 952-344,-7 0 0,-20-197 0,2 305 130,-4 0 1,-3 1 0,-4 0 0,-3 2 0,-65-140 0,31 105 543,-4 3 0,-5 2 0,-89-106 0,133 184-207,-332-428 537,130 144-3308,153 210 145,-4 2-2141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2.027"/>
    </inkml:context>
    <inkml:brush xml:id="br0">
      <inkml:brushProperty name="width" value="0.025" units="cm"/>
      <inkml:brushProperty name="height" value="0.025" units="cm"/>
    </inkml:brush>
  </inkml:definitions>
  <inkml:trace contextRef="#ctx0" brushRef="#br0">66 0 15759,'-19'72'2125,"-19"86"-502,35-136-2738,0 1 0,1-1 0,2 0 0,0 1 0,4 25 0,-1-35 332,0 0 0,1 0 0,1 0 0,0-1 0,8 14 0,-7-13 1072,0-1-1,-1 1 0,0 0 1,5 23-1,-6-5 695,-1 1 0,-2 0-1,-1-1 1,-1 1 0,-2-1 0,-2 1 0,0-1-1,-2-1 1,-22 60 0,21-61-722,7-24-4766,1-18-679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10.563"/>
    </inkml:context>
    <inkml:brush xml:id="br0">
      <inkml:brushProperty name="width" value="0.025" units="cm"/>
      <inkml:brushProperty name="height" value="0.025" units="cm"/>
    </inkml:brush>
  </inkml:definitions>
  <inkml:trace contextRef="#ctx0" brushRef="#br0">61 257 609,'15'-52'10259,"-18"28"-5104,3 23-5013,-1 1-1,1-1 1,-1 1-1,1-1 1,-1 1-1,0-1 1,1 1-1,-1-1 1,1 1-1,-1 0 0,0-1 1,1 1-1,-1 0 1,0 0-1,0 0 1,1-1-1,-1 1 1,0 0-1,1 0 1,-1 0-1,0 0 1,0 0-1,1 0 0,-1 0 1,0 1-1,1-1 1,-1 0-1,0 0 1,1 1-1,-2-1 1,-1 2-29,0 0 1,0 0-1,0 0 1,0 1 0,0-1-1,0 1 1,1-1-1,-1 1 1,1 0 0,0 0-1,0 0 1,0 0-1,0 1 1,0-1 0,1 0-1,-3 7 1,3-6-24,-1 1 1,1-1-1,-1 0 1,1 1-1,0-1 1,1 1-1,-1-1 1,1 1-1,0 0 0,0-1 1,1 1-1,-1-1 1,3 8-1,-2-10-85,0 0 0,1 0 0,0-1 0,-1 1 0,1 0 0,0-1 0,0 1 0,0-1 0,0 0 0,0 0 0,0 0 0,0 0 0,1 0 0,-1 0 0,0 0 0,1-1-1,-1 1 1,0-1 0,1 1 0,2-1 0,57 2 140,-50-2-132,3 0-387,-12 1 517,1-1 0,-1 0 0,1 0 1,-1 0-1,1-1 0,-1 1 1,1-1-1,-1 0 0,5-1 0,-7 1-13,0 0-1,0 0 0,0 0 0,0 0 0,-1 0 1,1 0-1,0 0 0,0-1 0,-1 1 0,1 0 1,0 0-1,-1-1 0,1 1 0,-1 0 1,0-1-1,0 1 0,1-1 0,-1 1 0,0-1 1,0 1-1,0 0 0,0-1 0,0 1 0,-1-1 1,1 1-1,0 0 0,-1-3 0,-4-15 365,0 0 0,-1 0 0,-16-35 0,15 40-479,1 0-1,0-1 1,1 0-1,1 0 1,0 0 0,1 0-1,-2-27 1,5 41-56,0 0 0,1-1 0,-1 1 1,0 0-1,1 0 0,0-1 0,-1 1 0,1 0 0,0 0 0,-1 0 0,1-1 1,0 1-1,0 0 0,0 0 0,0 0 0,0 1 0,0-1 0,0 0 0,0 0 1,0 0-1,0 1 0,1-1 0,-1 1 0,0-1 0,0 1 0,1-1 0,-1 1 1,0 0-1,1 0 0,-1-1 0,1 1 0,1 0 0,58 0-1878,-41 1 1157,86-1-6936,-49 0-1698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08:11.151"/>
    </inkml:context>
    <inkml:brush xml:id="br0">
      <inkml:brushProperty name="width" value="0.025" units="cm"/>
      <inkml:brushProperty name="height" value="0.025" units="cm"/>
    </inkml:brush>
  </inkml:definitions>
  <inkml:trace contextRef="#ctx0" brushRef="#br0">0 2080 7815,'0'0'8526,"12"-5"-5820,332-156-1597,-132 55-1033,811-337 697,16 29 2221,-941 376-2682,1340-457 2490,34 128-3367,-1339 338-2473,-114 22 1424,-12 2-439,-8 1-4140,-14-1-3870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4:38.032"/>
    </inkml:context>
    <inkml:brush xml:id="br0">
      <inkml:brushProperty name="width" value="0.025" units="cm"/>
      <inkml:brushProperty name="height" value="0.025" units="cm"/>
    </inkml:brush>
  </inkml:definitions>
  <inkml:trace contextRef="#ctx0" brushRef="#br0">8906 294 10698,'-876'-140'710,"495"95"-594,-571-51 35,724 85-215,0 9 0,-269 34 0,156 19-166,2 15 1,4 15-1,-459 173 1,531-149 417,6 11 0,4 11 0,-311 211 0,363-197-233,7 9 0,7 7 1,6 9-1,-181 217 0,172-154-228,10 7 0,-251 439 0,329-482 256,7 5-1,10 3 0,8 4 0,-69 296 1,91-228 73,-30 427 0,59 283 280,32-704-220,12 0 0,13-2 0,11-1 0,13-2 0,11-3 0,188 486-1,-151-520 146,9-3 0,11-6 0,257 358 0,-261-431-100,6-6 1,8-5-1,5-6 1,6-6 0,248 175-1,-218-195-100,4-7-1,4-9 1,4-7-1,5-8 1,298 83-1,-231-98-89,3-12 0,2-11-1,485 15 1,-312-61-819,567-76 1,420-158-112,-227-68 1283,-999 236-29,-4-8 1,-4-8-1,342-212 1,-340 166-150,-6-8 0,-7-8-1,-5-7 1,-8-8 0,186-237 0,-226 236-113,-8-6 0,-7-5 0,-7-4-1,-9-5 1,-7-4 0,74-236 0,-101 217-86,-8-2 0,-10-2 0,-9-1 1,-9-2-1,-9-1 0,-10 0 0,-9 0 0,-10 0 0,-75-391 0,-183-385 2330,-85 25-1046,66 282-1092,-58 21 4,247 500-296,-230-278-1,237 335-150,-3 5 1,-5 4 0,-147-106-1,135 123-594,-4 6-1,-2 4 0,-3 7 1,-3 4-1,-165-50 0,-63 5-2352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6:45.366"/>
    </inkml:context>
    <inkml:brush xml:id="br0">
      <inkml:brushProperty name="width" value="0.025" units="cm"/>
      <inkml:brushProperty name="height" value="0.025" units="cm"/>
    </inkml:brush>
  </inkml:definitions>
  <inkml:trace contextRef="#ctx0" brushRef="#br0">41 246 3395,'0'0'7543,"-8"1"-6785,-25 5-256,107-10-480,11-5 50,0 3 0,0 4 1,153 15-1,-136-5-25,701-17 795,-410-7-408,864 10-331,-2 73-73,-142 100 51,-103-10 4,292-74-59,174-118-26,-1111 22 0,1814-188-5,3-103 74,-1923 267-72,270-34-14,4 37 5,422 95 47,-818-47-11,13 2-4,61 7-329,336-6 0,-515-19-1282,-1-2 1,33-9-1,-7-1-3828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16:46.283"/>
    </inkml:context>
    <inkml:brush xml:id="br0">
      <inkml:brushProperty name="width" value="0.025" units="cm"/>
      <inkml:brushProperty name="height" value="0.025" units="cm"/>
    </inkml:brush>
  </inkml:definitions>
  <inkml:trace contextRef="#ctx0" brushRef="#br0">7092 767 10025,'-190'-84'2809,"-417"-160"-1758,-23 59-2140,-13 59 982,-510 35 871,953 80-508,-883-15 526,885 35-972,0 9 0,1 8-1,-280 74 1,-147 113-709,486-153 923,4 5 0,-178 118 0,306-180-33,-37 25 58,1 3-1,1 0 1,-40 42 0,69-61-4,2 1 0,-1 0-1,2 1 1,0 0 0,-14 27 0,19-31-27,1-1 1,0 1 0,0 0 0,1 0 0,0 0 0,0 0-1,1 0 1,1 0 0,0 0 0,2 17 0,1-13-8,1 0 1,0 0 0,1 0-1,1-1 1,0 0-1,0 0 1,2 0 0,-1-1-1,2 0 1,0-1 0,0 0-1,1 0 1,16 13-1,5 3 27,1-1 1,2-2-1,53 30 0,-28-24-50,1-3 1,0-3-1,2-2 0,1-3 1,78 13-1,331 24-41,801-58-107,0-98-5,-758 54 170,12 4 115,980-108 251,-1107 77-181,-318 53-8,-1-4 0,137-60 1,-200 76-103,0-1-1,0-1 1,-1-1 0,-1 0 0,0-1 0,0-1 0,22-24 0,-33 31-35,0 0-1,0-1 0,-1 1 1,0-1-1,0 0 0,-1 0 1,1 0-1,-2-1 1,1 1-1,-1-1 0,0 0 1,-1 1-1,1-1 0,-2 0 1,1 0-1,-1 0 1,0 0-1,-1 0 0,0 0 1,0 0-1,0 1 0,-5-12 1,1 7-31,0-1 0,-1 1 0,-1 0 0,0 1 0,0-1 0,-1 1 1,-1 1-1,1 0 0,-2 0 0,-12-10 0,-7-4-41,-2 1 0,-49-28 1,20 18 14,-2 4 0,-2 2 0,0 2 1,-81-18-1,-279-39-154,-526-2-4051,600 63 1292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5.130"/>
    </inkml:context>
    <inkml:brush xml:id="br0">
      <inkml:brushProperty name="width" value="0.025" units="cm"/>
      <inkml:brushProperty name="height" value="0.025" units="cm"/>
    </inkml:brush>
  </inkml:definitions>
  <inkml:trace contextRef="#ctx0" brushRef="#br0">42 1340 12460,'0'0'4367,"-8"-1"-2568,6 0-1701,0 1 1,0 0-1,0 0 1,0-1 0,0 1-1,0-1 1,0 0 0,0 1-1,0-1 1,0 0-1,0 0 1,0 0 0,-3-3-1,5 3-46,-1-1 0,1 1-1,-1-1 1,1 0 0,0 1 0,-1-1-1,1 1 1,0-1 0,0 1 0,0-1-1,0 0 1,0 1 0,1-1 0,-1 1-1,0-1 1,1 1 0,-1-1 0,1 1-1,0-1 1,-1 1 0,1 0 0,0-1-1,0 1 1,0 0 0,0-1-1,0 1 1,1-1 0,45-61 767,3 3 0,103-98 0,-100 107-746,92-93-59,594-603-887,-728 734 403,26-25 127,-35 37-37,-1 0 1,1 0-1,0 0 0,-1 0 0,1 0 1,0 0-1,0 0 0,0 1 0,0-1 1,0 0-1,0 1 0,3-1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5.479"/>
    </inkml:context>
    <inkml:brush xml:id="br0">
      <inkml:brushProperty name="width" value="0.025" units="cm"/>
      <inkml:brushProperty name="height" value="0.025" units="cm"/>
    </inkml:brush>
  </inkml:definitions>
  <inkml:trace contextRef="#ctx0" brushRef="#br0">152 1 8456,'0'0'7420,"-2"9"-5188,-11 43-666,-37 93 1,30-94-1345,2 0 1,-16 78 0,21-29-549,11-56-4900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5.838"/>
    </inkml:context>
    <inkml:brush xml:id="br0">
      <inkml:brushProperty name="width" value="0.025" units="cm"/>
      <inkml:brushProperty name="height" value="0.025" units="cm"/>
    </inkml:brush>
  </inkml:definitions>
  <inkml:trace contextRef="#ctx0" brushRef="#br0">0 65 3748,'0'0'19122,"72"-36"-18001,-17 36-417,-2 0-287,10 0-257,-4 0-64,-11-2-96,0 2 32,-7-1-897,-12-5-1345,-8-1-2338,-5-5-6727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6.696"/>
    </inkml:context>
    <inkml:brush xml:id="br0">
      <inkml:brushProperty name="width" value="0.025" units="cm"/>
      <inkml:brushProperty name="height" value="0.025" units="cm"/>
    </inkml:brush>
  </inkml:definitions>
  <inkml:trace contextRef="#ctx0" brushRef="#br0">92 9 18033,'0'0'3064,"-3"9"-2097,-19 45-382,-25 103 0,41-129-465,0 1 1,3-1-1,0 1 0,2 0 1,1 0-1,3 29 0,-3-57-104,0 1 0,0 0 0,1 0 0,-1 0 0,0-1 0,0 1 0,1 0 0,-1 0 0,1-1 0,0 1 0,-1 0 0,1-1 0,0 1 0,0-1 0,0 1 0,0-1 0,0 1 0,0-1 0,1 0 0,-1 0 0,0 1 0,1-1 0,-1 0 0,1 0 0,-1 0 0,1-1 0,0 1 0,-1 0 0,1 0 0,0-1 0,-1 1 0,1-1 0,0 0 0,0 1 0,-1-1 0,1 0 0,0 0 0,0 0 0,0 0 0,-1-1 0,1 1 0,0 0 0,0-1-1,-1 1 1,4-2 0,4-2 141,1 0 0,-1 0-1,0-1 1,0 0-1,0-1 1,13-11-1,10-13-51,-1-1-1,-1-2 0,-2-1 1,-2-1-1,0-1 0,-3-1 1,-1-1-1,-2-1 0,-2-1 1,20-61-1,-104 232 750,63-124-847,-8 15 23,1 0 1,2 1-1,0 0 1,1 0-1,1 1 1,1-1-1,-2 33 1,7-55-27,0 0 0,0 1 0,0-1 0,0 0-1,0 0 1,0 1 0,1-1 0,-1 0 0,1 0 0,-1 1 0,1-1 0,-1 0 0,1 0 0,-1 0-1,1 0 1,0 0 0,0 0 0,0 0 0,-1 0 0,1 0 0,0 0 0,0 0 0,0-1 0,0 1-1,1 0 1,-1-1 0,0 1 0,0-1 0,0 1 0,0-1 0,1 1 0,-1-1 0,0 0 0,0 0-1,1 1 1,-1-1 0,0 0 0,1 0 0,-1-1 0,0 1 0,0 0 0,1 0 0,1-1 0,2 0-399,-1 0-1,0 0 1,0 0 0,0-1 0,0 1 0,0-1 0,0 0 0,0 0 0,0-1 0,-1 1-1,1-1 1,3-3 0,4-12-3811,-4-2-1779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7.039"/>
    </inkml:context>
    <inkml:brush xml:id="br0">
      <inkml:brushProperty name="width" value="0.025" units="cm"/>
      <inkml:brushProperty name="height" value="0.025" units="cm"/>
    </inkml:brush>
  </inkml:definitions>
  <inkml:trace contextRef="#ctx0" brushRef="#br0">104 1 16111,'0'0'8419,"-2"13"-7730,-6 27-154,-2 0 1,-17 42 0,-15 55 151,38-118-673,0 0 0,1 1 0,1 0 0,0 37 0,2-57-12,0 1-1,0-1 1,0 0 0,0 1-1,0-1 1,0 1-1,1-1 1,-1 0-1,0 1 1,0-1-1,0 1 1,0-1-1,0 0 1,1 1-1,-1-1 1,0 1-1,0-1 1,1 0-1,-1 1 1,0-1-1,0 0 1,1 0-1,-1 1 1,0-1-1,1 0 1,-1 0 0,1 1-1,-1-1 1,0 0-1,1 0 1,-1 0-1,1 0 1,-1 1-1,0-1 1,1 0-1,-1 0 1,1 0-1,20-7 129,13-19 131,-9-2-243,0-1 0,-2-1 0,-2-1 0,32-59-1,-9-7-3619,-39 79 1555,-20 19-17638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2.736"/>
    </inkml:context>
    <inkml:brush xml:id="br0">
      <inkml:brushProperty name="width" value="0.025" units="cm"/>
      <inkml:brushProperty name="height" value="0.025" units="cm"/>
    </inkml:brush>
  </inkml:definitions>
  <inkml:trace contextRef="#ctx0" brushRef="#br0">89 13 13869,'0'0'2082,"0"12"-1319,2 535 4405,-3-627-4245,-1 23-1296,3 0-1,12-85 1,-7 108 218,-3 10 132,0 1 0,2 0-1,1 0 1,1 0 0,20-43 0,-27 65 17,0 0 1,1 0 0,-1 0-1,1 0 1,-1 0-1,1 0 1,-1 0-1,1 0 1,0 0-1,0 0 1,-1 0-1,1 0 1,0 1 0,0-1-1,0 0 1,0 1-1,0-1 1,0 0-1,0 1 1,0-1-1,0 1 1,0-1-1,0 1 1,0 0 0,0 0-1,0-1 1,1 1-1,-1 0 1,0 0-1,0 0 1,0 0-1,0 0 1,1 0-1,-1 1 1,0-1 0,0 0-1,0 0 1,0 1-1,2 0 1,-1 1 6,0 0 1,0-1 0,0 1 0,-1 0-1,1 0 1,-1 0 0,0 0 0,1 0-1,-1 1 1,0-1 0,0 0 0,0 1-1,0-1 1,-1 0 0,1 1 0,-1-1-1,1 4 1,-2 1 74,1-1 1,-1 0-1,-1 0 0,1 0 0,-1 0 1,0 0-1,0 0 0,-1 0 0,0-1 1,0 1-1,0-1 0,-1 1 1,1-1-1,-1-1 0,0 1 0,-1 0 1,1-1-1,-1 0 0,0 0 0,-7 4 1,2-1 26,1 0 0,-1-1 1,-1 0-1,1-1 0,-1 0 1,0 0-1,0-1 1,0-1-1,-1 0 0,-13 2 1,24-5-140,1 0 1,-1 0 0,0 1 0,1-1-1,-1 0 1,0 0 0,1 0 0,-1 0 0,0 0-1,1 0 1,-1 0 0,1-1 0,-1 1-1,0 0 1,1 0 0,-1 0 0,0-1-1,1 1 1,-1 0 0,1-1 0,-1 1-1,1 0 1,-1-1 0,1 1 0,-1-1-1,1 1 1,-1-1 0,1 1 0,0-1-1,-1 1 1,1-1 0,-1 0 0,8-21-1653,27-22-2028,43-31-3779,-31 30 2451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7.396"/>
    </inkml:context>
    <inkml:brush xml:id="br0">
      <inkml:brushProperty name="width" value="0.025" units="cm"/>
      <inkml:brushProperty name="height" value="0.025" units="cm"/>
    </inkml:brush>
  </inkml:definitions>
  <inkml:trace contextRef="#ctx0" brushRef="#br0">1 95 12844,'0'0'6129,"11"0"-4603,13-5-786,-1 0-1,0-2 0,30-11 1,-44 14-519,1 1 0,0 0 0,0 1 1,0 0-1,0 0 0,18 1 0,-26 1-186,0-1 0,0 1-1,1 1 1,-1-1 0,0 0 0,0 1-1,0-1 1,0 1 0,1-1 0,-1 1 0,0 0-1,0 0 1,0 0 0,-1 0 0,1 0-1,0 1 1,0-1 0,-1 0 0,1 1-1,0 0 1,-1-1 0,1 1 0,-1 0 0,0 0-1,0-1 1,0 1 0,0 0 0,0 0-1,0 0 1,0 0 0,-1 1 0,1-1-1,-1 0 1,1 0 0,-1 0 0,0 4 0,-5 76 2500,5-82-2503,8-24 331,2-13-239,-5 21-140,0 0 0,-1 0-1,-1 0 1,1-30 0,-3 46-106,-1-1 0,0 1-1,1 0 1,-1-1 0,0 1 0,1 0 0,-1 0-1,0-1 1,1 1 0,-1 0 0,1 0 0,-1-1-1,0 1 1,1 0 0,-1 0 0,1 0 0,-1 0-1,1 0 1,-1-1 0,1 1 0,-1 0 0,1 0-1,-1 0 1,1 0 0,-1 0 0,1 1-1,-1-1 1,0 0 0,1 0 0,-1 0 0,1 0-1,-1 0 1,1 1 0,-1-1 0,0 0 0,1 1-1,27 9-3068,-18-7 1866,46 8-6271,-26-6 1467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8.052"/>
    </inkml:context>
    <inkml:brush xml:id="br0">
      <inkml:brushProperty name="width" value="0.025" units="cm"/>
      <inkml:brushProperty name="height" value="0.025" units="cm"/>
    </inkml:brush>
  </inkml:definitions>
  <inkml:trace contextRef="#ctx0" brushRef="#br0">174 20 13453,'0'0'3667,"-8"-1"-811,3-1-2670,0 1 0,-1 0 1,1 0-1,0 1 0,0-1 0,-1 1 0,1 0 0,0 1 0,0-1 0,0 1 1,-1 0-1,1 0 0,0 1 0,0-1 0,0 1 0,1 1 0,-1-1 0,0 0 0,1 1 1,-1 0-1,-6 6 0,5-3 79,1 1 1,-1 0 0,1 1-1,0-1 1,1 1 0,-1 0 0,-3 11-1,7-17-257,1-1 1,-1 1-1,0-1 0,1 1 0,-1-1 1,1 1-1,0-1 0,-1 1 0,1 0 0,0-1 1,0 1-1,0 0 0,0-1 0,0 1 0,1-1 1,-1 1-1,0 0 0,1-1 0,-1 1 1,1-1-1,0 1 0,-1-1 0,1 1 0,0-1 1,0 0-1,0 1 0,0-1 0,0 0 0,0 0 1,0 0-1,0 0 0,1 0 0,-1 0 1,0 0-1,1 0 0,-1 0 0,1 0 0,-1-1 1,1 1-1,-1-1 0,1 1 0,-1-1 0,1 0 1,0 1-1,-1-1 0,1 0 0,2 0 1,4 0-28,1 1 1,-1-2 0,1 1-1,-1-1 1,0 0 0,1-1-1,-1 0 1,0-1 0,0 1-1,0-1 1,0-1 0,-1 0 0,1 0-1,-1 0 1,0-1 0,0 0-1,-1 0 1,1-1 0,-1 0-1,0 0 1,-1 0 0,1-1 0,-1 0-1,-1 0 1,1 0 0,-1-1-1,4-10 1,0 3-6,3-17 53,-21 36 201,3 3-161,1 0-1,0 1 1,1-1 0,-1 1-1,1 1 1,1-1 0,0 1-1,0 0 1,0 0 0,1 0-1,1 1 1,0-1 0,0 0 0,-1 18-1,3-25-66,0-1-1,0 0 1,0 0 0,0 0-1,0 1 1,1-1 0,-1 0-1,0 0 1,1 0-1,-1 0 1,1 1 0,-1-1-1,1 0 1,0 0 0,-1 0-1,1 0 1,0 0 0,0 0-1,0-1 1,-1 1-1,1 0 1,0 0 0,0-1-1,2 2 1,0-1 9,0 0-1,0 0 1,0 0-1,0 0 1,0-1 0,0 1-1,0-1 1,0 0-1,0 0 1,3-1 0,2 1-6,-1-1 0,0-1 0,1 1 0,-1-1 0,0-1 0,0 1 0,12-8 0,-7 3-93,0-1 0,0-1-1,-1 0 1,-1 0 0,0-1 0,0-1 0,-1 0 0,0 0 0,8-14 0,-30 63 587,12-37-482,1 0-1,-1 0 1,1 0 0,-1 0-1,1 0 1,0 1-1,-1-1 1,1 0 0,0 0-1,0 0 1,0 1-1,0-1 1,0 0 0,0 0-1,0 1 1,0-1 0,0 0-1,1 0 1,-1 0-1,0 0 1,1 1 0,-1-1-1,1 0 1,-1 0-1,1 0 1,0 0 0,-1 0-1,1 0 1,0 0 0,1 1-1,9-1-53,-1-1-1,1-1 1,-1 1-1,1-2 0,-1 1 1,0-2-1,0 1 1,0-1-1,0-1 1,0 0-1,11-5 1,-11 3-80,0 2 0,1 0 0,0 0 1,0 1-1,0 0 0,0 1 1,1 0-1,-1 1 0,13 0 1,-22 2 178,-1 0 0,1 0 0,-1 0 0,0 0 0,0 0 0,1 1 0,-1-1 0,0 0 0,0 1 0,0-1 0,-1 1 0,1-1 0,0 1 1,0 0-1,-1-1 0,1 1 0,-1 0 0,0-1 0,1 1 0,-1 0 0,0 0 0,0-1 0,0 1 0,0 0 0,-1 1 0,1 1-16,1-1-1,-1 0 0,1 1 0,-1-1 1,1 0-1,0 1 0,0-1 0,0 0 1,1 0-1,-1 0 0,3 4 0,1-5-46,0 1 0,0-1 0,0 0 0,0 0-1,0 0 1,1-1 0,-1 0 0,0 0 0,1 0-1,-1-1 1,1 0 0,6 0 0,-6 0-808,-1-1 1,1 1 0,-1-1-1,0 0 1,1 0-1,9-3 1,-15 3 561,1 1 0,-1 0 0,1-1 0,-1 1 0,0 0 0,1-1 0,-1 1 0,0-1 0,1 1 0,-1-1 0,0 1 0,1 0 0,-1-1 0,0 1 0,0-1 0,0 1 0,0-1 0,1 1 0,-1-1 0,0 0 0,0 1 0,0-1 0,0 1 0,0-1 0,0 1 0,0-1 0,0 1 0,-1-1 0,1 1 0,0-1 0,0 1 0,0-1 0,0 1 0,-1-1 0,1 1 0,0-1 0,-1 1 0,1 0 0,0-1 0,-1 1 0,1-1 0,0 1 0,-1 0 0,0-1 0,-7-9-4194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8.379"/>
    </inkml:context>
    <inkml:brush xml:id="br0">
      <inkml:brushProperty name="width" value="0.025" units="cm"/>
      <inkml:brushProperty name="height" value="0.025" units="cm"/>
    </inkml:brush>
  </inkml:definitions>
  <inkml:trace contextRef="#ctx0" brushRef="#br0">0 13 12588,'0'0'9193,"66"-12"-10250,-32 16-2146,2 1-3171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8.707"/>
    </inkml:context>
    <inkml:brush xml:id="br0">
      <inkml:brushProperty name="width" value="0.025" units="cm"/>
      <inkml:brushProperty name="height" value="0.025" units="cm"/>
    </inkml:brush>
  </inkml:definitions>
  <inkml:trace contextRef="#ctx0" brushRef="#br0">96 110 5317,'0'0'20547,"5"2"-20119,-2-1-416,1-1 0,-1 0 1,1 1-1,-1-2 1,1 1-1,-1 0 1,1-1-1,-1 1 0,1-1 1,-1 0-1,0 0 1,1-1-1,-1 1 1,0-1-1,0 1 0,0-1 1,0 0-1,0 0 1,5-5-1,-5 5-11,-1 0 0,1 0 0,0-1 0,-1 1 0,1-1 0,-1 1 0,0-1 0,0 0 0,0 1 0,0-1 0,-1 0 0,1-1 0,-1 1 1,1 0-1,-1 0 0,0-1 0,-1 1 0,1 0 0,0-1 0,-1 1 0,0-1 0,0-6 0,-1 9 7,1 0 0,-1 0 0,0 0 0,0 0 0,0 0 0,0 0 0,0 0 0,0 0 0,0 0 0,0 1 0,0-1 0,0 0 0,-1 1 0,1-1 0,0 1 0,0-1 0,-1 1 0,1 0 0,0-1 0,-1 1 0,1 0 0,0 0 0,-1 0 0,1 0 0,0 0 0,-2 0 0,-37 5 85,30-1 44,1 1 0,0 0-1,1 1 1,-1 0-1,1 0 1,0 1-1,0 0 1,1 1-1,0-1 1,0 1-1,1 1 1,0-1 0,1 1-1,0 0 1,0 0-1,1 0 1,0 1-1,-5 20 1,8-29-122,1 1 1,0 0-1,0 0 1,0 0-1,0 0 0,0 0 1,0 0-1,1 0 1,-1 0-1,1 0 1,-1-1-1,1 1 1,0 0-1,0 0 0,-1-1 1,1 1-1,0 0 1,1-1-1,-1 1 1,0-1-1,0 1 0,1-1 1,-1 0-1,1 1 1,-1-1-1,1 0 1,-1 0-1,1 0 0,0 0 1,0 0-1,-1-1 1,1 1-1,0 0 1,0-1-1,0 0 1,0 1-1,0-1 0,3 0 1,11 2-89,-1-1 0,0 0 0,29-4 0,-33 2-109,3 0-706,-1-1 0,1 0 0,-1-1 0,0-1 0,15-6 0,18-10-5347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0:59.595"/>
    </inkml:context>
    <inkml:brush xml:id="br0">
      <inkml:brushProperty name="width" value="0.025" units="cm"/>
      <inkml:brushProperty name="height" value="0.025" units="cm"/>
    </inkml:brush>
  </inkml:definitions>
  <inkml:trace contextRef="#ctx0" brushRef="#br0">75 0 8168,'0'0'9000,"-5"11"-7035,-7 19-794,1 0 0,2 0-1,1 1 1,1 1 0,-3 48 0,5-35-678,1-27-420,2 1 0,1-1 0,0 1 0,1 0 0,1-1 0,4 21 0,-5-38-59,1 1 1,-1-1-1,1 1 1,0 0-1,0-1 1,-1 1-1,1-1 1,0 1-1,1-1 1,-1 0-1,0 1 1,0-1-1,0 0 1,1 0-1,-1 0 1,1 0-1,-1 0 1,1 0-1,-1 0 1,1-1-1,-1 1 1,1 0-1,0-1 1,-1 1-1,1-1 1,0 0-1,0 1 1,-1-1-1,1 0 1,0 0-1,0 0 1,-1-1-1,1 1 1,0 0-1,-1-1 1,1 1-1,0-1 1,-1 1-1,4-2 1,4-2 140,1 1 0,-1-2 0,0 1 0,-1-1 0,13-9 0,19-20 112,66-70 0,8-8-1890,-119 119-3667,-4 13 1836,-7 11 374,-77 104-7602,30-46 13266,61-88-2416,1 0 1,0 0 0,0 0 0,1 1 0,-1-1 0,0 0 0,0 1-1,1-1 1,-1 0 0,0 1 0,1-1 0,-1 1 0,1-1 0,0 1-1,0-1 1,-1 1 0,1-1 0,0 3 0,1-3-32,-1-1 0,1 1 0,0-1 1,-1 1-1,1-1 0,-1 0 0,1 1 0,0-1 0,-1 0 0,1 1 1,0-1-1,-1 0 0,1 0 0,0 0 0,0 0 0,-1 0 1,1 0-1,0 0 0,-1 0 0,1 0 0,0 0 0,0 0 0,-1 0 1,1 0-1,0 0 0,0-1 0,8-1 828,0-1-1,0-1 0,0 1 1,12-8-1,54-43 2789,-26 56-1842,-41-4-1721,-1-1-1,1 0 0,-1 0 0,1-1 0,-1 0 0,0 0 0,-1-1 0,1 1 1,-1-1-1,8-9 0,2-1 0,-1-1 0,21-29 0,-20 21-101,-20 31-173,-26 42 23,29-47 62,-1 2 36,-1 1 0,1-1 0,0 0 0,0 1 0,1-1 0,-1 1-1,1 0 1,0-1 0,0 1 0,1 0 0,0 0 0,-1 0-1,2 9 1,0-13-24,1 0 0,-1 0 1,0 0-1,0 0 0,1 0 0,-1-1 0,0 1 0,1 0 0,-1-1 0,1 1 0,-1-1 0,1 0 1,-1 1-1,1-1 0,-1 0 0,1 0 0,0 0 0,-1 0 0,1 0 0,-1 0 0,1-1 0,1 1 1,38-7 215,-30 3-259,-1 0-1,1-1 0,-1-1 0,-1 0 0,19-14 0,10-6-524,-37 25 375,-4 4 102,1 0 0,0-1 0,-1 1 0,1 0 0,0 1 0,1-1 0,-1 0 0,0 0 0,-1 6 0,-4 6 73,0-4-369,-12 23 542,13-10-6973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1:00.048"/>
    </inkml:context>
    <inkml:brush xml:id="br0">
      <inkml:brushProperty name="width" value="0.025" units="cm"/>
      <inkml:brushProperty name="height" value="0.025" units="cm"/>
    </inkml:brush>
  </inkml:definitions>
  <inkml:trace contextRef="#ctx0" brushRef="#br0">0 0 14638,'0'0'9219,"9"4"-9363,71 35-1835,-64-30 91,0 0 1,-1 2 0,22 18-1,-37-28 2195,0-1 1,1 1-1,-1 0 1,0-1-1,0 1 1,1 0-1,-1 0 0,0-1 1,0 1-1,0 0 1,0-1-1,0 1 0,0 0 1,0 0-1,0-1 1,0 1-1,-1 0 1,1 0-1,0-1 0,0 1 1,-1 0-1,1-1 1,0 1-1,-1 0 0,1-1 1,-1 1-1,0 0 1,-17 24 901,7-11-483,10-12-752,-1 0-1,1 0 1,0 0-1,0 0 1,0 0-1,0 0 1,0 0-1,0 0 1,0 1-1,1-1 0,-1 0 1,1 1-1,0-1 1,0 1-1,0-1 1,0 0-1,0 1 1,0-1-1,1 0 1,-1 1-1,1-1 1,-1 0-1,1 1 1,0-1-1,0 0 0,0 0 1,0 0-1,0 0 1,3 3-1,2 0-454,0-1-1,0-1 0,0 1 1,1-1-1,-1 0 0,1 0 1,0-1-1,7 2 0,-8-2 218,1-1 0,-1 1 0,0 1 0,0-1 0,0 1-1,0 0 1,-1 0 0,1 1 0,-1-1 0,0 1-1,7 7 1,-11-10 453,-1 0 0,0 0 1,1-1-1,-1 1 0,0 0 0,0 0 0,0 0 0,0 0 0,0 0 0,0 0 1,0 0-1,0 0 0,0 0 0,0 0 0,0 0 0,-1-1 0,1 1 0,0 0 1,-1 0-1,1 0 0,0 0 0,-1 0 0,1-1 0,-1 1 0,1 0 0,-1 0 1,0-1-1,1 1 0,-1 0 0,0-1 0,1 1 0,-1-1 0,0 1 0,0-1 1,0 1-1,0-1 0,1 0 0,-1 1 0,0-1 0,0 0 0,-1 1 0,-45 16 1876,41-15-1503,-2 0-449,-46 11 957,52-13-1196,1 0 1,0 0 0,-1 0 0,1 0 0,0 0 0,-1 0 0,1 0-1,0 0 1,-1 0 0,1 0 0,0-1 0,0 1 0,-1-1 0,1 1-1,0-1 1,0 1 0,-1-1 0,1 0 0,0 1 0,0-1 0,0 0-1,0 0 1,0 0 0,0 0 0,0 0 0,1 0 0,-1 0 0,0 0-1,1 0 1,-1-1 0,0 1 0,1 0 0,-1 0 0,0-3 0,-1-19-4787,2-5-2220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1:00.373"/>
    </inkml:context>
    <inkml:brush xml:id="br0">
      <inkml:brushProperty name="width" value="0.025" units="cm"/>
      <inkml:brushProperty name="height" value="0.025" units="cm"/>
    </inkml:brush>
  </inkml:definitions>
  <inkml:trace contextRef="#ctx0" brushRef="#br0">91 111 9897,'0'0'3283,"8"0"203,-1 1-3262,-2-1 794,1 0-1,0 0 1,0 0-1,0-1 1,-1 0-1,12-3 1,-15 3-838,1 0 1,-1 0-1,0 0 0,0-1 1,0 1-1,0 0 0,-1-1 1,1 0-1,0 1 0,-1-1 1,1 0-1,-1 0 0,1 0 1,-1 0-1,0 0 1,0 0-1,0 0 0,0-1 1,0 1-1,0 0 0,-1-1 1,1 1-1,0-4 0,-1 4-169,1 0-1,-1 0 0,0 0 0,1 0 1,-1 0-1,0 0 0,0 0 0,0 0 0,-1 0 1,1 0-1,0 1 0,-1-1 0,1 0 0,-1 0 1,0 0-1,1 0 0,-1 1 0,0-1 0,0 0 1,0 1-1,0-1 0,-1 1 0,1-1 0,0 1 1,-1-1-1,1 1 0,-1 0 0,1 0 0,-1 0 1,0 0-1,1 0 0,-1 0 0,0 0 1,0 0-1,1 1 0,-1-1 0,0 1 0,0-1 1,0 1-1,0 0 0,0 0 0,0 0 0,0 0 1,-3 0-1,-1 1-53,-1-1 1,1 1 0,0 0-1,0 0 1,1 1 0,-1 0-1,0 0 1,0 0 0,1 1-1,-1 0 1,1 0 0,0 0-1,-8 7 1,7-4 29,1-1 0,0 1 0,1 0 0,-1 1 0,1-1 0,0 1 0,1 0 0,0 0 0,0 0 0,0 0 0,1 0 0,0 1 0,0-1 0,0 10 0,2-14 12,0 1-1,0 0 0,0 0 0,0 0 1,1 0-1,0 0 0,0 0 1,0-1-1,0 1 0,1 0 1,-1-1-1,1 1 0,0-1 1,0 1-1,0-1 0,1 0 0,-1 0 1,1 0-1,-1 0 0,1 0 1,0-1-1,0 1 0,0-1 1,1 0-1,-1 0 0,1 0 1,-1 0-1,1-1 0,3 2 0,14 4-60,0-2-1,0 0 0,1-1 0,0 0 0,21-1 1,111-6-5087,-90-5 809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1:00.978"/>
    </inkml:context>
    <inkml:brush xml:id="br0">
      <inkml:brushProperty name="width" value="0.025" units="cm"/>
      <inkml:brushProperty name="height" value="0.025" units="cm"/>
    </inkml:brush>
  </inkml:definitions>
  <inkml:trace contextRef="#ctx0" brushRef="#br0">1 217 15535,'0'0'1719,"7"9"-3454,-5-7 1693,1 2-1,1 0 1,-1-1-1,1 1 0,0-1 0,0 0 0,0 0 1,0 0-1,0 0 0,1-1 0,-1 1 1,1-1-1,0 0 0,-1-1 0,1 1 1,0-1-1,7 1 0,135 7 1415,274-18 0,611-101 694,-180 14-513,9 55-1224,2 37 663,-541 5-727,-288 0-1047,37-2-1891,-26-10-4101,-27 0-1532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1:32.529"/>
    </inkml:context>
    <inkml:brush xml:id="br0">
      <inkml:brushProperty name="width" value="0.025" units="cm"/>
      <inkml:brushProperty name="height" value="0.025" units="cm"/>
    </inkml:brush>
  </inkml:definitions>
  <inkml:trace contextRef="#ctx0" brushRef="#br0">1 0 4324,'1'29'6115,"0"-25"-6120,0 0 0,1 0 0,-1 0 1,1 0-1,-1-1 0,1 1 1,0 0-1,0-1 0,1 0 0,-1 0 1,1 1-1,0-1 0,5 4 0,4 3 31,-1 0-1,1-2 0,1 1 0,0-1 0,0-1 0,0-1 0,1 0 0,0 0 0,0-1 0,26 5 0,17 0 146,85 5 0,-56-8 55,317 22 403,-299-28-469,196-25 1,-85-6-123,307-2-1,204 40 42,-361-2-41,-322-5-30,1143 4 145,-1061-6-39,225 26 1,-308-19-113,144 23 77,247 7 0,204-45 10,-86-1-44,-394 11-47,-1-8 0,199-32 0,452-75 61,-308 96-305,-495 18 210,4 1-266,0-1 0,0 0 0,0-1 0,0 0 0,0 0 0,0-1 0,0 0 0,10-4 0,5-11-3739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1:48.394"/>
    </inkml:context>
    <inkml:brush xml:id="br0">
      <inkml:brushProperty name="width" value="0.025" units="cm"/>
      <inkml:brushProperty name="height" value="0.025" units="cm"/>
    </inkml:brush>
  </inkml:definitions>
  <inkml:trace contextRef="#ctx0" brushRef="#br0">75 1 4644,'0'0'956,"-8"3"-379,-59 12 3800,112 2-4361,7-2 28,1-1 1,1-3-1,106 8 1,166-16 245,-173-5-219,13 2 16,1375-15 403,-962-12 312,246-5-408,-161 62-219,-124-2-164,100-5 49,300 4 67,528-25 1662,-1061-35-1097,-326 24-674,-8 5-50,-72 4-43,-41 3-6369,14-3 316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3.226"/>
    </inkml:context>
    <inkml:brush xml:id="br0">
      <inkml:brushProperty name="width" value="0.025" units="cm"/>
      <inkml:brushProperty name="height" value="0.025" units="cm"/>
    </inkml:brush>
  </inkml:definitions>
  <inkml:trace contextRef="#ctx0" brushRef="#br0">268 0 10602,'0'0'7703,"-4"9"-6913,-100 156 1213,19-34-936,71-103-1031,26-40-126,27-44-182,28-66-1078,-66 126 1259,0-1 0,1 1 0,-1 0 1,-1-1-1,1 1 0,0 0 0,-1 0 1,0 5-1,0 18 115,4 45 139,-3-67-144,0 0 0,0 0 0,0 0 0,1 0 0,-1 0 1,1-1-1,0 1 0,1 0 0,-1-1 0,1 0 0,4 5 0,-8-9-5,1 0 0,0-1 0,0 1-1,1-1 1,-1 1 0,0 0-1,0-1 1,0 1 0,0-1 0,0 1-1,0 0 1,0-1 0,1 1 0,-1 0-1,0-1 1,0 1 0,1 0-1,-1-1 1,0 1 0,0 0 0,1 0-1,-1-1 1,0 1 0,1 0 0,-1 0-1,0 0 1,1-1 0,-1 1-1,0 0 1,1 0 0,-1 0 0,0 0-1,1 0 1,-1 0 0,1 0-1,-1 0 1,0-1 0,1 2 0,-1-1-1,0 0 1,1 0 0,-1 0 0,1 0-1,-1 0 1,0 0 0,1 0-1,-1 0 1,0 0 0,1 1 0,-1-1-1,0 0 1,1 0 0,-1 1 0,0-1-1,1 0 1,-1 0 0,0 1-1,0-1 1,1 0 0,-1 1 0,0-1-1,0 0 1,1 1 0,-7-34 479,0 23-466,0 1 1,-1 0-1,0 0 0,-1 0 0,0 1 0,-1 0 0,1 1 0,-2 0 1,1 0-1,-11-5 0,3 2 20,-1 1 0,1 0 1,-2 1-1,1 2 0,-22-6 0,76 18-615,65 3-1,1-9-3771,-24-4-3449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4:07.820"/>
    </inkml:context>
    <inkml:brush xml:id="br0">
      <inkml:brushProperty name="width" value="0.025" units="cm"/>
      <inkml:brushProperty name="height" value="0.025" units="cm"/>
    </inkml:brush>
  </inkml:definitions>
  <inkml:trace contextRef="#ctx0" brushRef="#br0">0 725 6758,'14'8'454,"66"47"431,-35-21-260,3-2 0,58 30 0,-70-48-558,1-1 0,1-1 0,0-2 0,1-2 0,77 6 0,200-14 129,203-53-35,-304 25-135,1738-159 33,-284 110-29,246-15 762,1295-41 1049,-312 9-1851,-835 23 36,-1095 88-43,-554 12 18,-329-1-281,-1-3 0,129-26 0,-156 18-904,-1-2-1,76-32 1,3-17-3258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4:22.460"/>
    </inkml:context>
    <inkml:brush xml:id="br0">
      <inkml:brushProperty name="width" value="0.025" units="cm"/>
      <inkml:brushProperty name="height" value="0.025" units="cm"/>
    </inkml:brush>
  </inkml:definitions>
  <inkml:trace contextRef="#ctx0" brushRef="#br0">1 87 5189,'679'-30'6131,"-642"27"-5840,229-5 149,418 41 1,204 0 217,0-56 350,-473 9-827,554 1-115,-35 1-31,1153-11 638,-1345 10-610,0-1-25,382 78-6,-949-46-281,261 22 802,-3-36-3691,-366-13-268,-9-7-3454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4:43.918"/>
    </inkml:context>
    <inkml:brush xml:id="br0">
      <inkml:brushProperty name="width" value="0.025" units="cm"/>
      <inkml:brushProperty name="height" value="0.025" units="cm"/>
    </inkml:brush>
  </inkml:definitions>
  <inkml:trace contextRef="#ctx0" brushRef="#br0">0 215 8488,'0'0'-566,"8"0"550,21-2 191,-2-2 1,38-8-1,-34 5 64,0 1 1,53-2-1,-9 10-167,133 24 0,-128-13-26,115 3-1,-31-23 23,233-38 0,-379 42-65,637-50 367,2 50-309,-647 3-60,194 3 6,477-16 50,-154-26-50,-375 35-8,224 23 0,530 44 92,-280-78-20,-2 1 61,-257 17-86,661-20 74,208-61 98,1 48-31,-308 81-187,-368-12 0,24-6 8,677 28 16,-369-28-17,165 5-14,-444-23 33,645 10 34,-605-12-12,298-2 11,-178-64 58,-269 11-48,487-32 769,-979 71-929,-26 1-239,-26 0-1373,11 2-1393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28:12.237"/>
    </inkml:context>
    <inkml:brush xml:id="br0">
      <inkml:brushProperty name="width" value="0.025" units="cm"/>
      <inkml:brushProperty name="height" value="0.025" units="cm"/>
    </inkml:brush>
  </inkml:definitions>
  <inkml:trace contextRef="#ctx0" brushRef="#br0">117 1 4388,'-8'0'1917,"-101"1"309,128 1-2138,0 0 1,0 1 0,0 2-1,-1 0 1,1 0-1,28 15 1,53 15 49,-45-24-51,1-3 0,103 4 1,118-18 483,-175 2-385,792-9 304,-163 4 29,556 4 160,-30 0-664,-676-16-18,264-4 706,755 54-55,-1278-20-245,1738 114 164,-1792-103-541,274 9-653,-422-30-543,0-4 0,176-31 0,-106-12-2460,-11-19-1805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0:04.637"/>
    </inkml:context>
    <inkml:brush xml:id="br0">
      <inkml:brushProperty name="width" value="0.025" units="cm"/>
      <inkml:brushProperty name="height" value="0.025" units="cm"/>
    </inkml:brush>
  </inkml:definitions>
  <inkml:trace contextRef="#ctx0" brushRef="#br0">1 187 5637,'585'-23'2242,"1084"-58"913,-956 72-2791,500-16 1819,14 7-1581,44-3-51,-1186 16-524,-13 0 53,116 7 0,-176 5-601,-12-7 435,0 1 0,0-1 0,0 0 0,0 1 0,0-1 0,0 0 0,0 0 0,0 1 0,0-1 0,0 0 0,0 1 0,0-1 0,0 0 0,0 0 1,0 1-1,0-1 0,0 0 0,0 0 0,0 1 0,0-1 0,0 0 0,0 1 0,-1-1 0,1 0 0,0 0 0,0 0 0,0 1 0,0-1 0,-1 0 0,1 0 0,0 0 0,0 1 0,-1-1 0,1 0 0,0 0 0,0 0 0,-1 0 0,1 0 0,0 1 0,0-1 1,-1 0-1,1 0 0,0 0 0,-1 0 0,1 0 0,0 0 0,0 0 0,-1 0 0,1 0 0,0 0 0,-1 0 0,1-1 0,-25 4-6042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0:05.898"/>
    </inkml:context>
    <inkml:brush xml:id="br0">
      <inkml:brushProperty name="width" value="0.025" units="cm"/>
      <inkml:brushProperty name="height" value="0.025" units="cm"/>
    </inkml:brush>
  </inkml:definitions>
  <inkml:trace contextRef="#ctx0" brushRef="#br0">0 244 12588,'0'0'913,"12"1"-993,52 3 54,1-4 1,80-9-1,45-1 65,-53 17-17,184 31-1,15 2 6,-160-32-24,193-18 0,175-49 274,833-114 316,7 92-322,-628 103-220,-3 32 357,-475-32 121,1322 19 1174,-1027-84-4650,-410 20-827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0:49.366"/>
    </inkml:context>
    <inkml:brush xml:id="br0">
      <inkml:brushProperty name="width" value="0.025" units="cm"/>
      <inkml:brushProperty name="height" value="0.025" units="cm"/>
    </inkml:brush>
  </inkml:definitions>
  <inkml:trace contextRef="#ctx0" brushRef="#br0">0 337 8904,'72'8'3806,"102"-14"-3603,-165 6-48,1423-54 646,-407 35-134,16 2-498,-435 13-87,290-55-71,-336 13-11,366-1 55,-651 35-51,1214 8 54,-686 14-10,462 13 353,836-10 109,-1211-17 85,-755 4-522,1521-31 799,-1361 15-774,1378-56 519,-1232 84-1327,-388-13-7735,-42-3 2578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2:05.426"/>
    </inkml:context>
    <inkml:brush xml:id="br0">
      <inkml:brushProperty name="width" value="0.025" units="cm"/>
      <inkml:brushProperty name="height" value="0.025" units="cm"/>
    </inkml:brush>
  </inkml:definitions>
  <inkml:trace contextRef="#ctx0" brushRef="#br0">1 39 6566,'8'1'4730,"120"28"-3517,-74-15-1035,80 9 1,603-10 936,-128-35 368,128-3-419,1010-16-808,-485 29 166,-526 57 17,132 3-216,68-73 129,-815 17-250,745-21 1077,-777 39-1198,-53-5-376,62 1 0,-89-6-144,-1 0 1,1-1-1,-1 0 1,1 0-1,-1-1 1,1 0-1,-1-1 1,0 0-1,0 0 1,0-1-1,-1 1 1,11-8-1,22-26-4906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2:16.312"/>
    </inkml:context>
    <inkml:brush xml:id="br0">
      <inkml:brushProperty name="width" value="0.025" units="cm"/>
      <inkml:brushProperty name="height" value="0.025" units="cm"/>
    </inkml:brush>
  </inkml:definitions>
  <inkml:trace contextRef="#ctx0" brushRef="#br0">0 67 5573,'0'0'2338,"5"7"-1467,2 4-697,1-1 1,0 0 0,1-1-1,0 1 1,0-2-1,1 1 1,0-1 0,0-1-1,19 10 1,-10-7-5,1-1 0,1-1-1,-1-1 1,1 0 0,30 4 0,77 6 802,232-1 0,-214-13-813,1400 3 1078,-828-10-1064,879-22 1124,-722 6-1222,1523 34-24,-832 7 60,1-49 138,-609-15-160,1158-43-45,-1258 58-50,1420-34 167,-1147 60 298,-932 16-317,-119-7-1097,140-4 1,-186-11-3221,-21-10-2700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4:52.604"/>
    </inkml:context>
    <inkml:brush xml:id="br0">
      <inkml:brushProperty name="width" value="0.025" units="cm"/>
      <inkml:brushProperty name="height" value="0.025" units="cm"/>
    </inkml:brush>
  </inkml:definitions>
  <inkml:trace contextRef="#ctx0" brushRef="#br0">8907 508 8648,'-121'-34'-580,"-175"-45"1614,179 52-858,-238-23 0,-745 18 58,693 27 675,-1846 3 383,1910 22-1068,2 14 0,2 16 0,2 14 0,-349 115 1,524-127-296,1 8 0,-271 144 1,320-139-27,2 5 1,4 4 0,3 5-1,-121 121 1,125-100 154,5 5 1,-99 141-1,144-172-13,3 1 0,4 3 0,2 1 0,-48 145 0,48-90-61,7 1 0,-31 272 0,51-226-8,19 332 0,22-245 13,13-1 1,10-2-1,131 391 0,-140-533 26,6-1 1,4-3-1,6-2 0,5-2 0,5-4 1,131 165-1,589 619 49,-641-743-7,7-7 1,228 168-1,-244-217 4,4-5 0,4-7 0,226 95 0,-20-45-15,437 107-1,-608-197 18,3-8 0,0-8-1,312 7 1,-255-40 37,-1-11-1,386-75 1,-329 29-116,514-180 0,-637 174 10,-4-7-1,-3-8 1,-4-7-1,176-129 1,-141 67 67,199-198-1,140-212 70,-394 397-106,-7-5 0,-8-6 0,-8-6 0,-8-4 0,136-311 0,19-229 28,-231 597 71,-5-3 0,-6 0 0,14-237 1,-39 203 116,-7-1 1,-45-258 0,-111-320-3,115 554-2,-9 2 0,-130-294 0,149 404-309,-3 1 0,-4 2-1,-3 2 1,-3 2 0,-3 3-1,-4 2 1,-2 2 0,-90-74 0,70 78 62,-4 3 1,-1 4 0,-97-45 0,50 38 124,-211-65 0,-156-4-1497,-2 31-3492,485 96 4641,-181-34-3994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4.250"/>
    </inkml:context>
    <inkml:brush xml:id="br0">
      <inkml:brushProperty name="width" value="0.025" units="cm"/>
      <inkml:brushProperty name="height" value="0.025" units="cm"/>
    </inkml:brush>
  </inkml:definitions>
  <inkml:trace contextRef="#ctx0" brushRef="#br0">206 1 6983,'0'0'11872,"6"11"-10836,-6-10-1026,3 4 68,0 0 0,-1 0 1,0 0-1,0 0 0,0 0 0,0 1 0,-1-1 0,0 1 0,0-1 0,-1 1 1,1-1-1,-1 1 0,-1-1 0,1 1 0,-1 0 0,1-1 0,-2 1 0,-1 5 1,-11 26 72,-1-1 0,-2 0 0,-1-2 0,-2 0 0,-2-1 0,-35 42 0,29-49-46,27-26-129,1 0 0,-1 1-1,1-1 1,-1 0 0,1 1 0,-1-1 0,1 0-1,-1 0 1,1 1 0,-1-1 0,0 0 0,1 0-1,-1 0 1,1 0 0,-1 0 0,0 0 0,1 0-1,-1 0 1,0 0 0,1 0 0,-1 0 0,1 0-1,-1 0 1,0-1 0,1 1 0,-1 0 0,1 0-1,-1-1 1,1 1 0,-1 0 0,1-1 0,-1 1 0,1 0-1,-1-1 1,1 1 0,-1-1 0,1 1 0,0-1-1,-1 1 1,1-1 0,0 1 0,-1-1 0,1 1-1,0-1 1,0 0 0,-1 1 0,1-1 0,0 1-1,0-1 1,0 0 0,0 1 0,0-1 0,0 0-1,-5-41-2785,2 0 0,2 0-1,5-54 1,-2 58 871,7-66 303,-5 78 10153,-4 38-8098,0 7 100,0 0-1,1 0 1,1 0-1,6 27 1,-6-40-486,0 1 0,1-1-1,-1 0 1,1-1 0,1 1 0,-1 0 0,1-1 0,0 1 0,0-1 0,1-1 0,-1 1 0,1 0 0,0-1 0,0 0 0,1 0 0,10 5 0,-4-1-114,-5-4-54,-1-1 1,0 1-1,1-1 1,-1 0-1,1 0 0,0-1 1,0 0-1,12 2 1,-37-26-1591,-7-12 915,-17-20 508,38 50 436,1 0 1,-1 0 0,0 1-1,0 0 1,0 0 0,0 0-1,0 0 1,-1 1-1,1 0 1,-7-3 0,10 5-95,1-1 1,-1 1 0,1 0-1,-1 0 1,0-1 0,1 1 0,-1 0-1,0 0 1,1 0 0,-1 0-1,0 0 1,1 0 0,-1 0-1,0 0 1,1 0 0,-1 0 0,0 0-1,1 0 1,-1 0 0,0 0-1,1 1 1,-1-1 0,0 0-1,1 1 1,-1-1 0,0 0 0,1 1-1,-1-1 1,1 0 0,-1 1-1,1-1 1,-1 1 0,1-1-1,0 1 1,-1 0 0,1-1 0,-1 1-1,1-1 1,0 1 0,0 0-1,-1-1 1,1 1 0,0 0-1,0-1 1,0 1 0,0 0-1,0-1 1,0 1 0,0 0 0,0-1-1,0 1 1,0 0 0,0-1-1,0 1 1,0 0 0,0-1-1,1 1 1,-1 0 0,0-1 0,0 1-1,1 0 1,-1-1 0,1 2-1,1 2-40,0 1 0,0-1 1,0 1-1,0-1 0,1 0 0,-1 0 0,1 0 0,5 5 0,1-2 25,1-1 0,0 0 0,-1-1 0,1 0-1,1 0 1,-1-1 0,1-1 0,0 0 0,0 0 0,11 1 0,48 3-1262,-4-6-3309,-31-2-2234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2:41.654"/>
    </inkml:context>
    <inkml:brush xml:id="br0">
      <inkml:brushProperty name="width" value="0.025" units="cm"/>
      <inkml:brushProperty name="height" value="0.025" units="cm"/>
    </inkml:brush>
  </inkml:definitions>
  <inkml:trace contextRef="#ctx0" brushRef="#br0">1 693 5061,'76'11'602,"1"-5"1,1-2-1,-1-4 1,0-3-1,0-4 1,92-19-1,115-31-305,194-34-71,4 35-103,34 38 90,134-9 743,-460 12-511,753-35 850,-334 65-1101,6 0-147,407-32 291,-298 3 226,1884-98 110,-1873 69-643,222 4 21,607-44 13,-1560 83-65,1104-85 184,3 93 203,856 105-285,-1211-86-79,858 15 50,512 38-169,-1073-36 70,-608-33 25,938 102 9,-450-24 181,-822-83 130,-24-2 404,1 4 0,107 24 0,-220-38-5276,-31-11-2585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08.031"/>
    </inkml:context>
    <inkml:brush xml:id="br0">
      <inkml:brushProperty name="width" value="0.025" units="cm"/>
      <inkml:brushProperty name="height" value="0.025" units="cm"/>
    </inkml:brush>
  </inkml:definitions>
  <inkml:trace contextRef="#ctx0" brushRef="#br0">0 144 13901,'0'0'-261,"11"9"-124,-9-7 363,7 6-18,0 0 0,0-1-1,0 0 1,1-1 0,-1 0 0,2-1-1,-1 0 1,21 7 0,459 92 315,-402-88-257,184 23 187,2-11 0,395-10 0,554-88 738,-672 29-771,1956-163 148,-1909 160-33,-197 16-2063,-236 12-2276,-12-4-3475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09.231"/>
    </inkml:context>
    <inkml:brush xml:id="br0">
      <inkml:brushProperty name="width" value="0.025" units="cm"/>
      <inkml:brushProperty name="height" value="0.025" units="cm"/>
    </inkml:brush>
  </inkml:definitions>
  <inkml:trace contextRef="#ctx0" brushRef="#br0">0 50 15567,'0'0'1868,"3"-9"-528,5-28-422,-7 37-902,-1 1 0,0-1 0,0 0 0,0 0 0,0 1 0,0-1 0,1 0 0,-1 0 0,0 0 0,0 0-1,0 0 1,1 1 0,-1-1 0,0 0 0,0 0 0,1 0 0,-1 0 0,0 0 0,0 0 0,0 0 0,1 0 0,-1 0 0,0 0 0,0 0-1,1 0 1,-1 0 0,0 0 0,0 0 0,1 0 0,-1 0 0,0 0 0,0 0 0,1 0 0,-1 0 0,0 0 0,0 0 0,1 0-1,-1-1 1,0 1 0,0 0 0,0 0 0,1 0 0,-1 0 0,0 0 0,0-1 0,0 1 0,0 0 0,0 0 0,1-1 0,-1 1-1,0 0 1,0 0 0,0 0 0,0-1 0,0 1 0,0 0 0,0 0 0,0-1 0,0 1 0,0 0 0,0 0 0,0-1 0,0 1 0,0 0-1,7 18 298,-6-18-230,84 312 1037,-41-102-3660,-43-207 2292,3 44-6471,-9-30 933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09.559"/>
    </inkml:context>
    <inkml:brush xml:id="br0">
      <inkml:brushProperty name="width" value="0.025" units="cm"/>
      <inkml:brushProperty name="height" value="0.025" units="cm"/>
    </inkml:brush>
  </inkml:definitions>
  <inkml:trace contextRef="#ctx0" brushRef="#br0">0 285 15278,'0'0'4997,"75"4"-3523,-28-25-225,12-5-384,0-4-545,3-2-192,-1 0-96,-10 3 0,-6 5-352,-7 4-481,-10 3-224,-10 3-833,-11-1-1217,-7 2-1505,-2-2-96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09.920"/>
    </inkml:context>
    <inkml:brush xml:id="br0">
      <inkml:brushProperty name="width" value="0.025" units="cm"/>
      <inkml:brushProperty name="height" value="0.025" units="cm"/>
    </inkml:brush>
  </inkml:definitions>
  <inkml:trace contextRef="#ctx0" brushRef="#br0">10 292 13132,'0'0'7143,"-9"-63"-6086,34 35 385,18-4-97,5-2-929,13-2-320,1 2-64,1 8-256,-1 7-1377,-6 5-1378,-15 8-2082,-8 6-3395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0.299"/>
    </inkml:context>
    <inkml:brush xml:id="br0">
      <inkml:brushProperty name="width" value="0.025" units="cm"/>
      <inkml:brushProperty name="height" value="0.025" units="cm"/>
    </inkml:brush>
  </inkml:definitions>
  <inkml:trace contextRef="#ctx0" brushRef="#br0">1 135 14606,'0'9'1479,"-1"-7"-1354,5 36 994,-4-37-1100,0 0 0,1 0 0,-1 0 0,0 0 0,1-1 0,-1 1 0,1 0 0,-1 0 1,1 0-1,0 0 0,-1 0 0,1 0 0,0-1 0,-1 1 0,1 0 0,0-1 1,0 1-1,0 0 0,0-1 0,-1 1 0,1-1 0,0 0 0,0 1 0,0-1 0,0 0 1,0 1-1,0-1 0,0 0 0,0 0 0,0 0 0,0 0 0,0 0 0,1 0 0,-1 0 1,0 0-1,0 0 0,0-1 0,0 1 0,0 0 0,0-1 0,0 1 0,1-1 1,4-2 101,0-1 1,-1 1 0,1-1 0,-1 0 0,0 0 0,0-1-1,0 0 1,0 1 0,3-7 0,42-59 684,-21 28-172,-26 38-540,25-27 599,-28 30-682,0 1 1,1-1-1,-1 1 0,1-1 1,-1 1-1,0 0 0,1-1 1,-1 1-1,1 0 0,-1 0 1,1-1-1,-1 1 0,1 0 0,-1 0 1,1 0-1,-1-1 0,1 1 1,0 0-1,-1 0 0,1 0 1,-1 0-1,1 0 0,-1 0 1,1 0-1,-1 0 0,1 0 1,-1 1-1,1-1 0,0 0 1,-1 0-1,1 0 0,-1 1 1,1-1-1,-1 0 0,0 0 1,1 1-1,-1-1 0,1 0 0,-1 1 1,1-1-1,-1 1 0,0-1 1,1 1-1,-1-1 0,0 0 1,0 1-1,1-1 0,-1 1 1,0-1-1,0 1 0,0 0 1,1-1-1,-1 1 0,0-1 1,0 1-1,0-1 0,0 1 1,0-1-1,0 1 0,0 0 1,0-1-1,-1 1 0,11 126 1084,-6-48-957,-5-77-137,1-1 0,0 0 0,0 0 1,0 0-1,0 0 0,0 0 0,0 0 0,0 0 0,0 0 0,1 0 0,-1 0 0,0 0 0,1 0 0,-1 0 0,1 0 0,-1 0 0,1 0 1,-1 0-1,1 0 0,0 0 0,-1 0 0,1-1 0,1 3 0,-1-4-15,0 1-1,0-1 1,0 1-1,0-1 1,0 0 0,0 1-1,0-1 1,0 0-1,-1 0 1,1 1-1,0-1 1,-1 0 0,1 0-1,-1 0 1,1 0-1,-1 0 1,1 0 0,0-1-1,21-54-2806,-15 27-975,3-1-2279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0.644"/>
    </inkml:context>
    <inkml:brush xml:id="br0">
      <inkml:brushProperty name="width" value="0.025" units="cm"/>
      <inkml:brushProperty name="height" value="0.025" units="cm"/>
    </inkml:brush>
  </inkml:definitions>
  <inkml:trace contextRef="#ctx0" brushRef="#br0">5 31 18289,'0'0'1137,"-1"11"-80,1-6-952,-2 8 77,1-1 0,0 1-1,1-1 1,1 1 0,0-1-1,0 1 1,1-1 0,4 13 0,32 70 329,26 82-279,-56-150-203,-1 1-1,-2 0 1,0 0-1,0 46 1,-5-74-23,-1 0 1,1-1 0,0 1-1,0 0 1,0 0-1,0 0 1,-1 0-1,1 0 1,0 0 0,0-1-1,0 1 1,-1 0-1,1 0 1,0 0 0,0 0-1,-1 0 1,1 0-1,0 0 1,0 0-1,-1 0 1,1 0 0,0 0-1,0 0 1,0 0-1,-1 0 1,1 0 0,0 0-1,0 0 1,-1 0-1,1 0 1,0 1-1,0-1 1,0 0 0,-1 0-1,1 0 1,0 0-1,0 0 1,0 1-1,0-1 1,-1 0 0,1 0-1,0 0 1,0 0-1,0 1 1,0-1 0,0 0-1,0 0 1,-1 1-1,1-1 1,0 0-1,0 0 1,0 1 0,-12-25 194,0-17-82,2-1-1,2 0 1,-4-61 0,6-129-822,6 224 674,0-2 25,0 0-1,1 0 0,0 0 0,0 0 0,1 0 0,0 1 0,5-12 0,-6 18 1,0 0 0,1 0 0,0 0 0,0 0-1,0 1 1,0-1 0,0 1 0,0-1 0,1 1-1,-1 0 1,1-1 0,0 1 0,-1 1 0,1-1-1,0 0 1,0 1 0,0-1 0,1 1 0,-1 0-1,0 0 1,0 0 0,1 1 0,-1-1 0,4 0-1,-1 1-2,0-1 0,-1 1 0,1 0-1,0 0 1,0 1 0,-1-1 0,1 1-1,0 1 1,10 3 0,-14-4 14,0 0-1,-1 0 1,1 0 0,-1 0 0,1 0 0,-1 0-1,0 1 1,0-1 0,1 1 0,-1-1 0,0 1-1,0-1 1,0 1 0,0 0 0,-1-1 0,1 1-1,0 0 1,-1 0 0,1-1 0,-1 1 0,0 0-1,0 0 1,1 0 0,-1 0 0,0 0 0,0-1-1,-1 1 1,1 0 0,0 0 0,-1 0 0,1 0-1,-1-1 1,0 1 0,-1 3 0,-2 6 186,-2 1 1,1-1-1,-2-1 0,1 1 1,-1-1-1,-1 0 0,-15 16 1,2-6 125,-1 0 0,-27 20 0,44-37-326,1 1 1,-1-1-1,0 0 1,0 0-1,-1-1 1,1 0-1,-1 0 1,-9 3-1,14-5-32,0 0 1,1 0-1,-1 0 0,0 0 0,0 0 0,1 0 1,-1 0-1,0 0 0,0 0 0,1-1 1,-1 1-1,0 0 0,0 0 0,1-1 0,-1 1 1,0 0-1,1-1 0,-1 1 0,1-1 1,-1 1-1,1-1 0,-1 1 0,0-1 0,1 1 1,0-1-1,-1 0 0,0-2-99,0 1 1,1 0-1,-1 0 1,1-1-1,0 1 0,-1 0 1,1 0-1,0-1 0,1 1 1,-1 0-1,0-1 1,1 1-1,0-3 0,5-17-2202,1 1 0,13-27 0,5-3-3543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1.084"/>
    </inkml:context>
    <inkml:brush xml:id="br0">
      <inkml:brushProperty name="width" value="0.025" units="cm"/>
      <inkml:brushProperty name="height" value="0.025" units="cm"/>
    </inkml:brush>
  </inkml:definitions>
  <inkml:trace contextRef="#ctx0" brushRef="#br0">15 389 12716,'-2'12'3262,"0"-4"-2693,-1 0-200,1 0 1,0 1-1,1-1 1,-1 1-1,2-1 1,-1 1-1,1-1 1,0 1-1,1-1 1,2 10-1,-3-17-352,1 0-1,0 0 1,0 0-1,-1 0 1,1 0-1,0 0 1,0 0-1,0-1 1,0 1-1,0 0 1,0 0-1,0-1 1,1 1-1,-1-1 0,0 1 1,0-1-1,0 0 1,1 1-1,-1-1 1,0 0-1,0 0 1,1 0-1,-1 0 1,0 0-1,0 0 1,1 0-1,-1 0 0,0 0 1,0-1-1,0 1 1,1-1-1,-1 1 1,0 0-1,0-1 1,0 0-1,0 1 1,0-1-1,2-1 1,4-2 26,0 0 1,0-1-1,0 0 0,9-9 1,-7 5 15,-1 0-1,0-1 1,-1 1 0,0-1 0,-1-1-1,0 1 1,0-1 0,-1 0-1,-1-1 1,0 1 0,0-1 0,-1 1-1,-1-1 1,0 0 0,0 0 0,-1-19-1,-4 18 277,-4 15-183,-6 20-158,9-5 4,1-1 0,0 1 0,1 0 0,1 0 0,1-1 0,0 1 0,4 21 0,-4-37-2,0 0 0,0 0 1,0 0-1,0 0 0,0 0 0,1 0 1,-1 0-1,0 0 0,1 0 1,-1-1-1,0 1 0,1 0 1,-1 0-1,1 0 0,-1 0 0,1-1 1,0 1-1,-1 0 0,1-1 1,0 1-1,0 0 0,-1-1 1,1 1-1,0-1 0,0 1 0,0-1 1,0 0-1,0 1 0,0-1 1,-1 0-1,1 1 0,0-1 1,0 0-1,0 0 0,0 0 0,0 0 1,0 0-1,0 0 0,0 0 1,0 0-1,0 0 0,0-1 0,0 1 1,0 0-1,0-1 0,0 1 1,-1-1-1,1 1 0,0-1 1,0 1-1,0-1 0,-1 1 0,1-1 1,0 0-1,0 1 0,0-2 1,5-3 10,0 0 1,-1 0-1,0-1 1,0 0 0,7-10-1,-1-3 11,-2 1 1,0-1-1,-1-1 0,-2 0 0,0 0 0,0 0 0,3-32 1,-4 1-116,-3-95 0,-6 112 314,2 35 203,1 19-336,0 70-12,3 104 886,-1-184-890,0-1-1,0 1 0,1-1 1,1 0-1,0 1 0,0-1 1,0-1-1,1 1 1,10 15-1,-12-21-18,0 0 0,0 0 1,0 0-1,0-1 0,1 1 0,-1-1 0,1 0 1,0 0-1,-1 0 0,1 0 0,0 0 1,0 0-1,0-1 0,1 1 0,-1-1 0,0 0 1,0 0-1,1 0 0,-1-1 0,1 1 0,-1-1 1,0 0-1,1 0 0,-1 0 0,1 0 1,-1 0-1,1-1 0,-1 0 0,0 1 0,7-4 1,-8 3-18,1 0 0,-1-1 0,0 0 0,0 1 0,0-1 0,0 0 0,0 0 0,0 0 0,0 0 0,-1-1 0,1 1 0,-1 0 0,1-1 0,-1 1 0,0-1 0,0 1 0,0-1 0,0 0 0,-1 1 0,1-1 0,-1 0 0,0 1 0,1-1 0,-1 0 0,-1 0 0,1 1 1,-1-5-1,1 1-106,-1 0 1,0-1-1,0 1 1,0 0 0,-1 0-1,0 0 1,0 1-1,0-1 1,-1 0-1,0 1 1,-4-7 0,2 6-429,0 0 0,0 1 0,-1 0 0,0 0 1,0 0-1,0 1 0,0-1 0,-1 1 0,0 1 1,0-1-1,0 1 0,0 1 0,-14-4 0,18 4 492,0 1-1,0-1 0,0 0 1,0 1-1,1-1 0,-1 0 1,1-1-1,-1 1 1,1 0-1,0-1 0,0 1 1,0-1-1,0 0 0,0 0 1,-2-5-1,-9-12-1985,-3 5-4374,6 9 914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1.432"/>
    </inkml:context>
    <inkml:brush xml:id="br0">
      <inkml:brushProperty name="width" value="0.025" units="cm"/>
      <inkml:brushProperty name="height" value="0.025" units="cm"/>
    </inkml:brush>
  </inkml:definitions>
  <inkml:trace contextRef="#ctx0" brushRef="#br0">0 146 11627,'0'0'12844,"22"-47"-11402,4 33-546,5-3-511,8 1-257,-5 2-64,0 4-32,0 3-705,-11 0-1216,-3 2-1699,-10-4-5316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1.777"/>
    </inkml:context>
    <inkml:brush xml:id="br0">
      <inkml:brushProperty name="width" value="0.025" units="cm"/>
      <inkml:brushProperty name="height" value="0.025" units="cm"/>
    </inkml:brush>
  </inkml:definitions>
  <inkml:trace contextRef="#ctx0" brushRef="#br0">1 131 18321,'0'0'4549,"67"-52"-4549,-27 35 0,8 2-1442,13 0-1216,-1 0-2243,-1-1-4708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54.913"/>
    </inkml:context>
    <inkml:brush xml:id="br0">
      <inkml:brushProperty name="width" value="0.025" units="cm"/>
      <inkml:brushProperty name="height" value="0.025" units="cm"/>
    </inkml:brush>
  </inkml:definitions>
  <inkml:trace contextRef="#ctx0" brushRef="#br0">243 0 7815,'0'0'7613,"-3"9"-5633,-22 43 182,-1-1-1,-49 69 0,33-54-2004,18-34-185,23-32 14,1 0 0,0 0-1,-1 1 1,1-1-1,0 0 1,0 0-1,-1 0 1,1 0-1,0 0 1,-1 0-1,1 0 1,0 0-1,-1 0 1,1 0-1,0 0 1,-1 0-1,1 0 1,0 0-1,-1 0 1,1 0 0,0 0-1,-1 0 1,1 0-1,0 0 1,0 0-1,-1-1 1,1 1-1,0 0 1,-1 0-1,1 0 1,0-1-1,0 1 1,-1 0-1,-7-21-938,2-18-197,1-1-1,3 1 1,3-67-1,-1 106 1158,-1-1-1,1 0 0,0 1 1,0-1-1,0 0 0,0 1 0,0-1 1,0 0-1,0 1 0,0-1 1,0 0-1,0 1 0,0-1 1,1 0-1,-1 1 0,0-1 1,0 0-1,1 1 0,-1-1 0,0 1 1,1-1-1,-1 0 0,1 1 1,-1-1-1,1 1 0,-1 0 1,1-1-1,-1 1 0,1-1 0,-1 1 1,1 0-1,-1-1 0,1 1 1,0 0-1,-1-1 0,1 1 1,0 0-1,-1 0 0,1 0 1,0 0-1,-1 0 0,1 0 0,0 0 1,-1 0-1,1 0 0,0 0 1,-1 0-1,1 0 0,0 0 1,-1 0-1,1 1 0,0-1 0,-1 0 1,1 1-1,-1-1 0,1 0 1,-1 1-1,1-1 0,-1 0 1,1 1-1,-1-1 0,1 1 1,-1-1-1,1 1 0,-1-1 0,1 2 1,38 38 462,-35-34-453,52 50 101,-39-40-99,-1 0 0,0 1 1,-1 1-1,14 22 0,-28-39 10,-1 0 1,1 0-1,0-1 0,-1 1 0,1 0 0,-1 0 1,1 0-1,-1 0 0,1 0 0,-1 0 1,0 0-1,0 1 0,1-1 0,-1 0 0,0 0 1,0 0-1,0 0 0,0 0 0,0 0 1,0 0-1,-1 0 0,1 0 0,0 1 0,0-1 1,-1 0-1,1 0 0,-1 0 0,1 0 1,-1 0-1,0 1 0,-1-1 0,0 0-1,0 0 1,0 0 0,0 0 0,0 0 0,0 0-1,0-1 1,0 1 0,-1-1 0,1 1-1,0-1 1,0 0 0,0 0 0,-3 0-1,-3 0-43,1-1 0,0 0 1,-1 0-1,1 0 0,0-1 0,0 0 0,0 0 0,0-1 0,-7-4 0,-5-8-78,1-1 1,-20-21-1,32 31 115,1-1-1,-1 1 1,1-1-1,0 0 1,1-1 0,0 1-1,0-1 1,0 0-1,-3-12 1,7 20-18,0-1 0,0 1 0,0-1 0,0 0 0,0 1 0,0-1 0,0 1 0,0-1 0,0 1 0,0-1 0,0 0 0,1 1 0,-1-1 0,0 1 0,0-1 0,1 1 0,-1-1 0,0 1 0,0-1 0,1 1 0,-1-1 0,1 1 1,-1-1-1,0 1 0,1 0 0,-1-1 0,1 1 0,-1 0 0,1-1 0,-1 1 0,1 0 0,-1 0 0,1-1 0,0 1 0,-1 0 0,1 0 0,-1 0 0,1 0 0,0 0 0,-1 0 0,1 0 0,0 0 0,31 2-150,-24-1 148,94 14-134,-54-7-2518,58 3 1,-28-10-5705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2.106"/>
    </inkml:context>
    <inkml:brush xml:id="br0">
      <inkml:brushProperty name="width" value="0.025" units="cm"/>
      <inkml:brushProperty name="height" value="0.025" units="cm"/>
    </inkml:brush>
  </inkml:definitions>
  <inkml:trace contextRef="#ctx0" brushRef="#br0">182 86 16015,'-11'1'934,"4"-1"-797,1 0-1,-1 0 0,0 1 1,0 0-1,0 0 1,1 1-1,-1 0 0,1 0 1,-1 0-1,1 1 0,0 0 1,0 0-1,0 1 1,0 0-1,1 0 0,-1 0 1,1 0-1,0 1 0,0 0 1,1 0-1,-7 9 1,6-3-132,0 0 0,0 1 1,1 0-1,1 0 1,0 0-1,1 0 0,0 0 1,0 1-1,1 20 1,1-27 2,0 0 0,0 1 1,1-1-1,-1 0 0,1 0 1,1 1-1,-1-1 0,1 0 1,0 0-1,1 0 0,-1-1 1,1 1-1,0 0 1,1-1-1,-1 0 0,1 0 1,0 0-1,0 0 0,1-1 1,6 6-1,-7-8 103,0 0-1,1 0 1,-1 0-1,0 0 1,1-1-1,0 0 1,-1 0-1,1 0 1,-1-1-1,1 0 1,0 0-1,-1 0 1,1 0 0,0-1-1,-1 1 1,1-1-1,-1 0 1,1-1-1,-1 1 1,1-1-1,-1 0 1,0 0-1,0 0 1,0-1-1,0 1 1,0-1-1,3-3 1,5-4 262,0-1 0,-1 1 0,0-2 0,-1 0 1,-1 0-1,16-25 0,-18 23-76,0 0 0,-1-1 0,-1 1 0,0-1 0,-1-1 0,-1 1 0,0 0 0,-1-1 0,-1 1 0,0-26 0,-2 36-251,1-1 1,-1 0-1,0 1 0,0-1 1,-1 0-1,0 1 0,0 0 1,0-1-1,-1 1 0,1 0 1,-1 0-1,0 1 0,-7-8 1,7 8-90,-1 1 0,0 0 0,0 1 0,0-1 0,0 1 0,0 0 1,-1 0-1,1 0 0,0 0 0,-1 1 0,0 0 0,1 0 1,-1 0-1,0 0 0,0 1 0,1 0 0,-1 0 0,-8 1 0,10-1-144,0 1 0,0-1 0,0 1 0,1-1 0,-1 1 0,0 0 0,0 0 0,1 1 0,-1-1 0,1 0 0,-1 1 0,1 0 0,0-1 0,-1 1-1,1 0 1,0 0 0,-2 3 0,1-1-629,0 1 0,0-1-1,0 1 1,1 0 0,0 0-1,0 0 1,0 0 0,-1 7-1,-2 13-5701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2.859"/>
    </inkml:context>
    <inkml:brush xml:id="br0">
      <inkml:brushProperty name="width" value="0.025" units="cm"/>
      <inkml:brushProperty name="height" value="0.025" units="cm"/>
    </inkml:brush>
  </inkml:definitions>
  <inkml:trace contextRef="#ctx0" brushRef="#br0">36 447 15022,'0'0'6129,"-6"11"-5788,6-11-336,-5 8 15,0 1 1,1-1 0,0 1-1,1 0 1,-3 12 0,5-20-22,1 1 1,-1-1 0,1 1 0,0 0 0,0-1 0,-1 1 0,1-1 0,1 1 0,-1 0-1,0-1 1,0 1 0,0-1 0,1 1 0,-1 0 0,1-1 0,-1 1 0,1-1 0,0 0-1,0 1 1,-1-1 0,1 1 0,0-1 0,0 0 0,0 0 0,0 0 0,1 1 0,-1-1-1,0 0 1,0 0 0,1-1 0,-1 1 0,1 0 0,-1 0 0,0-1 0,1 1-1,0-1 1,-1 1 0,1-1 0,-1 0 0,1 1 0,-1-1 0,1 0 0,0 0 0,-1 0-1,1 0 1,-1 0 0,3-1 0,2 0 76,-1 0 0,0-1 1,0 1-1,0-1 0,0 0 0,0-1 0,0 1 0,0-1 0,-1 0 1,1 0-1,-1 0 0,0-1 0,0 1 0,0-1 0,0 0 0,-1 0 1,1-1-1,-1 1 0,0-1 0,2-5 0,3-2 140,-1-2-1,0 1 0,-1-1 1,-1 0-1,0 0 1,3-18-1,-8 23 23,-7 20-320,-6 24-127,9-18 204,1 0 1,1 0-1,1 1 1,0-1-1,2 19 1,-1-35 6,0 0-1,0-1 1,0 1-1,0 0 1,0 0 0,0-1-1,0 1 1,0 0 0,1-1-1,-1 1 1,0 0-1,1 0 1,-1-1 0,0 1-1,1-1 1,-1 1-1,1 0 1,-1-1 0,1 1-1,-1-1 1,1 1 0,-1-1-1,1 1 1,0-1-1,-1 1 1,1-1 0,-1 0-1,1 1 1,0-1-1,0 0 1,-1 0 0,1 0-1,0 1 1,-1-1 0,1 0-1,0 0 1,0 0-1,-1 0 1,1 0 0,0 0-1,0 0 1,-1 0 0,1-1-1,0 1 1,0 0-1,1-1 1,1 0 54,0 0 0,0-1 0,0 0 0,0 1 0,0-1 0,0 0-1,-1 0 1,1 0 0,3-5 0,8-10 148,-1-1-1,-1 0 0,-1-1 0,16-37 1,26-85-890,-50 132 569,7 33-1499,-8-17 1630,0 0 0,1 0 0,0 0 0,0 0 0,8 12 0,-9-18-11,-1 0 0,1-1 0,-1 1 1,1-1-1,-1 1 0,1-1 0,-1 0 0,1 0 1,0 0-1,-1 0 0,1 0 0,0 0 0,-1 0 1,1 0-1,-1 0 0,1-1 0,0 1 1,-1-1-1,1 1 0,-1-1 0,1 0 0,-1 1 1,0-1-1,1 0 0,-1 0 0,0 0 1,1 0-1,-1 0 0,0 0 0,0-1 0,0 1 1,0 0-1,0 0 0,1-4 0,33-49 242,-18 19-35,-2-1 0,-2 0 0,-1-1 0,-2 0 0,8-53 0,-27 171-319,2-36 156,3 0 0,2 80 0,3-120-45,0 0 0,0 0 0,0 0-1,1 0 1,0 0 0,0 0 0,2 5 0,-3-8-15,0 0 0,0-1 0,0 1 0,0 0 0,1-1 0,-1 1 0,0 0 0,1-1 0,-1 0 0,1 1 0,-1-1 0,1 0 0,0 0 0,-1 0 0,1 0 0,0 0 0,0 0 0,0 0 0,4 0 0,-17-21-628,-9 0 545,0 1 0,-2 1 0,0 1 0,-1 1 0,-28-14-1,4 0 327,46 30-184,0-1 1,0 1-1,0 0 0,1-1 0,-1 1 0,0-1 1,1 1-1,-1 0 0,0-1 0,1 0 1,-1 1-1,1-1 0,-1 1 0,1-1 1,-1 0-1,1 1 0,-1-1 0,1 0 1,0 0-1,-1 1 0,1-1 0,0 0 0,0 0 1,-1 0-1,1 1 0,0-1 0,0 0 1,0 0-1,0 0 0,0 0 0,0 1 1,0-1-1,1-1 0,0 0-16,0 0 1,1 1-1,-1-1 0,1 1 1,0-1-1,-1 1 1,1-1-1,0 1 0,0 0 1,0 0-1,-1 0 0,5-1 1,68-20-177,-70 21 210,59-10-274,2 0-2479,-23-1-3605,-6-5-5392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3.440"/>
    </inkml:context>
    <inkml:brush xml:id="br0">
      <inkml:brushProperty name="width" value="0.025" units="cm"/>
      <inkml:brushProperty name="height" value="0.025" units="cm"/>
    </inkml:brush>
  </inkml:definitions>
  <inkml:trace contextRef="#ctx0" brushRef="#br0">0 63 9257,'0'0'11322,"4"8"-10499,5 18-316,-2 0 0,0 0 0,-2 0 0,4 50 0,-3 119 491,-6-179-896,2 12 162,-2-28-259,0 0-1,1 0 0,-1 0 0,0 0 1,0 1-1,0-1 0,0 0 1,0 0-1,0 0 0,0 0 1,0 0-1,0 0 0,1 0 1,-1 0-1,0 1 0,0-1 1,0 0-1,0 0 0,0 0 1,0 0-1,1 0 0,-1 0 1,0 0-1,0 0 0,0 0 0,0 0 1,0 0-1,0 0 0,1 0 1,-1 0-1,0 0 0,0 0 1,0 0-1,0 0 0,0 0 1,1 0-1,-1 0 0,0 0 1,0 0-1,0 0 0,0 0 1,0-1-1,0 1 0,1 0 1,-1 0-1,0 0 0,0 0 0,0 0 1,0 0-1,0 0 0,0 0 1,0-1-1,0 1 0,0 0 1,0 0-1,1 0 0,-1 0 1,0 0-1,0 0 0,0-1 1,0 1-1,0 0 0,0 0 1,0 0-1,0 0 0,0-1 1,12-48 359,1-60-149,16-106-307,-27 206 81,0 0 0,1 0 0,-1 0 0,2 0 0,-1 0 0,1 1 0,8-13 0,-10 19-8,0-1 1,0 1-1,0-1 0,0 1 1,0 0-1,1 0 0,-1 0 1,1 0-1,-1 1 0,1-1 0,0 1 1,0-1-1,0 1 0,-1 0 1,1 0-1,0 0 0,1 1 1,-1-1-1,0 1 0,0 0 1,0-1-1,0 1 0,0 1 0,0-1 1,0 0-1,4 2 0,-6-2 8,0 1-1,1-1 0,-1 1 1,0 0-1,0 0 1,0 0-1,1 0 0,-1 0 1,0 0-1,0 0 0,0 0 1,-1 0-1,1 1 0,0-1 1,0 0-1,-1 1 0,1-1 1,-1 0-1,1 1 0,-1-1 1,1 0-1,-1 1 0,0-1 1,0 1-1,0-1 1,0 1-1,0-1 0,0 1 1,0-1-1,0 2 0,-9 48 91,1-35 33,-1 1 0,0-1 1,-2-1-1,1 0 1,-2-1-1,0 0 1,0 0-1,-2-1 1,1-1-1,-2 0 1,1-1-1,-2-1 1,-18 10-1,33-19-126,0 0 0,0-1 0,0 1 0,0-1-1,0 1 1,0-1 0,0 0 0,0 1 0,0-1-1,0 0 1,-1 0 0,1 0 0,0 1 0,0-1-1,0-1 1,0 1 0,-1 0 0,1 0 0,0 0 0,-2-1-1,3 0-52,-1 1 0,1-1 0,-1 0 0,1 1 0,0-1-1,0 0 1,-1 1 0,1-1 0,0 0 0,0 0 0,0 1-1,0-1 1,0 0 0,0 0 0,0 1 0,0-1 0,0 0-1,0 0 1,0 1 0,0-1 0,0 0 0,1 1 0,-1-2-1,23-45-3291,4 8-137,4-1-2441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4.114"/>
    </inkml:context>
    <inkml:brush xml:id="br0">
      <inkml:brushProperty name="width" value="0.025" units="cm"/>
      <inkml:brushProperty name="height" value="0.025" units="cm"/>
    </inkml:brush>
  </inkml:definitions>
  <inkml:trace contextRef="#ctx0" brushRef="#br0">96 382 15791,'-8'7'2578,"-4"4"-1540,1 0-1,1 1 1,-18 24-1,25-31-922,0-1 0,0 1 0,0 0 0,1 0-1,0 0 1,-1 1 0,2-1 0,-1 1 0,1-1 0,0 1-1,0-1 1,0 1 0,1-1 0,0 1 0,0 0-1,2 10 1,-1-14-114,-1 0 0,1-1 0,0 1 0,0 0 0,0-1 0,1 1 0,-1-1 0,0 1 0,0-1-1,1 1 1,-1-1 0,1 0 0,-1 0 0,1 1 0,0-1 0,-1-1 0,1 1 0,0 0 0,0 0 0,0 0 0,-1-1 0,1 1-1,0-1 1,0 0 0,0 0 0,0 1 0,0-1 0,0 0 0,0-1 0,0 1 0,0 0 0,0 0 0,0-1 0,0 1 0,-1-1 0,3-1-1,5 0 44,0-1 0,0 0 0,0 0 0,-1-1 0,0 0 0,11-8 0,-7 3 54,-1-1 0,0 0 0,-1-1 0,0 0 0,0-1 0,-1 0 0,-1 0 0,0-1 0,-1 0 0,0 0 0,-1-1 1,-1 0-1,0 0 0,0 0 0,-2-1 0,0 0 0,0 1 0,0-24 0,-3 38-107,0 0 0,0 0 1,-1 0-1,1-1 0,0 1 1,0 0-1,0 0 0,0 0 1,0 0-1,-1 0 0,1 0 0,0-1 1,0 1-1,0 0 0,0 0 1,0 0-1,-1 0 0,1 0 1,0 0-1,0 0 0,0 0 0,-1 0 1,1 0-1,0 0 0,0 0 1,0 0-1,0 0 0,-1 0 0,1 0 1,0 0-1,0 0 0,0 0 1,0 0-1,-1 0 0,1 0 1,0 0-1,0 1 0,0-1 0,0 0 1,-1 0-1,1 0 0,0 0 1,0 0-1,0 0 0,0 1 0,0-1 1,0 0-1,-1 0 0,1 0 1,0 0-1,0 0 0,0 1 1,0-1-1,0 0 0,0 0 0,0 0 1,0 1-1,0-1 0,0 0 1,0 0-1,0 0 0,0 0 1,0 1-1,0-1 0,-7 18-28,1 0-1,0 1 1,1-1 0,2 1-1,0 0 1,0 0-1,2 0 1,0 1 0,3 24-1,-2-43 41,0 1 0,0-1 0,1 0 0,-1 1-1,0-1 1,1 1 0,-1-1 0,0 0 0,1 0 0,-1 1-1,1-1 1,0 0 0,0 0 0,-1 0 0,1 1-1,0-1 1,0 0 0,0 0 0,0 0 0,0-1 0,0 1-1,0 0 1,0 0 0,1 0 0,-1-1 0,0 1-1,0-1 1,1 1 0,-1-1 0,0 1 0,1-1 0,-1 0-1,0 0 1,1 0 0,-1 1 0,0-1 0,1-1 0,-1 1-1,1 0 1,-1 0 0,0 0 0,1-1 0,1 0-1,3 0 70,-1-1 0,1 0-1,0 0 1,-1 0 0,1-1-1,-1 0 1,0 0-1,9-7 1,5-8-21,-1 0 0,-1-1 0,-1-1-1,-1 0 1,0-1 0,-2-1 0,0 0 0,-1-1 0,8-24 0,-9 15-250,-1 1 1,-2-2-1,-1 0 1,-1 0-1,-2 0 1,0-49-1,-23 139 76,16-28 155,0-1 0,2 0-1,2 0 1,0 1 0,2-1 0,0 0-1,3 0 1,0 0 0,1-1-1,2 0 1,1 0 0,1-1-1,1-1 1,22 35 0,-58-124-417,1 24 540,-1 0 0,-2 2 0,-2 1-1,-2 1 1,-56-54 0,86 90-145,-1-1-1,1 1 0,0 0 1,0 0-1,0 0 1,0 0-1,0 0 0,-1 0 1,1 0-1,0 0 1,0-1-1,0 1 1,0 0-1,0 0 0,0 0 1,-1 0-1,1 0 1,0-1-1,0 1 0,0 0 1,0 0-1,0 0 1,0 0-1,0-1 1,0 1-1,0 0 0,0 0 1,0 0-1,0 0 1,0-1-1,0 1 0,0 0 1,0 0-1,0 0 1,0-1-1,0 1 1,0 0-1,0 0 0,0 0 1,0 0-1,0-1 1,1 1-1,-1 0 0,0 0 1,0 0-1,0 0 1,0 0-1,0 0 1,0-1-1,1 1 0,13-1 6,26 5-323,-33-3 361,37 4-2420,53 0-1,-48-5-2362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4.475"/>
    </inkml:context>
    <inkml:brush xml:id="br0">
      <inkml:brushProperty name="width" value="0.025" units="cm"/>
      <inkml:brushProperty name="height" value="0.025" units="cm"/>
    </inkml:brush>
  </inkml:definitions>
  <inkml:trace contextRef="#ctx0" brushRef="#br0">1 86 8840,'0'0'15247,"80"-46"-15183,-18 31-224,-1 4-1634,-4 2-2434,-7 5-5157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5.222"/>
    </inkml:context>
    <inkml:brush xml:id="br0">
      <inkml:brushProperty name="width" value="0.025" units="cm"/>
      <inkml:brushProperty name="height" value="0.025" units="cm"/>
    </inkml:brush>
  </inkml:definitions>
  <inkml:trace contextRef="#ctx0" brushRef="#br0">51 249 18898,'0'0'1324,"-4"9"-924,-2 5-265,1 0 1,1 1-1,0 0 0,1 0 0,1 0 0,0 0 1,1 29-1,12 124 85,-5-107-198,-4-25 40,-1-19 193,0 0 1,1 0-1,6 27 1,-1-59 1473,-1-32-1247,-3-1 0,-2 0 0,-2 0 0,-1 0 0,-3 0 0,-12-49 0,-26-63-749,49 201-832,-5-31 1064,0 0-1,0-1 1,1 1 0,7 17 0,-7-22 23,0-1 0,0 1 1,1-1-1,-1 0 1,1 1-1,0-1 1,0-1-1,1 1 1,-1 0-1,1-1 1,0 0-1,6 4 1,-9-6 9,1 0 0,0 0 0,1 0 0,-1 0 0,0-1 0,0 1 1,0-1-1,0 1 0,0-1 0,1 0 0,-1 0 0,0 0 0,0 0 0,0 0 0,1-1 1,-1 1-1,0-1 0,0 1 0,0-1 0,0 0 0,0 0 0,0 0 0,0 0 0,0 0 1,0 0-1,0 0 0,-1-1 0,1 1 0,0-1 0,1-2 0,8-8 74,-1-1 0,0 0 0,-1-1 0,-1 0 0,0 0 0,0-1 0,-2 0 0,6-18 0,0-4 95,-2-1-1,6-48 1,-13 58-100,-1 6-31,-1 21-108,-1 8-103,-14 267-108,-1 6 299,15-275-78,0-1 0,0 1 1,0 0-1,1-1 0,0 1 0,0 0 0,0-1 0,0 0 1,1 1-1,0-1 0,-1 0 0,2 1 0,4 6 0,-6-9-75,1-1 0,0 1 0,0-1 0,0 0 0,0 0-1,0 0 1,1 0 0,-1 0 0,0 0 0,0 0 0,1-1-1,-1 1 1,1-1 0,-1 1 0,0-1 0,1 0 0,-1 0-1,0 0 1,1 0 0,-1-1 0,1 1 0,-1-1-1,0 1 1,1-1 0,-1 0 0,0 0 0,0 0 0,0 0-1,3-2 1,4-2-630,0-1-1,0-1 1,0 1-1,-1-1 1,0-1-1,0 1 0,-1-2 1,12-15-1,20-34-4789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6.081"/>
    </inkml:context>
    <inkml:brush xml:id="br0">
      <inkml:brushProperty name="width" value="0.025" units="cm"/>
      <inkml:brushProperty name="height" value="0.025" units="cm"/>
    </inkml:brush>
  </inkml:definitions>
  <inkml:trace contextRef="#ctx0" brushRef="#br0">97 257 14189,'-5'11'2227,"-4"6"-1673,-43 88 3285,47-92-3451,-1 0 0,2 0 0,0 0 1,0 1-1,1 0 0,-1 19 0,4-32-391,0-1 0,0 1-1,0 0 1,0-1 0,0 1-1,0-1 1,0 1 0,0-1 0,0 1-1,0-1 1,0 1 0,0-1-1,1 1 1,-1-1 0,0 1-1,0-1 1,1 1 0,-1-1-1,0 1 1,1-1 0,-1 1 0,0-1-1,1 0 1,-1 1 0,1-1-1,-1 1 1,1-1 0,-1 0-1,1 0 1,-1 1 0,1-1 0,-1 0-1,1 0 1,20-5 77,16-22 253,-32 22-256,-1 0 0,0-1 0,0 1 1,-1-1-1,0 0 0,0 0 1,0 0-1,-1 0 0,0-1 1,0 1-1,0-1 0,-1 1 0,1-14 1,-6 43-104,3-15-29,-1 1 0,1-1 0,0 1 1,1 14-1,0-22 57,0 0 0,0 0 0,0 0 0,0 0 0,0 0 0,1 0 0,-1-1 0,0 1 0,1 0 0,-1 0 0,1 0 0,-1-1 0,1 1 0,-1 0 0,1 0 0,0-1 0,-1 1 0,1 0 0,0-1 0,-1 1 0,1-1 0,0 1 0,0-1 0,-1 1 0,1-1 0,0 0 0,0 1 0,0-1 0,0 0 0,0 0 0,0 1 0,-1-1 0,1 0 0,0 0 0,0 0 0,0 0 0,0 0-1,0 0 1,0-1 0,0 1 0,0 0 0,0 0 0,-1-1 0,1 1 0,0 0 0,0-1 0,0 1 0,-1-1 0,1 1 0,0-1 0,0 0 0,5-2 55,-1-1 1,0 1-1,0-1 0,0 0 0,-1 0 0,0 0 0,1-1 1,-1 0-1,-1 0 0,1 0 0,4-9 0,29-65 787,-25 46-568,-3 0 0,0 0 0,-3-1 0,0 0 0,-2-1 0,-1-58 0,-4 85-296,-1 9-21,-5 22-75,-6 36 56,7-24 42,2 1 1,1 61 0,3-95 16,0 0-1,0 0 1,0 0-1,1 0 1,-1 0 0,0 0-1,1 0 1,-1 0-1,1 0 1,0 0-1,-1 0 1,1 0 0,0 0-1,0-1 1,0 1-1,1 0 1,-1-1-1,0 1 1,1-1 0,-1 1-1,1-1 1,-1 0-1,1 1 1,2 0 0,0 0-3,-1-1 1,1 0-1,-1-1 1,1 1-1,0-1 1,-1 1-1,1-1 1,0 0-1,0 0 1,-1-1-1,1 1 1,5-2-1,11-4-427,0-1-1,-1 0 1,32-17-1,-48 22 244,1 0 42,27-11-1061,-31 13 1207,1 0-1,-1 0 0,1 0 1,-1 0-1,1 0 1,-1 0-1,1 0 0,-1 1 1,1-1-1,-1 0 1,1 0-1,-1 0 0,0 0 1,1 1-1,-1-1 1,1 0-1,-1 0 0,0 1 1,1-1-1,-1 0 1,1 1-1,-1-1 0,0 0 1,1 1-1,-1-1 1,0 1-1,0-1 0,1 1 1,-1-1-1,0 0 1,0 1-1,0-1 0,0 1 1,0-1-1,1 1 0,-1-1 1,0 1-1,0-1 1,0 1-1,0-1 0,0 1 1,-1-1-1,1 1 1,0-1-1,0 1 0,0-1 1,0 1-1,0-1 1,-1 1-1,1-1 0,0 0 1,0 1-1,-1-1 1,1 1-1,-1 0 0,0 2 28,-1 1-1,0 0 0,1 0 1,-2-1-1,1 1 0,0-1 1,-1 0-1,-5 6 1,8-9-7,0 1 0,-1-1 1,1 1-1,-1-1 0,1 1 0,-1-1 1,1 1-1,-1-1 0,1 1 1,-1-1-1,1 0 0,-1 1 1,1-1-1,-1 0 0,0 0 1,1 1-1,-1-1 0,0 0 1,1 0-1,-1 0 0,0 0 1,1 0-1,-1 0 0,0 0 1,1 0-1,-1 0 0,0 0 1,1 0-1,-1 0 0,0-1 1,1 1-1,-1 0 0,1 0 1,-1-1-1,0 1 0,1 0 1,-1-1-1,1 1 0,-1-1 1,1 1-1,-1-1 0,1 1 1,-1-1-1,1 1 0,0-1 1,-1 1-1,1-1 0,0 1 0,-1-1 1,1 0-1,0 1 0,0-1 1,0 0-1,-1 1 0,1-1 1,0 0-1,0 1 0,0-1 1,0 0-1,0 0 0,-4-13 39,1 0-1,1 0 0,0 0 0,1 0 0,0 0 1,1-1-1,1 1 0,2-17 0,-2 30-53,-1 0-1,0-1 1,1 1 0,-1 0-1,1 0 1,-1 0 0,1 0-1,-1 0 1,1 0-1,0 0 1,0 0 0,0 0-1,-1 0 1,1 0 0,0 0-1,0 1 1,0-1 0,0 0-1,0 1 1,0-1-1,1 0 1,-1 1 0,0 0-1,0-1 1,0 1 0,0 0-1,1-1 1,-1 1-1,0 0 1,0 0 0,1 0-1,-1 0 1,0 0 0,0 0-1,0 1 1,1-1 0,-1 0-1,0 1 1,0-1-1,2 1 1,6 3-9,0 0-1,0 0 1,0 1 0,9 7-1,-5-3 60,-9-7-42,1 1 0,-1-1-1,1 0 1,-1 0-1,1-1 1,-1 1-1,1-1 1,0 0 0,0 0-1,0-1 1,5 1-1,-8-1 21,1-1-1,-1 0 0,1 1 0,-1-1 1,1 0-1,-1 0 0,0 0 1,1-1-1,-1 1 0,0 0 0,0-1 1,0 1-1,0-1 0,0 0 1,-1 0-1,1 0 0,0 0 0,-1 0 1,0 0-1,1 0 0,-1 0 0,2-5 1,2-4 80,-1 0-1,0 0 1,-1-1 0,0 0 0,0 0-1,-1 0 1,-1 0 0,0 0 0,-1 0-1,0 0 1,-1 0 0,-3-17 0,-1 18-69,-1 15 35,-1 19-19,4 26 69,2 1 0,6 57 0,-4-102-101,-1 0 1,2 0 0,-1 0 0,0 0-1,1 0 1,0-1 0,0 1 0,1-1 0,-1 1-1,1-1 1,0 0 0,0 0 0,0 0-1,0 0 1,1-1 0,0 1 0,0-1 0,0 0-1,0 0 1,0-1 0,0 1 0,1-1 0,-1 0-1,9 3 1,-5-3-132,-1 0 1,1-1-1,-1 1 0,1-2 1,0 1-1,-1-1 0,1 0 1,0-1-1,-1 0 0,1 0 1,0 0-1,-1-1 0,0 0 1,1-1-1,11-6 0,-16 8-165,-1 0-1,1 0 1,-1-1-1,0 1 1,1-1 0,-1 0-1,0 0 1,0 0-1,0 0 1,-1 0-1,1 0 1,0 0-1,-1-1 1,2-2-1,3-26-5911,-6 3-1250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6.410"/>
    </inkml:context>
    <inkml:brush xml:id="br0">
      <inkml:brushProperty name="width" value="0.025" units="cm"/>
      <inkml:brushProperty name="height" value="0.025" units="cm"/>
    </inkml:brush>
  </inkml:definitions>
  <inkml:trace contextRef="#ctx0" brushRef="#br0">0 0 14157,'0'0'11051,"63"12"-16945,-46-9-1793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6.782"/>
    </inkml:context>
    <inkml:brush xml:id="br0">
      <inkml:brushProperty name="width" value="0.025" units="cm"/>
      <inkml:brushProperty name="height" value="0.025" units="cm"/>
    </inkml:brush>
  </inkml:definitions>
  <inkml:trace contextRef="#ctx0" brushRef="#br0">226 0 20371,'0'0'3460,"-27"70"-1859,18-23-736,0 5-513,-2-1 65,4-1-353,0-7-32,4-5-96,1-8-609,-2-11-512,-1-6-353,-1-7-928,-2-6-641,-9-7-2690,3-19-4037</inkml:trace>
  <inkml:trace contextRef="#ctx0" brushRef="#br0" timeOffset="1">1 83 13229,'0'0'10057,"66"54"-8552,-25-27-512,7-1-352,6-1-449,-4-7-128,1-3 0,-6-4-704,-11-3-1154,-5-4-2018,-10-4-5188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17.314"/>
    </inkml:context>
    <inkml:brush xml:id="br0">
      <inkml:brushProperty name="width" value="0.025" units="cm"/>
      <inkml:brushProperty name="height" value="0.025" units="cm"/>
    </inkml:brush>
  </inkml:definitions>
  <inkml:trace contextRef="#ctx0" brushRef="#br0">1 1009 7944,'0'0'4863,"13"0"-3299,10-1-1248,0-2 0,-1 0 0,1-1 0,24-9 1,108-37 1145,-127 40-1430,1616-621 2012,-1184 454 1375,-150 85-7361,-209 67-2757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5.460"/>
    </inkml:context>
    <inkml:brush xml:id="br0">
      <inkml:brushProperty name="width" value="0.025" units="cm"/>
      <inkml:brushProperty name="height" value="0.025" units="cm"/>
    </inkml:brush>
  </inkml:definitions>
  <inkml:trace contextRef="#ctx0" brushRef="#br0">25 0 5605,'0'0'13037,"-5"13"-12856,1 1-167,0 0-1,0 1 1,1-1 0,1 1-1,1 0 1,0-1-1,1 1 1,0 0-1,1 0 1,5 22 0,-2-15 60,-3-13 39,1 1-1,0 0 1,0-1 0,1 0-1,1 1 1,-1-1 0,1 0-1,1-1 1,8 15 0,-12-23-57,0 1-1,-1-1 1,1 1 0,0-1 0,0 1 0,0-1 0,-1 1 0,1-1-1,0 1 1,0-1 0,0 0 0,0 0 0,0 0 0,0 1-1,0-1 1,0 0 0,0 0 0,0 0 0,0 0 0,0 0-1,-1-1 1,1 1 0,0 0 0,0 0 0,0-1 0,0 1 0,0 0-1,0-1 1,-1 1 0,1-1 0,0 1 0,0-1 0,0 0-1,-1 1 1,1-1 0,0 0 0,23-29 1239,-23 28-1154,156-264 2218,-157 266-2426,0-1 0,0 1 0,0-1 0,0 1 0,0 0 0,1-1 0,-1 1 1,0-1-1,0 1 0,0-1 0,0 1 0,1 0 0,-1-1 0,0 1 0,0 0 0,1-1 0,-1 1 0,0 0 0,1-1 0,-1 1 0,0 0 0,1-1 0,-1 1 0,1 0 0,-1 0 0,0-1 0,1 1 0,-1 0 0,1 0 0,-1 0 0,1 0 0,-1 0 0,0 0 0,1 0 0,-1 0 0,1 0 0,0 0 0,1 17-6883,-2-17 6777,0 13-7834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5:40.097"/>
    </inkml:context>
    <inkml:brush xml:id="br0">
      <inkml:brushProperty name="width" value="0.025" units="cm"/>
      <inkml:brushProperty name="height" value="0.025" units="cm"/>
    </inkml:brush>
  </inkml:definitions>
  <inkml:trace contextRef="#ctx0" brushRef="#br0">4742 596 6118,'-45'4'490,"-1"-2"1,1-2-1,-1-2 0,1-2 1,0-1-1,-67-18 0,21-5-248,-144-24-1,188 46-232,0 1-1,0 3 1,-1 2-1,1 1 1,-53 10-1,-46 20-73,-237 84-1,175-48 74,-98 24-8,-215 68 39,13 40-46,344-119-92,3 7 0,-168 121-1,234-139-58,4 4 0,3 4 0,3 4 0,-107 132-1,131-134 184,2 4 0,4 1 0,-43 94 0,72-125 5,3 2 0,3 0 0,1 1 0,4 1 0,2 1 0,-10 92 0,18-93-42,3 1 0,2-1 0,3 1 0,2-1 0,3 0 0,2 0 0,3-1 0,2 0 0,3-1 0,2-1 0,27 52 0,-4-30 13,4-1 1,2-3 0,4-2-1,3-3 1,3-2-1,2-2 1,3-3-1,3-3 1,113 74 0,-75-65 75,4-5 1,2-4 0,2-5 0,2-5 0,3-5 0,139 30-1,-8-21 81,467 35-1,261-79 9,387-107-9,-1237 88-149,1089-147 14,-26-123 52,-705 106-131,-423 148 46,-2-3 0,-1-2 0,-2-3 0,-1-2 1,79-72-1,-120 97 19,-1-2 1,0 1 0,-1-1-1,0-1 1,-1-1 0,-1 0-1,-1 0 1,-1-1 0,0 0-1,-1 0 1,-1-1 0,-1 0-1,0-1 1,-2 1 0,4-33-1,-6 6 79,-3 0 0,-1-1 0,-2 2-1,-3-1 1,-1 1 0,-3 0-1,-1 0 1,-29-67 0,1 24 273,-3 3 0,-3 1 0,-66-88 0,0 24-118,-7 4 0,-6 6 0,-6 5 0,-219-172 0,-640-397-352,913 650 89,-254-163-576,-520-253 0,675 388 38,-3 8 0,-3 8 0,-2 7 0,-3 9-1,-208-26 1,79 43-1437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6:35.392"/>
    </inkml:context>
    <inkml:brush xml:id="br0">
      <inkml:brushProperty name="width" value="0.025" units="cm"/>
      <inkml:brushProperty name="height" value="0.025" units="cm"/>
    </inkml:brush>
  </inkml:definitions>
  <inkml:trace contextRef="#ctx0" brushRef="#br0">1 89 4452,'0'1'129,"0"-1"-1,0 1 0,0-1 0,0 1 1,0 0-1,0-1 0,0 1 1,0 0-1,0-1 0,0 1 1,0-1-1,0 1 0,1 0 0,-1-1 1,0 1-1,1-1 0,-1 1 1,0-1-1,1 1 0,-1-1 1,0 1-1,1-1 0,-1 1 0,1-1 1,-1 0-1,1 1 0,-1-1 1,1 0-1,-1 1 0,1-1 1,0 0-1,-1 0 0,1 1 0,-1-1 1,1 0-1,0 0 0,-1 0 1,1 0-1,-1 0 0,1 0 1,0 0-1,-1 0 0,2 0 0,35-11 460,0 0 2345,284-5-711,-317 15-2186,40-2-44,47-4 645,115 5 0,-141 2-554,-1-2 1,121-20 0,-146 16-90,34-2 65,1 2-1,90 7 0,149 23 445,25 2 575,120-24-609,21 0 2,-269 7-444,-50 0 40,213-15-1,319-54 596,-87 42-541,-432 19-140,55 12 24,-61-2-5,-157-11 69,0 1 1,0 0-1,0 0 1,18 6-1,4 12-1194,-13 3-2416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6:26.093"/>
    </inkml:context>
    <inkml:brush xml:id="br0">
      <inkml:brushProperty name="width" value="0.025" units="cm"/>
      <inkml:brushProperty name="height" value="0.025" units="cm"/>
    </inkml:brush>
  </inkml:definitions>
  <inkml:trace contextRef="#ctx0" brushRef="#br0">1 1 17905,'0'0'1025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6:27.008"/>
    </inkml:context>
    <inkml:brush xml:id="br0">
      <inkml:brushProperty name="width" value="0.025" units="cm"/>
      <inkml:brushProperty name="height" value="0.025" units="cm"/>
    </inkml:brush>
  </inkml:definitions>
  <inkml:trace contextRef="#ctx0" brushRef="#br0">97 113 3940,'-9'0'5856,"-18"-2"-3856,-9 0 1053,13 2 1743,22 0-3365,4 0-748,864-7 2442,1-39-5721,-697 27-1774,-60 3-1275,20-5-5955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6:59.838"/>
    </inkml:context>
    <inkml:brush xml:id="br0">
      <inkml:brushProperty name="width" value="0.025" units="cm"/>
      <inkml:brushProperty name="height" value="0.025" units="cm"/>
    </inkml:brush>
  </inkml:definitions>
  <inkml:trace contextRef="#ctx0" brushRef="#br0">911 319 3844,'0'-25'1478,"1"4"-439,-2 0 0,0 1 1,-4-24-1,3 37-808,0 0 0,0 0 0,-1 0 0,0 0 0,0 0 0,-1 0-1,1 1 1,-1 0 0,-1 0 0,1 0 0,-1 0 0,-8-7 0,0 2-145,-1 1 1,0 0-1,-1 1 0,0 0 1,-1 2-1,1-1 0,-1 2 1,-1 0-1,1 1 0,-1 1 0,0 0 1,0 2-1,0-1 0,0 2 1,-1 1-1,1 0 0,-34 5 1,21-1 14,0 2-1,0 1 1,0 1 0,1 2 0,1 1 0,-1 1 0,2 1 0,0 1 0,-33 24 0,39-22-113,1 0 1,0 1 0,2 1 0,0 1 0,-26 34 0,36-41 7,0 1-1,0 0 1,1 0 0,1 1 0,0 0-1,1 0 1,0 1 0,1-1 0,1 1 0,0 0-1,0 15 1,2-17 3,0 0-1,1 1 1,0-1 0,1 0-1,1 0 1,0 0-1,0 0 1,2 0 0,-1-1-1,2 1 1,0-1-1,0 0 1,1 0 0,0-1-1,1 1 1,1-1-1,0-1 1,0 0 0,1 0-1,0 0 1,0-1-1,14 10 1,4-1 19,0 0 1,1-2-1,0 0 1,2-2-1,-1-2 0,2-1 1,0-1-1,42 8 1,-1-4 55,0-5 1,117 2 0,-129-11 57,0-2 1,-1-3 0,83-18-1,-106 14 140,0-1 0,0-2 0,-1-1 0,-1-2 0,0-1 0,49-32 0,-73 41-113,0-1 0,-1 0 0,0 0 0,0-1 1,0 0-1,-1 0 0,-1-1 0,0 0 0,0 0 0,-1-1 0,0 0 0,-1 0 0,0 0 0,4-15 0,-6 16-1,-1 0-1,-1 1 0,0-1 0,0-1 0,-1 1 1,0 0-1,0 0 0,-1 0 0,-1 0 0,0 0 0,0 1 1,-1-1-1,0 0 0,-1 1 0,0 0 0,0 0 1,-11-16-1,3 9-121,-1 0 0,-1 1 0,0 1 0,-1 0 0,-1 1 1,0 0-1,-1 2 0,0 0 0,0 1 0,-1 0 0,-1 2 0,-26-10 0,-7 2-186,0 1-1,-1 3 0,-77-8 0,-29 9-1310,57 13-5203,87 1-196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09.853"/>
    </inkml:context>
    <inkml:brush xml:id="br0">
      <inkml:brushProperty name="width" value="0.025" units="cm"/>
      <inkml:brushProperty name="height" value="0.025" units="cm"/>
    </inkml:brush>
  </inkml:definitions>
  <inkml:trace contextRef="#ctx0" brushRef="#br0">1 629 9801,'0'0'8798,"10"-11"-7303,131-155-366,175-267 0,-316 432-1124,0 0-1,1 0 1,-1 0 0,0 0 0,1 0-1,-1 0 1,1 0 0,-1 0 0,1 1-1,-1-1 1,1 0 0,0 0 0,-1 1-1,1-1 1,0 0 0,0 1 0,-1-1-1,1 0 1,0 1 0,0 0 0,0-1-1,0 1 1,0-1 0,0 1 0,2-1-1,-4 26 180,-17 50 779,18-74-951,-59 227 2194,49-180-2014,2 1-1,-2 89 0,10-131-151,0-1 0,1 0 0,0 0 0,0 0 0,0 0-1,5 11 1,8 5-1195,9-10-3974,-18-11-1891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14.149"/>
    </inkml:context>
    <inkml:brush xml:id="br0">
      <inkml:brushProperty name="width" value="0.025" units="cm"/>
      <inkml:brushProperty name="height" value="0.025" units="cm"/>
    </inkml:brush>
  </inkml:definitions>
  <inkml:trace contextRef="#ctx0" brushRef="#br0">55 181 5990,'0'0'5952,"-8"0"-3406,-25-6-223,32 5-2246,0 0 0,0 1 0,0-1-1,1 1 1,-1-1 0,0 0 0,0 0-1,0 1 1,1-1 0,-1 0 0,1 0-1,-1 0 1,0 0 0,1 0 0,0 0-1,-1 0 1,1 0 0,0 0 0,-1 0-1,1 0 1,0 0 0,0 0 0,0 0-1,0 0 1,0 0 0,0 0 0,0 0-1,0 0 1,0 0 0,0 0 0,1 0-1,-1 0 1,0 0 0,1 0 0,-1 0-1,1 0 1,-1 0 0,1 0 0,0 0-1,-1 0 1,2-1 0,4-6 196,0 0 0,1 0 0,-1 1 0,1 0 0,1 0 0,0 1 0,-1 0 0,16-9 0,-5 5 63,0 0 0,0 2 0,27-10 0,-31 14-298,-1 0 0,1 2 0,-1-1 0,1 1 0,16 1 0,-27 0-36,0 1 0,0 0 0,0 0 1,0 0-1,0 1 0,0-1 0,0 1 0,0 0 1,0-1-1,0 1 0,0 1 0,0-1 0,-1 0 1,1 1-1,0-1 0,-1 1 0,1 0 0,-1 0 0,0 0 1,1 0-1,-1 0 0,0 1 0,0-1 0,0 0 1,-1 1-1,1 0 0,-1-1 0,1 1 0,0 3 0,0 3 27,-1 1 0,0-1-1,0 1 1,-1-1 0,0 1-1,-1 0 1,0-1 0,0 1-1,-1-1 1,0 0 0,-1 1-1,0-1 1,-1 0-1,1-1 1,-2 1 0,-8 13-1,-9 12 66,-2-1-1,-46 48 0,47-55 0,-83 90 612,106-116-697,-1 0-1,1 1 1,-1-1 0,1 0 0,-1 1 0,1-1 0,-1 1 0,1-1 0,0 0 0,-1 1-1,1-1 1,0 1 0,-1 0 0,1-1 0,0 1 0,0-1 0,-1 1 0,1-1 0,0 1-1,0 0 1,0-1 0,0 1 0,0-1 0,0 1 0,0 0 0,0-1 0,0 1 0,0-1 0,0 1-1,0 0 1,0-1 0,1 1 0,-1-1 0,0 1 0,0-1 0,1 1 0,-1-1 0,0 1-1,1-1 1,-1 1 0,0-1 0,1 1 0,-1-1 0,1 1 0,-1-1 0,1 0 0,-1 1-1,1-1 1,-1 0 0,1 1 0,-1-1 0,1 0 0,0 0 0,-1 0 0,1 1 0,-1-1 0,1 0-1,0 0 1,0 0 0,44 1 229,-37-2-61,33-3 287,0-1 0,56-16 0,-64 13-845,1 0 1,0 3 0,0 1-1,51-1 1,-73 7-1620,-6 2-2409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31.731"/>
    </inkml:context>
    <inkml:brush xml:id="br0">
      <inkml:brushProperty name="width" value="0.025" units="cm"/>
      <inkml:brushProperty name="height" value="0.025" units="cm"/>
    </inkml:brush>
  </inkml:definitions>
  <inkml:trace contextRef="#ctx0" brushRef="#br0">2 80 7687,'1'0'68,"-1"0"-1,0 0 1,0 0-1,0 0 1,0 0 0,0 0-1,0 0 1,1-1-1,-1 1 1,0 0-1,0 0 1,0 0-1,0 0 1,0 0 0,0 0-1,0 0 1,0-1-1,0 1 1,0 0-1,1 0 1,-1 0-1,0 0 1,0 0 0,0-1-1,0 1 1,0 0-1,0 0 1,0 0-1,0 0 1,0-1-1,0 1 1,0 0-1,0 0 1,-1 0 0,1 0-1,0 0 1,0 0-1,0-1 1,0 1-1,0 0 1,0 0-1,0 0 1,0 0 0,0 0-1,0 0 1,0-1-1,-1 1 1,1 0-1,0 0 1,0 0-1,0 0 1,0 0 0,0 0-1,0 0 1,-1 0-1,1 0 1,0 0-1,0 0 1,0 0-1,0 0 1,0 0-1,-1 0 1,1 0 0,0 0-1,0 0 1,19 0 1733,25 8-341,11 5-1021,1-2 1,0-3 0,1-2 0,96-3-1,230-33 276,-279 19-409,1202-67-34,-528 97-528,0 1-1,-485-43 329,-211 12-34,1 4 1,133 5-1,-153 10 92,31 1-3425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2.291"/>
    </inkml:context>
    <inkml:brush xml:id="br0">
      <inkml:brushProperty name="width" value="0.025" units="cm"/>
      <inkml:brushProperty name="height" value="0.025" units="cm"/>
    </inkml:brush>
  </inkml:definitions>
  <inkml:trace contextRef="#ctx0" brushRef="#br0">45 229 5445,'0'0'5968,"-7"1"-5487,5 0-414,0-1-1,0 1 1,0-1 0,0 1-1,0 0 1,0 0 0,0 0-1,0 0 1,0 0 0,1 0-1,-1 0 1,0 1 0,1-1-1,-1 1 1,1-1 0,0 1-1,-1-1 1,1 1 0,0 0-1,-1 2 1,1-1-30,1-1 1,-1 0-1,1 0 1,0 0-1,0 0 1,0 0 0,1 0-1,-1 0 1,0 0-1,1 0 1,-1 1-1,1-1 1,0 0-1,-1-1 1,1 1-1,0 0 1,0 0-1,1 0 1,-1 0-1,0-1 1,0 1-1,1-1 1,-1 1-1,1-1 1,0 1-1,2 1 1,7 5 74,0 0-1,0-1 1,0 0 0,1 0 0,1-1 0,-1-1-1,1 0 1,0-1 0,0 0 0,0-1 0,19 2-1,19 0 399,86-2-1,-95-3-221,181-10 923,226-40 0,-139 12-692,889-50-352,4 44-24,-1034 38 12,647-6 3355,-92 2-2467,-688 9-1048,-9 1-114,1 0-1,-1-2 0,0-2 1,47-10-1,-71 13 15,0-1 1,0 1-1,0 0 0,0-1 1,0 0-1,-1 0 0,1 0 1,0 0-1,-1 0 0,0 0 1,1-1-1,-1 1 0,0-1 0,0 1 1,-1-1-1,1 0 0,0 0 1,-1 0-1,2-5 0,2-14-3172,-3 0-3278,-2 8-2403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4.802"/>
    </inkml:context>
    <inkml:brush xml:id="br0">
      <inkml:brushProperty name="width" value="0.025" units="cm"/>
      <inkml:brushProperty name="height" value="0.025" units="cm"/>
    </inkml:brush>
  </inkml:definitions>
  <inkml:trace contextRef="#ctx0" brushRef="#br0">1 115 11435,'0'0'4553,"15"-10"-4200,-9 5-312,27-17 461,47-24-1,-71 41-464,0 1-1,0 0 0,1 0 0,-1 1 1,1 0-1,0 0 0,-1 1 1,1 1-1,0 0 0,0 0 0,0 1 1,14 1-1,-23-1-37,0 0 1,0 1 0,0-1-1,0 1 1,-1 0-1,1-1 1,0 1-1,0 0 1,-1-1-1,1 1 1,0 0 0,-1 0-1,1 0 1,-1 0-1,1-1 1,-1 1-1,1 0 1,-1 0-1,0 0 1,0 0-1,1 0 1,-1 0 0,0 0-1,0 0 1,0 0-1,0 0 1,0 0-1,0 0 1,0 0-1,0 0 1,0 0 0,-1 0-1,1 0 1,-1 1-1,-11 36 316,-3-11 43,-2-2 0,0 1-1,-34 35 1,31-39 204,2 0-1,0 2 1,2 0-1,-20 37 1,34-55-485,0-1 1,0 0-1,0 0 1,0 1-1,1-1 1,0 1-1,0-1 1,1 1 0,-1 0-1,1-1 1,1 10-1,0-13-58,-1 0 0,1 1 0,0-1 0,0 0 0,0 0 0,0 1 0,1-1 0,-1 0 0,0 0 0,1 0 0,0 0 0,-1-1 0,1 1 0,0 0 0,0-1 0,0 1 0,0-1 0,0 0 0,0 0 0,0 1 0,0-1 0,1-1 0,-1 1 0,0 0 0,1 0 0,-1-1 0,4 1 0,15 2 25,-1-2 0,1 0 0,-1-1 0,1-1 0,-1 0 0,1-2 0,-1-1 0,28-8 0,-18 3-1359,42-20 1,19-20-6265,-46 16-797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5.856"/>
    </inkml:context>
    <inkml:brush xml:id="br0">
      <inkml:brushProperty name="width" value="0.025" units="cm"/>
      <inkml:brushProperty name="height" value="0.025" units="cm"/>
    </inkml:brush>
  </inkml:definitions>
  <inkml:trace contextRef="#ctx0" brushRef="#br0">118 0 6726,'0'0'11318,"-9"6"-10582,4-2-611,-3 0 19,0 2 0,1-1 0,-1 1 0,1 0 0,0 0 0,1 1 0,-1 0 0,1 0 0,1 0 0,-1 1 0,1 0 0,1 0 0,-1 1 0,-5 15 0,9-17-82,0-1 0,0 2-1,0-1 1,1 0 0,0 7-1,0-13-34,0 0 0,0 0-1,0 0 1,0 0 0,0-1-1,0 1 1,0 0 0,1 0-1,-1 0 1,0-1 0,0 1-1,1 0 1,-1 0 0,1-1-1,-1 1 1,1 0 0,-1-1-1,1 1 1,-1 0 0,1-1-1,-1 1 1,1-1 0,0 1-1,-1-1 1,1 1 0,0-1-1,0 1 1,-1-1 0,1 0-1,0 0 1,0 1 0,0-1-1,-1 0 1,1 0 0,0 0-1,0 0 1,0 0 0,-1 0-1,1 0 1,0 0-1,0 0 1,0 0 0,0 0-1,-1 0 1,1-1 0,0 1-1,0 0 1,0-1 0,-1 1-1,1 0 1,0-1 0,-1 1-1,1-1 1,1-1 0,3-1 170,-1-1 1,1 1 0,-1-2-1,1 1 1,-1 0 0,-1-1-1,1 0 1,-1 1 0,1-2-1,-1 1 1,-1 0 0,1-1-1,2-6 1,-3 5 0,1 0 0,-1 0-1,0-1 1,0 1 0,-1-1 0,0 1 0,0-1 0,-1 1 0,-1-16-1,1 22-224,-1 0 0,1 1 0,0-1 0,0 0 0,-1 0 0,1 1 0,-1-1-1,1 0 1,-1 1 0,1-1 0,-1 0 0,1 1 0,-1-1 0,0 1 0,1-1-1,-1 1 1,0-1 0,1 1 0,-1-1 0,0 1 0,0 0 0,1-1 0,-1 1-1,0 0 1,0 0 0,0-1 0,1 1 0,-1 0 0,0 0 0,0 0-1,0 0 1,0 0 0,1 0 0,-1 1 0,0-1 0,0 0 0,0 0 0,1 0-1,-1 1 1,0-1 0,0 0 0,1 1 0,-1-1 0,0 1 0,0-1 0,1 1-1,-1-1 1,1 1 0,-1 0 0,0-1 0,1 1 0,-1-1 0,1 1-1,0 0 1,-1 0 0,1-1 0,-1 1 0,1 0 0,0 0 0,-1 1 0,1 0-213,-1-1-1,1 1 1,0 0 0,0 0 0,-1 0 0,1 0 0,0 0 0,1 0 0,-1 0 0,0 0 0,0 0 0,1 0 0,-1 0-1,2 2 1,-2-4 15,1 1-1,-1-1 0,1 1 0,-1-1 0,1 1 0,-1-1 0,1 1 0,-1-1 0,1 0 0,0 1 0,-1-1 0,1 0 1,-1 0-1,1 1 0,0-1 0,-1 0 0,1 0 0,0 0 0,-1 0 0,1 0 0,0 0 0,-1 0 0,1 0 1,0 0-1,-1 0 0,1 0 0,0-1 0,28-14-6678,-11-1 5152,5-14-1910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5.165"/>
    </inkml:context>
    <inkml:brush xml:id="br0">
      <inkml:brushProperty name="width" value="0.025" units="cm"/>
      <inkml:brushProperty name="height" value="0.025" units="cm"/>
    </inkml:brush>
  </inkml:definitions>
  <inkml:trace contextRef="#ctx0" brushRef="#br0">161 0 10154,'0'0'9929,"-25"61"-9513,22-33-95,3 1-161,0 2-96,0-2-96,5 1-481,2-6-544,2-1-1377,-7-9-1826,1-7-352</inkml:trace>
  <inkml:trace contextRef="#ctx0" brushRef="#br0" timeOffset="1">1 109 13421,'0'0'8296,"85"-34"-8232,-33 26-96,3-4-1634,-1 0-1921,-4-2-3236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5.494"/>
    </inkml:context>
    <inkml:brush xml:id="br0">
      <inkml:brushProperty name="width" value="0.025" units="cm"/>
      <inkml:brushProperty name="height" value="0.025" units="cm"/>
    </inkml:brush>
  </inkml:definitions>
  <inkml:trace contextRef="#ctx0" brushRef="#br0">0 321 14798,'0'0'6011,"12"-7"-5349,20-19-741,-1-1-1,-1-2 1,-1-1-1,-2-1 1,-1-1 0,-1-1-1,39-72 1,-67 150 837,1-37-699,-8 28 322,2 0 1,1 0 0,-3 65-1,10-99-399,0 1-1,0 0 0,0-1 1,1 1-1,-1 0 1,1-1-1,0 1 1,-1 0-1,1-1 0,0 1 1,3 3-1,-3-5-199,0 0-1,0 0 0,0 0 0,0 0 1,0 0-1,0 0 0,0 0 1,0-1-1,0 1 0,1 0 0,-1-1 1,0 1-1,0-1 0,1 1 1,-1-1-1,0 0 0,1 0 0,-1 1 1,1-1-1,-1 0 0,0 0 1,1 0-1,-1-1 0,2 1 1,15-4-6541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5.856"/>
    </inkml:context>
    <inkml:brush xml:id="br0">
      <inkml:brushProperty name="width" value="0.025" units="cm"/>
      <inkml:brushProperty name="height" value="0.025" units="cm"/>
    </inkml:brush>
  </inkml:definitions>
  <inkml:trace contextRef="#ctx0" brushRef="#br0">152 1 8776,'0'0'10698,"-5"64"-9480,-1-42-322,6 3-351,0 1-481,11 0-32,3 1-576,0 1-930,4 1-768,-2-4-1474,-10-4-447,-3-4-610</inkml:trace>
  <inkml:trace contextRef="#ctx0" brushRef="#br0" timeOffset="1">75 239 4805,'0'0'5285,"-57"-52"-3107,46 41 192,4 3 192,7 2-1056,0 0-930,14 1-576,8-2-192,5-2-1506,3-2-2498,2-2-4772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6.249"/>
    </inkml:context>
    <inkml:brush xml:id="br0">
      <inkml:brushProperty name="width" value="0.025" units="cm"/>
      <inkml:brushProperty name="height" value="0.025" units="cm"/>
    </inkml:brush>
  </inkml:definitions>
  <inkml:trace contextRef="#ctx0" brushRef="#br0">1 24 7719,'10'-2'5808,"5"-1"-4839,14-3-47,-1 1 1,2 1-1,-1 2 0,0 1 0,49 4 1,-77-3-896,1 0 0,-1 0 0,1 0 0,-1 1 0,0-1 0,1 0 0,-1 1 0,0-1 0,1 1 0,-1 0 0,0-1 0,0 1 0,1 0 0,-1 0 0,0 0 0,0 0 0,0 0 0,0 0 0,0 0 0,0 0 0,-1 0 0,1 0 0,0 1 0,0-1 0,-1 0 0,1 0 0,-1 1 0,1-1 0,-1 1 0,0-1 0,1 0 0,-1 1 0,0-1 0,0 1 0,0-1 0,0 0 0,0 1 0,0-1 0,-1 1 0,1-1 0,0 1-1,-2 1 1,0 3 152,0-1-1,-1 1 0,0-1 0,0 0 0,0 0 0,-1 0 0,1-1 0,-1 1 0,-5 3 0,-71 57 1882,-15 14-127,93-77-1913,0 0 0,0 0-1,0-1 1,1 1 0,-1 0-1,1 0 1,-1 1 0,1-1-1,0 0 1,0 0 0,0 1-1,-1 2 1,2-4-17,0 0 1,0-1-1,0 1 0,0-1 1,0 1-1,0 0 1,0-1-1,1 1 0,-1-1 1,0 1-1,0 0 0,1-1 1,-1 1-1,0-1 0,1 1 1,-1-1-1,0 1 0,1-1 1,-1 1-1,1-1 0,-1 0 1,1 1-1,-1-1 1,1 1-1,-1-1 0,1 0 1,-1 0-1,1 1 0,0-1 1,0 0-1,7 2-15,0 0 0,0-1 0,0-1 0,0 1 0,14-2 0,-10 1-25,21-2-1304,-1-2 0,0-1-1,53-14 1,-14 0-4494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6.944"/>
    </inkml:context>
    <inkml:brush xml:id="br0">
      <inkml:brushProperty name="width" value="0.025" units="cm"/>
      <inkml:brushProperty name="height" value="0.025" units="cm"/>
    </inkml:brush>
  </inkml:definitions>
  <inkml:trace contextRef="#ctx0" brushRef="#br0">29 128 10122,'0'0'4169,"7"-9"-2754,5-4-852,0 0 1,2 1-1,0 0 1,29-19 0,-36 26-383,0 1 1,0-1-1,0 2 1,1-1-1,-1 1 1,1 0 0,0 0-1,0 1 1,0 0-1,0 1 1,1 0-1,-1 0 1,0 1-1,14 0 1,-21 1-181,0-1 0,-1 0-1,1 1 1,-1-1 0,1 1 0,-1-1 0,1 1 0,-1-1 0,1 1 0,-1 0-1,0-1 1,1 1 0,-1-1 0,0 1 0,1 0 0,-1-1 0,0 1 0,0 0-1,1 0 1,-1-1 0,0 1 0,0 0 0,0-1 0,0 1 0,0 0 0,0 0 0,0-1-1,-1 1 1,1 0 0,0-1 0,0 1 0,0 0 0,-1-1 0,1 1 0,0 0-1,-1-1 1,1 1 0,-1 1 0,-15 26 194,-4-6 52,0 0 0,-37 27 0,28-24 220,-36 39 0,58-57-360,1 1 1,0 0-1,0 1 1,0 0-1,1 0 1,0 0-1,1 0 1,0 1-1,-4 17 1,7-25-104,1 0 0,0-1 1,-1 1-1,1 0 1,0-1-1,0 1 0,0 0 1,0-1-1,1 1 1,-1 0-1,0-1 0,1 1 1,-1 0-1,1-1 1,-1 1-1,1-1 0,0 1 1,0-1-1,-1 1 1,1-1-1,0 1 0,1-1 1,-1 0-1,0 0 1,0 1-1,0-1 0,1 0 1,-1 0-1,0 0 1,1-1-1,-1 1 0,1 0 1,0 0-1,-1-1 1,1 1-1,-1-1 0,1 1 1,0-1-1,1 0 1,9 2 19,0-1 1,0 0 0,1-1 0,16-1 0,-17 0-32,19-2-657,0-1 0,0-2 0,44-13 0,33-19-7474,-42 11-3345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7.306"/>
    </inkml:context>
    <inkml:brush xml:id="br0">
      <inkml:brushProperty name="width" value="0.025" units="cm"/>
      <inkml:brushProperty name="height" value="0.025" units="cm"/>
    </inkml:brush>
  </inkml:definitions>
  <inkml:trace contextRef="#ctx0" brushRef="#br0">198 1 9801,'0'0'12716,"-37"50"-12171,32-26-97,-1 6-352,6 0-64,0-1 32,0-3-480,0-1-673,6-7-288,-1-3-193,-5-9-416</inkml:trace>
  <inkml:trace contextRef="#ctx0" brushRef="#br0" timeOffset="1">0 83 5029,'0'0'14766,"72"9"-13933,-31-5-513,9-4-256,5 0-865,-1 0-1825,1-6-4037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7.714"/>
    </inkml:context>
    <inkml:brush xml:id="br0">
      <inkml:brushProperty name="width" value="0.025" units="cm"/>
      <inkml:brushProperty name="height" value="0.025" units="cm"/>
    </inkml:brush>
  </inkml:definitions>
  <inkml:trace contextRef="#ctx0" brushRef="#br0">1 268 20243,'0'0'3449,"8"-7"-3081,124-91-132,65-55-4177,-196 152 3922,-1 0-1,1 1 0,-1-1 1,1 1-1,-1-1 0,1 0 1,-1 1-1,1-1 1,0 1-1,-1-1 0,1 1 1,0 0-1,-1-1 0,1 1 1,0 0-1,-1-1 1,1 1-1,0 0 0,0 0 1,0 0-1,-1 0 0,1 0 1,0 0-1,1 0 1,-3 15 89,-17 28 281,7-25-123,2 1-1,0 1 1,1-1 0,1 1 0,1 0-1,1 1 1,0 0 0,-2 29 0,7-50-345,0 0-1,0 1 1,0-1 0,0 1 0,0-1-1,0 0 1,0 1 0,0-1 0,0 0 0,0 1-1,0-1 1,0 0 0,0 1 0,1-1 0,-1 1-1,0-1 1,0 0 0,0 0 0,0 1-1,1-1 1,-1 0 0,0 1 0,0-1 0,1 0-1,-1 0 1,0 1 0,1-1 0,-1 0-1,0 0 1,0 0 0,1 1 0,-1-1 0,0 0-1,1 0 1,-1 0 0,1 0 0,-1 0-1,0 0 1,1 0 0,-1 0 0,0 0 0,1 0-1,-1 0 1,0 0 0,1 0 0,-1 0 0,1 0-1,-1 0 1,0 0 0,1 0 0,-1 0-1,0-1 1,1 1 0,-1 0 0,0 0 62,16-4-11039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8.226"/>
    </inkml:context>
    <inkml:brush xml:id="br0">
      <inkml:brushProperty name="width" value="0.025" units="cm"/>
      <inkml:brushProperty name="height" value="0.025" units="cm"/>
    </inkml:brush>
  </inkml:definitions>
  <inkml:trace contextRef="#ctx0" brushRef="#br0">63 1 10602,'0'0'11915,"-20"58"-11915,6-33 0,1 5 0,3 0-96,8-5-705,-2-2-736,4-5-1025,0-5-1506,0-7 128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8.680"/>
    </inkml:context>
    <inkml:brush xml:id="br0">
      <inkml:brushProperty name="width" value="0.025" units="cm"/>
      <inkml:brushProperty name="height" value="0.025" units="cm"/>
    </inkml:brush>
  </inkml:definitions>
  <inkml:trace contextRef="#ctx0" brushRef="#br0">0 5 7751,'0'0'11691,"64"-2"-10826,-26 2-384,5 0-321,3 0-128,2 0-1057,-1 0-1826,-8-2-3651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9.026"/>
    </inkml:context>
    <inkml:brush xml:id="br0">
      <inkml:brushProperty name="width" value="0.025" units="cm"/>
      <inkml:brushProperty name="height" value="0.025" units="cm"/>
    </inkml:brush>
  </inkml:definitions>
  <inkml:trace contextRef="#ctx0" brushRef="#br0">109 116 8200,'0'0'5888,"-7"8"-3331,-16 21-1201,-25 32 1074,43-55-2205,1 0 0,1 0 1,-1 0-1,1 0 0,0 1 1,0-1-1,1 1 0,-2 7 1,4-13-224,0 0 1,1 0 0,-1-1 0,0 1 0,0 0-1,0-1 1,1 1 0,-1 0 0,0-1 0,0 1-1,1 0 1,-1-1 0,1 1 0,-1-1 0,1 1-1,-1-1 1,1 1 0,-1-1 0,1 1 0,-1-1-1,1 1 1,-1-1 0,1 0 0,0 1 0,-1-1-1,1 0 1,0 1 0,-1-1 0,1 0 0,0 0 0,0 0-1,-1 0 1,1 0 0,0 0 0,-1 0 0,2 0-1,34 1-58,-28-1 35,61-4-321,-51 2 277,0 0 1,1 1-1,-1 2 0,0-1 1,1 2-1,-1 0 0,18 6 1,-33-8 91,-1 1 0,1 0 0,-1 0 1,1 0-1,-1 0 0,1 0 0,-1 1 1,0-1-1,0 1 0,0-1 0,0 1 0,0 0 1,0 0-1,0 0 0,0 0 0,-1 0 1,1 0-1,-1 0 0,0 0 0,1 1 0,-1-1 1,0 1-1,0-1 0,-1 1 0,1-1 1,-1 1-1,1-1 0,0 5 0,-2-3 159,0 1 0,0-1 0,0 1 0,0-1 0,-1 0-1,0 0 1,0 1 0,0-1 0,0 0 0,0-1 0,-1 1 0,0 0 0,0-1 0,0 1-1,-6 4 1,-9 9 459,-1-2-1,0 0 1,-23 13-1,35-24-650,0 0-1,0 0 0,0-1 0,0 0 0,-1 0 0,0-1 1,1 0-1,-1 0 0,0-1 0,0 0 0,0 0 0,0-1 1,-11-1-1,17 1-215,0-1 0,-1 1 0,1-1 0,1 0 0,-1 0 0,0 0 0,0 0 0,0-1 0,0 1 0,1 0 0,-1-1 0,1 1 0,-1-1 0,1 0 0,0 1 1,-1-1-1,1 0 0,-1-2 0,-15-38-5368,7-5-1777</inkml:trace>
  <inkml:trace contextRef="#ctx0" brushRef="#br0" timeOffset="1">62 39 11115,'0'0'7975,"63"-15"-5989,-35 13-545,12-1-640,4 2-481,1 1-256,5-3-864,-4-2-2211,-1-5-4580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6.186"/>
    </inkml:context>
    <inkml:brush xml:id="br0">
      <inkml:brushProperty name="width" value="0.025" units="cm"/>
      <inkml:brushProperty name="height" value="0.025" units="cm"/>
    </inkml:brush>
  </inkml:definitions>
  <inkml:trace contextRef="#ctx0" brushRef="#br0">1 130 2819,'0'0'4078,"4"-8"-442,14-25-684,-16 41 674,0 35-2789,-12 120 1058,10-163-1894,-1 1 1,1 0 0,0 0-1,0-1 1,0 1 0,0 0-1,0 0 1,0-1-1,0 1 1,1 0 0,-1-1-1,0 1 1,0 0 0,0 0-1,1-1 1,-1 1 0,0 0-1,1-1 1,-1 1-1,1-1 1,-1 1 0,1 0-1,-1-1 1,1 1 0,-1-1-1,1 1 1,-1-1-1,1 0 1,0 1 0,-1-1-1,1 0 1,0 1 0,-1-1-1,1 0 1,0 1-1,-1-1 1,1 0 0,0 0-1,0 0 1,-1 0 0,1 0-1,0 0 1,1 0 0,0-1 14,0 1 0,0-1 0,1 0 0,-1 0 1,0 0-1,0 0 0,0 0 0,0 0 0,0-1 1,-1 1-1,1-1 0,0 1 0,-1-1 1,3-2-1,10-15 117,-1-2 0,-1 0 0,-1 0 0,9-23 0,30-93 309,-50 136-434,5-18 122,0 0 30,-4 18 203,0 8 335,-13 101 396,6-64-469,-1 49 0,7-90-648,0 4 58,0-1 0,0 0 1,0 1-1,1-1 0,0 0 1,3 10-1,-3-14-101,0-1 1,-1 0-1,1 1 0,0-1 0,0 0 1,0 0-1,0 0 0,0 1 0,0-1 1,0 0-1,0-1 0,1 1 0,-1 0 1,0 0-1,0 0 0,1-1 0,-1 1 1,0-1-1,1 1 0,-1-1 0,1 1 1,-1-1-1,1 0 0,-1 0 0,1 0 1,-1 0-1,1 0 0,-1 0 0,1 0 1,-1 0-1,1-1 0,-1 1 1,1 0-1,1-2 0,15-8-2940,-2-11-2626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9.461"/>
    </inkml:context>
    <inkml:brush xml:id="br0">
      <inkml:brushProperty name="width" value="0.025" units="cm"/>
      <inkml:brushProperty name="height" value="0.025" units="cm"/>
    </inkml:brush>
  </inkml:definitions>
  <inkml:trace contextRef="#ctx0" brushRef="#br0">0 86 18578,'0'0'1249,"50"-13"-288,-5 1 384,9-5-608,19 4-289,5 0 33,4 4-321,-8 2-160,-5 6-64,-17 1-993,-9 6-961,-29 8-1217,-14 3-2211,-3 2-2689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09.868"/>
    </inkml:context>
    <inkml:brush xml:id="br0">
      <inkml:brushProperty name="width" value="0.025" units="cm"/>
      <inkml:brushProperty name="height" value="0.025" units="cm"/>
    </inkml:brush>
  </inkml:definitions>
  <inkml:trace contextRef="#ctx0" brushRef="#br0">0 40 5926,'0'0'7655,"50"5"-5317,-5-5-224,12 0-448,11 0-225,5-4-576,0-2-577,-5 1-192,-4-2-961,-10-3-2978,-15-2-6984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18.333"/>
    </inkml:context>
    <inkml:brush xml:id="br0">
      <inkml:brushProperty name="width" value="0.025" units="cm"/>
      <inkml:brushProperty name="height" value="0.025" units="cm"/>
    </inkml:brush>
  </inkml:definitions>
  <inkml:trace contextRef="#ctx0" brushRef="#br0">1 261 8808,'12'1'4196,"51"5"-3304,0-3-1,65-6 1,140-19-213,-179 13-114,855-110 2172,-333 36-1134,-130 58-391,-476 23-4213,-4-6-2476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18.993"/>
    </inkml:context>
    <inkml:brush xml:id="br0">
      <inkml:brushProperty name="width" value="0.025" units="cm"/>
      <inkml:brushProperty name="height" value="0.025" units="cm"/>
    </inkml:brush>
  </inkml:definitions>
  <inkml:trace contextRef="#ctx0" brushRef="#br0">136 23 8360,'-12'0'2173,"-69"-11"-1070,40 1 3281,39 10-2419,26 0 64,16-1-1714,0 2 1,-1 1 0,1 2 0,-1 2 0,62 18 0,-98-24-306,-1 1 0,1 0-1,0 0 1,0 0 0,-1 1 0,1-1 0,-1 1 0,1-1 0,-1 1 0,0 0-1,1 0 1,-1 0 0,0 0 0,0 0 0,0 0 0,-1 1 0,1-1 0,0 0 0,-1 1-1,0 0 1,0-1 0,1 1 0,-2 0 0,2 4 0,-2-4 44,0 1 0,0 0-1,-1-1 1,1 1 0,-1-1 0,0 1 0,0-1 0,-1 1 0,1-1 0,-1 1-1,1-1 1,-1 0 0,0 0 0,0 0 0,0 0 0,-1 0 0,1 0-1,-6 3 1,-41 36 635,28-25-360,-38 37 0,55-50-240,0 1 0,1-1 0,-1 1 0,1-1 0,0 1-1,0 0 1,1 0 0,-1 1 0,1-1 0,0 0 0,1 1 0,-1 0-1,1-1 1,-1 10 0,2-13-81,1 0 0,-1-1-1,0 1 1,1 0 0,0-1 0,-1 1-1,1 0 1,0-1 0,0 1-1,-1-1 1,1 0 0,1 1 0,-1-1-1,0 0 1,0 1 0,0-1 0,1 0-1,-1 0 1,0 0 0,1 0 0,-1 0-1,1 0 1,-1-1 0,1 1-1,0 0 1,-1-1 0,1 1 0,0-1-1,2 1 1,58 6 94,-58-7-94,46 1-459,58-5-1,-85 1-1405,-1 0-1,37-12 0,9-9-7233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19.570"/>
    </inkml:context>
    <inkml:brush xml:id="br0">
      <inkml:brushProperty name="width" value="0.025" units="cm"/>
      <inkml:brushProperty name="height" value="0.025" units="cm"/>
    </inkml:brush>
  </inkml:definitions>
  <inkml:trace contextRef="#ctx0" brushRef="#br0">0 312 9385,'0'0'9790,"8"4"-8092,-5-2-1556,1 0 0,-1-1 1,1 0-1,-1 0 0,1 0 0,-1 0 0,1-1 0,0 1 1,-1-1-1,1 0 0,0 0 0,0 0 0,-1-1 0,7 0 1,5-4 267,0 0 0,27-12 0,30-17-267,-2-3 0,-1-2 0,-2-4 1,112-94-1,-179 137-146,0 0 0,0-1 1,1 1-1,-1-1 1,0 1-1,0 0 0,0-1 1,1 1-1,-1 0 1,0-1-1,1 1 0,-1 0 1,0 0-1,1-1 0,-1 1 1,1 0-1,-1 0 1,0 0-1,1-1 0,-1 1 1,1 0-1,-1 0 1,0 0-1,1 0 0,-1 0 1,1 0-1,-1 0 1,1 0-1,-1 0 0,0 0 1,1 0-1,-1 0 1,1 0-1,-1 0 0,1 0 1,-1 1-1,0-1 0,1 0 1,-1 0-1,0 0 1,1 1-1,-1-1 0,1 0 1,-1 0-1,1 1 1,-1 25-8,-14 34 225,12-55-218,-35 131 411,34-122-533,1-1-1,0 1 0,2-1 0,-1 1 1,1 0-1,1-1 0,1 1 1,3 16-1,-4-27-140,-1-1-1,1 0 1,0 0-1,0 1 1,0-1-1,0 0 1,1 0 0,-1 0-1,0 0 1,4 2-1,19 9-5354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20.338"/>
    </inkml:context>
    <inkml:brush xml:id="br0">
      <inkml:brushProperty name="width" value="0.025" units="cm"/>
      <inkml:brushProperty name="height" value="0.025" units="cm"/>
    </inkml:brush>
  </inkml:definitions>
  <inkml:trace contextRef="#ctx0" brushRef="#br0">1 173 11499,'0'0'2648,"16"3"-1517,45 5 648,124 0 0,81-18-656,-152 4-1015,1518-121 1461,-690 79-1147,-928 48-488,45 2 279,-56-2-277,-1 0 0,1 1-1,0-1 1,0 1 0,0-1 0,-1 1-1,1 0 1,0 0 0,-1 0 0,1 1 0,-1-1-1,1 1 1,-1-1 0,0 1 0,3 2-1,-6-3-198,0 0-1,0 0 0,0-1 1,-1 1-1,1-1 0,0 1 0,-1-1 1,1 1-1,0-1 0,-1 0 1,1 0-1,-1 0 0,1 0 0,-1 0 1,1 0-1,0 0 0,-2 0 1,3 0 210,-37 0-4442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20.793"/>
    </inkml:context>
    <inkml:brush xml:id="br0">
      <inkml:brushProperty name="width" value="0.025" units="cm"/>
      <inkml:brushProperty name="height" value="0.025" units="cm"/>
    </inkml:brush>
  </inkml:definitions>
  <inkml:trace contextRef="#ctx0" brushRef="#br0">0 397 14253,'0'0'2371,"13"-4"-1416,24-10-313,-1-1-1,0-1 0,52-34 1,106-82 160,-94 63-801,-62 41 28,-28 19-17,0 1-1,1 0 1,0 0-1,0 2 1,0-1 0,1 1-1,0 1 1,20-6-1,-32 11-14,0 0-1,1 0 1,-1 0-1,0 0 1,1 0-1,-1 0 1,0 0-1,0 0 1,1 0-1,-1 0 1,0 0-1,0 1 1,1-1-1,-1 0 1,0 0-1,0 0 1,1 0-1,-1 0 0,0 1 1,0-1-1,0 0 1,1 0-1,-1 0 1,0 1-1,0-1 1,0 0-1,0 0 1,1 1-1,-1-1 1,0 0-1,0 0 1,0 1-1,0-1 1,0 0-1,0 0 1,0 1-1,0-1 1,0 1-1,-1 17 8,-10 15 177,-5 5-57,-3 5 9,-17 58 0,32-89-162,1 0 0,1 0 1,0 0-1,0 1 0,1-1 0,1 1 0,0-1 0,1 1 1,4 23-1,-4-33-135,0-1 1,0 0-1,0 1 1,0-1-1,0 0 1,0 1-1,1-1 1,-1 0-1,1 0 1,0 0-1,-1 0 1,1-1-1,0 1 1,0 0-1,0-1 1,0 1-1,0-1 1,1 0-1,-1 0 1,0 0 0,1 0-1,-1 0 1,5 1-1,26 0-5740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9:21.369"/>
    </inkml:context>
    <inkml:brush xml:id="br0">
      <inkml:brushProperty name="width" value="0.025" units="cm"/>
      <inkml:brushProperty name="height" value="0.025" units="cm"/>
    </inkml:brush>
  </inkml:definitions>
  <inkml:trace contextRef="#ctx0" brushRef="#br0">0 50 4869,'0'0'12235,"5"-8"-11253,-3 5-857,0 0-1,0 1 1,1-1 0,-1 1-1,1-1 1,-1 1-1,1 0 1,0 0-1,-1 0 1,1 0-1,0 0 1,0 1-1,1-1 1,4 0-1,3-1 222,0 1 0,0 1 0,0 0 0,16 1 1,-15 0-205,20-1 114,1 1-1,-1 2 1,1 1 0,-1 2-1,37 10 1,-66-14-204,0-1 1,-1 2 0,1-1 0,-1 0-1,1 0 1,-1 1 0,0-1 0,0 1-1,1 0 1,-1-1 0,0 1-1,3 4 1,-5-5-23,1 1 0,-1-1 0,1 0 0,-1 0 0,0 0 0,0 0-1,1 0 1,-1 0 0,0 0 0,0 0 0,0 1 0,0-1 0,-1 0 0,1 0 0,0 0-1,0 0 1,-1 0 0,1 0 0,0 0 0,-1 0 0,1 0 0,-1 0 0,0 0 0,1 0 0,-1 0-1,0 0 1,1 0 0,-1 0 0,0 0 0,0-1 0,0 1 0,0 0 0,0-1 0,0 1 0,-1 0-1,-28 19 401,-1-2 0,-1 0-1,-39 14 1,40-19-398,1 1 0,0 2 0,1 1 0,-29 22 1,55-38-34,1 1 0,0-1 1,-1 1-1,1 0 0,0 0 1,0 0-1,1 0 0,-1 0 1,0 0-1,1 0 0,-1 0 1,1 1-1,-1-1 0,1 1 1,0-1-1,0 1 0,0-1 1,1 1-1,-1 0 0,1-1 1,-1 1-1,1 0 0,0 0 1,0-1-1,0 1 0,1 4 1,1-3 0,-1-1 1,1 0-1,1-1 1,-1 1 0,0 0-1,1-1 1,-1 1 0,1-1-1,0 0 1,0 1 0,0-2-1,0 1 1,0 0-1,0 0 1,0-1 0,1 0-1,-1 0 1,0 0 0,6 1-1,40 10-552,0-3-1,85 5 1,104-9-2904,-203-5 2905,42-3-2193,-12-8-3160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16.596"/>
    </inkml:context>
    <inkml:brush xml:id="br0">
      <inkml:brushProperty name="width" value="0.025" units="cm"/>
      <inkml:brushProperty name="height" value="0.025" units="cm"/>
    </inkml:brush>
  </inkml:definitions>
  <inkml:trace contextRef="#ctx0" brushRef="#br0">0 4851 3908,'16'-6'2114,"0"0"-1885,253-102 4118,-199 75-3091,130-80 1,-35-7-1238,-5-7-1,261-268 1,226-352 1751,193-187-1371,-539 644-1794,338-251-1,-430 391 1612,7 9-1,6 9 0,436-187 1,-201 142 575,513-125 1,-742 242-604,3 9 1,2 11-1,434-19 0,-465 60-62,303 41 1,-367-21-124,-1 7 1,-2 5-1,141 56 1,-215-66-16,-2 3-1,-1 3 1,-1 1 0,-2 4 0,74 57 0,-99-66 11,-1 1 0,-2 2-1,0 1 1,-2 1 0,-1 1 0,-2 1 0,-1 1 0,-2 1 0,-1 0 0,18 49-1,-11-5 132,-3 1-1,-3 0 1,-4 1-1,5 94 1,-6 329 927,-14-475-1043,-12 393 484,1 3-163,8-41-223,6 415 897,-2-779-977,0 0 1,1-1-1,1 0 0,1 1 0,0-1 0,1-1 1,1 1-1,1-1 0,1 0 0,0 0 0,15 22 1,-15-28-18,1-1 0,0 1 0,1-2 0,0 1 1,0-1-1,1-1 0,0 0 0,1 0 1,0-1-1,0-1 0,0 0 0,1 0 0,0-1 1,0-1-1,26 5 0,-9-4 56,1-1-1,-1-2 1,0-1-1,1-2 1,-1 0-1,0-3 1,31-6-1,-8-3-1415,0-2 1,99-43-1,-146 56-1101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16.941"/>
    </inkml:context>
    <inkml:brush xml:id="br0">
      <inkml:brushProperty name="width" value="0.025" units="cm"/>
      <inkml:brushProperty name="height" value="0.025" units="cm"/>
    </inkml:brush>
  </inkml:definitions>
  <inkml:trace contextRef="#ctx0" brushRef="#br0">0 0 9961,'0'0'7207,"10"1"-6726,44 6 68,65 18 0,-44-8-462,-70-17-80,0 1 0,0 0 0,0 0 0,-1 1 0,1 0 0,-1-1 1,1 1-1,-1 1 0,0-1 0,0 1 0,0 0 0,0 0 0,0 0 0,0 0 0,-1 1 1,4 3-1,-5-3 71,-1-1 1,1 1-1,-1 0 1,0 0 0,0 0-1,0 0 1,0 0-1,-1 0 1,1 1-1,-1-1 1,0 0 0,0 0-1,-1 0 1,1 0-1,-1 0 1,0 0-1,0 0 1,0 0 0,-4 6-1,-13 33 513,-2 0 1,-49 74-1,1-2-827,19-12-4820,29-63-1798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6.720"/>
    </inkml:context>
    <inkml:brush xml:id="br0">
      <inkml:brushProperty name="width" value="0.025" units="cm"/>
      <inkml:brushProperty name="height" value="0.025" units="cm"/>
    </inkml:brush>
  </inkml:definitions>
  <inkml:trace contextRef="#ctx0" brushRef="#br0">1 31 11115,'0'0'7185,"0"11"-6673,15 200 2189,-6-136-1595,-9-75-1083,0-1 0,0 1-1,1-1 1,-1 1 0,0 0 0,1-1 0,-1 1 0,0-1 0,1 1 0,-1 0 0,1-1 0,-1 1 0,0 0 0,1-1-1,-1 1 1,1 0 0,-1 0 0,1 0 0,-1-1 0,1 1 0,-1 0 0,1 0 0,-1 0 0,1 0 0,-1 0 0,1 0 0,-1 0-1,1 0 1,0 0 0,-1 0 0,1 0 0,-1 0 0,1 1 0,-1-1 0,1 0 0,-1 0 0,1 0 0,-1 1 0,0-1-1,1 0 1,-1 1 0,1-1 0,-1 0 0,1 1 0,-1-1 0,0 0 0,1 1 0,-1-1 0,0 1 0,0-1 0,1 1-1,-1-1 1,0 1 0,0-1 0,0 1 0,1-1 0,-1 1 0,0-1 0,0 1 0,0-1 0,0 1 0,0-1 0,0 1-1,0-1 1,0 1 0,0-1 0,0 1 0,-1-1 0,1 2 0,28-39 1113,-26 35-1047,39-60 787,100-165-65,-138 222 318,-1 0-4646,-13 19-15208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18.097"/>
    </inkml:context>
    <inkml:brush xml:id="br0">
      <inkml:brushProperty name="width" value="0.025" units="cm"/>
      <inkml:brushProperty name="height" value="0.025" units="cm"/>
    </inkml:brush>
  </inkml:definitions>
  <inkml:trace contextRef="#ctx0" brushRef="#br0">42 341 8296,'0'0'9283,"-7"7"-7687,0 0-1077,4-5-331,1 0-1,-1 1 1,1-1 0,-1 1-1,1-1 1,0 1 0,0 0-1,0 0 1,1 0 0,-1 0-1,-1 4 1,28-21 1787,39-48-1075,-3-3 0,88-122 0,-113 140-744,-20 32-124,-15 15-31,-1-1 1,0 1-1,0 0 0,1 0 1,-1 0-1,0 0 0,0 0 1,1 0-1,-1 0 1,0 0-1,0 0 0,1 0 1,-1 0-1,0 0 0,0 0 1,1 1-1,-1-1 0,0 0 1,0 0-1,1 0 0,-1 0 1,0 0-1,0 0 0,0 1 1,1-1-1,-1 0 0,0 0 1,0 0-1,0 1 1,0-1-1,1 0 0,-1 0 1,0 0-1,0 1 0,0-1 1,0 0-1,0 0 0,0 1 1,3 38 239,-3-28-134,-6 99 285,3-71-460,1 0-1,5 61 1,-3-98 3,0-1 1,1 0 0,-1 1 0,0-1-1,1 0 1,-1 0 0,1 0 0,-1 0-1,1 1 1,0-1 0,-1 0 0,1 0-1,0 0 1,0 0 0,0 0 0,0-1-1,0 1 1,1 1 0,-2-2-118,1 0 0,0 1 0,-1-1 1,1 0-1,0 0 0,-1 1 0,1-1 0,0 0 1,-1 0-1,1 0 0,0 0 0,-1 0 0,1 0 0,0 0 1,0 0-1,-1 0 0,1-1 0,0 1 0,-1 0 1,1 0-1,0-1 0,0 0 0,8-7-5412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19.051"/>
    </inkml:context>
    <inkml:brush xml:id="br0">
      <inkml:brushProperty name="width" value="0.025" units="cm"/>
      <inkml:brushProperty name="height" value="0.025" units="cm"/>
    </inkml:brush>
  </inkml:definitions>
  <inkml:trace contextRef="#ctx0" brushRef="#br0">0 131 16271,'0'0'977,"2"-12"187,-2 7-1051,0 1 1,1-1-1,0 0 0,0 0 1,0 1-1,0-1 0,1 0 1,0 1-1,0 0 0,0-1 1,1 1-1,-1 0 0,1 0 1,0 0-1,0 0 0,0 1 1,1-1-1,-1 1 0,1 0 0,0 0 1,7-4-1,-3 3-9,0 0 0,1 1-1,-1 0 1,1 0 0,0 1-1,-1 0 1,1 1 0,0 0 0,13 0-1,-20 1-98,0 0 0,0 0 0,0 0 0,0 0 0,0 1 0,0-1 0,0 1 0,0-1 0,0 1 0,0 0 0,0 0 0,0 0-1,0 0 1,0 0 0,0 0 0,-1 1 0,1-1 0,-1 1 0,1-1 0,-1 1 0,1-1 0,-1 1 0,0 0 0,0 0 0,0-1 0,0 1 0,0 0 0,0 0 0,0 0-1,-1 0 1,1 0 0,-1 0 0,1 1 0,-1-1 0,0 0 0,0 0 0,0 0 0,0 0 0,0 0 0,0 0 0,-1 0 0,1 1 0,-2 2 0,-1 7 60,0 0 1,-1 0 0,0 0-1,-1 0 1,0 0 0,-12 16 0,-50 68 64,-1 1 379,65-90-432,0-3-18,0 0 0,1 0 0,-1 0 0,1 0 0,0 0 0,1 1-1,-1-1 1,1 1 0,-1-1 0,2 1 0,-1-1 0,0 1 0,1 0 0,0 8 0,1-12-55,0 0-1,-1-1 1,1 1-1,0 0 1,0 0-1,0-1 1,0 1-1,0 0 1,0-1-1,1 1 1,-1-1-1,0 0 1,0 1-1,0-1 1,0 0-1,1 0 1,-1 1-1,0-1 1,0 0-1,0 0 1,0 0-1,1-1 1,-1 1-1,0 0 1,0 0-1,0-1 1,1 1-1,1-1 1,0 0 22,25-7 92,0 0 0,-1-2 0,0-1 0,-1-2-1,28-16 1,35-17-638,-71 37-720,49-18-394,-43 22-2798,-1 3-4378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19.396"/>
    </inkml:context>
    <inkml:brush xml:id="br0">
      <inkml:brushProperty name="width" value="0.025" units="cm"/>
      <inkml:brushProperty name="height" value="0.025" units="cm"/>
    </inkml:brush>
  </inkml:definitions>
  <inkml:trace contextRef="#ctx0" brushRef="#br0">9 0 6502,'0'0'11851,"-9"23"-11274,25-23 96,-5 0-193,0 1-384,-1 6-128,-3 1 96,2-2-1185,0-4-2819,-3-2-3491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19.803"/>
    </inkml:context>
    <inkml:brush xml:id="br0">
      <inkml:brushProperty name="width" value="0.025" units="cm"/>
      <inkml:brushProperty name="height" value="0.025" units="cm"/>
    </inkml:brush>
  </inkml:definitions>
  <inkml:trace contextRef="#ctx0" brushRef="#br0">996 225 10730,'-10'-12'705,"9"11"-705,-25-30 948,-2 0 1,-40-33-1,57 55-688,0 0-1,-1 1 1,0 0 0,-1 0 0,0 2 0,0-1 0,0 2-1,-1 0 1,0 0 0,0 1 0,-23-3 0,14 6-143,-1 0 0,1 1 1,-1 2-1,0 0 0,1 2 0,0 0 0,0 2 1,0 0-1,1 2 0,0 0 0,-28 15 1,25-8-85,0 0-1,0 2 1,1 1 0,2 1 0,0 0 0,0 2 0,2 1 0,-30 41 0,29-32 65,1 0 0,2 2 1,1 0-1,2 1 0,-19 60 1,29-76-83,0 1-1,1-1 1,1 1 0,0 0 0,2 0 0,0 1-1,1-1 1,1 0 0,1 0 0,1 0 0,0 0-1,11 33 1,-8-40-17,0 0-1,1 0 1,1 0-1,0-1 0,0 0 1,1 0-1,0-1 1,1-1-1,0 1 1,0-1-1,1-1 1,0 0-1,1-1 0,0 0 1,0 0-1,1-2 1,-1 1-1,1-2 1,18 5-1,7 0 84,1-1 0,-1-2-1,1-2 1,0-1 0,62-5-1,-44-3 215,-1-3-1,0-2 0,-1-3 1,0-2-1,-1-3 1,0-2-1,-2-2 0,-1-2 1,0-3-1,-2-2 1,-2-2-1,0-2 0,-3-2 1,44-43-1,-70 59-216,0-2 0,-2 0 0,0 0 0,-1-1-1,-2-1 1,0-1 0,-1 0 0,-2 0 0,0-1 0,-2 0-1,8-36 1,-14 48-33,0 0-1,-1-1 0,-1 1 0,0 0 1,-1 0-1,0 0 0,-1-1 1,0 1-1,-1 1 0,-7-22 0,5 24-30,0 0-1,0 0 1,-1 1-1,0 0 0,-1 0 1,0 0-1,0 1 1,-1 0-1,0 1 0,0 0 1,-1 0-1,0 0 1,0 1-1,-13-6 0,3 3-203,0 2 0,0 0 0,0 1 0,-1 1 0,0 1 0,0 0 0,0 2 0,-1 0 0,1 1 0,0 1 0,-25 4 0,-15 4-1112,0 2 0,-83 27 0,107-29-3722,12-5-4784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32.527"/>
    </inkml:context>
    <inkml:brush xml:id="br0">
      <inkml:brushProperty name="width" value="0.025" units="cm"/>
      <inkml:brushProperty name="height" value="0.025" units="cm"/>
    </inkml:brush>
  </inkml:definitions>
  <inkml:trace contextRef="#ctx0" brushRef="#br0">5 50 3523,'0'0'15668,"-2"-7"-14813,2 6-824,0 0 0,-1 0 1,1 0-1,0 0 0,-1 0 0,1 0 1,0 0-1,0 0 0,0 0 1,0 0-1,0 0 0,0 0 1,0 0-1,0 0 0,0 0 1,1 0-1,-1 0 0,0 0 1,1 0-1,-1 0 0,0 0 0,1 0 1,-1 0-1,1 0 0,0 0 1,-1 0-1,1 1 0,1-2 1,2 1 97,-1 1 0,1 0 0,-1 1 0,1-1 0,-1 0 0,1 1 0,-1 0 0,1 0 0,-1 0 0,6 3 0,29 9 183,1-3-1,0-1 1,0-1-1,1-3 1,-1-1-1,80-3 1,-88-3-1330,1-2-1,-1-1 1,0-1 0,0-2-1,43-17 1,-25 4-6087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6:50.405"/>
    </inkml:context>
    <inkml:brush xml:id="br0">
      <inkml:brushProperty name="width" value="0.025" units="cm"/>
      <inkml:brushProperty name="height" value="0.025" units="cm"/>
    </inkml:brush>
  </inkml:definitions>
  <inkml:trace contextRef="#ctx0" brushRef="#br0">0 198 9097,'9'-7'4804,"24"-19"-3458,1 1 0,1 1 0,65-31 0,-79 45-1115,2 0 0,-1 2 0,1 0 0,0 2 0,1 0 0,-1 1 0,1 2 0,33-1 0,-56 4-217,0 0 0,0 0 0,0 0 0,0 0 0,0 0 0,-1 1-1,1-1 1,0 0 0,0 0 0,0 1 0,0-1 0,0 1 0,0-1 0,-1 1 0,1-1 0,0 1-1,0-1 1,-1 1 0,1 0 0,0-1 0,-1 1 0,1 0 0,-1 0 0,1 0 0,-1-1 0,1 1-1,-1 0 1,0 0 0,1 0 0,-1 0 0,0 0 0,0 0 0,1 0 0,-1 0 0,0 0-1,0-1 1,0 1 0,0 0 0,0 0 0,0 0 0,-1 0 0,1 0 0,0 0 0,0 0 0,-1 0-1,0 1 1,0 4 175,-1 0 0,0-1 0,-1 1 0,1-1 0,-1 1 0,-6 7-1,-28 30 648,-1-2 0,-3-2 0,-84 63 0,-14 13 123,119-90-912,20-24-48,-1-1 0,1 1 0,0-1 0,0 1 0,0-1 0,0 1 0,0 0 0,0-1 0,0 1 0,0-1 0,0 1 0,0-1 0,0 1 0,0-1 0,0 1 0,0-1 0,1 1 0,-1-1 0,0 1 0,0-1 0,0 1 0,1-1 0,-1 1 0,0-1 0,1 1 0,-1-1 0,1 0 0,-1 1 0,0-1 0,1 1 0,-1-1 0,1 0 0,-1 0 0,1 1 0,-1-1 0,1 0 1,-1 0-1,1 1 0,-1-1 0,1 0 0,-1 0 0,1 0 0,-1 0 0,1 0 0,-1 0 0,1 0 0,0 0 0,-1 0 0,1 0 0,-1 0 0,1 0 0,0-1 0,68 3 459,125-13 0,0-1-926,-183 12 87,0 0 0,0 1 0,-1 1 0,12 2 0,7 9-2213,-27-12 2092,-1 0-1,1 1 1,0-1 0,-1 1-1,1-1 1,-1 1 0,0 0-1,1 0 1,-1-1 0,0 1-1,1 3 1,0 4-7287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6:53.321"/>
    </inkml:context>
    <inkml:brush xml:id="br0">
      <inkml:brushProperty name="width" value="0.025" units="cm"/>
      <inkml:brushProperty name="height" value="0.025" units="cm"/>
    </inkml:brush>
  </inkml:definitions>
  <inkml:trace contextRef="#ctx0" brushRef="#br0">4804 2552 9129,'18'-2'139,"0"-1"0,0-1 1,0 0-1,-1-1 0,0-1 0,28-14 1,5 0 6,58-22 769,194-106-1,-231 106-405,-3-3 0,-1-3 0,95-88 0,-125 99-248,-1-2-1,-1-1 1,-3-2-1,-1-1 1,-2-1-1,32-68 1,-44 73-129,-1 0 1,-3-1-1,-1-1 1,-2 0-1,-1 0 0,-3-1 1,-1 0-1,-2-79 1,-4 96-122,-2-1-1,-1 1 1,0 0-1,-2 0 1,-1 1 0,-1 0-1,-1 0 1,-13-24 0,4 16-23,0 1 0,-3 1 0,0 1 1,-2 0-1,-28-26 0,-3 5-20,-2 2 1,-3 3-1,-1 3 0,-2 2 0,-69-33 0,11 16 81,-3 5-1,-256-72 1,-275-15 152,380 95-649,-2 12 0,-553 7-1,694 34 2,1 7 1,1 5-1,1 7 0,-170 57 1,115-18 352,4 8 0,-227 128 1,280-127 508,2 5 0,-229 193-1,282-207-205,4 4-1,3 2 0,3 3 0,3 3 0,-75 129 0,116-172-99,2 2 0,2 0 0,1 1 0,2 1 1,2 0-1,1 1 0,-8 68 0,17-86-112,1 0 0,1 1-1,1-1 1,0 0 0,2 0 0,1 0 0,1-1-1,1 1 1,1-1 0,0 0 0,2-1 0,1 0-1,0 0 1,2-1 0,18 26 0,-8-20 58,0 0-1,2-2 1,1 0 0,1-2 0,0 0 0,31 17-1,-13-13 21,1-1-1,0-3 0,74 25 1,-21-18 80,1-5 1,2-3-1,148 10 0,-20-16 790,342-20 0,-526 3-1166,77-9-1297,-108 9 316,-1-1-1,1-1 0,20-8 0,-14 0-2742,-10-3-3854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6:53.699"/>
    </inkml:context>
    <inkml:brush xml:id="br0">
      <inkml:brushProperty name="width" value="0.025" units="cm"/>
      <inkml:brushProperty name="height" value="0.025" units="cm"/>
    </inkml:brush>
  </inkml:definitions>
  <inkml:trace contextRef="#ctx0" brushRef="#br0">67 3 12940,'0'0'550,"-8"0"422,0-1-621,5 1-249,1-1 0,-1 1 0,0-1 0,0 1-1,0 0 1,0 0 0,1 0 0,-1 1 0,0-1 0,0 1 0,0 0 0,1-1-1,-4 3 1,6-3-65,-1 0 1,1 0-1,0 0 0,-1 0 0,1 0 0,-1 0 0,1 0 0,0 1 0,-1-1 0,1 0 0,0 0 1,-1 0-1,1 1 0,0-1 0,-1 0 0,1 1 0,0-1 0,0 0 0,-1 1 0,1-1 0,0 0 0,0 1 1,0-1-1,-1 0 0,1 1 0,0-1 0,0 0 0,0 1 0,0-1 0,0 1 0,0-1 0,0 0 1,0 1-1,0-1 0,0 1 0,0-1 0,0 1 0,14 9 416,25 0-180,44-4 39,1-4 1,97-11 0,-48 2-274,-133 7-39,1 0 0,0 0 1,0-1-1,-1 1 0,1 0 1,0 0-1,0 0 0,0 0 1,-1 0-1,1 0 1,0 0-1,0 1 0,-1-1 1,1 0-1,0 0 0,0 1 1,-1-1-1,1 0 0,0 1 1,-1-1-1,1 0 0,0 1 1,-1-1-1,1 1 0,-1 0 1,1-1-1,0 1 1,-1-1-1,0 1 0,1 0 1,0 0-1,-1 1 14,-1-1-1,1 1 1,0-1-1,0 1 1,-1-1-1,1 1 1,-1-1 0,1 1-1,-1-1 1,0 0-1,0 1 1,0-1-1,1 0 1,-3 2 0,-47 46 561,46-45-506,-115 96 921,-72 67 401,150-116-1296,39-49-226,0 0 0,1 0 0,-1 1 0,1-1-1,0 1 1,0-1 0,0 0 0,0 1 0,0 0 0,0-1 0,1 1 0,-1-1-1,1 1 1,0 0 0,-1 0 0,1-1 0,1 1 0,-1 0 0,0-1 0,2 5 0,-1-5-159,0-1 1,1 0-1,-1 0 1,0 0-1,1 0 1,0 0-1,-1-1 1,1 1-1,-1 0 1,1-1-1,0 1 1,-1-1-1,1 1 1,0-1-1,-1 0 1,1 0-1,0 0 1,0 0 0,-1 0-1,1 0 1,0 0-1,2-1 1,1 0-543,34-1-4117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6:54.060"/>
    </inkml:context>
    <inkml:brush xml:id="br0">
      <inkml:brushProperty name="width" value="0.025" units="cm"/>
      <inkml:brushProperty name="height" value="0.025" units="cm"/>
    </inkml:brush>
  </inkml:definitions>
  <inkml:trace contextRef="#ctx0" brushRef="#br0">32 89 9705,'0'0'5872,"0"-9"-4382,0 7-1434,0-1 0,0 1 0,0 0 0,0-1 0,1 1 0,-1-1 0,1 1 0,-1 0 0,1-1 0,0 1 0,0 0 0,0 0 0,0 0 0,0 0 0,2-3 0,1 2 47,-1 1 0,0-1-1,1 1 1,-1 0 0,1 0 0,0 0 0,0 0 0,0 1-1,0-1 1,0 1 0,4-1 0,9-2 34,1 0 0,-1 0 0,1 2 1,0 0-1,0 2 0,0-1 0,-1 2 0,1 1 1,19 3-1,-35-4-123,1 0-1,-1 0 1,0 0 0,1 0-1,-1 0 1,0 1 0,0-1 0,0 1-1,0 0 1,0-1 0,0 1 0,0 0-1,-1 0 1,1 0 0,-1 0-1,1 1 1,-1-1 0,0 0 0,0 0-1,0 1 1,0-1 0,0 1 0,-1-1-1,1 1 1,-1-1 0,1 1-1,-1 0 1,0-1 0,0 1 0,0-1-1,-1 4 1,0 1 115,0-1-1,0 1 0,-1 0 1,0-1-1,0 1 1,-1-1-1,1 0 1,-2 0-1,1 0 1,-7 10-1,-21 19 717,-54 49-1,61-64-695,2 1 1,0 2-1,1-1 0,2 2 0,0 1 0,-22 40 0,39-62-160,0 0-1,0 1 1,1-1-1,-1 1 1,1-1-1,0 1 1,0-1-1,1 1 1,-1 0-1,1 0 1,0-1-1,-1 1 1,2 0-1,-1 0 1,0-1-1,1 1 1,0 0-1,0 0 1,0-1-1,0 1 1,0-1-1,1 1 1,0-1-1,-1 0 1,1 1-1,1-1 1,-1 0-1,0 0 1,1-1-1,-1 1 1,1 0-1,0-1 1,0 1-1,0-1 1,0 0-1,0 0 1,1 0-1,-1-1 1,1 1-1,-1-1 1,1 0-1,-1 0 1,1 0-1,5 0 1,5 3-530,0-2 1,0 0-1,1-1 1,-1 0-1,28-3 1,34-14-4951,0-14-4679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33.733"/>
    </inkml:context>
    <inkml:brush xml:id="br0">
      <inkml:brushProperty name="width" value="0.025" units="cm"/>
      <inkml:brushProperty name="height" value="0.025" units="cm"/>
    </inkml:brush>
  </inkml:definitions>
  <inkml:trace contextRef="#ctx0" brushRef="#br0">1 1 0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7.053"/>
    </inkml:context>
    <inkml:brush xml:id="br0">
      <inkml:brushProperty name="width" value="0.025" units="cm"/>
      <inkml:brushProperty name="height" value="0.025" units="cm"/>
    </inkml:brush>
  </inkml:definitions>
  <inkml:trace contextRef="#ctx0" brushRef="#br0">0 0 4164,'0'0'12492,"4"47"-10474,7-40-705,3 2-737,0 1-351,2-1-129,6 3-64,-1 1-929,-1-4-1313,1-1-3075,-8-6-3427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34.079"/>
    </inkml:context>
    <inkml:brush xml:id="br0">
      <inkml:brushProperty name="width" value="0.025" units="cm"/>
      <inkml:brushProperty name="height" value="0.025" units="cm"/>
    </inkml:brush>
  </inkml:definitions>
  <inkml:trace contextRef="#ctx0" brushRef="#br0">1 1 0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35.760"/>
    </inkml:context>
    <inkml:brush xml:id="br0">
      <inkml:brushProperty name="width" value="0.025" units="cm"/>
      <inkml:brushProperty name="height" value="0.025" units="cm"/>
    </inkml:brush>
  </inkml:definitions>
  <inkml:trace contextRef="#ctx0" brushRef="#br0">187 146 1634,'0'0'2327,"-8"5"-2188,2-2-374,-36 22 2475,27-17-265,0 0 1,-1-1-1,1 0 1,-1-1-1,-1-1 1,-18 4 0,35-10-1911,-1 1 0,1-1 1,0 1-1,0 0 0,0-1 1,0 1-1,0 0 1,-1-1-1,1 1 0,0-1 1,0 1-1,0 0 1,0-1-1,0 1 0,0-1 1,0 1-1,1 0 0,-1-1 1,0 1-1,0-1 1,0 1-1,0 0 0,0-1 1,1 1-1,-1 0 1,0-1-1,0 1 0,0 0 1,1-1-1,-1 1 1,0 0-1,1-1 0,-1 1 1,0 0-1,1 0 0,-1 0 1,0-1-1,1 1 1,-1 0-1,0 0 0,1 0 1,16-18-15,18-10 92,2 1 0,1 1 1,1 3-1,1 1 0,70-28 0,-110 50-141,63-18 126,-62 18-125,1-1-1,-1 1 1,1-1 0,0 1 0,-1 0 0,1 0 0,-1 0 0,1 0-1,0 0 1,-1 0 0,1 0 0,0 1 0,-1-1 0,1 1 0,-1-1 0,1 1-1,-1-1 1,1 1 0,-1 0 0,1 0 0,-1 0 0,0-1 0,1 2-1,-1-1 1,0 0 0,0 0 0,0 0 0,0 0 0,0 1 0,0-1-1,0 0 1,0 1 0,-1-1 0,2 3 0,-1 5 34,0 0 0,0-1 0,-1 1 0,0 0 0,0 0 0,-1 0 0,0 0 0,-1 0 0,0 0 0,-1-1 0,1 1 0,-2-1 0,1 1 0,-6 8 0,-9 15 12,-2-1 0,-25 33 0,28-42-9,-13 17-14,17-24-35,1 0 0,0 1 0,2 0 0,0 0 0,0 1 0,-13 36 0,23-51-2,-1-1 0,1 0 1,0 0-1,0 0 0,0 0 1,0 0-1,0 0 1,0 0-1,0 0 0,0 0 1,0 0-1,0 0 0,1 0 1,-1 1-1,0-1 1,1 0-1,-1 0 0,1 0 1,-1-1-1,1 1 0,-1 0 1,1 0-1,0 0 1,0 1-1,1 0 1,1-1 1,-1 0-1,0 1 0,0-1 1,1 0-1,-1 0 0,0 0 1,1 0-1,-1-1 0,5 1 1,8 1 37,1-1 0,31-2 0,-28 1 41,9-2 127,44-7 1,-52 5-155,0 1 0,0 1 0,0 1 0,32 2 0,-52-1-82,1 0 0,-1 0 0,1 0 0,-1 0 0,1 0 0,-1 1 0,1-1 1,-1 0-1,1 0 0,-1 0 0,0 1 0,1-1 0,-1 0 0,1 0 0,-1 1 0,0-1 0,1 0 0,-1 1 0,0-1 1,1 1-1,-1-1 0,0 0 0,0 1 0,1-1 0,-1 1 0,0-1 0,0 1 0,0-1 0,0 1 0,0-1 0,1 1 1,-1-1-1,0 1 0,-6 10-3691,-5-6-3054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37.480"/>
    </inkml:context>
    <inkml:brush xml:id="br0">
      <inkml:brushProperty name="width" value="0.025" units="cm"/>
      <inkml:brushProperty name="height" value="0.025" units="cm"/>
    </inkml:brush>
  </inkml:definitions>
  <inkml:trace contextRef="#ctx0" brushRef="#br0">52 1071 4644,'0'0'9711,"-8"0"-8467,-35 0 1382,44-2-2535,0 0-1,0 0 0,0 0 0,0 0 1,0 0-1,1 0 0,-1 0 1,1 1-1,-1-1 0,1 0 1,4-2-1,192-133 492,258-132 0,361-93-489,-789 351-90,512-175 12,-447 163-39,1 3 0,1 4 0,186-5 1,-256 22-26,1 0 0,-1 2 0,0 1 0,0 2 0,46 14 0,108 60-33,-54-20 89,-62-36 75,1-2-1,75 15 1,137 15 506,-235-45-433,22 4 205,1-2-1,91 0 0,-152-10-362,0 0-1,1 0 0,-1 0 1,0 0-1,1-1 0,-1 1 1,0-1-1,0 0 0,0 0 1,-1 0-1,1 0 0,0 0 0,-1-1 1,1 1-1,-1-1 0,0 0 1,3-4-1,15-26-1927,-8 3-3327,-7 11-160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37.839"/>
    </inkml:context>
    <inkml:brush xml:id="br0">
      <inkml:brushProperty name="width" value="0.025" units="cm"/>
      <inkml:brushProperty name="height" value="0.025" units="cm"/>
    </inkml:brush>
  </inkml:definitions>
  <inkml:trace contextRef="#ctx0" brushRef="#br0">1 42 5157,'0'0'15236,"7"-7"-14905,-1 3-309,-1 0 0,1 0 1,0 1-1,0 0 0,0 0 1,1 0-1,-1 1 0,1 0 1,-1 0-1,1 0 1,0 1-1,0 0 0,0 1 1,0-1-1,12 2 0,18-1 22,2-1 4,-1 2-1,59 8 1,-95-8-20,1-1 0,0 1 0,-1 0 0,1-1 0,0 1 0,-1 0 0,1 0 0,-1 1-1,0-1 1,1 1 0,-1-1 0,0 1 0,0 0 0,0-1 0,0 1 0,0 0 0,0 0 0,-1 1 0,1-1 0,2 4 0,-3-2 23,0-1 0,0 1-1,0 0 1,0 0 0,-1 0 0,1 0 0,-1 0 0,0 0 0,0 0 0,-1 0 0,1 0 0,-2 6 0,-2 5 93,-1-1 0,0 1 0,-1-1 1,-1-1-1,0 1 0,-10 13 0,-38 50 229,-26 41-345,70-99-1788,1 0 0,-10 28 0,13-21-5068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39.102"/>
    </inkml:context>
    <inkml:brush xml:id="br0">
      <inkml:brushProperty name="width" value="0.025" units="cm"/>
      <inkml:brushProperty name="height" value="0.025" units="cm"/>
    </inkml:brush>
  </inkml:definitions>
  <inkml:trace contextRef="#ctx0" brushRef="#br0">0 79 3427,'0'0'14729,"9"-8"-13448,4-1-999,0 1-1,1 0 0,0 1 1,0 1-1,1 0 1,-1 1-1,1 0 1,1 1-1,-1 1 1,22-2-1,-4 2-83,54 1-1,-85 2-195,-1 0-1,1 0 0,-1 0 1,1 0-1,-1 1 1,1-1-1,-1 0 0,0 1 1,1-1-1,-1 1 0,0-1 1,1 1-1,-1-1 0,0 1 1,1 0-1,-1 0 1,0 0-1,0 0 0,0 0 1,0 0-1,0 0 0,0 0 1,0 0-1,0 0 0,0 0 1,-1 1-1,1-1 1,0 0-1,-1 1 0,1-1 1,-1 0-1,1 1 0,-1-1 1,0 1-1,0-1 0,1 1 1,-1-1-1,0 1 1,0-1-1,-1 1 0,1-1 1,0 0-1,0 1 0,-1-1 1,1 1-1,-1-1 0,0 2 1,-2 5 27,1-1 0,-1 1 0,-1-1 1,0 0-1,0 0 0,0-1 0,-10 12 0,-11 7 32,-2-1 0,-1-1 0,-40 24-1,13-9-14,27-12 24,28-26-71,-1 0 0,1 1 0,-1-1 0,1 1 0,0-1 1,-1 0-1,1 1 0,0-1 0,-1 1 0,1-1 0,0 1 0,-1-1 0,1 1 0,0-1 0,0 1 0,0-1 1,-1 1-1,1-1 0,0 1 0,0 0 0,0-1 0,0 1 0,0-1 0,0 1 0,0-1 0,0 1 1,0 0-1,0-1 0,1 1 0,-1-1 0,0 1 0,0-1 0,0 1 0,1-1 0,-1 1 0,0-1 0,1 1 1,-1-1-1,0 1 0,1-1 0,-1 0 0,1 1 0,-1-1 0,0 0 0,1 1 0,-1-1 0,1 0 0,-1 1 1,1-1-1,-1 0 0,1 0 0,-1 0 0,1 1 0,0-1 0,-1 0 0,1 0 0,-1 0 0,1 0 1,0 0-1,23 3 76,0-1 0,1-1 0,-1-1 0,42-5 0,99-23-2705,-142 23 1495,18-4-4289,-10-1-5002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42.284"/>
    </inkml:context>
    <inkml:brush xml:id="br0">
      <inkml:brushProperty name="width" value="0.025" units="cm"/>
      <inkml:brushProperty name="height" value="0.025" units="cm"/>
    </inkml:brush>
  </inkml:definitions>
  <inkml:trace contextRef="#ctx0" brushRef="#br0">47 102 7015,'-16'-11'8059,"13"9"-7170,-1 0 0,1 0 0,0 0 0,-1-1 0,1 0 0,0 0 0,-4-5 0,7-6 212,19-2-162,-2 9-982,0 1 0,0 1 0,1 0 1,-1 1-1,1 1 0,0 1 1,37 0-1,-54 1 22,0 1-1,1 0 1,-1 0-1,0-1 1,1 1 0,-1 0-1,0 0 1,1 1-1,-1-1 1,0 0 0,1 0-1,-1 1 1,0-1 0,1 1-1,-1-1 1,0 1-1,0-1 1,0 1 0,1 0-1,-1 0 1,0-1-1,0 1 1,0 0 0,0 0-1,0 0 1,-1 0 0,1 0-1,0 1 1,0-1-1,-1 0 1,1 0 0,0 0-1,-1 1 1,1-1-1,-1 0 1,0 0 0,1 1-1,-1-1 1,0 0-1,0 1 1,0-1 0,0 1-1,0-1 1,0 0 0,0 1-1,-1 1 1,-1 3 10,0 0 1,0 0-1,0 0 1,-1 0-1,0-1 1,0 0-1,-1 1 1,-7 8-1,-48 42 105,45-44-47,0 0 1,1 1-1,0 0 1,-10 15-1,63-27-324,41-20-1120,-69 15 1228,0 0-1,1 0 1,0 2-1,0 0 1,0 0 0,0 1-1,0 0 1,0 1-1,15 3 1,-27-3 158,0 0 1,-1 0-1,1 0 1,0 0-1,-1 1 1,1-1-1,0 0 1,-1 1-1,1-1 1,-1 1-1,1-1 1,0 0-1,-1 1 1,1-1-1,-1 1 1,1 0-1,-1-1 0,1 1 1,-1-1-1,0 1 1,1 0-1,-1-1 1,0 1-1,0 0 1,1-1-1,-1 1 1,0 0-1,0 0 1,-4 26 9,-21 18 483,6-19 153,-2-2 1,-25 25-1,3-16-2183,41-31 891,10-3-12849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42.631"/>
    </inkml:context>
    <inkml:brush xml:id="br0">
      <inkml:brushProperty name="width" value="0.025" units="cm"/>
      <inkml:brushProperty name="height" value="0.025" units="cm"/>
    </inkml:brush>
  </inkml:definitions>
  <inkml:trace contextRef="#ctx0" brushRef="#br0">0 1 8232,'0'0'13741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42.964"/>
    </inkml:context>
    <inkml:brush xml:id="br0">
      <inkml:brushProperty name="width" value="0.025" units="cm"/>
      <inkml:brushProperty name="height" value="0.025" units="cm"/>
    </inkml:brush>
  </inkml:definitions>
  <inkml:trace contextRef="#ctx0" brushRef="#br0">867 75 3203,'-13'-7'4778,"-5"-3"-4297,-1 1 0,0 1 0,0 1 0,-1 1 0,1 1 1,-1 0-1,-22-1 0,11 5-360,0 2 0,-1 2 0,1 0 0,0 2 0,1 1 0,-1 2 0,1 1 0,1 1 0,0 2-1,0 1 1,1 1 0,1 1 0,0 1 0,-25 21 0,33-21-8,0 1-1,1 0 0,0 1 1,2 1-1,0 0 1,1 2-1,-23 41 1,30-45-137,0 2 1,0-1-1,2 1 1,0 0-1,2 1 1,0-1-1,1 1 1,1 0-1,0 0 1,3 32 0,2-35-150,0 1 0,1-1 0,1 0 1,0-1-1,2 1 0,0-1 1,0-1-1,2 1 0,0-1 0,0-1 1,2 1-1,0-2 0,0 1 1,1-2-1,1 1 0,0-2 0,24 17 1,-14-11 66,2-1 0,0-1 0,1-1 0,0-2-1,1 0 1,0-2 0,1-1 0,0-1 0,57 8 0,-56-14 324,0-1 0,1-1-1,-1-1 1,0-2 0,0-1 0,0-1-1,-1-1 1,1-2 0,-1-1-1,41-19 1,-47 17 329,0-1 0,-2-1 0,1 0 0,-2-2 0,0 0 0,-1-2 0,0 0 0,-1 0 0,-1-2 0,-1 0 0,-1-1 0,0 0-1,11-26 1,-12 19-280,-2-1 0,-1 0 0,-1-1 0,-2 0 0,-1 0 0,5-57 0,-9 61-240,-2 0 0,0 0-1,-2 0 1,0 1 0,-2-1-1,-1 1 1,-1-1-1,-14-37 1,16 52-113,-1-1 0,0 0 1,-1 1-1,0 0 0,0 0 0,-1 1 0,0 0 0,-1 0 0,0 1 0,-1-1 1,1 2-1,-1-1 0,-1 1 0,1 1 0,-1 0 0,-1 0 0,1 1 1,-1 0-1,0 1 0,0 0 0,0 1 0,0 0 0,-15-2 0,-4 4-674,1 0-1,0 2 0,-1 1 1,1 1-1,0 2 0,0 0 0,-40 15 1,-27 12-3442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59.156"/>
    </inkml:context>
    <inkml:brush xml:id="br0">
      <inkml:brushProperty name="width" value="0.025" units="cm"/>
      <inkml:brushProperty name="height" value="0.025" units="cm"/>
    </inkml:brush>
  </inkml:definitions>
  <inkml:trace contextRef="#ctx0" brushRef="#br0">1 705 4452,'0'0'11595,"9"-7"-10671,155-135 709,174-197 1,-180 153-1512,-133 155-95,-32 55-80,-23 38 177,7-18 57,2 1 0,3 1 1,-16 54-1,30-79-240,0 2 1,1-1 0,1 0-1,2 1 1,0-1 0,1 0 0,1 1-1,1-1 1,1 0 0,1 0-1,1-1 1,10 25 0,5 26-3749,-18-42-800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01.845"/>
    </inkml:context>
    <inkml:brush xml:id="br0">
      <inkml:brushProperty name="width" value="0.025" units="cm"/>
      <inkml:brushProperty name="height" value="0.025" units="cm"/>
    </inkml:brush>
  </inkml:definitions>
  <inkml:trace contextRef="#ctx0" brushRef="#br0">12915 3678 4516,'0'0'9417,"11"0"-9059,16-2 36,-1 0 1,1-2-1,0-1 1,-1 0-1,0-3 1,40-15-1,-25 4-35,-2-1 0,0-1 1,53-40-1,-15-1 427,-3-3 0,130-147-1,-175 177-577,-1-2 0,-2-1-1,-2-1 1,-1-1-1,-2-1 1,-2-1 0,-1 0-1,19-77 1,1-19 106,26-194 0,-57 280-316,-3-1-1,-3 0 1,-2 0-1,-1 1 1,-4-1-1,-1 1 1,-17-57-1,5 43-2,-2 0 1,-4 1-1,-2 2 0,-4 0 0,-1 2 0,-4 2 0,-2 1 0,-3 2 0,-1 1 0,-4 3 0,-1 2 0,-59-48 0,4 19 6,-4 5 0,-3 5 0,-2 5 1,-4 4-1,-202-74 0,50 44-13,-420-82 1,239 92-232,-490-21 0,-460 48 73,-774 84 196,520 43-916,3 53-8,619 23 995,806-101-510,3 9 0,-327 133 0,444-144 309,2 4 1,2 4 0,3 5-1,2 4 1,-140 124 0,161-119 69,3 3 1,4 3-1,2 3 1,4 3-1,4 3 1,-74 143-1,104-169 60,2 2-1,3 0 1,3 1 0,2 1-1,3 1 1,3 0-1,3 1 1,-1 95-1,9-44 7,28 217 0,-1-179-52,6-1-1,101 281 1,-103-355 18,4-1 0,3-1 1,4-3-1,2-1 0,4-2 1,2-2-1,62 62 0,-82-101 23,0-1 0,2-2-1,1-1 1,1-1-1,1-2 1,1-2 0,1-1-1,1-2 1,0-1 0,1-2-1,0-2 1,1-2-1,1-1 1,0-2 0,0-2-1,0-1 1,0-3 0,1-1-1,-1-2 1,0-2-1,61-14 1,201-76-234,-200 58-1432,-99 35 844,7-2-537,-8-2-2630,-2 1 87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4:49.879"/>
    </inkml:context>
    <inkml:brush xml:id="br0">
      <inkml:brushProperty name="width" value="0.025" units="cm"/>
      <inkml:brushProperty name="height" value="0.025" units="cm"/>
    </inkml:brush>
  </inkml:definitions>
  <inkml:trace contextRef="#ctx0" brushRef="#br0">2376 161 6598,'-13'-4'1276,"-314"-115"-107,293 109-1005,1 1 0,-2 3-1,1 0 1,-1 2 0,0 2 0,-52 3-1,-212 35-1055,159-15 814,59-8 119,1 4 0,0 4-1,1 3 1,2 3-1,0 4 1,-78 44 0,66-26 32,3 4 0,3 4 1,2 4-1,-116 112 1,180-157-69,1 1 1,1 0 0,1 2-1,0 0 1,1 0 0,-17 37-1,26-49-15,1 0 1,1 0-1,-1 1 0,1 0 0,0-1 0,1 1 0,0 0 0,0 0 0,1 0 1,0 0-1,0-1 0,1 1 0,0 0 0,0 0 0,1 0 0,0-1 0,0 1 0,1-1 1,0 1-1,0-1 0,1 0 0,0 0 0,6 7 0,4 3-3,0-1 0,1-1 0,1-1 0,0 0 0,1 0 0,0-2 0,22 12 0,143 65 31,-106-55-17,225 87-69,-244-103 63,1-3 1,1-3 0,85 7-1,-49-14 87,0-4 0,0-4-1,0-4 1,-1-5 0,0-3 0,-1-5-1,-1-4 1,-1-3 0,-1-5 0,-2-4-1,-2-3 1,100-61 0,-107 53 351,-2-3 1,-2-3 0,109-101 0,-175 143-353,0 0 0,-1 0 0,-1 0 0,0-1 1,0 0-1,-1 0 0,-1-1 0,0 0 0,-1 0 1,0 0-1,-1 0 0,3-22 0,-3 3-35,-1 0 1,-1-1-1,-2 1 0,-6-38 0,4 52-34,-1 1 0,-1 0-1,-1 0 1,0 1 0,-2-1-1,1 1 1,-2 1 0,0-1-1,-1 2 1,0-1 0,-1 1 0,-1 1-1,-22-20 1,10 12-115,0 1 1,-2 1-1,0 1 0,-2 1 0,1 2 1,-56-22-1,43 23-195,-2 2 0,0 2 0,0 2 1,-64-5-1,-177 11-3247,141 10-448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7.655"/>
    </inkml:context>
    <inkml:brush xml:id="br0">
      <inkml:brushProperty name="width" value="0.025" units="cm"/>
      <inkml:brushProperty name="height" value="0.025" units="cm"/>
    </inkml:brush>
  </inkml:definitions>
  <inkml:trace contextRef="#ctx0" brushRef="#br0">130 8 7079,'0'0'7730,"-10"-1"-6081,0 1-1479,4-1 138,-1 0 0,1 1-1,0 0 1,-1 0-1,1 1 1,-10 2 0,14-3-233,-1 1 0,0 0 0,1 1-1,-1-1 1,1 0 0,0 1 0,-1 0 0,1-1 0,0 1 0,0 0 0,0 0 0,0 0 0,0 0 0,1 0 0,-1 1 0,0-1 0,1 1-1,0-1 1,0 1 0,-2 5 0,0 0 90,1 0-1,0 1 1,0-1 0,1 1-1,-1 15 1,2-23-154,-1 1-1,1-1 1,0 1 0,0 0 0,0-1 0,0 1 0,1 0-1,-1-1 1,0 1 0,1-1 0,-1 1 0,1-1 0,0 1-1,-1-1 1,1 1 0,0-1 0,0 0 0,0 1-1,0-1 1,0 0 0,0 0 0,0 0 0,0 0 0,0 0-1,1 0 1,-1 0 0,0 0 0,1 0 0,-1 0-1,1-1 1,-1 1 0,1 0 0,-1-1 0,1 0 0,-1 1-1,3-1 1,2 0 54,-1 0 1,1 0-1,0-1 0,0 0 0,-1 0 0,1 0 0,-1-1 1,1 0-1,-1 0 0,0 0 0,1-1 0,-1 1 1,7-6-1,1-3 76,-1 0 0,0 0 0,14-17 0,24-23 42,-50 51-190,1-1 0,-1 1 0,1 0 0,-1-1 0,0 1 0,1 0 0,-1 0 0,1-1 0,-1 1 0,1 0 0,-1 0 0,1 0 0,-1-1-1,1 1 1,-1 0 0,1 0 0,-1 0 0,1 0 0,0 0 0,-1 0 0,1 0 0,-1 0 0,1 0 0,-1 1 0,1-1 0,-1 0-1,1 0 1,-1 0 0,1 1 0,-1-1 0,1 0 0,-1 0 0,0 1 0,1-1 0,-1 0 0,1 1 0,-1-1 0,0 1 0,1-1 0,-1 0-1,0 1 1,1-1 0,-1 1 0,0-1 0,0 1 0,1-1 0,-1 1 0,0-1 0,0 1 0,0-1 0,0 1 0,0-1 0,0 1-1,0-1 1,0 2 0,7 42 236,-4-21-78,-3-22-142,1-1-1,-1 1 1,1 0-1,-1 0 1,1 0-1,0 0 1,-1-1-1,1 1 1,0 0-1,-1 0 1,1-1-1,0 1 0,0-1 1,0 1-1,0-1 1,0 1-1,-1-1 1,1 1-1,0-1 1,0 0-1,0 1 1,0-1-1,0 0 1,0 0-1,0 0 0,0 0 1,0 0-1,0 0 1,0 0-1,0 0 1,0 0-1,0-1 1,0 1-1,0 0 1,0 0-1,0-1 1,0 1-1,0-1 0,0 1 1,0-1-1,0 1 1,-1-1-1,1 0 1,1-1-1,37-32 489,-37 32-483,12-13 26,26-25 26,-38 38-83,0 0 0,0 1 1,1-1-1,-1 1 0,0 0 0,1-1 0,-1 1 0,0 0 0,1 0 0,-1 1 1,1-1-1,-1 0 0,1 1 0,0 0 0,-1 0 0,1-1 0,4 2 0,-6-1 16,0 1-1,0 0 0,0 0 0,0 0 0,0 0 1,0-1-1,0 1 0,0 1 0,0-1 0,0 0 1,0 0-1,-1 0 0,1 0 0,-1 0 0,1 1 1,0-1-1,-1 0 0,0 1 0,1-1 0,-1 0 1,0 2-1,7 39 126,-4-25-134,-3-16 12,0-1-1,0 1 0,0 0 1,0-1-1,0 1 0,1 0 1,-1-1-1,0 1 0,0 0 1,1-1-1,-1 1 0,1-1 1,-1 1-1,0-1 0,1 1 1,-1-1-1,1 1 0,-1-1 1,1 1-1,0-1 1,-1 1-1,1-1 0,-1 0 1,1 0-1,0 1 0,-1-1 1,1 0-1,0 0 0,-1 1 1,1-1-1,0 0 0,-1 0 1,1 0-1,0 0 0,-1 0 1,1 0-1,0 0 0,-1 0 1,1-1-1,0 1 1,-1 0-1,1 0 0,0 0 1,-1-1-1,1 1 0,0 0 1,-1-1-1,1 1 0,0-1 1,41-30 259,-8 7-350,-33 23 77,0 1 0,0-1 0,1 1 0,-1 0-1,0-1 1,0 1 0,1 0 0,-1 0 0,0 0-1,0 0 1,1 0 0,-1 0 0,0 0 0,1 0-1,-1 0 1,0 1 0,0-1 0,0 0 0,1 1 0,-1-1-1,0 1 1,0 0 0,0-1 0,2 2 0,12 25 36,-15-25-23,0-1 0,0 1 0,1 0 0,-1-1 0,1 1 0,0-1 0,-1 1 0,1 0 0,0-1 0,0 0 0,0 1 0,0-1 0,0 0 0,0 1 0,0-1 0,0 0 0,1 0 0,-1 0 0,0 0 0,1 0 0,-1 0 0,1 0 0,-1-1 0,1 1 0,-1 0 0,1-1 0,-1 1 0,1-1 0,2 1 0,1-3 34,1-1 0,-1 1 1,0-1-1,0 1 1,-1-1-1,1-1 0,-1 1 1,1-1-1,-1 1 1,0-1-1,0-1 1,5-6-1,11-11 76,-17 19-161,0 0 0,1 0 1,-1 0-1,1 1 0,-1-1 1,1 1-1,0 0 1,0 0-1,0 0 0,0 1 1,0-1-1,0 1 0,0 0 1,1 0-1,-1 0 0,0 1 1,1 0-1,-1-1 0,6 2 1,-9 0 32,0-1 0,0 1 0,0 0 0,0 0-1,0 0 1,-1-1 0,1 1 0,0 0 0,0 0 0,-1 0 0,1 1 0,-1-1 0,1 0 0,-1 0 0,1 0 0,-1 0 0,0 0 0,0 1 0,1-1 0,-1 0 0,0 0 0,0 0-1,0 2 1,-1 36-1192,1-27-776,2-24-7357,4-5 4458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02.193"/>
    </inkml:context>
    <inkml:brush xml:id="br0">
      <inkml:brushProperty name="width" value="0.025" units="cm"/>
      <inkml:brushProperty name="height" value="0.025" units="cm"/>
    </inkml:brush>
  </inkml:definitions>
  <inkml:trace contextRef="#ctx0" brushRef="#br0">1 98 10314,'10'-10'411,"1"1"-1,1 0 1,-1 0 0,2 1 0,-1 0-1,1 1 1,0 1 0,0 0 0,1 1 0,0 0-1,0 1 1,0 1 0,0 0 0,0 0-1,1 2 1,-1 0 0,1 1 0,28 2-1,-40-1-390,-1-1 0,1 1 0,0-1 0,-1 1 0,1 0-1,-1 0 1,1 0 0,-1 0 0,1 0 0,-1 1 0,0-1-1,0 1 1,0-1 0,1 1 0,-2 0 0,1 0 0,0 0-1,0 0 1,-1 0 0,3 4 0,-2-1 104,1 0 0,-2 0 0,1 0 1,-1 0-1,1 1 0,-1-1 0,-1 0 0,1 1 0,-1 9 1,-1 1 136,-1-1 0,0 1 0,-1-1 0,-1 0 0,0 0 0,-8 19 0,-48 93 273,-3 7-773,28-45-3157,30-74-2711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03.254"/>
    </inkml:context>
    <inkml:brush xml:id="br0">
      <inkml:brushProperty name="width" value="0.025" units="cm"/>
      <inkml:brushProperty name="height" value="0.025" units="cm"/>
    </inkml:brush>
  </inkml:definitions>
  <inkml:trace contextRef="#ctx0" brushRef="#br0">1 536 13421,'0'0'4441,"9"-9"-3560,92-91 1119,316-327-1288,-417 427-714,0 0 1,0 0-1,0 1 0,0-1 1,0 0-1,0 0 0,0 0 0,-1 0 1,1 0-1,0 1 0,0-1 1,0 0-1,0 0 0,0 0 1,0 0-1,0 1 0,0-1 1,0 0-1,0 0 0,0 0 1,0 1-1,0-1 0,0 0 1,0 0-1,0 0 0,0 0 0,0 1 1,0-1-1,0 0 0,1 0 1,-1 0-1,0 0 0,0 0 1,0 1-1,0-1 0,0 0 1,0 0-1,0 0 0,1 0 1,-1 0-1,0 0 0,0 1 0,0-1 1,0 0-1,0 0 0,1 0 1,-1 0-1,0 0 0,0 0 1,0 0-1,1 0 0,-1 0 1,0 0-1,0 0 0,0 0 1,0 0-1,1 0 0,-1 0 1,0 0-1,0 0 0,0 0 0,0 0 1,1 0-1,-1 0 0,0 0 1,-3 19 133,-36 89 704,29-85-728,0 1 1,2 0-1,0 0 0,2 1 0,1 0 0,1 0 1,1 0-1,0 43 0,3-65-130,1 1 0,-1 0 0,1 0-1,0-1 1,0 1 0,0-1 0,1 1 0,-1-1 0,1 1 0,0-1-1,0 0 1,3 4 0,16 7-2054,-19-13 1570,0-1-1,0 1 0,0-1 0,0 0 0,0 0 1,0 0-1,0 0 0,0 0 0,1 0 0,-1-1 1,3 0-1,24-11-11419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06.381"/>
    </inkml:context>
    <inkml:brush xml:id="br0">
      <inkml:brushProperty name="width" value="0.025" units="cm"/>
      <inkml:brushProperty name="height" value="0.025" units="cm"/>
    </inkml:brush>
  </inkml:definitions>
  <inkml:trace contextRef="#ctx0" brushRef="#br0">128 64 8232,'0'0'5397,"3"-7"-2952,1-8-1733,3-8 432,1 4 3374,-17 67-2831,-42 44-1482,37-71-201,1 2-1,1 0 1,1 0-1,1 1 0,0 1 1,-7 35-1,16-58-3,1-1-1,-1 1 1,1 0-1,0 0 1,-1-1-1,1 1 1,0 0-1,0 0 1,0 0-1,0 0 1,0-1-1,1 1 1,-1 0-1,1 0 1,-1-1-1,1 1 0,-1 0 1,1-1-1,0 1 1,0 0-1,0-1 1,0 1-1,0-1 1,0 1-1,0-1 1,1 0-1,1 2 1,1-1 18,1-1-1,0 0 1,-1 0 0,1 0 0,0 0 0,0-1-1,-1 0 1,11-1 0,-12 1-14,7 0-320,0-1 1,0-1-1,1 0 1,-1 0-1,-1-1 0,1 0 1,10-6-1,1 0-2378,-1-2 0,21-15-1,0-4-4837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06.711"/>
    </inkml:context>
    <inkml:brush xml:id="br0">
      <inkml:brushProperty name="width" value="0.025" units="cm"/>
      <inkml:brushProperty name="height" value="0.025" units="cm"/>
    </inkml:brush>
  </inkml:definitions>
  <inkml:trace contextRef="#ctx0" brushRef="#br0">79 0 15535,'0'0'4324,"-59"55"-3043,48-36-448,2-1-64,9 0-97,0 2-576,0-1-96,11 1-640,3 1-1442,1-6-1890,-5-4-2722</inkml:trace>
  <inkml:trace contextRef="#ctx0" brushRef="#br0" timeOffset="1">152 195 14638,'0'0'4772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07.117"/>
    </inkml:context>
    <inkml:brush xml:id="br0">
      <inkml:brushProperty name="width" value="0.025" units="cm"/>
      <inkml:brushProperty name="height" value="0.025" units="cm"/>
    </inkml:brush>
  </inkml:definitions>
  <inkml:trace contextRef="#ctx0" brushRef="#br0">1021 150 3972,'-42'-14'3027,"-59"-13"0,52 18-1996,-1 2 0,0 2 1,-1 2-1,-95 8 0,120-2-835,-1 2 0,1 1 0,0 1 0,1 1 0,0 1 0,0 1 0,1 2 0,0 0 0,1 2 0,1 0 0,0 1 0,0 2 0,2 0 0,0 1 0,1 1 0,-23 31 0,28-33-179,2 1-1,0 0 1,1 1 0,0 0 0,2 1-1,0 0 1,2 0 0,0 1 0,1 0-1,1 0 1,1 0 0,1 1 0,1 0 0,1-1-1,0 1 1,2 0 0,1 0 0,0-1-1,2 1 1,9 32 0,-6-35-20,1 0 0,1 0 0,0-1 0,1 0 0,1 0 0,1-1 0,1-1 0,0 0 0,1-1 0,0 0 0,2-1 0,27 20 0,-23-20-8,1-1 0,1-1 0,0-1 0,1-1 0,0-1 0,0-1 0,1-1 0,0 0 0,0-2 0,33 2 0,-17-5 225,1-2 1,0-2-1,-1-2 1,1-1-1,-1-3 1,-1 0-1,1-3 1,-1-1 0,-1-3-1,-1 0 1,0-3-1,58-36 1,-61 32-91,-1-2 1,-1-1 0,-2-1-1,0-2 1,-2 0 0,-1-3-1,-1 0 1,-2-1 0,-1-2-1,-2 0 1,-1-1 0,27-68-1,-39 81-95,-1 1 0,-1-2-1,-1 1 1,-1-1 0,-1 1 0,-1-1-1,-1 0 1,-3-42 0,0 53-18,0 0 0,0 1-1,-1 0 1,0 0 0,-1 0 0,-1 0 0,1 0 0,-2 1-1,1 0 1,-2 0 0,1 0 0,-1 1 0,-1 0-1,0 0 1,0 1 0,0 0 0,-1 0 0,-19-12 0,5 8-33,1 1 0,-1 1 1,-1 0-1,0 2 1,0 1-1,-1 2 0,0 0 1,-26-2-1,-3 3-468,-1 2-1,-91 9 1,126-5-654,0 1-1,0 1 0,0 1 1,-19 8-1,7 0-6366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17.243"/>
    </inkml:context>
    <inkml:brush xml:id="br0">
      <inkml:brushProperty name="width" value="0.025" units="cm"/>
      <inkml:brushProperty name="height" value="0.025" units="cm"/>
    </inkml:brush>
  </inkml:definitions>
  <inkml:trace contextRef="#ctx0" brushRef="#br0">19575 35 3331,'0'0'6817,"9"0"-6197,52-6 619,-14-5 3057,2 0-777,-37 8-3530,0 2 0,0-1 1,0 1-1,0 1 0,1 0 0,-1 1 1,0 1-1,21 4 0,-29-4 18,1 0-1,-1 0 1,1 1-1,-1 0 1,0 0-1,0 0 1,-1 0-1,1 0 1,0 1-1,-1 0 1,0 0-1,0 0 1,0 0-1,-1 0 1,4 6-1,1 6 120,0 1 1,8 34-1,0 1 288,-9-37-383,-1 0-1,-1 1 0,-1-1 1,0 1-1,-1 0 0,0-1 1,-2 1-1,0 0 0,0 0 1,-2 0-1,0 0 0,-1-1 1,0 1-1,-1-1 0,-1 0 1,0 0-1,-2 0 0,-9 18 1,-22 41 45,-3-1 0,-3-3 1,-4-1-1,-2-3 0,-3-1 0,-3-3 1,-2-3-1,-3-2 0,-3-3 0,-2-3 1,-1-3-1,-3-3 0,-136 65 0,25-31-61,-4-9 0,-360 87 0,-403 18-241,-486 10-70,423-61 101,-1321 229-358,-679 87-773,2036-319 889,-1657 185 68,1221-185 725,-2-69-317,437-69-88,660-3 84,-335-65 0,545 64 150,1-3-1,-195-75 1,261 83-184,0-2 0,1-1 0,0-3 0,2-1 0,1-1 0,1-2 0,1-1 1,1-2-1,2-1 0,-35-44 0,55 58 7,0 0 1,0 0-1,2-1 1,0-1-1,1 1 1,1-1-1,0 0 0,1-1 1,2 1-1,-1-1 1,0-35-1,5 48 6,0 0 1,-1 1-1,2-1 0,-1 0 0,1 1 0,0-1 0,0 1 1,0 0-1,1 0 0,0 0 0,0 0 0,0 0 1,1 0-1,0 1 0,-1 0 0,2 0 0,-1 0 0,0 0 1,1 1-1,-1-1 0,10-4 0,11-6 45,2 1-1,0 1 1,30-10 0,-17 7-13,146-62 111,-33 13-2778,-51 25-4850,-82 30 1561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17.604"/>
    </inkml:context>
    <inkml:brush xml:id="br0">
      <inkml:brushProperty name="width" value="0.025" units="cm"/>
      <inkml:brushProperty name="height" value="0.025" units="cm"/>
    </inkml:brush>
  </inkml:definitions>
  <inkml:trace contextRef="#ctx0" brushRef="#br0">13 129 10602,'-1'-1'253,"0"0"0,0 0 0,0 0 0,0 0 1,0 0-1,0 0 0,0-1 0,1 1 0,-1 0 0,0-1 0,1 1 0,-1 0 0,1-1 0,0 1 1,-1 0-1,1-1 0,0 1 0,0-1 0,0 1 0,0-1 0,0 1 0,0-3 0,2 3-194,-1-1-1,0 0 0,1 1 0,0-1 1,-1 1-1,1 0 0,0-1 0,0 1 0,0 0 1,0 0-1,0 0 0,0 0 0,0 0 1,0 1-1,3-1 0,44-17 124,2 3-1,-1 1 1,2 3-1,0 3 1,58-4-1,-107 12-173,0 0-1,-1 0 0,1 1 1,-1-1-1,1 0 0,0 1 1,-1 0-1,1-1 1,-1 1-1,1 0 0,-1 0 1,0 1-1,1-1 1,-1 0-1,0 1 0,0 0 1,0-1-1,0 1 1,0 0-1,0 0 0,-1 0 1,3 3-1,-1 0 72,-1 0-1,0 0 0,0 1 1,0-1-1,-1 0 1,0 1-1,0-1 0,0 0 1,-1 1-1,1 7 1,-3 9 190,0 0 1,-1 0 0,-1-1-1,-10 33 1,1-15-179,-8 51 0,16-35-3278,5-35-3775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20.401"/>
    </inkml:context>
    <inkml:brush xml:id="br0">
      <inkml:brushProperty name="width" value="0.025" units="cm"/>
      <inkml:brushProperty name="height" value="0.025" units="cm"/>
    </inkml:brush>
  </inkml:definitions>
  <inkml:trace contextRef="#ctx0" brushRef="#br0">9 93 13389,'1'-3'209,"0"0"-1,-1 1 1,1-1 0,0 0 0,1 1 0,-1-1 0,0 1 0,1 0 0,-1-1 0,1 1 0,0 0 0,0 0 0,0 0-1,0 0 1,0 0 0,0 0 0,0 1 0,1-1 0,-1 1 0,0 0 0,1-1 0,0 1 0,-1 0 0,4 0-1,73-22 1398,-70 21-1318,18-4 28,1 1 0,0 2 0,0 1 0,30 1 0,-56 1-302,0 0 1,0 0-1,0 0 0,0 0 1,0 0-1,0 1 0,0-1 1,0 1-1,0 0 1,0-1-1,0 1 0,0 0 1,0 0-1,-1 0 0,1 0 1,0 0-1,-1 1 0,1-1 1,-1 0-1,1 1 1,-1-1-1,0 1 0,0 0 1,1-1-1,-1 1 0,0 0 1,0 0-1,-1 0 0,1-1 1,0 1-1,-1 0 1,1 0-1,-1 0 0,1 0 1,-1 0-1,0 0 0,0 1 1,0 1-1,-1 4 129,0 0 0,0 0 0,-1 0 0,0 0 0,0 0 0,-1 0 0,0-1 0,-7 13 0,-16 20 29,-2-2 0,-1-1 1,-1-2-1,-53 48 0,-30 34 136,109-112-304,-1 0 1,1 0-1,1 1 0,-1 0 0,-4 9 1,8-14-4,-1 0 0,1 0 0,0 0 0,-1 0 0,1 0-1,0 0 1,0 0 0,-1 0 0,1 0 0,0 0 0,0 0 0,0 0 0,0 0 0,0 0 0,0 0 0,1 0 0,-1 0 0,0 0 0,0 0 0,1 0 0,-1 0 0,1 0 0,-1 0 0,0-1 0,1 1 0,0 0-1,-1 0 1,1 0 0,0-1 0,-1 1 0,1 0 0,0-1 0,0 1 0,-1 0 0,1-1 0,0 1 0,0-1 0,0 1 0,0-1 0,0 0 0,0 1 0,0-1 0,0 0 0,0 0 0,1 0-1,17 4 110,0-2-1,0-1 1,1 0-1,-1-2 0,0 0 1,31-6-1,121-34 111,-59 12-405,-22 12-2322,-31 9-4755,-33 6-2470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22.196"/>
    </inkml:context>
    <inkml:brush xml:id="br0">
      <inkml:brushProperty name="width" value="0.025" units="cm"/>
      <inkml:brushProperty name="height" value="0.025" units="cm"/>
    </inkml:brush>
  </inkml:definitions>
  <inkml:trace contextRef="#ctx0" brushRef="#br0">168 0 10474,'0'0'11728,"-7"9"-11610,6-8-116,-35 51 118,34-48-118,0 0 1,1-1-1,-1 1 0,1 0 1,-1 0-1,1 0 1,0 0-1,1 0 0,-1 0 1,1 0-1,0 0 1,0 0-1,0 0 1,0 0-1,1 0 0,0 0 1,1 5-1,-1-7-2,0 0 0,1 0 0,-1 0 0,1 0 0,-1 0 0,1-1 0,0 1 0,-1 0 0,1-1 1,0 0-1,0 1 0,0-1 0,0 0 0,1 0 0,-1 0 0,0 0 0,4 0 0,50 11 43,-20-4-1,-32-7-22,0 0 0,0 0 0,0 1 1,0 0-1,-1 0 0,1 0 1,-1 0-1,1 1 0,-1-1 0,0 1 1,1 0-1,-1 0 0,-1 0 0,1 0 1,0 1-1,-1-1 0,0 1 0,0-1 1,0 1-1,0 0 0,0 0 0,-1 0 1,0 0-1,1 0 0,-2 0 1,1 0-1,0 0 0,-1 5 0,0-2 69,-1 0-1,0-1 1,0 1-1,0 0 1,-1 0-1,0-1 1,-1 0 0,1 1-1,-1-1 1,0 0-1,-1 0 1,1 0-1,-1-1 1,-1 1-1,1-1 1,-9 8-1,4-5-45,0-1-1,0 0 0,-1 0 1,0-1-1,0 0 1,-1-1-1,1-1 0,-1 1 1,0-1-1,0-1 1,-1 0-1,1-1 0,0 0 1,-1-1-1,0 0 1,-13-1-1,23 0-248,-1 0 0,1-1 0,0 1 1,0-1-1,0 1 0,0-1 0,0 0 0,0 0 0,0 0 0,0 0 1,0 0-1,0 0 0,0-1 0,0 1 0,1-1 0,-1 1 0,0-1 0,-1-3 1,-16-37-6913,8-3-1632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22.556"/>
    </inkml:context>
    <inkml:brush xml:id="br0">
      <inkml:brushProperty name="width" value="0.025" units="cm"/>
      <inkml:brushProperty name="height" value="0.025" units="cm"/>
    </inkml:brush>
  </inkml:definitions>
  <inkml:trace contextRef="#ctx0" brushRef="#br0">1 106 9513,'0'0'8744,"61"-28"-7014,-36 16 320,8-2-993,5 1-385,1 2-383,2 1-225,-1 2-128,-1 3-897,-5 2-1185,-7 2-2531,-10 1-3747</inkml:trace>
  <inkml:trace contextRef="#ctx0" brushRef="#br0" timeOffset="1">379 377 16976,'0'0'3780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8.067"/>
    </inkml:context>
    <inkml:brush xml:id="br0">
      <inkml:brushProperty name="width" value="0.025" units="cm"/>
      <inkml:brushProperty name="height" value="0.025" units="cm"/>
    </inkml:brush>
  </inkml:definitions>
  <inkml:trace contextRef="#ctx0" brushRef="#br0">22 0 3651,'0'0'12690,"-1"11"-11292,-6 30-247,2-19-16,1 0-1,0 25 0,4-47-1129,0 0-1,0 1 1,0-1-1,0 0 1,0 1 0,1-1-1,-1 0 1,0 0-1,0 0 1,0 1-1,1-1 1,-1 0 0,0 0-1,0 0 1,1 1-1,-1-1 1,0 0 0,0 0-1,1 0 1,-1 0-1,0 0 1,0 0-1,1 0 1,-1 0 0,0 0-1,1 1 1,-1-1-1,0 0 1,0 0 0,1-1-1,-1 1 1,0 0-1,1 0 1,-1 0-1,0 0 1,0 0 0,1 0-1,-1 0 1,0 0-1,0 0 1,1-1 0,-1 1-1,0 0 1,0 0-1,1 0 1,-1-1-1,0 1 1,0 0 0,0 0-1,1 0 1,-1-1-1,0 1 1,0-1 0,14-10 244,3-10-55,19-24-105,-34 43-97,0 0 1,0 0 0,0 0-1,0 1 1,0-1 0,0 0-1,1 1 1,-1 0 0,1-1-1,-1 1 1,1 0-1,-1 0 1,1 0 0,0 1-1,3-1 1,-5 1-2,0 0 1,0 0-1,-1 0 1,1 1-1,0-1 0,0 0 1,-1 1-1,1-1 1,0 1-1,-1-1 0,1 1 1,-1-1-1,1 1 1,-1-1-1,1 1 0,-1 0 1,1-1-1,-1 1 1,1 0-1,-1-1 0,0 1 1,1 0-1,-1-1 1,0 1-1,0 0 0,0 0 1,1-1-1,-1 1 1,0 0-1,0 1 0,3 35 128,0-4-35,-2-33-84,-1 1 0,1 0 0,0-1 1,-1 1-1,1-1 0,0 1 0,-1-1 0,1 1 0,0-1 0,0 1 1,-1-1-1,1 1 0,0-1 0,0 0 0,0 0 0,-1 1 0,1-1 0,0 0 1,0 0-1,0 0 0,0 0 0,0 0 0,0 0 0,-1 0 0,1 0 1,0 0-1,0-1 0,0 1 0,0 0 0,-1-1 0,1 1 0,0 0 1,0-1-1,0 1 0,-1-1 0,1 1 0,1-2 0,28-20 155,-21 15-183,49-38-480,-55 43 431,0 0 0,-1 1 0,1-1-1,0 1 1,0-1 0,0 1 0,0 0 0,1 0 0,-1 1 0,0-1-1,0 1 1,0-1 0,1 1 0,-1 0 0,0 0 0,1 0 0,-1 1-1,6 1 1,-8-1 70,0 0-1,0-1 1,0 1-1,0 0 1,0 1-1,-1-1 1,1 0-1,0 0 1,-1 0-1,1 0 1,0 1-1,-1-1 1,0 0-1,1 0 1,-1 1-1,0-1 1,0 0-1,1 1 1,-1-1-1,0 3 1,-1 36 90,0-26-78,1-10-623,0 19 1408,-1-18-3438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8:23.026"/>
    </inkml:context>
    <inkml:brush xml:id="br0">
      <inkml:brushProperty name="width" value="0.025" units="cm"/>
      <inkml:brushProperty name="height" value="0.025" units="cm"/>
    </inkml:brush>
  </inkml:definitions>
  <inkml:trace contextRef="#ctx0" brushRef="#br0">1040 12 3491,'-219'-11'7038,"162"12"-5878,0 2 1,0 3-1,-105 26 1,129-23-838,0 2 1,1 2-1,0 0 1,1 2-1,-55 36 1,65-35 10,0 0 1,1 2 0,1 0 0,1 1 0,0 1 0,2 0 0,0 2 0,-19 34 0,26-40-316,1 2 0,0-1 0,1 1 0,1 0 0,1 1 0,1 0 0,0-1 0,2 1 0,0 1 0,1-1 0,0 0 0,2 0 0,1 0 0,0 0 0,1 0 0,6 19 0,-2-15-92,1-1 0,1 0-1,1 0 1,1-1 0,1 0-1,1-1 1,1 0-1,0-1 1,1-1 0,2 0-1,-1-1 1,29 21 0,-13-15 56,2-1 1,0-2 0,2-1-1,0-2 1,0-1 0,2-2 0,0-2-1,1-1 1,0-2 0,0-2-1,0-2 1,1-1 0,0-2-1,0-2 1,0-1 0,76-13-1,-79 7 328,-1-2 0,0-1 0,-1-1 0,0-3 0,0 0-1,-2-2 1,0-2 0,33-23 0,-42 23 144,-1 0 0,0-2 0,-2-1 1,0 0-1,-1-2 0,-2 0 0,0-1 0,-1-1 1,-2 0-1,21-46 0,-27 50-329,-1 0 0,-1-1 0,-1 0 0,-1 0 0,-1 0 0,-1-1 0,-1 1 0,-1-1 0,-3-43 0,0 48-186,-1 1-1,-1-1 1,-1 0 0,0 1-1,-1 0 1,-1 0-1,-1 0 1,0 1 0,-1 0-1,-1 1 1,0 0-1,-22-23 1,12 18-329,-2 1 0,0 1 0,-1 1-1,-1 1 1,0 1 0,-1 1 0,0 1 0,-2 1 0,1 2-1,-1 0 1,-1 2 0,-43-7 0,50 10-93,0 2 1,-1 1-1,1 1 0,-1 1 0,1 0 1,-1 2-1,1 0 0,-1 2 0,1 0 1,0 1-1,1 1 0,-1 1 0,1 1 1,1 1-1,-1 1 0,2 0 0,-22 17 1,-14 21-4415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01.184"/>
    </inkml:context>
    <inkml:brush xml:id="br0">
      <inkml:brushProperty name="width" value="0.025" units="cm"/>
      <inkml:brushProperty name="height" value="0.025" units="cm"/>
    </inkml:brush>
  </inkml:definitions>
  <inkml:trace contextRef="#ctx0" brushRef="#br0">0 226 15599,'0'0'6160,"13"-9"-5028,264-200-273,-277 208-868,0 1-1,0-1 1,1 1-1,-1 0 1,0-1-1,0 1 1,1 0-1,-1-1 1,0 1-1,1 0 1,-1-1-1,0 1 1,1 0-1,-1-1 1,0 1-1,1 0 1,-1 0-1,1 0 1,-1-1-1,0 1 1,1 0-1,-1 0 1,1 0-1,-1 0 1,1 0-1,-1 0 1,1 0-1,-1 0 1,0 0-1,1 0 1,-1 0-1,1 0 1,-1 0-1,1 0 1,-1 0-1,1 0 1,-1 1-1,0-1 1,1 0-1,-1 0 1,1 1-1,-1-1 1,1 1-1,-4 24-32,-24 42 278,25-61-241,-3 3 19,1 1 1,0 0 0,0 0-1,1 0 1,1 0-1,0 1 1,0-1-1,1 1 1,0-1 0,1 21-1,1-30-203,-1 0 1,1 0-1,-1 0 0,1-1 1,-1 1-1,1 0 0,0-1 1,-1 1-1,1 0 0,0-1 1,0 1-1,-1-1 0,1 1 0,0-1 1,0 1-1,0-1 0,0 0 1,0 1-1,-1-1 0,1 0 1,0 0-1,0 0 0,0 0 1,0 1-1,0-1 0,0 0 1,0-1-1,0 1 0,1 0 1,0 0-772,10 0-6524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01.513"/>
    </inkml:context>
    <inkml:brush xml:id="br0">
      <inkml:brushProperty name="width" value="0.025" units="cm"/>
      <inkml:brushProperty name="height" value="0.025" units="cm"/>
    </inkml:brush>
  </inkml:definitions>
  <inkml:trace contextRef="#ctx0" brushRef="#br0">1 38 7911,'0'0'16336,"34"-24"-25176,-25 10-2307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37:01.856"/>
    </inkml:context>
    <inkml:brush xml:id="br0">
      <inkml:brushProperty name="width" value="0.025" units="cm"/>
      <inkml:brushProperty name="height" value="0.025" units="cm"/>
    </inkml:brush>
  </inkml:definitions>
  <inkml:trace contextRef="#ctx0" brushRef="#br0">576 5 4708,'-20'-2'1506,"0"0"0,0 1 0,0 2 0,0 0 0,-38 7 0,37-2-1033,0 0 0,1 2 0,0 0 0,0 1 0,1 1 0,0 1 0,0 0 0,-28 25 0,27-19-394,0 1 0,1 0-1,1 1 1,0 1 0,2 1-1,0 1 1,2 0 0,0 1 0,-16 39-1,25-50-57,0 0-1,1 0 1,1 1-1,0 0 1,0-1-1,2 1 1,-1 0-1,2 0 1,0 1-1,0-1 1,1 0-1,1 0 1,0-1-1,1 1 1,0 0-1,1-1 1,0 1 0,1-1-1,1 0 1,0-1-1,10 15 1,-7-14 76,2 0 1,0 0-1,0-1 1,1-1-1,0 0 1,1 0-1,0-2 0,0 1 1,1-2-1,0 0 1,0 0-1,1-1 1,0-1-1,0-1 1,0 0-1,1-1 1,-1 0-1,19 0 1,4-1 217,0-1 0,0-2 0,0-2 0,0-1 0,-1-2 0,53-15 0,-50 9 106,-1-1 0,-1-2 0,0-2 1,-2-1-1,1-2 0,62-47 1,-84 55-216,-1 0 0,-1-1 0,0-1 0,-1 0 0,0-1 1,-1 0-1,14-27 0,-19 31-131,-1-1 0,-1 1 0,0-1 0,-1 0 0,0-1 0,0 1 0,-1-1 0,-1 1 0,-1-1 0,1 1 0,-2-1 0,-2-16 0,2 22-57,-1-1 0,1 1 0,-1 0-1,-1 0 1,0 0 0,0 0 0,0 0 0,-1 1 0,0-1 0,0 1-1,0 0 1,-1 1 0,-5-6 0,1 3-16,0 0 0,0 1 0,0 1 0,-1 0 0,0 0 0,0 1-1,-19-7 1,-1 3-38,1 1 0,-1 2 0,0 1-1,-1 1 1,-45 0 0,-133 19-2804,147-9-1153,26-3-1468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2.354"/>
    </inkml:context>
    <inkml:brush xml:id="br0">
      <inkml:brushProperty name="width" value="0.025" units="cm"/>
      <inkml:brushProperty name="height" value="0.025" units="cm"/>
    </inkml:brush>
  </inkml:definitions>
  <inkml:trace contextRef="#ctx0" brushRef="#br0">26 517 11179,'0'0'5551,"-5"10"-3655,2-3-1407,0-2-159,0 0 0,1 0 1,0 0-1,1 0 0,-1 0 0,1 0 0,0 1 0,0-1 0,0 10 0,1-15-298,0 0 1,0 1-1,0-1 1,0 1-1,1-1 1,-1 0-1,0 1 1,1-1-1,-1 0 0,0 1 1,0-1-1,1 0 1,-1 1-1,1-1 1,-1 0-1,0 0 1,1 1-1,-1-1 1,1 0-1,-1 0 0,0 0 1,1 1-1,-1-1 1,1 0-1,-1 0 1,1 0-1,-1 0 1,1 0-1,-1 0 0,0 0 1,1 0-1,-1 0 1,1 0-1,-1 0 1,1-1-1,-1 1 1,1 0-1,0 0 1,21-7 447,4-11-77,0-1 1,-1 0-1,-1-2 1,-1-1 0,26-33-1,-16 20-289,15-15-52,-2-3-1,-2-1 0,-3-2 1,-3-2-1,39-76 1,-88 209 210,-10-7-269,4 1 0,2 1 0,4 0 1,-3 87-1,14-151-124,0-1 0,0 1 1,1-1-1,0 1 0,0 0 0,0-1 1,1 0-1,-1 1 0,1-1 1,1 0-1,3 6 0,10 7-3227,7-6-3813,-7-10-7114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3.248"/>
    </inkml:context>
    <inkml:brush xml:id="br0">
      <inkml:brushProperty name="width" value="0.025" units="cm"/>
      <inkml:brushProperty name="height" value="0.025" units="cm"/>
    </inkml:brush>
  </inkml:definitions>
  <inkml:trace contextRef="#ctx0" brushRef="#br0">128 235 5093,'0'0'731,"-9"5"2040,-11 6-1849,-43 26-351,27-9 3045,56-28-288,-7 0-2989,642-56 2460,-371 22-2726,-282 34-73,2072-179 224,-1732 171-1201,-341 8 925,1 0-141,0 0 0,-1 0 1,1 0-1,-1 0 1,1 0-1,0 0 1,-1 0-1,1 0 0,0-1 1,-1 1-1,1-1 1,-1 1-1,1-1 0,-1 0 1,1 0-1,-1 1 1,0-1-1,1 0 1,-1 0-1,0 0 0,0 0 1,1-1-1,-1 1 1,0 0-1,0 0 0,0-1 1,1-2-1,-1-13-3955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3.607"/>
    </inkml:context>
    <inkml:brush xml:id="br0">
      <inkml:brushProperty name="width" value="0.025" units="cm"/>
      <inkml:brushProperty name="height" value="0.025" units="cm"/>
    </inkml:brush>
  </inkml:definitions>
  <inkml:trace contextRef="#ctx0" brushRef="#br0">0 1 8808,'0'0'10090,"9"7"-9337,7 5-617,1-1 0,1 0 0,-1-2 0,2 0 0,-1-1 0,1-1 0,39 9 1,168 19-4,-225-35-112,0 0-1,0 0 0,0 0 1,1 0-1,-1 0 1,0 0-1,0 0 0,0 1 1,0-1-1,0 0 1,0 1-1,0-1 0,0 1 1,1 0-1,-2-1 1,1 1-1,0 0 1,0-1-1,0 1 0,0 0 1,0 0-1,-1 0 1,1 0-1,0 0 0,-1 0 1,1 0-1,-1 0 1,1 0-1,-1 0 1,1 0-1,-1 0 0,0 0 1,1 0-1,-1 1 1,0-1-1,0 0 0,0 0 1,0 0-1,0 0 1,0 0-1,0 1 1,0-1-1,-1 0 0,1 0 1,0 0-1,-1 0 1,1 0-1,-1 0 0,1 0 1,-1 0-1,0 0 1,1 0-1,-1 0 1,0 0-1,0 0 0,-1 1 1,-6 8 577,-1 0 0,0-1 0,-20 15 1,25-22-563,-78 59 773,-29 23 21,97-72-1755,1 1 1,1 0-1,0 1 1,1 0 0,-16 26-1,15-16-5860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4.211"/>
    </inkml:context>
    <inkml:brush xml:id="br0">
      <inkml:brushProperty name="width" value="0.025" units="cm"/>
      <inkml:brushProperty name="height" value="0.025" units="cm"/>
    </inkml:brush>
  </inkml:definitions>
  <inkml:trace contextRef="#ctx0" brushRef="#br0">1 492 4869,'0'0'17098,"6"-11"-16089,10-13-659,0 1-1,2 0 0,30-30 0,79-67 66,-58 57-353,-22 16-32,-14 14-29,1 2 0,41-29-1,-75 59-2,0 1-1,0 0 1,1-1 0,-1 1-1,0 0 1,1 0-1,-1 0 1,0-1 0,0 1-1,1 0 1,-1 0-1,0 0 1,1 0-1,-1-1 1,0 1 0,1 0-1,-1 0 1,0 0-1,1 0 1,-1 0 0,0 0-1,1 0 1,-1 0-1,1 0 1,-1 0 0,0 0-1,1 0 1,-1 1-1,0-1 1,1 0 0,-1 0-1,0 0 1,1 0-1,-1 0 1,0 1-1,0-1 1,1 0 0,-1 0-1,0 1 1,0-1-1,1 0 1,-1 1 0,2 19-77,-12 27 117,-21 43 166,-12 44 68,39-119-260,1 0-1,1 0 0,1 1 0,0-1 0,1 0 1,0 0-1,3 18 0,-2-31-137,-1 1 1,1 0-1,-1-1 1,1 1-1,0-1 1,0 1-1,0-1 0,0 0 1,1 1-1,-1-1 1,1 0-1,-1 0 1,1 0-1,0 0 0,0 0 1,0 0-1,0 0 1,0-1-1,0 1 1,0-1-1,0 0 0,5 2 1,19 3-4770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5.199"/>
    </inkml:context>
    <inkml:brush xml:id="br0">
      <inkml:brushProperty name="width" value="0.025" units="cm"/>
      <inkml:brushProperty name="height" value="0.025" units="cm"/>
    </inkml:brush>
  </inkml:definitions>
  <inkml:trace contextRef="#ctx0" brushRef="#br0">354 100 96,'0'0'9321,"4"-9"-4485,-3 7-4783,2-3 519,-1 0 1,0 0-1,0 0 0,0-1 1,-1 1-1,0-1 0,1-9 1,-2 13-479,0 0 0,-1 1 1,1-1-1,-1 0 0,1 1 0,-1-1 1,1 1-1,-1-1 0,0 1 1,0-1-1,0 1 0,0-1 0,0 1 1,0 0-1,0-1 0,0 1 1,0 0-1,-1 0 0,1 0 0,0 0 1,-1 0-1,1 0 0,-1 1 1,1-1-1,-1 0 0,0 1 0,1-1 1,-1 1-1,0-1 0,1 1 0,-1 0 1,0 0-1,1 0 0,-1 0 1,0 0-1,-2 0 0,-4 1-48,0-1-1,0 1 0,0 0 1,-1 1-1,2 0 0,-1 0 1,0 1-1,0 0 0,1 1 1,-1-1-1,1 1 1,0 0-1,0 1 0,-10 9 1,-5 5 218,1 1 0,-32 39 1,35-38-92,2 1 1,1 0 0,-19 34 0,31-50-165,0 1 0,0-1 0,0 0 0,1 1 0,-1-1 0,2 1 0,-1 0 0,1 0 0,0-1 0,0 1 0,1 0 0,0 0 0,0 0 0,1 0 0,0 0 0,0 0 0,0 0 0,1-1 0,3 8 0,-2-9 6,0-2 0,0 1 0,1 0 0,0-1 0,-1 0 0,1 1 0,0-1 0,0-1 0,1 1 0,-1-1 0,1 0 0,-1 0-1,1 0 1,0 0 0,0-1 0,-1 0 0,1 0 0,0 0 0,6 0 0,5 1 28,-1-1 0,1-1-1,0 0 1,-1-1 0,17-4-1,-29 5 3,0-1 0,0 1 0,1-1 0,-1 0-1,0 0 1,0-1 0,-1 1 0,1-1 0,0 1-1,0-1 1,-1 0 0,1 0 0,-1 0 0,1 0 0,-1-1-1,0 1 1,0 0 0,0-1 0,0 0 0,0 0-1,-1 1 1,1-1 0,-1 0 0,0 0 0,0 0 0,0 0-1,0 0 1,0-1 0,-1 1 0,1 0 0,-1 0 0,0 0-1,0-1 1,-1-4 0,0 2-6,1 1 0,-1 0 0,-1 0 0,1 0 0,-1 0 0,0 0-1,0 0 1,0 0 0,-1 1 0,0-1 0,0 1 0,0 0 0,0-1 0,-1 1 0,1 1 0,-1-1 0,0 1 0,0-1 0,0 1 0,-8-4 0,5 5-26,-1-1 0,0 1 0,1 1 0,-1 0 1,-16-1-1,23 2-71,-1 0-1,1 0 1,-1 0 0,1 0 0,-1 0-1,1 1 1,-1-1 0,1 1 0,-1-1-1,1 1 1,-1-1 0,1 1 0,0 0-1,-1-1 1,1 1 0,-1 1 0,1-1-80,1 0 0,-1 0 0,1 0 0,0 0 0,0 0 0,0 0 0,-1 0 0,1-1 0,0 1 0,0 0 0,0 0 0,0 0 0,1 0 0,-1 0 0,0 0 0,0 0 1,0 0-1,1 0 0,-1 0 0,1 0 0,-1 0 0,1 0 0,-1-1 0,1 1 0,-1 0 0,1 0 0,0-1 0,1 2 0,1 1-546,0 0 1,0-1-1,1 1 0,-1-1 0,1 0 1,-1 0-1,1 0 0,0 0 0,0-1 1,0 0-1,6 2 0,26 4-6848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5.531"/>
    </inkml:context>
    <inkml:brush xml:id="br0">
      <inkml:brushProperty name="width" value="0.025" units="cm"/>
      <inkml:brushProperty name="height" value="0.025" units="cm"/>
    </inkml:brush>
  </inkml:definitions>
  <inkml:trace contextRef="#ctx0" brushRef="#br0">74 0 9769,'0'0'15279,"-50"19"-12973,37-16-1057,4-2-672,7-1-353,4 0-1698,12 0-1440,2-8-770,-3-5-3747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8.651"/>
    </inkml:context>
    <inkml:brush xml:id="br0">
      <inkml:brushProperty name="width" value="0.025" units="cm"/>
      <inkml:brushProperty name="height" value="0.025" units="cm"/>
    </inkml:brush>
  </inkml:definitions>
  <inkml:trace contextRef="#ctx0" brushRef="#br0">1 129 7751,'0'0'8867,"9"-1"-8189,1 0-452,0 0 0,0-1 0,-1 0 0,1-1 0,0 0 1,17-8-1,-24 9-58,0 1 1,0-1 0,0 0-1,0 0 1,-1 0 0,1 0 0,-1 0-1,1-1 1,-1 1 0,0-1 0,0 0-1,0 1 1,0-1 0,0 0 0,-1 0-1,1 0 1,-1 0 0,0 0-1,0-1 1,0 1 0,0 0 0,-1 0-1,1-1 1,-1 1 0,0-1 0,0 1-1,0 0 1,-1-5 0,1 7-149,0 0 1,-1 0-1,1 0 1,0 0-1,-1 0 0,1 0 1,0 0-1,-1 0 1,0 1-1,1-1 0,-1 0 1,1 0-1,-1 0 1,0 1-1,0-1 1,1 0-1,-1 1 0,0-1 1,0 0-1,0 1 1,0-1-1,0 1 0,0 0 1,0-1-1,0 1 1,0 0-1,0-1 1,0 1-1,0 0 0,0 0 1,0 0-1,0 0 1,0 0-1,0 0 0,0 0 1,0 0-1,0 0 1,0 1-1,0-1 1,0 0-1,0 1 0,-1 0 1,-3 0-35,2 1 1,-1-1-1,0 1 0,0 0 1,0 0-1,1 0 1,-1 1-1,1-1 0,-5 5 1,-22 41 165,29-45-135,-1-1-1,1 1 1,0-1 0,0 1-1,0 0 1,1-1 0,-1 1 0,1 0-1,-1 0 1,1 0 0,0-1 0,0 1-1,0 0 1,0 0 0,1 0-1,-1-1 1,1 1 0,1 3 0,1-4-12,0-1 1,1-1 0,-1 1 0,0-1-1,1 1 1,-1-1 0,1 0 0,-1 0-1,0 0 1,1-1 0,-1 1 0,5-2-1,1-1-24,0 0 0,-1 0-1,1-1 1,-1 0-1,1-1 1,14-11 0,-17 11-38,1 1 0,0-1 1,-1 1-1,1 0 1,1 1-1,-1 0 1,0 0-1,1 0 0,0 1 1,8-1-1,-16 4 53,1-1-1,0 1 1,-1 0-1,1 0 1,0 0-1,-1 0 1,1 0-1,-1 0 1,1-1-1,-1 1 1,0 0-1,1 0 0,-1 0 1,0 1-1,0-1 1,0 0-1,0 0 1,0 0-1,0 0 1,0 0-1,0 2 1,-1 34 552,1-29-388,0-7-154,0-1 0,0 1 0,0 0-1,0-1 1,0 1 0,0-1 0,1 1 0,-1-1 0,0 1 0,0 0 0,0-1 0,1 1-1,-1-1 1,0 1 0,1-1 0,-1 1 0,0-1 0,1 0 0,-1 1 0,0-1 0,1 1-1,-1-1 1,1 0 0,-1 1 0,1-1 0,-1 0 0,1 1 0,-1-1 0,1 0 0,1 1 0,21-2 230,22-16 156,-29 9-386,-10 3-33,1 1 0,0 0 1,1 1-1,-1-1 0,1 1 1,-1 1-1,1-1 0,0 1 1,0 1-1,0 0 0,0 0 0,0 0 1,0 1-1,0 0 0,8 1 1,-13 0 30,-1 0 1,0 0-1,0 0 1,0 0 0,0 1-1,0-1 1,-1 1-1,1-1 1,0 1 0,-1-1-1,1 1 1,-1 0-1,1 0 1,-1 0 0,0 0-1,0 0 1,0 0-1,0 0 1,0 0-1,0 0 1,-1 1 0,1-1-1,0 4 1,3 34-843,-4-16-2871,0-19 2119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5.876"/>
    </inkml:context>
    <inkml:brush xml:id="br0">
      <inkml:brushProperty name="width" value="0.025" units="cm"/>
      <inkml:brushProperty name="height" value="0.025" units="cm"/>
    </inkml:brush>
  </inkml:definitions>
  <inkml:trace contextRef="#ctx0" brushRef="#br0">628 64 12940,'-43'-6'674,"0"2"0,-1 2 0,-79 6 0,106-2-512,0 1-1,0 1 1,0 0 0,1 1 0,0 1 0,0 1 0,0 0-1,1 1 1,0 1 0,0 0 0,1 1 0,-21 19-1,20-14-125,0 1-1,2 1 0,0 0 0,1 1 1,0 0-1,2 1 0,0 0 0,1 1 0,1 0 1,1 0-1,1 1 0,0 0 0,2 0 0,0 0 1,2 0-1,0 1 0,2-1 0,2 31 1,-1-32-90,2-1 1,0 1-1,1-1 1,1 0-1,1 0 1,0 0-1,1-1 1,2 0-1,0 0 1,0-1-1,2 0 1,0-1-1,1 0 1,0 0 0,1-2-1,1 0 1,1 0-1,0-1 1,0-1-1,19 11 1,-9-9 287,1-2 0,1-1 0,0-1 0,0-1 0,1-1 0,0-1 0,0-2 0,1-1 0,-1-1 0,1-2 1,0 0-1,0-2 0,-1-2 0,1 0 0,30-8 0,-28 3 144,0 0 1,0-2-1,-1-2 1,-1 0-1,1-2 0,-2-1 1,0-2-1,-1 0 1,-1-2-1,-1-1 1,-1-1-1,0-1 0,24-30 1,-32 32-226,-2 0 1,-1 0-1,0-1 1,-2-1-1,0 0 0,-1-1 1,-2 0-1,0 0 1,-1-1-1,-2 0 1,0 0-1,1-35 0,-5 44-159,-1 0 0,-1 0 0,0 0 0,-1 0 0,0 1 1,-1-1-1,-1 1 0,-1-1 0,0 1 0,0 1 0,-2-1 0,0 1 0,0 0 0,-1 0 0,0 1 0,-1 0 0,-1 1 0,0 0 0,-1 0 0,0 1 0,-18-13 0,3 7-179,0 1 1,-1 2-1,0 1 1,-1 1-1,-1 1 1,1 1-1,-1 2 1,-1 1-1,1 1 0,-1 2 1,0 1-1,0 1 1,-39 4-1,58-2-586,-1 0 0,1 1 0,0 0 0,0 1 0,0 0 0,-19 9 0,9 1-5187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7.187"/>
    </inkml:context>
    <inkml:brush xml:id="br0">
      <inkml:brushProperty name="width" value="0.025" units="cm"/>
      <inkml:brushProperty name="height" value="0.025" units="cm"/>
    </inkml:brush>
  </inkml:definitions>
  <inkml:trace contextRef="#ctx0" brushRef="#br0">218 7 6983,'0'0'11007,"-10"-1"-9528,5-1-1337,0 1 0,-1 0 0,0 1-1,1-1 1,-1 1 0,0 0 0,1 0 0,-1 1 0,1 0 0,-1 0-1,1 0 1,-1 0 0,1 1 0,-1 0 0,1 0 0,0 1 0,0-1-1,0 1 1,1 0 0,-6 4 0,2 1-14,-1 0 1,2 1-1,-1 0 1,1 0-1,0 1 0,1-1 1,0 1-1,1 1 1,0-1-1,1 1 1,0 0-1,0 0 0,1 0 1,1 0-1,0 1 1,0-1-1,1 17 0,0-26-126,2 0 1,-1-1-1,0 1 0,0 0 0,1 0 0,-1-1 0,1 1 0,-1 0 0,1 0 0,0-1 0,-1 1 0,1-1 0,0 1 0,0-1 0,0 1 0,1-1 0,-1 1 0,0-1 0,0 0 0,1 0 1,-1 0-1,3 2 0,0-1 16,-1-1 0,1 0 0,-1 0 0,1 0 0,0 0 0,-1 0 0,1-1 0,0 0 0,-1 0 0,8 0 0,-2-1 28,1 0 0,0-1 0,0 0 0,-1-1 0,1 0 0,-1-1 0,16-8 0,-17 7-9,0 0-1,0-1 1,-1-1-1,0 1 1,6-9-1,-11 14 13,0-1-1,-1 0 0,1 0 0,-1 0 1,1 0-1,-1 0 0,0 0 0,0 0 1,0 0-1,0 0 0,0-1 0,-1 1 1,1 0-1,-1-1 0,1 1 0,-1 0 1,0-1-1,0 1 0,0-1 0,0 1 0,0 0 1,-1-1-1,1 1 0,-1 0 0,-1-5 1,1 6-35,0-1 0,-1 1 0,1-1 1,-1 1-1,1 0 0,-1 0 0,1 0 0,-1 0 0,0 0 1,0 0-1,1 0 0,-1 1 0,0-1 0,0 1 1,0-1-1,0 1 0,0-1 0,1 1 0,-1 0 1,0 0-1,0 0 0,0 0 0,0 1 0,0-1 1,-3 1-1,4-1-117,-1 0 0,0 1 1,1-1-1,-1 0 0,0 1 1,1-1-1,-1 1 0,1 0 1,-1 0-1,1-1 0,-1 1 0,1 0 1,0 0-1,-1 0 0,1 0 1,0 1-1,0-1 0,0 0 1,0 0-1,0 1 0,0-1 0,0 1 1,0-1-1,0 1 0,1-1 1,-1 1-1,0-1 0,1 1 1,-1 2-1,1-1-520,0-1 337,0-1 0,0 0 1,0 0-1,0 0 0,0 0 1,0 0-1,0 0 0,0 1 1,1-1-1,-1 0 0,0 0 1,1 0-1,-1 0 0,0 0 1,1 0-1,0 0 0,-1 0 1,1 0-1,0 1 0,16 6-5276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7.530"/>
    </inkml:context>
    <inkml:brush xml:id="br0">
      <inkml:brushProperty name="width" value="0.025" units="cm"/>
      <inkml:brushProperty name="height" value="0.025" units="cm"/>
    </inkml:brush>
  </inkml:definitions>
  <inkml:trace contextRef="#ctx0" brushRef="#br0">1 0 12588,'0'0'13389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8.552"/>
    </inkml:context>
    <inkml:brush xml:id="br0">
      <inkml:brushProperty name="width" value="0.025" units="cm"/>
      <inkml:brushProperty name="height" value="0.025" units="cm"/>
    </inkml:brush>
  </inkml:definitions>
  <inkml:trace contextRef="#ctx0" brushRef="#br0">15 1 17072,'0'0'3908,"-1"2"-1378,-4 17-2092,1 17-798,0 66-1,4-102 308,0 0 1,0 0-1,0 0 0,1-1 0,-1 1 0,0 0 0,0 0 0,0 0 1,0 0-1,1 0 0,-1 0 0,0 0 0,0 0 0,0 0 1,0 0-1,1 0 0,-1 0 0,0 0 0,0 0 0,0 0 0,0 0 1,1 0-1,-1 0 0,0 0 0,0 0 0,0 0 0,0 1 0,0-1 1,1 0-1,-1 0 0,0 0 0,0 0 0,0 0 0,0 0 0,0 0 1,0 1-1,1-1 0,-1 0 0,0 0 0,0 0 0,0 0 0,0 1 1,0-1-1,0 0 0,0 0 0,0 0 0,0 0 0,0 1 0,0-1 1,0 0-1,0 0 0,0 0 0,0 0 0,0 1 0,0-1 0,0 0 1,0 0-1,0 0 0,0 0 0,0 1 0,0-1 0,0 0 1,0 0-1,0 0 0,0 0 0,-1 0 0,1 1 0,6-16-6506,-6-3-1550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8.913"/>
    </inkml:context>
    <inkml:brush xml:id="br0">
      <inkml:brushProperty name="width" value="0.025" units="cm"/>
      <inkml:brushProperty name="height" value="0.025" units="cm"/>
    </inkml:brush>
  </inkml:definitions>
  <inkml:trace contextRef="#ctx0" brushRef="#br0">1 18 8264,'0'0'14990,"57"-4"-13613,-27-1-576,-1 1-609,-1 0-160,-5 3-64,-1 1-32,-8 0-929,-5 0-736,-4 0-417,-5 5-353,0 0-768,-9 0-1569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9.256"/>
    </inkml:context>
    <inkml:brush xml:id="br0">
      <inkml:brushProperty name="width" value="0.025" units="cm"/>
      <inkml:brushProperty name="height" value="0.025" units="cm"/>
    </inkml:brush>
  </inkml:definitions>
  <inkml:trace contextRef="#ctx0" brushRef="#br0">34 3 7591,'0'0'14318,"63"12"-13261,-37-17-545,3 0-416,-6 0-32,2 5-288,-12 0-1313,-6 0-1250,-7 10-9384</inkml:trace>
  <inkml:trace contextRef="#ctx0" brushRef="#br0" timeOffset="1">0 167 7559,'0'0'15183,"56"-2"-13710,-28-4-736,1 2-545,-3 3-128,-2 1-96,-3 0-288,-5 0-930,-2 1-255,-3 5-705,-6-4-1634,-1-2-2113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19.958"/>
    </inkml:context>
    <inkml:brush xml:id="br0">
      <inkml:brushProperty name="width" value="0.025" units="cm"/>
      <inkml:brushProperty name="height" value="0.025" units="cm"/>
    </inkml:brush>
  </inkml:definitions>
  <inkml:trace contextRef="#ctx0" brushRef="#br0">0 57 6983,'0'0'16682,"1"12"-16079,4 175 273,-5-185-871,0-1-1,0 0 1,0 0 0,0 0-1,0 0 1,0 0 0,0 0 0,0 1-1,1-1 1,-1 0 0,0 0 0,1 0-1,-1 0 1,1 0 0,-1 0 0,1 0-1,0 0 1,-1 0 0,1-1 0,0 1-1,-1 0 1,1 0 0,0 0 0,0-1-1,0 1 1,0 0 0,0-1-1,0 1 1,2 0 0,0-1 36,-1 0 1,1 0-1,-1 0 1,1 0-1,0 0 1,-1-1-1,1 1 1,-1-1-1,1 0 1,-1 0-1,1 0 1,2-2-1,10-5 235,0-1-1,25-20 0,-40 28-277,40-30 109,-2-1 0,-1-3 0,57-70-1,-87 92-1166,-9 4-5129,-7 5-1755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0.315"/>
    </inkml:context>
    <inkml:brush xml:id="br0">
      <inkml:brushProperty name="width" value="0.025" units="cm"/>
      <inkml:brushProperty name="height" value="0.025" units="cm"/>
    </inkml:brush>
  </inkml:definitions>
  <inkml:trace contextRef="#ctx0" brushRef="#br0">0 1 7847,'0'0'14350,"48"45"-14318,-17-44-961,-1-1-1890,-3 0-2498,-2 0-1921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1.294"/>
    </inkml:context>
    <inkml:brush xml:id="br0">
      <inkml:brushProperty name="width" value="0.025" units="cm"/>
      <inkml:brushProperty name="height" value="0.025" units="cm"/>
    </inkml:brush>
  </inkml:definitions>
  <inkml:trace contextRef="#ctx0" brushRef="#br0">74 174 12556,'0'0'6566,"-10"5"-6224,6-4-375,-35 23 529,37-23-457,1 0-1,-1 1 1,0 0-1,1-1 1,-1 1 0,1 0-1,0 0 1,0 0-1,0 0 1,0 0-1,0 0 1,0 0 0,0 0-1,1 0 1,-1 1-1,1-1 1,-1 0 0,1 0-1,0 1 1,0-1-1,0 0 1,0 4-1,1-5-32,0-1 0,0 1 0,0-1-1,0 1 1,0-1 0,0 1 0,0-1-1,0 0 1,0 1 0,0-1 0,0 0-1,0 0 1,0 0 0,0 1 0,0-1-1,1-1 1,-1 1 0,0 0 0,0 0-1,0 0 1,0 0 0,1-1 0,27-5 22,-23 2-49,0 0 0,-1 0 1,1 0-1,-1-1 1,0 1-1,0-1 1,0-1-1,-1 1 1,0-1-1,4-6 1,14-18 53,-22 72 262,1-28-109,-1-13-174,0-1 0,1 1 1,-1 0-1,0-1 0,1 1 0,-1-1 1,1 1-1,-1-1 0,1 1 0,-1-1 1,1 1-1,0-1 0,-1 1 0,1-1 1,-1 1-1,1-1 0,0 0 0,-1 0 1,1 1-1,0-1 0,0 0 0,-1 0 1,1 0-1,0 0 0,-1 1 1,1-1-1,0 0 0,0 0 0,-1-1 1,1 1-1,0 0 0,0 0 0,-1 0 1,1 0-1,1-1 0,29-9 385,-24 6-390,0 0 0,-1-1-1,0 0 1,0-1 0,0 1 0,-1-1-1,0 0 1,0 0 0,0-1 0,4-8 0,-9 14-242,-14 80 149,14-79 109,1 1-1,-1-1 0,1 1 0,-1-1 0,1 1 0,-1-1 0,1 1 1,-1-1-1,1 1 0,-1-1 0,1 0 0,0 1 0,-1-1 1,1 0-1,0 1 0,-1-1 0,1 0 0,0 0 0,-1 0 0,1 0 1,0 0-1,-1 1 0,1-1 0,0 0 0,0-1 0,-1 1 1,1 0-1,0 0 0,-1 0 0,1 0 0,0-1 0,-1 1 1,1 0-1,0 0 0,-1-1 0,1 1 0,0-1 0,29-12 305,-23 7-383,1-1-1,-1 0 0,0 0 0,-1-1 0,11-16 0,-25 92-98,8-68 162,1 1 1,-1-1-1,1 1 0,-1-1 0,1 1 1,-1-1-1,1 0 0,-1 1 0,1-1 1,-1 0-1,1 1 0,-1-1 0,1 0 1,-1 1-1,1-1 0,0 0 1,-1 0-1,1 0 0,0 0 0,-1 0 1,1 1-1,-1-1 0,1 0 0,0-1 1,-1 1-1,1 0 0,0 0 1,-1 0-1,1 0 0,0 0 0,-1-1 1,1 1-1,25-7 100,-17 1-266,0 0-1,-1 0 1,0-1-1,-1 0 1,1 0 0,-1-1-1,-1 0 1,1 0-1,-2-1 1,8-12 0,0-4 179,0-1 0,12-41 1,-34 95 275,1 0 0,1 1 1,2 0-1,1 0 0,-1 44 0,4-34-309,0-24-69,0 1-1,1 0 0,1 0 0,1-1 0,0 1 1,8 27-1,-10-43 86,0 0 1,0 0 0,0 0-1,0 1 1,0-1-1,0 0 1,0 0-1,0 0 1,0 0 0,0 1-1,0-1 1,0 0-1,1 0 1,-1 0 0,0 0-1,0 1 1,0-1-1,0 0 1,0 0-1,0 0 1,0 0 0,1 0-1,-1 0 1,0 0-1,0 1 1,0-1-1,0 0 1,1 0 0,-1 0-1,0 0 1,0 0-1,0 0 1,0 0-1,1 0 1,-1 0 0,0 0-1,0 0 1,0 0-1,1 0 1,-1 0 0,0 0-1,0 0 1,0 0-1,0 0 1,1 0-1,-1 0 1,0 0 0,0 0-1,0 0 1,0-1-1,1 1 1,-1 0-1,0 0 1,8-13 229,4-17 19,8-41-138,2-10-417,57-132 1,-89 234 359,2 0 0,1 1 0,1 0-1,1 0 1,0 1 0,2-1 0,1 1 0,1 45 0,1-64-49,1 0 0,0 1-1,0-1 1,1 0 0,-1 0 0,1 0 0,3 7-1,-4-10-30,-1 1 0,1-1 0,0 0-1,0 0 1,0 1 0,0-1-1,0 0 1,0 0 0,0 0 0,0 0-1,0 0 1,1 0 0,-1 0 0,0 0-1,1-1 1,-1 1 0,0 0 0,1-1-1,-1 1 1,1-1 0,-1 0 0,1 1-1,-1-1 1,1 0 0,-1 0 0,2 0-1,-2-1 2,0 0 0,0 0 0,-1 0 0,1 0 0,0 0 0,-1 0 0,1 0 0,-1 0 0,1 0 0,-1 0 0,1 0-1,-1 0 1,0-1 0,0 1 0,0 0 0,0 0 0,0 0 0,0-1 0,0 1 0,0 0 0,0 0 0,0 0 0,0 0 0,-1-1 0,1 1 0,-1 0-1,0-1 1,-10-36-235,2 24 362,0 0 0,-2 1 1,1 0-1,-2 1 0,0 0 0,-21-16 0,33 27-48,-1 1-1,1 0 1,0 0-1,-1 0 1,1-1-1,-1 1 1,1 0-1,0 0 0,-1-1 1,1 1-1,0 0 1,0-1-1,-1 1 1,1 0-1,0-1 0,0 1 1,0 0-1,-1-1 1,1 1-1,0-1 1,0 1-1,0 0 0,0-1 1,0 1-1,0-1 1,0 1-1,0 0 1,0-1-1,0 1 0,0-1 1,0 1-1,0-1 1,0 1-1,0-1 1,16-7 559,35 3-1310,-38 4 462,60-12-7247,-34 0-3849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2.314"/>
    </inkml:context>
    <inkml:brush xml:id="br0">
      <inkml:brushProperty name="width" value="0.025" units="cm"/>
      <inkml:brushProperty name="height" value="0.025" units="cm"/>
    </inkml:brush>
  </inkml:definitions>
  <inkml:trace contextRef="#ctx0" brushRef="#br0">0 0 3812,'5'1'15541,"-2"16"-12475,-2 28-4066,-1-43 1575,6 214 1712,-3-172-2140,3 0 0,20 81 0,-16-107-107,1-25 148,2-30-69,-8-8-550,-1 0-1,-2-54 0,-2 79 494,-2 13-167,-1 12-65,-1 16 66,3-18 112,1 0 1,0 0 0,0 1-1,0-1 1,0 0-1,1 0 1,-1 0 0,1 0-1,0 0 1,0 0-1,0 0 1,0-1 0,0 1-1,1 0 1,-1 0-1,1-1 1,0 1 0,-1-1-1,1 1 1,0-1-1,1 0 1,-1 0 0,0 0-1,1 0 1,-1 0-1,1-1 1,0 1-1,-1-1 1,1 1 0,0-1-1,0 0 1,0 0-1,0 0 1,0-1 0,0 1-1,0-1 1,0 1-1,0-1 1,0 0 0,5-1-1,-4 2 28,0-1-1,0 0 1,0 0-1,0 0 1,0 0-1,0-1 1,0 0-1,0 1 1,0-1-1,-1-1 1,1 1-1,0 0 1,-1-1-1,1 0 1,-1 0-1,1 0 1,-1 0-1,0-1 1,0 1-1,0-1 1,0 0-1,-1 1 1,1-1-1,-1-1 1,1 1-1,-1 0 1,0-1-1,0 1 1,-1-1-1,1 1 1,-1-1-1,0 0 1,0 0-1,0 1 1,0-1-1,-1 0 1,1 0-1,-1 0 1,0-7-1,0 11-38,0 0-1,0-1 0,0 1 1,1 0-1,-1-1 0,0 1 1,0 0-1,0-1 0,0 1 1,0-1-1,0 1 0,0 0 1,0-1-1,0 1 0,0 0 1,0-1-1,0 1 0,0 0 1,0-1-1,0 1 0,0-1 1,0 1-1,-1 0 0,1-1 1,0 1-1,0 0 0,0-1 1,0 1-1,-1 0 0,1 0 1,0-1-1,0 1 0,-1 0 1,1 0-1,0-1 0,-1 1 1,1 0-1,0 0 0,-1 0 1,1-1-1,0 1 0,-1 0 1,1 0-1,-1 0 0,-11 16-6,-7 35 500,18-50-465,1 1 0,0-1 0,0 0-1,0 1 1,0-1 0,0 0 0,1 1 0,-1-1 0,0 1-1,0-1 1,1 0 0,-1 0 0,1 1 0,-1-1 0,1 0-1,0 0 1,0 1 0,-1-1 0,1 0 0,0 0 0,0 0-1,0 0 1,0 0 0,0 0 0,0-1 0,2 2 0,0 0 4,1-1 1,-1 0 0,0 0 0,1 0 0,-1 0 0,1-1-1,-1 1 1,1-1 0,-1 0 0,6-1 0,3 0-134,0 0-1,0-2 1,0 1 0,0-2 0,18-7 0,-5-4-527,-21 12 535,-1 1 1,1-1-1,0 1 1,0-1 0,0 1-1,0 1 1,1-1-1,-1 0 1,8-1-1,-11 6 67,-1-1 0,0 0-1,0 0 1,0 1 0,-1-1-1,1 0 1,-1 0-1,1 1 1,-1-1 0,0 0-1,1 0 1,-1 0 0,-2 3-1,2-4 65,0 1 0,0-1 0,0 1-1,0-1 1,1 1 0,-1-1 0,0 1 0,1 0-1,-1-1 1,1 1 0,0 0 0,-1 0-1,1-1 1,0 1 0,0 3 0,1-5-19,-1 0 0,0 1 1,1-1-1,-1 0 0,1 1 0,-1-1 1,1 0-1,-1 0 0,1 1 0,-1-1 1,1 0-1,-1 0 0,1 0 0,-1 0 1,1 0-1,-1 0 0,1 0 1,-1 0-1,1 0 0,-1 0 0,1 0 1,-1 0-1,1 0 0,-1 0 0,1 0 1,-1 0-1,1 0 0,-1-1 1,1 1-1,0-1 0,6-2 46,0 0-1,0-1 1,-1 1 0,1-2-1,8-7 1,-4 3-191,-8 5 127,1 0-1,-1 0 0,1 1 1,0-1-1,0 1 0,1 0 1,-1 1-1,0-1 1,1 1-1,0 0 0,0 0 1,-1 0-1,1 0 0,0 1 1,0 0-1,1 0 0,-1 0 1,0 1-1,6 0 0,-2-4-6424,-8-3-1266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9.458"/>
    </inkml:context>
    <inkml:brush xml:id="br0">
      <inkml:brushProperty name="width" value="0.025" units="cm"/>
      <inkml:brushProperty name="height" value="0.025" units="cm"/>
    </inkml:brush>
  </inkml:definitions>
  <inkml:trace contextRef="#ctx0" brushRef="#br0">1 244 352,'0'0'4949,"1"-8"2578,0-12-5378,1 10 3305,0 38-2631,3 225-1900,-5-218-842,10-120 1269,-8 30-1228,-3-1-1,-2 1 1,-15-79-1,20 144-140,-1-3-63,0 0 1,1-1 0,0 1-1,0 0 1,7 11 0,-8-16 62,1 0 1,-1 0-1,1 0 1,0 0-1,0 0 0,-1-1 1,1 1-1,1-1 1,-1 1-1,0-1 1,0 1-1,0-1 1,1 0-1,-1 0 0,1 0 1,-1-1-1,1 1 1,-1-1-1,1 1 1,4-1-1,-1 0 32,0 0-1,-1-1 1,1 1-1,-1-2 1,1 1-1,-1-1 1,1 1-1,-1-1 1,0-1-1,0 1 1,0-1-1,0 0 1,0 0-1,-1 0 1,1-1-1,-1 0 1,0 1-1,7-10 1,6-7 99,-1-1 0,22-40 1,-23 37-79,-5 3-20,3-5 74,-8 24-237,-4 13-258,-4 17 348,-1-1 0,-9 36 1,-6 33 58,16-66-34,0-12-245,1 0 0,0 0-1,2 1 1,3 31-1,-3-48 5,0-1 0,0 1 0,1-1 0,-1 0-1,1 1 1,-1-1 0,1 0 0,0 0 0,-1 0 0,1 1-1,0-1 1,0 0 0,0 0 0,-1 0 0,1 0 0,1 0-1,-1 0 1,0 0 0,0-1 0,0 1 0,0 0 0,0-1 0,1 1-1,-1-1 1,0 1 0,1-1 0,-1 1 0,0-1 0,1 0-1,-1 0 1,1 0 0,-1 0 0,0 0 0,3 0 0,10 0-5384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2.643"/>
    </inkml:context>
    <inkml:brush xml:id="br0">
      <inkml:brushProperty name="width" value="0.025" units="cm"/>
      <inkml:brushProperty name="height" value="0.025" units="cm"/>
    </inkml:brush>
  </inkml:definitions>
  <inkml:trace contextRef="#ctx0" brushRef="#br0">1 45 7655,'0'0'11755,"64"-33"-15534,-35 21-9994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3.034"/>
    </inkml:context>
    <inkml:brush xml:id="br0">
      <inkml:brushProperty name="width" value="0.025" units="cm"/>
      <inkml:brushProperty name="height" value="0.025" units="cm"/>
    </inkml:brush>
  </inkml:definitions>
  <inkml:trace contextRef="#ctx0" brushRef="#br0">69 234 4420,'0'0'924,"-10"7"4847,-48 35 1318,151-112 897,-45 31-7539,-2-2-1,70-82 1,-116 122-447,0 1 1,0-1-1,0 1 0,1-1 0,-1 1 1,0-1-1,0 1 0,1-1 0,-1 1 1,1-1-1,-1 1 0,0 0 1,1-1-1,-1 1 0,1 0 0,-1-1 1,1 1-1,-1 0 0,1-1 0,-1 1 1,1 0-1,-1 0 0,1 0 1,-1 0-1,1-1 0,-1 1 0,1 0 1,-1 0-1,2 0 0,-3 18-29,-17 42-52,13-46 71,-1 8 10,-1-2-128,1 1 0,1 0 0,1 0 0,-3 33-1,7-53-40,0-1-1,0 1 1,-1-1-1,1 1 0,0 0 1,0-1-1,0 1 1,0 0-1,1-1 0,-1 1 1,0 0-1,0-1 1,0 1-1,0 0 0,1-1 1,-1 1-1,0-1 1,0 1-1,1-1 0,-1 1 1,1 0-1,-1-1 1,0 1-1,1-1 0,-1 0 1,1 1-1,-1-1 1,1 1-1,-1-1 0,1 0 1,0 1-1,-1-1 1,1 0-1,-1 0 0,1 1 1,0-1-1,-1 0 1,1 0-1,0 0 0,-1 0 1,1 0-1,0 0 1,-1 0-1,1 0 1,0 0-1,-1 0 0,1 0 1,-1 0-1,1 0 1,0-1-1,0 1 0,19-3-7122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3.503"/>
    </inkml:context>
    <inkml:brush xml:id="br0">
      <inkml:brushProperty name="width" value="0.025" units="cm"/>
      <inkml:brushProperty name="height" value="0.025" units="cm"/>
    </inkml:brush>
  </inkml:definitions>
  <inkml:trace contextRef="#ctx0" brushRef="#br0">147 0 17521,'0'0'2034,"-12"8"-438,12-7-1584,-17 10 637,0 1 0,1 1 0,-17 17 0,28-25-570,0 1 0,1-1 0,-1 1 0,1 0 1,0 0-1,0 1 0,1-1 0,0 1 0,0 0 0,1-1 1,-1 2-1,2-1 0,-1 0 0,-1 13 0,3-15-71,0 0 0,0-1 0,0 1 0,1 0 0,0-1 0,-1 1 0,2 0 0,-1-1 0,0 1 0,1-1 0,0 0 0,0 0 0,0 1-1,1-1 1,-1 0 0,1-1 0,0 1 0,0 0 0,1-1 0,-1 0 0,0 0 0,1 0 0,0 0 0,0 0 0,0-1 0,0 0 0,0 0 0,1 0 0,-1 0 0,0 0 0,1-1-1,0 0 1,-1 0 0,1 0 0,-1-1 0,1 0 0,0 1 0,0-2 0,-1 1 0,8-2 0,-11 2 18,0 0 0,0-1 0,0 1 0,-1 0-1,1-1 1,0 1 0,-1-1 0,1 1 0,0-1 0,-1 1 0,1-1 0,-1 0 0,1 1 0,-1-1-1,1 0 1,-1 1 0,1-1 0,-1 0 0,0 0 0,1 1 0,-1-1 0,0 0 0,0 0-1,0 0 1,1 1 0,-1-1 0,0 0 0,0 0 0,0 0 0,0 0 0,0 1 0,-1-1 0,1 0-1,0 0 1,-1-1 0,1 0 60,0 1-1,-1-1 0,1 0 0,-1 0 0,0 1 0,0-1 1,1 1-1,-1-1 0,0 0 0,-1 1 0,1 0 0,0-1 1,0 1-1,-3-3 0,-3 1-28,0 1 0,0 0 1,0 0-1,0 0 0,-1 1 0,1 0 1,0 0-1,-1 1 0,-14 1 0,9-1-47,5 1 12,12 1-10,15 2 13,0-6-183,0 0 0,0-1 1,0-1-1,0-1 0,0-1 1,-1 0-1,24-12 0,5-2-1063,-47 20 1219,0 0-1,0 0 0,1 0 0,-1 0 1,0 0-1,0 0 0,0 0 0,0 0 1,0-1-1,1 1 0,-1 0 1,0 0-1,0 0 0,0 0 0,0 0 1,0 0-1,1 0 0,-1 0 0,0 0 1,0 0-1,0 0 0,0 0 1,1 0-1,-1 0 0,0 0 0,0 0 1,0 0-1,0 0 0,0 1 0,1-1 1,-1 0-1,0 0 0,0 0 0,0 0 1,0 0-1,0 0 0,0 0 1,1 0-1,-1 0 0,0 1 0,0-1 1,0 0-1,0 0 0,0 0 0,0 0 1,0 0-1,0 1 0,0-1 1,0 0-1,0 0 0,0 0 0,0 0 1,0 1-1,0-1 0,0 0 0,0 0 1,0 0-1,0 0 0,0 1 1,-6 14 158,-15 21 432,18-32-517,0 0-16,1 0 0,0 0 0,-1 1 0,1-1 0,1 1 1,-1-1-1,1 1 0,-1 5 0,2-10-201,0 0 0,1 0-1,-1 1 1,1-1 0,-1 0 0,1 0-1,-1 0 1,1 0 0,-1 0 0,1 0-1,-1 0 1,1 0 0,-1 0 0,1 0-1,-1 0 1,1 0 0,-1 0 0,1 0-1,-1 0 1,1 0 0,-1 0 0,1-1-1,-1 1 1,0 0 0,1 0 0,-1-1-1,1 1 1,-1 0 0,0-1 0,1 1 0,-1 0-1,0-1 1,1 1 0,-1-1 0,1 0-1,16-12-5932,-2-7-4560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3.847"/>
    </inkml:context>
    <inkml:brush xml:id="br0">
      <inkml:brushProperty name="width" value="0.025" units="cm"/>
      <inkml:brushProperty name="height" value="0.025" units="cm"/>
    </inkml:brush>
  </inkml:definitions>
  <inkml:trace contextRef="#ctx0" brushRef="#br0">52 0 17809,'0'0'2754,"-28"55"-608,19-29 161,0-1-546,3-3-1024,6-3-545,0-4-128,9-2-64,-2-2-352,1-5-897,-3-4-1057,0-2-737,-5-11-6759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4.191"/>
    </inkml:context>
    <inkml:brush xml:id="br0">
      <inkml:brushProperty name="width" value="0.025" units="cm"/>
      <inkml:brushProperty name="height" value="0.025" units="cm"/>
    </inkml:brush>
  </inkml:definitions>
  <inkml:trace contextRef="#ctx0" brushRef="#br0">1 56 9865,'0'0'16320,"12"-8"-15466,-2 2-738,0 0 1,0 1-1,0 0 0,1 1 1,-1 0-1,1 0 1,0 1-1,0 1 0,15-2 1,-3 2-125,-12 1-371,0 0-1,1 0 1,-1 1-1,0 1 0,17 2 1,-19 7-2133,-9-9 2250,1-1 0,-1 1 0,0-1 0,0 0 0,0 1 0,0-1 0,0 1 0,0-1 0,1 1 0,-1-1 0,0 1 0,0-1 0,0 0 0,0 1 0,-1-1 0,1 1 0,0-1 0,0 1 0,0-1 0,0 0 0,0 1 0,-1-1 0,1 1 0,0-1 0,0 0 0,0 1 0,-1-1 0,1 1 0,0-1 0,-1 1 0,-11 2-5701</inkml:trace>
  <inkml:trace contextRef="#ctx0" brushRef="#br0" timeOffset="1">6 119 4676,'0'0'16624,"54"13"-14958,-20-14-577,5-7-449,0 0-415,-5 3-193,-5 1-32,-6 4-865,-12 0-577,-8 0-255,-3 9-417,-9 3-1730,-8 0-2370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4.600"/>
    </inkml:context>
    <inkml:brush xml:id="br0">
      <inkml:brushProperty name="width" value="0.025" units="cm"/>
      <inkml:brushProperty name="height" value="0.025" units="cm"/>
    </inkml:brush>
  </inkml:definitions>
  <inkml:trace contextRef="#ctx0" brushRef="#br0">1 61 7783,'0'0'14510,"53"9"-13069,-10-19-640,-4-2-545,3 1-191,-7 1-194,-3 1-1985,-5 1-2530,-9-2-11211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4.947"/>
    </inkml:context>
    <inkml:brush xml:id="br0">
      <inkml:brushProperty name="width" value="0.025" units="cm"/>
      <inkml:brushProperty name="height" value="0.025" units="cm"/>
    </inkml:brush>
  </inkml:definitions>
  <inkml:trace contextRef="#ctx0" brushRef="#br0">94 97 5637,'0'0'-352,"0"-9"5455,0-38-750,0 6 5244,-21 66-6635,9-2-2722,5-14-215,2 1 1,-1 0 0,1 0 0,1 1-1,-1-1 1,2 1 0,0 0-1,0 0 1,-2 16 0,6-26-35,-1 0 0,0 0-1,1 0 1,-1 0 0,0 0 0,1 0 0,-1 0 0,1 0-1,0 0 1,-1-1 0,1 1 0,-1 0 0,1 0-1,0-1 1,0 1 0,0 0 0,-1-1 0,1 1 0,0-1-1,0 1 1,0-1 0,0 1 0,0-1 0,0 0 0,0 1-1,0-1 1,0 0 0,0 0 0,0 0 0,0 0-1,0 0 1,1 0 0,42 1-453,-32-2 335,1 1-79,0 0-1,0 1 0,0 1 0,0 0 0,14 4 0,-25-5 192,1-1-1,-1 1 1,0 0-1,1 0 1,-1 0-1,0 0 1,0 0-1,1 1 1,-1-1-1,0 1 1,0-1-1,-1 1 1,1 0 0,0-1-1,-1 1 1,1 0-1,-1 0 1,1 0-1,-1 1 1,0-1-1,0 0 1,0 0-1,0 1 1,0-1-1,0 1 1,-1-1-1,1 0 1,-1 1-1,0-1 1,0 1-1,0-1 1,0 1-1,0-1 1,-1 4-1,0-4 79,0 1-1,0-1 0,0 0 0,0 1 0,-1-1 0,1 0 0,-1 0 1,1 0-1,-1 0 0,0 0 0,0 0 0,0 0 0,0 0 0,0-1 0,-1 1 1,1-1-1,0 0 0,-1 0 0,1 0 0,-4 2 0,-55 14 1392,55-15-1292,-2 0-22,0-1 0,0 1 1,0-1-1,0-1 1,0 1-1,-1-1 1,1-1-1,-13-1 1,19 1-302,0 0 1,-1 0-1,1 0 0,0 0 1,0 0-1,0 0 1,0 0-1,0 0 0,1-1 1,-1 1-1,0-1 1,1 0-1,-1 1 0,1-1 1,-1 0-1,1 0 1,0 0-1,0 0 0,0 0 1,0 0-1,0 0 1,0 0-1,0 0 1,1-1-1,-1 1 0,1 0 1,0-1-1,-1 1 1,1 0-1,0 0 0,1-1 1,-1 1-1,1-4 1,-1 3-446,0 0 0,1 0 0,-1 0 0,1 0 0,0 0 0,0 0 0,0 0 0,0 1 0,0-1 1,1 0-1,0 0 0,-1 1 0,1-1 0,0 1 0,3-3 0,20-16-6884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5.342"/>
    </inkml:context>
    <inkml:brush xml:id="br0">
      <inkml:brushProperty name="width" value="0.025" units="cm"/>
      <inkml:brushProperty name="height" value="0.025" units="cm"/>
    </inkml:brush>
  </inkml:definitions>
  <inkml:trace contextRef="#ctx0" brushRef="#br0">1 66 5029,'0'0'4527,"9"3"-246,7 1-3007,1-1 1,-1 0-1,1-1 1,0-1-1,17-1 0,-29 1-1114,0-1 0,0 0 0,0-1 0,0 1 0,0-1 0,0 0-1,0-1 1,0 1 0,-1-1 0,1 0 0,-1 0 0,1 0 0,-1-1-1,1 1 1,-1-1 0,0 0 0,-1 0 0,1-1 0,0 1 0,-1-1-1,0 0 1,0 0 0,5-6 0,-8 9-137,0 0 0,1 1 0,-1-1 0,0 1 0,0-1 0,1 0 0,-1 1-1,0-1 1,0 0 0,0 1 0,0-1 0,0 0 0,0 0 0,0 1 0,0-1 0,0 0 0,0 1 0,0-1 0,0 0 0,0 1 0,0-1 0,-1 0 0,1 1-1,0-1 1,-1 0 0,1 1 0,0-1 0,-1 1 0,1-1 0,-1 0 0,-22-4 196,18 5-229,1 1-1,0-1 1,-1 1 0,1 0 0,0 1-1,-1-1 1,1 1 0,0-1 0,-7 6-1,4-1 4,0 2 0,1-1 0,0 1 0,1 0 0,-7 11 0,11-16 15,0-1-1,0 1 1,0-1 0,0 1-1,0 0 1,0 0 0,1-1-1,-1 1 1,1 0 0,0 4 0,0-6-3,0 0 0,0 0-1,1 0 1,-1 0 0,0 0 0,1 0 0,-1 0 0,1 0 0,-1-1 0,1 1 0,-1 0 0,1 0 0,0 0 0,-1-1 0,1 1 0,0 0 0,-1-1 0,1 1 0,0 0 0,0-1 0,0 1 0,0-1 0,0 0 0,0 1 0,0-1 0,0 0 0,-1 1 0,3-1 0,7 2-37,0-1 0,0-1 0,0 0 0,0 0 0,0-1 0,0 0 0,0 0 0,0-1 0,-1-1 0,1 0 0,-1 0 0,0-1 0,0 0 0,0 0 0,0-1 0,0 0 0,-1-1 0,0 0 0,0 0 0,-1-1 0,0 0 0,0 0 0,-1 0 0,8-12-1,-21 31-31,2-4 214,0 1 1,1-1 0,0 1-1,0 0 1,1 0-1,0 0 1,0 0 0,1 0-1,-2 19 1,4-28-141,0 1-1,1 0 1,-1 0 0,0-1-1,0 1 1,0 0 0,0 0 0,1-1-1,-1 1 1,0 0 0,1 0-1,-1-1 1,1 1 0,-1 0 0,0-1-1,1 1 1,-1-1 0,1 1-1,0-1 1,-1 1 0,1-1 0,-1 1-1,1-1 1,0 1 0,0-1-1,-1 0 1,1 1 0,0-1 0,0 0-1,32 1 19,2-10-1800,-12-7-3336,-12-4-1373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5.733"/>
    </inkml:context>
    <inkml:brush xml:id="br0">
      <inkml:brushProperty name="width" value="0.025" units="cm"/>
      <inkml:brushProperty name="height" value="0.025" units="cm"/>
    </inkml:brush>
  </inkml:definitions>
  <inkml:trace contextRef="#ctx0" brushRef="#br0">1 1 2755,'0'0'22229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6.095"/>
    </inkml:context>
    <inkml:brush xml:id="br0">
      <inkml:brushProperty name="width" value="0.025" units="cm"/>
      <inkml:brushProperty name="height" value="0.025" units="cm"/>
    </inkml:brush>
  </inkml:definitions>
  <inkml:trace contextRef="#ctx0" brushRef="#br0">1 1 3940,'0'0'21401,"6"13"-20781,0 0-566,0 0 1,-2 1-1,1 0 1,-2 0-1,0 0 1,0 0 0,-2 0-1,1 17 1,-2-16-142,-1-8-109,0 0 0,1 1 1,0-1-1,1 0 1,0 1-1,0-1 0,0 0 1,1 0-1,0 0 1,0 0-1,5 9 0,-7-16 104,0 0-1,0 1 1,1-1 0,-1 0-1,0 0 1,0 1-1,1-1 1,-1 0-1,0 0 1,0 1-1,1-1 1,-1 0 0,0 0-1,1 0 1,-1 0-1,0 1 1,1-1-1,-1 0 1,0 0-1,1 0 1,-1 0-1,0 0 1,1 0 0,-1 0-1,0 0 1,1 0-1,-1 0 1,0 0-1,1 0 1,-1 0-1,0 0 1,1-1 0,-1 1-1,0 0 1,1 0-1,-1 0 1,0 0-1,1-1 1,10-15-3082,4-24-3546,-15 38 5923,9-34-7579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19.834"/>
    </inkml:context>
    <inkml:brush xml:id="br0">
      <inkml:brushProperty name="width" value="0.025" units="cm"/>
      <inkml:brushProperty name="height" value="0.025" units="cm"/>
    </inkml:brush>
  </inkml:definitions>
  <inkml:trace contextRef="#ctx0" brushRef="#br0">93 135 128,'0'0'15049,"-10"10"-13463,4-4-1333,-40 40 1506,43-42-1572,-1 0-1,1-1 0,1 1 1,-1 0-1,1 1 1,-1-1-1,1 0 1,0 1-1,1-1 0,-1 1 1,1-1-1,-2 10 1,3-14-186,1 0 0,-1 1 0,0-1 1,0 1-1,1-1 0,-1 0 0,0 1 0,1-1 1,-1 1-1,0-1 0,1 0 0,-1 0 0,0 1 1,1-1-1,-1 0 0,1 0 0,-1 1 0,1-1 1,-1 0-1,0 0 0,1 0 0,-1 0 0,1 1 1,-1-1-1,1 0 0,-1 0 0,1 0 0,-1 0 1,1 0-1,-1 0 0,1-1 0,0 1 0,19-1 177,-19 0-155,18-2 303,1-2 1,28-11 0,-33 10-303,-1 1 0,1 1 0,0 0 0,1 1 0,-1 1 0,16-1 0,3 6 169,-33-3-37,0 0-1,0 0 0,0 0 0,0 0 0,0 0 0,0 1 1,0-1-1,0 0 0,0 1 0,0-1 0,0 0 1,0 1-1,-1-1 0,1 1 0,0-1 0,0 1 0,0 0 1,-1-1-1,1 1 0,0 0 0,-1-1 0,1 1 1,-1 0-1,1 1 0,-2-11-4,0 0 0,-1 0 0,0 1-1,0-1 1,-1 1 0,-1 0 0,1-1 0,-9-12 0,7 13-450,1 1 0,0-1-1,1 0 1,0-1 0,0 1 0,0 0 0,1-1-1,-1-15 1,43 12-6737,9-9-1409,-22 5 2637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6.442"/>
    </inkml:context>
    <inkml:brush xml:id="br0">
      <inkml:brushProperty name="width" value="0.025" units="cm"/>
      <inkml:brushProperty name="height" value="0.025" units="cm"/>
    </inkml:brush>
  </inkml:definitions>
  <inkml:trace contextRef="#ctx0" brushRef="#br0">191 0 4452,'0'0'15199,"0"11"-14532,-10 103 805,-3 34-72,14-128-3259,4 13-8075,-13-47 3822</inkml:trace>
  <inkml:trace contextRef="#ctx0" brushRef="#br0" timeOffset="1">0 180 12364,'0'0'8616,"50"-9"-8520,-16 7-32,9 0-64,-2-2-993,0-5-2178,-2-3-5221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7.344"/>
    </inkml:context>
    <inkml:brush xml:id="br0">
      <inkml:brushProperty name="width" value="0.025" units="cm"/>
      <inkml:brushProperty name="height" value="0.025" units="cm"/>
    </inkml:brush>
  </inkml:definitions>
  <inkml:trace contextRef="#ctx0" brushRef="#br0">39 113 7976,'0'0'15929,"9"-6"-15341,-1 2-498,43-29 168,-48 31-234,-1 0 0,1 0 0,-1 0 0,1-1 0,-1 1 0,0-1-1,0 0 1,-1 1 0,1-1 0,0 0 0,-1 0 0,0 0 0,1 0 0,-1-1 0,0 1 0,-1 0 0,2-7 0,-3 9-24,1 1 0,-1-1 0,0 0 0,1 0 0,-1 0 0,0 1 0,0-1 0,1 0 0,-1 0 0,0 1 0,0-1 0,0 1 0,0-1 0,0 1 0,0-1 0,0 1 0,0 0 0,0-1 0,0 1 0,0 0 0,0 0 0,0 0 0,0 0 0,0 0 0,0 0 0,0 0 0,0 0 0,0 0 0,0 0 0,-2 1 0,-35 6-198,33-4 179,0 1 0,0 0 0,0 0 0,1 0 0,0 0-1,-1 1 1,1 0 0,1 0 0,-1 0 0,1 0-1,0 0 1,-5 12 0,6-13 19,0 1 0,0-1 0,1 1 0,-1 0 0,1 0 0,0 0-1,0 0 1,1 0 0,0 0 0,0-1 0,0 1 0,0 0 0,1 0 0,-1 0 0,1 0 0,3 8-1,-2-11 1,0 1 0,0-1 0,0 0 0,0 0 0,0 0 0,0-1 0,0 1 0,1 0 0,-1-1-1,1 1 1,-1-1 0,1 0 0,0 0 0,-1 0 0,1 0 0,0-1 0,0 1 0,0-1 0,0 1-1,-1-1 1,1 0 0,0 0 0,5-1 0,-1 1-48,-1-1 0,1 0 1,-1 0-1,1 0 0,-1-1 0,1 0 0,-1 0 1,0 0-1,9-6 0,-9 5 61,0-2 0,0 1 0,0-1 0,0 0 1,-1 0-1,0 0 0,0-1 0,0 0 0,-1 0 0,0 0 0,0-1 0,0 1 0,-1-1 0,0 0 1,0 0-1,-1 0 0,0 0 0,0 0 0,-1-1 0,0 1 0,1-10 0,-2 16 3,0 1 0,0-1-1,0 1 1,0-1 0,0 1-1,0-1 1,0 1 0,-1-1-1,1 1 1,0-1-1,0 0 1,0 1 0,-1-1-1,1 1 1,0-1 0,0 1-1,-1 0 1,1-1 0,0 1-1,-1-1 1,1 1 0,-1 0-1,1-1 1,-1 1 0,1 0-1,0-1 1,-1 1 0,1 0-1,-1-1 1,1 1 0,-1 0-1,0 0 1,1 0 0,-1 0-1,1 0 1,-1-1-1,1 1 1,-1 0 0,1 0-1,-1 0 1,1 0 0,-1 1-1,0-1 1,1 0 0,-1 0-1,1 0 1,-1 0 0,1 1-1,-1-1 1,1 0 0,-1 0-1,0 1 1,-1 0 24,0 0 0,0 0 0,0 0-1,0 0 1,0 1 0,0-1 0,0 1 0,0-1 0,0 1 0,1 0-1,-3 3 1,2-3-16,1 1-1,1-1 1,-1 0 0,0 1-1,0-1 1,1 0-1,0 1 1,-1-1-1,1 1 1,0-1 0,0 1-1,0-1 1,0 1-1,1-1 1,-1 1-1,1-1 1,0 0 0,-1 1-1,1-1 1,0 0-1,0 1 1,0-1 0,1 0-1,-1 0 1,1 0-1,2 3 1,0-1 14,-1-1 1,1 0-1,0 1 1,0-1-1,0-1 1,1 1-1,-1-1 1,1 1-1,-1-1 1,1-1-1,0 1 1,9 1-1,-12-3-29,0 0-1,0 0 1,0-1 0,0 1-1,1-1 1,-1 1-1,0-1 1,0 0-1,-1 0 1,1 0-1,0 0 1,0 0 0,0 0-1,-1-1 1,1 1-1,0-1 1,-1 1-1,1-1 1,-1 1-1,2-4 1,30-42 250,-25 34-228,5-11 2,11-11 25,-25 75-508,2-29 451,-3 75 208,33-97 111,-14-1-653,-13 8 279,0 1-1,0 0 0,0 0 1,1 1-1,-1-1 1,1 1-1,-1 0 1,1 0-1,0 1 0,0-1 1,9-1-1,-12 7 230,-1 0 0,1 1-1,-1-1 1,0 0-1,-1 0 1,1 0 0,0 9-1,0 5-4500,0-27-9961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0:27.678"/>
    </inkml:context>
    <inkml:brush xml:id="br0">
      <inkml:brushProperty name="width" value="0.025" units="cm"/>
      <inkml:brushProperty name="height" value="0.025" units="cm"/>
    </inkml:brush>
  </inkml:definitions>
  <inkml:trace contextRef="#ctx0" brushRef="#br0">1 0 17905,'0'0'11627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77"/>
    </inkml:context>
    <inkml:brush xml:id="br0">
      <inkml:brushProperty name="width" value="0.025" units="cm"/>
      <inkml:brushProperty name="height" value="0.025" units="cm"/>
    </inkml:brush>
  </inkml:definitions>
  <inkml:trace contextRef="#ctx0" brushRef="#br0">218 7 6983,'0'0'11007,"-10"-1"-9528,5-1-1337,0 1 0,-1 0 0,0 1-1,1-1 1,-1 1 0,0 0 0,1 0 0,-1 1 0,1 0 0,-1 0-1,1 0 1,-1 0 0,1 1 0,-1 0 0,1 0 0,0 1 0,0-1-1,0 1 1,1 0 0,-6 4 0,2 1-14,-1 0 1,2 1-1,-1 0 1,1 0-1,0 1 0,1-1 1,0 1-1,1 1 1,0-1-1,1 1 1,0 0-1,0 0 0,1 0 1,1 0-1,0 1 1,0-1-1,1 17 0,0-26-126,2 0 1,-1-1-1,0 1 0,0 0 0,1 0 0,-1-1 0,1 1 0,-1 0 0,1 0 0,0-1 0,-1 1 0,1-1 0,0 1 0,0-1 0,0 1 0,1-1 0,-1 1 0,0-1 0,0 0 0,1 0 1,-1 0-1,3 2 0,0-1 16,-1-1 0,1 0 0,-1 0 0,1 0 0,0 0 0,-1 0 0,1-1 0,0 0 0,-1 0 0,8 0 0,-2-1 28,1 0 0,0-1 0,0 0 0,-1-1 0,1 0 0,-1-1 0,16-8 0,-17 7-9,0 0-1,0-1 1,-1-1-1,0 1 1,6-9-1,-11 14 13,0-1-1,-1 0 0,1 0 0,-1 0 1,1 0-1,-1 0 0,0 0 0,0 0 1,0 0-1,0 0 0,0-1 0,-1 1 1,1 0-1,-1-1 0,1 1 0,-1 0 1,0-1-1,0 1 0,0-1 0,0 1 0,0 0 1,-1-1-1,1 1 0,-1 0 0,-1-5 1,1 6-35,0-1 0,-1 1 0,1-1 1,-1 1-1,1 0 0,-1 0 0,1 0 0,-1 0 0,0 0 1,0 0-1,1 0 0,-1 1 0,0-1 0,0 1 1,0-1-1,0 1 0,0-1 0,1 1 0,-1 0 1,0 0-1,0 0 0,0 0 0,0 1 0,0-1 1,-3 1-1,4-1-117,-1 0 0,0 1 1,1-1-1,-1 0 0,0 1 1,1-1-1,-1 1 0,1 0 1,-1 0-1,1-1 0,-1 1 0,1 0 1,0 0-1,-1 0 0,1 0 1,0 1-1,0-1 0,0 0 1,0 0-1,0 1 0,0-1 0,0 1 1,0-1-1,0 1 0,1-1 1,-1 1-1,0-1 0,1 1 1,-1 2-1,1-1-520,0-1 337,0-1 0,0 0 1,0 0-1,0 0 0,0 0 1,0 0-1,0 0 0,0 1 1,1-1-1,-1 0 0,0 0 1,1 0-1,-1 0 0,0 0 1,1 0-1,0 0 0,-1 0 1,1 0-1,0 1 0,16 6-5276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78"/>
    </inkml:context>
    <inkml:brush xml:id="br0">
      <inkml:brushProperty name="width" value="0.025" units="cm"/>
      <inkml:brushProperty name="height" value="0.025" units="cm"/>
    </inkml:brush>
  </inkml:definitions>
  <inkml:trace contextRef="#ctx0" brushRef="#br0">1 0 12588,'0'0'13389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79"/>
    </inkml:context>
    <inkml:brush xml:id="br0">
      <inkml:brushProperty name="width" value="0.025" units="cm"/>
      <inkml:brushProperty name="height" value="0.025" units="cm"/>
    </inkml:brush>
  </inkml:definitions>
  <inkml:trace contextRef="#ctx0" brushRef="#br0">15 1 17072,'0'0'3908,"-1"2"-1378,-4 17-2092,1 17-798,0 66-1,4-102 308,0 0 1,0 0-1,0 0 0,1-1 0,-1 1 0,0 0 0,0 0 0,0 0 1,0 0-1,1 0 0,-1 0 0,0 0 0,0 0 0,0 0 1,0 0-1,1 0 0,-1 0 0,0 0 0,0 0 0,0 0 0,0 0 1,1 0-1,-1 0 0,0 0 0,0 0 0,0 0 0,0 1 0,0-1 1,1 0-1,-1 0 0,0 0 0,0 0 0,0 0 0,0 0 0,0 0 1,0 1-1,1-1 0,-1 0 0,0 0 0,0 0 0,0 0 0,0 1 1,0-1-1,0 0 0,0 0 0,0 0 0,0 0 0,0 1 0,0-1 1,0 0-1,0 0 0,0 0 0,0 0 0,0 1 0,0-1 0,0 0 1,0 0-1,0 0 0,0 0 0,0 1 0,0-1 0,0 0 1,0 0-1,0 0 0,0 0 0,-1 0 0,1 1 0,6-16-6506,-6-3-1550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0"/>
    </inkml:context>
    <inkml:brush xml:id="br0">
      <inkml:brushProperty name="width" value="0.025" units="cm"/>
      <inkml:brushProperty name="height" value="0.025" units="cm"/>
    </inkml:brush>
  </inkml:definitions>
  <inkml:trace contextRef="#ctx0" brushRef="#br0">1 18 8264,'0'0'14990,"57"-4"-13613,-27-1-576,-1 1-609,-1 0-160,-5 3-64,-1 1-32,-8 0-929,-5 0-736,-4 0-417,-5 5-353,0 0-768,-9 0-1569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1"/>
    </inkml:context>
    <inkml:brush xml:id="br0">
      <inkml:brushProperty name="width" value="0.025" units="cm"/>
      <inkml:brushProperty name="height" value="0.025" units="cm"/>
    </inkml:brush>
  </inkml:definitions>
  <inkml:trace contextRef="#ctx0" brushRef="#br0">34 3 7591,'0'0'14318,"63"12"-13261,-37-17-545,3 0-416,-6 0-32,2 5-288,-12 0-1313,-6 0-1250,-7 10-9384</inkml:trace>
  <inkml:trace contextRef="#ctx0" brushRef="#br0" timeOffset="1">0 167 7559,'0'0'15183,"56"-2"-13710,-28-4-736,1 2-545,-3 3-128,-2 1-96,-3 0-288,-5 0-930,-2 1-255,-3 5-705,-6-4-1634,-1-2-2113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3"/>
    </inkml:context>
    <inkml:brush xml:id="br0">
      <inkml:brushProperty name="width" value="0.025" units="cm"/>
      <inkml:brushProperty name="height" value="0.025" units="cm"/>
    </inkml:brush>
  </inkml:definitions>
  <inkml:trace contextRef="#ctx0" brushRef="#br0">0 57 6983,'0'0'16682,"1"12"-16079,4 175 273,-5-185-871,0-1-1,0 0 1,0 0 0,0 0-1,0 0 1,0 0 0,0 0 0,0 1-1,1-1 1,-1 0 0,0 0 0,1 0-1,-1 0 1,1 0 0,-1 0 0,1 0-1,0 0 1,-1 0 0,1-1 0,0 1-1,-1 0 1,1 0 0,0 0 0,0-1-1,0 1 1,0 0 0,0-1-1,0 1 1,2 0 0,0-1 36,-1 0 1,1 0-1,-1 0 1,1 0-1,0 0 1,-1-1-1,1 1 1,-1-1-1,1 0 1,-1 0-1,1 0 1,2-2-1,10-5 235,0-1-1,25-20 0,-40 28-277,40-30 109,-2-1 0,-1-3 0,57-70-1,-87 92-1166,-9 4-5129,-7 5-1755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4"/>
    </inkml:context>
    <inkml:brush xml:id="br0">
      <inkml:brushProperty name="width" value="0.025" units="cm"/>
      <inkml:brushProperty name="height" value="0.025" units="cm"/>
    </inkml:brush>
  </inkml:definitions>
  <inkml:trace contextRef="#ctx0" brushRef="#br0">0 1 7847,'0'0'14350,"48"45"-14318,-17-44-961,-1-1-1890,-3 0-2498,-2 0-1921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0.151"/>
    </inkml:context>
    <inkml:brush xml:id="br0">
      <inkml:brushProperty name="width" value="0.025" units="cm"/>
      <inkml:brushProperty name="height" value="0.025" units="cm"/>
    </inkml:brush>
  </inkml:definitions>
  <inkml:trace contextRef="#ctx0" brushRef="#br0">29 50 5477,'0'0'3972,"0"-8"-363,1-27-203,-3 28 839,-3 15-3221,-3 16-971,0 43 911,2 0 1,5 102-1,1-168-966,0 0 0,0 0 0,0-1 0,0 1 0,0 0 0,0 0 0,0-1 0,1 1 0,-1 0 0,0-1 0,0 1 0,1 0 0,-1 0 0,0-1 0,0 1 0,1-1 0,-1 1 0,1 0 0,-1-1 0,1 1 0,-1-1 0,1 1 0,-1-1 0,1 1 0,-1-1-1,1 1 1,0-1 0,-1 0 0,1 1 0,1-1 0,20-7 75,16-28-67,-27 21-298,0-1-1,-1 0 0,15-31 0,-21 36-1310,0-1 0,0 0 0,-1 0-1,2-14 1,-4 8-4360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5"/>
    </inkml:context>
    <inkml:brush xml:id="br0">
      <inkml:brushProperty name="width" value="0.025" units="cm"/>
      <inkml:brushProperty name="height" value="0.025" units="cm"/>
    </inkml:brush>
  </inkml:definitions>
  <inkml:trace contextRef="#ctx0" brushRef="#br0">74 174 12556,'0'0'6566,"-10"5"-6224,6-4-375,-35 23 529,37-23-457,1 0-1,-1 1 1,0 0-1,1-1 1,-1 1 0,1 0-1,0 0 1,0 0-1,0 0 1,0 0-1,0 0 1,0 0 0,0 0-1,1 0 1,-1 1-1,1-1 1,-1 0 0,1 0-1,0 1 1,0-1-1,0 0 1,0 4-1,1-5-32,0-1 0,0 1 0,0-1-1,0 1 1,0-1 0,0 1 0,0-1-1,0 0 1,0 1 0,0-1 0,0 0-1,0 0 1,0 0 0,0 1 0,0-1-1,1-1 1,-1 1 0,0 0 0,0 0-1,0 0 1,0 0 0,1-1 0,27-5 22,-23 2-49,0 0 0,-1 0 1,1 0-1,-1-1 1,0 1-1,0-1 1,0-1-1,-1 1 1,0-1-1,4-6 1,14-18 53,-22 72 262,1-28-109,-1-13-174,0-1 0,1 1 1,-1 0-1,0-1 0,1 1 0,-1-1 1,1 1-1,-1-1 0,1 1 0,-1-1 1,1 1-1,0-1 0,-1 1 0,1-1 1,-1 1-1,1-1 0,0 0 0,-1 0 1,1 1-1,0-1 0,0 0 0,-1 0 1,1 0-1,0 0 0,-1 1 1,1-1-1,0 0 0,0 0 0,-1-1 1,1 1-1,0 0 0,0 0 0,-1 0 1,1 0-1,1-1 0,29-9 385,-24 6-390,0 0 0,-1-1-1,0 0 1,0-1 0,0 1 0,-1-1-1,0 0 1,0 0 0,0-1 0,4-8 0,-9 14-242,-14 80 149,14-79 109,1 1-1,-1-1 0,1 1 0,-1-1 0,1 1 0,-1-1 0,1 1 1,-1-1-1,1 1 0,-1-1 0,1 0 0,0 1 0,-1-1 1,1 0-1,0 1 0,-1-1 0,1 0 0,0 0 0,-1 0 0,1 0 1,0 0-1,-1 1 0,1-1 0,0 0 0,0-1 0,-1 1 1,1 0-1,0 0 0,-1 0 0,1 0 0,0-1 0,-1 1 1,1 0-1,0 0 0,-1-1 0,1 1 0,0-1 0,29-12 305,-23 7-383,1-1-1,-1 0 0,0 0 0,-1-1 0,11-16 0,-25 92-98,8-68 162,1 1 1,-1-1-1,1 1 0,-1-1 0,1 1 1,-1-1-1,1 0 0,-1 1 0,1-1 1,-1 0-1,1 1 0,-1-1 0,1 0 1,-1 1-1,1-1 0,0 0 1,-1 0-1,1 0 0,0 0 0,-1 0 1,1 1-1,-1-1 0,1 0 0,0-1 1,-1 1-1,1 0 0,0 0 1,-1 0-1,1 0 0,0 0 0,-1-1 1,1 1-1,25-7 100,-17 1-266,0 0-1,-1 0 1,0-1-1,-1 0 1,1 0 0,-1-1-1,-1 0 1,1 0-1,-2-1 1,8-12 0,0-4 179,0-1 0,12-41 1,-34 95 275,1 0 0,1 1 1,2 0-1,1 0 0,-1 44 0,4-34-309,0-24-69,0 1-1,1 0 0,1 0 0,1-1 0,0 1 1,8 27-1,-10-43 86,0 0 1,0 0 0,0 0-1,0 1 1,0-1-1,0 0 1,0 0-1,0 0 1,0 0 0,0 1-1,0-1 1,0 0-1,1 0 1,-1 0 0,0 0-1,0 1 1,0-1-1,0 0 1,0 0-1,0 0 1,0 0 0,1 0-1,-1 0 1,0 0-1,0 1 1,0-1-1,0 0 1,1 0 0,-1 0-1,0 0 1,0 0-1,0 0 1,0 0-1,1 0 1,-1 0 0,0 0-1,0 0 1,0 0-1,1 0 1,-1 0 0,0 0-1,0 0 1,0 0-1,0 0 1,1 0-1,-1 0 1,0 0 0,0 0-1,0 0 1,0-1-1,1 1 1,-1 0-1,0 0 1,8-13 229,4-17 19,8-41-138,2-10-417,57-132 1,-89 234 359,2 0 0,1 1 0,1 0-1,1 0 1,0 1 0,2-1 0,1 1 0,1 45 0,1-64-49,1 0 0,0 1-1,0-1 1,1 0 0,-1 0 0,1 0 0,3 7-1,-4-10-30,-1 1 0,1-1 0,0 0-1,0 0 1,0 1 0,0-1-1,0 0 1,0 0 0,0 0 0,0 0-1,0 0 1,1 0 0,-1 0 0,0 0-1,1-1 1,-1 1 0,0 0 0,1-1-1,-1 1 1,1-1 0,-1 0 0,1 1-1,-1-1 1,1 0 0,-1 0 0,2 0-1,-2-1 2,0 0 0,0 0 0,-1 0 0,1 0 0,0 0 0,-1 0 0,1 0 0,-1 0 0,1 0 0,-1 0 0,1 0-1,-1 0 1,0-1 0,0 1 0,0 0 0,0 0 0,0 0 0,0-1 0,0 1 0,0 0 0,0 0 0,0 0 0,0 0 0,-1-1 0,1 1 0,-1 0-1,0-1 1,-10-36-235,2 24 362,0 0 0,-2 1 1,1 0-1,-2 1 0,0 0 0,-21-16 0,33 27-48,-1 1-1,1 0 1,0 0-1,-1 0 1,1-1-1,-1 1 1,1 0-1,0 0 0,-1-1 1,1 1-1,0 0 1,0-1-1,-1 1 1,1 0-1,0-1 0,0 1 1,0 0-1,-1-1 1,1 1-1,0-1 1,0 1-1,0 0 0,0-1 1,0 1-1,0-1 1,0 1-1,0 0 1,0-1-1,0 1 0,0-1 1,0 1-1,0-1 1,0 1-1,0-1 1,16-7 559,35 3-1310,-38 4 462,60-12-7247,-34 0-3849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6"/>
    </inkml:context>
    <inkml:brush xml:id="br0">
      <inkml:brushProperty name="width" value="0.025" units="cm"/>
      <inkml:brushProperty name="height" value="0.025" units="cm"/>
    </inkml:brush>
  </inkml:definitions>
  <inkml:trace contextRef="#ctx0" brushRef="#br0">0 0 3812,'5'1'15541,"-2"16"-12475,-2 28-4066,-1-43 1575,6 214 1712,-3-172-2140,3 0 0,20 81 0,-16-107-107,1-25 148,2-30-69,-8-8-550,-1 0-1,-2-54 0,-2 79 494,-2 13-167,-1 12-65,-1 16 66,3-18 112,1 0 1,0 0 0,0 1-1,0-1 1,0 0-1,1 0 1,-1 0 0,1 0-1,0 0 1,0 0-1,0 0 1,0-1 0,0 1-1,1 0 1,-1 0-1,1-1 1,0 1 0,-1-1-1,1 1 1,0-1-1,1 0 1,-1 0 0,0 0-1,1 0 1,-1 0-1,1-1 1,0 1-1,-1-1 1,1 1 0,0-1-1,0 0 1,0 0-1,0 0 1,0-1 0,0 1-1,0-1 1,0 1-1,0-1 1,0 0 0,5-1-1,-4 2 28,0-1-1,0 0 1,0 0-1,0 0 1,0 0-1,0-1 1,0 0-1,0 1 1,0-1-1,-1-1 1,1 1-1,0 0 1,-1-1-1,1 0 1,-1 0-1,1 0 1,-1 0-1,0-1 1,0 1-1,0-1 1,0 0-1,-1 1 1,1-1-1,-1-1 1,1 1-1,-1 0 1,0-1-1,0 1 1,-1-1-1,1 1 1,-1-1-1,0 0 1,0 0-1,0 1 1,0-1-1,-1 0 1,1 0-1,-1 0 1,0-7-1,0 11-38,0 0-1,0-1 0,0 1 1,1 0-1,-1-1 0,0 1 1,0 0-1,0-1 0,0 1 1,0-1-1,0 1 0,0 0 1,0-1-1,0 1 0,0 0 1,0-1-1,0 1 0,0 0 1,0-1-1,0 1 0,0-1 1,0 1-1,-1 0 0,1-1 1,0 1-1,0 0 0,0-1 1,0 1-1,-1 0 0,1 0 1,0-1-1,0 1 0,-1 0 1,1 0-1,0-1 0,-1 1 1,1 0-1,0 0 0,-1 0 1,1-1-1,0 1 0,-1 0 1,1 0-1,-1 0 0,-11 16-6,-7 35 500,18-50-465,1 1 0,0-1 0,0 0-1,0 1 1,0-1 0,0 0 0,1 1 0,-1-1 0,0 1-1,0-1 1,1 0 0,-1 0 0,1 1 0,-1-1 0,1 0-1,0 0 1,0 1 0,-1-1 0,1 0 0,0 0 0,0 0-1,0 0 1,0 0 0,0 0 0,0-1 0,2 2 0,0 0 4,1-1 1,-1 0 0,0 0 0,1 0 0,-1 0 0,1-1-1,-1 1 1,1-1 0,-1 0 0,6-1 0,3 0-134,0 0-1,0-2 1,0 1 0,0-2 0,18-7 0,-5-4-527,-21 12 535,-1 1 1,1-1-1,0 1 1,0-1 0,0 1-1,0 1 1,1-1-1,-1 0 1,8-1-1,-11 6 67,-1-1 0,0 0-1,0 0 1,0 1 0,-1-1-1,1 0 1,-1 0-1,1 1 1,-1-1 0,0 0-1,1 0 1,-1 0 0,-2 3-1,2-4 65,0 1 0,0-1 0,0 1-1,0-1 1,1 1 0,-1-1 0,0 1 0,1 0-1,-1-1 1,1 1 0,0 0 0,-1 0-1,1-1 1,0 1 0,0 3 0,1-5-19,-1 0 0,0 1 1,1-1-1,-1 0 0,1 1 0,-1-1 1,1 0-1,-1 0 0,1 1 0,-1-1 1,1 0-1,-1 0 0,1 0 0,-1 0 1,1 0-1,-1 0 0,1 0 1,-1 0-1,1 0 0,-1 0 0,1 0 1,-1 0-1,1 0 0,-1 0 0,1 0 1,-1 0-1,1 0 0,-1-1 1,1 1-1,0-1 0,6-2 46,0 0-1,0-1 1,-1 1 0,1-2-1,8-7 1,-4 3-191,-8 5 127,1 0-1,-1 0 0,1 1 1,0-1-1,0 1 0,1 0 1,-1 1-1,0-1 1,1 1-1,0 0 0,0 0 1,-1 0-1,1 0 0,0 1 1,0 0-1,1 0 0,-1 0 1,0 1-1,6 0 0,-2-4-6424,-8-3-1266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7"/>
    </inkml:context>
    <inkml:brush xml:id="br0">
      <inkml:brushProperty name="width" value="0.025" units="cm"/>
      <inkml:brushProperty name="height" value="0.025" units="cm"/>
    </inkml:brush>
  </inkml:definitions>
  <inkml:trace contextRef="#ctx0" brushRef="#br0">1 45 7655,'0'0'11755,"64"-33"-15534,-35 21-9994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8"/>
    </inkml:context>
    <inkml:brush xml:id="br0">
      <inkml:brushProperty name="width" value="0.025" units="cm"/>
      <inkml:brushProperty name="height" value="0.025" units="cm"/>
    </inkml:brush>
  </inkml:definitions>
  <inkml:trace contextRef="#ctx0" brushRef="#br0">69 234 4420,'0'0'924,"-10"7"4847,-48 35 1318,151-112 897,-45 31-7539,-2-2-1,70-82 1,-116 122-447,0 1 1,0-1-1,0 1 0,1-1 0,-1 1 1,0-1-1,0 1 0,1-1 0,-1 1 1,1-1-1,-1 1 0,0 0 1,1-1-1,-1 1 0,1 0 0,-1-1 1,1 1-1,-1 0 0,1-1 0,-1 1 1,1 0-1,-1 0 0,1 0 1,-1 0-1,1-1 0,-1 1 0,1 0 1,-1 0-1,2 0 0,-3 18-29,-17 42-52,13-46 71,-1 8 10,-1-2-128,1 1 0,1 0 0,1 0 0,-3 33-1,7-53-40,0-1-1,0 1 1,-1-1-1,1 1 0,0 0 1,0-1-1,0 1 1,0 0-1,1-1 0,-1 1 1,0 0-1,0-1 1,0 1-1,0 0 0,1-1 1,-1 1-1,0-1 1,0 1-1,1-1 0,-1 1 1,1 0-1,-1-1 1,0 1-1,1-1 0,-1 0 1,1 1-1,-1-1 1,1 1-1,-1-1 0,1 0 1,0 1-1,-1-1 1,1 0-1,-1 0 0,1 1 1,0-1-1,-1 0 1,1 0-1,0 0 0,-1 0 1,1 0-1,0 0 1,-1 0-1,1 0 1,0 0-1,-1 0 0,1 0 1,-1 0-1,1 0 1,0-1-1,0 1 0,19-3-7122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89"/>
    </inkml:context>
    <inkml:brush xml:id="br0">
      <inkml:brushProperty name="width" value="0.025" units="cm"/>
      <inkml:brushProperty name="height" value="0.025" units="cm"/>
    </inkml:brush>
  </inkml:definitions>
  <inkml:trace contextRef="#ctx0" brushRef="#br0">147 0 17521,'0'0'2034,"-12"8"-438,12-7-1584,-17 10 637,0 1 0,1 1 0,-17 17 0,28-25-570,0 1 0,1-1 0,-1 1 0,1 0 1,0 0-1,0 1 0,1-1 0,0 1 0,0 0 0,1-1 1,-1 2-1,2-1 0,-1 0 0,-1 13 0,3-15-71,0 0 0,0-1 0,0 1 0,1 0 0,0-1 0,-1 1 0,2 0 0,-1-1 0,0 1 0,1-1 0,0 0 0,0 0 0,0 1-1,1-1 1,-1 0 0,1-1 0,0 1 0,0 0 0,1-1 0,-1 0 0,0 0 0,1 0 0,0 0 0,0 0 0,0-1 0,0 0 0,0 0 0,1 0 0,-1 0 0,0 0 0,1-1-1,0 0 1,-1 0 0,1 0 0,-1-1 0,1 0 0,0 1 0,0-2 0,-1 1 0,8-2 0,-11 2 18,0 0 0,0-1 0,0 1 0,-1 0-1,1-1 1,0 1 0,-1-1 0,1 1 0,0-1 0,-1 1 0,1-1 0,-1 0 0,1 1 0,-1-1-1,1 0 1,-1 1 0,1-1 0,-1 0 0,0 0 0,1 1 0,-1-1 0,0 0 0,0 0-1,0 0 1,1 1 0,-1-1 0,0 0 0,0 0 0,0 0 0,0 0 0,0 1 0,-1-1 0,1 0-1,0 0 1,-1-1 0,1 0 60,0 1-1,-1-1 0,1 0 0,-1 0 0,0 1 0,0-1 1,1 1-1,-1-1 0,0 0 0,-1 1 0,1 0 0,0-1 1,0 1-1,-3-3 0,-3 1-28,0 1 0,0 0 1,0 0-1,0 0 0,-1 1 0,1 0 1,0 0-1,-1 1 0,-14 1 0,9-1-47,5 1 12,12 1-10,15 2 13,0-6-183,0 0 0,0-1 1,0-1-1,0-1 0,0-1 1,-1 0-1,24-12 0,5-2-1063,-47 20 1219,0 0-1,0 0 0,1 0 0,-1 0 1,0 0-1,0 0 0,0 0 0,0 0 1,0-1-1,1 1 0,-1 0 1,0 0-1,0 0 0,0 0 0,0 0 1,0 0-1,1 0 0,-1 0 0,0 0 1,0 0-1,0 0 0,0 0 1,1 0-1,-1 0 0,0 0 0,0 0 1,0 0-1,0 0 0,0 1 0,1-1 1,-1 0-1,0 0 0,0 0 0,0 0 1,0 0-1,0 0 0,0 0 1,1 0-1,-1 0 0,0 1 0,0-1 1,0 0-1,0 0 0,0 0 0,0 0 1,0 0-1,0 1 0,0-1 1,0 0-1,0 0 0,0 0 0,0 0 1,0 1-1,0-1 0,0 0 0,0 0 1,0 0-1,0 0 0,0 1 1,-6 14 158,-15 21 432,18-32-517,0 0-16,1 0 0,0 0 0,-1 1 0,1-1 0,1 1 1,-1-1-1,1 1 0,-1 5 0,2-10-201,0 0 0,1 0-1,-1 1 1,1-1 0,-1 0 0,1 0-1,-1 0 1,1 0 0,-1 0 0,1 0-1,-1 0 1,1 0 0,-1 0 0,1 0-1,-1 0 1,1 0 0,-1 0 0,1 0-1,-1 0 1,1 0 0,-1 0 0,1-1-1,-1 1 1,0 0 0,1 0 0,-1-1-1,1 1 1,-1 0 0,0-1 0,1 1 0,-1 0-1,0-1 1,1 1 0,-1-1 0,1 0-1,16-12-5932,-2-7-4560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90"/>
    </inkml:context>
    <inkml:brush xml:id="br0">
      <inkml:brushProperty name="width" value="0.025" units="cm"/>
      <inkml:brushProperty name="height" value="0.025" units="cm"/>
    </inkml:brush>
  </inkml:definitions>
  <inkml:trace contextRef="#ctx0" brushRef="#br0">52 0 17809,'0'0'2754,"-28"55"-608,19-29 161,0-1-546,3-3-1024,6-3-545,0-4-128,9-2-64,-2-2-352,1-5-897,-3-4-1057,0-2-737,-5-11-6759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91"/>
    </inkml:context>
    <inkml:brush xml:id="br0">
      <inkml:brushProperty name="width" value="0.025" units="cm"/>
      <inkml:brushProperty name="height" value="0.025" units="cm"/>
    </inkml:brush>
  </inkml:definitions>
  <inkml:trace contextRef="#ctx0" brushRef="#br0">1 56 9865,'0'0'16320,"12"-8"-15466,-2 2-738,0 0 1,0 1-1,0 0 0,1 1 1,-1 0-1,1 0 1,0 1-1,0 1 0,15-2 1,-3 2-125,-12 1-371,0 0-1,1 0 1,-1 1-1,0 1 0,17 2 1,-19 7-2133,-9-9 2250,1-1 0,-1 1 0,0-1 0,0 0 0,0 1 0,0-1 0,0 1 0,0-1 0,1 1 0,-1-1 0,0 1 0,0-1 0,0 0 0,0 1 0,-1-1 0,1 1 0,0-1 0,0 1 0,0-1 0,0 0 0,0 1 0,-1-1 0,1 1 0,0-1 0,0 0 0,0 1 0,-1-1 0,1 1 0,0-1 0,-1 1 0,-11 2-5701</inkml:trace>
  <inkml:trace contextRef="#ctx0" brushRef="#br0" timeOffset="1">6 119 4676,'0'0'16624,"54"13"-14958,-20-14-577,5-7-449,0 0-415,-5 3-193,-5 1-32,-6 4-865,-12 0-577,-8 0-255,-3 9-417,-9 3-1730,-8 0-2370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93"/>
    </inkml:context>
    <inkml:brush xml:id="br0">
      <inkml:brushProperty name="width" value="0.025" units="cm"/>
      <inkml:brushProperty name="height" value="0.025" units="cm"/>
    </inkml:brush>
  </inkml:definitions>
  <inkml:trace contextRef="#ctx0" brushRef="#br0">1 61 7783,'0'0'14510,"53"9"-13069,-10-19-640,-4-2-545,3 1-191,-7 1-194,-3 1-1985,-5 1-2530,-9-2-11211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94"/>
    </inkml:context>
    <inkml:brush xml:id="br0">
      <inkml:brushProperty name="width" value="0.025" units="cm"/>
      <inkml:brushProperty name="height" value="0.025" units="cm"/>
    </inkml:brush>
  </inkml:definitions>
  <inkml:trace contextRef="#ctx0" brushRef="#br0">94 97 5637,'0'0'-352,"0"-9"5455,0-38-750,0 6 5244,-21 66-6635,9-2-2722,5-14-215,2 1 1,-1 0 0,1 0 0,1 1-1,-1-1 1,2 1 0,0 0-1,0 0 1,-2 16 0,6-26-35,-1 0 0,0 0-1,1 0 1,-1 0 0,0 0 0,1 0 0,-1 0 0,1 0-1,0 0 1,-1-1 0,1 1 0,-1 0 0,1 0-1,0-1 1,0 1 0,0 0 0,-1-1 0,1 1 0,0-1-1,0 1 1,0-1 0,0 1 0,0-1 0,0 0 0,0 1-1,0-1 1,0 0 0,0 0 0,0 0 0,0 0-1,0 0 1,1 0 0,42 1-453,-32-2 335,1 1-79,0 0-1,0 1 0,0 1 0,0 0 0,14 4 0,-25-5 192,1-1-1,-1 1 1,0 0-1,1 0 1,-1 0-1,0 0 1,0 0-1,1 1 1,-1-1-1,0 1 1,0-1-1,-1 1 1,1 0 0,0-1-1,-1 1 1,1 0-1,-1 0 1,1 0-1,-1 1 1,0-1-1,0 0 1,0 0-1,0 1 1,0-1-1,0 1 1,-1-1-1,1 0 1,-1 1-1,0-1 1,0 1-1,0-1 1,0 1-1,0-1 1,-1 4-1,0-4 79,0 1-1,0-1 0,0 0 0,0 1 0,-1-1 0,1 0 0,-1 0 1,1 0-1,-1 0 0,0 0 0,0 0 0,0 0 0,0 0 0,0-1 0,-1 1 1,1-1-1,0 0 0,-1 0 0,1 0 0,-4 2 0,-55 14 1392,55-15-1292,-2 0-22,0-1 0,0 1 1,0-1-1,0-1 1,0 1-1,-1-1 1,1-1-1,-13-1 1,19 1-302,0 0 1,-1 0-1,1 0 0,0 0 1,0 0-1,0 0 1,0 0-1,0 0 0,1-1 1,-1 1-1,0-1 1,1 0-1,-1 1 0,1-1 1,-1 0-1,1 0 1,0 0-1,0 0 0,0 0 1,0 0-1,0 0 1,0 0-1,0 0 1,1-1-1,-1 1 0,1 0 1,0-1-1,-1 1 1,1 0-1,0 0 0,1-1 1,-1 1-1,1-4 1,-1 3-446,0 0 0,1 0 0,-1 0 0,1 0 0,0 0 0,0 0 0,0 0 0,0 1 0,0-1 1,1 0-1,0 0 0,-1 1 0,1-1 0,0 1 0,3-3 0,20-16-6884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95"/>
    </inkml:context>
    <inkml:brush xml:id="br0">
      <inkml:brushProperty name="width" value="0.025" units="cm"/>
      <inkml:brushProperty name="height" value="0.025" units="cm"/>
    </inkml:brush>
  </inkml:definitions>
  <inkml:trace contextRef="#ctx0" brushRef="#br0">1 66 5029,'0'0'4527,"9"3"-246,7 1-3007,1-1 1,-1 0-1,1-1 1,0-1-1,17-1 0,-29 1-1114,0-1 0,0 0 0,0-1 0,0 1 0,0-1 0,0 0-1,0-1 1,0 1 0,-1-1 0,1 0 0,-1 0 0,1 0 0,-1-1-1,1 1 1,-1-1 0,0 0 0,-1 0 0,1-1 0,0 1 0,-1-1-1,0 0 1,0 0 0,5-6 0,-8 9-137,0 0 0,1 1 0,-1-1 0,0 1 0,0-1 0,1 0 0,-1 1-1,0-1 1,0 0 0,0 1 0,0-1 0,0 0 0,0 0 0,0 1 0,0-1 0,0 0 0,0 1 0,0-1 0,0 0 0,0 1 0,0-1 0,-1 0 0,1 1-1,0-1 1,-1 0 0,1 1 0,0-1 0,-1 1 0,1-1 0,-1 0 0,-22-4 196,18 5-229,1 1-1,0-1 1,-1 1 0,1 0 0,0 1-1,-1-1 1,1 1 0,0-1 0,-7 6-1,4-1 4,0 2 0,1-1 0,0 1 0,1 0 0,-7 11 0,11-16 15,0-1-1,0 1 1,0-1 0,0 1-1,0 0 1,0 0 0,1-1-1,-1 1 1,1 0 0,0 4 0,0-6-3,0 0 0,0 0-1,1 0 1,-1 0 0,0 0 0,1 0 0,-1 0 0,1 0 0,-1-1 0,1 1 0,-1 0 0,1 0 0,0 0 0,-1-1 0,1 1 0,0 0 0,-1-1 0,1 1 0,0 0 0,0-1 0,0 1 0,0-1 0,0 0 0,0 1 0,0-1 0,0 0 0,-1 1 0,3-1 0,7 2-37,0-1 0,0-1 0,0 0 0,0 0 0,0-1 0,0 0 0,0 0 0,0-1 0,-1-1 0,1 0 0,-1 0 0,0-1 0,0 0 0,0 0 0,0-1 0,0 0 0,-1-1 0,0 0 0,0 0 0,-1-1 0,0 0 0,0 0 0,-1 0 0,8-12-1,-21 31-31,2-4 214,0 1 1,1-1 0,0 1-1,0 0 1,1 0-1,0 0 1,0 0 0,1 0-1,-2 19 1,4-28-141,0 1-1,1 0 1,-1 0 0,0-1-1,0 1 1,0 0 0,0 0 0,1-1-1,-1 1 1,0 0 0,1 0-1,-1-1 1,1 1 0,-1 0 0,0-1-1,1 1 1,-1-1 0,1 1-1,0-1 1,-1 1 0,1-1 0,-1 1-1,1-1 1,0 1 0,0-1-1,-1 0 1,1 1 0,0-1 0,0 0-1,32 1 19,2-10-1800,-12-7-3336,-12-4-1373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0.528"/>
    </inkml:context>
    <inkml:brush xml:id="br0">
      <inkml:brushProperty name="width" value="0.025" units="cm"/>
      <inkml:brushProperty name="height" value="0.025" units="cm"/>
    </inkml:brush>
  </inkml:definitions>
  <inkml:trace contextRef="#ctx0" brushRef="#br0">6 0 5669,'0'0'8008,"-5"63"-5798,5-46-448,5-3-673,9 2-577,1-3-320,-3 1-128,6 1-448,-4-3-1217,-1-3-2339,-2-5-1794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96"/>
    </inkml:context>
    <inkml:brush xml:id="br0">
      <inkml:brushProperty name="width" value="0.025" units="cm"/>
      <inkml:brushProperty name="height" value="0.025" units="cm"/>
    </inkml:brush>
  </inkml:definitions>
  <inkml:trace contextRef="#ctx0" brushRef="#br0">1 1 2755,'0'0'22229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97"/>
    </inkml:context>
    <inkml:brush xml:id="br0">
      <inkml:brushProperty name="width" value="0.025" units="cm"/>
      <inkml:brushProperty name="height" value="0.025" units="cm"/>
    </inkml:brush>
  </inkml:definitions>
  <inkml:trace contextRef="#ctx0" brushRef="#br0">1 1 3940,'0'0'21401,"6"13"-20781,0 0-566,0 0 1,-2 1-1,1 0 1,-2 0-1,0 0 1,0 0 0,-2 0-1,1 17 1,-2-16-142,-1-8-109,0 0 0,1 1 1,0-1-1,1 0 1,0 1-1,0-1 0,0 0 1,1 0-1,0 0 1,0 0-1,5 9 0,-7-16 104,0 0-1,0 1 1,1-1 0,-1 0-1,0 0 1,0 1-1,1-1 1,-1 0-1,0 0 1,0 1-1,1-1 1,-1 0 0,0 0-1,1 0 1,-1 0-1,0 1 1,1-1-1,-1 0 1,0 0-1,1 0 1,-1 0-1,0 0 1,1 0 0,-1 0-1,0 0 1,1 0-1,-1 0 1,0 0-1,1 0 1,-1 0-1,0 0 1,1-1 0,-1 1-1,0 0 1,1 0-1,-1 0 1,0 0-1,1-1 1,10-15-3082,4-24-3546,-15 38 5923,9-34-7579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298"/>
    </inkml:context>
    <inkml:brush xml:id="br0">
      <inkml:brushProperty name="width" value="0.025" units="cm"/>
      <inkml:brushProperty name="height" value="0.025" units="cm"/>
    </inkml:brush>
  </inkml:definitions>
  <inkml:trace contextRef="#ctx0" brushRef="#br0">191 0 4452,'0'0'15199,"0"11"-14532,-10 103 805,-3 34-72,14-128-3259,4 13-8075,-13-47 3822</inkml:trace>
  <inkml:trace contextRef="#ctx0" brushRef="#br0" timeOffset="1">0 180 12364,'0'0'8616,"50"-9"-8520,-16 7-32,9 0-64,-2-2-993,0-5-2178,-2-3-5221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300"/>
    </inkml:context>
    <inkml:brush xml:id="br0">
      <inkml:brushProperty name="width" value="0.025" units="cm"/>
      <inkml:brushProperty name="height" value="0.025" units="cm"/>
    </inkml:brush>
  </inkml:definitions>
  <inkml:trace contextRef="#ctx0" brushRef="#br0">39 113 7976,'0'0'15929,"9"-6"-15341,-1 2-498,43-29 168,-48 31-234,-1 0 0,1 0 0,-1 0 0,1-1 0,-1 1 0,0-1-1,0 0 1,-1 1 0,1-1 0,0 0 0,-1 0 0,0 0 0,1 0 0,-1-1 0,0 1 0,-1 0 0,2-7 0,-3 9-24,1 1 0,-1-1 0,0 0 0,1 0 0,-1 0 0,0 1 0,0-1 0,1 0 0,-1 0 0,0 1 0,0-1 0,0 1 0,0-1 0,0 1 0,0-1 0,0 1 0,0 0 0,0-1 0,0 1 0,0 0 0,0 0 0,0 0 0,0 0 0,0 0 0,0 0 0,0 0 0,0 0 0,0 0 0,0 0 0,-2 1 0,-35 6-198,33-4 179,0 1 0,0 0 0,0 0 0,1 0 0,0 0-1,-1 1 1,1 0 0,1 0 0,-1 0 0,1 0-1,0 0 1,-5 12 0,6-13 19,0 1 0,0-1 0,1 1 0,-1 0 0,1 0 0,0 0-1,0 0 1,1 0 0,0 0 0,0-1 0,0 1 0,0 0 0,1 0 0,-1 0 0,1 0 0,3 8-1,-2-11 1,0 1 0,0-1 0,0 0 0,0 0 0,0 0 0,0-1 0,0 1 0,1 0 0,-1-1-1,1 1 1,-1-1 0,1 0 0,0 0 0,-1 0 0,1 0 0,0-1 0,0 1 0,0-1 0,0 1-1,-1-1 1,1 0 0,0 0 0,5-1 0,-1 1-48,-1-1 0,1 0 1,-1 0-1,1 0 0,-1-1 0,1 0 0,-1 0 1,0 0-1,9-6 0,-9 5 61,0-2 0,0 1 0,0-1 0,0 0 1,-1 0-1,0 0 0,0-1 0,0 0 0,-1 0 0,0 0 0,0-1 0,0 1 0,-1-1 0,0 0 1,0 0-1,-1 0 0,0 0 0,0 0 0,-1-1 0,0 1 0,1-10 0,-2 16 3,0 1 0,0-1-1,0 1 1,0-1 0,0 1-1,0-1 1,0 1 0,-1-1-1,1 1 1,0-1-1,0 0 1,0 1 0,-1-1-1,1 1 1,0-1 0,0 1-1,-1 0 1,1-1 0,0 1-1,-1-1 1,1 1 0,-1 0-1,1-1 1,-1 1 0,1 0-1,0-1 1,-1 1 0,1 0-1,-1-1 1,1 1 0,-1 0-1,0 0 1,1 0 0,-1 0-1,1 0 1,-1-1-1,1 1 1,-1 0 0,1 0-1,-1 0 1,1 0 0,-1 1-1,0-1 1,1 0 0,-1 0-1,1 0 1,-1 0 0,1 1-1,-1-1 1,1 0 0,-1 0-1,0 1 1,-1 0 24,0 0 0,0 0 0,0 0-1,0 0 1,0 1 0,0-1 0,0 1 0,0-1 0,0 1 0,1 0-1,-3 3 1,2-3-16,1 1-1,1-1 1,-1 0 0,0 1-1,0-1 1,1 0-1,0 1 1,-1-1-1,1 1 1,0-1 0,0 1-1,0-1 1,0 1-1,1-1 1,-1 1-1,1-1 1,0 0 0,-1 1-1,1-1 1,0 0-1,0 1 1,0-1 0,1 0-1,-1 0 1,1 0-1,2 3 1,0-1 14,-1-1 1,1 0-1,0 1 1,0-1-1,0-1 1,1 1-1,-1-1 1,1 1-1,-1-1 1,1-1-1,0 1 1,9 1-1,-12-3-29,0 0-1,0 0 1,0-1 0,0 1-1,1-1 1,-1 1-1,0-1 1,0 0-1,-1 0 1,1 0-1,0 0 1,0 0 0,0 0-1,-1-1 1,1 1-1,0-1 1,-1 1-1,1-1 1,-1 1-1,2-4 1,30-42 250,-25 34-228,5-11 2,11-11 25,-25 75-508,2-29 451,-3 75 208,33-97 111,-14-1-653,-13 8 279,0 1-1,0 0 0,0 0 1,1 1-1,-1-1 1,1 1-1,-1 0 1,1 0-1,0 1 0,0-1 1,9-1-1,-12 7 230,-1 0 0,1 1-1,-1-1 1,0 0-1,-1 0 1,1 0 0,0 9-1,0 5-4500,0-27-9961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04.301"/>
    </inkml:context>
    <inkml:brush xml:id="br0">
      <inkml:brushProperty name="width" value="0.025" units="cm"/>
      <inkml:brushProperty name="height" value="0.025" units="cm"/>
    </inkml:brush>
  </inkml:definitions>
  <inkml:trace contextRef="#ctx0" brushRef="#br0">1 0 17905,'0'0'11627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23.836"/>
    </inkml:context>
    <inkml:brush xml:id="br0">
      <inkml:brushProperty name="width" value="0.025" units="cm"/>
      <inkml:brushProperty name="height" value="0.025" units="cm"/>
    </inkml:brush>
  </inkml:definitions>
  <inkml:trace contextRef="#ctx0" brushRef="#br0">59 84 7399,'0'0'4548,"-9"2"-3000,-28 4 273,24-2 1371,17 2-1784,15 1-761,70 0 261,2-4 0,-1-4-1,90-12 1,850-69-118,-938 72-651,75-3-716,-166 13 463,-1 1 1,0-1-1,0 0 1,0 0-1,0 1 1,1-1-1,-1 0 0,0 0 1,0 1-1,0-1 1,0 0-1,0 0 1,0 1-1,0-1 0,0 0 1,0 1-1,0-1 1,0 0-1,0 0 1,0 1-1,0-1 1,0 0-1,0 1 0,0-1 1,0 0-1,0 0 1,-1 1-1,1-1 1,0 0-1,0 0 0,0 1 1,0-1-1,-1 0 1,1 0-1,0 1 1,0-1-1,0 0 1,-1 0-1,1 0 0,0 0 1,0 1-1,-1-1 1,1 0-1,0 0 1,0 0-1,-1 0 1,1 0-1,0 0 0,-1 0 1,1 0-1,0 0 1,0 0-1,-1 0 1,0 0-1,-16 5-4445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34.160"/>
    </inkml:context>
    <inkml:brush xml:id="br0">
      <inkml:brushProperty name="width" value="0.025" units="cm"/>
      <inkml:brushProperty name="height" value="0.025" units="cm"/>
    </inkml:brush>
  </inkml:definitions>
  <inkml:trace contextRef="#ctx0" brushRef="#br0">1 1 5894,'4'6'10524,"8"-4"-7215,16-1-4234,-19-1 2355,1052 31 4581,-940-28-3791,-82-3-3846,-33 0-1013,-26 0-7978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2.322"/>
    </inkml:context>
    <inkml:brush xml:id="br0">
      <inkml:brushProperty name="width" value="0.025" units="cm"/>
      <inkml:brushProperty name="height" value="0.025" units="cm"/>
    </inkml:brush>
  </inkml:definitions>
  <inkml:trace contextRef="#ctx0" brushRef="#br0">117 148 3491,'-10'-1'4677,"3"1"-4250,-1 0 0,1-1 0,0 0 0,0 0 0,-1-1 0,1 1 0,0-2 0,0 1 0,1-1 0,-1 0 1,0 0-1,1-1 0,-8-5 0,14 9-367,0 0 1,0 0 0,0 0-1,0 0 1,0-1-1,-1 1 1,1 0 0,0 0-1,0 0 1,0 0 0,0 0-1,0 0 1,0 0-1,0-1 1,0 1 0,-1 0-1,1 0 1,0 0 0,0 0-1,0-1 1,0 1-1,0 0 1,0 0 0,0 0-1,0 0 1,0 0 0,0-1-1,0 1 1,0 0-1,0 0 1,0 0 0,0 0-1,0-1 1,0 1 0,0 0-1,0 0 1,1 0-1,-1 0 1,0-1 0,0 1-1,0 0 1,0 0 0,0 0-1,0 0 1,0 0-1,0 0 1,1 0 0,-1-1-1,0 1 1,0 0 0,0 0-1,1 0 1,13-4 842,23 3-923,-34 1 333,548-44 2300,-257 12-2509,870 6 622,-431 80-607,-5 46 298,-591-80-194,-72-10 30,43 7 6,2-4 0,194-2 0,-304-11-229,0 1 0,1-1 1,-1 0-1,0 0 0,0 0 0,0 0 1,1 0-1,-1 0 0,0 0 1,0 0-1,0 0 0,0 0 0,1 0 1,-1 0-1,0 0 0,0-1 1,0 1-1,0 0 0,1 0 0,-1 0 1,0 0-1,0 0 0,0 0 0,0 0 1,0 0-1,1 0 0,-1-1 1,0 1-1,0 0 0,0 0 0,0 0 1,0 0-1,0-1 0,0 1 0,1 0 1,-1 0-1,0 0 0,0 0 1,0-1-1,0 1 0,0 0 0,0 0 1,0 0-1,0 0 0,0-1 0,0 1 1,0 0-1,-8-10 350,-13-4-468,-2 5-164,13 5-1093,0 0 0,0 0 0,-16-11 0,8 2-3886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7.983"/>
    </inkml:context>
    <inkml:brush xml:id="br0">
      <inkml:brushProperty name="width" value="0.025" units="cm"/>
      <inkml:brushProperty name="height" value="0.025" units="cm"/>
    </inkml:brush>
  </inkml:definitions>
  <inkml:trace contextRef="#ctx0" brushRef="#br0">69 1 3011,'0'0'6523,"-9"0"-4419,4 0-1669,-37 0 901,30 1 4366,118 28-3515,-51-14-1556,72 12 0,-33-17-526,0-4 0,98-7 0,188-29 305,70-1-153,376 30 1014,-621 13-1219,14-1 29,388-27-273,-600 16 192,691-27-229,-553 25 131,293 15-434,-400-9 580,1-1 0,-1-2 0,58-6 0,-95 5-400,29-6 1608,-22 2-2591,-16-2-6263,1 2 2206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3.392"/>
    </inkml:context>
    <inkml:brush xml:id="br0">
      <inkml:brushProperty name="width" value="0.025" units="cm"/>
      <inkml:brushProperty name="height" value="0.025" units="cm"/>
    </inkml:brush>
  </inkml:definitions>
  <inkml:trace contextRef="#ctx0" brushRef="#br0">1 32 5669,'0'0'9214,"13"1"-7772,391 14 3789,-203-12-4643,1127-30 143,-1123 11-608,1 8 0,307 29-1,-76 2 34,-200-15-194,-41 6-12,139 2 233,-266-20-81,-51 2-204,1 0-1,-1 2 0,1 0 1,35 5-1,-35 2-1271,7 2-6012,-19-9 1903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0.887"/>
    </inkml:context>
    <inkml:brush xml:id="br0">
      <inkml:brushProperty name="width" value="0.025" units="cm"/>
      <inkml:brushProperty name="height" value="0.025" units="cm"/>
    </inkml:brush>
  </inkml:definitions>
  <inkml:trace contextRef="#ctx0" brushRef="#br0">104 1 6887,'0'0'6731,"-1"9"-4708,-3 34-714,-18 310 4808,22-351-6213,-1-12-610,-2 0 1,0 0-1,0 0 0,0 1 1,-1-1-1,-10-16 0,-3-7-1395,-1-4 1240,8 17 4460,41 34-1522,-13-7-1876,0-1-1,0 0 1,1-1 0,0-1 0,0-1-1,0 0 1,0-2 0,0 0-1,25-3 1,-40 2-134,1-1-1,0 0 1,-1 0-1,1-1 1,-1 1 0,1-1-1,-1 0 1,0 0-1,0 0 1,0-1-1,0 0 1,0 1 0,4-5-1,-7 6-15,1-1 0,0 1 0,-1-1 1,0 1-1,1-1 0,-1 1 0,0-1 0,0 0 0,1 0 0,-1 0 0,-1 1 1,1-1-1,0 0 0,0 0 0,-1 0 0,1 0 0,-1 0 0,0-1 0,1 1 1,-1 0-1,0 0 0,0 0 0,-1 0 0,1 0 0,0 0 0,-1 0 0,1 0 0,-1 0 1,1 0-1,-1 0 0,-1-2 0,1 2-47,0 1 1,0 0-1,-1 0 1,1 0-1,0 0 0,0 0 1,-1 1-1,1-1 0,-1 0 1,1 1-1,0-1 1,-1 1-1,1-1 0,-1 1 1,1-1-1,-1 1 1,0 0-1,1 0 0,-1 0 1,1 0-1,-1 0 1,1 0-1,-1 1 0,1-1 1,-1 0-1,1 1 1,-1-1-1,1 1 0,-3 1 1,-2 0-10,1 0-1,0 0 1,0 1 0,1 0 0,-1 0 0,0 0 0,-4 5 0,1 1 86,0 0 0,0 1-1,1 0 1,-11 22 0,16-28-61,0 0 0,0 0 0,1 0 0,-1 0 0,1 0 0,0 0 0,0 0 0,0 1 0,0-1 0,1 0 0,0 1-1,0-1 1,0 0 0,0 1 0,1-1 0,0 0 0,1 7 0,0-9-100,0 0 0,-1-1 0,1 1 0,0 0 0,0-1-1,1 1 1,-1-1 0,0 0 0,0 1 0,1-1 0,-1 0 0,0-1 0,1 1 0,-1 0-1,1-1 1,-1 1 0,1-1 0,0 0 0,-1 0 0,1 0 0,-1 0 0,1 0 0,-1 0-1,4-1 1,4-1-954,0 1 0,0-1-1,1 0 1,16-7-1,11-11-3881,0-3-1384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2:22.596"/>
    </inkml:context>
    <inkml:brush xml:id="br0">
      <inkml:brushProperty name="width" value="0.025" units="cm"/>
      <inkml:brushProperty name="height" value="0.025" units="cm"/>
    </inkml:brush>
  </inkml:definitions>
  <inkml:trace contextRef="#ctx0" brushRef="#br0">429 198 12460,'6'-7'454,"-6"6"-406,23-39 706,-22 39-638,0 0-1,0-1 1,0 1-1,-1 0 0,1-1 1,0 1-1,-1-1 1,0 1-1,1-1 0,-1 1 1,0-1-1,1 1 1,-1-1-1,0 1 0,0-1 1,0 0-1,-1 1 1,1-1-1,0 1 0,-1-1 1,1 1-1,0-1 1,-1 1-1,0-1 0,1 1 1,-1 0-1,0-1 1,0 1-1,0 0 0,0 0 1,0-1-1,0 1 1,0 0-1,-2-2 0,-4 1 83,0 0 0,1 0 0,-1 1 0,0-1 0,0 2 0,0-1 0,0 1 0,0 0-1,0 0 1,0 1 0,0 0 0,0 0 0,0 0 0,0 1 0,1 0 0,-1 1 0,0-1-1,1 1 1,0 1 0,0-1 0,-10 8 0,-3 3-60,0 1 1,0 0-1,1 2 0,1 0 1,-15 21-1,7-7-14,2 1 0,2 0 0,0 2 0,-15 37-1,28-53-25,1 0-1,1 0 1,0 0 0,1 1-1,2 0 1,-1 0-1,2 0 1,1 0-1,0 1 1,3 22-1,-1-36-84,-1 0 0,2 0-1,-1 0 1,1-1-1,0 1 1,0 0 0,0-1-1,1 1 1,-1-1 0,2 0-1,-1 0 1,0 0-1,1 0 1,0-1 0,8 8-1,-5-7-3,-1-1-1,1 1 0,0-2 0,0 1 0,0-1 1,1 0-1,-1 0 0,1-1 0,0 0 1,13 2-1,0-2 17,-1-2 1,1 0 0,-1-1-1,1-1 1,-1-1 0,0 0-1,1-2 1,28-10-1,-11-1 40,-1-1-1,-1-1 0,-1-2 0,0-2 0,-2-1 0,-1-2 0,0-1 0,-2-1 0,-1-1 0,-1-2 0,-2-1 0,35-54 0,-51 68-35,-2 0-1,0 0 0,-1-1 0,0 0 1,-2 0-1,0-1 0,4-32 1,-8 44-24,0-1 1,-1 1 0,0-1 0,0 1 0,-1-1 0,0 1 0,0-1 0,0 1 0,-1 0 0,-1 0 0,1 0 0,-1 0 0,0 0 0,-1 0 0,1 1 0,-1-1 0,-1 1 0,1 0 0,-1 0 0,0 1 0,-11-11 0,1 7-65,1 1 0,-1 0 0,0 1 0,0 0 1,-1 1-1,0 1 0,0 0 0,-1 2 0,1 0 0,-1 0 0,-25 0 1,28 3-334,0 0 0,1 0 0,-1 1 1,0 1-1,1 0 0,-1 1 0,1 0 1,0 1-1,0 1 0,0 0 1,1 1-1,-1 0 0,1 1 0,-14 10 1,-7 18-5054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26.119"/>
    </inkml:context>
    <inkml:brush xml:id="br0">
      <inkml:brushProperty name="width" value="0.025" units="cm"/>
      <inkml:brushProperty name="height" value="0.025" units="cm"/>
    </inkml:brush>
  </inkml:definitions>
  <inkml:trace contextRef="#ctx0" brushRef="#br0">15 203 7815,'0'0'6978,"-4"-9"-4122,2 5-2719,1 3-117,0-1 1,0 0 0,0 1 0,0-1 0,1 0 0,-1 0-1,0 0 1,1 0 0,-1 1 0,1-1 0,0 0 0,0 0 0,0 0-1,0 0 1,0 0 0,0 0 0,0 0 0,0 0 0,1 0-1,-1 0 1,1 1 0,0-1 0,-1 0 0,1 0 0,0 1-1,0-1 1,0 0 0,0 1 0,0-1 0,1 1 0,-1-1 0,0 1-1,1 0 1,-1-1 0,1 1 0,-1 0 0,3-1 0,29-17 173,1 1-1,1 2 1,0 2 0,1 1 0,1 1 0,0 2 0,0 2 0,1 2 0,0 1 0,0 1 0,74 4 0,-109 0-188,0 1 1,0-1-1,0 0 0,0 1 1,0-1-1,0 1 0,-1 0 1,1 0-1,0 0 0,0 0 1,-1 1-1,1-1 0,0 1 0,-1-1 1,0 1-1,1 0 0,2 3 1,-4-3 7,0 0 0,0 0 1,0 0-1,0 0 0,0 0 0,0 0 1,-1 1-1,1-1 0,-1 0 0,0 0 1,0 0-1,1 1 0,-1-1 1,-1 0-1,1 0 0,0 1 0,-1-1 1,0 2-1,-2 7 75,-1 0-1,-1-1 1,0 0 0,0 0-1,-1 0 1,0 0 0,-12 14-1,-171 170 1113,132-141-788,2 2 0,-58 77 0,108-125-424,0 1 0,0-1 0,1 1 0,0 0 0,1 0 0,0 0 0,0 1 0,-2 8 0,5-14 8,-1-1-1,1 1 0,0 0 1,-1-1-1,1 1 0,0-1 0,1 1 1,-1 0-1,0-1 0,1 1 1,0-1-1,-1 1 0,1-1 1,0 1-1,0-1 0,0 0 0,1 1 1,-1-1-1,1 0 0,-1 0 1,1 0-1,0 0 0,-1 0 0,1 0 1,0 0-1,0-1 0,0 1 1,1-1-1,-1 1 0,3 0 1,9 4 13,0-2-1,-1 1 1,2-2 0,-1 0 0,0 0 0,1-2 0,-1 0 0,1 0 0,19-2 0,21-5-4,58-12 0,-84 12-48,40-6-1216,-23 5-2846,-30 5 1368,9-2-7279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28.200"/>
    </inkml:context>
    <inkml:brush xml:id="br0">
      <inkml:brushProperty name="width" value="0.025" units="cm"/>
      <inkml:brushProperty name="height" value="0.025" units="cm"/>
    </inkml:brush>
  </inkml:definitions>
  <inkml:trace contextRef="#ctx0" brushRef="#br0">0 209 13773,'0'0'8493,"8"-2"-8108,7-4-142,-1 0-1,-1 0 1,1-1 0,-1-1 0,20-15-1,68-59-227,-71 57-141,22-19-120,-54 63 145,-36 71 652,29-72-402,1 0 1,0 1-1,1 0 0,1 0 0,-6 36 1,11-51-149,1 0 0,0 0 0,0 0 0,0 0 0,0 0 0,0 0 0,1 0 0,0 0 0,0 0 0,0 0 0,0 0 0,0 0 0,1-1 0,0 1 0,2 4 0,-2-7-206,0 1 0,-1-1 0,1 0 0,0 0 0,0 1 0,-1-1 0,1 0 0,0-1 0,0 1 0,0 0 0,0-1 0,0 1 1,0-1-1,1 1 0,-1-1 0,0 0 0,0 0 0,0 0 0,0 0 0,0 0 0,0-1 0,1 1 0,-1 0 0,0-1 1,0 0-1,0 1 0,0-1 0,0 0 0,-1 0 0,3-2 0,17-11-6382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28.545"/>
    </inkml:context>
    <inkml:brush xml:id="br0">
      <inkml:brushProperty name="width" value="0.025" units="cm"/>
      <inkml:brushProperty name="height" value="0.025" units="cm"/>
    </inkml:brush>
  </inkml:definitions>
  <inkml:trace contextRef="#ctx0" brushRef="#br0">1 39 16239,'0'0'7592,"34"-9"-11532,-16-7-1345,-6 2-2595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28.894"/>
    </inkml:context>
    <inkml:brush xml:id="br0">
      <inkml:brushProperty name="width" value="0.025" units="cm"/>
      <inkml:brushProperty name="height" value="0.025" units="cm"/>
    </inkml:brush>
  </inkml:definitions>
  <inkml:trace contextRef="#ctx0" brushRef="#br0">620 14 6694,'-14'-2'3700,"-21"-3"-3016,-54-1-1,72 6-448,-1 0 0,1 1 0,0 2-1,-1-1 1,1 2 0,-21 7 0,15-1-51,0 0 0,1 2 0,0 1 0,1 0 0,0 2 0,1 0 0,1 2 0,1 0-1,0 0 1,1 2 0,-26 37 0,34-42-113,0 0 0,0 1 0,2 0 0,0 1 0,0 0 0,2 0 0,0 0 0,1 1 0,0-1 0,1 1 0,1 0 0,1 0-1,1 0 1,0 0 0,1 0 0,0 0 0,2 0 0,6 24 0,-5-28-65,0-1 1,1 0-1,1 0 0,0 0 0,1-1 1,0 0-1,0 0 0,1 0 0,1-1 1,0-1-1,0 1 0,18 13 0,-12-13 30,1 0 0,0-1 0,0 0 0,1-1 0,0-1 0,1-1 0,-1 0 0,26 4 0,-11-5 234,0-2 0,0 0 0,0-3 0,0 0 0,1-2-1,-1-1 1,0-2 0,-1-1 0,1-2 0,32-12 0,-29 7 62,-1-2 1,0-2 0,-2 0-1,0-3 1,-1 0-1,0-2 1,43-43-1,-61 54-188,-1-2 0,-1 0 0,0 0-1,-1-1 1,-1 0 0,0-1 0,0 0-1,-2 0 1,0-1 0,-1 0 0,0 0-1,-1 0 1,-1-1 0,-1 0 0,0 0-1,-1 0 1,-1 0 0,-2-31 0,0 40-99,0-1 0,-1 0 0,0 0 0,-1 1 0,0-1 0,0 1 0,-1 0 0,0 0 0,0 0 0,0 1 0,-1-1 0,-1 1 0,1 0 0,-8-6 1,3 3-1,-1 1 1,0 1 0,-1 0-1,0 0 1,0 1 0,-1 1 0,1 0-1,-16-5 1,-13 0-200,-1 1-1,0 1 1,0 3-1,-77-2 1,-50 6-2489,60 7-4638,74-2-1437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38.809"/>
    </inkml:context>
    <inkml:brush xml:id="br0">
      <inkml:brushProperty name="width" value="0.025" units="cm"/>
      <inkml:brushProperty name="height" value="0.025" units="cm"/>
    </inkml:brush>
  </inkml:definitions>
  <inkml:trace contextRef="#ctx0" brushRef="#br0">25 420 2466,'0'0'16015,"-6"6"-14771,-12 19 139,18-25-1361,0 0 0,0 1 0,0-1 0,0 0 0,0 0 1,0 0-1,0 1 0,0-1 0,0 0 0,0 0 0,0 0 1,0 0-1,0 1 0,0-1 0,0 0 0,0 0 0,0 0 0,0 1 1,0-1-1,0 0 0,0 0 0,1 0 0,-1 0 0,0 0 1,0 1-1,0-1 0,0 0 0,0 0 0,1 0 0,-1 0 1,0 0-1,0 0 0,0 0 0,0 1 0,0-1 0,1 0 1,-1 0-1,0 0 0,0 0 0,0 0 0,1 0 0,-1 0 1,0 0-1,0 0 0,0 0 0,1 0 0,-1 0 0,0 0 1,0 0-1,0 0 0,27-9 1117,43-25 161,108-73 0,-116 67-1231,113-79 74,-146 97-97,-1-2-1,-1 0 1,42-51 0,-67 72 470,-8 8-211,-18 21-119,-33 38-56,35-33-47,1 0 1,1 2 0,2 0 0,2 1 0,1 1-1,1 0 1,2 1 0,2 0 0,1 1-1,1 0 1,3 0 0,-2 46 0,7-81-131,1 0 0,-1 0 0,-1 0 1,1 0-1,0 0 0,0 0 0,-1 0 0,1 0 1,-1 0-1,0 0 0,-1 3 0,-8-2-5093,2-4-684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0.029"/>
    </inkml:context>
    <inkml:brush xml:id="br0">
      <inkml:brushProperty name="width" value="0.025" units="cm"/>
      <inkml:brushProperty name="height" value="0.025" units="cm"/>
    </inkml:brush>
  </inkml:definitions>
  <inkml:trace contextRef="#ctx0" brushRef="#br0">1 146 11435,'0'0'2610,"6"-11"-1168,0 2-1057,1-1-1,0 1 1,1 1 0,0-1 0,0 1 0,0 1 0,1 0-1,0 0 1,1 0 0,16-8 0,-9 8 45,0 0 0,1 1 0,-1 1 0,1 1 0,0 1 0,0 0 0,1 1 0,-1 1 0,0 1 0,34 3 0,-48-2-399,0 0-1,1 0 1,-1 0 0,0 0 0,0 1-1,0 0 1,0 0 0,0 0 0,0 0-1,6 6 1,-9-7-25,1 0 0,-1 1 0,0-1 0,0 0 0,1 1 0,-1-1 0,0 1 0,0-1 0,-1 1 0,1 0 0,0-1 0,0 1 0,-1 0 0,1 0 0,-1-1 0,0 1 0,1 0 0,-1 0 0,0 0 0,0-1 0,0 1 0,0 0 0,-1 0 0,1 0 0,0-1 0,-1 1 0,1 0 0,-1 0 0,-1 2 0,-2 3 76,0-1 1,-1 0-1,0 1 1,0-1-1,0-1 1,-1 1-1,0-1 1,0 0-1,-12 7 1,-70 38 547,72-42-452,4-2-27,-27 14 133,37-19-281,0-1 1,1 1-1,-1 0 0,1 0 1,0 0-1,-1 0 0,1 0 0,0 0 1,-1 1-1,1-1 0,0 0 1,0 1-1,0-1 0,0 1 1,0-1-1,-1 4 0,4-4-18,0 0-1,-1 0 0,1 0 0,0 0 0,0 0 1,0 0-1,0-1 0,0 1 0,0-1 0,0 1 1,0-1-1,0 0 0,0 0 0,0 0 1,3 0-1,0 0-84,-3 1 58,51 4-2061,1-1-3413,-14-1-1776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0.374"/>
    </inkml:context>
    <inkml:brush xml:id="br0">
      <inkml:brushProperty name="width" value="0.025" units="cm"/>
      <inkml:brushProperty name="height" value="0.025" units="cm"/>
    </inkml:brush>
  </inkml:definitions>
  <inkml:trace contextRef="#ctx0" brushRef="#br0">1 12 9833,'0'0'14606,"44"-4"-15503,-17 4-1217,-4-2-1313,-5-4-2947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0.737"/>
    </inkml:context>
    <inkml:brush xml:id="br0">
      <inkml:brushProperty name="width" value="0.025" units="cm"/>
      <inkml:brushProperty name="height" value="0.025" units="cm"/>
    </inkml:brush>
  </inkml:definitions>
  <inkml:trace contextRef="#ctx0" brushRef="#br0">977 182 7111,'-16'-12'6443,"-9"-9"-6056,-2 1-1,0 2 1,-2 0 0,0 2-1,0 1 1,-63-21 0,55 28 17,0 1 0,0 2 0,0 1 0,-1 2 0,1 2 0,-69 9 0,84-6-219,0 1-1,0 1 1,1 1-1,0 1 1,0 0-1,0 2 0,1 1 1,1 0-1,0 1 1,0 1-1,1 1 1,-30 28-1,40-33-171,0 1 0,1 0 0,0 1 1,0 0-1,1 0 0,0 0 0,1 1 0,0-1 0,1 1 1,0 1-1,0-1 0,2 0 0,-1 1 0,1 0 0,1-1 1,0 1-1,1 0 0,0 0 0,1 0 0,0 0 0,1-1 1,0 1-1,1-1 0,0 1 0,1-1 0,0 0 0,6 11 0,2 1 31,0 0 0,2 0-1,1-2 1,1 1-1,0-2 1,2 0 0,0-2-1,1 1 1,1-2-1,1-1 1,25 16 0,-19-17 92,1-2 0,0 0 1,1-2-1,0-1 0,1-2 1,0 0-1,0-2 1,1-2-1,-1 0 0,1-2 1,0-2-1,0 0 1,0-2-1,-1-2 0,1-1 1,36-10-1,-43 8 25,-1 0 0,0-2 0,0-1 0,-1-1 0,0-1-1,-1 0 1,-1-2 0,0 0 0,22-21 0,-29 22-76,1-1-1,-2-1 1,0-1 0,0 0 0,-2 0-1,0-1 1,-1 0 0,0-1-1,-2 1 1,0-2 0,-1 1 0,6-29-1,-10 32-76,1 0 1,-2 0-1,0 0 0,0 0 0,-2 0 1,0 0-1,0 0 0,-2 0 0,0 0 0,0 1 1,-11-28-1,8 31-21,1 0 0,-1 1-1,-1 0 1,0 0 0,0 0 0,-1 1 0,0 0 0,-1 1-1,0 0 1,0 0 0,-1 1 0,0 0 0,0 0 0,-1 1-1,-16-6 1,9 5-202,0 0-1,-1 2 1,0 0 0,0 1-1,0 1 1,-1 1-1,1 1 1,-1 0 0,-32 4-1,20 2-1540,-1 0 1,1 3-1,1 0 0,-61 25 0,13 4-7495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3.777"/>
    </inkml:context>
    <inkml:brush xml:id="br0">
      <inkml:brushProperty name="width" value="0.025" units="cm"/>
      <inkml:brushProperty name="height" value="0.025" units="cm"/>
    </inkml:brush>
  </inkml:definitions>
  <inkml:trace contextRef="#ctx0" brushRef="#br0">27 28 4484,'0'0'11414,"9"-3"-9669,25-5-1045,-1 2-1,1 1 0,1 2 1,-1 1-1,0 1 0,46 6 1,-73-4-678,1 0 1,-1 1 0,0 0 0,0 0 0,0 0 0,-1 1 0,1 0-1,-1 0 1,8 5 0,-12-7-11,-1 1-1,1-1 1,0 0-1,-1 1 1,1-1 0,-1 1-1,1-1 1,-1 1-1,0 0 1,0 0 0,0 0-1,0 0 1,0-1-1,0 1 1,0 0 0,-1 1-1,1-1 1,-1 0-1,1 0 1,-1 0 0,0 0-1,0 0 1,0 0-1,0 0 1,0 1 0,0-1-1,-1 0 1,1 0-1,-1 0 1,1 0 0,-1 0-1,0 0 1,0 0-1,0 0 1,-2 3 0,-8 9 73,-1 0 1,0-1-1,-1 0 1,-1-1-1,0 0 0,-1-1 1,0-1-1,-18 9 1,0 3 20,-34 20 304,39-26 75,0 1-1,1 2 1,-43 39 0,69-57-445,-1 0 1,1 1-1,-1-1 1,1 1-1,0-1 1,0 1-1,-1 0 1,1-1-1,0 1 1,0 0-1,1 0 1,-1 0-1,0 0 1,1 0-1,-1 0 1,1 0-1,-1 2 1,2-3-23,-1 0 1,0 0 0,1 0-1,-1 0 1,0 0 0,1 0-1,0 0 1,-1 0 0,1-1 0,-1 1-1,1 0 1,0 0 0,-1-1-1,1 1 1,0 0 0,0-1-1,0 1 1,0-1 0,-1 1-1,1-1 1,0 1 0,0-1 0,2 1-1,7 2 38,0-1 0,0 0 0,0-1 0,0 0 0,11-1 0,-19 0-53,254-3 254,-69 0 303,-185 13-1225,-8-4-2599,-3-7-2128,0-4-3779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1.218"/>
    </inkml:context>
    <inkml:brush xml:id="br0">
      <inkml:brushProperty name="width" value="0.025" units="cm"/>
      <inkml:brushProperty name="height" value="0.025" units="cm"/>
    </inkml:brush>
  </inkml:definitions>
  <inkml:trace contextRef="#ctx0" brushRef="#br0">165 2 7111,'0'0'15705,"-9"-1"-14915,8 1-801,-38 0 814,37 0-776,1 0-1,0 1 1,-1-1-1,1 1 1,-1-1-1,1 1 1,0-1-1,-1 1 1,1 0-1,0-1 0,0 1 1,0 0-1,0 0 1,0 0-1,-1 0 1,2 0-1,-1 0 1,0 0-1,0 1 1,0-1-1,0 0 1,1 0-1,-1 1 1,1-1-1,-1 0 1,1 1-1,-1-1 1,1 1-1,0-1 0,0 0 1,-1 1-1,1 2 1,1-3-34,-1 0-1,1 0 1,0-1 0,-1 1-1,1 0 1,0 0 0,0 0-1,0 0 1,-1-1 0,1 1-1,0 0 1,0-1 0,0 1-1,0-1 1,0 1 0,0-1 0,0 0-1,0 1 1,0-1 0,2 0-1,34 11-116,-20-7-47,-9-1 149,-2 0 0,1 1-1,0-1 1,-1 1 0,1 1-1,-1-1 1,0 1 0,-1 0-1,1 0 1,-1 1 0,6 7-1,-9-11 67,-1 0 0,1 0-1,-1 1 1,0-1 0,1 1-1,-1-1 1,0 1 0,-1-1-1,1 1 1,0-1 0,-1 1-1,1 0 1,-1-1 0,0 1-1,0 0 1,0-1-1,0 1 1,0 0 0,-1-1-1,1 1 1,-1 0 0,0-1-1,0 1 1,0-1 0,0 1-1,0-1 1,0 1 0,-1-1-1,1 0 1,-1 0 0,1 0-1,-1 0 1,0 0 0,-4 3-1,-2 2 96,0-2-1,0 1 0,0-1 0,-1 0 1,0 0-1,0-1 0,0-1 1,0 0-1,-1 0 0,-13 2 0,15-3-675,-1-1-1,1 0 0,-1-1 0,1 0 0,0-1 1,-1 1-1,-14-5 0,-14-11-4859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4.530"/>
    </inkml:context>
    <inkml:brush xml:id="br0">
      <inkml:brushProperty name="width" value="0.025" units="cm"/>
      <inkml:brushProperty name="height" value="0.025" units="cm"/>
    </inkml:brush>
  </inkml:definitions>
  <inkml:trace contextRef="#ctx0" brushRef="#br0">0 0 4548,'0'0'16101,"10"0"-14462,64 5 771,-68-4-2275,-1-1-1,0 1 0,1 1 1,-1-1-1,0 1 1,0 0-1,0 0 0,0 0 1,0 1-1,-1-1 1,1 1-1,-1 0 0,8 7 1,-11-9-126,-1 0 0,1 1 0,0-1 0,-1 1 0,1-1 0,-1 0 0,1 1 0,-1-1 0,0 1 1,0-1-1,1 1 0,-1 0 0,0-1 0,0 1 0,0-1 0,-1 1 0,1-1 0,0 1 0,-1-1 0,1 1 0,-1-1 0,1 0 1,-1 1-1,0-1 0,1 0 0,-1 1 0,0-1 0,0 0 0,0 0 0,0 1 0,0-1 0,0 0 0,0 0 0,-1 0 0,1-1 0,0 1 1,0 0-1,-1 0 0,-2 0 0,-8 7 19,-1-1-1,-1 0 1,-15 5 0,18-7 10,-4 0-15,12-4-23,0 0 1,1-1 0,-1 1-1,0 0 1,1 1 0,-1-1-1,1 0 1,-1 1 0,1 0 0,0-1-1,-1 1 1,1 0 0,-2 3-1,4-5-2,0 1-1,0 0 1,0-1-1,0 1 0,1-1 1,-1 1-1,0-1 1,0 1-1,1-1 0,-1 1 1,0-1-1,1 1 1,-1-1-1,0 1 1,1-1-1,-1 1 0,0-1 1,1 1-1,-1-1 1,1 0-1,-1 1 0,1-1 1,-1 0-1,1 0 1,0 1-1,-1-1 1,1 0-1,-1 0 0,1 0 1,-1 0-1,1 1 1,0-1-1,-1 0 0,1 0 1,-1 0-1,2-1 1,29 6-4,-27-4-15,37 3-207,39 7-16,-74-10 232,1 1 1,-1 0-1,0 0 1,0 0-1,-1 1 1,1 0-1,0 0 0,-1 0 1,10 9-1,-14-11 23,1 0 0,-1 1 0,0-1 0,0 1 0,0 0 0,0-1 0,0 1 0,0 0 0,0 0 0,-1 0 0,1-1 0,0 1 0,-1 0 0,0 0 0,1 0 0,-1 0 0,0 0 0,0 0 0,0 0 0,0 0 0,-1 0 0,1 0 0,0 0 0,-1 0 0,1 0 0,-1-1 0,0 1 0,0 0 0,1 0 0,-1-1 0,0 1 0,-1 0 0,1-1 0,0 1 0,0-1 0,-1 1 0,1-1 0,-3 2 0,-4 5 315,-1 0-1,-1 0 0,0 0 0,-16 8 1,15-8-22,-2 0 1,1-2 0,-1 1 0,1-2 0,-2 1 0,1-2-1,-1 0 1,1 0 0,-16 1 0,29-5-307,0 0 0,-1 0-1,1 0 1,0 0 0,0 0 0,-1 0 0,1 0 0,0 0 0,0 0-1,-1 0 1,1-1 0,0 1 0,0 0 0,-1 0 0,1 0 0,0 0 0,0 0-1,-1 0 1,1-1 0,0 1 0,0 0 0,0 0 0,-1 0 0,1-1 0,0 1-1,0 0 1,0 0 0,0 0 0,0-1 0,-1 1 0,1 0 0,0 0-1,0-1 1,0 1 0,0 0 0,0 0 0,0-1 0,0 1 0,0 0 0,0-1-1,5-14-790,13-11-2143,3 6-1415,4 3-4404,-11 10 502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4.877"/>
    </inkml:context>
    <inkml:brush xml:id="br0">
      <inkml:brushProperty name="width" value="0.025" units="cm"/>
      <inkml:brushProperty name="height" value="0.025" units="cm"/>
    </inkml:brush>
  </inkml:definitions>
  <inkml:trace contextRef="#ctx0" brushRef="#br0">61 43 18257,'0'0'9161,"-50"-7"-7880,45 2-352,-1-2-513,6-1-416,0 3-224,9 1-1057,2 4-1089,5-1-1442,-3-1-1088,3-2-2403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5.310"/>
    </inkml:context>
    <inkml:brush xml:id="br0">
      <inkml:brushProperty name="width" value="0.025" units="cm"/>
      <inkml:brushProperty name="height" value="0.025" units="cm"/>
    </inkml:brush>
  </inkml:definitions>
  <inkml:trace contextRef="#ctx0" brushRef="#br0">833 98 10218,'-50'-22'2346,"-1"3"0,-105-26 0,133 41-2175,1 0-1,-1 2 1,0 1-1,1 0 1,-1 2 0,0 0-1,0 2 1,1 0-1,-42 13 1,43-8-114,-1 1 0,2 0 0,0 2 0,0 0 0,1 1 0,0 1 0,1 1 0,-17 16-1,24-20 75,1 1 0,0 1-1,0 0 1,1 0-1,1 0 1,0 1 0,1 1-1,0-1 1,1 1-1,1 0 1,0 0-1,-6 30 1,9-30-100,0-1 0,1 1-1,0 0 1,1 0 0,1 0-1,0 0 1,1 0 0,0 0 0,1-1-1,1 1 1,0-1 0,1 0 0,0 0-1,1 0 1,0-1 0,1 0 0,1 0-1,0 0 1,0-1 0,1-1 0,1 1-1,-1-1 1,2-1 0,-1 0 0,2 0-1,-1-1 1,1-1 0,20 10 0,0-1 2,1-3 1,1 0 0,-1-2 0,2-2-1,0-1 1,58 5 0,-37-8 270,1-3 0,-1-3 0,85-11 0,-110 7 48,-1-1 1,1-1 0,-1-2 0,-1-1 0,0-1 0,0-2-1,-1 0 1,-1-2 0,0-2 0,35-27 0,-49 34-313,0-2-1,-1 0 1,0-1 0,-1 0 0,0 0 0,-1-1 0,0-1 0,-1 1 0,-1-2 0,-1 1 0,0-1 0,-1 0-1,0 0 1,-2-1 0,0 0 0,-1 0 0,0 0 0,-1 0 0,-1 0 0,-2-21 0,1 28-41,-1 1 0,-1 0 0,0 0 1,0 0-1,0 0 0,-1 1 0,0-1 0,-1 1 1,0-1-1,-1 1 0,1 0 0,-1 1 0,-1-1 1,-6-7-1,2 6-52,1 1 0,-1 0 1,0 0-1,-1 1 1,0 0-1,0 1 0,-1 0 1,1 0-1,-16-3 0,-2 0-373,-2 2-1,1 1 1,-1 2-1,0 0 1,0 3-1,0 0 1,-50 6-1,36 3-2016,0 1 0,-53 19 0,8 1-6665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49.903"/>
    </inkml:context>
    <inkml:brush xml:id="br0">
      <inkml:brushProperty name="width" value="0.025" units="cm"/>
      <inkml:brushProperty name="height" value="0.025" units="cm"/>
    </inkml:brush>
  </inkml:definitions>
  <inkml:trace contextRef="#ctx0" brushRef="#br0">107 306 6246,'0'0'-651,"-11"11"3677,4-4-2626,-44 48 2197,46-49-1851,1 1 1,-1-1 0,1 0-1,1 1 1,-1 0 0,1 0 0,1 0-1,-1 1 1,-2 11 0,5-18-691,1-1 0,-1 1 0,0-1 0,1 1 0,-1-1 0,1 0 0,-1 1 0,1-1 0,-1 1 0,0-1 0,1 0 0,-1 1 0,1-1 1,0 0-1,-1 0 0,1 1 0,-1-1 0,1 0 0,-1 0 0,1 0 0,0 0 0,-1 0 0,1 0 0,-1 0 0,1 0 0,0 0 0,-1 0 0,1 0 0,-1 0 0,1 0 1,-1 0-1,1-1 0,0 1 0,-1 0 0,1 0 0,-1-1 0,1 1 0,0-1 0,28-9 320,41-31 132,121-93 0,-146 100-462,28-22-190,124-125 0,-188 175 312,-12 18-20,-12 19 150,-25 37 388,-54 104 685,84-151-1313,2 0-1,0 1 1,2 0 0,0 0 0,1 0-1,-3 32 1,8-51-80,0 0 0,0-1 0,0 1 0,0 0-1,0 0 1,1-1 0,-1 1 0,1 0 0,0-1 0,-1 1 0,1-1 0,0 1 0,2 2-1,-2-4-151,0 0 0,0 0 0,0 0 0,0-1 0,0 1 0,0 0 0,1 0 0,-1-1 0,0 1 0,0-1 0,1 1 0,-1-1 0,0 1-1,1-1 1,-1 0 0,0 0 0,1 0 0,-1 0 0,1 0 0,-1 0 0,0 0 0,1 0 0,-1 0 0,0 0 0,1-1 0,-1 1 0,2-1 0,18-8-5853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0.423"/>
    </inkml:context>
    <inkml:brush xml:id="br0">
      <inkml:brushProperty name="width" value="0.025" units="cm"/>
      <inkml:brushProperty name="height" value="0.025" units="cm"/>
    </inkml:brush>
  </inkml:definitions>
  <inkml:trace contextRef="#ctx0" brushRef="#br0">13 25 6951,'0'0'14221,"8"-5"-12571,23-14-177,-31 19-1421,1 0 1,-1 0-1,1 0 0,-1-1 0,1 1 1,-1 0-1,0 0 0,1 0 0,-1 0 1,1 0-1,-1 0 0,1 0 1,-1 1-1,0-1 0,1 0 0,-1 0 1,1 0-1,-1 0 0,0 0 0,1 1 1,-1-1-1,1 0 0,-1 0 1,0 1-1,1-1 0,-1 0 0,0 0 1,1 1-1,-1-1 0,0 0 0,0 1 1,1-1-1,-1 1 0,0-1 0,0 0 1,0 1-1,0-1 0,1 1 1,-1-1-1,0 0 0,0 1 0,0-1 1,0 1-1,0-1 0,0 1 0,0-1 1,0 0-1,0 1 0,0-1 1,0 1-1,0-1 0,-1 1 0,1-1 1,0 1-1,-2 25 640,2-26-672,-2 13 177,-2 0 0,0-1 0,0 1 0,-12 21 0,11-24-170,0 0 0,0 0 0,1 1 0,1-1 0,0 1 0,0 0 0,1 0 0,-1 14 0,4-24-30,-1 1 0,1-1-1,-1 0 1,1 0 0,-1 1 0,1-1-1,0 0 1,0 0 0,-1 0 0,1 0-1,0 0 1,0 0 0,0 0 0,0 0-1,0 0 1,0 0 0,1-1 0,-1 1-1,0 0 1,0-1 0,1 1 0,-1-1-1,0 1 1,0-1 0,1 0 0,-1 0-1,1 1 1,-1-1 0,0 0 0,1 0-1,-1 0 1,0-1 0,3 1 0,50-4-1189,-45 1 96,1 1 1,-1-1 0,0-1 0,0 0-1,14-8 1,9-8-5984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0.765"/>
    </inkml:context>
    <inkml:brush xml:id="br0">
      <inkml:brushProperty name="width" value="0.025" units="cm"/>
      <inkml:brushProperty name="height" value="0.025" units="cm"/>
    </inkml:brush>
  </inkml:definitions>
  <inkml:trace contextRef="#ctx0" brushRef="#br0">86 1 9001,'0'0'10730,"-48"42"-8264,34-28-576,3-2-353,8 1-480,-6-4-608,9 3-417,0-2-64,0 1-385,5-2-896,8-2-1185,3-2-1058,-2-5-1152,-5 0-1442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1.297"/>
    </inkml:context>
    <inkml:brush xml:id="br0">
      <inkml:brushProperty name="width" value="0.025" units="cm"/>
      <inkml:brushProperty name="height" value="0.025" units="cm"/>
    </inkml:brush>
  </inkml:definitions>
  <inkml:trace contextRef="#ctx0" brushRef="#br0">0 16 17457,'0'0'10954,"20"0"-21492,-7-16 2018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1.797"/>
    </inkml:context>
    <inkml:brush xml:id="br0">
      <inkml:brushProperty name="width" value="0.025" units="cm"/>
      <inkml:brushProperty name="height" value="0.025" units="cm"/>
    </inkml:brush>
  </inkml:definitions>
  <inkml:trace contextRef="#ctx0" brushRef="#br0">802 231 8712,'-8'-3'1714,"-35"-17"886,0 2-1,-46-11 1,56 20-2082,0 2 0,0 2 0,-64-4 0,70 9-459,-1 1 0,0 1 1,1 1-1,0 2 1,0 1-1,-28 9 1,43-11-25,0 1 0,1 0 0,-1 0 0,1 1 0,1 1 0,-1 0 0,1 0 0,0 1 0,1 0 0,0 1 0,0 0 0,1 0 0,0 1 0,1 0 0,-12 20 0,13-17-24,0 0 0,1 1 0,1 0 0,0 0-1,0 0 1,2 1 0,0-1 0,0 1 0,1 0-1,1-1 1,1 1 0,0-1 0,0 1-1,2-1 1,0 1 0,8 24 0,-6-28-4,-1 0-1,2-1 1,-1 1 0,1-1 0,1 0-1,0 0 1,0-1 0,1 0 0,0-1 0,1 1-1,0-1 1,0-1 0,1 0 0,0 0-1,0-1 1,0 0 0,1-1 0,0 0 0,0-1-1,22 6 1,-1-4 210,1-1-1,-1-2 1,1-1-1,0-2 1,0-1-1,-1-1 1,1-2 0,-1-2-1,1-1 1,-2-1-1,61-24 1,-59 18 135,0-1 1,-1-1-1,-1-3 0,-1 0 1,0-2-1,-2-1 1,0-1-1,-2-1 1,0-2-1,37-48 1,-54 61-288,1-2 1,-2 1 0,0-1 0,-1 0-1,0 0 1,-1-1 0,-1 0 0,0 0-1,-2-1 1,0 1 0,2-23-1,-5 31-58,0 0 1,0 1-1,-1-1 0,0 0 0,-1 0 0,1 0 0,-2 1 0,1-1 0,-1 1 0,0 0 0,0-1 0,-1 1 0,0 1 0,0-1 0,-1 1 0,0-1 0,0 1 0,0 1 0,-1-1 0,0 1 0,0 0 0,0 0 0,-1 0 0,1 1 0,-14-6 0,1 2-110,-1 1-1,1 0 0,-1 2 1,-1 0-1,1 1 0,-1 2 1,1 0-1,-1 1 0,0 0 1,0 2-1,1 1 0,-29 5 1,12 1-1335,-72 23 1,-26 27-4761,76-28-1474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5.025"/>
    </inkml:context>
    <inkml:brush xml:id="br0">
      <inkml:brushProperty name="width" value="0.025" units="cm"/>
      <inkml:brushProperty name="height" value="0.025" units="cm"/>
    </inkml:brush>
  </inkml:definitions>
  <inkml:trace contextRef="#ctx0" brushRef="#br0">69 115 6951,'0'0'9545,"-5"-8"-7640,4 6-1802,-1 0 0,1 1-1,0-1 1,0 0-1,0-1 1,0 1-1,0 0 1,0 0 0,1 0-1,-1 0 1,1-1-1,-1 1 1,1 0 0,0-1-1,0-2 1,1 3-3,0 0 0,1 0 0,-1 0 1,0 0-1,1 0 0,-1 0 0,1 0 1,0 0-1,0 0 0,0 1 0,0-1 1,0 1-1,0-1 0,0 1 0,0 0 1,0 0-1,1 0 0,-1 0 0,4-1 1,18-6 177,-1 1 1,1 1 0,0 0 0,1 2 0,-1 1 0,1 1 0,45 2 0,-68 0-270,0 0 1,0 0-1,0 0 1,0 0-1,1 1 0,-1-1 1,0 1-1,0-1 1,0 1-1,0 0 1,-1-1-1,1 1 0,0 0 1,0 0-1,0 1 1,-1-1-1,1 0 0,0 0 1,-1 1-1,1-1 1,-1 1-1,0 0 1,3 2-1,-4-1 8,1 0 1,0 0-1,-1 0 0,1-1 1,-1 1-1,0 0 1,0 0-1,0 0 0,0 0 1,-1 0-1,1 0 0,-1 0 1,1-1-1,-3 6 1,-4 8 71,0-2 1,0 1-1,-2-1 1,-18 25-1,-108 107 157,95-107 320,2 1 0,-48 67-1,84-105-556,0 1 0,0-1 0,1 1 0,-1-1-1,1 1 1,-1 0 0,1 0 0,0 0 0,0 0 0,0 0-1,0 0 1,1 0 0,-1 0 0,1 0 0,0 0 0,0 0-1,0 0 1,1 5 0,0-6-11,0-1-1,1 1 1,-1 0-1,1 0 1,-1-1-1,1 1 1,-1 0 0,1-1-1,0 0 1,0 1-1,0-1 1,0 0-1,0 0 1,0 0-1,0 0 1,0-1 0,0 1-1,1 0 1,-1-1-1,0 0 1,0 1-1,1-1 1,-1 0 0,4 0-1,21 1-195,0-1 1,0-1-1,0-1 0,41-9 0,46-21-5550,-53 11-2382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5.400"/>
    </inkml:context>
    <inkml:brush xml:id="br0">
      <inkml:brushProperty name="width" value="0.025" units="cm"/>
      <inkml:brushProperty name="height" value="0.025" units="cm"/>
    </inkml:brush>
  </inkml:definitions>
  <inkml:trace contextRef="#ctx0" brushRef="#br0">22 1 10474,'0'0'17809,"-22"12"-23671,28-23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1.978"/>
    </inkml:context>
    <inkml:brush xml:id="br0">
      <inkml:brushProperty name="width" value="0.025" units="cm"/>
      <inkml:brushProperty name="height" value="0.025" units="cm"/>
    </inkml:brush>
  </inkml:definitions>
  <inkml:trace contextRef="#ctx0" brushRef="#br0">851 0 7591,'0'0'7559,"-8"7"-6993,-31 32-245,2 1 0,2 1 0,2 3 0,2 0 0,1 2 0,3 1-1,1 1 1,-25 72 0,-12 57 755,-44 205 1,46-151-1206,8-47 236,-137 583-86,134-268-368,52-400 284,5 0 0,4 0 0,19 103 1,-10-95-1189,-5 0 0,-5 112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6.964"/>
    </inkml:context>
    <inkml:brush xml:id="br0">
      <inkml:brushProperty name="width" value="0.025" units="cm"/>
      <inkml:brushProperty name="height" value="0.025" units="cm"/>
    </inkml:brush>
  </inkml:definitions>
  <inkml:trace contextRef="#ctx0" brushRef="#br0">111 2 4452,'1'0'315,"-1"0"-1,0-1 1,1 1-1,-1 0 1,0 0-1,1 0 1,-1 0 0,1 0-1,-1 0 1,0 0-1,1 0 1,-1 0-1,0 0 1,1 0-1,-1 0 1,1 0-1,-1 0 1,0 0 0,1 1-1,-1-1 1,0 0-1,1 0 1,-1 0-1,0 0 1,1 1-1,-1-1 1,0 0-1,0 0 1,1 1 0,-1-1-1,0 0 1,0 0-1,1 1 1,-1-1-1,0 0 1,0 1-1,0-1 1,0 0-1,0 1 1,1-1-1,-1 1 1,0-1 0,0 0-1,0 1 1,0-1-1,0 0 1,0 1-1,-7 27 3946,-17 23-3241,9-32-694,11-14-291,0 0-1,0 0 0,1 0 0,-1 0 0,1 1 0,0 0 0,1-1 0,-1 1 0,-1 9 0,47-14-332,-1-4-27,-27 1 201,1 1-1,-1 1 1,0 0 0,0 1-1,16 2 1,-29-2 134,-1-1 0,1 0 0,0 1 0,-1-1-1,1 1 1,-1 0 0,1 0 0,-1-1 0,0 1 0,1 0 0,-1 0-1,0 0 1,1 0 0,-1 1 0,0-1 0,0 0 0,0 0 0,0 1-1,0-1 1,0 1 0,0-1 0,-1 0 0,1 1 0,0 0 0,-1-1-1,1 1 1,-1-1 0,0 1 0,0 0 0,1-1 0,-1 1 0,0 0-1,0-1 1,0 1 0,-1 0 0,1-1 0,0 1 0,-2 2 0,1 2 128,-1-1 0,0 1 0,0-1 0,-1 0 0,1 0 0,-1 0 0,0-1 0,-1 1 0,1-1 0,-5 5 0,-2 1-9,0-1 0,0-1 0,-1 1 0,0-2 0,-1 1 0,0-2 0,0 0 1,0 0-1,-1-1 0,0 0 0,0-1 0,0-1 0,0 0 0,-15 1 0,27-4-266,0 0 0,-1 0 0,1 0 0,0 0 0,-1 0-1,1 0 1,0 0 0,0-1 0,-1 1 0,1-1 0,0 1-1,0-1 1,-1 1 0,1-1 0,0 1 0,0-1 0,0 0 0,0 0-1,0 0 1,0 0 0,0 0 0,0 0 0,1 0 0,-1 0-1,0 0 1,0 0 0,1 0 0,-1 0 0,1 0 0,-1-1-1,0 0 1,-4-47-7093,4 38 5489,1-37-6820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7.294"/>
    </inkml:context>
    <inkml:brush xml:id="br0">
      <inkml:brushProperty name="width" value="0.025" units="cm"/>
      <inkml:brushProperty name="height" value="0.025" units="cm"/>
    </inkml:brush>
  </inkml:definitions>
  <inkml:trace contextRef="#ctx0" brushRef="#br0">1 35 11851,'0'0'13805,"59"-30"-13260,-31 28-321,3-1-224,6 3 0,4 0-1185,-3 0-2018,-4 0-2434,-6 0-6759</inkml:trace>
  <inkml:trace contextRef="#ctx0" brushRef="#br0" timeOffset="1">413 205 15375,'0'0'6662,"-52"37"-3940,42-31-1120,4-4-321,1-1-224,14-4-4388,7-5 160,-7-1-1730,2-1-3234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1:57.735"/>
    </inkml:context>
    <inkml:brush xml:id="br0">
      <inkml:brushProperty name="width" value="0.025" units="cm"/>
      <inkml:brushProperty name="height" value="0.025" units="cm"/>
    </inkml:brush>
  </inkml:definitions>
  <inkml:trace contextRef="#ctx0" brushRef="#br0">843 114 8648,'-19'-15'877,"0"2"-1,-1 0 0,-1 1 1,0 1-1,-1 1 0,0 1 1,-41-11-1,48 16-557,-1 2 0,1-1 0,-1 2 0,0 0 0,0 1 0,1 1 0,-1 0 0,0 1 0,1 1 0,-1 1 0,1 0-1,-27 11 1,11-1-97,1 2-1,0 1 1,1 1-1,0 1 1,2 2-1,1 1 1,0 1-1,2 1 1,-33 42-1,44-49-197,1 1-1,1 0 0,0 1 1,2 0-1,0 1 1,1 0-1,-5 24 1,9-29-37,1 0-1,1 0 1,1 1 0,0-1 0,1 1 0,0-1 0,1 0 0,1 1 0,1-1 0,7 26 0,-6-28 11,1 0 1,0-1 0,1 0-1,1 0 1,0 0-1,0-1 1,1 0 0,1 0-1,0-1 1,0 0 0,21 17-1,-14-16 13,0 0-1,1-1 0,0-1 1,1 0-1,0-2 1,0 0-1,33 8 0,-17-8 11,0-2 0,0-1 1,1-2-1,-1-1 0,1-1 0,-1-3 0,0 0 0,0-2 0,40-12 0,-11-1 93,-1-4 0,-1-2-1,79-44 1,-109 51 242,-1-1 0,-1-2 1,0-1-1,-2-2 0,0 0 0,-2-2 0,43-52 1,-60 65-260,1-1-1,-2 0 1,1 0 0,-2-1 0,0 0 0,-1 0 0,0 0 0,-1 0 0,0-1 0,2-30 0,-5 37-94,-1 0 1,-1-1-1,1 1 0,-2 0 1,1-1-1,-1 1 1,0 0-1,-1 0 0,0 0 1,0 0-1,0 1 0,-1-1 1,0 1-1,-1 0 0,0 0 1,0 0-1,0 1 1,-1 0-1,0 0 0,-11-9 1,-1 3-235,0 1 0,0 0 1,-1 2-1,-1 0 0,0 1 1,0 0-1,0 2 0,-1 1 1,-38-6-1,14 6-737,0 2 1,-1 2 0,-71 8-1,80-1-954,0 1 1,1 2-1,-39 15 0,1 3-5776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2:07.889"/>
    </inkml:context>
    <inkml:brush xml:id="br0">
      <inkml:brushProperty name="width" value="0.025" units="cm"/>
      <inkml:brushProperty name="height" value="0.025" units="cm"/>
    </inkml:brush>
  </inkml:definitions>
  <inkml:trace contextRef="#ctx0" brushRef="#br0">0 815 15471,'0'0'5824,"12"-10"-4292,386-341 1373,-327 280-2501,-3-3 0,-4-3 0,77-121 1,-132 182 15,-1 0 177,-6 15-1,-3 7 326,-30 92-96,12-40-315,-15 79-1,26-64-480,2 0-1,5 84 0,1-87-330,0-93-10755,-3 4 1036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2:08.702"/>
    </inkml:context>
    <inkml:brush xml:id="br0">
      <inkml:brushProperty name="width" value="0.025" units="cm"/>
      <inkml:brushProperty name="height" value="0.025" units="cm"/>
    </inkml:brush>
  </inkml:definitions>
  <inkml:trace contextRef="#ctx0" brushRef="#br0">123 218 2530,'11'-5'1164,"1"-1"-1086,114-64 3967,-115 63-2757,0-1 0,0 0 0,-1 0 0,0-1 0,-1 0 0,0-1 0,0 0 0,-1-1 0,10-15 0,-18 26-1153,1-1 0,-1 0 0,1 1 0,-1-1 0,1 0 0,-1 0-1,0 1 1,1-1 0,-1 0 0,0 0 0,0 0 0,0 1 0,1-1 0,-1 0 0,0 0 0,0 0 0,0 0 0,0 0 0,0 1 0,0-1 0,-1 0-1,1 0 1,0 0 0,0 0 0,-1 1 0,1-1 0,0 0 0,-1 0 0,1 1 0,-1-1 0,1 0 0,-1 0 0,-1 0-51,0 0 1,0 1-1,1-1 1,-1 1-1,0-1 1,0 1-1,0 0 1,1 0-1,-1 0 1,0 0-1,0 0 1,0 0-1,-3 1 1,-5 1-99,0 0 1,0 1-1,0 1 0,-15 6 1,2 3 97,0 2 0,1 0 0,0 2-1,2 0 1,0 2 0,1 0 0,0 1 0,2 0 0,0 2 0,2 0 0,0 1 0,2 0-1,-12 29 1,22-46-76,1 1 1,0 0-1,0-1 0,0 1 0,1 0 1,0 0-1,1 0 0,-1 0 0,1 0 0,1 0 1,-1 0-1,1 0 0,4 13 0,-3-16 1,0 0 0,0 0 0,0 0 0,1 0-1,-1 0 1,1-1 0,0 1 0,0-1 0,0 0 0,1 0 0,-1 0-1,1 0 1,0-1 0,0 1 0,0-1 0,0 0 0,0 0 0,0 0-1,0-1 1,1 0 0,7 2 0,3 0 41,0 0-1,1-2 1,-1 0 0,0 0-1,1-1 1,-1-1 0,0-1-1,16-3 1,-26 4 8,-1 0 1,1 0-1,-1 0 1,0 0-1,1-1 0,-1 0 1,0 0-1,0 0 1,0 0-1,-1-1 1,1 1-1,0-1 0,-1 0 1,0 0-1,1 0 1,-1-1-1,-1 1 1,1-1-1,0 1 0,-1-1 1,0 0-1,0 0 1,0 0-1,0-1 0,-1 1 1,1 0-1,-1-1 1,0 1-1,-1 0 1,1-10-1,-1 11-31,0 0 1,-1 0-1,1 0 1,-1 0-1,0 0 0,0 0 1,0 0-1,0 1 1,-1-1-1,1 0 0,-1 0 1,1 1-1,-1-1 1,0 1-1,0 0 0,0 0 1,-1-1-1,1 1 1,0 1-1,-1-1 0,1 0 1,-1 0-1,0 1 1,1 0-1,-1-1 0,0 1 1,0 0-1,-6-1 1,-1-1-82,-1 1 1,0 0 0,0 1 0,0 0-1,0 1 1,-22 1 0,33-1-35,-1 0 1,0 0 0,0 0-1,0 0 1,1 0 0,-1 0-1,0 0 1,0 1 0,1-1-1,-1 0 1,0 0 0,0 1-1,1-1 1,-1 0-1,0 1 1,1-1 0,-1 1-1,0-1 1,1 1 0,-1-1-1,1 1 1,-1-1 0,1 1-1,-1 0 1,1-1 0,-1 1-1,1 0 1,-1-1-1,1 1 1,0 0 0,0 0-1,-1-1 1,1 1 0,0 0-1,0 0 1,0-1 0,0 1-1,0 0 1,0 0 0,0 0-1,0-1 1,0 1-1,0 0 1,0 0 0,1 1-1,0 0-522,0 0-1,0 0 0,0 0 0,0 0 0,0 0 1,0 0-1,1 0 0,-1-1 0,1 1 0,-1 0 1,1-1-1,0 1 0,0-1 0,3 3 0,18 4-6996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2:09.029"/>
    </inkml:context>
    <inkml:brush xml:id="br0">
      <inkml:brushProperty name="width" value="0.025" units="cm"/>
      <inkml:brushProperty name="height" value="0.025" units="cm"/>
    </inkml:brush>
  </inkml:definitions>
  <inkml:trace contextRef="#ctx0" brushRef="#br0">31 0 10954,'0'0'18097,"-30"22"-24278,41-22 1024,-1 0-6566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2:09.406"/>
    </inkml:context>
    <inkml:brush xml:id="br0">
      <inkml:brushProperty name="width" value="0.025" units="cm"/>
      <inkml:brushProperty name="height" value="0.025" units="cm"/>
    </inkml:brush>
  </inkml:definitions>
  <inkml:trace contextRef="#ctx0" brushRef="#br0">988 103 11883,'-32'-16'283,"-2"1"0,0 2 0,0 2 0,-1 0 0,-55-7 0,17 8 173,-126 1 1,175 10-195,1 0 0,0 1 0,0 1 0,0 1 1,0 2-1,0 0 0,1 1 0,0 1 0,1 1 1,-26 15-1,33-16-158,1 1 0,1 0 0,-1 1 1,2 1-1,-1 0 0,1 0 0,1 1 0,0 0 0,1 1 1,0 0-1,1 0 0,0 1 0,2 0 0,-1 1 0,2-1 1,-5 19-1,5-16-86,2 1 1,0 0 0,1 0-1,1 0 1,1 1 0,0-1-1,2 0 1,0 0 0,1 0-1,0 0 1,2 0 0,0-1-1,1 0 1,1 0 0,0 0-1,1-1 1,1 0 0,0-1-1,2 0 1,0 0 0,0-1 0,16 16-1,-7-11 145,0-1-1,2-1 1,0-1-1,0 0 1,1-2-1,1-1 1,1-1-1,0 0 1,0-2-1,1-1 1,0-2-1,1 0 1,-1-1-1,34 2 0,-29-6 285,1-1 0,-1-2 0,1-1 0,-1-1 0,0-2 0,53-14 0,-60 11-190,-1-1 0,0-1-1,-1-1 1,0-1 0,0-1 0,-2 0-1,0-2 1,0-1 0,18-18 0,-20 16-170,-1-1 1,-1-1 0,-1-1 0,-1 0-1,0-1 1,-2 0 0,0-1 0,-2-1 0,0 1-1,7-30 1,-14 41-112,0 0 0,-1 0 1,0-1-1,-1 1 0,0 0 0,-1-1 0,0 1 0,-1 0 0,-1 0 0,0-1 1,0 1-1,-1 0 0,-1 0 0,0 1 0,0-1 0,-1 1 0,-1 0 0,0 0 0,0 1 1,-1-1-1,-1 1 0,-14-15 0,6 10-280,0 2-1,-1 0 1,-1 1-1,0 1 1,0 1 0,-1 0-1,-1 1 1,1 1-1,-1 1 1,-36-8 0,16 8-1143,0 2 1,0 1-1,-1 2 1,-70 5-1,24 9-4057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2:11.983"/>
    </inkml:context>
    <inkml:brush xml:id="br0">
      <inkml:brushProperty name="width" value="0.025" units="cm"/>
      <inkml:brushProperty name="height" value="0.025" units="cm"/>
    </inkml:brush>
  </inkml:definitions>
  <inkml:trace contextRef="#ctx0" brushRef="#br0">680 129 6502,'-3'-8'5008,"1"1"-4726,0 0 0,-1 0 0,0 1 0,-1-1 0,1 1 0,-1 0 0,0 0 0,-1 0 1,0 0-1,0 1 0,0 0 0,0 0 0,-1 0 0,0 1 0,0-1 0,0 1 0,0 1 1,-1-1-1,1 1 0,-1 1 0,0-1 0,0 1 0,0 0 0,0 0 0,-10 0 0,0 1-179,0 2 0,0 0 0,1 0-1,-1 2 1,0 0 0,1 1-1,-1 1 1,1 0 0,0 1-1,1 1 1,0 0 0,0 1-1,0 1 1,-21 16 0,9-3 98,0 1 1,2 1 0,0 1 0,2 1-1,0 1 1,-19 32 0,30-41-135,2 1 1,0 0 0,1 0 0,0 0-1,2 1 1,-7 29 0,12-41-63,0 0-1,1 0 1,0 0-1,1 0 1,-1 0-1,2 0 1,-1 0 0,1 1-1,0-1 1,1 0-1,0 0 1,0 0-1,0-1 1,1 1 0,1-1-1,-1 1 1,1-1-1,0 0 1,8 9-1,-3-6 7,1-1 0,0-1-1,1 0 1,0 0-1,0-1 1,0 0-1,1-1 1,0 0-1,0-1 1,1-1 0,0 0-1,24 5 1,10-2 46,0-1 1,60-1-1,-51-4-18,-1-2 0,0-3-1,69-14 1,-101 13-20,0-1 0,0 0 0,-1-2 0,0-1 0,0 0 0,-1-2-1,0 0 1,-1-2 0,0 0 0,22-19 0,-36 26-8,0 0 1,-1 0-1,1 0 0,-1-1 1,-1 0-1,1 0 0,-1-1 1,0 1-1,-1-1 0,1 0 1,-2 0-1,1 0 0,-1 0 1,2-12-1,-4 14-13,0 0-1,1-1 1,-2 1 0,1-1-1,-1 1 1,0 0 0,-1-1-1,1 1 1,-1 0 0,0 0-1,-1 0 1,1 0-1,-1 1 1,0-1 0,-1 1-1,1 0 1,-1-1 0,0 2-1,-7-7 1,-1 0-209,0 0-1,-1 2 1,0 0 0,-1 0-1,0 1 1,-1 1 0,1 0-1,-1 1 1,-19-5 0,7 4-1342,1 2 1,-1 1-1,1 0 0,-48 2 1,13 4-4779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2:14"/>
    </inkml:context>
    <inkml:brush xml:id="br0">
      <inkml:brushProperty name="width" value="0.025" units="cm"/>
      <inkml:brushProperty name="height" value="0.025" units="cm"/>
    </inkml:brush>
  </inkml:definitions>
  <inkml:trace contextRef="#ctx0" brushRef="#br0">775 142 5894,'1'-7'722,"0"0"0,0-1 1,-1 1-1,0 0 1,0 0-1,-1 0 1,0 0-1,0 0 1,-1 0-1,-3-12 0,3 16-657,0 0 0,0 0 0,0-1 0,0 1 0,-1 0 0,1 1 0,-1-1-1,0 0 1,0 1 0,0-1 0,0 1 0,0 0 0,0 0 0,-1 0 0,1 1 0,-1-1-1,1 1 1,-1 0 0,0 0 0,1 0 0,-7 0 0,-4-1 23,-1 1 1,0 1 0,1 0-1,-1 1 1,1 1-1,-1 0 1,1 1 0,0 0-1,0 1 1,0 1-1,0 0 1,-24 14 0,3 1 4,1 1 1,1 2 0,-41 38 0,39-30 15,3 2 0,0 0 0,2 3 0,2 0 0,-44 75 0,59-89-59,2 0 0,1 1 0,0 0 0,2 1-1,0-1 1,2 2 0,1-1 0,0 1 0,2-1 0,1 1-1,1 0 1,3 35 0,-1-52-40,1 1 0,0-1 0,0 1 0,0-1 0,1 0-1,0 0 1,1 0 0,0-1 0,0 1 0,1-1 0,-1 0 0,2 0 0,-1 0 0,1-1-1,8 8 1,-4-7 101,0 1 0,1-2 0,0 1 0,0-1 0,0-1 0,1 0 0,0-1 0,0 0 0,19 3 0,2-2 264,1-1 0,0-2 0,0-2-1,0-1 1,0-1 0,62-14 0,-56 7-142,-1-2 0,-1-1 0,0-2 1,-1-2-1,-1-2 0,0-1 0,-2-1 0,0-2 1,55-47-1,-70 51-105,0-1 1,-1-1 0,-1-1-1,0 0 1,-2-1-1,22-42 1,-29 46-121,0-1 0,-1 0-1,-1-1 1,0 1 0,-2-1 0,0 0-1,-2-1 1,0 1 0,-2-32 0,0 42-160,-1 0 1,-1 0 0,0 0 0,0 1 0,-1-1 0,0 1 0,0 0 0,-1 0 0,-1 0-1,1 0 1,-2 1 0,1-1 0,-1 1 0,0 1 0,-1-1 0,1 1 0,-1 0 0,-1 1-1,0 0 1,0 0 0,0 0 0,0 1 0,-1 0 0,0 1 0,0 0 0,-16-5 0,2 2-526,-1 1 1,1 1-1,-1 1 1,0 1 0,0 2-1,0 0 1,0 1 0,0 1-1,0 2 1,-25 5-1,-36 16-4036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16.458"/>
    </inkml:context>
    <inkml:brush xml:id="br0">
      <inkml:brushProperty name="width" value="0.025" units="cm"/>
      <inkml:brushProperty name="height" value="0.025" units="cm"/>
    </inkml:brush>
  </inkml:definitions>
  <inkml:trace contextRef="#ctx0" brushRef="#br0">1 0 12492,'0'0'8808,"2"8"-7975,4 20-319,-2 0 0,0 0 0,-1 51 1,-2-41-519,10 73 1,-7-101-1037,-1-2-1498,-2-2-2153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3.634"/>
    </inkml:context>
    <inkml:brush xml:id="br0">
      <inkml:brushProperty name="width" value="0.025" units="cm"/>
      <inkml:brushProperty name="height" value="0.025" units="cm"/>
    </inkml:brush>
  </inkml:definitions>
  <inkml:trace contextRef="#ctx0" brushRef="#br0">130 25 5509,'0'0'12796,"0"-6"-12662,-3-12-35,2 39 323,-3 42 130,-79 520 1204,44 255-624,39-754-1125,4 0 0,27 157 0,35 225 43,-32 4-62,-23-300 6,109 1191-245,-103-1247 220,-5-38-329,4 123-1,-17-167-32,0 0 1,-3 0 0,-8 41 0,-10-4-8802,19-63 4208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2.373"/>
    </inkml:context>
    <inkml:brush xml:id="br0">
      <inkml:brushProperty name="width" value="0.025" units="cm"/>
      <inkml:brushProperty name="height" value="0.025" units="cm"/>
    </inkml:brush>
  </inkml:definitions>
  <inkml:trace contextRef="#ctx0" brushRef="#br0">4 1 3651,'-1'10'8932,"-1"16"-8486,1-1 1,1 1 0,2 0-1,0 0 1,11 45-1,16 28 793,28 183-1,-54-261-862,27 152 1644,-26-156-1947,1 1 0,1 0 0,0-1 0,2 0 0,0-1-1,1 0 1,14 20 0,-22-33-81,1-1 0,-1 0-1,1 0 1,0 0 0,0 0-1,0 0 1,0 0 0,0 0 0,1-1-1,-1 1 1,0-1 0,1 1-1,-1-1 1,1 0 0,0 0 0,3 1-1,-5-2 4,1-1-1,-1 1 1,1 0-1,-1 0 1,1 0-1,-1-1 1,1 1-1,-1-1 1,0 1-1,1-1 1,-1 0-1,0 0 0,1 1 1,-1-1-1,0 0 1,0 0-1,0 0 1,0 0-1,0 0 1,0-1-1,1 0 1,5-9 46,-1 0 1,-1 0 0,0 0 0,0 0-1,4-20 1,-8 28-8,24-82 233,62-186-1970,-50 176-4372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16.879"/>
    </inkml:context>
    <inkml:brush xml:id="br0">
      <inkml:brushProperty name="width" value="0.025" units="cm"/>
      <inkml:brushProperty name="height" value="0.025" units="cm"/>
    </inkml:brush>
  </inkml:definitions>
  <inkml:trace contextRef="#ctx0" brushRef="#br0">26 71 16432,'0'0'7505,"12"-8"-6805,-11 7-684,7-5 48,0 0 0,0 1 0,0 0 0,1 0 0,0 1 0,0 0 0,0 0 0,0 1 0,1 1 0,12-3 0,-21 5-62,55-7 56,84 2-1,-126 5-64,1 1 0,-1 0 0,0 1 0,1 0 0,-1 2 0,0 0 0,0 0 0,-1 1 0,0 1 0,1 0-1,16 11 1,-26-13 6,1-1 0,0 1-1,-1 0 1,1 1-1,-1-1 1,0 1-1,-1 0 1,1 0 0,-1 0-1,0 1 1,0-1-1,-1 1 1,0-1-1,0 1 1,3 10 0,-4-7 75,0 0 1,-1 0-1,0 0 1,0 0 0,-1 0-1,0 0 1,-1 0 0,0 0-1,-5 14 1,-2 0 374,-1 0 0,-2-1-1,0 0 1,-1-1 0,-1 0 0,-30 33-1,31-40-257,-1 0-1,0-1 0,-1 0 0,0-2 0,0 1 0,-2-2 1,1 0-1,-1-1 0,-1 0 0,-22 7 0,31-14-205,-1 1-1,1-1 1,-1 0-1,0-1 1,1 0-1,-1-1 1,0 0-1,1-1 1,-1 0-1,0 0 1,1-1-1,-1 0 1,1 0-1,0-1 1,0-1-1,0 0 1,0 0-1,1 0 1,-1-1-1,1 0 1,-15-13-1,18 13-248,-1 0 0,1-1-1,0 0 1,0 0 0,1 0-1,0 0 1,-4-9 0,7 14 23,0-1 0,0 1 0,0-1-1,1 0 1,-1 1 0,0-1 0,1 0 0,0 1 0,-1-1 0,1 0 0,0 1 0,0-1 0,0 0 0,0 0 0,0 1 0,0-1-1,1 0 1,-1 0 0,0 1 0,1-1 0,-1 0 0,1 1 0,0-1 0,0 1 0,-1-1 0,1 1 0,0-1 0,0 1 0,1 0-1,-1-1 1,0 1 0,0 0 0,1 0 0,-1 0 0,0 0 0,4-2 0,21-9-5733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17.567"/>
    </inkml:context>
    <inkml:brush xml:id="br0">
      <inkml:brushProperty name="width" value="0.025" units="cm"/>
      <inkml:brushProperty name="height" value="0.025" units="cm"/>
    </inkml:brush>
  </inkml:definitions>
  <inkml:trace contextRef="#ctx0" brushRef="#br0">0 1 7687,'0'0'13149,"2"11"-11142,3 18-924,1 16-321,2-1 0,23 72-1,-31-116-862,0 1 0,0-1 0,0 1 0,0-1 0,0 0 0,0 1 0,0-1 0,0 0 0,0 1-1,0-1 1,0 1 0,0-1 0,0 0 0,0 1 0,1-1 0,-1 0 0,0 1 0,0-1-1,0 0 1,1 1 0,-1-1 0,0 0 0,0 0 0,1 1 0,-1-1 0,0 0 0,1 0-1,-1 1 1,0-1 0,1 0 0,-1 0 0,0 0 0,1 0 0,-1 0 0,0 0 0,1 1 0,-1-1-1,1 0 1,-1 0 0,0 0 0,1 0 0,-1 0 0,0 0 0,1 0 0,-1-1 0,1 1-1,-1 0 1,0 0 0,1 0 0,-1 0 0,0 0 0,1-1 0,-1 1 0,0 0 0,1 0 0,-1 0-1,0-1 1,0 1 0,1 0 0,-1-1 0,12-24-8225,-10 19 6607,8-15-6614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17.932"/>
    </inkml:context>
    <inkml:brush xml:id="br0">
      <inkml:brushProperty name="width" value="0.025" units="cm"/>
      <inkml:brushProperty name="height" value="0.025" units="cm"/>
    </inkml:brush>
  </inkml:definitions>
  <inkml:trace contextRef="#ctx0" brushRef="#br0">0 85 11050,'0'0'6764,"9"3"-5349,-2-1-1095,10 3 9,0-1-1,0-1 1,0 0-1,35 1 1,-49-4-277,0 0 1,0 0 0,0 0 0,-1 0 0,1-1 0,0 1 0,0-1 0,0 0 0,0 1 0,-1-1 0,1-1-1,0 1 1,-1 0 0,1-1 0,-1 1 0,1-1 0,-1 0 0,0 0 0,0 0 0,0 0 0,0 0 0,0 0-1,0 0 1,0-1 0,-1 1 0,1-1 0,-1 1 0,0-1 0,0 0 0,0 1 0,0-1 0,0 0 0,0 0-1,-1 0 1,0 0 0,1 0 0,-1 0 0,0 1 0,0-1 0,-1-4 0,1 5 14,-1 1 1,1-1-1,0 1 0,-1 0 1,1-1-1,-1 1 1,1 0-1,-1-1 0,0 1 1,1 0-1,-1 0 1,0-1-1,0 1 1,0 0-1,0 0 0,0 0 1,0 0-1,0 0 1,0 1-1,-1-1 0,1 0 1,0 0-1,0 1 1,-1-1-1,1 1 0,0-1 1,-1 1-1,1-1 1,-1 1-1,1 0 1,0 0-1,-1 0 0,1 0 1,-1 0-1,-2 0 1,0 0-56,1 1 0,-1-1 1,1 0-1,-1 1 0,1 0 1,0 0-1,-1 0 0,1 0 1,0 1-1,0-1 1,0 1-1,0 0 0,-6 4 1,4-1 74,-1 1 1,1 0-1,0 1 1,0-1-1,1 1 1,0 0-1,0 0 1,1 1 0,0-1-1,0 1 1,1 0-1,0-1 1,0 1-1,0 0 1,1 0-1,1 0 1,-1 0-1,1 0 1,2 14 0,-1-20-71,1 1 0,-1 0 0,1-1 1,-1 1-1,1-1 0,0 1 1,0-1-1,0 0 0,1 1 0,-1-1 1,0-1-1,1 1 0,0 0 0,-1 0 1,1-1-1,0 0 0,-1 1 1,1-1-1,0 0 0,0-1 0,0 1 1,0 0-1,5 0 0,11 1 65,0 0 0,30-1 0,-40-1-38,-7 0-53,65-5-838,-63 5 412,-1-1 0,0 0 0,0 0-1,1 0 1,-1 0 0,0 0-1,0-1 1,0 0 0,0 1 0,0-1-1,-1 0 1,1 0 0,0-1-1,-1 1 1,0-1 0,1 1 0,2-5-1,1-17-7982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18.305"/>
    </inkml:context>
    <inkml:brush xml:id="br0">
      <inkml:brushProperty name="width" value="0.025" units="cm"/>
      <inkml:brushProperty name="height" value="0.025" units="cm"/>
    </inkml:brush>
  </inkml:definitions>
  <inkml:trace contextRef="#ctx0" brushRef="#br0">0 1 15791,'0'0'9097,"50"10"-24440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19.022"/>
    </inkml:context>
    <inkml:brush xml:id="br0">
      <inkml:brushProperty name="width" value="0.025" units="cm"/>
      <inkml:brushProperty name="height" value="0.025" units="cm"/>
    </inkml:brush>
  </inkml:definitions>
  <inkml:trace contextRef="#ctx0" brushRef="#br0">1 73 5061,'0'0'10260,"3"-9"-6518,-2 6-3610,0-1-1,0 1 1,0 0-1,1 0 1,-1-1-1,1 1 0,0 0 1,0 1-1,0-1 1,0 0-1,0 1 1,0-1-1,1 1 0,0-1 1,-1 1-1,1 0 1,0 0-1,0 0 1,0 1-1,0-1 1,0 1-1,0 0 0,1 0 1,-1 0-1,0 0 1,1 0-1,-1 1 1,4-1-1,4 0 129,-1 0 0,0 1 0,1 1 0,-1-1 0,0 2 0,14 2 0,-21-3-241,0 0 0,0 0 0,0 1 0,0-1 0,0 1 0,0-1 0,-1 1-1,1 0 1,-1 0 0,1 0 0,-1 0 0,0 0 0,0 1 0,0-1 0,0 1 0,0 0-1,0-1 1,-1 1 0,1 0 0,-1 0 0,0 0 0,0 0 0,0 0 0,0 0 0,0 4-1,0 4 43,0 0-1,0 0 0,-2 1 0,1-1 0,-1 0 0,-1 0 0,0 1 1,0-1-1,-1-1 0,-1 1 0,0 0 0,-7 13 0,-8 12 276,-2-1-1,-30 37 1,-21 38 1175,71-109-1507,0 0 0,0 0 0,0 0 0,1 0 0,-1 1 0,1-1 0,-1 0 0,1 0 0,-1 1 0,1-1 0,0 0 0,-1 1 0,1-1 0,0 0 0,0 1 0,0-1 0,0 1 0,0-1 0,1 0 0,-1 1 0,0-1 0,0 0 0,1 0 0,-1 1 0,1-1 0,1 2 0,-1-1 12,1-1-1,0 0 0,-1 0 0,1 0 0,0 0 1,0 0-1,0-1 0,0 1 0,0 0 0,0-1 1,0 1-1,0-1 0,0 0 0,0 0 0,3 0 0,11-1 82,1 0 0,-1-1 0,21-6 0,-34 8-94,37-10-107,38-13 0,-65 18-1121,-1 0-1,0-1 1,22-14 0,-21 7-2956,-13 0-2790,-7-3-5900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19.365"/>
    </inkml:context>
    <inkml:brush xml:id="br0">
      <inkml:brushProperty name="width" value="0.025" units="cm"/>
      <inkml:brushProperty name="height" value="0.025" units="cm"/>
    </inkml:brush>
  </inkml:definitions>
  <inkml:trace contextRef="#ctx0" brushRef="#br0">0 26 17040,'0'0'6566,"50"-11"-6117,-7 9 191,18-1-512,7-1-95,0 1-1283,-8 2-1825,-12 1-2242,-8-1-4676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19.837"/>
    </inkml:context>
    <inkml:brush xml:id="br0">
      <inkml:brushProperty name="width" value="0.025" units="cm"/>
      <inkml:brushProperty name="height" value="0.025" units="cm"/>
    </inkml:brush>
  </inkml:definitions>
  <inkml:trace contextRef="#ctx0" brushRef="#br0">12 107 14382,'0'0'2546,"-3"9"-678,-5 27-666,8-35-1174,0-1 1,0 1 0,0 0 0,0-1 0,0 1 0,0 0 0,1-1 0,-1 1 0,0 0 0,0-1 0,0 1 0,1-1-1,-1 1 1,0 0 0,1-1 0,-1 1 0,1-1 0,-1 1 0,1-1 0,-1 1 0,1-1 0,-1 1 0,1-1-1,-1 0 1,1 1 0,0-1 0,-1 0 0,1 0 0,-1 1 0,1-1 0,0 0 0,-1 0 0,1 0 0,0 0-1,-1 0 1,1 1 0,0-1 0,1-1 0,26 0 559,-26 0-472,6-1 22,0 0 0,-1-1 0,0 0 0,1-1 1,-1 0-1,0 0 0,-1 0 0,1-1 0,-1 0 1,0 0-1,0-1 0,0 1 0,-1-1 1,0-1-1,0 1 0,0-1 0,-1 0 0,0 0 1,-1 0-1,1 0 0,-1-1 0,-1 1 0,1-1 1,-1 0-1,-1 0 0,2-8 0,-3 15-124,-1 1 0,1 0-1,0 0 1,0-1 0,0 1 0,0 0-1,-1 0 1,1 0 0,0-1-1,0 1 1,0 0 0,0 0 0,-1 0-1,1 0 1,0-1 0,0 1-1,-1 0 1,1 0 0,0 0 0,0 0-1,-1 0 1,1 0 0,0 0-1,0 0 1,-1 0 0,1 0 0,0 0-1,-1 0 1,1 0 0,0 0 0,0 0-1,-1 0 1,1 0 0,0 0-1,0 0 1,-1 0 0,1 0 0,0 0-1,0 1 1,-1-1 0,1 0-1,0 0 1,0 0 0,0 0 0,-1 1-1,1-1 1,0 0 0,0 0-1,0 0 1,0 1 0,-1-1 0,1 0-1,0 0 1,0 1 0,0-1 0,0 1-1,-14 11-111,7-2 99,-1 0 0,1 0 1,1 0-1,0 1 0,0 0 1,1 0-1,0 1 0,1-1 1,1 1-1,0 0 0,-2 16 1,5-27-4,0 0 0,0-1 0,1 1 1,-1 0-1,0-1 0,1 1 0,-1-1 1,1 1-1,-1-1 0,0 1 0,1-1 1,-1 1-1,1-1 0,0 1 0,-1-1 1,1 1-1,-1-1 0,1 0 0,0 1 1,-1-1-1,1 0 0,0 0 0,-1 0 1,1 1-1,0-1 0,-1 0 0,1 0 1,0 0-1,0 0 0,-1 0 0,1 0 1,0 0-1,-1-1 0,1 1 0,0 0 1,-1 0-1,1 0 0,0-1 0,-1 1 1,2-1-1,31-11 218,-18 3-201,0-1 0,-1 0-1,-1-1 1,0-1 0,0 0 0,-1 0 0,-1-1 0,0-1 0,16-26 0,-26 33 12,-8 12 13,-10 13 11,10-3 19,1 0 0,0 0 0,1 0 1,0 1-1,-3 22 0,7-33-36,0 1-1,1-1 0,0 0 0,0 1 0,0-1 1,1 1-1,0-1 0,3 10 0,-3-12-25,0-1-1,0 0 0,0 0 1,0 0-1,0 0 0,1 0 1,-1 0-1,1 0 1,-1 0-1,1 0 0,0-1 1,0 1-1,0-1 0,0 1 1,0-1-1,0 0 1,0 0-1,0 0 0,1 0 1,2 1-1,-2-1 12,0 0-1,0-1 1,0 1-1,0-1 1,0 1-1,0-1 1,0 0 0,0 0-1,0 0 1,0-1-1,0 1 1,-1-1-1,1 1 1,0-1 0,0 0-1,0 0 1,0 0-1,-1-1 1,1 1-1,-1-1 1,1 1-1,-1-1 1,4-3 0,-3 2-317,-1 1 0,0-1 1,0 0-1,0 0 1,0 0-1,0 0 0,-1 0 1,2-5-1,4-31-8338,-7 8-3941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0.177"/>
    </inkml:context>
    <inkml:brush xml:id="br0">
      <inkml:brushProperty name="width" value="0.025" units="cm"/>
      <inkml:brushProperty name="height" value="0.025" units="cm"/>
    </inkml:brush>
  </inkml:definitions>
  <inkml:trace contextRef="#ctx0" brushRef="#br0">0 20 18449,'0'0'9129,"56"-19"-23382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0.536"/>
    </inkml:context>
    <inkml:brush xml:id="br0">
      <inkml:brushProperty name="width" value="0.025" units="cm"/>
      <inkml:brushProperty name="height" value="0.025" units="cm"/>
    </inkml:brush>
  </inkml:definitions>
  <inkml:trace contextRef="#ctx0" brushRef="#br0">101 0 9513,'0'0'14472,"-2"12"-14237,-9 38 171,-20 51 1,17-59-360,1 1 1,2 0 0,-6 60 0,16-102-102,1 1-1,0-1 1,0 1 0,0-1-1,0 1 1,0-1 0,0 1 0,0-1-1,1 0 1,-1 1 0,0-1-1,1 1 1,-1-1 0,1 0 0,0 1-1,-1-1 1,1 0 0,0 0-1,0 1 1,0-1 0,0 0 0,0 0-1,0 0 1,0 0 0,0 0-1,2 1 1,-1-1-443,1 0 0,0 0 0,0-1 0,0 1 0,1-1 0,-1 1-1,0-1 1,0 0 0,0 0 0,0-1 0,5 0 0,8-3-4900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0.926"/>
    </inkml:context>
    <inkml:brush xml:id="br0">
      <inkml:brushProperty name="width" value="0.025" units="cm"/>
      <inkml:brushProperty name="height" value="0.025" units="cm"/>
    </inkml:brush>
  </inkml:definitions>
  <inkml:trace contextRef="#ctx0" brushRef="#br0">40 138 5317,'0'0'20542,"8"-2"-20392,21-4-27,-18 5-70,0-1 0,0 0-1,0-1 1,0 0 0,16-8 0,-25 10-46,0 0 1,0 0-1,0 0 1,0-1-1,0 1 1,0-1-1,0 0 1,-1 1-1,1-1 1,-1 0-1,1 0 1,-1 0 0,0 0-1,0 0 1,0 0-1,0-1 1,0 1-1,0 0 1,0 0-1,-1-1 1,1 1-1,-1 0 1,0-1-1,0 1 1,1-1 0,-2 1-1,1 0 1,0-1-1,0 1 1,-1-1-1,1 1 1,-3-4-1,3 3-38,-1 1-1,0 0 1,-1 0-1,1 0 1,0 0 0,-1 0-1,1 0 1,-1 0-1,1 0 1,-1 1-1,0-1 1,0 0-1,0 1 1,0 0-1,0-1 1,0 1 0,0 0-1,0 0 1,-1 0-1,1 0 1,0 1-1,-1-1 1,1 0-1,0 1 1,-1 0 0,1 0-1,-3 0 1,1-1-16,0 1 0,0 0 0,0 1 0,0-1 1,0 1-1,1 0 0,-1-1 0,0 2 0,1-1 1,-1 0-1,0 1 0,1 0 0,0-1 0,-1 2 1,1-1-1,-4 4 0,-2 3 15,1 1 1,0 1-1,0 0 0,-10 21 0,16-28 39,0 0 0,0 0 0,0 0-1,1 0 1,-1 1 0,1-1 0,0 0-1,0 1 1,1-1 0,-1 1-1,1-1 1,0 1 0,0-1 0,1 1-1,-1-1 1,1 0 0,2 9 0,-1-11-4,0-1 1,-1 1-1,1 0 0,0 0 1,0-1-1,0 1 1,1-1-1,-1 0 1,0 1-1,1-1 1,-1 0-1,0 0 0,1-1 1,-1 1-1,1 0 1,-1-1-1,1 0 1,0 1-1,-1-1 1,5-1-1,55-2 170,-49 0-157,1 0 0,-1-2 0,-1 1-1,23-13 1,-25 12-38,0 0-1,1 0 1,-1 1-1,1 1 1,0 0 0,-1 0-1,2 1 1,10-1-1,-21 3 37,0 0-1,-1 1 0,1-1 1,0 0-1,-1 1 0,1-1 0,0 1 1,-1-1-1,1 1 0,-1-1 0,1 1 1,-1 0-1,1-1 0,-1 1 1,1 0-1,-1-1 0,0 1 0,1 0 1,-1 0-1,0-1 0,1 1 0,-1 0 1,0 0-1,0-1 0,0 1 1,0 0-1,0 0 0,0 1 0,0-1 8,0 0-1,0 0 1,0 1-1,0-1 1,1 0-1,-1 0 1,0 0-1,1 0 1,-1 1-1,1-1 1,-1 0-1,1 0 1,-1 0-1,1 0 1,0 0-1,-1 0 1,1 0-1,0 0 1,0-1-1,0 1 1,0 0-1,0 0 1,0-1-1,0 1 1,0 0-1,0-1 1,0 1-1,0-1 1,0 0-1,0 1 1,2-1-1,6 0 88,0-1-1,0 0 1,0-1-1,0 0 1,0 0-1,0-1 1,14-7-1,-15 7-118,0-1-1,0 1 1,1 1 0,-1-1 0,0 1-1,1 1 1,0 0 0,14-1-1,-21 3 7,-1-1 0,0 0 0,0 0-1,1 0 1,-1 1 0,0-1 0,0 1-1,0-1 1,0 1 0,0-1 0,0 1-1,0 0 1,0 0 0,0-1 0,0 1-1,0 0 1,0 0 0,0 0 0,-1 0-1,1 0 1,0 0 0,-1 0 0,1 0-1,0 0 1,-1 0 0,1 3 0,5 38 127,-6-38-146,0 0-1,1 0 1,-1 0-1,1 0 1,-1 0-1,1-1 1,0 1-1,1 0 1,-1 0 0,3 4-1,-4-8-199,1 1 0,-1-1 0,1 1-1,0-1 1,-1 0 0,1 1 0,-1-1 0,1 0-1,0 1 1,-1-1 0,1 0 0,-1 0-1,1 0 1,0 0 0,-1 0 0,1 0 0,0 0-1,-1 0 1,1 0 0,0 0 0,-1 0 0,1 0-1,0 0 1,-1 0 0,1-1 0,0 1-1,-1 0 1,1 0 0,0-1 0,17-11-9385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4.809"/>
    </inkml:context>
    <inkml:brush xml:id="br0">
      <inkml:brushProperty name="width" value="0.025" units="cm"/>
      <inkml:brushProperty name="height" value="0.025" units="cm"/>
    </inkml:brush>
  </inkml:definitions>
  <inkml:trace contextRef="#ctx0" brushRef="#br0">4 0 4644,'0'0'16144,"-4"80"-16080,4-32-32,0 8 32,2 4-32,5-2-32,4-10-705,3-3-416,-7-13-833,1-8-704,-3-11 864,-5-11-64,-7-9-6566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1.639"/>
    </inkml:context>
    <inkml:brush xml:id="br0">
      <inkml:brushProperty name="width" value="0.025" units="cm"/>
      <inkml:brushProperty name="height" value="0.025" units="cm"/>
    </inkml:brush>
  </inkml:definitions>
  <inkml:trace contextRef="#ctx0" brushRef="#br0">135 5 13645,'0'0'11872,"-10"-3"-11364,3 2-475,1 1 0,-1-1 0,0 1 1,0 0-1,0 1 0,0-1 0,-10 4 1,13-4-34,1 1 0,0 0 0,0 0 0,-1 1 0,1-1 0,0 0 0,0 1 0,0 0 0,0 0 0,1 0 0,-1 0 0,1 0 0,-1 1 0,1-1 0,-1 1 0,1-1 0,0 1 0,0 0 0,1 0 0,-1 0 0,-1 5 1,2-7-7,1 0 1,0 1-1,0-1 1,0 0-1,0 1 1,0-1-1,1 0 1,-1 0-1,0 1 1,0-1-1,1 0 1,-1 0-1,1 0 0,-1 1 1,1-1-1,0 0 1,-1 0-1,1 0 1,0 0-1,0 0 1,0 0-1,0 0 1,0-1-1,0 1 1,0 0-1,0 0 1,0-1-1,0 1 1,0 0-1,0-1 1,0 0-1,1 1 1,-1-1-1,0 1 1,0-1-1,2 0 1,57 13-251,-46-11 230,0 0 11,0 1 0,-1 1 1,1 0-1,-1 1 0,0 0 1,13 8-1,-24-12 19,1 0 0,-1 1 0,0-1 0,0 1 0,0 0 0,0 0 0,0 0 0,0 0 0,-1 0 0,1 0 0,0 0 0,-1 0 0,0 1 0,1-1 1,-1 0-1,0 1 0,-1-1 0,1 1 0,0 0 0,-1-1 0,1 1 0,-1-1 0,0 1 0,0 0 0,0 0 0,0-1 0,0 1 0,0-1 0,-1 1 0,0 0 0,1-1 0,-1 1 0,0-1 0,0 1 0,0-1 0,-1 1 0,1-1 0,0 0 0,-3 3 0,-2 2 186,0 0-1,0 0 0,0-1 1,-1 0-1,0 0 0,0-1 0,0 0 1,-1 0-1,0 0 0,0-1 0,0-1 1,0 1-1,-1-1 0,1-1 1,-1 1-1,0-1 0,0-1 0,1 0 1,-1 0-1,0-1 0,-10 0 0,17 0-211,1-1 1,-1 1-1,0 0 0,0-1 0,1 1 0,-1-1 0,0 0 0,1 1 0,-1-1 0,1 0 0,-1 0 0,1 0 0,-1 0 0,1 0 0,-1 0 0,1-1 1,0 1-1,0 0 0,0-1 0,0 1 0,0-1 0,0 1 0,0-1 0,0 1 0,1-1 0,-1 0 0,0 1 0,0-4 0,1 3-179,-1 0 0,1 0-1,0 0 1,-1 0 0,1 0-1,0 0 1,1 0 0,-1 0-1,0-1 1,0 1 0,1 0-1,-1 0 1,1 0 0,0 0-1,0 0 1,-1 1 0,1-1-1,0 0 1,1 0 0,-1 0-1,0 1 1,0-1 0,1 1-1,2-4 1,6-1-1649,0 1 1,1-1-1,-1 2 0,22-8 0,-15 7-1275,18-8-4344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2.297"/>
    </inkml:context>
    <inkml:brush xml:id="br0">
      <inkml:brushProperty name="width" value="0.025" units="cm"/>
      <inkml:brushProperty name="height" value="0.025" units="cm"/>
    </inkml:brush>
  </inkml:definitions>
  <inkml:trace contextRef="#ctx0" brushRef="#br0">35 16 9737,'0'0'16667,"-6"8"-16641,2-1-25,0 1-1,0-1 0,0 1 0,1-1 0,-4 16 0,6-21 1,1 0 0,-1 0-1,1 0 1,0-1 0,0 1-1,-1 0 1,1 0 0,1 0-1,-1 0 1,0 0-1,0-1 1,1 1 0,-1 0-1,1 0 1,-1-1 0,1 1-1,0 0 1,0 0 0,0-1-1,0 1 1,0-1 0,0 1-1,0-1 1,0 0-1,1 1 1,-1-1 0,1 0-1,-1 0 1,1 0 0,-1 0-1,1 0 1,0 0 0,-1 0-1,1 0 1,0-1-1,-1 1 1,1-1 0,0 1-1,3-1 1,2 1 24,1 0 0,-1 0 0,1-1 1,-1 0-1,1 0 0,-1-1 0,1 0 0,-1-1 0,0 1 1,0-1-1,1-1 0,-1 0 0,0 0 0,-1 0 0,1 0 0,10-9 1,-9 6 22,1 0 0,-1-1 0,-1 0 0,0 0 0,0-1 0,0 0 0,-1-1 0,0 1 0,-1-1 0,0 0 0,7-16 0,-21 45-189,6-12 174,-1 0 1,1 0 0,0 0-1,1 0 1,-1 0 0,2 1-1,-1-1 1,1 1 0,1-1 0,-1 12-1,2-19-21,0 0-1,0-1 0,0 1 0,-1 0 1,1 0-1,0-1 0,0 1 1,0 0-1,0-1 0,0 1 1,0-1-1,1 1 0,-1-1 1,0 1-1,0-1 0,0 0 0,0 0 1,0 1-1,1-1 0,-1 0 1,0 0-1,0 0 0,0 0 1,1-1-1,-1 1 0,0 0 1,0 0-1,0-1 0,1 0 0,38-9 451,33-27-207,-59 28-284,1 0 0,0 2 0,0 0-1,1 0 1,16-3 0,-31 9 16,0 1-1,0 0 1,0 0-1,-1 0 1,1 0-1,0 0 1,0 0-1,0 0 1,0 0 0,0 0-1,0 0 1,0 0-1,0 1 1,0-1-1,0 0 1,0 1-1,0-1 1,-1 0 0,1 1-1,0-1 1,0 1-1,0 0 1,-1-1-1,1 1 1,0 0-1,-1-1 1,1 1 0,-1 0-1,1 0 1,0-1-1,-1 1 1,0 0-1,1 0 1,-1 0-1,0 0 1,1 0-1,-1-1 1,0 1 0,0 0-1,1 2 1,-2 48 67,0-31-53,5-20 105,0-1 0,-1-1 0,1 1 0,-1-1 0,1 1 1,-1-1-1,0 0 0,4-3 0,1-1-107,0 1 0,0-1-1,1 1 1,-1 1 0,1 0 0,0 0 0,1 0-1,-1 1 1,0 1 0,1-1 0,0 2-1,10-2 1,-19 4-4,0-1 0,0 1 0,0-1-1,0 1 1,0-1 0,-1 1 0,1 0 0,0-1-1,0 1 1,0 0 0,-1 0 0,1-1 0,0 1-1,-1 0 1,1 0 0,-1 0 0,1 0 0,-1 0-1,1 0 1,-1 0 0,0 0 0,1 0 0,-1 0-1,0 0 1,0 0 0,0 0 0,0 0 0,0 1-1,0-1 1,0 0 0,0 0 0,0 0 0,0 0-1,-1 0 1,1 0 0,-1 2 0,0-2 8,1 0 1,0 0-1,0 1 1,-1-1-1,1 0 0,0 0 1,0 0-1,0 0 0,0 1 1,0-1-1,1 0 1,-1 0-1,0 0 0,1 0 1,-1 0-1,0 0 1,1 1-1,-1-1 0,1 0 1,0 0-1,0 1 1,2-2 31,-1 0 1,1 0 0,-1-1-1,1 1 1,-1 0 0,1-1-1,-1 0 1,1 1-1,-1-1 1,0 0 0,1 0-1,-1-1 1,0 1 0,0 0-1,0-1 1,0 1 0,0-1-1,0 0 1,2-2-1,6-3-21,-4 3-110,0 0 0,0 0 1,0 1-1,0 0 0,0 0 1,1 1-1,-1-1 0,1 2 1,0-1-1,-1 1 0,1 0 1,10-1-1,-16 3 48,0-1 0,0 1 1,0 0-1,0-1 0,0 1 1,0 0-1,-1 0 0,1 0 0,0 0 1,0-1-1,-1 1 0,1 0 1,0 0-1,-1 1 0,1-1 1,-1 0-1,1 0 0,-1 0 0,0 0 1,1 0-1,-1 0 0,0 1 1,0-1-1,0 0 0,0 0 1,0 0-1,0 0 0,0 1 0,-1 1 1,4 16-2651,5-8-4923,-3-10 217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2.750"/>
    </inkml:context>
    <inkml:brush xml:id="br0">
      <inkml:brushProperty name="width" value="0.025" units="cm"/>
      <inkml:brushProperty name="height" value="0.025" units="cm"/>
    </inkml:brush>
  </inkml:definitions>
  <inkml:trace contextRef="#ctx0" brushRef="#br0">29 21 6598,'0'0'11996,"-3"8"-9925,0-1-1776,-2 5 78,1-1 1,0 1-1,1 0 1,0 1-1,-1 14 1,4-27-368,1 1 0,-1-1 0,0 1 0,0-1 0,1 1 0,-1-1 1,0 1-1,1-1 0,-1 1 0,1-1 0,-1 1 0,1-1 0,-1 0 1,1 1-1,-1-1 0,1 0 0,-1 1 0,1-1 0,-1 0 0,1 0 1,-1 1-1,1-1 0,-1 0 0,1 0 0,0 0 0,-1 0 0,1 0 1,-1 0-1,1 0 0,0 0 0,-1 0 0,1 0 0,-1 0 0,1 0 1,0 0-1,-1-1 0,1 1 0,-1 0 0,1 0 0,-1-1 0,1 1 1,0-1-1,28-11 130,-5-3-343,-15 9 234,-1 1 1,1-1-1,0 1 1,0 1 0,1 0-1,0 0 1,-1 1-1,1 0 1,0 1-1,14-2 1,-24 4 66,1 0-1,0 0 0,-1 1 1,1-1-1,0 0 1,-1 0-1,1 1 1,-1-1-1,1 1 1,-1-1-1,1 0 1,0 1-1,-1-1 0,0 1 1,1 0-1,-1-1 1,1 1-1,-1-1 1,0 1-1,1 0 1,-1-1-1,0 1 1,1-1-1,-1 1 0,0 1 1,0-1-60,1 0 0,-1 0 0,1 0 0,-1 0-1,1 0 1,-1 0 0,1 0 0,0 0 0,-1 0 0,1 0 0,0 0 0,0-1 0,-1 1 0,1 0 0,0 0-1,0-1 1,0 1 0,0-1 0,0 1 0,0-1 0,0 1 0,0-1 0,0 1 0,0-1 0,1 0-1,-1 0 1,2 1 0,9-3 65,0 0-1,0 0 0,0-1 0,0 0 1,-1-1-1,1-1 0,18-9 0,16-6-99,-28 13-15,43-15-46,-57 21 41,0 0 0,0 0 0,-1 0 0,1 1 0,0-1-1,0 1 1,0 0 0,0 1 0,0-1 0,0 0 0,0 1 0,6 2 0,-9-3 40,0 1 1,-1 0-1,1 0 1,0 0-1,0-1 0,-1 1 1,1 0-1,-1 0 1,1 0-1,-1 0 1,1 0-1,-1 0 1,1 0-1,-1 0 1,0 0-1,0 1 0,0-1 1,1 0-1,-1 0 1,0 0-1,0 0 1,-1 0-1,1 0 1,0 0-1,0 0 1,0 1-1,-1-1 0,1 0 1,0 0-1,-1 0 1,1 0-1,-2 1 1,-16 33 1190,12-26-577,-3 9-1950,9-17 982,1-1 0,-1 1-1,1-1 1,0 1 0,-1-1 0,1 1 0,0-1-1,0 0 1,-1 1 0,1-1 0,0 0 0,0 0 0,0 0-1,-1 0 1,1 0 0,0 1 0,0-1 0,-1-1-1,1 1 1,0 0 0,0 0 0,0 0 0,-1 0 0,1 0-1,0-1 1,0 1 0,-1 0 0,2-1 0,10-3-7764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3.098"/>
    </inkml:context>
    <inkml:brush xml:id="br0">
      <inkml:brushProperty name="width" value="0.025" units="cm"/>
      <inkml:brushProperty name="height" value="0.025" units="cm"/>
    </inkml:brush>
  </inkml:definitions>
  <inkml:trace contextRef="#ctx0" brushRef="#br0">84 1 18834,'0'0'7185,"8"6"-6779,-4-2-329,51 36 226,-52-38-274,0 0 1,0 0-1,1 0 0,-1-1 1,1 1-1,-1-1 0,1 0 0,-1 0 1,1 0-1,0-1 0,-1 1 1,1-1-1,0 0 0,0 0 1,-1 0-1,1 0 0,6-2 1,-9 2-17,-1 0 1,1-1 0,0 1 0,0-1 0,0 1-1,-1-1 1,1 1 0,0-1 0,-1 1 0,1-1-1,0 1 1,-1-1 0,1 0 0,-1 1 0,1-1 0,-1 0-1,1 0 1,-1 0 0,1 1 0,-1-1 0,0 0-1,0 0 1,1 0 0,-1 0 0,0 1 0,0-1 0,0 0-1,0 0 1,0 0 0,0 0 0,0 0 0,0 0-1,0 0 1,-1 1 0,1-1 0,0 0 0,0 0 0,-1 0-1,1 0 1,-1-1 0,-1 0-14,1 0-1,0 0 1,0 0-1,0 1 1,-1-1 0,1 0-1,-1 0 1,0 1-1,1-1 1,-1 1 0,0 0-1,0-1 1,0 1-1,-4-2 1,-2 2-25,0-1 0,0 1 0,0 1 0,0-1 0,0 1 0,0 1 0,-1-1-1,1 1 1,0 1 0,0 0 0,0 0 0,1 0 0,-1 1 0,0 0 0,-9 6 0,12-7 53,1 1 1,0-1 0,0 1 0,0 0-1,0 0 1,0 0 0,0 0-1,1 1 1,0 0 0,0-1 0,0 1-1,0 0 1,0 1 0,1-1-1,0 0 1,0 1 0,0-1-1,0 1 1,1 0 0,-1 0 0,1-1-1,1 1 1,-1 0 0,1 0-1,0 0 1,0 8 0,1-10-27,0 0 0,0 0 0,1 0 0,-1 0 1,1 0-1,-1 0 0,1-1 0,0 1 0,0 0 0,0-1 1,1 0-1,-1 1 0,0-1 0,1 0 0,0 0 0,-1 0 1,1-1-1,0 1 0,0-1 0,0 1 0,0-1 0,0 0 1,0 0-1,0 0 0,4 0 0,9 2-786,0 0 0,0-1 0,28 0-1,0-4-4798,1-8-5820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4.121"/>
    </inkml:context>
    <inkml:brush xml:id="br0">
      <inkml:brushProperty name="width" value="0.025" units="cm"/>
      <inkml:brushProperty name="height" value="0.025" units="cm"/>
    </inkml:brush>
  </inkml:definitions>
  <inkml:trace contextRef="#ctx0" brushRef="#br0">59 0 9065,'0'0'11563,"-6"9"-11291,-1 1 137,0 1 0,1 1 0,1-1 0,-1 1 0,2 0 0,0 0 1,0 0-1,1 0 0,0 1 0,-1 21 0,5-33-395,-1-1 0,1 1 0,-1 0-1,1-1 1,0 1 0,-1 0 0,1-1 0,0 1 0,0-1-1,-1 1 1,1-1 0,0 1 0,0-1 0,0 0 0,0 1 0,0-1-1,-1 0 1,1 0 0,0 1 0,0-1 0,0 0 0,0 0-1,0 0 1,0 0 0,0 0 0,0 0 0,0-1 0,0 1 0,-1 0-1,1 0 1,0-1 0,0 1 0,0 0 0,0-1 0,0 0-1,37-11 525,-13-3-168,43-34 1,-6 4-231,-61 45-145,-1 0 0,0 0 0,0 0 0,0 0 0,1 0 0,-1-1 0,0 1 0,0 0 0,0 0 0,1 0 0,-1 0 0,0 0 0,0 0 0,0 0 0,1 0 0,-1 0 0,0 0 1,0 0-1,1 0 0,-1 0 0,0 0 0,0 0 0,0 0 0,1 0 0,-1 0 0,0 0 0,0 0 0,0 1 0,1-1 0,-1 0 0,0 0 0,0 0 0,0 0 0,1 0 0,-1 1 0,0-1 1,0 0-1,0 0 0,0 0 0,0 0 0,0 1 0,1-1 0,-1 0 0,0 0 0,0 1 0,3 15-84,-5 19 187,-4 56 158,6-90-249,0-1 0,0 1 0,0-1 0,0 1-1,0 0 1,0-1 0,0 1 0,0-1 0,1 1 0,-1-1 0,0 1 0,0-1 0,0 1 0,1-1 0,-1 1-1,0-1 1,1 1 0,-1-1 0,0 1 0,1-1 0,-1 1 0,1-1 0,-1 0 0,1 1 0,-1-1 0,1 0-1,-1 1 1,1-1 0,-1 0 0,2 1 0,21-3 406,20-18 572,-26 7-797,-1-2 1,26-28-1,7-7-144,-48 49-62,-1 1 0,0 0 1,0-1-1,1 1 1,-1 0-1,0 0 0,1-1 1,-1 1-1,0 0 1,1 0-1,-1 0 0,1-1 1,-1 1-1,0 0 1,1 0-1,-1 0 0,1 0 1,-1 0-1,0 0 1,1 0-1,-1 0 0,1 0 1,-1 0-1,1 0 0,-1 0 1,0 0-1,1 0 1,-1 0-1,1 0 0,-1 0 1,0 1-1,1-1 1,-1 0-1,1 0 0,-1 0 1,0 1-1,1-1 1,-1 0-1,0 1 0,0-1 1,1 0-1,-1 1 1,0-1-1,0 0 0,1 1 1,-1-1-1,0 0 1,0 1-1,0-1 0,1 1 1,-1-1-1,0 0 0,0 1 1,0-1-1,0 1 1,0 0-1,7 37-121,-2-10 123,-4-26 20,0 0 0,0 0 1,0 0-1,0 0 0,0-1 0,0 1 0,0 0 0,1-1 0,-1 1 0,1-1 0,-1 1 1,1-1-1,-1 0 0,1 0 0,0 1 0,0-1 0,0-1 0,0 1 0,0 0 1,0 0-1,0-1 0,3 1 0,-1 0 21,-1-1-1,1-1 1,0 1 0,0-1 0,-1 1 0,1-1 0,0 0-1,-1 0 1,1-1 0,-1 1 0,6-4 0,4-3 41,0-1 1,0 0 0,-1-1 0,19-20-1,-22 24-462,-6 10 175,-4 20 130,1-22 93,-1-1 1,1 1-1,-1-1 0,1 0 1,0 1-1,0-1 0,-1 1 0,1-1 1,0 1-1,0-1 0,0 1 0,1-1 1,-1 1-1,0-1 0,0 1 1,1-1-1,-1 0 0,1 1 0,0-1 1,-1 0-1,1 1 0,0-1 0,0 0 1,0 2-1,4-4 19,-1 1 1,0-1-1,0 0 1,0 0-1,0-1 1,-1 1-1,1-1 1,0 0-1,0 0 0,-1 0 1,0 0-1,1-1 1,2-2-1,45-45-4880,-28 27-3480,-7 9-2385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4.812"/>
    </inkml:context>
    <inkml:brush xml:id="br0">
      <inkml:brushProperty name="width" value="0.025" units="cm"/>
      <inkml:brushProperty name="height" value="0.025" units="cm"/>
    </inkml:brush>
  </inkml:definitions>
  <inkml:trace contextRef="#ctx0" brushRef="#br0">177 119 11787,'0'0'15199,"-3"10"-15215,-8 28 118,-29 112 156,-74 175 1,108-320 278,3-18-59,4-21 50,1 4-450,2 0 1,1 1-1,2 0 1,15-44-1,54-109-268,-73 174 168,54-102-187,-51 99 205,1 0 1,1 1-1,0 0 0,0 0 0,0 1 0,2 0 1,15-12-1,-23 19-10,1 1 0,-1-1 0,1 0 1,0 0-1,-1 1 0,1 0 0,0 0 0,0-1 0,0 1 1,0 1-1,0-1 0,0 0 0,0 1 0,0 0 1,1 0-1,-1 0 0,0 0 0,0 0 0,0 0 1,0 1-1,0 0 0,5 1 0,-5 0 0,-1 0 0,0 0 0,1 0 0,-1 0-1,0 0 1,-1 0 0,1 0 0,0 1 0,0-1 0,-1 1 0,0-1 0,1 1 0,-1 0-1,0 0 1,0-1 0,-1 1 0,1 0 0,0 0 0,-1 0 0,0 0 0,0 0-1,0 0 1,0 3 0,0-2 24,0 0-1,-1 0 0,1 0 1,-1 0-1,0 0 0,0 0 1,-1-1-1,1 1 1,-1 0-1,1-1 0,-5 6 1,0 2 5,6-9-19,0-1 0,-1 0 0,1 1 0,0-1 0,0 0 0,0 1 0,0-1 0,0 0 0,0 1 0,1-1 0,-1 0 0,0 1 0,1-1 0,-1 0 0,1 1 0,-1-1-1,1 0 1,1 2 0,18 27-521,-11-18 60,-7-9 388,0 1-1,1-1 1,-1 1 0,-1-1 0,1 1 0,-1 0 0,1 0-1,-1-1 1,0 1 0,0 0 0,-1 0 0,1 0 0,-1 0 0,0 0-1,-1 8 1,0-9 149,0 1-1,0-1 0,-1 0 1,0 0-1,1 0 0,-1 0 1,0-1-1,0 1 0,-1 0 1,1-1-1,0 0 0,-1 1 1,0-1-1,1 0 0,-1 0 1,0-1-1,0 1 0,0-1 1,-5 3-1,-10 3 360,-1 1 0,1-2 1,-2-1-1,-34 6 0,42-9-843,1-1 0,0-1 0,-1 0 1,1 0-1,-20-5 0,11-5-4099,8-6-2829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5.971"/>
    </inkml:context>
    <inkml:brush xml:id="br0">
      <inkml:brushProperty name="width" value="0.025" units="cm"/>
      <inkml:brushProperty name="height" value="0.025" units="cm"/>
    </inkml:brush>
  </inkml:definitions>
  <inkml:trace contextRef="#ctx0" brushRef="#br0">117 285 6790,'0'0'13838,"10"-11"-11095,-5 7-2472,52-61 2439,-53 60-2595,0-1 1,0 0 0,-1 0-1,0 0 1,0 0-1,0-1 1,-1 0-1,1 1 1,-2-1-1,1 0 1,1-13-1,-4 19-117,1 1-1,0-1 1,0 1-1,0 0 1,-1-1-1,1 1 1,0 0-1,0-1 1,-1 1-1,1 0 1,0-1-1,-1 1 1,1 0-1,0 0 1,-1-1-1,1 1 1,0 0-1,-1 0 1,1 0-1,-1-1 1,1 1-1,-1 0 1,1 0-1,0 0 1,-1 0-1,1 0 1,-1 0-1,1 0 1,-1 0-1,1 0 1,0 0-1,-1 0 1,1 0-1,-1 0 1,1 0-1,-1 1 1,1-1-1,-1 0 1,-17 6-162,11-1 131,1 0 0,-1 1-1,2-1 1,-1 1 0,0 1 0,1-1 0,0 1 0,1 0 0,0 0 0,-6 11 0,-27 79-25,33-86 36,1-1 1,0 1-1,0 0 0,2 0 1,-1 0-1,1 0 0,1 0 1,0 0-1,1 1 1,0-1-1,0 0 0,1 0 1,1-1-1,0 1 0,0 0 1,1-1-1,1 0 1,6 13-1,-3-10-201,-1 0 0,0 1 0,-1 0 0,0 0 0,-1 1 1,-1 0-1,0-1 0,-1 1 0,-1 1 0,0-1 0,-1 23 0,-1-36 238,0 0 0,0 0-1,0 0 1,-1 0 0,1 0-1,0 0 1,-1 0 0,0 0-1,1 0 1,-1 0-1,0 0 1,0 0 0,0 0-1,0-1 1,0 1 0,-1 0-1,1-1 1,0 1 0,-1-1-1,1 1 1,-1-1 0,0 0-1,1 1 1,-1-1-1,0 0 1,0 0 0,0 0-1,1-1 1,-1 1 0,0 0-1,0-1 1,0 1 0,0-1-1,-1 0 1,1 1 0,0-1-1,0 0 1,-3-1-1,1 1 47,0-1 0,0 1-1,0-1 1,0 0-1,0 0 1,1-1 0,-1 1-1,0-1 1,1 0-1,-1 0 1,1 0 0,-1 0-1,1 0 1,0-1-1,0 0 1,0 0 0,0 1-1,1-2 1,-5-4-1,2-1-52,0-1 0,1 1-1,0-1 1,1 0-1,0 0 1,0 0-1,1 0 1,0-1 0,1 1-1,0-1 1,0 1-1,3-21 1,0 16-6,1 1 0,1 0-1,0-1 1,1 2 0,1-1 0,0 0 0,1 1-1,11-17 1,4 0 83,1 1 0,2 0 0,1 2 0,1 1 0,1 2 0,45-31 0,21-3 34,-66 43-131,-1-1 0,-1-2 0,0 0 0,24-24 0,-49 41 10,0 0 1,0 1-1,-1-1 0,1 0 0,0 0 0,0 0 1,-1 0-1,1 0 0,0 0 0,-1 0 0,1 0 1,-1 0-1,1 0 0,-1 0 0,0 0 1,1 0-1,-1 0 0,0 0 0,0 0 0,0-1 1,0 0-1,0 1-5,-1 0-1,1 1 1,0-1 0,-1 0 0,0 1 0,1-1-1,-1 1 1,1-1 0,-1 1 0,0-1-1,1 1 1,-1-1 0,0 1 0,1 0-1,-1-1 1,0 1 0,0 0 0,0-1 0,1 1-1,-1 0 1,-1 0 0,-49-1-211,40 4 194,0-1 0,0 1 0,1 1 0,-1 0 1,1 1-1,0 0 0,0 0 0,1 1 0,0 0 1,0 1-1,0 0 0,-10 10 0,12-10 2,-1 1 1,1-1-1,1 1 0,0 1 0,0-1 1,0 1-1,1 0 0,0 0 1,1 0-1,0 1 0,1 0 0,0 0 1,-3 13-1,6-20 13,0-1 0,0 1 0,0-1 0,0 1 0,0 0 0,0-1 0,1 1 0,-1-1 0,1 1 0,0 0 0,0-1 0,0 0 0,0 1 0,0-1 0,1 0 0,-1 1 0,1-1 0,-1 0 0,1 0 0,0 0 0,0 0 0,-1 0 0,1-1 0,1 1 0,-1-1 0,0 1 0,0-1 0,1 0 0,-1 0 0,0 0 0,1 0 0,-1 0 0,1 0 0,0-1 0,-1 1 0,1-1 0,-1 0 0,6 0 0,5 1 57,-1-1 1,1 0 0,0-1-1,-1-1 1,1 0-1,23-7 1,-22 4 69,1 0 1,-1-1-1,1-1 0,-2-1 0,1 0 0,-1 0 1,0-1-1,-1-1 0,0 0 0,-1-1 0,0 0 1,-1-1-1,10-13 0,-14 11 130,-15 19-292,-16 18-144,18-12 219,-1 0-1,2 0 1,0 1 0,0 0-1,1 0 1,1 1 0,-5 16 0,9-28-23,0 0 1,0 0-1,0 0 1,-1 0-1,1 0 1,0 0 0,0 0-1,0 0 1,1-1-1,-1 1 1,0 0-1,0 0 1,0 0 0,1 0-1,-1 0 1,0 0-1,1 0 1,-1 0-1,1 0 1,-1-1 0,1 1-1,-1 0 1,1 0-1,0-1 1,-1 1-1,1 0 1,1 0 0,0 0 52,0 1 1,1-2 0,-1 1 0,1 0-1,-1 0 1,0-1 0,1 1 0,-1-1-1,1 0 1,4 0 0,2 0 205,1-1-1,-1 0 1,0 0 0,18-6-1,-8-1-164,-1-1 1,0-1-1,-1 0 0,0-1 0,17-14 0,40-26-538,-72 86-472,-15 0 1008,11-30-111,0-1 0,0 1-1,0-1 1,0 1 0,1 0 0,0-1 0,-1 10 0,25-54-10735,-12 13 1275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6.332"/>
    </inkml:context>
    <inkml:brush xml:id="br0">
      <inkml:brushProperty name="width" value="0.025" units="cm"/>
      <inkml:brushProperty name="height" value="0.025" units="cm"/>
    </inkml:brush>
  </inkml:definitions>
  <inkml:trace contextRef="#ctx0" brushRef="#br0">4 0 9065,'0'0'8199,"-4"53"-14637</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6.678"/>
    </inkml:context>
    <inkml:brush xml:id="br0">
      <inkml:brushProperty name="width" value="0.025" units="cm"/>
      <inkml:brushProperty name="height" value="0.025" units="cm"/>
    </inkml:brush>
  </inkml:definitions>
  <inkml:trace contextRef="#ctx0" brushRef="#br0">120 259 8584,'0'0'7527,"-11"4"-4580,5-2-2731,-5 1 387,0 1 1,0 1 0,-19 11 0,27-15-462,1 1 0,-1 0 0,0 0 0,1 0 0,-1 0 0,1 1 0,0-1 0,0 1 0,-1-1 0,2 1 0,-1 0 0,0 0 0,1-1 0,-1 1 0,1 1 0,0-1 0,0 0 0,0 0 0,0 0 0,1 0 0,-1 5 0,1-6-134,0-1 1,0 0-1,0 0 1,0 0-1,1 1 1,-1-1-1,0 0 1,1 0-1,-1 0 0,1 0 1,-1 0-1,1 0 1,0 0-1,-1 0 1,1 0-1,0 0 1,0 0-1,-1 0 1,1 0-1,0 0 1,0-1-1,0 1 0,0 0 1,0-1-1,2 2 1,1-1 13,0 0-1,0 0 1,0 0 0,0 0-1,0 0 1,0-1 0,0 0-1,4 0 1,1 0 73,-1-1 1,0 0 0,0 0-1,0-1 1,0 0-1,0 0 1,13-6 0,-8-1 7,0 0 0,-1-1 1,0 0-1,-1-1 1,0 0-1,0-1 0,-2 0 1,1 0-1,8-16 1,-2-2 90,-1 0-1,-1 0 1,11-37 0,-23 61-188,0-1 0,0 1 0,0-1 0,-1 0-1,0 0 1,0 1 0,-1-1 0,1 0 0,-2 0 0,0-10-1,0 16-7,0 1-1,1 0 1,-1-1-1,1 1 0,-1-1 1,0 1-1,1 0 1,-1-1-1,0 1 0,1 0 1,-1-1-1,0 1 1,0 0-1,1 0 0,-1 0 1,0 0-1,0 0 1,1 0-1,-1 0 0,0 0 1,0 0-1,1 0 1,-1 0-1,0 1 0,0-1 1,1 0-1,-1 0 1,0 1-1,1-1 0,-1 0 1,0 1-1,1-1 1,-1 1-1,1-1 0,-1 1 1,0 0-1,-25 16-157,24-15 143,-21 16 74,-34 36-1,51-49-39,1 0 0,1 1 1,-1 0-1,1 0 0,0 0 0,1 1 1,-1-1-1,1 1 0,1 0 1,-1 0-1,1 0 0,-2 11 0,4-16-20,1 0 1,-1 0-1,1 0 0,-1 0 0,1 0 0,0 0 0,0-1 0,0 1 0,0 0 0,0 0 0,0 0 0,0-1 1,0 1-1,1-1 0,-1 1 0,1-1 0,-1 1 0,1-1 0,0 0 0,-1 0 0,1 0 0,0 0 0,0 0 0,0 0 1,0 0-1,0-1 0,0 1 0,0-1 0,0 1 0,2-1 0,73 12-484,-68-11 285,16 1-293,-16-2 340,1 1-1,-1-1 1,0 1-1,0 1 1,0 0-1,0 0 1,0 1-1,0 0 1,14 8-1,-21-10 144,-1 0-1,0 0 1,0 0-1,0 0 1,1 0 0,-1 0-1,0 1 1,0-1-1,-1 0 1,1 1-1,0-1 1,0 1 0,-1-1-1,1 1 1,-1-1-1,1 1 1,-1-1-1,0 1 1,1-1 0,-1 1-1,0 0 1,0-1-1,0 1 1,-1 2 0,-15 38 740,6-21-3045,6-2-3583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7.634"/>
    </inkml:context>
    <inkml:brush xml:id="br0">
      <inkml:brushProperty name="width" value="0.025" units="cm"/>
      <inkml:brushProperty name="height" value="0.025" units="cm"/>
    </inkml:brush>
  </inkml:definitions>
  <inkml:trace contextRef="#ctx0" brushRef="#br0">212 241 10442,'0'0'7725,"4"-7"-3588,-4 6-4122,1-2 396,1-1 1,0 0 0,-1 0 0,0 0 0,0 0-1,0 0 1,-1 0 0,1-4 0,-1 7-329,0-1 1,-1 1-1,1-1 1,-1 1 0,1-1-1,-1 1 1,1 0-1,-1-1 1,0 1-1,1-1 1,-1 1 0,0 0-1,0 0 1,0 0-1,0 0 1,0-1 0,0 1-1,0 0 1,-1 1-1,1-1 1,0 0-1,-1 0 1,1 0 0,0 1-1,-1-1 1,1 1-1,-1-1 1,1 1-1,-1 0 1,1-1 0,-3 1-1,-4-1-77,1 0 0,-1 1 1,0-1-1,0 2 0,0-1 0,0 1 0,1 0 0,-1 1 1,0 0-1,1 0 0,-1 0 0,1 1 0,0 0 0,0 1 1,0 0-1,0 0 0,1 0 0,0 1 0,-1 0 0,2 0 0,-1 0 1,0 1-1,1 0 0,0 0 0,-6 10 0,11-15-12,-1-1 0,0 1 0,1 0 0,-1 0 0,1 0 0,-1-1 0,1 1 0,0 0 0,-1 0 0,1 0 0,0 0 1,-1 0-1,1 0 0,0 0 0,0 0 0,0-1 0,0 1 0,0 0 0,0 0 0,0 0 0,0 0 0,1 0 0,-1 0 0,0 0 0,0 0 0,1 0 0,0 1 0,0-1 6,0 0 0,1 0 0,-1-1 0,0 1 0,0 0 0,1-1 0,-1 1 0,1-1 0,-1 1 0,1-1 0,-1 0 0,1 0 0,-1 1 0,0-1 0,4-1 0,5 1 37,1-1-1,0-1 1,-1 0 0,12-4-1,7-5-46,0-2 0,-1-2 0,-1 0-1,0-1 1,48-41 0,-40 28-139,-1-2 1,44-50-1,-113 123-39,11-15 231,2 2 0,0 0 0,2 0 0,-28 58 0,47-84-38,0 0 0,0 0 0,0 0 0,0 0 1,0 0-1,1 0 0,-1 0 0,1 0 0,0 1 0,0-1 0,0 0 1,0 0-1,1 0 0,0 4 0,0-5 1,-1-1 0,1 1 0,0 0-1,0-1 1,0 1 0,0-1 0,0 1 0,1-1 0,-1 0 0,0 1 0,1-1-1,-1 0 1,1 0 0,-1 0 0,1 0 0,-1 0 0,1 0 0,2 1-1,3-1 16,-1 1-1,1-1 0,0 0 1,0 0-1,0-1 0,-1 0 1,1 0-1,0-1 0,0 0 1,0 0-1,11-4 0,-8 2-71,0-1 1,0-1-1,-1 1 0,0-2 0,0 1 0,0-1 0,0-1 1,-1 1-1,0-1 0,-1-1 0,1 0 0,-1 0 0,-1 0 1,0-1-1,0 0 0,0 0 0,-1 0 0,-1-1 0,0 1 1,0-1-1,-1-1 0,4-14 0,-7 25 45,0-1 0,0 1 0,0 0 1,0-1-1,0 1 0,0-1 0,0 1 0,0 0 0,0-1 0,0 1 0,0 0 0,0-1 0,0 1 0,0-1 1,0 1-1,0 0 0,0-1 0,-1 1 0,1 0 0,0-1 0,0 1 0,0 0 0,-1-1 0,1 1 0,0 0 1,0 0-1,-1-1 0,1 1 0,0 0 0,-1 0 0,1-1 0,0 1 0,-1 0 0,1 0 0,0 0 0,-1 0 1,1 0-1,0-1 0,-1 1 0,0 0 0,-20 5-169,-18 19 106,33-20 60,1 0 53,1-1 0,-1 1-1,1-1 1,0 1 0,0 0 0,0 1 0,1-1 0,-1 0-1,1 1 1,0 0 0,0 0 0,-3 8 0,6-12-42,1 0 1,-1 0 0,0 0-1,0-1 1,0 1-1,1 0 1,-1 0-1,0 0 1,1-1 0,-1 1-1,1 0 1,-1 0-1,1-1 1,-1 1-1,1 0 1,-1-1 0,1 1-1,0-1 1,-1 1-1,1 0 1,0-1-1,0 0 1,-1 1-1,1-1 1,0 1 0,0-1-1,0 0 1,-1 0-1,1 1 1,0-1-1,0 0 1,0 0 0,0 0-1,1 0 1,40 4 114,-37-4-100,50-1-87,-43-1-90,1 1 0,-1 1 1,1 0-1,-1 1 1,0 0-1,0 0 1,1 2-1,-1-1 1,0 2-1,14 5 0,-25-9 272,-1 1 0,1-1 0,-1 0 0,1 0 0,-1 1 0,1-1 0,0 0 0,-1 0 0,1 0 0,-1 0 0,1 0 0,-1 0 0,1 0-1,0 0 1,-1 0 0,1 0 0,-1 0 0,1 0 0,0 0 0,-1 0 0,1 0 0,-1-1 0,1 1 0,-1 0 0,1 0 0,-1-1 0,1 1 0,-1 0-1,1-1 1,12-20 1210,4-39-1218,-13 42 259,13-58-401,-17 75-26,1 0 0,0 1 0,0-1 0,0 0 0,0 1-1,0-1 1,0 0 0,0 1 0,0-1 0,0 1 0,0 0 0,1-1 0,-1 1-1,0 0 1,0 0 0,0 0 0,0-1 0,1 1 0,-1 0 0,0 1-1,0-1 1,2 0 0,31 5-1501,-33-5 1504,87 17-5571,-34-11-155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5.191"/>
    </inkml:context>
    <inkml:brush xml:id="br0">
      <inkml:brushProperty name="width" value="0.025" units="cm"/>
      <inkml:brushProperty name="height" value="0.025" units="cm"/>
    </inkml:brush>
  </inkml:definitions>
  <inkml:trace contextRef="#ctx0" brushRef="#br0">14 296 5541,'0'0'3721,"-3"-11"-1281,0 3-1989,1 0 0,0 0 0,1-1 0,0 1 0,0-1-1,1 0 1,0 1 0,0-1 0,1 1 0,0-1 0,0 1 0,1-1 0,0 1 0,1 0 0,0 0 0,0 0 0,1 0 0,8-14 0,-3 12-215,-1 0 0,2 1 0,0 0 1,0 0-1,0 1 0,1 0 0,0 1 1,1 0-1,17-7 0,-20 10-201,0 0 1,0 1-1,1 0 0,-1 1 0,1 0 1,0 0-1,-1 1 0,1 1 0,0-1 1,0 1-1,0 1 0,0 0 1,14 4-1,-22-5-33,0 1 0,0-1 0,0 1 0,0 0-1,0 0 1,0 0 0,0 0 0,0 0 0,-1 0 0,1 0 0,-1 1 0,1-1 0,-1 0 0,1 1-1,-1 0 1,0-1 0,1 1 0,-1 0 0,0-1 0,0 1 0,0 0 0,0 2 0,0 0 56,0-1-1,-1 1 1,0 0 0,0 0 0,0-1 0,0 1-1,0 0 1,-1-1 0,1 1 0,-1 0 0,-2 4 0,-2 5 200,0-1 1,-1 0 0,0 0 0,-1 0-1,-14 17 1,7-12-454,-2 0 0,0 0 0,-1-2 1,-1 0-1,-30 19 0,58-41-6167,4-8 1893,6-4 486,8-3-1478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8.651"/>
    </inkml:context>
    <inkml:brush xml:id="br0">
      <inkml:brushProperty name="width" value="0.025" units="cm"/>
      <inkml:brushProperty name="height" value="0.025" units="cm"/>
    </inkml:brush>
  </inkml:definitions>
  <inkml:trace contextRef="#ctx0" brushRef="#br0">31 83 4612,'-16'20'11169,"4"5"-8141,11-24-2999,1 0 0,0 0-1,-1 0 1,1 1 0,0-1-1,0 0 1,0 0-1,0 0 1,0 0 0,0 1-1,0-1 1,0 0 0,0 0-1,1 0 1,-1 0-1,0 0 1,1 0 0,-1 1-1,1-1 1,-1 0 0,1 0-1,0 0 1,-1 0-1,1-1 1,0 1 0,0 0-1,-1 0 1,1 0 0,0-1-1,0 1 1,0 0-1,0-1 1,0 1 0,0-1-1,0 1 1,0-1 0,0 1-1,1-1 1,-1 0-1,0 1 1,0-1 0,2 0-1,5 1 143,-1 0-1,0-1 0,1 1 0,-1-1 0,0-1 1,1 0-1,-1 0 0,0 0 0,0-1 0,0 0 1,0 0-1,0-1 0,0 0 0,-1 0 1,1-1-1,6-4 0,-9 5-120,0 0 0,0 0 0,0 0 1,-1-1-1,1 0 0,-1 0 0,0 0 0,0 0 1,0 0-1,0 0 0,-1-1 0,0 1 0,0-1 0,0 0 1,0 0-1,-1 0 0,0 1 0,0-1 0,0-1 0,-1 1 1,1 0-1,-1 0 0,0 0 0,-2-7 0,3 12-58,-1-1 1,0 0-1,0 0 0,0 1 0,0-1 1,0 0-1,0 0 0,0 1 0,-1-1 1,1 0-1,0 1 0,0-1 0,-1 0 1,1 1-1,0-1 0,0 0 0,-1 1 1,1-1-1,-1 0 0,1 1 0,-1-1 1,1 1-1,-1-1 0,1 1 0,-1-1 1,1 1-1,-1-1 0,0 1 0,1 0 1,-1-1-1,0 1 0,1 0 0,-1 0 1,0-1-1,1 1 0,-1 0 0,0 0 1,0 0-1,1 0 0,-1 0 0,0 0 1,1 0-1,-1 0 0,0 0 0,0 0 1,1 0-1,-1 1 0,0-1 0,1 0 1,-1 0-1,0 1 0,1-1 0,-1 0 1,0 1-1,1-1 0,-1 1 0,1-1 1,-1 1-1,1-1 0,-2 2 0,-2 1-64,1 1 0,-1-1-1,1 1 1,-1 0 0,1 0-1,0 1 1,-4 6 0,1 5 68,1 0 0,0 0 0,1 0 0,1 0 0,0 1 0,1 0 0,1-1 1,1 1-1,0 0 0,4 24 0,-3-37 27,0-1 0,0 0 0,0 0 0,1 0 0,-1 0 0,1 0 0,0 0 0,-1 0 0,1-1 0,0 1 0,1-1 0,-1 1 0,0-1 0,1 0 0,-1 0 0,1 0 0,0 0-1,0 0 1,0-1 0,0 1 0,0-1 0,0 0 0,0 0 0,0 0 0,0 0 0,0 0 0,1-1 0,-1 1 0,0-1 0,1 0 0,-1 0 0,0 0 0,7-2 0,3 1 96,0-1-1,-1-1 1,1 0-1,0-1 1,-1 0-1,0-1 1,16-8-1,18-14-16,66-51-1,-93 69-418,-11 15-202,-8 29 41,0-27 629,-8 43-122,5-38-29,0 0 1,2 1-1,-1-1 1,2 18 0,0-31 1,0 0 0,0 1 0,0-1 0,1 1 0,-1-1 0,0 0 0,0 1 0,0-1 0,1 0 0,-1 1 0,0-1 0,0 0 0,1 1 0,-1-1 1,0 0-1,1 1 0,-1-1 0,0 0 0,1 0 0,-1 1 0,1-1 0,-1 0 0,0 0 0,1 0 0,-1 0 0,1 0 0,-1 0 0,1 0 0,-1 1 0,0-1 0,1 0 1,-1 0-1,1 0 0,-1-1 0,1 1 0,-1 0 0,0 0 0,1 0 0,-1 0 0,1 0 0,-1 0 0,0-1 0,1 1 0,-1 0 0,1-1 0,19-10 229,-7 0-402,-1-2-1,-1 0 1,1 0 0,14-24-1,-14 16-1713,0 0 0,16-42-1,-10 7-3649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9.013"/>
    </inkml:context>
    <inkml:brush xml:id="br0">
      <inkml:brushProperty name="width" value="0.025" units="cm"/>
      <inkml:brushProperty name="height" value="0.025" units="cm"/>
    </inkml:brush>
  </inkml:definitions>
  <inkml:trace contextRef="#ctx0" brushRef="#br0">125 1 4740,'0'0'10821,"-1"8"-9390,-15 208 1267,17-184-2685,0-1 0,2 0 0,2 0 0,0 0 0,12 35 0,-8-44 28,-7-17-25,1 1 0,-1-1 1,-1 1-1,1 0 0,-1 0 1,1 6-1,-2-11 48,-11-12 454,-12-15-641,1-1 0,2-1 0,1 0 1,1-2-1,-25-57 0,42 87 208,1-1 1,-1 0-1,0 0 1,1 0-1,-1 0 0,1 0 1,0 0-1,-1 0 1,1 0-1,0 0 0,-1 0 1,1 0-1,0 0 1,0 0-1,0 0 0,0 0 1,0 0-1,0 0 1,0 0-1,1 0 1,-1 0-1,0 0 0,0 0 1,1 0-1,-1 0 1,1 0-1,-1 0 0,1 0 1,-1 0-1,1 0 1,0 0-1,-1 1 0,1-1 1,0 0-1,-1 0 1,1 1-1,0-1 0,0 0 1,0 1-1,0-1 1,0 1-1,0-1 0,1 1 1,4-2 46,1 2 1,0-1-1,-1 1 1,1 0-1,-1 0 0,8 1 1,6 1-286,61 2 45,-28-1-2339,-1-2-5712,-23-1-142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9.342"/>
    </inkml:context>
    <inkml:brush xml:id="br0">
      <inkml:brushProperty name="width" value="0.025" units="cm"/>
      <inkml:brushProperty name="height" value="0.025" units="cm"/>
    </inkml:brush>
  </inkml:definitions>
  <inkml:trace contextRef="#ctx0" brushRef="#br0">213 1 8872,'0'0'7250,"-11"2"-4031,-26 8-1431,-1 2 1,1 2-1,-52 28 0,89-42-1802,0 0-1,0 0 1,0 0-1,0 0 0,0 0 1,0 0-1,1 0 1,-1 0-1,0 0 1,0 0-1,0 0 0,0 0 1,0 0-1,0 0 1,0 0-1,1 0 0,-1 0 1,0 0-1,0 0 1,0 1-1,0-1 1,0 0-1,0 0 0,0 0 1,0 0-1,0 0 1,0 0-1,0 0 0,1 0 1,-1 0-1,0 1 1,0-1-1,0 0 1,0 0-1,0 0 0,0 0 1,0 0-1,0 0 1,0 1-1,0-1 0,0 0 1,0 0-1,0 0 1,0 0-1,0 0 1,0 0-1,0 0 0,0 1 1,-1-1-1,1 0 1,0 0-1,0 0 0,0 0 1,0 0-1,0 0 1,0 0-1,0 0 1,0 1-1,0-1 0,0 0 1,22 3-656,40-2-511,-48 0 702,5-2 90,1 2 0,-1 0 0,0 1 0,0 1 0,0 1 0,0 1 0,27 10 0,-45-15 419,0 0 0,0 1 0,0-1 1,0 0-1,1 1 0,-1-1 0,0 1 0,0 0 0,0-1 0,0 1 0,0 0 1,0 0-1,0-1 0,-1 1 0,1 0 0,0 0 0,0 0 0,-1 0 0,1 0 1,0 0-1,-1 0 0,1 0 0,-1 1 0,1-1 0,-1 0 0,0 0 0,1 0 1,-1 0-1,0 1 0,0-1 0,0 0 0,0 0 0,0 1 0,0-1 0,0 0 1,-1 0-1,1 0 0,0 0 0,-1 1 0,1-1 0,0 0 0,-1 0 0,0 0 1,1 0-1,-1 0 0,0 0 0,1 0 0,-1 0 0,0 0 0,0 0 0,0 0 1,0-1-1,0 1 0,0 0 0,-1 0 0,-8 7 523,-1-1 1,1-1-1,-1 0 0,-13 5 1,19-8-748,-10 4 207,0 0-251,0 0 0,0-1 0,-17 4 0,32-10 134,0 0 0,0 0 0,0 0 0,0 0 1,0-1-1,1 1 0,-1 0 0,0 0 1,0 0-1,0 0 0,0 0 0,0-1 0,0 1 1,0 0-1,0 0 0,0 0 0,0 0 1,1 0-1,-1-1 0,0 1 0,0 0 1,0 0-1,0 0 0,0-1 0,0 1 0,0 0 1,0 0-1,0 0 0,0 0 0,-1-1 1,1 1-1,0 0 0,0 0 0,0 0 0,0 0 1,0-1-1,0 1 0,0 0 0,0 0 1,0 0-1,0 0 0,-1 0 0,1 0 0,0-1 1,0 1-1,0 0 0,0 0 0,0 0 1,-1 0-1,1 0 0,0 0 0,0 0 1,0 0-1,0 0 0,-1 0 0,1 0 0,0 0 1,0 0-1,0 0 0,0 0 0,-1 0 1,1 0-1,0 0 0,0 0 0,-1 0 0,10-18-8458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29.717"/>
    </inkml:context>
    <inkml:brush xml:id="br0">
      <inkml:brushProperty name="width" value="0.025" units="cm"/>
      <inkml:brushProperty name="height" value="0.025" units="cm"/>
    </inkml:brush>
  </inkml:definitions>
  <inkml:trace contextRef="#ctx0" brushRef="#br0">122 0 10954,'-2'10'4431,"-43"136"2189,29-101-5019,1 1 1,-12 68-1,11 57-58,17-219-1916,2 0 0,15-78 0,-12 96-236,2 0 1,1 1-1,1 0 0,2 1 0,19-35 0,-26 56 594,0 0-1,0 0 1,0 0 0,1 1 0,0 0 0,0 0 0,1 1 0,-1 0 0,1 0 0,1 0-1,12-6 1,-17 10 19,1-1-1,-1 1 0,1 0 0,-1 0 0,1 0 1,-1 0-1,1 0 0,-1 1 0,1 0 0,0 0 1,-1 0-1,1 0 0,-1 0 0,1 1 0,0-1 0,-1 1 1,1 0-1,-1 0 0,1 0 0,-1 1 0,0-1 1,0 1-1,1 0 0,-1 0 0,0 0 0,-1 0 1,1 1-1,0-1 0,2 4 0,-2-3 21,-1 0 0,0 0 0,0 0 0,0 0 0,0 0 0,-1 0 0,1 0 0,-1 1 0,0-1 0,0 1 0,0-1 0,0 1 0,0 0 0,-1-1 0,0 1 0,0-1 0,0 1 0,0 4 0,-2-2 34,1 0-1,-1 0 0,0 0 1,0-1-1,-1 1 0,0-1 1,0 0-1,0 0 0,0 0 0,-6 6 1,-1 0 145,0 0 0,-1-1 0,0-1 0,-1 0 0,0 0 1,0-1-1,-1-1 0,-17 8 0,24-12-192,0-1 0,0 0 0,0 0 0,0 0-1,0-1 1,0 0 0,0 0 0,0-1 0,0 0 0,-9 0 0,13-1-156,0 1 0,1 0 0,-1-1 1,0 0-1,1 1 0,-1-1 0,1 0 0,-1 0 0,1 0 1,-1 0-1,1 0 0,0 0 0,-1 0 0,1 0 1,0-1-1,-1 0 0,0-1-374,1 0 0,0 1 1,0-1-1,0 1 0,0-1 0,0 0 1,1 0-1,-1 0 0,1 1 0,-1-1 1,1 0-1,1-4 0,0-33-7803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0.185"/>
    </inkml:context>
    <inkml:brush xml:id="br0">
      <inkml:brushProperty name="width" value="0.025" units="cm"/>
      <inkml:brushProperty name="height" value="0.025" units="cm"/>
    </inkml:brush>
  </inkml:definitions>
  <inkml:trace contextRef="#ctx0" brushRef="#br0">22 33 3716,'0'0'9310,"1"8"-5323,1 4-3196,-1 0 0,-1 1 0,0-1 0,-1 0 0,0 0-1,-4 18 1,5-30-741,-15 66 2502,14-60-2449,0-1-1,0 1 0,1 0 0,-1 0 1,1 0-1,1 0 0,-1 0 1,1 0-1,2 5 0,-3-10-95,0-1-1,0 0 1,0 0-1,0 0 1,0 0-1,0 1 1,0-1-1,0 0 1,0 0-1,0 0 1,1 0-1,-1 0 1,0 0-1,0 1 1,0-1-1,0 0 1,0 0-1,0 0 1,0 0-1,1 0 1,-1 0-1,0 0 1,0 0-1,0 0 1,0 1-1,0-1 1,1 0-1,-1 0 1,0 0-1,0 0 1,0 0-1,0 0 1,1 0-1,-1 0 1,0 0 0,0 0-1,0 0 1,0 0-1,0 0 1,1 0-1,-1-1 1,0 1-1,0 0 1,0 0-1,0 0 1,0 0-1,1 0 1,-1 0-1,0 0 1,8-10 203,3-12-41,-5-3-777,0 0 1,-2-1-1,-1 1 1,0-52-1,0 81 671,-1 0 0,1 0 0,0 0 1,0 0-1,1 0 0,-1-1 0,1 1 0,-1-1 0,1 0 0,5 3 0,-1-1-4,1 0-1,0-1 1,0 0-1,0-1 1,0 0-1,1 0 1,-1-1-1,1 0 1,0 0-1,0-2 1,-1 1-1,1-1 1,0 0-1,0-1 1,0 0-1,11-3 1,-9 2-46,0-1 0,0-1 0,-1 0 0,1 0 0,-1-1 0,0 0 0,0-1 0,-1 0 0,0-1 0,0 0 0,0-1 0,14-14 0,-23 21-35,1-1 0,-1 1-1,0-1 1,0 1 0,1-1 0,-1 0-1,0 1 1,0-1 0,0 0 0,-1 0-1,1 0 1,0 0 0,-1 0 0,1 0-1,-1 1 1,1-1 0,-1-1 0,0-1-1,0 3 18,-1 0 0,1 0 0,-1 0 0,1 0 0,-1 0 0,0 1 0,1-1 0,-1 0-1,0 0 1,1 0 0,-1 1 0,0-1 0,0 0 0,0 1 0,0-1 0,0 1-1,0-1 1,1 1 0,-1-1 0,0 1 0,0 0 0,-1-1 0,1 1 0,-1 0 0,-4-1 59,-1 0 0,1 1 1,0 0-1,-1 0 1,1 0-1,-1 1 0,1 0 1,0 0-1,-1 1 1,-5 2-1,1 1 176,1 0 0,-1 1 0,1 1 0,0-1 0,1 2 1,-17 15-1,23-21-150,0 1 1,0 0 0,0 0 0,0 0 0,1 1 0,-1-1 0,1 1-1,0-1 1,0 1 0,0 0 0,1 0 0,-1 0 0,1 0-1,0 0 1,0 0 0,0 0 0,1 0 0,-1 0 0,1 1-1,0-1 1,0 0 0,1 7 0,0-9-72,1-1-1,-1 1 1,0-1-1,0 1 1,1-1 0,-1 1-1,0-1 1,1 0-1,-1 0 1,1 0 0,0 0-1,-1 0 1,1 0-1,0 0 1,0 0 0,-1-1-1,1 1 1,0-1-1,0 1 1,0-1 0,0 0-1,2 0 1,52 2-758,-44-2 190,0 0-825,0-1 1,0 0-1,1-1 0,-1 0 1,15-5-1,20-9-7339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0.534"/>
    </inkml:context>
    <inkml:brush xml:id="br0">
      <inkml:brushProperty name="width" value="0.025" units="cm"/>
      <inkml:brushProperty name="height" value="0.025" units="cm"/>
    </inkml:brush>
  </inkml:definitions>
  <inkml:trace contextRef="#ctx0" brushRef="#br0">99 0 16400,'0'0'7420,"-9"4"-7052,3-1-286,1 0-1,-1 0 1,1 0-1,-1 1 1,1-1-1,0 1 0,0 1 1,1-1-1,-1 1 1,1-1-1,0 1 1,1 1-1,-1-1 1,1 0-1,0 1 1,0 0-1,0-1 1,1 1-1,0 0 1,0 0-1,1 1 1,-2 8-1,3-13-78,0-1 1,0 1-1,0 0 0,-1 0 0,2-1 1,-1 1-1,0 0 0,0 0 1,1-1-1,-1 1 0,0 0 0,1-1 1,0 1-1,-1 0 0,1-1 1,0 1-1,0-1 0,0 1 0,0-1 1,0 1-1,0-1 0,1 0 1,-1 0-1,0 0 0,1 1 0,-1-1 1,0 0-1,1-1 0,2 2 1,1 0-113,1-1 0,-1 0 0,1-1 0,0 0 0,-1 1 1,1-2-1,0 1 0,8-2 0,-4 0-638,0-1 0,0 0 0,0-1 1,-1 0-1,1 0 0,-1-1 0,0 0 0,-1 0 0,1-1 0,12-12 0,15-14-5968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0.864"/>
    </inkml:context>
    <inkml:brush xml:id="br0">
      <inkml:brushProperty name="width" value="0.025" units="cm"/>
      <inkml:brushProperty name="height" value="0.025" units="cm"/>
    </inkml:brush>
  </inkml:definitions>
  <inkml:trace contextRef="#ctx0" brushRef="#br0">167 0 3427,'0'0'8835,"-9"1"-3630,5-1-4971,-1 1 0,0 0 1,0 0-1,1 0 0,-1 1 0,1-1 0,-1 1 0,1 0 0,0 1 0,-1-1 1,1 1-1,1 0 0,-1 0 0,0 0 0,1 0 0,-1 1 0,1-1 0,0 1 1,0 0-1,-3 6 0,-4 6 222,0 1 0,2 0 0,0 0 0,1 1 0,1 0 0,0 0 0,2 0 0,0 1 0,1 0 0,1 0 0,0 33 0,2-50-448,0-1 0,0 1 1,0-1-1,0 0 0,0 1 1,0-1-1,1 1 0,-1-1 1,0 0-1,1 0 0,-1 1 1,1-1-1,0 0 0,-1 0 1,1 1-1,0-1 0,0 0 1,0 0-1,0 0 0,0 0 1,0 0-1,0 0 0,0 0 1,0-1-1,2 2 0,-1-1-9,1-1 0,-1 1 0,1-1-1,-1 1 1,1-1 0,-1 0-1,1 0 1,-1 0 0,1-1 0,-1 1-1,1-1 1,-1 1 0,3-2 0,6-2-220,0 0 1,0-1 0,0-1 0,17-11 0,-15 6 111,-10 8 162,0 1 1,-1 0-1,1 0 1,0 0 0,0 0-1,0 0 1,0 1-1,0-1 1,6-1 0,-9 46 1467,0-25-1231,-1-13-334,0 0 0,1 0 0,0 1 0,0-1 0,0 0 0,1 0 0,-1 1 0,1-1 0,1 0 0,-1 0 0,1 0 0,0 0 0,3 6 0,1-8-2581,0-2-2634,1-1-4863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1.541"/>
    </inkml:context>
    <inkml:brush xml:id="br0">
      <inkml:brushProperty name="width" value="0.025" units="cm"/>
      <inkml:brushProperty name="height" value="0.025" units="cm"/>
    </inkml:brush>
  </inkml:definitions>
  <inkml:trace contextRef="#ctx0" brushRef="#br0">0 224 17040,'0'0'7015,"8"-4"-6572,26-15 141,47-33 1,-70 44-537,-1 0 0,0-1 0,0 0 0,0-1 0,-1 0 0,-1 0 0,0-1 0,11-20 0,-17 29-39,-1 0-1,0-1 1,0 1-1,0 0 0,-1-1 1,1 1-1,-1-1 1,1 1-1,-1-1 0,0 1 1,0-4-1,0 5-12,0 1 0,0-1 0,0 1 0,0-1 0,0 1 0,-1-1 0,1 1 0,0-1 0,0 1 0,-1 0 0,1-1 0,0 1 0,-1-1 0,1 1 0,0 0 0,-1-1 0,1 1 0,-1 0 0,1-1 0,-1 1 0,1 0 0,-1-1 0,1 1 0,0 0 0,-1 0 0,1 0 0,-1 0 0,0-1 0,1 1 0,-1 0 0,0 0 0,-2 1-17,0-1-1,0 1 0,0 0 1,0 0-1,0 0 0,0 0 1,0 0-1,1 1 0,-1-1 1,0 1-1,1 0 0,-1 0 1,1 0-1,0 0 0,-4 4 1,-3 5 9,0 1 0,1 0 0,1 0 0,0 0 1,1 1-1,0 0 0,1 0 0,0 1 0,1-1 0,1 1 1,0 0-1,1 0 0,-1 29 0,3-42 18,1 1 0,-1 0 0,1-1 0,-1 1-1,1-1 1,0 1 0,-1-1 0,1 0 0,0 1 0,0-1-1,0 0 1,0 1 0,0-1 0,0 0 0,1 0 0,-1 0-1,0 0 1,1 0 0,-1 0 0,0-1 0,1 1 0,-1 0 0,1-1-1,-1 1 1,1-1 0,-1 1 0,1-1 0,0 0 0,-1 1-1,1-1 1,-1 0 0,1 0 0,2-1 0,6 1 64,0 0 0,-1-1 1,1 0-1,13-3 0,12-8-19,-1-1-1,-1-2 1,0-1 0,-1-1 0,-1-2-1,-1-1 1,43-37 0,-71 55-105,-3 9 65,0 0-1,0 0 0,-1-1 0,1 1 0,-1-1 0,-1 1 1,-3 7-1,2-7 184,2 0 1,-1 1 0,0-1-1,1 1 1,-1 10 0,3-18-173,0 1 0,1 0 1,-1-1-1,0 1 0,0-1 1,1 1-1,-1-1 0,0 1 1,1-1-1,-1 1 0,0-1 1,1 1-1,-1-1 1,1 0-1,-1 1 0,1-1 1,-1 1-1,1-1 0,-1 0 1,1 0-1,-1 1 0,1-1 1,0 0-1,-1 0 0,1 0 1,-1 1-1,1-1 0,0 0 1,-1 0-1,1 0 1,-1 0-1,1 0 0,0 0 1,-1 0-1,1-1 0,-1 1 1,1 0-1,0 0 0,-1 0 1,1-1-1,0 1 0,30-9 374,28-27-119,-51 29-289,1 1 1,0 0 0,0 1-1,0 0 1,1 0 0,19-6 0,-29 11-7,1 0 1,-1 0 0,1 0 0,0 0 0,-1 1 0,1-1-1,-1 0 1,1 0 0,-1 0 0,1 1 0,-1-1 0,1 0-1,-1 1 1,1-1 0,-1 0 0,1 1 0,-1-1-1,1 0 1,-1 1 0,0-1 0,1 1 0,-1-1 0,0 1-1,1-1 1,-1 1 0,0-1 0,0 1 0,0-1-1,1 1 1,-1 0 0,0-1 0,0 1 0,0-1 0,0 1-1,0-1 1,0 1 0,0 0 0,0-1 0,0 1-1,0-1 1,0 1 0,-1-1 0,1 1 0,0 0 0,0-1-1,-1 1 1,-7 42-363,4-27-909,4-15 1087,-1-1 1,1 1-1,0-1 1,0 1-1,0 0 1,0-1 0,0 1-1,0-1 1,0 1-1,0 0 1,0-1-1,1 1 1,-1-1 0,0 1-1,0-1 1,0 1-1,1 0 1,-1-1-1,0 1 1,1-1 0,-1 1-1,0-1 1,1 0-1,-1 1 1,0-1-1,1 1 1,-1-1 0,1 0-1,-1 1 1,1-1-1,0 1 1,21-2-7489,-19 1 7273,25-6-9331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1.949"/>
    </inkml:context>
    <inkml:brush xml:id="br0">
      <inkml:brushProperty name="width" value="0.025" units="cm"/>
      <inkml:brushProperty name="height" value="0.025" units="cm"/>
    </inkml:brush>
  </inkml:definitions>
  <inkml:trace contextRef="#ctx0" brushRef="#br0">236 156 6118,'0'0'14782,"-10"-2"-12674,0 2-1929,0 0 0,0 1 0,-1 0 0,1 0 0,0 1-1,0 0 1,0 1 0,0 0 0,0 1 0,1 0 0,0 0-1,-1 1 1,1 0 0,1 1 0,-10 7 0,-26 27 1000,42-38-1163,1 0-1,-1 0 1,1 0-1,-1 0 1,1 0-1,0 0 1,-1 0 0,1 1-1,1-1 1,-1 0-1,0 1 1,0-1-1,1 0 1,-1 1-1,1-1 1,0 1-1,0-1 1,0 1 0,0-1-1,0 1 1,1 2-1,1-3-24,-1 0 0,1 0 0,-1-1 0,1 1 0,0-1 0,0 0 0,0 1 0,0-1 0,0 0 0,0 0-1,0 0 1,0 0 0,1-1 0,-1 1 0,0-1 0,0 1 0,1-1 0,-1 0 0,0 1 0,1-1 0,-1-1 0,3 1 0,56-6-156,-48 2 130,0-1 1,0-1 0,0 0-1,-1-1 1,1 0 0,-2-1-1,1 0 1,-1-1 0,-1 0-1,17-18 1,-4 1-3,-1 0 1,-1-2 0,21-36-1,-35 51 53,-1 4 52,0-1-1,-1 0 0,0 0 0,4-13 1,-32 49 652,13-14-702,0 1-1,2 0 1,-1 1 0,2 0-1,0 0 1,0 1-1,2 0 1,0 0-1,0 0 1,1 1-1,1-1 1,1 1-1,-1 27 1,3-40-72,0 0 1,1 0-1,-1 0 1,1-1-1,0 1 1,-1 0-1,1-1 1,0 1-1,1 0 1,-1-1-1,0 0 1,1 1-1,-1-1 1,1 0-1,0 1 1,0-1-1,0 0 1,0 0-1,0-1 1,0 1-1,0 0 1,6 2-1,-4-2-363,0-1 0,1 1 0,-1-1 0,1 0 0,0 0 0,-1 0 1,1 0-1,0-1 0,-1 0 0,1 0 0,0 0 0,-1-1 0,7-1 0,25-10-5370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2.384"/>
    </inkml:context>
    <inkml:brush xml:id="br0">
      <inkml:brushProperty name="width" value="0.025" units="cm"/>
      <inkml:brushProperty name="height" value="0.025" units="cm"/>
    </inkml:brush>
  </inkml:definitions>
  <inkml:trace contextRef="#ctx0" brushRef="#br0">114 0 11563,'-8'7'8782,"-7"5"-7062,-40 35 1967,52-44-3443,-1 0-1,1 1 0,0 0 1,0 0-1,0 0 0,0 0 1,1 0-1,-1 0 0,1 1 1,0-1-1,-2 10 0,4-13-231,0 0-1,0 0 0,0 0 0,1-1 0,-1 1 0,0 0 0,1 0 0,-1 0 0,1-1 0,-1 1 0,1 0 0,-1 0 0,1-1 0,-1 1 0,1 0 0,0-1 0,-1 1 0,1-1 0,0 1 0,0-1 0,-1 1 1,1-1-1,0 1 0,0-1 0,0 0 0,-1 0 0,1 1 0,0-1 0,0 0 0,0 0 0,0 0 0,0 0 0,0 0 0,0 0 0,-1 0 0,1 0 0,1-1 0,38-1 194,-32 0-382,0-1 0,-1 0-1,1 0 1,-1 0 0,0-1 0,0 0-1,0-1 1,-1 0 0,1 0 0,-1 0-1,0 0 1,-1-1 0,1 0 0,-1 0 0,0-1-1,-1 0 1,0 1 0,0-2 0,5-10-1,-11 15-1609,-7 9 1366,-7 7 510,8-4-16,-34 44 979,40-51-878,0 1-1,0 1 1,0-1 0,0 0 0,1 0 0,-1 1-1,1-1 1,0 1 0,0-1 0,0 1-1,1-1 1,-1 1 0,1-1 0,0 7 0,1-9-161,-1 0 0,1-1 0,-1 1 1,1 0-1,-1-1 0,1 1 1,0-1-1,-1 1 0,1-1 1,0 1-1,0-1 0,-1 0 0,1 1 1,0-1-1,0 0 0,0 0 1,0 1-1,-1-1 0,1 0 1,0 0-1,0 0 0,0 0 1,0 0-1,-1 0 0,2 0 0,27-2 202,-26 2-172,15-4-208,1 0 0,-1-1 0,-1 0 0,34-16 0,-35 13-30,1 1-1,0 1 1,0 1 0,0 0 0,25-3-1,-41 8 209,0 0 1,-1 0-1,1 0 0,0 0 0,0 0 1,-1 0-1,1 0 0,0 0 0,-1 0 0,1 0 1,0 0-1,-1 0 0,1 1 0,-1-1 1,1 0-1,0 1 0,-1-1 0,1 0 0,-1 1 1,1-1-1,-1 0 0,1 1 0,-1-1 1,1 1-1,-1-1 0,1 1 0,-1-1 0,0 1 1,1 0-1,-1-1 0,0 1 0,1 1 0,0 25 915,1 4 152,-2-30-1056,0 0 0,1 0 0,-1-1 0,1 1 0,-1 0 0,1 0 0,-1 0 0,1 0 0,0-1 0,-1 1 0,1 0 0,0 0 0,-1-1 0,1 1 0,0-1 0,0 1 0,0-1 0,0 1 0,0-1 0,-1 1 0,1-1-1,0 0 1,0 1 0,0-1 0,0 0 0,0 0 0,0 0 0,1 0 0,16 1 166,0-2-1,30-4 1,-35 3-428,0 0-1,0 1 1,0 0 0,0 1-1,0 1 1,16 2-1,-28-3 189,0 1 0,0-1 0,0 0 0,0 1 0,0-1 0,0 1 0,0 0 0,0-1 0,0 1 0,-1 0 0,1-1 0,0 1 0,0 0 0,-1 0 0,1 0 0,0 0 0,-1-1 0,1 1 0,-1 0 0,1 0 0,-1 0 0,1 0 0,-1 2 0,8 10-3864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5.726"/>
    </inkml:context>
    <inkml:brush xml:id="br0">
      <inkml:brushProperty name="width" value="0.025" units="cm"/>
      <inkml:brushProperty name="height" value="0.025" units="cm"/>
    </inkml:brush>
  </inkml:definitions>
  <inkml:trace contextRef="#ctx0" brushRef="#br0">0 89 4965,'0'0'10196,"4"12"-7297,0 7-2090,-1 0 1,0 0 0,-1 0-1,-1 0 1,-3 32 0,2 4-116,14-74-251,-10-3-333,-1 0 1,0-1-1,-2 0 1,-2-36-1,0 13-27,1 48-264,-2 12 47,1 0 0,0 0 0,1 1 0,3 15 0,-3-26 134,1-1 0,-1 1 1,1-1-1,0 0 1,1 1-1,-1-1 1,0 0-1,1 1 1,0-1-1,-1 0 1,1 0-1,4 3 1,-5-4-12,1-1 1,0 0-1,-1 0 1,1 0 0,0 0-1,0 0 1,0-1 0,-1 1-1,1 0 1,0-1-1,0 1 1,0-1 0,0 0-1,0 0 1,0 0-1,0 0 1,0 0 0,0 0-1,0 0 1,0-1 0,0 1-1,0-1 1,0 1-1,3-2 1,-1 0 24,0-1 0,-1 1-1,1 0 1,-1-1 0,1 0 0,-1 0 0,0 0-1,0 0 1,-1 0 0,1 0 0,0-1-1,2-4 1,25-50 233,-27 52-241,5-13 86,-2-1 1,0 1-1,6-34 0,-24 252-258,11-198 171,1 0 1,0 0-1,0 0 0,0 0 0,0 0 1,0 0-1,0 1 0,0-1 0,0 0 1,0 0-1,0 0 0,0 0 0,1 0 1,-1 0-1,0 1 0,1-1 0,-1 0 1,1 0-1,0 0 0,-1 0 0,1-1 0,0 1 1,-1 0-1,1 0 0,0 0 0,0 0 1,0-1-1,0 1 0,-1 0 0,1-1 1,0 1-1,0-1 0,0 1 0,1-1 1,-1 1-1,2-1 0,-1 0 28,0-1 0,0 1-1,0-1 1,0 0 0,0 1 0,0-1 0,0 0-1,-1-1 1,1 1 0,0 0 0,0 0 0,-1-1-1,1 1 1,-1-1 0,1 1 0,-1-1-1,0 0 1,3-3 0,10-17 79,0-1 0,-1-1 0,-2 0 0,0 0 1,-2-1-1,0 0 0,4-27 0,-9 174-689,-4-96 583,-1-17 12,0 1 0,1-1 0,0 1 0,1-1 1,0 1-1,1-1 0,0 0 0,0 1 0,4 9 0,-5-18-19,-1 0 0,1 0 0,-1 0 0,1 0-1,0 0 1,-1 0 0,1 0 0,0 0 0,0-1 0,-1 1-1,1 0 1,0-1 0,0 1 0,0 0 0,0-1 0,0 1-1,0-1 1,0 0 0,0 1 0,0-1 0,0 0 0,0 1-1,0-1 1,0 0 0,0 0 0,1 0 0,-1 0 0,0 0-1,0 0 1,0 0 0,0-1 0,0 1 0,0 0 0,0-1-1,0 1 1,0 0 0,0-1 0,0 1 0,0-1 0,0 0 0,0 1-1,0-1 1,0 0 0,1-1 0,2-1-225,1-1 0,-1-1 0,0 1 0,0-1 0,-1 1 1,7-11-1,-5 4-954,0-1 1,-1 0 0,0 0 0,-1 0 0,-1 0-1,0 0 1,0-1 0,0-18 0,-2-22-4592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2.992"/>
    </inkml:context>
    <inkml:brush xml:id="br0">
      <inkml:brushProperty name="width" value="0.025" units="cm"/>
      <inkml:brushProperty name="height" value="0.025" units="cm"/>
    </inkml:brush>
  </inkml:definitions>
  <inkml:trace contextRef="#ctx0" brushRef="#br0">262 100 5509,'8'-9'9508,"-6"8"-8680,30-33 1725,-30 32-2280,-1 1 0,1-1 0,-1 0 0,1 0 0,-1 1 0,0-1-1,0 0 1,0 0 0,0 0 0,0 0 0,0 0 0,-1-1 0,1 1 0,0 0 0,-1 0 0,0 0 0,0-1 0,0 1 0,0 0 0,0-4-1,-1 5-184,0 0-1,0 0 1,0 1-1,0-1 1,0 0-1,0 0 1,0 1-1,0-1 1,0 1-1,0-1 1,0 1-1,0-1 1,-1 1-1,1 0 1,0 0-1,0-1 1,0 1-1,-1 0 1,1 0-1,-2 0 1,-32 1-78,23 0 107,-6 1-112,0 0 0,0 1 0,0 1 1,0 1-1,-24 10 0,31-11-22,0 1 0,1 0 0,-1 0 0,1 1 0,0 1 0,0 0 0,1 0 0,-1 1 0,-10 12 0,20-19 11,-1-1 0,1 0 0,-1 1-1,1-1 1,0 1 0,0-1 0,-1 0 0,1 1-1,0-1 1,0 1 0,-1-1 0,1 1-1,0-1 1,0 0 0,0 1 0,0-1 0,0 1-1,0-1 1,0 1 0,0-1 0,0 1 0,0-1-1,0 1 1,0-1 0,0 1 0,0-1-1,0 1 1,0-1 0,0 1 0,1-1 0,-1 1-1,0-1 1,1 1 0,18 7-434,38-7-441,-43-1 769,8 1 75,-1 0 0,1 2 0,33 9 0,-48-10 23,1 0 1,-1 1 0,1 0-1,-1 0 1,0 0-1,0 1 1,0 1-1,-1-1 1,1 1-1,-1 0 1,0 0 0,-1 1-1,6 6 1,-9-9 58,0-1 1,0 1 0,-1 0 0,1-1 0,-1 1-1,1 0 1,-1 0 0,0 0 0,0 0 0,-1 0-1,1 0 1,-1 0 0,1 1 0,-1-1-1,0 0 1,0 0 0,0 0 0,-1 0 0,0 6-1,-1-4 114,0 0-1,0-1 1,-1 0-1,1 1 1,-1-1-1,0 0 1,0 0-1,-1 0 1,1 0-1,-1-1 1,-5 5-1,-6 3 269,0-1-1,-1-1 0,0 0 1,-1-1-1,-29 10 0,33-14-416,0 0 0,-1-1 0,1-1 0,-1 0-1,-18-1 1,31 0-106,1-1 0,-1 0 0,1 0 0,-1 0 1,0 0-1,1 0 0,-1 0 0,1 0 0,-1 0 0,0 0 0,1 0 0,-1 0 0,1 0 0,-1-1 0,1 1 1,-1 0-1,1 0 0,-1-1 0,1 1 0,-1 0 0,1-1 0,-1 1 0,1 0 0,-1-1 0,1 1 0,-1-1 0,1 1 1,0-1-1,-1 1 0,1-1 0,0 1 0,-1-1 0,1 1 0,0-1 0,0 1 0,0-1 0,-1 1 0,1-1 0,0 0 1,0 1-1,0-1 0,0 1 0,0-1 0,0 0 0,0 1 0,0-1 0,0 1 0,1-1 0,-1 1 0,0-1 0,1-1 1,18-26-6155,7 7-968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3.397"/>
    </inkml:context>
    <inkml:brush xml:id="br0">
      <inkml:brushProperty name="width" value="0.025" units="cm"/>
      <inkml:brushProperty name="height" value="0.025" units="cm"/>
    </inkml:brush>
  </inkml:definitions>
  <inkml:trace contextRef="#ctx0" brushRef="#br0">167 62 4292,'0'0'9107,"-3"9"-5797,-32 80 963,-45 136-752,63-173-3290,10-33-31,1 0 1,1 1-1,0-1 1,-3 39-1,25-83 1028,11-41-902,33-122 0,-42 121-746,50-118 1,-68 183 361,0-1 0,0 1 0,0 0-1,0-1 1,1 1 0,-1 0-1,1 0 1,-1-1 0,1 1 0,0 1-1,0-1 1,0 0 0,0 0 0,0 1-1,0-1 1,0 1 0,1-1 0,-1 1-1,0 0 1,1 0 0,2-1 0,-3 3 31,0-1 1,0 1-1,0-1 1,0 1-1,0 0 1,0 0-1,0 0 1,0 0-1,0 0 1,-1 0-1,1 0 1,0 1-1,-1-1 1,1 0-1,-1 1 1,0 0 0,1-1-1,-1 1 1,0 0-1,0-1 1,0 1-1,0 0 1,0 0-1,-1 0 1,1 0-1,0 3 1,3 6 89,0 0 0,-1 0 0,-1 0 0,0 1 0,0-1 0,-1 0 1,0 1-1,-1-1 0,-1 1 0,0-1 0,0 1 0,-5 14 0,5-22 33,0 0-1,0 0 1,-1 0-1,1 0 1,-1-1 0,0 1-1,0 0 1,-1-1-1,1 0 1,-1 0-1,1 1 1,-1-1 0,0-1-1,0 1 1,-1 0-1,1-1 1,-1 0 0,1 0-1,-1 0 1,1 0-1,-1 0 1,0-1-1,0 1 1,0-1 0,0 0-1,0-1 1,0 1-1,0-1 1,0 1-1,0-1 1,-1 0 0,1-1-1,0 1 1,0-1-1,0 0 1,0 0-1,-5-2 1,5 2-242,0 0 0,1-1 0,-1 1 0,0-1 0,1 0 0,-1 0 0,1 0-1,0-1 1,-1 1 0,1-1 0,0 0 0,1 0 0,-5-4 0,2 0-1215,1 0 0,-1-1-1,1 1 1,1-1 0,-5-11 0,1-8-6033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3.791"/>
    </inkml:context>
    <inkml:brush xml:id="br0">
      <inkml:brushProperty name="width" value="0.025" units="cm"/>
      <inkml:brushProperty name="height" value="0.025" units="cm"/>
    </inkml:brush>
  </inkml:definitions>
  <inkml:trace contextRef="#ctx0" brushRef="#br0">248 50 5285,'0'0'21935,"-8"-2"-21443,0-1-498,0 1 0,0 1 0,0-1 0,0 1 0,-1 0 0,1 1 0,0 0 0,0 0 0,0 1-1,-1 0 1,1 1 0,0 0 0,0 0 0,1 0 0,-12 6 0,9-3-2,-1 2 0,1-1 0,0 2 0,-10 9 0,16-14-9,0 1 1,1 0-1,-1 0 1,1 0-1,0 0 0,0 0 1,1 1-1,-1 0 1,1-1-1,0 1 0,0 0 1,-1 6-1,3-10 15,0 0-1,0-1 1,0 1 0,0 0-1,0 0 1,0 0 0,0-1-1,1 1 1,-1 0 0,0 0-1,1-1 1,-1 1-1,0 0 1,1-1 0,-1 1-1,1 0 1,-1-1 0,1 1-1,-1 0 1,1-1 0,0 1-1,-1-1 1,1 1-1,0-1 1,-1 0 0,1 1-1,0-1 1,-1 0 0,1 1-1,0-1 1,0 0 0,-1 0-1,1 0 1,0 1 0,0-1-1,0 0 1,-1 0-1,1 0 1,0 0 0,0 0-1,1-1 1,38-3 128,-27-1-102,0-1 0,0 0-1,-1 0 1,1-1 0,-1 0 0,-1-2 0,20-16 0,-13 9-9,-1-2 0,0 0 0,25-35 0,-47 60-150,1 1 1,0-1-1,1 1 0,0 0 1,0 0-1,0 0 1,1 0-1,0 0 1,1 0-1,0 0 0,0 10 1,1-16 27,0 1 1,0-1 0,1 0-1,-1 1 1,0-1 0,1 0-1,0 1 1,0-1 0,0 0-1,0 0 1,0 1-1,0-1 1,0 0 0,0 0-1,1-1 1,-1 1 0,3 2-1,-1-2-92,-1-1 0,1 1 0,-1-1 0,1 0 0,0 0-1,-1 0 1,1 0 0,0-1 0,0 1 0,0-1 0,0 1-1,-1-1 1,1 0 0,0 0 0,0-1 0,0 1 0,0 0-1,2-2 1,4 0-588,-1-1-1,0 0 1,0-1 0,0 0-1,0 0 1,-1-1-1,0 0 1,0 0 0,0-1-1,0 1 1,5-8-1,20-22-5410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4.216"/>
    </inkml:context>
    <inkml:brush xml:id="br0">
      <inkml:brushProperty name="width" value="0.025" units="cm"/>
      <inkml:brushProperty name="height" value="0.025" units="cm"/>
    </inkml:brush>
  </inkml:definitions>
  <inkml:trace contextRef="#ctx0" brushRef="#br0">238 0 6086,'0'0'11264,"-6"11"-10480,-6 12-106,2 1 0,0 0 0,2 1 0,1 0 0,0 0 0,2 1 0,1 0 0,-1 28 0,7 31 320,1-42-388,-3 0 0,-1-1 0,-10 57 0,3-127-319,-1 0 0,-1 1 0,-18-35 0,27 61-298,-6-15-506,-1 0 0,0 0 0,-2 0 0,0 2 0,0-1 0,-1 1 0,-25-23 0,43 40 621,1 1-1,-1-1 0,1-1 1,0 1-1,0-1 0,0-1 1,0 1-1,0-1 0,10-1 1,94 0 1153,-63-1-1487,-31 1-3185,-9-4-3486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4.785"/>
    </inkml:context>
    <inkml:brush xml:id="br0">
      <inkml:brushProperty name="width" value="0.025" units="cm"/>
      <inkml:brushProperty name="height" value="0.025" units="cm"/>
    </inkml:brush>
  </inkml:definitions>
  <inkml:trace contextRef="#ctx0" brushRef="#br0">1 18 6022,'0'0'18043,"8"-5"-17402,-3 2-592,17-7 5,-21 10-51,0 1 0,0-1 0,-1 0 0,1 0 0,0 0 0,0 1 0,-1-1 0,1 0 0,0 1 0,-1-1 0,1 1 0,0-1 0,-1 1 0,1-1 0,0 1 0,-1-1 0,1 1 0,-1 0 0,1-1 0,-1 1 0,0 0 0,1-1 0,-1 1 0,0 0 0,1 0 0,-1-1 0,0 1 0,0 0 0,1 0 0,-1-1 0,0 1 0,0 0 0,0 0 0,0 1 0,20 189 1906,-13-110-1908,19 95 0,-10-123-3190,3-22-4085,-6-20-2169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5.588"/>
    </inkml:context>
    <inkml:brush xml:id="br0">
      <inkml:brushProperty name="width" value="0.025" units="cm"/>
      <inkml:brushProperty name="height" value="0.025" units="cm"/>
    </inkml:brush>
  </inkml:definitions>
  <inkml:trace contextRef="#ctx0" brushRef="#br0">270 85 6822,'0'0'10272,"2"-9"-7059,6-33-405,-8 41-2692,0 0 1,0 0-1,0-1 0,0 1 0,-1 0 0,1-1 1,0 1-1,-1 0 0,1 0 0,0-1 1,-1 1-1,1 0 0,-1 0 0,0 0 0,1-1 1,-1 1-1,0 0 0,0 0 0,0 0 0,0 0 1,0 1-1,0-1 0,0 0 0,0 0 0,0 1 1,0-1-1,0 0 0,0 1 0,-1-1 1,1 1-1,0-1 0,0 1 0,-1 0 0,-1-1 1,-46 0 15,44 2-34,-9 2-115,0 1 1,1 0-1,-1 1 0,1 0 1,0 1-1,1 1 1,-1 0-1,1 1 1,-21 17-1,33-25-2,0 0-1,-1 0 0,1 0 1,-1 1-1,1-1 1,-1 0-1,1 0 0,0 1 1,-1-1-1,1 0 1,0 1-1,-1-1 0,1 0 1,0 1-1,-1-1 0,1 1 1,0-1-1,0 0 1,-1 1-1,1-1 0,0 1 1,0-1-1,0 1 1,0-1-1,0 1 0,0-1 1,0 1-1,0-1 1,0 1-1,0-1 0,0 1 1,0-1-1,0 0 1,0 1-1,0-1 0,0 1 1,0-1-1,1 1 1,-1-1-1,0 1 0,0-1 1,0 0-1,1 1 1,-1-1-1,0 1 0,1-1 1,-1 0-1,0 1 1,1-1-1,-1 0 0,1 1 1,-1-1-1,0 0 1,1 0-1,30 10-1115,-22-8 1122,97 33-989,-95-31 864,-1 1-1,1 0 1,-1 1 0,0 0-1,-1 0 1,1 1 0,12 12-1,-21-17 176,1-1 0,-1 0 0,1 0-1,-1 1 1,0-1 0,0 1 0,1-1 0,-1 1-1,0-1 1,0 1 0,0 0 0,-1-1-1,1 1 1,0 0 0,-1 0 0,1 0 0,-1-1-1,0 1 1,1 0 0,-1 0 0,0 0-1,0 0 1,0 0 0,0 0 0,-1 0-1,1 0 1,0-1 0,-1 1 0,1 0 0,-1 0-1,0 0 1,0-1 0,0 1 0,0 0-1,0-1 1,0 1 0,0-1 0,0 1 0,0-1-1,-1 1 1,1-1 0,-1 0 0,1 0-1,-1 0 1,1 0 0,-1 0 0,0 0 0,1 0-1,-1 0 1,-3 0 0,-7 4 359,0 0 0,-1-1 1,1 0-1,-1-1 0,0-1 1,-13 1-1,24-3-374,-17 2 346,1-1 0,-1-1 0,-28-4-1,44 4-464,0 0 0,0 0 0,1 0 0,-1-1 0,0 0 0,1 1 0,-1-1 0,0 0 0,1 0 0,-1 0 0,1-1 0,0 1 0,-1-1 0,1 1 0,0-1 0,0 0 0,0 0 0,0 0 0,0 0 0,0 0 0,1 0 0,-1 0 0,0-1 0,1 1 0,0 0 0,0-1 0,0 1 0,0-1 0,0 0 0,0 1 0,1-1 0,-1-5 0,1 7-156,1-1-1,-1 0 1,1 1 0,0-1 0,0 0-1,-1 1 1,1-1 0,0 1 0,0-1 0,1 1-1,-1 0 1,0 0 0,0-1 0,1 1-1,-1 0 1,1 0 0,-1 0 0,1 0 0,-1 0-1,1 1 1,-1-1 0,1 0 0,3 0-1,46-14-6086,-45 14 5278,29-5-4618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6.503"/>
    </inkml:context>
    <inkml:brush xml:id="br0">
      <inkml:brushProperty name="width" value="0.025" units="cm"/>
      <inkml:brushProperty name="height" value="0.025" units="cm"/>
    </inkml:brush>
  </inkml:definitions>
  <inkml:trace contextRef="#ctx0" brushRef="#br0">78 103 11307,'0'0'12427,"11"4"-11289,4 2-745,1-1 0,0-1 0,1-1 1,31 4-1,-45-7-340,0 1 0,0-1 0,0 0 0,0 0 0,1 0 0,-1 0 0,0-1 0,0 1 0,-1-1-1,1 0 1,0 0 0,0 0 0,0 0 0,0 0 0,-1-1 0,1 1 0,0-1 0,-1 0 0,0 0 0,1 1 0,-1-2 0,0 1 0,0 0 0,0 0 0,0-1 0,0 1 0,-1-1 0,1 1-1,-1-1 1,0 0 0,1 0 0,-1 0 0,-1 1 0,1-1 0,0 0 0,-1 0 0,1 0 0,-1 0 0,0 0 0,0-5 0,0 6-47,0 0-1,-1 1 1,1-1 0,0 0 0,-1 0 0,1 0 0,-1 0 0,0 0-1,1 1 1,-1-1 0,0 0 0,0 0 0,0 1 0,0-1 0,-1 1-1,1-1 1,0 1 0,-1 0 0,1-1 0,-2 0 0,-1-1-15,0 1 1,0 0 0,-1 0-1,1 0 1,0 0-1,-1 1 1,1-1 0,-8 0-1,5 1-28,-1 0 0,1 0-1,-1 1 1,1 0 0,-1 0-1,1 1 1,-1 0 0,1 1-1,-1-1 1,-13 6 0,11-1 9,1 0 0,0 0 0,1 1 0,-1 0 0,1 0 0,1 1 0,-1 0 0,1 0 0,-7 12 1,10-14 14,0 0 1,0 1-1,1 0 1,-1 0 0,2 0-1,-1 0 1,1 0 0,0 0-1,0 1 1,1-1 0,0 1-1,0-1 1,1 1 0,0 8-1,1-13 10,0 0 0,0 1 0,0-1 0,0 0-1,1 0 1,-1 0 0,1 0 0,0 0 0,0 0-1,0-1 1,0 1 0,0-1 0,1 1 0,-1-1-1,1 0 1,0 0 0,-1 0 0,1 0 0,0-1-1,0 1 1,0-1 0,0 1 0,1-1 0,-1 0-1,0 0 1,0-1 0,5 1 0,11 3 31,1-2 0,0 0 0,28-2 0,-33 0-13,-5-1 4,0 1 0,0-2 0,0 0 1,0 0-1,0 0 0,-1-1 0,1-1 1,-1 0-1,0 0 0,0-1 0,0 0 1,-1 0-1,1-1 0,-1 0 0,-1-1 0,13-12 1,-6 3 12,-1 0-1,0-1 1,-2 0 0,0-1 0,-1 0 0,0-1 0,7-22 0,-12 16 84,-19 37-168,-21 37-130,32-45 178,-45 82-64,45-80 62,0 0-1,1 1 0,0-1 0,0 1 0,0 0 1,1-1-1,0 1 0,0 0 0,1 0 0,0 0 1,0 0-1,1 7 0,0-13 10,0 0 0,0 0 1,0 0-1,0 0 0,0 0 1,1 0-1,-1-1 0,0 1 0,0 0 1,1-1-1,-1 1 0,0-1 0,1 1 1,-1-1-1,1 1 0,-1-1 0,0 0 1,1 0-1,-1 0 0,1 0 0,-1 0 1,1 0-1,-1 0 0,1 0 0,-1-1 1,3 0-1,42-9 197,27-27-122,-62 29-92,1 1 1,1 1-1,-1 0 0,1 0 0,0 1 1,0 1-1,18-4 0,-30 8 15,0 0 0,0 1 0,0-1 0,0 1-1,0-1 1,0 1 0,0-1 0,0 1 0,-1-1 0,1 1-1,0 0 1,0-1 0,-1 1 0,1 0 0,0 0-1,-1-1 1,1 1 0,-1 0 0,1 0 0,-1 0 0,1 0-1,-1 0 1,1 0 0,-1 0 0,0 0 0,0 0 0,0 0-1,1 0 1,-1 0 0,0 0 0,0 0 0,0 0 0,-1 0-1,1 1 1,0 50-766,-1-37-1659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7.219"/>
    </inkml:context>
    <inkml:brush xml:id="br0">
      <inkml:brushProperty name="width" value="0.025" units="cm"/>
      <inkml:brushProperty name="height" value="0.025" units="cm"/>
    </inkml:brush>
  </inkml:definitions>
  <inkml:trace contextRef="#ctx0" brushRef="#br0">153 73 3587,'0'0'12796,"5"-7"-9897,1-2-1837,7-13 240,-9-3 3061,-4 24-4309,-1 1 1,1-1-1,0 0 1,-1 1-1,1-1 1,-1 1-1,0-1 1,1 0 0,-1 1-1,1 0 1,-1-1-1,0 1 1,0-1-1,1 1 1,-1 0-1,0-1 1,1 1-1,-1 0 1,0 0 0,0 0-1,0 0 1,1-1-1,-1 1 1,0 0-1,0 0 1,0 1-1,1-1 1,-2 0-1,-28 1-218,28-1 215,-6 1-113,-1 1 1,0 0 0,1 0 0,0 1 0,-1 0-1,1 1 1,0-1 0,1 1 0,-1 1 0,1 0-1,0 0 1,0 0 0,0 1 0,-10 11-1,17-17 23,0 0 0,0 0 0,0 1 0,-1-1 0,1 0 0,0 1 0,0-1 0,0 0 0,0 1 0,-1-1 0,1 1 0,0-1 0,0 0 0,0 1 0,0-1 0,0 0 0,0 1-1,0-1 1,0 1 0,0-1 0,0 0 0,0 1 0,1-1 0,-1 0 0,0 1 0,0-1 0,0 0 0,0 1 0,0-1 0,1 0 0,-1 1 0,0-1 0,0 0 0,1 1 0,-1-1 0,18 7-717,31-5 230,-40-2 405,-1 0 68,8 0-8,0 0 0,0 0 0,0 2 1,-1 0-1,1 1 0,0 0 0,-1 1 0,0 1 0,20 9 1,-33-13 80,-1 0 0,1 0 0,-1-1 0,1 1 1,-1 0-1,0 0 0,1 1 0,-1-1 1,0 0-1,0 0 0,0 0 0,0 1 0,0-1 1,0 1-1,0-1 0,-1 1 0,1-1 1,-1 1-1,1-1 0,-1 1 0,1-1 0,-1 1 1,0 0-1,1-1 0,-1 1 0,0 0 1,0-1-1,0 1 0,-1 0 0,1-1 1,0 1-1,-1 0 0,1-1 0,-1 1 0,1-1 1,-1 1-1,0-1 0,0 1 0,1-1 1,-1 1-1,0-1 0,0 0 0,-1 0 0,1 1 1,0-1-1,0 0 0,-2 1 0,-3 3 269,0 1-1,0-2 0,0 1 1,-1-1-1,0 1 0,0-2 1,0 1-1,-12 3 1,7-3-76,-1-1 0,0-1 0,1-1 1,-1 1-1,0-2 0,1 0 1,-24-3-1,31 2-297,1 0 0,0 0 1,0 0-1,-1-1 0,1 1 0,0-1 1,0 0-1,1 0 0,-1-1 0,0 1 0,-4-4 1,6 3-251,0 1 1,0-1 0,0 1 0,0-1-1,1 0 1,-1 0 0,1 0-1,-1 0 1,1 0 0,0 0 0,0 0-1,1 0 1,-1 0 0,0-1-1,1 1 1,0-7 0,0 9 112,0 1 1,0-1-1,0 0 1,0 0-1,0 0 1,0 0-1,1 0 0,-1 0 1,0 0-1,1 0 1,-1 0-1,0 0 1,1 1-1,-1-1 1,1 0-1,0 0 0,-1 1 1,1-1-1,-1 0 1,1 1-1,0-1 1,0 0-1,-1 1 1,1-1-1,0 1 0,0-1 1,0 1-1,0-1 1,-1 1-1,1 0 1,0 0-1,0-1 1,0 1-1,1 0 1,21-5-4815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8.035"/>
    </inkml:context>
    <inkml:brush xml:id="br0">
      <inkml:brushProperty name="width" value="0.025" units="cm"/>
      <inkml:brushProperty name="height" value="0.025" units="cm"/>
    </inkml:brush>
  </inkml:definitions>
  <inkml:trace contextRef="#ctx0" brushRef="#br0">170 86 4036,'0'0'16202,"-3"-9"-14286,1 3-1742,0 0 0,-1 0-1,0 1 1,0-1 0,0 1-1,-1 0 1,1 0 0,-7-7-1,8 11-171,1-1-1,-1 1 1,0 0-1,1 0 1,-1-1-1,0 1 1,0 0-1,0 1 1,1-1-1,-1 0 1,0 0-1,0 1 1,0-1 0,0 1-1,-1 0 1,1-1-1,0 1 1,0 0-1,0 0 1,0 1-1,0-1 1,0 0-1,0 1 1,0-1-1,0 1 1,0-1-1,0 1 1,0 0-1,0 0 1,1 0-1,-1 0 1,0 0-1,0 1 1,1-1-1,-3 3 1,-2 2-16,0 0 0,0 0 0,1 1 0,0 0 0,0 0 1,0 0-1,1 1 0,1 0 0,-1-1 0,1 1 0,0 0 0,1 1 0,0-1 1,-2 16-1,4-23 13,0 0 1,0 1-1,0-1 1,0 0 0,0 0-1,0 1 1,0-1-1,0 0 1,1 0-1,-1 1 1,0-1 0,1 0-1,-1 0 1,1 0-1,0 0 1,-1 0-1,1 0 1,0 0 0,-1 0-1,1 0 1,0 0-1,0 0 1,0 0 0,0 0-1,0 0 1,0-1-1,2 2 1,0-1 15,0 0 0,1 0 0,-1 0 0,0-1 0,1 1 0,-1-1 0,1 0 0,-1 1-1,0-2 1,5 1 0,2-2 18,1 0 1,-1 0-1,0 0 0,-1-2 0,1 1 0,11-7 0,-9 3-80,0-1 0,0-1-1,-1 0 1,-1 0 0,1-1 0,-2-1-1,1 0 1,-1 0 0,-1 0 0,0-1 0,-1-1-1,11-25 1,-30 67-335,-15 36 441,26-60-15,0-1 0,0 1 0,0-1 1,0 1-1,1 0 0,-1-1 0,1 1 0,0 0 0,1 0 1,-1-1-1,1 1 0,2 6 0,-2-10-29,0 0 0,0 0-1,0 0 1,0 0 0,0 0 0,0 0 0,0 0-1,0 0 1,0 0 0,1-1 0,-1 1 0,0 0-1,1-1 1,-1 1 0,0-1 0,1 0 0,-1 1-1,1-1 1,-1 0 0,1 0 0,-1 0 0,0 0-1,1 0 1,-1 0 0,2 0 0,39-8 374,-27 0-339,0 0 0,-1-1-1,0-1 1,0 0 0,-1 0 0,0-2 0,-1 1 0,14-18-1,23-21 32,-49 51-82,1 0 1,-1-1 0,1 1 0,-1 0 0,0-1 0,1 1 0,-1 0 0,0 0 0,1 0 0,-1-1 0,0 1 0,0 0 0,0 0 0,0 0 0,0 0 0,0-1 0,0 1 0,0 0 0,0 0 0,0 0-1,0 0 1,0-1 0,-1 1 0,1 0 0,-1 1 0,-3 31 7,3-30-5,-3 8-2,1 0 1,1-1-1,0 1 1,0 1-1,1-1 1,0 20-1,2-30 20,0 0-1,-1 0 1,1-1-1,0 1 1,0-1-1,0 1 1,-1-1-1,1 1 0,0-1 1,0 1-1,0-1 1,0 0-1,0 1 1,0-1-1,0 0 1,0 0-1,0 0 1,0 0-1,0 0 1,0 0-1,0 0 1,0 0-1,-1 0 1,1 0-1,0 0 0,0-1 1,0 1-1,0 0 1,1-1-1,31-9 444,-17 2-421,0-1 1,25-18 0,16-10-11,-57 36-27,0 1 0,1 0 0,-1 0 0,0-1 0,1 1 0,-1 0 0,1 0 0,-1-1 0,0 1 0,1 0 1,-1 0-1,1 0 0,-1 0 0,1 0 0,-1 0 0,1 0 0,-1 0 0,1 0 0,-1 0 0,1 0 0,-1 0 0,0 0 0,1 0 1,-1 0-1,1 0 0,-1 0 0,1 1 0,-1-1 0,0 0 0,1 0 0,-1 1 0,1-1 0,-1 0 0,0 1 0,1-1 0,-1 0 1,0 1-1,1-1 0,-1 0 0,0 1 0,0-1 0,1 0 0,-1 1 0,0-1 0,0 1 0,0-1 0,0 1 0,0-1 1,1 1-1,-1-1 0,0 0 0,0 1 0,0-1 0,0 1 0,0-1 0,0 1 0,-3 36 526,1-21-316,2-16-193,0 1-1,1-1 1,-1 0-1,1 1 1,-1-1-1,1 0 1,-1 1-1,1-1 1,-1 0-1,1 0 1,-1 1-1,1-1 1,-1 0-1,1 0 1,-1 0-1,1 0 1,0 0-1,-1 0 1,1 0-1,-1 0 1,1 0-1,-1 0 1,1 0-1,-1 0 1,1 0-1,0 0 1,-1 0-1,1-1 1,-1 1-1,1 0 1,-1 0-1,1-1 1,0 0-1,20-6 337,26-19-180,-29 16-298,0 0 1,39-14-1,-57 24 113,0-1 0,1 1-1,-1 0 1,0 0 0,1 0 0,-1 0 0,0 0 0,1 0-1,-1-1 1,1 1 0,-1 0 0,0 0 0,1 0 0,-1 1-1,1-1 1,-1 0 0,0 0 0,1 0 0,-1 0 0,0 0-1,1 0 1,-1 0 0,0 1 0,1-1 0,-1 0 0,0 0 0,1 1-1,-1-1 1,0 0 0,1 0 0,-1 1 0,0-1 0,0 0-1,1 1 1,-1-1 0,0 0 0,0 1 0,0-1 0,0 0-1,1 1 1,-1-1 0,0 0 0,0 1 0,0-1 0,0 1-1,0-1 1,0 0 0,0 1 0,0-1 0,0 1 0,0-1-1,0 0 1,0 1 0,0-1 0,-1 1 0,-7 31 196,4-11-2716,5-21 2005,0 0-1,0 0 1,0 0-1,1 0 1,-1-1 0,0 1-1,0 0 1,1 0-1,-1-1 1,0 1-1,0-1 1,0 1-1,0-1 1,0 1-1,0-1 1,0 0-1,0 1 1,0-1 0,0 0-1,2-2 1,-3 3 187,17-13-7774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8.491"/>
    </inkml:context>
    <inkml:brush xml:id="br0">
      <inkml:brushProperty name="width" value="0.025" units="cm"/>
      <inkml:brushProperty name="height" value="0.025" units="cm"/>
    </inkml:brush>
  </inkml:definitions>
  <inkml:trace contextRef="#ctx0" brushRef="#br0">52 1 3299,'0'0'16106,"-5"8"-14953,-2 3-913,2-4 233,0 0 1,1 0 0,-1 0-1,2 1 1,-1 0-1,1 0 1,0 0-1,0 0 1,-2 15-1,7-22-428,0-1 0,-1 1-1,1-1 1,-1 0 0,1 1-1,0-1 1,-1 0-1,1 0 1,0 0 0,-1 0-1,1 0 1,0-1-1,2 0 1,9-3 6,1-1 0,-1-1-1,-1 0 1,1-1 0,17-13 0,1 2-25,-22 12-21,-7 4 4,0 1 0,0 0 1,0 0-1,0-1 0,0 1 0,0 1 0,1-1 0,-1 0 0,0 0 0,5 0 0,-6 2-3,0-1-1,-1 1 0,1 0 0,0-1 0,0 1 1,-1 0-1,1 0 0,0 0 0,-1 0 0,1-1 1,-1 1-1,1 0 0,-1 0 0,1 0 0,-1 0 1,0 0-1,0 0 0,1 0 0,-1 0 0,0 0 1,0 0-1,0 1 0,0-1 0,0 0 0,0 0 1,0 0-1,-1 0 0,1 1 0,-1 17 102,1-16-71,-1 0 0,1 0 0,0-1 1,0 1-1,0 0 0,1-1 0,-1 1 0,1 0 1,-1-1-1,1 1 0,1 3 0,-1-5-13,1 0 0,-1 0 0,1 0 0,-1 0 0,1 0 0,0 0 1,-1 0-1,1 0 0,0 0 0,-1-1 0,1 1 0,0-1 0,0 1 0,0-1 0,0 0 0,-1 0 0,1 0 0,0 0 0,0 0 0,3-1 0,9 0-23,0-1 0,1 0-1,-1-1 1,0-1 0,0 0-1,19-9 1,-19 7-129,-1 1-1,0 1 1,1 0 0,0 1-1,0 0 1,21-1 0,-35 4 127,0 0 1,0 0-1,1 0 1,-1 0-1,0 0 1,0 0-1,1 0 1,-1 0-1,0 0 1,1 0-1,-1 0 1,0 0-1,0 0 1,1 1-1,-1-1 1,0 0-1,0 0 1,0 0-1,1 0 0,-1 0 1,0 1-1,0-1 1,0 0-1,1 0 1,-1 0-1,0 1 1,0-1-1,0 0 1,0 0-1,0 1 1,0-1-1,1 0 1,-1 0-1,0 1 1,0-1-1,0 0 1,0 0-1,0 1 1,0-1-1,0 0 1,0 1-1,0-1 1,0 0-1,-7 17 106,-12 12 88,9-18-160,8-9-48,0 0-1,-1 0 1,1 1-1,0-1 1,0 0-1,1 1 1,-1 0 0,0-1-1,1 1 1,0 0-1,-2 5 1,32-22-7762,-8-2 1313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6.120"/>
    </inkml:context>
    <inkml:brush xml:id="br0">
      <inkml:brushProperty name="width" value="0.025" units="cm"/>
      <inkml:brushProperty name="height" value="0.025" units="cm"/>
    </inkml:brush>
  </inkml:definitions>
  <inkml:trace contextRef="#ctx0" brushRef="#br0">10 1 9257,'0'0'8034,"-3"8"-7975,3-7-60,-2 2-51,1 0-1,0-1 1,1 1-1,-1 0 1,0 0-1,1 0 1,0 0 0,0 0-1,-1-1 1,2 6-1,0-7 14,-1 1-1,1-1 1,0 0-1,0 1 1,0-1-1,0 0 0,0 0 1,0 0-1,0 1 1,0-1-1,0 0 1,1-1-1,-1 1 1,0 0-1,1 0 1,-1 0-1,0-1 0,1 1 1,-1-1-1,1 1 1,0-1-1,-1 0 1,1 1-1,-1-1 1,1 0-1,-1 0 1,1 0-1,2 0 0,57-1-7972,-65 26 12918,-8 10-881,8-27-3597,1 0 1,-1 0-1,2 0 0,-1 0 1,1 0-1,1 1 1,0-1-1,0 1 0,0-1 1,1 1-1,1 12 1,0-20-426,0 0 1,-1 0-1,1-1 1,0 1-1,0 0 1,-1-1-1,1 1 1,0-1-1,0 1 1,0-1 0,0 0-1,0 1 1,0-1-1,0 0 1,0 1-1,0-1 1,0 0-1,0 0 1,0 0-1,0 0 1,0 0 0,0 0-1,0 0 1,0 0-1,1-1 1,28-4-294,-13 0-56,-3 0 137,1 1 1,0 1-1,0 0 1,29-1-1,-41 3 224,-1 1 0,1 0 1,-1 1-1,1-1 0,-1 0 0,1 1 0,-1-1 0,1 1 1,-1 0-1,0 0 0,1 0 0,-1 0 0,0 0 1,0 1-1,0-1 0,0 0 0,0 1 0,0 0 0,0-1 1,0 1-1,0 0 0,-1 0 0,1 0 0,-1 0 0,0 0 1,1 1-1,-1-1 0,0 0 0,0 1 0,-1-1 0,1 1 1,0-1-1,-1 0 0,1 1 0,-1-1 0,0 5 1,0 0 291,0 1 0,0-1 0,-1 1 0,0-1 0,-1 1 1,0-1-1,0 0 0,0 0 0,-1 0 0,0 0 1,0-1-1,-7 10 0,8-12-311,-1 0 1,0 0-1,0 0 1,0-1-1,0 0 1,0 1-1,-1-1 0,0 0 1,1-1-1,-1 1 1,0-1-1,0 1 1,-1-1-1,1 0 0,0-1 1,-1 1-1,1-1 1,-1 0-1,1 0 1,-10 1-1,13-2-260,-1 0-1,1 0 1,-1-1 0,1 1 0,-1 0-1,1 0 1,-1-1 0,1 1 0,-1-1-1,1 1 1,-1-1 0,1 1 0,-1-1-1,1 0 1,0 0 0,0 0 0,-1 0-1,1 0 1,0 0 0,0 0 0,0 0-1,0-1 1,-1 0 0,-10-22-6793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8.864"/>
    </inkml:context>
    <inkml:brush xml:id="br0">
      <inkml:brushProperty name="width" value="0.025" units="cm"/>
      <inkml:brushProperty name="height" value="0.025" units="cm"/>
    </inkml:brush>
  </inkml:definitions>
  <inkml:trace contextRef="#ctx0" brushRef="#br0">68 16 16720,'0'0'8386,"1"9"-7483,-1-9-900,0 2 25,0 0 0,0 1 0,0-1 0,0 0 1,0 0-1,1 0 0,-1 0 0,1 0 0,-1 0 0,1 0 0,0 0 0,0 0 0,0 0 0,0 0 0,0 0 0,0 0 0,1-1 1,-1 1-1,0-1 0,1 1 0,-1-1 0,1 1 0,0-1 0,0 0 0,-1 0 0,1 1 0,0-2 0,0 1 0,0 0 0,0 0 1,0 0-1,0-1 0,0 1 0,0-1 0,4 0 0,2 2 18,1-1 0,-1 0-1,1-1 1,-1 0 0,0-1 0,15-2 0,-21 3-28,-1 0 0,1-1-1,0 0 1,0 1 0,0-1 0,-1 0 0,1 0 0,0 0 0,-1 0 0,1 0 0,0 0-1,-1 0 1,0-1 0,1 1 0,-1-1 0,0 1 0,0-1 0,0 1 0,0-1-1,0 0 1,0 1 0,0-1 0,0 0 0,-1 0 0,1 0 0,-1 0 0,1 1-1,-1-1 1,0 0 0,0 0 0,0 0 0,0 0 0,0-3 0,-1 3-13,1 0 1,-1 1-1,0-1 1,0 0-1,0 1 1,0-1-1,0 1 1,0 0-1,0-1 1,-1 1-1,1 0 1,0 0-1,-1 0 1,1 0-1,-1 0 1,1 0-1,-1 0 1,0 0-1,1 0 1,-1 1-1,0-1 1,1 1-1,-1-1 1,0 1-1,0 0 1,1 0-1,-1 0 1,-4 0-1,-54 0-186,54 1 191,0 0-1,0 1 0,0 0 0,0 0 0,1 0 0,-1 0 0,0 1 0,1 0 0,0 1 1,-1-1-1,2 1 0,-1 0 0,0 0 0,1 0 0,-1 1 0,1 0 0,1 0 0,-1 0 0,-5 10 1,7-12 6,0 1 1,0 0 0,1-1 0,-1 1 0,1 0 0,0 0-1,0 0 1,0 0 0,0 0 0,1 0 0,0 0 0,0 0-1,0 0 1,0 0 0,1 0 0,-1 0 0,1 0 0,0 0-1,0 0 1,1 0 0,-1 0 0,1-1 0,0 1-1,0 0 1,0-1 0,0 0 0,1 1 0,-1-1 0,1 0-1,0 0 1,4 3 0,-1-1-197,1-1-1,-1 1 1,1-1 0,0-1 0,0 0-1,1 0 1,-1 0 0,0-1-1,14 3 1,41 0-8534,-18-5-5192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39.344"/>
    </inkml:context>
    <inkml:brush xml:id="br0">
      <inkml:brushProperty name="width" value="0.025" units="cm"/>
      <inkml:brushProperty name="height" value="0.025" units="cm"/>
    </inkml:brush>
  </inkml:definitions>
  <inkml:trace contextRef="#ctx0" brushRef="#br0">306 118 2755,'0'0'10319,"0"-10"-5376,1 6-4721,-1 1-1,0-1 0,0 0 1,0 1-1,-1-1 1,1 0-1,-1 1 1,1-1-1,-1 0 1,-1 1-1,1-1 1,0 1-1,-1 0 0,1-1 1,-1 1-1,0 0 1,0 0-1,-1 0 1,1 0-1,-1 1 1,1-1-1,-1 0 1,0 1-1,0 0 0,0 0 1,0 0-1,0 0 1,0 0-1,-1 1 1,-5-3-1,-6 0-86,1 1 0,-1 0 0,0 2 0,0-1 0,0 2 0,0 0 0,1 0 0,-1 2 0,0 0 0,0 0 0,1 2 0,-1 0 0,-23 9 0,37-12-141,0-1 0,0 0 0,0 0 0,1 1 0,-1-1 0,0 0 0,0 1 0,0-1 0,1 1-1,-1-1 1,0 1 0,1-1 0,-1 1 0,0-1 0,1 1 0,-1 0 0,1 0 0,-1-1 0,1 1 0,-1 0 0,1 0 0,0-1 0,-1 1 0,1 0 0,0 0 0,-1 0 0,1 1-1,1-1-8,-1 0 0,1-1-1,0 1 1,0 0-1,0 0 1,-1 0-1,1-1 1,0 1-1,0 0 1,0-1 0,0 1-1,0-1 1,0 1-1,1-1 1,-1 0-1,0 1 1,1-1-1,65 12-570,-58-11 483,12 2-96,0 1-1,0 1 1,27 10 0,-43-14 177,-1 1 1,1 0 0,-1 0 0,0 0-1,0 0 1,0 0 0,0 1-1,-1 0 1,1 0 0,0 0 0,-1 0-1,0 1 1,0-1 0,0 1 0,0 0-1,-1-1 1,1 1 0,-1 1-1,0-1 1,0 0 0,-1 0 0,2 6-1,-3-7 80,0 0-1,-1-1 1,1 1-1,-1-1 0,1 1 1,-1-1-1,0 1 1,0-1-1,0 1 0,0-1 1,-1 0-1,1 1 0,-1-1 1,1 0-1,-1 0 1,0 0-1,0 0 0,0-1 1,0 1-1,0 0 1,0-1-1,0 1 0,0-1 1,-1 0-1,1 0 1,-1 0-1,1 0 0,-1 0 1,-3 0-1,-9 4 412,1 0 0,-2-2 0,-27 4 0,37-6-421,-1 0 0,0-1 0,1 0 0,-1 0 0,0 0 0,0-1 0,1 0 0,-1 0 0,1-1 0,-1 0 0,-9-4 0,14 5-262,0 0 1,0-1-1,0 1 0,0-1 1,0 1-1,1-1 1,-1 0-1,0 0 1,1 0-1,0 0 1,-1 0-1,1 0 1,0 0-1,-1-3 1,1 1-783,0 0 0,0-1 0,0 1 0,1 0 0,-1-1 0,1 1 0,0-1 0,1 1 0,0-9 0,7-14-8405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0.080"/>
    </inkml:context>
    <inkml:brush xml:id="br0">
      <inkml:brushProperty name="width" value="0.025" units="cm"/>
      <inkml:brushProperty name="height" value="0.025" units="cm"/>
    </inkml:brush>
  </inkml:definitions>
  <inkml:trace contextRef="#ctx0" brushRef="#br0">49 167 15278,'0'0'6460,"9"3"-5061,-5-2-1347,0 0 1,-1 0-1,1 0 1,0 0 0,0-1-1,0 1 1,0-1-1,0 0 1,0 0 0,-1-1-1,1 1 1,0-1-1,0 0 1,0 0 0,-1 0-1,1 0 1,0-1-1,-1 0 1,1 1 0,-1-1-1,0-1 1,0 1-1,0 0 1,0-1 0,0 1-1,0-1 1,0 0-1,-1 0 1,0 0-1,1 0 1,-1-1 0,0 1-1,2-6 1,-2 6-67,-1 0 0,1-1 0,-1 1 0,0 0 0,0 0 0,0-1 0,0 1 0,-1 0 0,1-1 0,-1 1 0,0-1 0,0 1 0,0-1 0,0 1 0,-1 0 0,0-1 0,1 1 0,-1 0 0,0-1 0,-1 1 0,1 0 0,0 0 0,-1 0 0,0 0 0,0 0 0,0 0 0,0 0 0,0 1 0,0-1 0,-1 1 0,1 0 0,-1-1 0,0 1 0,0 0 0,0 1 0,0-1 0,0 0 0,0 1 0,0 0 0,0 0 0,-1 0 0,1 0 0,0 0 0,-1 0 0,1 1 0,0 0 0,-1 0 0,1 0 0,-1 0 0,1 0 0,-1 1 0,1-1 0,0 1 0,-1 0 0,1 0 0,0 0 0,0 1 0,0-1 0,0 1 0,0 0 0,0-1 0,0 1 0,0 1 0,1-1 0,-3 3 0,0 0 29,0 1-1,0 0 0,1 0 1,0 1-1,0-1 0,1 1 1,-1 0-1,2 0 1,-1 0-1,1 0 0,0 0 1,0 1-1,1-1 0,0 1 1,0 7-1,1-11 9,0 0 0,1 0 0,-1 0 0,1 0 0,0 0 0,0 0 0,0 0 0,1 0 0,-1-1-1,1 1 1,0 0 0,0-1 0,0 1 0,0-1 0,1 0 0,-1 0 0,1 0 0,0 0 0,0 0 0,0 0 0,0-1 0,1 0 0,-1 1 0,1-1 0,-1 0 0,1-1 0,0 1 0,-1-1 0,6 2 0,3-1 18,0 1 1,0-1-1,0-1 1,0 0 0,0-1-1,1-1 1,-1 1 0,0-2-1,0 0 1,0 0 0,0-1-1,0-1 1,-1 0 0,18-8-1,-21 8-18,-1 1 0,0-2 0,0 1 0,0-1 0,0 0 0,-1 0 0,0 0 0,0-1 0,0 0 0,-1-1 0,0 1 0,0-1 0,-1 0 0,1 0 0,-2 0 0,1-1 0,-1 1 0,0-1 0,0 0 0,-1 0 0,0 0 0,1-12 0,-3 20-23,0 0 0,0-1 0,0 1 0,0-1 1,0 1-1,0 0 0,0-1 0,0 1 0,0 0 0,0-1 1,0 1-1,0 0 0,0-1 0,0 1 0,0 0 0,0-1 1,0 1-1,-1-1 0,1 1 0,0 0 0,0 0 1,0-1-1,0 1 0,-1 0 0,1-1 0,0 1 0,0 0 1,-1 0-1,1-1 0,0 1 0,-1 0 0,1 0 0,0 0 1,-1-1-1,1 1 0,0 0 0,-1 0 0,-14 6 19,-13 19 46,23-18-76,-21 31 498,25-36-431,1-1-1,-1 1 1,0 0 0,0 0 0,1 0-1,-1 0 1,1 0 0,-1 0 0,1 0 0,0 0-1,0 0 1,0 0 0,0 0 0,0 0-1,0 0 1,1 1 0,-1-1 0,1 0-1,1 2 1,0-2-38,0-1 0,1 0 0,0 0 0,-1 0 0,1 0-1,0 0 1,0-1 0,-1 1 0,1-1 0,0 1 0,0-1 0,0 0-1,0 0 1,-1-1 0,1 1 0,4-1 0,2 0 36,9-2-92,0 0-1,0-1 1,0-1 0,0-1 0,-1 0 0,0-1-1,0-1 1,24-16 0,6 0 72,-47 23-24,0 1 1,1-1-1,-1 1 0,1 0 0,-1-1 0,1 1 0,-1 0 1,1-1-1,-1 1 0,1 0 0,-1-1 0,1 1 0,-1 0 1,1 0-1,-1 0 0,1 0 0,-1 0 0,1 0 0,0 0 0,-1 0 1,1 0-1,-1 0 0,1 0 0,0 0 0,-1 0 0,1 0 1,-1 0-1,1 0 0,-1 1 0,1-1 0,-1 0 0,1 0 1,-1 1-1,1-1 0,-1 0 0,1 1 0,-1-1 0,1 1 1,-1-1-1,0 0 0,1 1 0,-1-1 0,0 1 0,1-1 0,-1 1 1,0-1-1,1 2 0,-3 35 434,-1-2 16,3-34-433,0 0 1,0 0-1,0 0 0,0 0 0,0 0 0,0 0 1,1 0-1,-1 0 0,0 0 0,0 0 0,1 0 1,-1-1-1,1 1 0,-1 0 0,1 0 0,-1 0 1,1 0-1,-1-1 0,1 1 0,0 0 0,-1-1 1,1 1-1,1 1 0,4 0 1,0-1 0,1 1 0,-1-1 0,0 0 0,0 0 0,1-1 1,-1 1-1,0-2 0,0 1 0,1-1 0,5-1 0,75-21-645,-43 10-299,-35 10 812,-2 1-6,0 0 0,1 0 1,-1 1-1,1 0 0,-1 0 1,9 1-1,-15 0 109,0 0 0,0 0 0,0 1 0,0-1 0,0 0 0,0 0 0,0 1 0,0-1 0,-1 1 0,1-1 0,0 1 0,0-1 0,0 1 0,0 0 0,-1-1 0,1 1 0,0 0 0,0-1 0,-1 1 0,2 1 0,-2 0 38,1 0 1,-1 0-1,1 0 1,-1 0-1,0 0 1,0 0-1,1-1 1,-1 1-1,0 0 1,-1 0-1,1 0 1,0 0-1,-1 0 1,0 3-1,-2 5-629,-8 30 2417,7-30-3637,2-19-5184,2-13-1161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0.410"/>
    </inkml:context>
    <inkml:brush xml:id="br0">
      <inkml:brushProperty name="width" value="0.025" units="cm"/>
      <inkml:brushProperty name="height" value="0.025" units="cm"/>
    </inkml:brush>
  </inkml:definitions>
  <inkml:trace contextRef="#ctx0" brushRef="#br0">0 151 8648,'0'0'14862,"50"-24"-16175,-26 32-3203,2-1-6311</inkml:trace>
  <inkml:trace contextRef="#ctx0" brushRef="#br0" timeOffset="1">456 1 18546,'0'0'9384,"-15"74"-8359,3-29-256,1 8-417,-1 3-287,1 7-1251,0-2-2177,1-1-2402,-3-1-5061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0.742"/>
    </inkml:context>
    <inkml:brush xml:id="br0">
      <inkml:brushProperty name="width" value="0.025" units="cm"/>
      <inkml:brushProperty name="height" value="0.025" units="cm"/>
    </inkml:brush>
  </inkml:definitions>
  <inkml:trace contextRef="#ctx0" brushRef="#br0">6 1 4036,'0'0'14702,"-5"45"-11563,5-38-481,0-5-1184,5-13-10571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5.793"/>
    </inkml:context>
    <inkml:brush xml:id="br0">
      <inkml:brushProperty name="width" value="0.025" units="cm"/>
      <inkml:brushProperty name="height" value="0.025" units="cm"/>
    </inkml:brush>
  </inkml:definitions>
  <inkml:trace contextRef="#ctx0" brushRef="#br0">7 0 4644,'-5'252'3318,"4"165"-3027,20-80 565,14 314 141,-8 1255 2235,0 15 1613,42-39-4998,16 736 1032,-53-1778 439,-28-809-1313,0 0 1,3-1-1,0 1 0,18 54 1,-11-63-572,-6-21-1308,-4-16-2487,-2-23-3327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6.700"/>
    </inkml:context>
    <inkml:brush xml:id="br0">
      <inkml:brushProperty name="width" value="0.025" units="cm"/>
      <inkml:brushProperty name="height" value="0.025" units="cm"/>
    </inkml:brush>
  </inkml:definitions>
  <inkml:trace contextRef="#ctx0" brushRef="#br0">0 610 6951,'44'16'950,"1"-2"0,0-2 0,1-1 1,0-3-1,50 3 0,233-5-26,466-66-590,-493 30-284,1844-139-136,623 44 322,-1398 78-141,5811-188 6071,-5620 226-6156,-1016 10-1151,-465-3-1347,-12-10-2637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7.734"/>
    </inkml:context>
    <inkml:brush xml:id="br0">
      <inkml:brushProperty name="width" value="0.025" units="cm"/>
      <inkml:brushProperty name="height" value="0.025" units="cm"/>
    </inkml:brush>
  </inkml:definitions>
  <inkml:trace contextRef="#ctx0" brushRef="#br0">75 1 9065,'0'0'4874,"10"3"-3348,5 0-1075,-1 1 215,1 0-1,-1 0 1,0 2-1,25 12 1,-36-17-638,-1 1-1,1-1 1,-1 1-1,1 0 1,-1 0-1,1 0 1,-1 0-1,0 0 1,0 0-1,0 1 1,0-1-1,-1 1 1,1 0-1,0-1 1,-1 1-1,0 0 1,0 0 0,0 0-1,0 0 1,0 0-1,-1 0 1,1 0-1,-1 0 1,0 0-1,0 0 1,0 0-1,0 0 1,0 0-1,-1 0 1,1 0-1,-1 0 1,-1 4-1,-5 5 71,-1 1-1,0-2 0,0 1 0,-1-1 0,0-1 1,-1 0-1,0 0 0,-1-1 0,-17 12 0,-1 3 261,8-7 13,15-13-165,0 0 0,0 1 0,0 0 0,0 0 0,1 0 0,0 0 1,0 1-1,1 0 0,-1 0 0,1 1 0,0-1 0,1 1 0,-5 12 0,8-18-177,0 0 0,0 0 0,1 1 0,-1-1 0,0 0 0,1 0 0,-1 0 0,1 0 0,-1 0 0,1 0 0,-1 0 0,1 0 0,0 0 0,0-1 0,-1 1 0,1 0 0,0 0 0,0 0 0,0-1 0,0 1 0,0-1 0,0 1 0,0-1 0,0 1 0,0-1 0,0 1 0,0-1 0,0 0 0,0 1 0,0-1 0,1 0 0,-1 0 0,0 0 0,0 0 0,0 0 0,2-1 0,55 1 348,-47 0-273,48-5-470,93-18 1,-82 9-2979,-2-2-3699,-63 15 6277,33-7-8773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8.077"/>
    </inkml:context>
    <inkml:brush xml:id="br0">
      <inkml:brushProperty name="width" value="0.025" units="cm"/>
      <inkml:brushProperty name="height" value="0.025" units="cm"/>
    </inkml:brush>
  </inkml:definitions>
  <inkml:trace contextRef="#ctx0" brushRef="#br0">20 1 13869,'0'0'9097,"-9"53"-8136,4-16-321,5 8-63,-5 0-193,5-1-224,0-3-64,0-5-96,0-6-256,5-7-1281,4-10-866,-4-9-1472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8.450"/>
    </inkml:context>
    <inkml:brush xml:id="br0">
      <inkml:brushProperty name="width" value="0.025" units="cm"/>
      <inkml:brushProperty name="height" value="0.025" units="cm"/>
    </inkml:brush>
  </inkml:definitions>
  <inkml:trace contextRef="#ctx0" brushRef="#br0">1 38 15118,'0'0'5798,"59"-1"-4901,-20-1-385,-1-2-448,12 0-192,-2-2-1730,-2-4-2049,-5-1-3332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6.467"/>
    </inkml:context>
    <inkml:brush xml:id="br0">
      <inkml:brushProperty name="width" value="0.025" units="cm"/>
      <inkml:brushProperty name="height" value="0.025" units="cm"/>
    </inkml:brush>
  </inkml:definitions>
  <inkml:trace contextRef="#ctx0" brushRef="#br0">0 144 3523,'0'0'7602,"8"-1"-3582,-1 0-3210,0 0 0,-1 0 0,1-1 0,0 0 1,0-1-1,-1 1 0,11-7 0,-13 7-666,-1 0 1,0 0-1,0-1 0,0 1 1,0-1-1,0 0 1,0 0-1,-1 0 1,0 0-1,1 0 0,-1 0 1,0-1-1,-1 1 1,1-1-1,0 1 0,-1-1 1,0 0-1,1-5 1,-1 5-79,0 0 0,-1 0 1,0 0-1,0 0 0,0 0 1,0 0-1,0 0 0,-2-6 1,1 9-52,1 0 0,-1 0 0,1 0 0,-1 0 0,1 0 1,-1 0-1,1 0 0,-1 1 0,0-1 0,0 0 0,1 0 0,-1 1 0,0-1 1,0 0-1,0 1 0,0-1 0,0 1 0,0-1 0,0 1 0,0 0 0,0-1 1,0 1-1,0 0 0,0 0 0,0-1 0,0 1 0,0 0 0,0 0 0,0 0 0,0 0 1,0 1-1,0-1 0,-1 0 0,0 1 0,0 0-27,0-1 1,1 1-1,-1 0 0,1 0 1,-1 1-1,1-1 0,-1 0 1,1 0-1,-1 1 0,1-1 1,0 1-1,0-1 0,0 1 1,0-1-1,0 1 0,0 0 1,0 0-1,1-1 0,-1 1 1,0 3-1,-9 40-133,8-33 167,0 0 0,1 0 0,1 0-1,0 0 1,3 18 0,-3-26-161,1-1 1,0 1 0,0-1 0,1 1 0,-1-1-1,1 0 1,-1 0 0,1 0 0,4 6-1,-4-7-244,0 0 0,0-1 0,0 1 0,0 0 0,0-1 0,1 1 0,-1-1 0,0 0-1,1 0 1,-1 1 0,1-2 0,-1 1 0,1 0 0,4 0 0,8 0-6002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8.795"/>
    </inkml:context>
    <inkml:brush xml:id="br0">
      <inkml:brushProperty name="width" value="0.025" units="cm"/>
      <inkml:brushProperty name="height" value="0.025" units="cm"/>
    </inkml:brush>
  </inkml:definitions>
  <inkml:trace contextRef="#ctx0" brushRef="#br0">2 58 10698,'0'0'9065,"10"-8"-7928,-1 2-757,0-1 0,0 2 1,1-1-1,0 1 0,0 0 1,15-4-1,-22 8-323,1 0 0,-1 0 0,0 0 0,0 0 0,1 0 0,-1 1 0,1-1 0,-1 1 0,0 0 0,1 0 0,-1 0 0,1 1 0,-1-1 0,0 1 0,1 0 0,-1 0 0,0 0 0,0 0 0,0 1 0,0-1 0,0 1 0,0 0 0,0 0 0,0 0 0,-1 0 0,1 0 0,-1 0 0,1 1 0,3 4 0,-4-3-39,0 0 0,-1 0 0,1 0 0,-1 0 0,0 1 0,0-1 1,0 0-1,0 0 0,-1 1 0,0-1 0,0 0 0,0 1 0,0-1 0,-1 0 0,1 1 0,-1-1 1,0 0-1,-1 0 0,1 0 0,-1 0 0,0 0 0,0 0 0,-2 4 0,-7 10 211,-1-1-1,0-1 0,-23 24 1,20-24-61,-12 12 98,-24 28 145,48-53-382,1 1-1,-1 0 0,1-1 0,0 1 1,0 0-1,0 0 0,1 1 0,-1-1 1,1 0-1,0 0 0,0 1 1,1-1-1,-1 7 0,1-9-24,1-1-1,0 0 0,-1 0 1,1 0-1,0 0 1,-1 1-1,1-1 1,0 0-1,0 0 1,0-1-1,0 1 1,0 0-1,0 0 1,0 0-1,1-1 1,-1 1-1,0 0 1,0-1-1,0 1 1,1-1-1,-1 0 1,0 1-1,1-1 1,-1 0-1,0 0 1,1 0-1,-1 0 1,0 0-1,2 0 1,53 0 145,-41-1-115,9 0-528,0-1 1,0-2-1,0 0 0,29-11 0,42-17-7068,-52 14 1103</inkml:trace>
  <inkml:trace contextRef="#ctx0" brushRef="#br0" timeOffset="1">672 94 3972,'0'0'21780,"12"58"-21555,-12-26-161,0 3 0,4-2-64,-2-2 32,3-4-128,-3-1-1730,1-7-1153,-1-6-1857,-2-5-3556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9.185"/>
    </inkml:context>
    <inkml:brush xml:id="br0">
      <inkml:brushProperty name="width" value="0.025" units="cm"/>
      <inkml:brushProperty name="height" value="0.025" units="cm"/>
    </inkml:brush>
  </inkml:definitions>
  <inkml:trace contextRef="#ctx0" brushRef="#br0">0 86 4292,'0'0'19218,"79"-34"-18897,-31 26-193,4 0-128,-1-1-1185,6-4-2819,-3-1-4612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49.531"/>
    </inkml:context>
    <inkml:brush xml:id="br0">
      <inkml:brushProperty name="width" value="0.025" units="cm"/>
      <inkml:brushProperty name="height" value="0.025" units="cm"/>
    </inkml:brush>
  </inkml:definitions>
  <inkml:trace contextRef="#ctx0" brushRef="#br0">1 220 17745,'0'0'6614,"8"4"-5626,-5-3-918,1 1 1,0-1 0,-1 0-1,1 0 1,0 0-1,0-1 1,0 1 0,-1-1-1,1 0 1,0 0 0,0 0-1,0-1 1,7-1-1,-1-1-31,1-1-1,-1 0 0,0-1 0,17-10 0,1-2-25,0-1 0,31-28 0,-50 38 72,0 0-1,-1 0 0,0-1 1,-1 0-1,0 0 0,0-1 0,-1 0 1,0 0-1,-1 0 0,4-12 1,-9 22-57,0 0 0,0 0 0,0 0 0,0 0 0,0 0 0,0 0 0,-1 0 0,1 0 0,0 0 0,0 0 0,0 0 0,0 0 0,0 0 0,0 0 0,0 0 0,0 0 0,0 0 0,0 0 0,0-1 0,-1 1 0,1 0 0,0 0 0,0 0 0,0 0 0,0 0 0,0 0 0,0 0 1,0 0-1,0 0 0,0 0 0,0-1 0,0 1 0,0 0 0,0 0 0,0 0 0,0 0 0,0 0 0,0 0 0,0 0 0,0 0 0,0 0 0,0-1 0,0 1 0,0 0 0,0 0 0,0 0 0,0 0 0,0 0 0,0 0 0,1 0 0,-1 0 0,-10 11 372,-12 20-352,15-17-47,0 1-1,0 1 1,1-1-1,1 1 1,1 0-1,0 0 1,1 0-1,1 0 1,0 1-1,1-1 1,2 20-1,0-22-1454,1 0 0,1 0-1,0-1 1,8 23 0,-3-17-6554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50.252"/>
    </inkml:context>
    <inkml:brush xml:id="br0">
      <inkml:brushProperty name="width" value="0.025" units="cm"/>
      <inkml:brushProperty name="height" value="0.025" units="cm"/>
    </inkml:brush>
  </inkml:definitions>
  <inkml:trace contextRef="#ctx0" brushRef="#br0">19 45 8072,'0'0'9988,"11"-4"-9940,14-6 9,52-12 1,-66 19-59,0 1 0,0 1 0,1-1 0,-1 2 0,0 0 0,1 0 0,-1 1 1,18 3-1,-27-3-3,0-1 0,0 1 0,0 0 0,-1-1 1,1 1-1,0 0 0,0 0 0,-1 0 1,1 1-1,0-1 0,-1 0 0,1 1 0,-1-1 1,0 1-1,1-1 0,-1 1 0,0-1 1,0 1-1,0 0 0,0 0 0,1 3 0,-1-1 19,0 0-1,-1 0 0,1 0 0,-1 0 0,0 0 0,0 0 0,0 0 0,-1 0 0,0 0 0,-1 6 0,-3 5 109,0 0-1,-1-1 0,-1 1 1,-13 19-1,-81 108 746,63-92 862,-51 88 1,87-136-1686,1 1 0,-1-1 1,1 1-1,0-1 0,-1 1 0,1 0 0,1 0 0,-1-1 0,0 1 0,1 0 0,-1 0 0,1 0 0,0 0 0,0 0 0,0-1 1,0 1-1,1 0 0,-1 0 0,2 4 0,-1-6-24,0 1-1,1 0 1,-1 0 0,1-1-1,-1 1 1,1 0 0,0-1-1,0 0 1,-1 1 0,1-1-1,0 0 1,0 0 0,0 0-1,0 0 1,1 0 0,-1-1 0,0 1-1,0 0 1,3-1 0,9 2 30,1-1 1,0-1-1,0 0 1,0-1-1,0 0 1,15-5 0,0 0-661,0-2 0,-1-2-1,57-25 1,-53 18-4314,41-28-1,-32 16-4781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50.633"/>
    </inkml:context>
    <inkml:brush xml:id="br0">
      <inkml:brushProperty name="width" value="0.025" units="cm"/>
      <inkml:brushProperty name="height" value="0.025" units="cm"/>
    </inkml:brush>
  </inkml:definitions>
  <inkml:trace contextRef="#ctx0" brushRef="#br0">218 0 7719,'0'0'12588,"-28"76"-10890,12-34 352,-2 8-192,2 2-866,3 3-607,3-3-353,6-6-32,4-9-160,0-10-1089,11-11-1058,-4-10-800,2-6-1985,-7-12-3973</inkml:trace>
  <inkml:trace contextRef="#ctx0" brushRef="#br0" timeOffset="1">1 165 9257,'0'0'15150,"67"16"-14637,-22-16-385,7 0-64,1-4-1345,1-12-2563,-4-1-6053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51.004"/>
    </inkml:context>
    <inkml:brush xml:id="br0">
      <inkml:brushProperty name="width" value="0.025" units="cm"/>
      <inkml:brushProperty name="height" value="0.025" units="cm"/>
    </inkml:brush>
  </inkml:definitions>
  <inkml:trace contextRef="#ctx0" brushRef="#br0">1 297 17360,'0'0'10731,"10"-9"-10395,20-15-667,-1-3 0,-1 0 0,-1-2 0,-2 0 0,-1-2 0,-1-1 0,30-57 0,-57 133 1756,-10 18-1371,3 2-1,3-1 1,-1 122-1,12-165-3817,1-12-3651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51.391"/>
    </inkml:context>
    <inkml:brush xml:id="br0">
      <inkml:brushProperty name="width" value="0.025" units="cm"/>
      <inkml:brushProperty name="height" value="0.025" units="cm"/>
    </inkml:brush>
  </inkml:definitions>
  <inkml:trace contextRef="#ctx0" brushRef="#br0">0 1 17969,'0'0'5733,"34"68"-4291,-25-38-898,-4 5-191,-5 0-289,4-2-32,-4 1-64,5-4-993,-5-1-961,0-8-1153,0-7-2274,-7-8-4805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51.782"/>
    </inkml:context>
    <inkml:brush xml:id="br0">
      <inkml:brushProperty name="width" value="0.025" units="cm"/>
      <inkml:brushProperty name="height" value="0.025" units="cm"/>
    </inkml:brush>
  </inkml:definitions>
  <inkml:trace contextRef="#ctx0" brushRef="#br0">0 129 8456,'0'0'13196,"59"-10"-11466,-20-2-449,10-1-416,9-4-641,5-4-192,-4 2-1633,-2 0-2563,-12 1-5509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52.111"/>
    </inkml:context>
    <inkml:brush xml:id="br0">
      <inkml:brushProperty name="width" value="0.025" units="cm"/>
      <inkml:brushProperty name="height" value="0.025" units="cm"/>
    </inkml:brush>
  </inkml:definitions>
  <inkml:trace contextRef="#ctx0" brushRef="#br0">0 20 5894,'9'-2'10836,"10"-3"-9181,0 1 0,0 1-1,34-2 1,-47 5-1436,-1 0 0,1 0 0,-1 1-1,1 0 1,-1 0 0,1 0 0,-1 1 0,9 4 0,-11-5-178,-1 0 1,0 0 0,0 1 0,0-1-1,0 1 1,0 0 0,0 0 0,-1 0-1,1 0 1,0 0 0,-1 0 0,0 0-1,1 0 1,-1 0 0,0 1 0,0-1-1,0 1 1,0-1 0,-1 1 0,1 2-1,0 3 30,0 1 0,0-1-1,-1 1 1,-1-1 0,1 1-1,-1-1 1,-1 1-1,1-1 1,-2 0 0,-5 16-1,-3 0 416,-1 0-1,-18 26 0,21-38-326,0 1-1,1 0 0,1 1 1,0-1-1,1 2 1,1-1-1,0 0 1,0 1-1,-3 29 0,8-42-167,0-1-1,0 0 1,1 0-1,-1 1 1,0-1-1,1 0 1,0 0-1,-1 1 1,1-1-1,-1 0 1,1 0 0,0 0-1,0 0 1,0 0-1,0 0 1,-1 0-1,1 0 1,1 0-1,-1-1 1,0 1-1,0 0 1,0-1-1,0 1 1,0 0-1,1-1 1,-1 1-1,0-1 1,0 0-1,1 0 1,-1 1-1,0-1 1,1 0-1,-1 0 1,0 0-1,3 0 1,53-5-1166,-40 0-537,-1-1 0,1 0-1,28-16 1,-43 20 1435,53-27-8281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57.121"/>
    </inkml:context>
    <inkml:brush xml:id="br0">
      <inkml:brushProperty name="width" value="0.025" units="cm"/>
      <inkml:brushProperty name="height" value="0.025" units="cm"/>
      <inkml:brushProperty name="color" value="#AB008B"/>
    </inkml:brush>
  </inkml:definitions>
  <inkml:trace contextRef="#ctx0" brushRef="#br0">362 1 8008,'-2'10'3128,"-28"132"-1346,-16 107-297,26 657-477,22-744-916,0 70-48,-23 1124 120,-16-858-120,-30 444 2142,33 2-327,48 1168-1715,1-448 1180,-13-882-554,-18 1632-712,14-2323-197,-32 455-2333,32-524 1578,-2 0 1,0 0-1,-1-1 0,-2 0 0,0 0 0,-11 23 1,-22 8-5193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7.342"/>
    </inkml:context>
    <inkml:brush xml:id="br0">
      <inkml:brushProperty name="width" value="0.025" units="cm"/>
      <inkml:brushProperty name="height" value="0.025" units="cm"/>
    </inkml:brush>
  </inkml:definitions>
  <inkml:trace contextRef="#ctx0" brushRef="#br0">147 1 4132,'0'0'14905,"-9"3"-14462,-2 1-130,1 2 1,0-1-1,0 2 1,0-1-1,1 1 0,0 1 1,0-1-1,1 1 1,0 1-1,0 0 1,1 0-1,0 0 0,-8 17 1,9-6 78,11-12-231,-2-8-149,0 0 1,0 0 0,0-1 0,-1 1 0,1-1 0,0 1 0,0-1-1,-1 0 1,1 0 0,3-2 0,35-15 56,-33 13-87,0 0 0,1 1 1,-1 0-1,1 0 1,0 1-1,0 0 0,1 1 1,-1 0-1,0 1 1,1 0-1,-1 0 0,12 1 1,-20 1 10,0 0 0,0 0 0,0 0 0,0 0 0,0 0 0,0 0 0,0 1 0,0-1 0,0 0 0,-1 1 0,1-1 0,0 1 0,-1-1 0,1 0 0,-1 1 0,0-1 0,0 1 0,1-1 0,-1 1 0,0-1 0,0 1 0,0-1 0,0 1 0,-1 1 0,-2 42 406,1-35-357,0 0-1,-1 0 1,-1 0 0,1 0 0,-2-1-1,1 1 1,-1-1 0,-1 0 0,0-1-1,-8 10 1,4-11-1286,7-22-10874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3:57.949"/>
    </inkml:context>
    <inkml:brush xml:id="br0">
      <inkml:brushProperty name="width" value="0.025" units="cm"/>
      <inkml:brushProperty name="height" value="0.025" units="cm"/>
      <inkml:brushProperty name="color" value="#AB008B"/>
    </inkml:brush>
  </inkml:definitions>
  <inkml:trace contextRef="#ctx0" brushRef="#br0">1 287 11082,'460'16'3309,"-1"-37"-3721,-201 6 457,1801-37 214,-920 31 833,326-16-660,1841-41-256,-1831 47 847,595-9 1358,-2 33-890,-294 17-944,-1018-9-3106,-636-2-3116,-29-3-7036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0.059"/>
    </inkml:context>
    <inkml:brush xml:id="br0">
      <inkml:brushProperty name="width" value="0.025" units="cm"/>
      <inkml:brushProperty name="height" value="0.025" units="cm"/>
      <inkml:brushProperty name="color" value="#AB008B"/>
    </inkml:brush>
  </inkml:definitions>
  <inkml:trace contextRef="#ctx0" brushRef="#br0">74 2 10218,'39'-2'6277,"2"7"-4562,-39-4-1699,-1-1 0,1 1 0,0-1 1,-1 1-1,1 0 0,-1-1 0,1 1 0,-1 0 0,0 0 0,1 0 0,-1 0 0,0 0 1,1 0-1,-1 1 0,0-1 0,0 0 0,0 1 0,0-1 0,0 0 0,0 1 0,-1-1 1,1 1-1,0 0 0,-1-1 0,1 1 0,-1-1 0,0 1 0,0 0 0,1-1 1,-1 1-1,0 0 0,0-1 0,0 1 0,-1 0 0,1 0 0,0-1 0,-1 1 0,1-1 1,-1 1-1,1 0 0,-1-1 0,0 1 0,0-1 0,-1 3 0,-5 7 289,0 0 1,0 0-1,-2 0 0,1-1 0,-1-1 0,-1 1 0,-13 9 0,-34 39 1231,52-52-1325,0 1 0,1-1 0,0 1 1,0 0-1,1 1 0,0-1 0,0 1 0,0 0 0,1-1 0,-2 12 0,4-16-158,0 0 0,0 0 0,0 0 0,0 0 0,0 0 0,0 0 0,1 0 0,-1 0 0,1 0 0,0 0 0,0 0 0,0 0 1,1 0-1,-1 0 0,1 0 0,-1-1 0,1 1 0,0-1 0,0 1 0,0-1 0,0 0 0,0 0 0,1 0 0,-1 0 0,1 0 0,-1 0 0,1-1 0,0 1 0,4 1 0,11 3-228,1 0 1,0-1-1,0-1 0,0-1 0,0-1 0,0-1 0,0 0 0,21-2 0,-23 0-1313,-1-1 1,1-1-1,-1 0 0,0-1 1,25-9-1,2-8-5260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1.245"/>
    </inkml:context>
    <inkml:brush xml:id="br0">
      <inkml:brushProperty name="width" value="0.025" units="cm"/>
      <inkml:brushProperty name="height" value="0.025" units="cm"/>
      <inkml:brushProperty name="color" value="#AB008B"/>
    </inkml:brush>
  </inkml:definitions>
  <inkml:trace contextRef="#ctx0" brushRef="#br0">28 451 18706,'-7'4'1271,"-11"7"280,15-9-266,10-4 875,6-3-1700,-1-1-1,0-1 1,-1 0 0,1 0-1,-1-1 1,12-12 0,58-60-454,-78 77 37,22-25-14,-1 0 0,39-62 1,-52 72-2,-1-1 1,-1 0 0,-1-1-1,0 0 1,-1 0 0,6-33-1,-12 45-140,-3 10 23,-5 20-30,-7 41 66,10-20 54,1 0 1,3 1-1,1-1 1,3 0 0,1 0-1,2 0 1,2-1-1,2 0 1,30 76 0,-26-94-855,-14-23 630,-1 0 0,1-1 0,-1 1-1,1-1 1,-1 0 0,1 1 0,-1-1-1,1 1 1,0-1 0,-1 0 0,1 1-1,0-1 1,-1 0 0,1 0 0,0 1-1,-1-1 1,1 0 0,0 0 0,0 0-1,-1 0 1,1 0 0,0 0 0,0 0-1,-1 0 1,1 0 0,0 0 0,-1-1-1,1 1 1,0 0 0,-1 0 0,1-1-1,0 1 1,-1-1 0,1 1 0,0 0-1,0-2 1,13-14-7048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1.604"/>
    </inkml:context>
    <inkml:brush xml:id="br0">
      <inkml:brushProperty name="width" value="0.025" units="cm"/>
      <inkml:brushProperty name="height" value="0.025" units="cm"/>
      <inkml:brushProperty name="color" value="#AB008B"/>
    </inkml:brush>
  </inkml:definitions>
  <inkml:trace contextRef="#ctx0" brushRef="#br0">42 1 11050,'0'0'13496,"-3"11"-12759,-6 37 416,2 0 1,-1 79-1,7 30-2512,2-76-1266,-1-78 2068,-1 6-2468,-4-7-2334,-3-1-3380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1.948"/>
    </inkml:context>
    <inkml:brush xml:id="br0">
      <inkml:brushProperty name="width" value="0.025" units="cm"/>
      <inkml:brushProperty name="height" value="0.025" units="cm"/>
      <inkml:brushProperty name="color" value="#AB008B"/>
    </inkml:brush>
  </inkml:definitions>
  <inkml:trace contextRef="#ctx0" brushRef="#br0">1 9 17457,'0'0'5477,"44"-8"-4452,-5 8 64,6 4-897,7 1-160,9-4-1249,-4-1-2082,-6-3-3652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2.556"/>
    </inkml:context>
    <inkml:brush xml:id="br0">
      <inkml:brushProperty name="width" value="0.025" units="cm"/>
      <inkml:brushProperty name="height" value="0.025" units="cm"/>
      <inkml:brushProperty name="color" value="#AB008B"/>
    </inkml:brush>
  </inkml:definitions>
  <inkml:trace contextRef="#ctx0" brushRef="#br0">378 21 6758,'-13'-4'9140,"-2"0"-8474,0 0-1,-1 1 1,1 1 0,-23-1 0,30 2-604,-1 1 1,1 1-1,-1 0 1,1 0-1,-1 1 1,1 0-1,0 0 0,-1 1 1,2 0-1,-1 0 1,-11 7-1,4 0 379,0 1-1,1 0 1,1 1 0,0 0-1,1 1 1,0 1-1,-11 16 1,18-23-300,1 0 1,-1 1-1,1-1 1,1 1 0,-1 0-1,1 0 1,1 0-1,-1 1 1,2-1-1,-1 1 1,1-1-1,0 1 1,1-1 0,0 1-1,0 0 1,3 13-1,-2-17-113,1-1 0,0 1 1,0 0-1,1-1 0,-1 0 0,1 0 0,0 0 0,0 0 0,0 0 0,1 0 1,-1-1-1,1 1 0,0-1 0,0 0 0,0 0 0,0-1 0,1 1 0,-1-1 1,1 0-1,-1 0 0,1 0 0,0-1 0,0 0 0,6 1 0,8 2 63,1-1 0,0-1 1,1 0-1,33-3 0,-43 0-78,0 0 0,-1-1 1,1 0-1,0 0 0,0-1 1,-1-1-1,0 0 0,0 0 1,0-1-1,0 0 0,-1-1 1,1 0-1,-1 0 0,-1-1 1,1 0-1,-1-1 0,-1 0 1,0 0-1,0-1 1,0 0-1,-1 0 0,0 0 1,-1-1-1,0 0 0,0 0 1,-1 0-1,-1 0 0,1-1 1,-2 1-1,0-1 0,0 0 1,-1 0-1,0 0 0,0 0 1,-3-19-1,1 25-47,-1 0 1,0-1-1,0 1 0,0 0 0,0 1 1,-1-1-1,0 0 0,0 1 0,0-1 1,0 1-1,-1 0 0,1 0 0,-1 0 1,0 1-1,-1-1 0,1 1 0,-1 0 1,-7-4-1,10 6-103,-1-1 1,1 1-1,-1 0 1,0-1-1,0 1 1,0 0-1,1 1 1,-1-1-1,0 1 1,0-1-1,0 1 1,0 0-1,0 0 1,0 0-1,0 0 1,0 1-1,0-1 1,0 1 0,0-1-1,0 1 1,1 0-1,-1 0 1,0 1-1,0-1 1,1 1-1,-1-1 1,1 1-1,0 0 1,-1 0-1,1 0 1,0 0-1,0 0 1,0 0-1,-2 3 1,2-2-448,0 1 1,1-1 0,-1 1-1,1 0 1,-1-1 0,1 1 0,0 0-1,0 0 1,1-1 0,-1 1-1,1 0 1,0 0 0,0 0 0,0 0-1,1 0 1,-1 0 0,1-1-1,2 7 1,14 13-5081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2.922"/>
    </inkml:context>
    <inkml:brush xml:id="br0">
      <inkml:brushProperty name="width" value="0.025" units="cm"/>
      <inkml:brushProperty name="height" value="0.025" units="cm"/>
      <inkml:brushProperty name="color" value="#AB008B"/>
    </inkml:brush>
  </inkml:definitions>
  <inkml:trace contextRef="#ctx0" brushRef="#br0">247 1 18962,'0'0'3235,"-34"53"-1698,20-20 33,3 4-33,10 3-992,1 3-417,0 3-96,7-3 64,7-4-256,0-4-833,2-9-1057,-5-10-1121,-6-11-1121</inkml:trace>
  <inkml:trace contextRef="#ctx0" brushRef="#br0" timeOffset="1">1 188 12107,'0'0'8681,"50"-12"-7945,-6 18 129,10 3-577,12-2-223,0-4-738,2-3-1922,-4-2-4579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3.277"/>
    </inkml:context>
    <inkml:brush xml:id="br0">
      <inkml:brushProperty name="width" value="0.025" units="cm"/>
      <inkml:brushProperty name="height" value="0.025" units="cm"/>
      <inkml:brushProperty name="color" value="#AB008B"/>
    </inkml:brush>
  </inkml:definitions>
  <inkml:trace contextRef="#ctx0" brushRef="#br0">15 254 18001,'-2'8'2360,"-9"30"-540,10-37-1750,1 1 0,0-1 1,0 1-1,-1-1 0,1 0 0,0 1 1,0-1-1,0 1 0,0-1 0,0 0 0,1 1 1,-1-1-1,0 0 0,1 1 0,-1-1 0,1 0 1,-1 1-1,1-1 0,0 0 0,-1 0 1,1 0-1,0 1 0,0-1 0,0 0 0,0 0 1,0 0-1,0 0 0,0-1 0,0 1 0,0 0 1,1 0-1,-1-1 0,0 1 0,0 0 1,1-1-1,2 1 0,3 1 170,1-1-1,-1 0 1,1 0 0,0 0 0,9-1 0,-12 0-49,12-2-171,-1 1 0,1-2 0,-1 0 1,0-1-1,-1-1 0,1 0 0,-1-1 0,1 0 0,-2-2 0,1 0 0,-1 0 1,0-1-1,20-19 0,-17 14-181,-1-1 0,0-1 0,-2-1-1,0 0 1,0 0 0,-2-2 0,0 1 0,-1-2 0,14-36 0,-18 21 586,-11 28 469,-7 18-574,2 4-200,2-1 0,0 1 0,0 0 1,2 0-1,0 0 0,0 1 0,2 0 1,-4 32-1,3 0 86,6 84 0,10-59-1196,4-26-3491,-7-24-2118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4.199"/>
    </inkml:context>
    <inkml:brush xml:id="br0">
      <inkml:brushProperty name="width" value="0.025" units="cm"/>
      <inkml:brushProperty name="height" value="0.025" units="cm"/>
      <inkml:brushProperty name="color" value="#AB008B"/>
    </inkml:brush>
  </inkml:definitions>
  <inkml:trace contextRef="#ctx0" brushRef="#br0">78 68 14670,'0'0'1762,"4"-10"-695,-3 7-923,0 0 0,0 0 0,0 0 0,1 0 0,-1 0 0,1 0 0,0 1 0,0-1 0,0 0 0,0 1 0,0 0 0,0-1 0,1 1 0,-1 0 0,1 0-1,0 0 1,-1 0 0,1 1 0,0-1 0,0 1 0,0 0 0,0 0 0,0 0 0,1 0 0,-1 0 0,0 1 0,0-1 0,6 1 0,-3-1 24,1 1 1,-1 0-1,0 0 0,1 0 1,-1 1-1,0 0 1,0 0-1,1 1 0,9 4 1,-14-5-135,0 1 0,0-1-1,0 1 1,0 0 0,0 0 0,0 0 0,0 0 0,-1 0 0,1 0 0,-1 1 0,0-1 0,1 0 0,-1 1 0,0-1 0,-1 1-1,1-1 1,0 1 0,-1-1 0,1 1 0,-1 0 0,0-1 0,0 1 0,0 0 0,0-1 0,0 1 0,-1 3 0,-1 4 66,0-1 0,0 0 0,0 1 0,-2-1 1,1 0-1,-1-1 0,0 1 0,-1-1 0,0 1 0,-9 10 1,-11 13 186,-34 33 0,27-32-159,14-13-38,10-13-53,1 0 0,0 0 1,0 1-1,0 0 1,1 1-1,0-1 1,1 1-1,0 0 1,1 0-1,-1 1 1,-2 12-1,6-21-29,1 1 0,0-1-1,1 0 1,-1 0 0,0 1-1,0-1 1,0 0 0,1 0 0,-1 1-1,1-1 1,-1 0 0,1 0 0,-1 0-1,1 0 1,0 0 0,-1 0-1,1 0 1,0 0 0,0 0 0,0 0-1,0 0 1,0 0 0,0-1-1,0 1 1,0 0 0,0-1 0,0 1-1,0-1 1,0 1 0,1-1-1,-1 1 1,0-1 0,0 0 0,3 1-1,51 3 125,-46-4-123,56 0-945,94-12 1,-84 0-4964,-2-4-6627,-43 8 7748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4.626"/>
    </inkml:context>
    <inkml:brush xml:id="br0">
      <inkml:brushProperty name="width" value="0.025" units="cm"/>
      <inkml:brushProperty name="height" value="0.025" units="cm"/>
      <inkml:brushProperty name="color" value="#AB008B"/>
    </inkml:brush>
  </inkml:definitions>
  <inkml:trace contextRef="#ctx0" brushRef="#br0">20 1 15759,'0'0'5221,"-19"49"-3972,19-17 224,0 8-95,0 1-578,0 1-639,8-1-129,3-5 0,-4-1 0,0-8-673,-1-6-1024,-1-6-225,-5-7-480,-11-8-10539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7.765"/>
    </inkml:context>
    <inkml:brush xml:id="br0">
      <inkml:brushProperty name="width" value="0.025" units="cm"/>
      <inkml:brushProperty name="height" value="0.025" units="cm"/>
    </inkml:brush>
  </inkml:definitions>
  <inkml:trace contextRef="#ctx0" brushRef="#br0">10 31 16816,'0'0'5493,"-1"10"-4746,0-5-669,-1 3 97,0 0 1,1 0-1,0 0 0,0 0 1,1 0-1,0 0 1,0 0-1,1 0 0,2 10 1,-2-17-169,0 0 1,0 0 0,0 0 0,1 0 0,-1 0 0,1 0-1,-1 0 1,0 0 0,1-1 0,-1 1 0,1-1-1,0 1 1,-1-1 0,1 1 0,-1-1 0,1 0 0,0 0-1,-1 0 1,1 0 0,-1 0 0,1 0 0,0 0 0,-1-1-1,1 1 1,-1-1 0,1 1 0,1-2 0,4 1 5,-1-1 0,1-1 1,-1 1-1,0-1 0,9-6 1,62-57-442,-75 75 454,0 1 0,-1 0-1,0-1 1,-1 18 0,0-27-19,0-1 1,1 1 0,-1-1-1,1 1 1,-1 0 0,0-1 0,1 1-1,-1-1 1,1 1 0,-1 0 0,1-1-1,-1 1 1,1 0 0,-1-1-1,1 1 1,-1 0 0,1 0 0,0 0-1,-1-1 1,1 1 0,-1 0-1,1 0 1,0 0 0,-1 0 0,1 0-1,-1 0 1,1 0 0,0 0 0,-1 1-1,1-1 1,-1 0 0,1 0-1,-1 0 1,1 1 0,-1-1 0,1 0-1,-1 0 1,1 1 0,-1-1 0,1 1-1,-1-1 1,1 0 0,-1 1-1,1-1 1,-1 1 0,0-1 0,1 1-1,-1-1 1,0 1 0,1-1-1,-1 1 1,0-1 0,0 1 0,0 0-1,0-1 1,1 1 0,-1-1 0,0 1-1,0-1 1,0 1 0,0 0-1,0-1 1,0 1 0,-1-1 0,1 1-1,0 0 1,0-1 0,0 1 0,-1 0-1,42-44 368,-31 32-399,1-1 21,35-34 34,-43 44-51,0-1 1,0 1-1,0 0 1,0 0-1,1 0 1,-1 0-1,1 1 1,-1-1-1,1 1 1,0 0-1,-1 0 1,1 0-1,4 0 0,-7 1 21,0 0-1,0 0 0,0 1 1,-1-1-1,1 0 0,0 1 0,0-1 1,-1 1-1,1-1 0,0 1 0,-1-1 1,1 1-1,0-1 0,-1 1 1,1-1-1,-1 1 0,1 0 0,-1-1 1,1 1-1,-1 0 0,0 0 0,1-1 1,-1 1-1,0 0 0,1 0 0,-1 0 1,0-1-1,0 1 0,0 0 1,0 1-1,2 31-1593,-2-28 76,-4-19-18449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4.958"/>
    </inkml:context>
    <inkml:brush xml:id="br0">
      <inkml:brushProperty name="width" value="0.025" units="cm"/>
      <inkml:brushProperty name="height" value="0.025" units="cm"/>
      <inkml:brushProperty name="color" value="#AB008B"/>
    </inkml:brush>
  </inkml:definitions>
  <inkml:trace contextRef="#ctx0" brushRef="#br0">1 10 11050,'0'0'7047,"67"0"-5445,-29 0-673,8 0-417,1 0-384,6 0-256,-4 0-1281,-5-1-1506,-5-7-3107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5.321"/>
    </inkml:context>
    <inkml:brush xml:id="br0">
      <inkml:brushProperty name="width" value="0.025" units="cm"/>
      <inkml:brushProperty name="height" value="0.025" units="cm"/>
      <inkml:brushProperty name="color" value="#AB008B"/>
    </inkml:brush>
  </inkml:definitions>
  <inkml:trace contextRef="#ctx0" brushRef="#br0">152 43 7239,'0'0'6401,"-9"-4"-2996,-31-11-1050,37 15-2249,0 0 0,1 0 1,-1 0-1,0 0 1,0 0-1,1 0 0,-1 1 1,0-1-1,0 1 1,1 0-1,-1-1 0,1 1 1,-1 1-1,1-1 1,-1 0-1,1 1 0,0-1 1,-1 1-1,1 0 0,0-1 1,0 1-1,0 0 1,0 0-1,1 1 0,-1-1 1,1 0-1,-1 1 1,1-1-1,-2 4 0,-2 3 199,0 1-1,1 0 1,0 0-1,0 0 0,-3 20 1,6-23-184,0-1 0,0 0 1,1 1-1,0-1 0,0 0 0,0 1 0,1-1 1,0 0-1,0 1 0,1-1 0,-1 0 1,1 0-1,1 0 0,3 7 0,-3-9-108,-1 0 0,1-1 0,1 1 0,-1-1 0,1 0 0,-1 1 0,1-2 0,0 1 0,0 0-1,0-1 1,0 0 0,1 0 0,-1 0 0,1 0 0,-1-1 0,1 1 0,-1-1 0,1-1 0,7 2-1,-8-2 0,1 1 0,-1-1-1,1 1 1,-1-1 0,1-1-1,-1 1 1,1-1 0,-1 1-1,1-1 1,-1-1 0,0 1-1,0-1 1,1 1 0,-1-1-1,0 0 1,0-1-1,6-3 1,-7 2-2,0 0-1,0 1 1,0-1 0,0 0-1,-1-1 1,1 1 0,-1 0-1,0-1 1,-1 1 0,1-1-1,-1 0 1,0 1-1,0-1 1,0 0 0,-1 0-1,1-6 1,-1 2-109,0 0-1,-1 1 1,0-1 0,0 0 0,0 1-1,-1-1 1,-1 1 0,0 0-1,0 0 1,0 0 0,-1 0 0,0 0-1,-1 1 1,1 0 0,-11-12-1,11 14-553,-1 1 0,0-1 1,0 1-1,0 0 0,0 0 0,-1 1 0,0 0 0,1 0 0,-1 0 0,0 1 0,-1-1 0,1 1 0,-11-1 0,-7 1-4915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5.681"/>
    </inkml:context>
    <inkml:brush xml:id="br0">
      <inkml:brushProperty name="width" value="0.025" units="cm"/>
      <inkml:brushProperty name="height" value="0.025" units="cm"/>
      <inkml:brushProperty name="color" value="#AB008B"/>
    </inkml:brush>
  </inkml:definitions>
  <inkml:trace contextRef="#ctx0" brushRef="#br0">6 1 20115,'0'0'1858,"-5"45"-801,5-25-64,5 2-705,2 0-288,0 4-1217,2-1-513,-3 1-384,-1-2-1025,-5-6-1761,0-5-1218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6.025"/>
    </inkml:context>
    <inkml:brush xml:id="br0">
      <inkml:brushProperty name="width" value="0.025" units="cm"/>
      <inkml:brushProperty name="height" value="0.025" units="cm"/>
      <inkml:brushProperty name="color" value="#AB008B"/>
    </inkml:brush>
  </inkml:definitions>
  <inkml:trace contextRef="#ctx0" brushRef="#br0">1 42 7143,'0'0'10666,"73"1"-8616,-39-6-737,4-3-704,-1 3-385,-3-1-192,-4 1-1794,-10-1-3427,-2-2-4836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06.416"/>
    </inkml:context>
    <inkml:brush xml:id="br0">
      <inkml:brushProperty name="width" value="0.025" units="cm"/>
      <inkml:brushProperty name="height" value="0.025" units="cm"/>
      <inkml:brushProperty name="color" value="#AB008B"/>
    </inkml:brush>
  </inkml:definitions>
  <inkml:trace contextRef="#ctx0" brushRef="#br0">125 5 15439,'-8'-1'5055,"2"0"-4840,0 0 86,0 0 0,0 1 0,0 0 0,0 0 1,0 0-1,-9 2 0,12-1-189,1 0 1,0-1-1,-1 1 1,1 1 0,0-1-1,-1 0 1,1 1-1,0-1 1,0 1-1,0-1 1,0 1 0,1 0-1,-1 0 1,0 0-1,1 0 1,-1 0-1,1 0 1,0 0 0,-1 1-1,1-1 1,-1 4-1,-1 3 41,-1 0 0,2 0 0,-1 1 0,1-1 0,1 1 0,-1 0 0,2-1 0,-1 1 0,2 0 0,-1 0 0,1-1 0,0 1-1,1 0 1,0-1 0,7 17 0,-6-18-121,1-1 0,0 0-1,1 0 1,0 0-1,0 0 1,0-1 0,1 0-1,-1 0 1,2 0 0,-1-1-1,1 0 1,-1 0 0,1 0-1,1-1 1,-1 0 0,1-1-1,-1 0 1,15 4-1,-13-4-15,1 0-1,-1-1 1,0-1-1,1 1 1,0-1-1,-1-1 1,1 0-1,-1 0 1,1-1-1,0-1 1,-1 1-1,10-4 1,-14 3-10,-1 0 0,0 0 0,1 0 0,-1 0 0,0-1 0,0 0 0,-1 0 0,1 0 0,-1-1 0,1 1 0,-1-1 0,0 1 0,0-1 0,-1 0 0,1 0 0,-1-1 0,0 1 0,0 0 0,0-1 0,0 1 0,-1-1 0,0 0 0,0 1 0,0-1 0,0-8 0,0 4-76,-1 1 0,0 0 0,0 0 0,0 0 0,-1 0 0,0-1 0,-1 1 0,0 1 0,0-1 0,-5-11 0,5 15-205,0 0 1,-1 0 0,1 1 0,-1-1 0,0 1-1,0-1 1,0 1 0,-1 0 0,1 0 0,-1 1-1,1-1 1,-1 1 0,0 0 0,0 0 0,0 0-1,0 0 1,-1 1 0,1-1 0,0 1 0,-9-1-1,-36 0-4775,-8 4-3358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0.782"/>
    </inkml:context>
    <inkml:brush xml:id="br0">
      <inkml:brushProperty name="width" value="0.025" units="cm"/>
      <inkml:brushProperty name="height" value="0.025" units="cm"/>
      <inkml:brushProperty name="color" value="#F6630D"/>
    </inkml:brush>
  </inkml:definitions>
  <inkml:trace contextRef="#ctx0" brushRef="#br0">1 0 8712,'10'1046'1890,"9"194"2520,77-29-1827,38-3-2590,-65-604 190,92 1164-263,-95 5 1314,-66 403 1157,34-1535-1762,6-369-5779,-35-245-210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1.661"/>
    </inkml:context>
    <inkml:brush xml:id="br0">
      <inkml:brushProperty name="width" value="0.025" units="cm"/>
      <inkml:brushProperty name="height" value="0.025" units="cm"/>
      <inkml:brushProperty name="color" value="#F6630D"/>
    </inkml:brush>
  </inkml:definitions>
  <inkml:trace contextRef="#ctx0" brushRef="#br0">261 170 11339,'-260'26'5920,"548"-61"-7970,596 18 289,-726 18 1606,660 8 146,992-6 1571,-736-24-857,2108-55-27,2024 16 726,-3830 74 19,535 10 52,-1772-21-1396,354 13 284,-9 37-164,-455-49-310,-16-3-238,0 1-1,-1 0 1,1 1 0,0 0 0,-1 1-1,1 1 1,-1 0 0,0 0 0,15 10 0,-19-3-3399,-10-4-1297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3.425"/>
    </inkml:context>
    <inkml:brush xml:id="br0">
      <inkml:brushProperty name="width" value="0.025" units="cm"/>
      <inkml:brushProperty name="height" value="0.025" units="cm"/>
      <inkml:brushProperty name="color" value="#F6630D"/>
    </inkml:brush>
  </inkml:definitions>
  <inkml:trace contextRef="#ctx0" brushRef="#br0">7 73 14862,'0'-2'55,"0"-1"0,1 1 1,0 0-1,-1-1 0,1 1 0,0 0 0,0 0 0,0 0 0,0-1 1,1 1-1,-1 0 0,0 0 0,1 1 0,0-1 0,-1 0 1,1 1-1,0-1 0,0 0 0,0 1 0,0 0 0,0 0 0,0-1 1,0 1-1,0 0 0,1 1 0,-1-1 0,4 0 0,9-4 436,0 2 1,0 0-1,18-2 0,-20 4-66,28-4 431,0 2 0,79 4 0,-117 0-806,1-1 1,0 1-1,-1-1 0,1 1 0,-1 0 1,0 1-1,1-1 0,-1 0 0,0 1 1,1 0-1,3 3 0,-6-4-31,-1-1 1,1 1-1,0 0 0,0 0 1,-1 0-1,1 0 0,-1 0 0,1 0 1,-1 0-1,1 0 0,-1 0 0,1 0 1,-1 1-1,0-1 0,0 0 1,0 0-1,0 0 0,0 0 0,0 1 1,0-1-1,0 0 0,0 0 1,0 0-1,0 0 0,-1 0 0,1 0 1,-1 1-1,1-1 0,-1 0 0,1 0 1,-1 0-1,1 0 0,-1 0 1,0-1-1,0 1 0,1 0 0,-1 0 1,0 0-1,0-1 0,-1 2 1,-18 15 312,0-2 1,0 0-1,-1-2 1,-39 19 0,5-1-75,39-21-131,-4 0 29,1 1 0,0 1-1,1 1 1,0 1-1,1 0 1,1 1 0,-16 18-1,31-31-127,-1 0-1,1-1 1,0 1-1,-1 0 0,1 0 1,0 0-1,0 0 1,0 0-1,1 0 0,-1 0 1,0 0-1,1 0 1,-1 0-1,1 0 0,0 0 1,0 0-1,0 1 1,0-1-1,0 0 0,0 0 1,1 0-1,-1 0 1,0 0-1,1 0 0,0 0 1,0 0-1,-1 0 1,1 0-1,1 0 0,-1 0 1,0 0-1,0 0 1,0-1-1,1 1 0,-1 0 1,1-1-1,0 0 1,-1 1-1,1-1 0,0 0 1,0 0-1,0 0 1,0 0-1,0 0 0,3 1 1,10 4 3,0-1-1,1 0 1,-1-1 0,27 3 0,14 1-470,73 1 1,-104-9-1711,0-1 0,45-8 0,-27-6-4247,-8-7-3538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3.786"/>
    </inkml:context>
    <inkml:brush xml:id="br0">
      <inkml:brushProperty name="width" value="0.025" units="cm"/>
      <inkml:brushProperty name="height" value="0.025" units="cm"/>
      <inkml:brushProperty name="color" value="#F6630D"/>
    </inkml:brush>
  </inkml:definitions>
  <inkml:trace contextRef="#ctx0" brushRef="#br0">31 0 8040,'0'0'14830,"0"55"-12844,-9-26-417,4 6-736,0 3-577,3-1-224,2-1 0,0-6-64,0-1-833,0-8-896,0-7-706,0-10-704,-9-4-12171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4.130"/>
    </inkml:context>
    <inkml:brush xml:id="br0">
      <inkml:brushProperty name="width" value="0.025" units="cm"/>
      <inkml:brushProperty name="height" value="0.025" units="cm"/>
      <inkml:brushProperty name="color" value="#F6630D"/>
    </inkml:brush>
  </inkml:definitions>
  <inkml:trace contextRef="#ctx0" brushRef="#br0">0 252 8264,'0'0'12043,"50"-28"-11114,-4 28-288,13 3-481,9 3-320,0-3-2018,-4-3-2211,-1 0-3234</inkml:trace>
  <inkml:trace contextRef="#ctx0" brushRef="#br0" timeOffset="1">743 3 10666,'0'0'4698,"-12"-1"-2109,5 0-2382,0 1 0,0 0 0,0 0 0,0 1 0,0 0 0,0 0 0,0 0 0,0 1 0,0 0 0,0 0 0,0 1 0,1 0 0,0 0 0,-1 1 0,1 0 0,0 0 0,-6 5 0,2 0 231,0 1 1,1 0-1,0 0 0,0 1 1,1 0-1,1 0 0,-13 25 0,17-28-341,-1-1-1,2 1 1,-1 0 0,1 0-1,0 0 1,1 1-1,0-1 1,0 0-1,1 1 1,0-1-1,0 0 1,1 1-1,0-1 1,3 11-1,-3-15-83,1 0 0,1 0 0,-1 0 0,1 0 0,-1 0 0,1 0 0,0-1 0,0 1 0,1-1 0,-1 0 0,1 0 0,-1 0-1,1 0 1,0-1 0,0 0 0,0 1 0,1-1 0,-1-1 0,0 1 0,1-1 0,-1 0 0,1 0 0,0 0 0,8 0 0,-1 1 17,0-2 0,0 1-1,0-2 1,-1 1 0,1-2 0,0 1 0,0-2 0,21-6 0,-20 3-4,0-1 1,0 0 0,-1 0-1,0-1 1,0-1 0,-1 0-1,0 0 1,-1-1 0,12-14-1,-17 18-44,0 0 0,-1 0 0,0 0 0,0 0 0,0-1-1,-1 0 1,0 0 0,0 0 0,0 0 0,-1 0 0,0 0 0,-1-1 0,0 1-1,0-1 1,0 1 0,-1-1 0,0 1 0,0-1 0,-3-10 0,2 14-41,-1 1 1,0-1-1,1 1 1,-1-1 0,-1 1-1,1 0 1,0 0-1,-1 0 1,0 0 0,1 0-1,-1 1 1,0-1-1,-1 1 1,1 0-1,0-1 1,-1 2 0,1-1-1,-1 0 1,1 1-1,-1-1 1,0 1 0,0 0-1,0 1 1,0-1-1,1 0 1,-7 1-1,1-1-607,0 1-1,0 0 1,0 0-1,-16 4 0,19-3-600,0 1 1,0-1-1,0 1 0,0 1 0,0-1 0,-8 6 0,-6 4-6479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8.111"/>
    </inkml:context>
    <inkml:brush xml:id="br0">
      <inkml:brushProperty name="width" value="0.025" units="cm"/>
      <inkml:brushProperty name="height" value="0.025" units="cm"/>
    </inkml:brush>
  </inkml:definitions>
  <inkml:trace contextRef="#ctx0" brushRef="#br0">1 1 17809,'0'0'6150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4.490"/>
    </inkml:context>
    <inkml:brush xml:id="br0">
      <inkml:brushProperty name="width" value="0.025" units="cm"/>
      <inkml:brushProperty name="height" value="0.025" units="cm"/>
      <inkml:brushProperty name="color" value="#F6630D"/>
    </inkml:brush>
  </inkml:definitions>
  <inkml:trace contextRef="#ctx0" brushRef="#br0">80 0 10698,'0'0'5451,"-3"11"-2158,-26 80 2428,-8 21-1461,34-98-4314,0 0 0,1 0-1,0 20 1,2-24-127,0 24 97,0-33-51,0 0 0,0 0 0,0-1-1,0 1 1,0 0 0,0 0 0,0-1 0,1 1 0,-1 0 0,0-1 0,0 1-1,1 0 1,-1-1 0,0 1 0,1 0 0,-1-1 0,1 1 0,-1 0 0,1-1-1,-1 1 1,1-1 0,-1 1 0,1-1 0,0 1 0,-1-1 0,1 0 0,-1 1-1,1-1 1,0 0 0,0 1 0,-1-1 0,2 0 0,-1-9-6005,-3-25-1675,-4 4-374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4.848"/>
    </inkml:context>
    <inkml:brush xml:id="br0">
      <inkml:brushProperty name="width" value="0.025" units="cm"/>
      <inkml:brushProperty name="height" value="0.025" units="cm"/>
      <inkml:brushProperty name="color" value="#F6630D"/>
    </inkml:brush>
  </inkml:definitions>
  <inkml:trace contextRef="#ctx0" brushRef="#br0">0 1 6342,'0'0'14734,"74"26"-13965,-30-18-577,3-4-416,12-4-2211,-2-2-3202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5.176"/>
    </inkml:context>
    <inkml:brush xml:id="br0">
      <inkml:brushProperty name="width" value="0.025" units="cm"/>
      <inkml:brushProperty name="height" value="0.025" units="cm"/>
      <inkml:brushProperty name="color" value="#F6630D"/>
    </inkml:brush>
  </inkml:definitions>
  <inkml:trace contextRef="#ctx0" brushRef="#br0">154 0 7847,'0'0'12925,"-11"6"-11137,1-1-1498,1 2 1,-1-1-1,1 1 1,1 0-1,-1 1 0,1 0 1,0 0-1,1 1 1,0 0-1,0 0 0,1 1 1,0-1-1,1 2 1,-4 10-1,4-9-277,0 0 0,2 0 1,-1 1-1,2-1 0,-1 1 0,2 0 0,0-1 1,0 1-1,1 0 0,3 20 0,-2-28-4,0 0 1,0 0-1,1-1 0,-1 1 0,1 0 0,0-1 1,0 1-1,1-1 0,-1 0 0,1 0 1,0 0-1,0 0 0,0 0 0,1 0 0,-1-1 1,1 0-1,0 0 0,0 0 0,0 0 1,0 0-1,1-1 0,-1 0 0,1 0 1,0 0-1,-1-1 0,1 1 0,0-1 0,0 0 1,8 0-1,-4 0 7,0 0 1,1-1 0,-1 0-1,0-1 1,0 0-1,1-1 1,-1 1 0,0-2-1,0 1 1,-1-1-1,1-1 1,0 0 0,-1 0-1,0 0 1,8-7-1,-10 7-5,0-1-1,-1 0 1,1-1-1,-1 1 1,0-1-1,-1 0 1,0 0-1,1 0 1,-2 0-1,1-1 1,-1 0-1,0 0 1,-1 0-1,1 0 1,-1 0-1,-1 0 1,1-1-1,-1 1 0,0-11 1,-1 14-75,0-1 1,0 0-1,-1 0 0,0 0 0,1 1 1,-2-1-1,1 0 0,0 1 1,-1-1-1,0 1 0,0-1 0,0 1 1,-1 0-1,1 0 0,-1 0 1,0 0-1,-3-3 0,0 2-210,1 1 0,-1-1 0,0 1 0,0 1 0,0-1 0,-1 1 0,1 0 0,-1 0 0,1 1 0,-12-3 0,4 2-483,0 1 1,0 0-1,0 1 1,0 1-1,0 0 1,0 1-1,0 0 1,0 1-1,0 1 1,1 0-1,-20 8 1,-1 4-11896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5.784"/>
    </inkml:context>
    <inkml:brush xml:id="br0">
      <inkml:brushProperty name="width" value="0.025" units="cm"/>
      <inkml:brushProperty name="height" value="0.025" units="cm"/>
      <inkml:brushProperty name="color" value="#F6630D"/>
    </inkml:brush>
  </inkml:definitions>
  <inkml:trace contextRef="#ctx0" brushRef="#br0">1 255 9801,'0'0'12038,"14"2"-10393,-13-2-1630,5 2 124,0-1 0,0 0 0,1 0 0,-1-1 0,0 1 0,1-1 1,-1-1-1,0 1 0,0-1 0,1-1 0,-1 1 0,0-1 0,0 0 0,0 0 1,-1 0-1,1-1 0,0 0 0,6-5 0,272-228 523,-293 249-747,0 0 0,1 1 0,-8 18 1,0 1 76,11-25-5,-60 126 26,58-118-60,2 0 1,0 0-1,0 1 1,2-1-1,0 1 1,-2 28-1,5-43-75,0-1-1,0 1 0,0 0 0,0-1 0,1 1 0,-1 0 1,0-1-1,1 1 0,-1-1 0,1 1 0,-1 0 0,1-1 1,0 1-1,0-1 0,0 0 0,0 1 0,0-1 0,0 0 1,0 1-1,0-1 0,0 0 0,0 0 0,1 0 0,-1 0 1,1 0-1,2 1 0,0-1-707,0 1 0,0-1 0,0-1 0,1 1 0,-1-1 0,0 1 0,1-1 0,-1 0 0,5-1 0,21-4-7311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6.114"/>
    </inkml:context>
    <inkml:brush xml:id="br0">
      <inkml:brushProperty name="width" value="0.025" units="cm"/>
      <inkml:brushProperty name="height" value="0.025" units="cm"/>
      <inkml:brushProperty name="color" value="#F6630D"/>
    </inkml:brush>
  </inkml:definitions>
  <inkml:trace contextRef="#ctx0" brushRef="#br0">68 1 14318,'0'0'5391,"-7"9"-4195,-2 9-768,1-1-1,0 1 1,2 0 0,0 1-1,1-1 1,0 1 0,2 0-1,-2 28 1,2-22-319,2 0-1,0 0 1,2 0-1,0 0 1,2 0-1,1 0 1,1 0-1,8 25 1,-11-42-190,-1-6-2028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6.533"/>
    </inkml:context>
    <inkml:brush xml:id="br0">
      <inkml:brushProperty name="width" value="0.025" units="cm"/>
      <inkml:brushProperty name="height" value="0.025" units="cm"/>
      <inkml:brushProperty name="color" value="#F6630D"/>
    </inkml:brush>
  </inkml:definitions>
  <inkml:trace contextRef="#ctx0" brushRef="#br0">1 53 13261,'0'0'8520,"77"-8"-7111,-33 3-384,13-2-737,2 1-192,0 1-160,-2 0-1890,-3-3-2946,-8 0-6087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6.877"/>
    </inkml:context>
    <inkml:brush xml:id="br0">
      <inkml:brushProperty name="width" value="0.025" units="cm"/>
      <inkml:brushProperty name="height" value="0.025" units="cm"/>
      <inkml:brushProperty name="color" value="#F6630D"/>
    </inkml:brush>
  </inkml:definitions>
  <inkml:trace contextRef="#ctx0" brushRef="#br0">1 336 10346,'0'0'12913,"14"-9"-11541,54-37-965,-2-3 0,-3-3 0,-2-3-1,60-70 1,-131 149-70,1 1 0,-6 26 0,3-13-136,1 3 104,1 1 1,2 0-1,-6 83 1,12-15-5809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7.236"/>
    </inkml:context>
    <inkml:brush xml:id="br0">
      <inkml:brushProperty name="width" value="0.025" units="cm"/>
      <inkml:brushProperty name="height" value="0.025" units="cm"/>
      <inkml:brushProperty name="color" value="#F6630D"/>
    </inkml:brush>
  </inkml:definitions>
  <inkml:trace contextRef="#ctx0" brushRef="#br0">145 1 19154,'0'0'8419,"-2"13"-7368,-7 48-1006,3 0-1,3 98 1,2-137-2177,1-18-1960</inkml:trace>
  <inkml:trace contextRef="#ctx0" brushRef="#br0" timeOffset="1">1 112 5573,'0'0'17393,"78"-13"-16560,-33 13-641,1 0-160,11 0-1121,2-5-1121,-2-7-1314,2-4-3843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17.578"/>
    </inkml:context>
    <inkml:brush xml:id="br0">
      <inkml:brushProperty name="width" value="0.025" units="cm"/>
      <inkml:brushProperty name="height" value="0.025" units="cm"/>
      <inkml:brushProperty name="color" value="#F6630D"/>
    </inkml:brush>
  </inkml:definitions>
  <inkml:trace contextRef="#ctx0" brushRef="#br0">238 2 8904,'0'0'7138,"-10"-1"-4197,4 1-2718,0 0 0,0 0 0,0 1 0,1-1 0,-1 1 0,0 1 0,0-1 0,1 1 0,-1 0 0,1 0 0,-1 1 0,1 0 0,0-1 0,0 2 0,0-1 0,0 1 0,1-1 0,-1 1 0,1 1 0,0-1 0,-6 9 0,2-3 32,-1 0-1,2 1 0,0 0 0,0 0 1,1 1-1,0 0 0,1 0 1,1 1-1,0-1 0,0 1 1,1 0-1,1 0 0,0 0 0,0 22 1,3-27-233,-1 0 0,1 0 1,0-1-1,1 1 0,0 0 0,0-1 1,1 1-1,0-1 0,0 0 0,1 0 1,-1 0-1,2-1 0,-1 1 1,1-1-1,0 0 0,0 0 0,0 0 1,1-1-1,0 0 0,0 0 0,1-1 1,-1 1-1,1-1 0,0-1 0,14 6 1,-14-5-35,0-2 1,0 1 0,0-1 0,1 0-1,-1 0 1,1-1 0,-1 0-1,1-1 1,0 1 0,0-1-1,-1-1 1,1 0 0,-1 0-1,1 0 1,0-1 0,-1 0-1,0 0 1,0-1 0,0 0 0,0 0-1,0-1 1,0 0 0,-1 0-1,0-1 1,1 0 0,-2 0-1,1 0 1,-1 0 0,0-1-1,0 0 1,0 0 0,-1 0-1,0-1 1,0 0 0,0 0 0,-1 0-1,0 0 1,-1 0 0,0 0-1,0-1 1,2-14 0,-2 11-41,-1-1 1,0 0-1,0 1 0,-1-1 1,-1 1-1,0-1 1,0 1-1,-1-1 1,-1 1-1,0 0 0,0 0 1,-6-12-1,5 17-119,1 0 0,-1 0 1,0 1-1,0-1 0,0 1 0,-1 0 0,1 1 0,-1-1 0,-1 1 0,1 0 0,-1 0 0,1 1 0,-1-1 0,0 1 0,0 0 0,0 1 1,-1 0-1,1 0 0,-1 0 0,1 1 0,-1 0 0,-9-1 0,3 1-279,0 1 0,0 1 0,0 0 0,0 0 0,0 2 0,1-1 0,-1 2 0,1-1 0,-1 2 0,1 0 1,0 0-1,1 1 0,-14 9 0,-39 27-5759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72"/>
    </inkml:context>
    <inkml:brush xml:id="br0">
      <inkml:brushProperty name="width" value="0.025" units="cm"/>
      <inkml:brushProperty name="height" value="0.025" units="cm"/>
    </inkml:brush>
  </inkml:definitions>
  <inkml:trace contextRef="#ctx0" brushRef="#br0">218 7 6983,'0'0'11007,"-10"-1"-9528,5-1-1337,0 1 0,-1 0 0,0 1-1,1-1 1,-1 1 0,0 0 0,1 0 0,-1 1 0,1 0 0,-1 0-1,1 0 1,-1 0 0,1 1 0,-1 0 0,1 0 0,0 1 0,0-1-1,0 1 1,1 0 0,-6 4 0,2 1-14,-1 0 1,2 1-1,-1 0 1,1 0-1,0 1 0,1-1 1,0 1-1,1 1 1,0-1-1,1 1 1,0 0-1,0 0 0,1 0 1,1 0-1,0 1 1,0-1-1,1 17 0,0-26-126,2 0 1,-1-1-1,0 1 0,0 0 0,1 0 0,-1-1 0,1 1 0,-1 0 0,1 0 0,0-1 0,-1 1 0,1-1 0,0 1 0,0-1 0,0 1 0,1-1 0,-1 1 0,0-1 0,0 0 0,1 0 1,-1 0-1,3 2 0,0-1 16,-1-1 0,1 0 0,-1 0 0,1 0 0,0 0 0,-1 0 0,1-1 0,0 0 0,-1 0 0,8 0 0,-2-1 28,1 0 0,0-1 0,0 0 0,-1-1 0,1 0 0,-1-1 0,16-8 0,-17 7-9,0 0-1,0-1 1,-1-1-1,0 1 1,6-9-1,-11 14 13,0-1-1,-1 0 0,1 0 0,-1 0 1,1 0-1,-1 0 0,0 0 0,0 0 1,0 0-1,0 0 0,0-1 0,-1 1 1,1 0-1,-1-1 0,1 1 0,-1 0 1,0-1-1,0 1 0,0-1 0,0 1 0,0 0 1,-1-1-1,1 1 0,-1 0 0,-1-5 1,1 6-35,0-1 0,-1 1 0,1-1 1,-1 1-1,1 0 0,-1 0 0,1 0 0,-1 0 0,0 0 1,0 0-1,1 0 0,-1 1 0,0-1 0,0 1 1,0-1-1,0 1 0,0-1 0,1 1 0,-1 0 1,0 0-1,0 0 0,0 0 0,0 1 0,0-1 1,-3 1-1,4-1-117,-1 0 0,0 1 1,1-1-1,-1 0 0,0 1 1,1-1-1,-1 1 0,1 0 1,-1 0-1,1-1 0,-1 1 0,1 0 1,0 0-1,-1 0 0,1 0 1,0 1-1,0-1 0,0 0 1,0 0-1,0 1 0,0-1 0,0 1 1,0-1-1,0 1 0,1-1 1,-1 1-1,0-1 0,1 1 1,-1 2-1,1-1-520,0-1 337,0-1 0,0 0 1,0 0-1,0 0 0,0 0 1,0 0-1,0 0 0,0 1 1,1-1-1,-1 0 0,0 0 1,1 0-1,-1 0 0,0 0 1,1 0-1,0 0 0,-1 0 1,1 0-1,0 1 0,16 6-5276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8.854"/>
    </inkml:context>
    <inkml:brush xml:id="br0">
      <inkml:brushProperty name="width" value="0.025" units="cm"/>
      <inkml:brushProperty name="height" value="0.025" units="cm"/>
    </inkml:brush>
  </inkml:definitions>
  <inkml:trace contextRef="#ctx0" brushRef="#br0">116 264 10025,'0'0'6711,"-4"-9"-4699,3 6-1991,-20-47 1585,21 48-1461,-1 0-1,0 0 1,1 1-1,-1-1 0,0 0 1,0 0-1,0 1 1,0-1-1,-1 0 0,1 1 1,0 0-1,-1-1 1,1 1-1,-1 0 0,1-1 1,-1 1-1,0 0 1,1 0-1,-1 0 0,0 0 1,0 1-1,0-1 1,0 1-1,-3-2 0,3 3-145,1 0-1,-1 0 1,1 0-1,-1 1 1,1-1-1,-1 0 1,1 0-1,0 1 1,-1-1-1,1 1 1,0-1-1,0 1 1,0 0-1,0-1 1,1 1-1,-1 0 1,-1 2-1,-11 40-110,10-32 102,-1 5 93,0 1-1,2-1 1,0 1 0,1 0 0,2 25-1,-1-41-72,-1-1 0,2 0-1,-1 1 1,0-1 0,0 0 0,0 0-1,1 1 1,-1-1 0,0 0-1,1 0 1,-1 1 0,1-1 0,0 0-1,-1 0 1,1 0 0,0 0-1,0 0 1,-1 0 0,1 0 0,0 0-1,0 0 1,0 0 0,0-1-1,1 1 1,-1 0 0,0-1-1,0 1 1,0 0 0,0-1 0,1 0-1,-1 1 1,0-1 0,0 0-1,1 1 1,-1-1 0,0 0 0,1 0-1,-1 0 1,0 0 0,1 0-1,-1-1 1,0 1 0,2-1 0,3 0 44,-1 0 0,0-1 1,0 0-1,0 0 1,0 0-1,0 0 1,0-1-1,0 0 0,5-5 1,7-7 22,-1-2 0,-1 0 1,-1 0-1,0-1 0,-1-1 0,-2-1 1,1 1-1,-2-2 0,-1 1 0,-1-2 1,0 1-1,-2-1 0,0 0 0,-1 0 1,-2 0-1,2-38 0,-5 60-70,0 0 1,1-1-1,-1 1 0,0 0 1,0-1-1,0 1 0,0 0 1,0-1-1,0 1 0,1-1 0,-1 1 1,0 0-1,0-1 0,0 1 1,0 0-1,0-1 0,-1 1 0,1-1 1,0 1-1,0 0 0,0-1 1,0 1-1,0 0 0,0-1 1,-1 1-1,1 0 0,0-1 0,0 1 1,0 0-1,-1 0 0,1-1 1,0 1-1,0 0 0,-1 0 0,1-1 1,0 1-1,-1 0 0,1 0 1,0 0-1,-1 0 0,1-1 0,0 1 1,-1 0-1,1 0 0,0 0 1,-1 0-1,-14 16 145,-10 33-102,19-37-10,2 1 1,-1 0-1,2 0 0,0 0 1,0 0-1,1 0 1,1 1-1,0-1 0,2 19 1,-1-27-39,1 0 0,0-1 0,0 1 1,0 0-1,1-1 0,-1 1 0,1-1 0,0 0 1,0 1-1,1-1 0,-1 0 0,1 0 0,0-1 1,0 1-1,1 0 0,-1-1 0,1 0 0,-1 0 0,1 0 1,0 0-1,0-1 0,0 1 0,1-1 0,-1 0 1,0-1-1,1 1 0,-1-1 0,1 1 0,6 0 0,-3-1-545,-1 0 0,1 0 1,0 0-1,0-1 0,-1 0 0,16-2 0,4-10-4678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73"/>
    </inkml:context>
    <inkml:brush xml:id="br0">
      <inkml:brushProperty name="width" value="0.025" units="cm"/>
      <inkml:brushProperty name="height" value="0.025" units="cm"/>
    </inkml:brush>
  </inkml:definitions>
  <inkml:trace contextRef="#ctx0" brushRef="#br0">1 0 12588,'0'0'13389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74"/>
    </inkml:context>
    <inkml:brush xml:id="br0">
      <inkml:brushProperty name="width" value="0.025" units="cm"/>
      <inkml:brushProperty name="height" value="0.025" units="cm"/>
    </inkml:brush>
  </inkml:definitions>
  <inkml:trace contextRef="#ctx0" brushRef="#br0">15 1 17072,'0'0'3908,"-1"2"-1378,-4 17-2092,1 17-798,0 66-1,4-102 308,0 0 1,0 0-1,0 0 0,1-1 0,-1 1 0,0 0 0,0 0 0,0 0 1,0 0-1,1 0 0,-1 0 0,0 0 0,0 0 0,0 0 1,0 0-1,1 0 0,-1 0 0,0 0 0,0 0 0,0 0 0,0 0 1,1 0-1,-1 0 0,0 0 0,0 0 0,0 0 0,0 1 0,0-1 1,1 0-1,-1 0 0,0 0 0,0 0 0,0 0 0,0 0 0,0 0 1,0 1-1,1-1 0,-1 0 0,0 0 0,0 0 0,0 0 0,0 1 1,0-1-1,0 0 0,0 0 0,0 0 0,0 0 0,0 1 0,0-1 1,0 0-1,0 0 0,0 0 0,0 0 0,0 1 0,0-1 0,0 0 1,0 0-1,0 0 0,0 0 0,0 1 0,0-1 0,0 0 1,0 0-1,0 0 0,0 0 0,-1 0 0,1 1 0,6-16-6506,-6-3-1550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75"/>
    </inkml:context>
    <inkml:brush xml:id="br0">
      <inkml:brushProperty name="width" value="0.025" units="cm"/>
      <inkml:brushProperty name="height" value="0.025" units="cm"/>
    </inkml:brush>
  </inkml:definitions>
  <inkml:trace contextRef="#ctx0" brushRef="#br0">1 18 8264,'0'0'14990,"57"-4"-13613,-27-1-576,-1 1-609,-1 0-160,-5 3-64,-1 1-32,-8 0-929,-5 0-736,-4 0-417,-5 5-353,0 0-768,-9 0-1569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76"/>
    </inkml:context>
    <inkml:brush xml:id="br0">
      <inkml:brushProperty name="width" value="0.025" units="cm"/>
      <inkml:brushProperty name="height" value="0.025" units="cm"/>
    </inkml:brush>
  </inkml:definitions>
  <inkml:trace contextRef="#ctx0" brushRef="#br0">34 3 7591,'0'0'14318,"63"12"-13261,-37-17-545,3 0-416,-6 0-32,2 5-288,-12 0-1313,-6 0-1250,-7 10-9384</inkml:trace>
  <inkml:trace contextRef="#ctx0" brushRef="#br0" timeOffset="1">0 167 7559,'0'0'15183,"56"-2"-13710,-28-4-736,1 2-545,-3 3-128,-2 1-96,-3 0-288,-5 0-930,-2 1-255,-3 5-705,-6-4-1634,-1-2-2113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78"/>
    </inkml:context>
    <inkml:brush xml:id="br0">
      <inkml:brushProperty name="width" value="0.025" units="cm"/>
      <inkml:brushProperty name="height" value="0.025" units="cm"/>
    </inkml:brush>
  </inkml:definitions>
  <inkml:trace contextRef="#ctx0" brushRef="#br0">0 57 6983,'0'0'16682,"1"12"-16079,4 175 273,-5-185-871,0-1-1,0 0 1,0 0 0,0 0-1,0 0 1,0 0 0,0 0 0,0 1-1,1-1 1,-1 0 0,0 0 0,1 0-1,-1 0 1,1 0 0,-1 0 0,1 0-1,0 0 1,-1 0 0,1-1 0,0 1-1,-1 0 1,1 0 0,0 0 0,0-1-1,0 1 1,0 0 0,0-1-1,0 1 1,2 0 0,0-1 36,-1 0 1,1 0-1,-1 0 1,1 0-1,0 0 1,-1-1-1,1 1 1,-1-1-1,1 0 1,-1 0-1,1 0 1,2-2-1,10-5 235,0-1-1,25-20 0,-40 28-277,40-30 109,-2-1 0,-1-3 0,57-70-1,-87 92-1166,-9 4-5129,-7 5-1755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79"/>
    </inkml:context>
    <inkml:brush xml:id="br0">
      <inkml:brushProperty name="width" value="0.025" units="cm"/>
      <inkml:brushProperty name="height" value="0.025" units="cm"/>
    </inkml:brush>
  </inkml:definitions>
  <inkml:trace contextRef="#ctx0" brushRef="#br0">0 1 7847,'0'0'14350,"48"45"-14318,-17-44-961,-1-1-1890,-3 0-2498,-2 0-1921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0"/>
    </inkml:context>
    <inkml:brush xml:id="br0">
      <inkml:brushProperty name="width" value="0.025" units="cm"/>
      <inkml:brushProperty name="height" value="0.025" units="cm"/>
    </inkml:brush>
  </inkml:definitions>
  <inkml:trace contextRef="#ctx0" brushRef="#br0">74 174 12556,'0'0'6566,"-10"5"-6224,6-4-375,-35 23 529,37-23-457,1 0-1,-1 1 1,0 0-1,1-1 1,-1 1 0,1 0-1,0 0 1,0 0-1,0 0 1,0 0-1,0 0 1,0 0 0,0 0-1,1 0 1,-1 1-1,1-1 1,-1 0 0,1 0-1,0 1 1,0-1-1,0 0 1,0 4-1,1-5-32,0-1 0,0 1 0,0-1-1,0 1 1,0-1 0,0 1 0,0-1-1,0 0 1,0 1 0,0-1 0,0 0-1,0 0 1,0 0 0,0 1 0,0-1-1,1-1 1,-1 1 0,0 0 0,0 0-1,0 0 1,0 0 0,1-1 0,27-5 22,-23 2-49,0 0 0,-1 0 1,1 0-1,-1-1 1,0 1-1,0-1 1,0-1-1,-1 1 1,0-1-1,4-6 1,14-18 53,-22 72 262,1-28-109,-1-13-174,0-1 0,1 1 1,-1 0-1,0-1 0,1 1 0,-1-1 1,1 1-1,-1-1 0,1 1 0,-1-1 1,1 1-1,0-1 0,-1 1 0,1-1 1,-1 1-1,1-1 0,0 0 0,-1 0 1,1 1-1,0-1 0,0 0 0,-1 0 1,1 0-1,0 0 0,-1 1 1,1-1-1,0 0 0,0 0 0,-1-1 1,1 1-1,0 0 0,0 0 0,-1 0 1,1 0-1,1-1 0,29-9 385,-24 6-390,0 0 0,-1-1-1,0 0 1,0-1 0,0 1 0,-1-1-1,0 0 1,0 0 0,0-1 0,4-8 0,-9 14-242,-14 80 149,14-79 109,1 1-1,-1-1 0,1 1 0,-1-1 0,1 1 0,-1-1 0,1 1 1,-1-1-1,1 1 0,-1-1 0,1 0 0,0 1 0,-1-1 1,1 0-1,0 1 0,-1-1 0,1 0 0,0 0 0,-1 0 0,1 0 1,0 0-1,-1 1 0,1-1 0,0 0 0,0-1 0,-1 1 1,1 0-1,0 0 0,-1 0 0,1 0 0,0-1 0,-1 1 1,1 0-1,0 0 0,-1-1 0,1 1 0,0-1 0,29-12 305,-23 7-383,1-1-1,-1 0 0,0 0 0,-1-1 0,11-16 0,-25 92-98,8-68 162,1 1 1,-1-1-1,1 1 0,-1-1 0,1 1 1,-1-1-1,1 0 0,-1 1 0,1-1 1,-1 0-1,1 1 0,-1-1 0,1 0 1,-1 1-1,1-1 0,0 0 1,-1 0-1,1 0 0,0 0 0,-1 0 1,1 1-1,-1-1 0,1 0 0,0-1 1,-1 1-1,1 0 0,0 0 1,-1 0-1,1 0 0,0 0 0,-1-1 1,1 1-1,25-7 100,-17 1-266,0 0-1,-1 0 1,0-1-1,-1 0 1,1 0 0,-1-1-1,-1 0 1,1 0-1,-2-1 1,8-12 0,0-4 179,0-1 0,12-41 1,-34 95 275,1 0 0,1 1 1,2 0-1,1 0 0,-1 44 0,4-34-309,0-24-69,0 1-1,1 0 0,1 0 0,1-1 0,0 1 1,8 27-1,-10-43 86,0 0 1,0 0 0,0 0-1,0 1 1,0-1-1,0 0 1,0 0-1,0 0 1,0 0 0,0 1-1,0-1 1,0 0-1,1 0 1,-1 0 0,0 0-1,0 1 1,0-1-1,0 0 1,0 0-1,0 0 1,0 0 0,1 0-1,-1 0 1,0 0-1,0 1 1,0-1-1,0 0 1,1 0 0,-1 0-1,0 0 1,0 0-1,0 0 1,0 0-1,1 0 1,-1 0 0,0 0-1,0 0 1,0 0-1,1 0 1,-1 0 0,0 0-1,0 0 1,0 0-1,0 0 1,1 0-1,-1 0 1,0 0 0,0 0-1,0 0 1,0-1-1,1 1 1,-1 0-1,0 0 1,8-13 229,4-17 19,8-41-138,2-10-417,57-132 1,-89 234 359,2 0 0,1 1 0,1 0-1,1 0 1,0 1 0,2-1 0,1 1 0,1 45 0,1-64-49,1 0 0,0 1-1,0-1 1,1 0 0,-1 0 0,1 0 0,3 7-1,-4-10-30,-1 1 0,1-1 0,0 0-1,0 0 1,0 1 0,0-1-1,0 0 1,0 0 0,0 0 0,0 0-1,0 0 1,1 0 0,-1 0 0,0 0-1,1-1 1,-1 1 0,0 0 0,1-1-1,-1 1 1,1-1 0,-1 0 0,1 1-1,-1-1 1,1 0 0,-1 0 0,2 0-1,-2-1 2,0 0 0,0 0 0,-1 0 0,1 0 0,0 0 0,-1 0 0,1 0 0,-1 0 0,1 0 0,-1 0 0,1 0-1,-1 0 1,0-1 0,0 1 0,0 0 0,0 0 0,0 0 0,0-1 0,0 1 0,0 0 0,0 0 0,0 0 0,0 0 0,-1-1 0,1 1 0,-1 0-1,0-1 1,-10-36-235,2 24 362,0 0 0,-2 1 1,1 0-1,-2 1 0,0 0 0,-21-16 0,33 27-48,-1 1-1,1 0 1,0 0-1,-1 0 1,1-1-1,-1 1 1,1 0-1,0 0 0,-1-1 1,1 1-1,0 0 1,0-1-1,-1 1 1,1 0-1,0-1 0,0 1 1,0 0-1,-1-1 1,1 1-1,0-1 1,0 1-1,0 0 0,0-1 1,0 1-1,0-1 1,0 1-1,0 0 1,0-1-1,0 1 0,0-1 1,0 1-1,0-1 1,0 1-1,0-1 1,16-7 559,35 3-1310,-38 4 462,60-12-7247,-34 0-3849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1"/>
    </inkml:context>
    <inkml:brush xml:id="br0">
      <inkml:brushProperty name="width" value="0.025" units="cm"/>
      <inkml:brushProperty name="height" value="0.025" units="cm"/>
    </inkml:brush>
  </inkml:definitions>
  <inkml:trace contextRef="#ctx0" brushRef="#br0">0 0 3812,'5'1'15541,"-2"16"-12475,-2 28-4066,-1-43 1575,6 214 1712,-3-172-2140,3 0 0,20 81 0,-16-107-107,1-25 148,2-30-69,-8-8-550,-1 0-1,-2-54 0,-2 79 494,-2 13-167,-1 12-65,-1 16 66,3-18 112,1 0 1,0 0 0,0 1-1,0-1 1,0 0-1,1 0 1,-1 0 0,1 0-1,0 0 1,0 0-1,0 0 1,0-1 0,0 1-1,1 0 1,-1 0-1,1-1 1,0 1 0,-1-1-1,1 1 1,0-1-1,1 0 1,-1 0 0,0 0-1,1 0 1,-1 0-1,1-1 1,0 1-1,-1-1 1,1 1 0,0-1-1,0 0 1,0 0-1,0 0 1,0-1 0,0 1-1,0-1 1,0 1-1,0-1 1,0 0 0,5-1-1,-4 2 28,0-1-1,0 0 1,0 0-1,0 0 1,0 0-1,0-1 1,0 0-1,0 1 1,0-1-1,-1-1 1,1 1-1,0 0 1,-1-1-1,1 0 1,-1 0-1,1 0 1,-1 0-1,0-1 1,0 1-1,0-1 1,0 0-1,-1 1 1,1-1-1,-1-1 1,1 1-1,-1 0 1,0-1-1,0 1 1,-1-1-1,1 1 1,-1-1-1,0 0 1,0 0-1,0 1 1,0-1-1,-1 0 1,1 0-1,-1 0 1,0-7-1,0 11-38,0 0-1,0-1 0,0 1 1,1 0-1,-1-1 0,0 1 1,0 0-1,0-1 0,0 1 1,0-1-1,0 1 0,0 0 1,0-1-1,0 1 0,0 0 1,0-1-1,0 1 0,0 0 1,0-1-1,0 1 0,0-1 1,0 1-1,-1 0 0,1-1 1,0 1-1,0 0 0,0-1 1,0 1-1,-1 0 0,1 0 1,0-1-1,0 1 0,-1 0 1,1 0-1,0-1 0,-1 1 1,1 0-1,0 0 0,-1 0 1,1-1-1,0 1 0,-1 0 1,1 0-1,-1 0 0,-11 16-6,-7 35 500,18-50-465,1 1 0,0-1 0,0 0-1,0 1 1,0-1 0,0 0 0,1 1 0,-1-1 0,0 1-1,0-1 1,1 0 0,-1 0 0,1 1 0,-1-1 0,1 0-1,0 0 1,0 1 0,-1-1 0,1 0 0,0 0 0,0 0-1,0 0 1,0 0 0,0 0 0,0-1 0,2 2 0,0 0 4,1-1 1,-1 0 0,0 0 0,1 0 0,-1 0 0,1-1-1,-1 1 1,1-1 0,-1 0 0,6-1 0,3 0-134,0 0-1,0-2 1,0 1 0,0-2 0,18-7 0,-5-4-527,-21 12 535,-1 1 1,1-1-1,0 1 1,0-1 0,0 1-1,0 1 1,1-1-1,-1 0 1,8-1-1,-11 6 67,-1-1 0,0 0-1,0 0 1,0 1 0,-1-1-1,1 0 1,-1 0-1,1 1 1,-1-1 0,0 0-1,1 0 1,-1 0 0,-2 3-1,2-4 65,0 1 0,0-1 0,0 1-1,0-1 1,1 1 0,-1-1 0,0 1 0,1 0-1,-1-1 1,1 1 0,0 0 0,-1 0-1,1-1 1,0 1 0,0 3 0,1-5-19,-1 0 0,0 1 1,1-1-1,-1 0 0,1 1 0,-1-1 1,1 0-1,-1 0 0,1 1 0,-1-1 1,1 0-1,-1 0 0,1 0 0,-1 0 1,1 0-1,-1 0 0,1 0 1,-1 0-1,1 0 0,-1 0 0,1 0 1,-1 0-1,1 0 0,-1 0 0,1 0 1,-1 0-1,1 0 0,-1-1 1,1 1-1,0-1 0,6-2 46,0 0-1,0-1 1,-1 1 0,1-2-1,8-7 1,-4 3-191,-8 5 127,1 0-1,-1 0 0,1 1 1,0-1-1,0 1 0,1 0 1,-1 1-1,0-1 1,1 1-1,0 0 0,0 0 1,-1 0-1,1 0 0,0 1 1,0 0-1,1 0 0,-1 0 1,0 1-1,6 0 0,-2-4-6424,-8-3-1266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2"/>
    </inkml:context>
    <inkml:brush xml:id="br0">
      <inkml:brushProperty name="width" value="0.025" units="cm"/>
      <inkml:brushProperty name="height" value="0.025" units="cm"/>
    </inkml:brush>
  </inkml:definitions>
  <inkml:trace contextRef="#ctx0" brushRef="#br0">1 45 7655,'0'0'11755,"64"-33"-15534,-35 21-9994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3"/>
    </inkml:context>
    <inkml:brush xml:id="br0">
      <inkml:brushProperty name="width" value="0.025" units="cm"/>
      <inkml:brushProperty name="height" value="0.025" units="cm"/>
    </inkml:brush>
  </inkml:definitions>
  <inkml:trace contextRef="#ctx0" brushRef="#br0">69 234 4420,'0'0'924,"-10"7"4847,-48 35 1318,151-112 897,-45 31-7539,-2-2-1,70-82 1,-116 122-447,0 1 1,0-1-1,0 1 0,1-1 0,-1 1 1,0-1-1,0 1 0,1-1 0,-1 1 1,1-1-1,-1 1 0,0 0 1,1-1-1,-1 1 0,1 0 0,-1-1 1,1 1-1,-1 0 0,1-1 0,-1 1 1,1 0-1,-1 0 0,1 0 1,-1 0-1,1-1 0,-1 1 0,1 0 1,-1 0-1,2 0 0,-3 18-29,-17 42-52,13-46 71,-1 8 10,-1-2-128,1 1 0,1 0 0,1 0 0,-3 33-1,7-53-40,0-1-1,0 1 1,-1-1-1,1 1 0,0 0 1,0-1-1,0 1 1,0 0-1,1-1 0,-1 1 1,0 0-1,0-1 1,0 1-1,0 0 0,1-1 1,-1 1-1,0-1 1,0 1-1,1-1 0,-1 1 1,1 0-1,-1-1 1,0 1-1,1-1 0,-1 0 1,1 1-1,-1-1 1,1 1-1,-1-1 0,1 0 1,0 1-1,-1-1 1,1 0-1,-1 0 0,1 1 1,0-1-1,-1 0 1,1 0-1,0 0 0,-1 0 1,1 0-1,0 0 1,-1 0-1,1 0 1,0 0-1,-1 0 0,1 0 1,-1 0-1,1 0 1,0-1-1,0 1 0,19-3-7122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4.654"/>
    </inkml:context>
    <inkml:brush xml:id="br0">
      <inkml:brushProperty name="width" value="0.025" units="cm"/>
      <inkml:brushProperty name="height" value="0.025" units="cm"/>
    </inkml:brush>
  </inkml:definitions>
  <inkml:trace contextRef="#ctx0" brushRef="#br0">0 330 6150,'1'-2'161,"0"1"1,0-1-1,0 0 0,0 1 1,0 0-1,0-1 1,0 1-1,1 0 0,-1-1 1,1 1-1,-1 0 1,1 0-1,-1 0 0,1 0 1,-1 1-1,1-1 1,0 0-1,-1 1 0,1-1 1,0 1-1,0-1 1,0 1-1,-1 0 0,1 0 1,0 0-1,0 0 1,0 0-1,1 0 0,62 8-808,-53-5 1274,44 4 327,-1-2-1,0-3 1,106-8-1,166-41 676,-89 9-1162,727-57-262,1 31-25,-952 63-181,2358-78 1240,-2243 82-676,180 28 0,-257-17-721,-32-7-4787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29.753"/>
    </inkml:context>
    <inkml:brush xml:id="br0">
      <inkml:brushProperty name="width" value="0.025" units="cm"/>
      <inkml:brushProperty name="height" value="0.025" units="cm"/>
    </inkml:brush>
  </inkml:definitions>
  <inkml:trace contextRef="#ctx0" brushRef="#br0">68 184 8264,'0'0'3240,"-10"5"-1030,-32 12-368,42-17-1796,0 0 0,-1 1 0,1-1 0,0 0 0,-1 0 0,1 0 0,-1 0 0,1 0 0,-1 0 0,1 1 0,0-1 0,-1 0 0,1 0 0,-1 0 0,1 0 0,-1 0 0,1-1 0,0 1 0,-1 0 0,1 0 0,-1 0 0,1 0 0,0 0 0,-1-1 0,1 1 0,-1 0 0,1 0 0,0-1 0,-1 1 0,1 0 0,0 0 0,-1-1 0,1 1 0,0 0 0,0-1 0,-1 1 0,1 0 0,0-1 0,0 1 0,0-1 0,0 1 0,-1 0 0,1-1 0,0 1 0,0-1 0,0 1 0,0-1 0,0 1 0,0 0 0,0-1 0,0 1 0,0-1 0,0 1 0,0-1 0,0 1 0,0 0 0,1-1 0,-1 1 0,0-1 0,0 1 0,0 0 0,1-1 0,-1 0 0,10-25 635,-3 11-314,1 1-1,1 1 1,0 0 0,1 0 0,20-19-1,-23 25-313,0 0-1,0 1 1,0 0-1,1 0 0,0 1 1,0 0-1,1 1 1,-1-1-1,1 2 0,0-1 1,10-2-1,-18 6-49,1 0 0,-1 0 0,0 0-1,1 0 1,-1 0 0,1 0 0,-1 0 0,1 0 0,-1 0-1,0 1 1,1-1 0,-1 1 0,0-1 0,1 1 0,-1-1-1,0 1 1,0 0 0,1-1 0,-1 1 0,0 0 0,0 0-1,0 0 1,0 0 0,0 0 0,0 0 0,0 0-1,0 1 1,-1-1 0,1 0 0,0 0 0,-1 1 0,1-1-1,-1 0 1,1 1 0,-1-1 0,0 1 0,1-1 0,-1 3-1,1 7 48,0 1-1,0-1 1,-3 24-1,1-14-37,-1 134 90,2-154-101,0 0-1,0 0 1,-1-1 0,1 1-1,0 0 1,0 0 0,0 0 0,0 0-1,0-1 1,0 1 0,0 0-1,0 0 1,0 0 0,0-1-1,1 1 1,-1 0 0,0 0 0,1 0-1,-1-1 1,0 1 0,1 0-1,-1 0 1,1-1 0,-1 1 0,1-1-1,-1 1 1,1 0 0,-1-1-1,1 1 1,0-1 0,-1 1 0,1-1-1,0 1 1,0-1 0,-1 0-1,1 1 1,0-1 0,0 0-1,0 0 1,-1 0 0,1 1 0,0-1-1,0 0 1,0 0 0,-1 0-1,1 0 1,0 0 0,0 0 0,0-1-1,0 1 1,-1 0 0,1 0-1,0-1 1,0 1 0,-1 0-1,1-1 1,0 1 0,0-1 0,-1 1-1,1-1 1,0 1 0,0-1-1,43-36 650,-23 14-431,-1-1 0,18-27 0,-32 42-114,-1 1 0,0-1-1,0 1 1,-1-1 0,0-1 0,-1 1-1,0 0 1,0-1 0,-1 0 0,2-16 0,-4 25-82,0 0 0,-1 0 0,1 0 1,0 0-1,0 0 0,0 0 0,-1 0 1,1 0-1,0 0 0,-1 0 0,1 1 1,-1-1-1,1 0 0,-1 0 0,1 0 1,-1 0-1,0 1 0,1-1 1,-1 0-1,0 1 0,0-1 0,1 0 1,-1 1-1,0-1 0,0 1 0,0 0 1,0-1-1,0 1 0,0-1 0,0 1 1,0 0-1,0 0 0,0 0 0,0 0 1,0 0-1,0 0 0,0 0 0,0 0 1,0 0-1,0 0 0,0 0 0,0 0 1,0 1-1,1-1 0,-1 0 1,-1 1-1,-1 0-41,1-1 0,0 1 0,0 0 0,0 0 0,0 0 0,0 0 0,0 0 1,0 0-1,0 1 0,0-1 0,0 1 0,1-1 0,-1 1 0,1 0 0,-1-1 0,1 1 0,-1 0 1,1 0-1,0 0 0,0 0 0,-1 2 0,2-2-113,0-1 0,-1 0-1,1 0 1,0 0 0,0 0 0,0 0 0,0 1-1,0-1 1,0 0 0,1 0 0,-1 0 0,0 0 0,0 0-1,1 0 1,-1 1 0,1-1 0,-1 0 0,1 0 0,-1 0-1,1 0 1,0 0 0,-1-1 0,1 1 0,2 2-1,-1-2-264,0 0-1,0 0 0,1 1 0,-1-2 0,0 1 0,1 0 0,-1 0 1,1-1-1,-1 1 0,1-1 0,2 1 0,4-1-1285,1 0 0,-1-1 0,1 0 0,-1 0 0,15-5-1,2-5-3191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4"/>
    </inkml:context>
    <inkml:brush xml:id="br0">
      <inkml:brushProperty name="width" value="0.025" units="cm"/>
      <inkml:brushProperty name="height" value="0.025" units="cm"/>
    </inkml:brush>
  </inkml:definitions>
  <inkml:trace contextRef="#ctx0" brushRef="#br0">147 0 17521,'0'0'2034,"-12"8"-438,12-7-1584,-17 10 637,0 1 0,1 1 0,-17 17 0,28-25-570,0 1 0,1-1 0,-1 1 0,1 0 1,0 0-1,0 1 0,1-1 0,0 1 0,0 0 0,1-1 1,-1 2-1,2-1 0,-1 0 0,-1 13 0,3-15-71,0 0 0,0-1 0,0 1 0,1 0 0,0-1 0,-1 1 0,2 0 0,-1-1 0,0 1 0,1-1 0,0 0 0,0 0 0,0 1-1,1-1 1,-1 0 0,1-1 0,0 1 0,0 0 0,1-1 0,-1 0 0,0 0 0,1 0 0,0 0 0,0 0 0,0-1 0,0 0 0,0 0 0,1 0 0,-1 0 0,0 0 0,1-1-1,0 0 1,-1 0 0,1 0 0,-1-1 0,1 0 0,0 1 0,0-2 0,-1 1 0,8-2 0,-11 2 18,0 0 0,0-1 0,0 1 0,-1 0-1,1-1 1,0 1 0,-1-1 0,1 1 0,0-1 0,-1 1 0,1-1 0,-1 0 0,1 1 0,-1-1-1,1 0 1,-1 1 0,1-1 0,-1 0 0,0 0 0,1 1 0,-1-1 0,0 0 0,0 0-1,0 0 1,1 1 0,-1-1 0,0 0 0,0 0 0,0 0 0,0 0 0,0 1 0,-1-1 0,1 0-1,0 0 1,-1-1 0,1 0 60,0 1-1,-1-1 0,1 0 0,-1 0 0,0 1 0,0-1 1,1 1-1,-1-1 0,0 0 0,-1 1 0,1 0 0,0-1 1,0 1-1,-3-3 0,-3 1-28,0 1 0,0 0 1,0 0-1,0 0 0,-1 1 0,1 0 1,0 0-1,-1 1 0,-14 1 0,9-1-47,5 1 12,12 1-10,15 2 13,0-6-183,0 0 0,0-1 1,0-1-1,0-1 0,0-1 1,-1 0-1,24-12 0,5-2-1063,-47 20 1219,0 0-1,0 0 0,1 0 0,-1 0 1,0 0-1,0 0 0,0 0 0,0 0 1,0-1-1,1 1 0,-1 0 1,0 0-1,0 0 0,0 0 0,0 0 1,0 0-1,1 0 0,-1 0 0,0 0 1,0 0-1,0 0 0,0 0 1,1 0-1,-1 0 0,0 0 0,0 0 1,0 0-1,0 0 0,0 1 0,1-1 1,-1 0-1,0 0 0,0 0 0,0 0 1,0 0-1,0 0 0,0 0 1,1 0-1,-1 0 0,0 1 0,0-1 1,0 0-1,0 0 0,0 0 0,0 0 1,0 0-1,0 1 0,0-1 1,0 0-1,0 0 0,0 0 0,0 0 1,0 1-1,0-1 0,0 0 0,0 0 1,0 0-1,0 0 0,0 1 1,-6 14 158,-15 21 432,18-32-517,0 0-16,1 0 0,0 0 0,-1 1 0,1-1 0,1 1 1,-1-1-1,1 1 0,-1 5 0,2-10-201,0 0 0,1 0-1,-1 1 1,1-1 0,-1 0 0,1 0-1,-1 0 1,1 0 0,-1 0 0,1 0-1,-1 0 1,1 0 0,-1 0 0,1 0-1,-1 0 1,1 0 0,-1 0 0,1 0-1,-1 0 1,1 0 0,-1 0 0,1-1-1,-1 1 1,0 0 0,1 0 0,-1-1-1,1 1 1,-1 0 0,0-1 0,1 1 0,-1 0-1,0-1 1,1 1 0,-1-1 0,1 0-1,16-12-5932,-2-7-4560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5"/>
    </inkml:context>
    <inkml:brush xml:id="br0">
      <inkml:brushProperty name="width" value="0.025" units="cm"/>
      <inkml:brushProperty name="height" value="0.025" units="cm"/>
    </inkml:brush>
  </inkml:definitions>
  <inkml:trace contextRef="#ctx0" brushRef="#br0">52 0 17809,'0'0'2754,"-28"55"-608,19-29 161,0-1-546,3-3-1024,6-3-545,0-4-128,9-2-64,-2-2-352,1-5-897,-3-4-1057,0-2-737,-5-11-6759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6"/>
    </inkml:context>
    <inkml:brush xml:id="br0">
      <inkml:brushProperty name="width" value="0.025" units="cm"/>
      <inkml:brushProperty name="height" value="0.025" units="cm"/>
    </inkml:brush>
  </inkml:definitions>
  <inkml:trace contextRef="#ctx0" brushRef="#br0">1 56 9865,'0'0'16320,"12"-8"-15466,-2 2-738,0 0 1,0 1-1,0 0 0,1 1 1,-1 0-1,1 0 1,0 1-1,0 1 0,15-2 1,-3 2-125,-12 1-371,0 0-1,1 0 1,-1 1-1,0 1 0,17 2 1,-19 7-2133,-9-9 2250,1-1 0,-1 1 0,0-1 0,0 0 0,0 1 0,0-1 0,0 1 0,0-1 0,1 1 0,-1-1 0,0 1 0,0-1 0,0 0 0,0 1 0,-1-1 0,1 1 0,0-1 0,0 1 0,0-1 0,0 0 0,0 1 0,-1-1 0,1 1 0,0-1 0,0 0 0,0 1 0,-1-1 0,1 1 0,0-1 0,-1 1 0,-11 2-5701</inkml:trace>
  <inkml:trace contextRef="#ctx0" brushRef="#br0" timeOffset="1">6 119 4676,'0'0'16624,"54"13"-14958,-20-14-577,5-7-449,0 0-415,-5 3-193,-5 1-32,-6 4-865,-12 0-577,-8 0-255,-3 9-417,-9 3-1730,-8 0-2370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8"/>
    </inkml:context>
    <inkml:brush xml:id="br0">
      <inkml:brushProperty name="width" value="0.025" units="cm"/>
      <inkml:brushProperty name="height" value="0.025" units="cm"/>
    </inkml:brush>
  </inkml:definitions>
  <inkml:trace contextRef="#ctx0" brushRef="#br0">1 61 7783,'0'0'14510,"53"9"-13069,-10-19-640,-4-2-545,3 1-191,-7 1-194,-3 1-1985,-5 1-2530,-9-2-11211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89"/>
    </inkml:context>
    <inkml:brush xml:id="br0">
      <inkml:brushProperty name="width" value="0.025" units="cm"/>
      <inkml:brushProperty name="height" value="0.025" units="cm"/>
    </inkml:brush>
  </inkml:definitions>
  <inkml:trace contextRef="#ctx0" brushRef="#br0">94 97 5637,'0'0'-352,"0"-9"5455,0-38-750,0 6 5244,-21 66-6635,9-2-2722,5-14-215,2 1 1,-1 0 0,1 0 0,1 1-1,-1-1 1,2 1 0,0 0-1,0 0 1,-2 16 0,6-26-35,-1 0 0,0 0-1,1 0 1,-1 0 0,0 0 0,1 0 0,-1 0 0,1 0-1,0 0 1,-1-1 0,1 1 0,-1 0 0,1 0-1,0-1 1,0 1 0,0 0 0,-1-1 0,1 1 0,0-1-1,0 1 1,0-1 0,0 1 0,0-1 0,0 0 0,0 1-1,0-1 1,0 0 0,0 0 0,0 0 0,0 0-1,0 0 1,1 0 0,42 1-453,-32-2 335,1 1-79,0 0-1,0 1 0,0 1 0,0 0 0,14 4 0,-25-5 192,1-1-1,-1 1 1,0 0-1,1 0 1,-1 0-1,0 0 1,0 0-1,1 1 1,-1-1-1,0 1 1,0-1-1,-1 1 1,1 0 0,0-1-1,-1 1 1,1 0-1,-1 0 1,1 0-1,-1 1 1,0-1-1,0 0 1,0 0-1,0 1 1,0-1-1,0 1 1,-1-1-1,1 0 1,-1 1-1,0-1 1,0 1-1,0-1 1,0 1-1,0-1 1,-1 4-1,0-4 79,0 1-1,0-1 0,0 0 0,0 1 0,-1-1 0,1 0 0,-1 0 1,1 0-1,-1 0 0,0 0 0,0 0 0,0 0 0,0 0 0,0-1 0,-1 1 1,1-1-1,0 0 0,-1 0 0,1 0 0,-4 2 0,-55 14 1392,55-15-1292,-2 0-22,0-1 0,0 1 1,0-1-1,0-1 1,0 1-1,-1-1 1,1-1-1,-13-1 1,19 1-302,0 0 1,-1 0-1,1 0 0,0 0 1,0 0-1,0 0 1,0 0-1,0 0 0,1-1 1,-1 1-1,0-1 1,1 0-1,-1 1 0,1-1 1,-1 0-1,1 0 1,0 0-1,0 0 0,0 0 1,0 0-1,0 0 1,0 0-1,0 0 1,1-1-1,-1 1 0,1 0 1,0-1-1,-1 1 1,1 0-1,0 0 0,1-1 1,-1 1-1,1-4 1,-1 3-446,0 0 0,1 0 0,-1 0 0,1 0 0,0 0 0,0 0 0,0 0 0,0 1 0,0-1 1,1 0-1,0 0 0,-1 1 0,1-1 0,0 1 0,3-3 0,20-16-6884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90"/>
    </inkml:context>
    <inkml:brush xml:id="br0">
      <inkml:brushProperty name="width" value="0.025" units="cm"/>
      <inkml:brushProperty name="height" value="0.025" units="cm"/>
    </inkml:brush>
  </inkml:definitions>
  <inkml:trace contextRef="#ctx0" brushRef="#br0">1 66 5029,'0'0'4527,"9"3"-246,7 1-3007,1-1 1,-1 0-1,1-1 1,0-1-1,17-1 0,-29 1-1114,0-1 0,0 0 0,0-1 0,0 1 0,0-1 0,0 0-1,0-1 1,0 1 0,-1-1 0,1 0 0,-1 0 0,1 0 0,-1-1-1,1 1 1,-1-1 0,0 0 0,-1 0 0,1-1 0,0 1 0,-1-1-1,0 0 1,0 0 0,5-6 0,-8 9-137,0 0 0,1 1 0,-1-1 0,0 1 0,0-1 0,1 0 0,-1 1-1,0-1 1,0 0 0,0 1 0,0-1 0,0 0 0,0 0 0,0 1 0,0-1 0,0 0 0,0 1 0,0-1 0,0 0 0,0 1 0,0-1 0,-1 0 0,1 1-1,0-1 1,-1 0 0,1 1 0,0-1 0,-1 1 0,1-1 0,-1 0 0,-22-4 196,18 5-229,1 1-1,0-1 1,-1 1 0,1 0 0,0 1-1,-1-1 1,1 1 0,0-1 0,-7 6-1,4-1 4,0 2 0,1-1 0,0 1 0,1 0 0,-7 11 0,11-16 15,0-1-1,0 1 1,0-1 0,0 1-1,0 0 1,0 0 0,1-1-1,-1 1 1,1 0 0,0 4 0,0-6-3,0 0 0,0 0-1,1 0 1,-1 0 0,0 0 0,1 0 0,-1 0 0,1 0 0,-1-1 0,1 1 0,-1 0 0,1 0 0,0 0 0,-1-1 0,1 1 0,0 0 0,-1-1 0,1 1 0,0 0 0,0-1 0,0 1 0,0-1 0,0 0 0,0 1 0,0-1 0,0 0 0,-1 1 0,3-1 0,7 2-37,0-1 0,0-1 0,0 0 0,0 0 0,0-1 0,0 0 0,0 0 0,0-1 0,-1-1 0,1 0 0,-1 0 0,0-1 0,0 0 0,0 0 0,0-1 0,0 0 0,-1-1 0,0 0 0,0 0 0,-1-1 0,0 0 0,0 0 0,-1 0 0,8-12-1,-21 31-31,2-4 214,0 1 1,1-1 0,0 1-1,0 0 1,1 0-1,0 0 1,0 0 0,1 0-1,-2 19 1,4-28-141,0 1-1,1 0 1,-1 0 0,0-1-1,0 1 1,0 0 0,0 0 0,1-1-1,-1 1 1,0 0 0,1 0-1,-1-1 1,1 1 0,-1 0 0,0-1-1,1 1 1,-1-1 0,1 1-1,0-1 1,-1 1 0,1-1 0,-1 1-1,1-1 1,0 1 0,0-1-1,-1 0 1,1 1 0,0-1 0,0 0-1,32 1 19,2-10-1800,-12-7-3336,-12-4-1373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91"/>
    </inkml:context>
    <inkml:brush xml:id="br0">
      <inkml:brushProperty name="width" value="0.025" units="cm"/>
      <inkml:brushProperty name="height" value="0.025" units="cm"/>
    </inkml:brush>
  </inkml:definitions>
  <inkml:trace contextRef="#ctx0" brushRef="#br0">1 1 2755,'0'0'22229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92"/>
    </inkml:context>
    <inkml:brush xml:id="br0">
      <inkml:brushProperty name="width" value="0.025" units="cm"/>
      <inkml:brushProperty name="height" value="0.025" units="cm"/>
    </inkml:brush>
  </inkml:definitions>
  <inkml:trace contextRef="#ctx0" brushRef="#br0">1 1 3940,'0'0'21401,"6"13"-20781,0 0-566,0 0 1,-2 1-1,1 0 1,-2 0-1,0 0 1,0 0 0,-2 0-1,1 17 1,-2-16-142,-1-8-109,0 0 0,1 1 1,0-1-1,1 0 1,0 1-1,0-1 0,0 0 1,1 0-1,0 0 1,0 0-1,5 9 0,-7-16 104,0 0-1,0 1 1,1-1 0,-1 0-1,0 0 1,0 1-1,1-1 1,-1 0-1,0 0 1,0 1-1,1-1 1,-1 0 0,0 0-1,1 0 1,-1 0-1,0 1 1,1-1-1,-1 0 1,0 0-1,1 0 1,-1 0-1,0 0 1,1 0 0,-1 0-1,0 0 1,1 0-1,-1 0 1,0 0-1,1 0 1,-1 0-1,0 0 1,1-1 0,-1 1-1,0 0 1,1 0-1,-1 0 1,0 0-1,1-1 1,10-15-3082,4-24-3546,-15 38 5923,9-34-7579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93"/>
    </inkml:context>
    <inkml:brush xml:id="br0">
      <inkml:brushProperty name="width" value="0.025" units="cm"/>
      <inkml:brushProperty name="height" value="0.025" units="cm"/>
    </inkml:brush>
  </inkml:definitions>
  <inkml:trace contextRef="#ctx0" brushRef="#br0">191 0 4452,'0'0'15199,"0"11"-14532,-10 103 805,-3 34-72,14-128-3259,4 13-8075,-13-47 3822</inkml:trace>
  <inkml:trace contextRef="#ctx0" brushRef="#br0" timeOffset="1">0 180 12364,'0'0'8616,"50"-9"-8520,-16 7-32,9 0-64,-2-2-993,0-5-2178,-2-3-5221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95"/>
    </inkml:context>
    <inkml:brush xml:id="br0">
      <inkml:brushProperty name="width" value="0.025" units="cm"/>
      <inkml:brushProperty name="height" value="0.025" units="cm"/>
    </inkml:brush>
  </inkml:definitions>
  <inkml:trace contextRef="#ctx0" brushRef="#br0">39 113 7976,'0'0'15929,"9"-6"-15341,-1 2-498,43-29 168,-48 31-234,-1 0 0,1 0 0,-1 0 0,1-1 0,-1 1 0,0-1-1,0 0 1,-1 1 0,1-1 0,0 0 0,-1 0 0,0 0 0,1 0 0,-1-1 0,0 1 0,-1 0 0,2-7 0,-3 9-24,1 1 0,-1-1 0,0 0 0,1 0 0,-1 0 0,0 1 0,0-1 0,1 0 0,-1 0 0,0 1 0,0-1 0,0 1 0,0-1 0,0 1 0,0-1 0,0 1 0,0 0 0,0-1 0,0 1 0,0 0 0,0 0 0,0 0 0,0 0 0,0 0 0,0 0 0,0 0 0,0 0 0,0 0 0,0 0 0,-2 1 0,-35 6-198,33-4 179,0 1 0,0 0 0,0 0 0,1 0 0,0 0-1,-1 1 1,1 0 0,1 0 0,-1 0 0,1 0-1,0 0 1,-5 12 0,6-13 19,0 1 0,0-1 0,1 1 0,-1 0 0,1 0 0,0 0-1,0 0 1,1 0 0,0 0 0,0-1 0,0 1 0,0 0 0,1 0 0,-1 0 0,1 0 0,3 8-1,-2-11 1,0 1 0,0-1 0,0 0 0,0 0 0,0 0 0,0-1 0,0 1 0,1 0 0,-1-1-1,1 1 1,-1-1 0,1 0 0,0 0 0,-1 0 0,1 0 0,0-1 0,0 1 0,0-1 0,0 1-1,-1-1 1,1 0 0,0 0 0,5-1 0,-1 1-48,-1-1 0,1 0 1,-1 0-1,1 0 0,-1-1 0,1 0 0,-1 0 1,0 0-1,9-6 0,-9 5 61,0-2 0,0 1 0,0-1 0,0 0 1,-1 0-1,0 0 0,0-1 0,0 0 0,-1 0 0,0 0 0,0-1 0,0 1 0,-1-1 0,0 0 1,0 0-1,-1 0 0,0 0 0,0 0 0,-1-1 0,0 1 0,1-10 0,-2 16 3,0 1 0,0-1-1,0 1 1,0-1 0,0 1-1,0-1 1,0 1 0,-1-1-1,1 1 1,0-1-1,0 0 1,0 1 0,-1-1-1,1 1 1,0-1 0,0 1-1,-1 0 1,1-1 0,0 1-1,-1-1 1,1 1 0,-1 0-1,1-1 1,-1 1 0,1 0-1,0-1 1,-1 1 0,1 0-1,-1-1 1,1 1 0,-1 0-1,0 0 1,1 0 0,-1 0-1,1 0 1,-1-1-1,1 1 1,-1 0 0,1 0-1,-1 0 1,1 0 0,-1 1-1,0-1 1,1 0 0,-1 0-1,1 0 1,-1 0 0,1 1-1,-1-1 1,1 0 0,-1 0-1,0 1 1,-1 0 24,0 0 0,0 0 0,0 0-1,0 0 1,0 1 0,0-1 0,0 1 0,0-1 0,0 1 0,1 0-1,-3 3 1,2-3-16,1 1-1,1-1 1,-1 0 0,0 1-1,0-1 1,1 0-1,0 1 1,-1-1-1,1 1 1,0-1 0,0 1-1,0-1 1,0 1-1,1-1 1,-1 1-1,1-1 1,0 0 0,-1 1-1,1-1 1,0 0-1,0 1 1,0-1 0,1 0-1,-1 0 1,1 0-1,2 3 1,0-1 14,-1-1 1,1 0-1,0 1 1,0-1-1,0-1 1,1 1-1,-1-1 1,1 1-1,-1-1 1,1-1-1,0 1 1,9 1-1,-12-3-29,0 0-1,0 0 1,0-1 0,0 1-1,1-1 1,-1 1-1,0-1 1,0 0-1,-1 0 1,1 0-1,0 0 1,0 0 0,0 0-1,-1-1 1,1 1-1,0-1 1,-1 1-1,1-1 1,-1 1-1,2-4 1,30-42 250,-25 34-228,5-11 2,11-11 25,-25 75-508,2-29 451,-3 75 208,33-97 111,-14-1-653,-13 8 279,0 1-1,0 0 0,0 0 1,1 1-1,-1-1 1,1 1-1,-1 0 1,1 0-1,0 1 0,0-1 1,9-1-1,-12 7 230,-1 0 0,1 1-1,-1-1 1,0 0-1,-1 0 1,1 0 0,0 9-1,0 5-4500,0-27-9961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0.086"/>
    </inkml:context>
    <inkml:brush xml:id="br0">
      <inkml:brushProperty name="width" value="0.025" units="cm"/>
      <inkml:brushProperty name="height" value="0.025" units="cm"/>
    </inkml:brush>
  </inkml:definitions>
  <inkml:trace contextRef="#ctx0" brushRef="#br0">63 68 6470,'0'0'10688,"-8"7"-9904,4-4-671,-1 1 0,1-1-1,0 1 1,0 1-1,0-1 1,1 0 0,0 1-1,-1 0 1,2-1-1,-1 1 1,0 1 0,1-1-1,0 0 1,0 0 0,1 1-1,0-1 1,0 1-1,0-1 1,0 1 0,1 8-1,0-13-105,0-1-1,0 1 1,0-1 0,0 1-1,1-1 1,-1 1-1,0-1 1,0 1 0,1-1-1,-1 1 1,0-1-1,0 1 1,1-1 0,-1 0-1,1 1 1,-1-1-1,0 1 1,1-1 0,-1 0-1,1 1 1,-1-1-1,1 0 1,-1 0 0,1 1-1,-1-1 1,1 0 0,-1 0-1,1 0 1,-1 0-1,1 0 1,-1 0 0,1 0-1,-1 0 1,1 0-1,-1 0 1,1 0 0,-1 0-1,1 0 1,0 0-1,-1 0 1,1 0 0,-1-1-1,1 1 1,0 0-1,25-14 936,-20 7-653,-1 0 0,-1 0 0,1 0 0,-1 0 1,0-1-1,0 0 0,-1 1 0,0-1 0,-1-1 0,0 1 1,0 0-1,-1-1 0,0 1 0,0 0 0,-1-1 0,0 1 0,-2-15 1,2 22-305,0-1 0,0 1 1,-1 0-1,1 0 1,0 0-1,-1 0 1,1 0-1,-1 0 0,1 0 1,-1 0-1,1 0 1,-1 1-1,1-1 1,-1 0-1,0 0 0,0 0 1,0 1-1,1-1 1,-1 0-1,0 1 1,0-1-1,0 0 0,0 1 1,0 0-1,0-1 1,0 1-1,0-1 1,0 1-1,0 0 0,0 0 1,0 0-1,0 0 1,0-1-1,-1 1 1,1 1-1,0-1 0,0 0 1,0 0-1,0 0 1,0 1-1,0-1 1,0 0-1,0 1 0,0-1 1,0 1-1,0-1 1,0 1-1,0-1 1,0 1-1,1 0 0,-1 0 1,0-1-1,0 1 1,1 0-1,-1 0 1,0 0-1,1 0 0,-1 0 1,1 0-1,-1 0 1,1 0-1,-1 1 0,-2 10-696,1 0 0,0 1 0,1-1 0,0 18 0,1-29 603,0-1-1,0 1 1,0-1 0,0 1-1,0-1 1,0 1 0,0-1-1,0 1 1,1-1 0,-1 1-1,0-1 1,0 0 0,0 1-1,1-1 1,-1 1 0,0-1-1,0 1 1,1-1 0,-1 0-1,0 1 1,1-1 0,-1 0-1,1 1 1,-1-1 0,0 0-1,1 1 1,-1-1-1,1 0 1,-1 0 0,1 0-1,-1 0 1,1 1 0,-1-1-1,1 0 1,-1 0 0,1 0-1,-1 0 1,1 0 0,-1 0-1,1 0 1,-1 0 0,1 0-1,-1 0 1,1 0 0,-1-1-1,1 1 1,-1 0 0,1 0-1,-1 0 1,0-1 0,1 1-1,-1 0 1,1-1 0,-1 1-1,1-1 1,25-17-3754,-4-11 354,1-6-2129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7.396"/>
    </inkml:context>
    <inkml:brush xml:id="br0">
      <inkml:brushProperty name="width" value="0.025" units="cm"/>
      <inkml:brushProperty name="height" value="0.025" units="cm"/>
    </inkml:brush>
  </inkml:definitions>
  <inkml:trace contextRef="#ctx0" brushRef="#br0">1 0 17905,'0'0'11627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29.917"/>
    </inkml:context>
    <inkml:brush xml:id="br0">
      <inkml:brushProperty name="width" value="0.025" units="cm"/>
      <inkml:brushProperty name="height" value="0.025" units="cm"/>
      <inkml:brushProperty name="color" value="#F6630D"/>
    </inkml:brush>
  </inkml:definitions>
  <inkml:trace contextRef="#ctx0" brushRef="#br0">106 133 22453,'-61'28'-2658,"17"-10"31,44-196 1186,50 192-3908,26-14 1793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45.399"/>
    </inkml:context>
    <inkml:brush xml:id="br0">
      <inkml:brushProperty name="width" value="0.025" units="cm"/>
      <inkml:brushProperty name="height" value="0.025" units="cm"/>
    </inkml:brush>
  </inkml:definitions>
  <inkml:trace contextRef="#ctx0" brushRef="#br0">23 0 5221,'-23'1'11201,"56"0"-7123,3 1-3513,181 10 1537,745 36-1102,-767-41-1110,1-9-1,242-33 1,-446 36-1081,-1-2 1,1 1 0,-1-1-1,-15-4 1,-4-3-6316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2.199"/>
    </inkml:context>
    <inkml:brush xml:id="br0">
      <inkml:brushProperty name="width" value="0.025" units="cm"/>
      <inkml:brushProperty name="height" value="0.025" units="cm"/>
    </inkml:brush>
  </inkml:definitions>
  <inkml:trace contextRef="#ctx0" brushRef="#br0">1 154 7431,'0'0'6812,"11"-2"-5915,906-78 4478,16 42-5699,-619 27 1108,-96 2-520,523-4 1158,-638 21-1135,138 29 0,-81-9 52,-149-26-300,-4 0 6,0-1 0,-1 0 0,1 0 0,0-1 0,0 1 0,0-2 0,0 1 0,0-1 0,0 0 0,9-2 0,-16 3-91,1-1 1,-1 1-1,1-1 0,-1 1 0,1 0 0,-1-1 0,1 1 1,-1-1-1,0 1 0,1-1 0,-1 0 0,0 1 0,1-1 1,-1 1-1,0-1 0,0 0 0,1 1 0,-1-1 1,0 1-1,0-1 0,0 0 0,0 1 0,0-1 0,0 0 1,0 1-1,0-1 0,0 0 0,0 1 0,0-1 0,-1 1 1,1-2-1,-11-17-6778,1 5-3805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9.367"/>
    </inkml:context>
    <inkml:brush xml:id="br0">
      <inkml:brushProperty name="width" value="0.025" units="cm"/>
      <inkml:brushProperty name="height" value="0.025" units="cm"/>
    </inkml:brush>
  </inkml:definitions>
  <inkml:trace contextRef="#ctx0" brushRef="#br0">65 142 9417,'0'0'2621,"-11"-4"-1148,-30-16-202,40 20-1153,1 0 1,-1 0-1,0-1 1,0 1-1,1 0 1,-1-1-1,0 1 1,1-1-1,-1 1 1,1-1-1,-1 1 1,1-1-1,-1 1 1,0-1-1,1 1 1,0-1-1,-1 0 1,1 1-1,-1-1 1,1 0-1,-1-1 1,11-6 819,27 0-675,-33 8-9,171-19 905,324 7 0,-282 13-1016,151-5 180,969 9 1821,-148-10-3384,-883-2 2240,714-23-242,-742 24-787,-176 7-6348,-116-3 3195,-6-10-3416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3.686"/>
    </inkml:context>
    <inkml:brush xml:id="br0">
      <inkml:brushProperty name="width" value="0.025" units="cm"/>
      <inkml:brushProperty name="height" value="0.025" units="cm"/>
    </inkml:brush>
  </inkml:definitions>
  <inkml:trace contextRef="#ctx0" brushRef="#br0">1 98 2338,'3'-8'9476,"3"-7"-7397,-3 5-754,0 1 0,1-1 1,0 0-1,1 1 0,10-16 1,-15 25-1279,0 0 0,0 0 0,0 0-1,0 0 1,0 0 0,0-1 0,0 1 0,1 0 0,-1 0 0,0 0 0,0 0 0,0 0 0,0 0 0,0 0 0,1 0 0,-1 0 0,0-1 0,0 1 0,0 0 0,0 0 0,1 0 0,-1 0 0,0 0 0,0 0 0,0 0 0,1 0-1,-1 0 1,0 0 0,0 0 0,0 0 0,0 0 0,1 0 0,-1 1 0,0-1 0,0 0 0,0 0 0,0 0 0,0 0 0,1 0 0,-1 0 0,0 0 0,0 0 0,0 1 0,0-1 0,0 0 0,0 0 0,1 0 0,-1 0 0,0 0-1,0 1 1,4 13 454,-2 16-418,-6 164 651,0-41-2482,4-151 1641,0-1 1,-1 1-1,2-1 0,-1 1 0,0-1 0,0 1 1,0-1-1,1 1 0,-1-1 0,1 1 0,-1-1 1,1 0-1,0 1 0,-1-1 0,1 0 0,2 3 1,-3-4 26,1 1 1,0-1 0,-1 0-1,1 1 1,0-1 0,0 0-1,0 1 1,-1-1 0,1 0 0,0 0-1,0 1 1,0-1 0,0 0-1,-1 0 1,1 0 0,0 0-1,0 0 1,0-1 0,0 1-1,-1 0 1,2 0 0,3-2-256,-1 0-1,0 0 1,0 0 0,0-1-1,0 1 1,0-1 0,0 0 0,-1 0-1,4-4 1,7-8-1879,-1-1 0,-1-1 0,15-25 0,4-17-5057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4.311"/>
    </inkml:context>
    <inkml:brush xml:id="br0">
      <inkml:brushProperty name="width" value="0.025" units="cm"/>
      <inkml:brushProperty name="height" value="0.025" units="cm"/>
    </inkml:brush>
  </inkml:definitions>
  <inkml:trace contextRef="#ctx0" brushRef="#br0">130 117 4933,'15'-105'9402,"-14"93"-1786,-16 81-7475,2 1-1,4 0 0,-1 89 0,10-156-273,0 1-1,-1-1 1,1 1-1,1-1 1,-1 1-1,0-1 1,1 1-1,0-1 1,0 0-1,0 1 1,0-1-1,0 0 1,1 1 0,-1-1-1,1 0 1,0 0-1,0 0 1,0-1-1,5 6 1,-13-26-2616,5 17 2728,-44-62-2250,41 58 2456,0-1-1,-1 1 1,0 0 0,0 0 0,-1 1 0,1-1 0,-1 1 0,0 0 0,-7-2-1,13 5-109,0 1 0,0 0-1,-1 0 1,1 0-1,0 0 1,-1 0 0,1 0-1,0 0 1,-1 0 0,1 0-1,0 0 1,-1 0-1,1 0 1,0 0 0,0 0-1,-1 0 1,1 0-1,0 0 1,-1 0 0,1 1-1,0-1 1,0 0-1,-1 0 1,1 0 0,0 0-1,0 1 1,-1-1 0,1 0-1,0 0 1,0 0-1,0 1 1,-1-1 0,1 0-1,0 0 1,0 1-1,0-1 1,0 0 0,-1 1-1,0 16 641,1-14-707,0-1 0,0 0 1,1 0-1,-1 0 0,1 1 0,0-1 0,-1 0 1,1 0-1,0 0 0,0 0 0,0 0 0,1 0 1,-1 0-1,3 3 0,1-3 32,0 0 0,0 0 0,1 0 1,-1 0-1,1-1 0,-1 0 0,1 0 0,-1 0 0,1-1 0,0 1 0,-1-2 1,1 1-1,-1 0 0,1-1 0,7-2 0,-1 0 23,0-1 0,0 0 0,0 0 0,-1-1 0,21-13 0,1-12 833,-11 7 685,-21 23-1574,-1 0 1,0 0-1,1 0 1,-1 0 0,0 0-1,1 0 1,-1 0 0,0 0-1,1 0 1,-1 0-1,0 1 1,1-1 0,-1 0-1,0 0 1,0 0 0,1 0-1,-1 0 1,0 1-1,1-1 1,-1 0 0,0 0-1,0 0 1,1 1 0,-1-1-1,0 0 1,0 0-1,0 1 1,1-1 0,-1 0-1,0 0 1,0 1 0,0-1-1,0 0 1,0 1-1,0-1 1,0 0 0,1 1-1,-1-1 1,0 0 0,0 1-1,0-1 1,0 0-1,0 1 1,0-1 0,-1 0-1,1 1 1,0-1 0,0 0-1,0 0 1,0 1-1,2 28-35,-2-20 159,2 9 43,-2-13-119,0 0 0,1 0 0,0 0 0,-1 0 0,2 0 0,-1 0-1,0-1 1,4 7 0,-4-9-8,0-1-1,1 1 1,-1-1-1,1 1 1,-1-1-1,1 0 1,0 0-1,0 0 1,-1 0-1,1 0 1,0 0-1,0 0 1,0-1-1,0 1 1,0 0-1,0-1 1,0 0-1,0 1 1,0-1-1,0 0 1,0 0-1,0 0 1,0-1-1,4 0 1,6-1 103,1-1 0,-1-1 0,0 0 0,0 0 0,-1-1 0,1-1 1,-1 0-1,0 0 0,19-16 0,-19 13-228,1 1 1,0 0-1,1 1 1,-1 1-1,1 0 1,0 0-1,18-4 1,-30 10 57,0-1 0,1 1 1,-1 0-1,0-1 1,1 1-1,-1 0 1,1 0-1,-1 0 0,0 0 1,1 0-1,-1 0 1,1 0-1,-1 1 0,0-1 1,1 0-1,-1 1 1,0-1-1,1 1 0,-1-1 1,0 1-1,0 0 1,0 0-1,1-1 0,-1 1 1,0 0-1,0 0 1,0 0-1,1 2 1,-1 0 54,1 1 1,-1-1 0,0 1 0,0 0 0,-1-1 0,1 1-1,-1 0 1,0 5 0,7 30 563,-6-38-585,0 1-1,0-1 1,-1 0-1,1 0 1,0 0 0,0 0-1,0 0 1,0 0-1,0 0 1,1 0 0,-1 0-1,0 0 1,0-1-1,1 1 1,-1 0 0,0-1-1,1 1 1,-1-1 0,0 0-1,1 1 1,-1-1-1,1 0 1,-1 0 0,1 0-1,-1 0 1,2 0-1,5-1 68,0 0 0,0 0 0,0-1 0,0-1 0,0 1 0,-1-1 0,1 0 0,-1-1-1,0 0 1,13-9 0,-13 8-296,0 1 0,1-1-1,-1 1 1,1 1 0,0-1-1,0 1 1,0 1 0,0 0-1,0 0 1,11-1 0,-18 3 174,1 0 1,-1 1 0,0-1 0,0 0 0,0 1-1,0 0 1,1-1 0,-1 1 0,0-1 0,0 1-1,0 0 1,0 0 0,0 0 0,0 0 0,-1 0-1,1 0 1,0 0 0,0 0 0,-1 0-1,1 0 1,0 0 0,-1 0 0,1 0 0,-1 0-1,0 1 1,1-1 0,-1 0 0,0 0 0,0 1-1,0-1 1,0 0 0,0 0 0,0 1 0,0 1-1,0-1-123,0 0-1,0 0 0,-1 0 0,1 0 1,0 1-1,-1-1 0,1-1 0,-1 1 1,0 0-1,0 0 0,0 0 0,-1 2 0,-13 4-4619,7-7-2172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4.655"/>
    </inkml:context>
    <inkml:brush xml:id="br0">
      <inkml:brushProperty name="width" value="0.025" units="cm"/>
      <inkml:brushProperty name="height" value="0.025" units="cm"/>
    </inkml:brush>
  </inkml:definitions>
  <inkml:trace contextRef="#ctx0" brushRef="#br0">22 80 12396,'0'0'10890,"-21"-49"-7911,21 42-2178,0 3-737,0 1-257,0-4-2881,11-2-4678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5.621"/>
    </inkml:context>
    <inkml:brush xml:id="br0">
      <inkml:brushProperty name="width" value="0.025" units="cm"/>
      <inkml:brushProperty name="height" value="0.025" units="cm"/>
    </inkml:brush>
  </inkml:definitions>
  <inkml:trace contextRef="#ctx0" brushRef="#br0">66 0 6342,'0'0'15780,"-3"14"-15614,-21 129 1353,5 1 1,1 182 0,18-326-1502,-1 0 1,1 0-1,0 0 0,0 0 1,0 1-1,0-1 1,0 0-1,0 0 1,-1 0-1,1 0 0,0 1 1,0-1-1,0 0 1,0 0-1,0 0 0,0 1 1,0-1-1,0 0 1,0 0-1,0 1 1,0-1-1,0 0 0,0 0 1,0 0-1,0 1 1,0-1-1,0 0 0,0 0 1,1 0-1,-1 0 1,0 1-1,0-1 1,0 0-1,0 0 0,0 0 1,0 0-1,1 1 1,-1-1-1,0 0 1,0 0-1,0 0 0,0 0 1,0 0-1,1 0 1,-1 1-1,0-1 0,0 0 1,0 0-1,1 0 1,-1 0-1,0 0 1,0 0-1,0 0 0,1 0 1,-1 0-1,8-14 985,6-28 224,-6-5-1238,-3 0-1,-1 0 1,-3-1-1,-1 1 1,-9-58-1,9 132-893,-1-21 882,1 0 0,0-1 0,0 1 0,1 0 0,0 0-1,2 8 1,-3-12 19,1 0 0,0 0 0,0-1-1,0 1 1,0 0 0,0 0-1,1-1 1,-1 1 0,0 0 0,1-1-1,-1 0 1,1 1 0,0-1 0,-1 0-1,1 0 1,0 1 0,0-2 0,0 1-1,0 0 1,0 0 0,0 0 0,0-1-1,3 1 1,0 0 16,0 0 0,1-1 1,-1 1-1,0-1 0,0-1 1,1 1-1,-1-1 0,0 0 0,0 0 1,0 0-1,0 0 0,0-1 0,0 0 1,5-3-1,-2 0 64,0 0-1,0-1 1,0 1 0,-1-2 0,0 1-1,0-1 1,8-11 0,-5 5 24,-1-1 0,0 0 1,-1 0-1,-1-1 0,0 0 0,-1 0 1,0-1-1,6-30 0,-21 80-867,-16 65 704,23-88 66,0 0-1,1 0 1,0 0 0,1 1-1,0-1 1,3 22 0,-2-31-3,0 0-1,0 0 1,1 0 0,-1 0 0,0 0 0,1 0 0,0-1-1,-1 1 1,1-1 0,0 1 0,0-1 0,0 0-1,0 1 1,0-1 0,0 0 0,0 0 0,0 0-1,0-1 1,0 1 0,1 0 0,-1-1 0,0 0 0,0 1-1,1-1 1,-1 0 0,0 0 0,1 0 0,-1-1-1,5 0 1,3 0 19,1 0 0,-1-1-1,1 0 1,-1 0 0,13-6 0,-13 4-19,-1-1 0,0 0 0,0 0 0,0-1-1,14-12 1,-20 15 9,0 0-1,0 0 0,0 0 0,0 0 0,-1-1 1,0 1-1,1-1 0,-1 0 0,0 1 0,-1-1 0,1 0 1,-1 0-1,1 0 0,-1 0 0,0 0 0,0-9 0,-1 13-13,0 0 0,-1 0-1,1 0 1,0 0-1,-1-1 1,1 1-1,0 0 1,0 0-1,-1 0 1,1 0 0,0 0-1,-1 0 1,1 0-1,0 0 1,-1-1-1,1 1 1,0 0 0,0 0-1,-1 1 1,1-1-1,0 0 1,-1 0-1,1 0 1,0 0-1,-1 0 1,1 0 0,0 0-1,0 0 1,-1 1-1,1-1 1,0 0-1,-1 0 1,1 0 0,0 0-1,0 1 1,0-1-1,-1 0 1,1 0-1,0 1 1,0-1-1,0 0 1,0 1 0,-1-1-1,1 0 1,0 1-1,-13 11-96,12-10 98,-1 0-1,0 0 1,1 0-1,0 0 1,-1 1-1,1-1 1,0 0-1,0 1 1,0-1-1,1 1 1,-1-1 0,0 1-1,1-1 1,0 1-1,0 0 1,0-1-1,0 1 1,0-1-1,0 1 1,1 3-1,0-5 8,1 1 0,-1-1 1,1 1-1,-1-1 0,1 1 0,0-1 0,0 0 0,-1 0 0,1 0 0,0 0 0,0 0 0,0 0 0,0 0 0,0-1 0,0 1 0,0-1 0,0 0 0,1 1 0,-1-1 0,0 0 0,0 0 0,0 0 0,3-1 0,5 0 9,-1 0 1,1-1 0,-1 0 0,1 0-1,-1-1 1,0 0 0,14-7-1,-18 8 27,-1-1 0,1 1-1,0-1 1,-1 0 0,0 0-1,0 0 1,0 0 0,0-1 0,0 1-1,-1-1 1,0 0 0,1 0-1,-1-1 1,-1 1 0,5-9-1,-6 11 17,-1-1 0,1 1 0,-1 0-1,0-1 1,0 1 0,0-1 0,0 1-1,0 0 1,0-1 0,-2-4-1,2 7-51,0-1-1,0 1 0,-1-1 0,1 0 0,0 1 0,-1-1 1,1 1-1,0-1 0,-1 1 0,1-1 0,-1 1 0,1 0 1,-1-1-1,1 1 0,-1-1 0,1 1 0,-1 0 0,1-1 1,-1 1-1,0 0 0,1 0 0,-1 0 0,1-1 0,-1 1 0,0 0 1,1 0-1,-1 0 0,1 0 0,-1 0 0,0 0 0,1 0 1,-1 0-1,0 0 0,1 0 0,-1 1 0,1-1 0,-1 0 1,0 0-1,1 0 0,-1 1 0,1-1 0,-1 0 0,1 1 1,-2 0-1,0 0-5,0 1 0,1-1 1,-1 0-1,0 1 0,0 0 0,1-1 1,-1 1-1,1 0 0,-1 0 1,1 0-1,0 0 0,0 0 1,0 0-1,0 0 0,0 0 0,1 1 1,-1-1-1,0 0 0,1 0 1,0 1-1,-1-1 0,1 0 1,0 1-1,0-1 0,1 0 0,-1 1 1,0-1-1,2 3 0,-2-1-2,1-1 0,0 1 0,0 0 0,1-1 0,-1 1 0,1-1-1,0 1 1,0-1 0,0 0 0,0 0 0,0 0 0,1 0 0,0 0 0,-1 0-1,1-1 1,4 4 0,1-2-294,0-1 0,0 1-1,0-2 1,1 1 0,-1-1 0,11 2-1,18-5-3529,-36 0 3352,1 1 0,0-1 0,-1 1 0,1-1 0,-1 0 0,1 0 0,-1 1-1,1-1 1,-1 0 0,0-1 0,1 1 0,-1 0 0,0 0 0,0 0 0,0-1 0,2-1 0,8-20-11978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5.962"/>
    </inkml:context>
    <inkml:brush xml:id="br0">
      <inkml:brushProperty name="width" value="0.025" units="cm"/>
      <inkml:brushProperty name="height" value="0.025" units="cm"/>
    </inkml:brush>
  </inkml:definitions>
  <inkml:trace contextRef="#ctx0" brushRef="#br0">44 48 17649,'0'0'11050,"-43"-48"-9096,54 48-2370,1 1-129,8 3-1857,-8-2-3300,1-2-11722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0.434"/>
    </inkml:context>
    <inkml:brush xml:id="br0">
      <inkml:brushProperty name="width" value="0.025" units="cm"/>
      <inkml:brushProperty name="height" value="0.025" units="cm"/>
    </inkml:brush>
  </inkml:definitions>
  <inkml:trace contextRef="#ctx0" brushRef="#br0">23 41 2338,'0'0'14339,"-2"10"-13682,-6 33 29,2 0 0,2 0 0,2 87 0,2-129-671,0 0-1,-1 1 1,1-1 0,0 0 0,0 1 0,1-1 0,-1 0 0,0 0 0,0 1 0,1-1 0,-1 0-1,0 1 1,1-1 0,-1 0 0,1 0 0,0 0 0,-1 0 0,1 1 0,0-1 0,0 0-1,0 0 1,0 0 0,0 0 0,0-1 0,0 1 0,0 0 0,0 0 0,0-1 0,0 1 0,1 0-1,-1-1 1,0 0 0,0 1 0,1-1 0,-1 1 0,0-1 0,3 0 0,-2-1 64,1 1 1,0-1-1,-1 0 1,1 0-1,-1-1 1,1 1-1,-1 0 1,0-1-1,0 0 0,0 1 1,0-1-1,0 0 1,0 0-1,0 0 1,0 0-1,-1 0 1,3-5-1,10-20 190,-3-1 0,0 0-1,-2 0 1,0-1 0,-3 0-1,0-1 1,-2 1 0,1-57 0,-7 187-512,3 97 283,-1-197-84,0 0 1,0 0 0,0-1 0,0 1 0,0 0-1,0 0 1,0-1 0,0 1 0,0 0 0,0 0-1,0-1 1,0 1 0,1 0 0,-1 0 0,0-1-1,1 1 1,-1 0 0,0-1 0,1 1 0,-1 0-1,1-1 1,-1 1 0,1-1 0,-1 1 0,1-1 0,-1 1-1,1-1 1,0 1 0,-1-1 0,1 0 0,0 1-1,-1-1 1,1 0 0,0 1 0,-1-1 0,1 0-1,0 0 1,0 0 0,-1 0 0,1 0 0,0 0-1,0 0 1,-1 0 0,1 0 0,0 0 0,0 0-1,-1 0 1,1 0 0,0-1 0,0 1 0,-1 0-1,1 0 1,0-1 0,-1 1 0,1-1 0,0 1-1,-1-1 1,1 1 0,-1-1 0,1 1 0,-1-1-1,1 1 1,0-2 0,4-2-800,0-1 1,0 1-1,-1-1 0,1 0 1,6-11-1,4-19-3828,1-6-1778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6.416"/>
    </inkml:context>
    <inkml:brush xml:id="br0">
      <inkml:brushProperty name="width" value="0.025" units="cm"/>
      <inkml:brushProperty name="height" value="0.025" units="cm"/>
    </inkml:brush>
  </inkml:definitions>
  <inkml:trace contextRef="#ctx0" brushRef="#br0">1 65 16848,'0'0'8584,"61"-13"-7303,-8 1-192,15 0-544,5 2-225,0 1-224,-1 2-64,-13 6-160,-11 1-705,-18 0-544,-14 5-833,-16 8-673,-10 0-288,-19-2-3011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6.787"/>
    </inkml:context>
    <inkml:brush xml:id="br0">
      <inkml:brushProperty name="width" value="0.025" units="cm"/>
      <inkml:brushProperty name="height" value="0.025" units="cm"/>
    </inkml:brush>
  </inkml:definitions>
  <inkml:trace contextRef="#ctx0" brushRef="#br0">48 0 11307,'0'0'6043,"8"9"-4100,-4-5-1679,0 1 0,1-1 0,0 0-1,-1 0 1,1 0 0,0-1 0,1 0 0,-1 0 0,0 0 0,1-1-1,0 0 1,0 0 0,11 3 0,-14-5-175,13 2 113,0 1-1,0 0 1,0 1 0,-1 1-1,16 7 1,-27-10-198,0 0-1,0 1 1,-1-1 0,1 1-1,-1-1 1,1 1 0,-1 0 0,0 1-1,0-1 1,-1 0 0,1 1-1,-1 0 1,1-1 0,-1 1 0,0 0-1,-1 0 1,1 0 0,-1 0-1,0 1 1,0-1 0,0 0 0,0 1-1,0 5 1,-1 1 104,-1-1 1,0 1-1,0-1 0,-1 0 1,0 1-1,-1-1 0,0 0 1,-1 0-1,0-1 0,0 1 1,-1-1-1,0 0 0,-9 12 0,-10 11 498,-2-1-1,-34 31 0,40-41-221,-36 28 441,41-38-698,1 1 1,0 1-1,-17 21 0,49-35-554,187-58 454,-62 39-184,-46 12-3565,-55 5-241,14-2-6810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8.626"/>
    </inkml:context>
    <inkml:brush xml:id="br0">
      <inkml:brushProperty name="width" value="0.025" units="cm"/>
      <inkml:brushProperty name="height" value="0.025" units="cm"/>
    </inkml:brush>
  </inkml:definitions>
  <inkml:trace contextRef="#ctx0" brushRef="#br0">85 50 6726,'0'0'12957,"0"5"-12931,-5 146 3770,6-67-3389,-4 116-125,1-169-139,-2-1 0,0 0 0,-3 0 0,-14 43 0,21-72-112,0 0 0,-1 0 0,1 0 0,0 0 0,-1 0 0,1 0 0,-1 0 0,1 0 1,-1 0-1,1 0 0,-1 0 0,0 0 0,0 0 0,1 0 0,-1 0 0,0-1 0,0 1 0,0 0 0,-1 0 0,1-1 6,1 0-1,-1-1 0,1 1 1,-1 0-1,1 0 0,-1-1 1,1 1-1,-1 0 0,1-1 0,-1 1 1,1-1-1,-1 1 0,1 0 1,0-1-1,-1 1 0,1-1 1,0 1-1,-1-1 0,1 1 1,0-1-1,0 0 0,0 1 1,-1-1-1,1 0 0,-10-50 618,6 7-643,2-1 0,1 1 0,3-1 0,13-74-1,-11 96 2,1 0 1,1 1-1,1 0 0,1 1 0,1-1 0,1 2 0,0-1 0,2 1 0,0 1 0,30-36 0,-35 48-18,0 0-1,1 0 1,0 1-1,0 0 1,0 1-1,0-1 0,1 1 1,0 1-1,0 0 1,0 0-1,1 1 1,-1 0-1,1 1 1,0 0-1,-1 0 1,1 1-1,14 0 1,-22 1-1,-1 0 1,1-1 0,-1 2 0,1-1-1,0 0 1,-1 0 0,1 0 0,0 1-1,-1-1 1,1 1 0,-1-1 0,1 1-1,-1 0 1,1-1 0,-1 1 0,1 0-1,-1 0 1,0 0 0,0 0 0,1 0-1,-1 0 1,0 1 0,0-1 0,0 0-1,0 1 1,0-1 0,-1 1 0,1-1 0,0 0-1,-1 1 1,1 0 0,-1-1 0,1 1-1,-1-1 1,0 1 0,1 2 0,-1 0 10,0 0 0,-1-1 1,1 1-1,-1 0 0,1 0 1,-1 0-1,-1 0 1,1 0-1,0-1 0,-1 1 1,0-1-1,0 1 0,0-1 1,-3 5-1,-14 11 126,-1 0-1,-1-1 0,0-1 0,-1-1 1,-1-1-1,-34 16 0,29-15 93,26-15-174,34-2-385,-26 0 223,1 1-1,-1 0 1,1 1-1,-1-1 1,1 1-1,-1 1 1,0-1 0,0 1-1,1 0 1,-1 0-1,0 1 1,0 0-1,8 5 1,-11-5 76,0 0 0,0-1 0,-1 1 0,1 0 0,-1 1 0,1-1 0,-1 0 0,0 1 0,0-1 0,-1 1 0,1-1 0,-1 1 0,0 0 0,1 0 0,-2 0 0,1 0 0,0 0 0,-1 0 0,0 0 0,0 0 0,0 0 0,0 0 0,-2 7 0,0-7 90,1 1 0,-1-1 0,0 1 0,0-1 0,0 0 0,-1 0 0,0 0 0,0 0 1,0 0-1,0-1 0,0 1 0,-1-1 0,1 0 0,-1 0 0,0 0 0,0 0 0,0-1 0,-1 0 0,1 0 0,0 0 0,-1 0 0,-4 1 0,3-1-6,1 0 0,-1 0 0,0-1 0,1 0 0,-1 0 0,0 0 0,0-1-1,0 0 1,0 0 0,0 0 0,1-1 0,-1 1 0,0-2 0,0 1 0,0-1-1,1 1 1,-11-6 0,14 5-187,0 1 0,0-1 0,1 1 0,-1-1 0,0 0 0,1 1 0,-1-1 0,1 0 0,0 0 0,0 0 0,0 0 0,0-1 0,0 1-1,0 0 1,0 0 0,0-4 0,0 4-270,1-1 0,0 1-1,0 0 1,0 0-1,0-1 1,0 1-1,0 0 1,1 0 0,-1-1-1,1 1 1,-1 0-1,1 0 1,0 0 0,0 0-1,0 0 1,0 0-1,0 0 1,0 0 0,1 0-1,-1 0 1,1 1-1,-1-1 1,1 1 0,0-1-1,-1 1 1,1-1-1,2 0 1,24-10-6032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8.979"/>
    </inkml:context>
    <inkml:brush xml:id="br0">
      <inkml:brushProperty name="width" value="0.025" units="cm"/>
      <inkml:brushProperty name="height" value="0.025" units="cm"/>
    </inkml:brush>
  </inkml:definitions>
  <inkml:trace contextRef="#ctx0" brushRef="#br0">0 105 13677,'0'0'9016,"9"2"-7478,-6-1-1459,0 0 1,0-1-1,0 1 0,0-1 1,1 0-1,-1 0 1,0 0-1,0 0 0,0 0 1,0-1-1,1 1 1,-1-1-1,0 0 0,0 0 1,0 0-1,0 0 0,0-1 1,-1 1-1,1-1 1,0 1-1,-1-1 0,1 0 1,-1 0-1,1-1 1,-1 1-1,0 0 0,0-1 1,0 1-1,0-1 1,1-3-1,0 2-54,-1 0 0,1 0 0,-1-1 0,0 1 0,0-1 0,-1 1 0,0-1 0,1 0 0,-1 1 0,-1-1 0,1 0 1,-1-7-1,0 12-28,0 0 0,0-1 0,0 1 0,0 0 0,-1 0 0,1-1 0,0 1 0,0 0 0,0 0 0,-1-1 0,1 1 0,0 0 0,0 0 0,-1 0 1,1 0-1,0-1 0,0 1 0,-1 0 0,1 0 0,0 0 0,-1 0 0,1 0 0,0 0 0,-1 0 0,1 0 0,0 0 0,0 0 0,-1 0 0,1 0 0,0 0 1,-1 0-1,1 0 0,0 0 0,-1 0 0,1 0 0,0 0 0,0 0 0,-1 0 0,1 1 0,0-1 0,0 0 0,-1 0 0,1 0 0,0 1 0,0-1 1,-1 0-1,1 0 0,0 0 0,0 1 0,-1-1 0,-13 12-104,9-6 104,2 0 0,-1 0 0,1 1-1,0 0 1,0-1 0,1 1 0,0 0-1,0 0 1,0 1 0,0 7 0,2-13 5,0 0 0,-1 0 0,1 0 1,0 0-1,0 0 0,1 0 0,-1 0 1,0 0-1,1 0 0,-1 0 0,1 0 0,-1 0 1,1 0-1,0-1 0,0 1 0,0 0 1,0 0-1,0-1 0,0 1 0,1 0 0,-1-1 1,0 0-1,1 1 0,0-1 0,-1 0 1,1 1-1,-1-1 0,1 0 0,0 0 0,0-1 1,0 1-1,0 0 0,0 0 0,0-1 1,-1 0-1,1 1 0,0-1 0,0 0 0,3 0 1,4 0 46,1-1 0,-1 0 0,0 0 0,1-1 1,-1-1-1,0 0 0,0 0 0,0 0 0,-1-1 0,1-1 1,-1 1-1,0-1 0,12-10 0,-10 8-526,-1 0-1,1 1 1,0 1-1,0 0 1,0 0-1,1 1 1,-1 0-1,18-3 1,-27 7 298,1-1 0,-1 1 0,0 1 0,1-1 0,-1 0 0,1 0 1,-1 0-1,0 1 0,1-1 0,-1 0 0,0 1 0,1 0 0,-1-1 0,0 1 0,0 0 0,0-1 0,0 1 1,1 0-1,-1 0 0,0 0 0,0 0 0,-1 0 0,1 0 0,0 0 0,0 0 0,0 1 0,-1-1 0,1 0 1,-1 0-1,1 1 0,-1-1 0,1 0 0,-1 3 0,1-2-101,-1-1-1,1 1 1,-1 0-1,1-1 1,0 1-1,0-1 1,-1 1-1,1-1 1,0 1-1,0-1 1,0 1 0,1-1-1,-1 0 1,0 0-1,0 0 1,1 0-1,-1 0 1,1 0-1,-1 0 1,1 0-1,-1 0 1,1 0 0,-1-1-1,1 1 1,0-1-1,0 0 1,-1 1-1,4-1 1,14 0-3425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09.617"/>
    </inkml:context>
    <inkml:brush xml:id="br0">
      <inkml:brushProperty name="width" value="0.025" units="cm"/>
      <inkml:brushProperty name="height" value="0.025" units="cm"/>
    </inkml:brush>
  </inkml:definitions>
  <inkml:trace contextRef="#ctx0" brushRef="#br0">88 122 4100,'0'0'13287,"-8"5"-12016,-40 34 359,45-36-1460,0 0 1,0 0 0,1 0 0,-1 1-1,1-1 1,-1 1 0,1 0-1,1-1 1,-1 1 0,0 0 0,1 0-1,0 0 1,0 0 0,0 1-1,0 4 1,1-8-163,0 0 1,1-1-1,-1 1 0,0 0 1,1-1-1,-1 1 0,0 0 1,1-1-1,-1 1 0,1-1 1,-1 1-1,1-1 0,-1 1 1,1-1-1,0 1 0,-1-1 1,1 1-1,0-1 0,-1 0 1,1 1-1,0-1 0,-1 0 0,1 0 1,0 1-1,0-1 0,-1 0 1,1 0-1,0 0 0,0 0 1,-1 0-1,1 0 0,0 0 1,0 0-1,0 0 0,-1-1 1,1 1-1,0 0 0,-1 0 1,1-1-1,1 0 0,35-12 575,-18 1-416,-1-1 1,0-1 0,-1 0 0,0-1-1,-1-1 1,-1-1 0,0 0-1,-1-1 1,-1-1 0,-1 0 0,16-33-1,-32 61 170,-26 71 420,28-74-731,0 1 0,0 0 1,1 0-1,0 0 0,0 0 1,0 0-1,1 0 0,0 0 1,1 0-1,0 0 0,2 9 1,-1-12-20,0-1 0,0 0 1,0-1-1,1 1 1,-1 0-1,1-1 1,0 1-1,-1-1 0,1 0 1,1 0-1,-1 0 1,0 0-1,0 0 1,1-1-1,-1 1 0,1-1 1,-1 0-1,1 0 1,-1-1-1,1 1 1,0-1-1,-1 1 0,8-2 1,-1 2-26,0-1 1,0 0-1,0-1 0,0-1 1,-1 1-1,1-1 1,18-7-1,33-25-178,-57 32 184,0-1 0,0 0 1,0 0-1,0-1 0,-1 1 1,1-1-1,-1 1 0,0-1 1,0 0-1,0-1 0,4-8 1,-9 8-45,-7 9-62,-9 8-7,17-10 126,-37 37 497,36-37-401,0 1 0,-1 0 0,1 0 0,1 0 0,-1 0 0,0 1 1,1-1-1,0 0 0,-1 1 0,1-1 0,1 1 0,-2 6 0,3-9-85,0 0 0,0-1 0,0 1 0,0 0-1,0 0 1,0 0 0,0-1 0,0 1 0,0 0-1,1-1 1,-1 1 0,0-1 0,0 0 0,0 1-1,1-1 1,-1 0 0,0 0 0,1 0 0,-1 0-1,0 0 1,1 0 0,-1 0 0,0 0 0,2-1 0,38-1 178,18-10-214,-43 8-244,-1 0 1,1 1-1,25-1 1,-39 4 264,-1 0 0,0 0 0,1 0 0,-1 1 0,1-1 0,-1 0 0,1 1 0,-1-1 0,0 1 0,1-1 0,-1 1 0,0 0 0,0-1 0,0 1 0,1 0 0,-1 0 0,0 0 0,0 0 0,0 0 0,0 0 0,1 2 0,13 30 232,3 6 140,-17-37-358,1 0 0,-1-1 1,1 1-1,-1-1 0,1 0 1,-1 1-1,1-1 0,0 0 0,0 0 1,0 0-1,0 0 0,0-1 1,0 1-1,0 0 0,0-1 1,0 1-1,0-1 0,0 0 0,4 0 1,7 0 78,0-2 1,-1 1-1,1-2 1,0 0 0,0 0-1,12-6 1,-13 4-310,1 1 0,-1 1 1,1 0-1,0 0 0,0 1 1,16 0-1,-28 2 165,1 0 0,-1 0 0,0 1 0,0-1 0,0 0 0,0 0 0,0 1 0,0-1 0,0 0 0,0 1 0,0-1 0,0 1 0,0 0 0,0-1 0,0 1 0,0 0 0,-1-1 0,1 1 0,0 0 0,0 0 0,-1 0 0,2 1 0,12 9-5484,-4-10-2523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0.228"/>
    </inkml:context>
    <inkml:brush xml:id="br0">
      <inkml:brushProperty name="width" value="0.025" units="cm"/>
      <inkml:brushProperty name="height" value="0.025" units="cm"/>
    </inkml:brush>
  </inkml:definitions>
  <inkml:trace contextRef="#ctx0" brushRef="#br0">274 86 8264,'0'0'4868,"3"-11"-1750,12-32-299,-15 42-2693,0 0 0,1 0 1,-1 0-1,0 0 0,0 0 1,1 1-1,-1-1 0,0 0 1,0 0-1,0 0 0,0 0 0,-1 0 1,1 0-1,0 0 0,0 0 1,0 0-1,-1 1 0,1-1 1,0 0-1,-1 0 0,1 0 1,-1 1-1,1-1 0,-1 0 1,1 0-1,-1 1 0,1-1 1,-1 0-1,0 1 0,0-1 0,1 1 1,-1-1-1,0 1 0,0-1 1,1 1-1,-1-1 0,0 1 1,0 0-1,0 0 0,0-1 1,-1 1-1,-41-1 1692,33 1-1339,-7 2-325,0 0 0,0 1 1,1 1-1,0 0 0,-1 1 1,2 1-1,-1 1 0,1 0 1,0 1-1,-26 18 0,39-25-175,1 0 0,-1 0 1,0 0-1,1 0 0,0 0 0,-1 1 0,1-1 0,0 1 0,0-1 0,0 1 1,-1-1-1,2 1 0,-3 2 0,3-3 13,0 0 0,1-1 1,-1 1-1,0-1 0,0 1 1,0 0-1,0-1 0,1 1 0,-1-1 1,0 1-1,0-1 0,1 1 0,-1-1 1,1 1-1,-1-1 0,0 1 1,1-1-1,-1 0 0,1 1 0,-1-1 1,1 0-1,-1 1 0,1-1 0,-1 0 1,1 1-1,-1-1 0,1 0 1,-1 0-1,1 0 0,0 0 0,-1 1 1,1-1-1,-1 0 0,1 0 0,0 0 1,-1 0-1,1 0 0,-1 0 0,1-1 1,0 1-1,-1 0 0,2 0 1,32 0-12,0 0-11,56 7 0,-83-6 20,1 0-1,-1 0 1,0 1-1,1 1 1,-1-1 0,0 1-1,0 0 1,0 0-1,-1 1 1,1 0 0,-1 1-1,0-1 1,7 7-1,-11-9 33,-1 0 0,1 0 0,-1 0 0,1 0 0,-1 1 0,0-1 0,0 0 0,0 1 0,0-1 0,0 1 0,0-1-1,-1 1 1,1-1 0,-1 1 0,0-1 0,0 1 0,0 0 0,0-1 0,0 1 0,0-1 0,-1 1 0,1-1 0,-1 1 0,0-1-1,0 1 1,0-1 0,0 1 0,0-1 0,0 0 0,-1 0 0,1 0 0,-1 0 0,0 0 0,1 0 0,-1 0 0,0 0 0,0 0-1,-3 1 1,-5 5 209,0 0 0,0-1 0,-1 0 0,0-1 0,0 0 0,-19 7 0,16-9-72,0 0 0,0 0 0,0-2 1,-24 3-1,35-5-258,0 0 0,-1 0 0,1 0 0,0-1 0,-1 1 0,1-1 0,0 0 0,0 0 0,0 0 0,0 0 0,-6-3 0,8 3-91,0 0 0,0 0 0,0 0-1,0-1 1,0 1 0,0 0 0,0 0 0,0-1 0,0 1 0,1 0 0,-1-1 0,0 1-1,1-1 1,-1 1 0,1-1 0,0 1 0,0-1 0,-1 1 0,1-1 0,0 0 0,0 1-1,0-1 1,1 1 0,-1-1 0,0 1 0,1-3 0,0 0-587,1 0 0,-1 1 0,1-1 0,0 0 0,0 0 0,0 1 0,0-1 0,1 1 0,-1 0 0,1 0 0,0 0 1,6-5-1,22-18-9425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0.825"/>
    </inkml:context>
    <inkml:brush xml:id="br0">
      <inkml:brushProperty name="width" value="0.025" units="cm"/>
      <inkml:brushProperty name="height" value="0.025" units="cm"/>
    </inkml:brush>
  </inkml:definitions>
  <inkml:trace contextRef="#ctx0" brushRef="#br0">113 1 18353,'0'0'9449,"-9"10"-9342,2-2-82,1 0 0,0 1-1,0 0 1,1 0 0,0 1 0,0 0-1,1-1 1,0 1 0,1 1 0,-4 19-1,4 17-18,1 1-1,3 0 1,7 56-1,-1-26-326,-10-94-149,-1 1-1,0 0 0,-7-17 1,3 13 460,2-1 0,0 1 0,1-1-1,1 0 1,-2-26 0,6 45 17,0-1-1,0 1 0,1-1 1,-1 1-1,0-1 0,1 1 1,-1-1-1,1 1 0,-1 0 1,1-1-1,-1 1 0,1 0 1,0-1-1,0 1 0,0 0 1,0 0-1,0 0 0,0 0 1,0 0-1,0 0 0,0 0 1,1 0-1,-1 0 0,3-1 1,0 1 30,1-1 0,0 0 0,-1 1 0,1 0 0,0 0 0,0 0 0,9 1 0,-2-1 23,0 2-1,0 0 0,-1 0 0,1 1 1,0 1-1,11 4 0,-18-6-4,0 1-1,0 0 1,0 0 0,-1 0-1,1 0 1,-1 1-1,1 0 1,-1 0-1,0 0 1,0 0-1,0 1 1,-1 0 0,1-1-1,-1 1 1,0 1-1,0-1 1,0 0-1,-1 1 1,1-1-1,-1 1 1,0 0-1,-1 0 1,1 0 0,-1 0-1,0 0 1,0 0-1,0 0 1,-1 0-1,0 0 1,0 1-1,-1 7 1,31-44 516,-24 22-537,-1-1-1,0 0 0,-1 0 1,0 0-1,-1 0 0,0-1 1,0 1-1,-1-1 0,-1 0 1,0 0-1,0-15 1,-1 26-45,0 0 0,0-1 0,0 1 1,0 0-1,0 0 0,0 0 0,0 0 1,0 0-1,0-1 0,0 1 0,0 0 1,-1 0-1,1 0 0,0 0 0,0 0 0,0-1 1,0 1-1,0 0 0,0 0 0,0 0 1,0 0-1,-1 0 0,1 0 0,0 0 1,0 0-1,0-1 0,0 1 0,0 0 1,0 0-1,-1 0 0,1 0 0,0 0 1,0 0-1,0 0 0,0 0 0,-1 0 1,1 0-1,0 0 0,0 0 0,0 0 1,0 0-1,-1 0 0,1 0 0,0 0 1,0 0-1,0 0 0,0 0 0,0 0 0,-1 1 1,1-1-1,0 0 0,0 0 0,0 0 1,0 0-1,0 0 0,0 0 0,-1 0 1,1 0-1,0 1 0,0-1 0,-7 11-694,7-10 605,-1 1-1,1-1 0,0 0 0,0 1 0,0-1 1,1 1-1,-1-1 0,0 1 0,0-1 1,1 0-1,-1 1 0,1-1 0,-1 0 0,1 1 1,0-1-1,-1 0 0,1 0 0,0 0 0,0 1 1,0-1-1,0 0 0,0 0 0,0 0 1,0 0-1,0-1 0,2 2 0,0-1-131,0 1 0,0-1 0,1 0 0,-1 0 0,0-1 0,1 1 0,-1-1 0,1 0 0,-1 0 0,7 0 0,5-2-1063,1-1-1,-1 0 1,0-1 0,15-6 0,0-2-3724,0 0-1349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1.633"/>
    </inkml:context>
    <inkml:brush xml:id="br0">
      <inkml:brushProperty name="width" value="0.025" units="cm"/>
      <inkml:brushProperty name="height" value="0.025" units="cm"/>
    </inkml:brush>
  </inkml:definitions>
  <inkml:trace contextRef="#ctx0" brushRef="#br0">92 1 11371,'0'0'6208,"-8"4"-5295,6-4-917,-6 4 434,1-1 0,0 1 0,-1 0 0,1 0-1,1 1 1,-1 0 0,1 0 0,0 0 0,0 1 0,-8 9 0,14-14-416,0-1 1,1 0-1,-1 1 1,0-1-1,0 0 0,0 1 1,1-1-1,-1 0 1,0 1-1,0-1 1,1 0-1,-1 0 1,0 1-1,1-1 1,-1 0-1,0 0 1,1 1-1,-1-1 1,0 0-1,1 0 0,-1 0 1,1 0-1,-1 0 1,0 0-1,1 0 1,-1 0-1,0 0 1,1 0-1,-1 0 1,1 0-1,-1 0 1,0 0-1,1 0 1,-1 0-1,1 0 0,22 0 273,-18 0-165,207-14 491,-211 14-572,0 0 0,0 0 0,0 0 0,0 1 0,0-1 0,0 0 0,0 1 0,0-1 0,-1 1 0,1-1 0,0 1 0,0-1 0,0 1 0,-1 0 0,1-1 0,0 1 0,-1 0 0,1 0 0,-1-1 0,1 1 0,0 0 0,-1 0 0,0 0 0,1 0 0,-1-1 0,0 1 0,1 0 0,-1 0 0,0 0 0,0 0 0,0 0 0,0 0 0,1 0 0,-2 0 0,1 0 0,0 0 0,0 0 0,0 0 0,0 0 0,-1 0 0,1 1 0,-1-1-6,1 0 0,0 0 0,-1 0 0,1 0 0,0 0 0,0 0 0,0 0 0,0 0 0,0 0 0,0 0 0,0 0 0,0 0 0,1 0 0,-1 0 0,0 0 0,1 0 0,-1 0 0,0 0 0,1 0 0,-1 0 0,1 0 0,-1 0 0,1-1 0,0 1 0,-1 0 0,1 0 0,0-1 0,0 1 0,0 0 0,-1-1 0,1 1 0,0-1 0,0 1 0,0-1 0,0 1 0,1-1 0,10-1 76,0 0 1,1-1-1,-2-1 0,1 0 1,0-1-1,0 0 1,-1 0-1,0-1 1,15-10-1,17-5-190,-36 17 48,4-2-104,-1 0 1,1 0 0,0 1-1,1 1 1,-1 0-1,1 0 1,-1 1 0,1 1-1,0 0 1,0 0-1,14 2 1,-25 0 134,0-1 1,0 1-1,0-1 0,0 1 1,0 0-1,0-1 0,0 1 1,-1 0-1,1-1 0,0 1 1,0 0-1,-1 0 0,1 0 1,0 0-1,-1 0 0,1 0 0,-1 0 1,1 0-1,-1 0 0,0 0 1,1 0-1,-1 0 0,0 0 1,0 0-1,0 0 0,1 2 1,-1 38 845,-1-18-3,2-22-805,0-1 0,0 1 0,0 0 1,0 0-1,1 0 0,-1-1 0,0 1 1,0-1-1,0 1 0,1-1 0,-1 1 1,0-1-1,1 0 0,-1 0 0,0 1 1,1-1-1,-1 0 0,0 0 0,1 0 1,1-1-1,39 0 330,-36 1-370,33-4 90,-24 2-309,0 1 1,0 0 0,28 2 0,-39 0 211,0 0 0,0 0 0,0 0 0,0 0 0,0 0 1,0 1-1,0 0 0,-1 0 0,1 0 0,-1 0 0,1 0 1,-1 1-1,0 0 0,0-1 0,0 1 0,0 0 0,0 1 1,3 4-1,-5-6 41,0-1 0,0 0-1,0 0 1,0 0 0,0 0 0,0 0 0,0 0 0,0 0 0,1 0-1,-1 0 1,0 0 0,1-1 0,-1 1 0,0-1 0,1 1 0,-1-1 0,1 1-1,-1-1 1,1 0 0,-1 0 0,3 0 0,0 0 10,0 0 1,1-1-1,-1 1 1,1-1-1,-1 0 0,0 0 1,6-3-1,4-3-20,1 0-1,-2-1 1,16-10-1,3-4-1,-17 13-258,0-1 1,-1-1-1,0 0 0,20-21 0,-100 72 1258,64-39-1021,0 0 0,0 1 0,0-1 0,0 1 0,0-1 1,0 1-1,0-1 0,1 1 0,-1 0 0,0 0 0,1 0 0,0 0 1,-1 0-1,1 0 0,0 1 0,0-1 0,0 0 0,0 0 0,1 1 1,-1-1-1,0 1 0,1-1 0,0 0 0,0 1 0,0-1 0,0 1 0,0-1 1,0 1-1,0-1 0,1 1 0,0-1 0,-1 0 0,1 1 0,0-1 1,0 0-1,0 1 0,0-1 0,0 0 0,1 0 0,-1 0 0,1 0 1,-1 0-1,1-1 0,0 1 0,2 2 0,2 1 5,0 1 1,1-1-1,-1 0 0,1 0 0,0-1 1,0 0-1,1 0 0,-1-1 1,1 0-1,0 0 0,0-1 0,13 3 1,-19-5-69,0 0 1,0 0 0,0 0-1,0 1 1,1-2 0,-1 1-1,0 0 1,0 0 0,0-1-1,0 1 1,0-1 0,0 0-1,0 1 1,0-1 0,-1 0-1,1 0 1,0 0 0,0-1-1,-1 1 1,1 0 0,0-1-1,-1 1 1,2-3 0,-1 2-454,-1-1 1,0 0-1,0 1 1,-1-1 0,1 0-1,0 1 1,-1-1-1,0 0 1,1 0 0,-1 0-1,0 1 1,-1-1-1,1 0 1,0 0-1,-1 0 1,1 1 0,-3-5-1,-10-23-8131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1.978"/>
    </inkml:context>
    <inkml:brush xml:id="br0">
      <inkml:brushProperty name="width" value="0.025" units="cm"/>
      <inkml:brushProperty name="height" value="0.025" units="cm"/>
    </inkml:brush>
  </inkml:definitions>
  <inkml:trace contextRef="#ctx0" brushRef="#br0">1 51 12780,'0'0'12812,"64"-42"-11370,-16 37-610,13 2-671,1 3-322,1 0-2049,-1 0-4196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2.446"/>
    </inkml:context>
    <inkml:brush xml:id="br0">
      <inkml:brushProperty name="width" value="0.025" units="cm"/>
      <inkml:brushProperty name="height" value="0.025" units="cm"/>
    </inkml:brush>
  </inkml:definitions>
  <inkml:trace contextRef="#ctx0" brushRef="#br0">0 1 15727,'0'0'3587,"54"25"-2338,-4-21 257,17-3-289,7-1-672,8 0-481,-11 0-513,-7 0-1088,-15 0-577,-24 0 640,-31 8-7494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0.769"/>
    </inkml:context>
    <inkml:brush xml:id="br0">
      <inkml:brushProperty name="width" value="0.025" units="cm"/>
      <inkml:brushProperty name="height" value="0.025" units="cm"/>
    </inkml:brush>
  </inkml:definitions>
  <inkml:trace contextRef="#ctx0" brushRef="#br0">40 1 7559,'0'0'7159,"-3"8"-4687,-5 17-1872,0 0 1,2 0-1,1 0 1,1 1-1,-1 28 1,5-52-507,0 12 26,0 0-1,1 0 1,1 0 0,3 15-1,-5-28-76,1 1-1,-1-1 0,0 1 0,0-1 0,1 1 0,-1-1 0,1 1 0,-1-1 0,1 1 1,0-1-1,0 0 0,0 1 0,-1-1 0,1 0 0,0 1 0,0-1 0,1 0 0,-1 0 0,0 0 1,0 0-1,1 0 0,-1 0 0,0-1 0,1 1 0,-1 0 0,1-1 0,-1 1 0,0-1 1,1 1-1,0-1 0,-1 0 0,1 1 0,-1-1 0,1 0 0,-1 0 0,1 0 0,0 0 1,-1-1-1,1 1 0,-1 0 0,1-1 0,-1 1 0,1-1 0,-1 1 0,1-1 0,-1 0 1,0 1-1,1-1 0,-1 0 0,2-1 0,11-10 199,0 0-1,-1 0 1,-1-2 0,0 1-1,0-2 1,16-26 0,1-1-186,-2 7-52,27-47 0,-54 81-93,1 1 0,-1 0 0,0-1 0,1 1 0,-1 0 0,0-1 0,0 1 0,1 0 0,-1-1 0,0 1 0,0 0 0,1-1 0,-1 1 0,0-1 0,0 1-1,0-1 1,0 1 0,0 0 0,1-1 0,-1 1 0,0-1 0,0 1 0,0-1 0,0 1 0,0-1 0,-1 1 0,1-1 0,0 1 0,0-1 0,0 1 0,0 0 0,0-1 0,-1 1 0,1-1 0,0 1 0,0 0 0,-1-1 0,1 1 0,0 0 0,0-1 0,-1 1 0,1 0 0,-1-1 0,-20 9-8687,4 5 684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2.818"/>
    </inkml:context>
    <inkml:brush xml:id="br0">
      <inkml:brushProperty name="width" value="0.025" units="cm"/>
      <inkml:brushProperty name="height" value="0.025" units="cm"/>
    </inkml:brush>
  </inkml:definitions>
  <inkml:trace contextRef="#ctx0" brushRef="#br0">1 98 9705,'0'0'8648,"84"22"-6470,-11-36-224,4-3-512,12-3-481,-3 1-737,-4 3-384,-14 4-2050,-15 1-1986,-8 0-7496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3.158"/>
    </inkml:context>
    <inkml:brush xml:id="br0">
      <inkml:brushProperty name="width" value="0.025" units="cm"/>
      <inkml:brushProperty name="height" value="0.025" units="cm"/>
    </inkml:brush>
  </inkml:definitions>
  <inkml:trace contextRef="#ctx0" brushRef="#br0">99 94 6951,'-31'12'2426,"21"-9"-1251,-1 1 0,1 0 0,0 1 0,-13 8 0,19-7 1061,18-4-1435,45-4 451,1-3 0,-1-2-1,67-17 1,-9 1-968,313-34 380,-246 39-3389,-167 16-296,-14-3-2921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3.515"/>
    </inkml:context>
    <inkml:brush xml:id="br0">
      <inkml:brushProperty name="width" value="0.025" units="cm"/>
      <inkml:brushProperty name="height" value="0.025" units="cm"/>
    </inkml:brush>
  </inkml:definitions>
  <inkml:trace contextRef="#ctx0" brushRef="#br0">218 3 16912,'0'0'3534,"13"0"-2642,77 0 1002,-52-2-1423,1 2 1,-1 1-1,57 10 0,-93-11-466,1 0 0,0 1 0,0 0 1,-1-1-1,1 1 0,0 0 0,-1 0 0,1 0 0,-1 1 0,0-1 1,1 1-1,-1-1 0,0 1 0,0 0 0,0 0 0,0 0 0,0 0 0,0 0 1,0 0-1,-1 1 0,1-1 0,-1 1 0,0-1 0,0 1 0,0-1 0,0 1 1,0-1-1,0 1 0,-1 0 0,1 0 0,-1-1 0,0 1 0,0 0 0,0 4 1,-1 0 39,-1 0 0,0 0 1,0 0-1,-1 0 0,0 0 1,0-1-1,0 1 0,-1-1 1,0 0-1,0 0 0,-1 0 0,-6 7 1,-55 48 749,-1-3 1,-136 88-1,52-40-32,145-101-765,-29 23 32,34-28-36,0 1 0,0 0-1,0-1 1,0 1 0,0 0 0,1 0 0,-1 0-1,0 0 1,0 0 0,1 0 0,-1 0 0,0 0 0,1 0-1,-1 0 1,1 0 0,0 0 0,-1 0 0,1 1-1,0-1 1,-1 0 0,1 0 0,0 0 0,0 1-1,0-1 1,1 2 0,0-2-6,1 1 0,0-1 0,-1-1-1,1 1 1,0 0 0,0 0 0,0-1 0,0 1 0,-1-1 0,1 1-1,0-1 1,0 0 0,0 0 0,0 0 0,0 0 0,0 0 0,0 0 0,0 0-1,3-1 1,6 0-1,44-3 65,0-2 0,-1-3 0,86-24 0,-12 3-15,170-13-453,-169 36-6513,-98 6 597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4.886"/>
    </inkml:context>
    <inkml:brush xml:id="br0">
      <inkml:brushProperty name="width" value="0.025" units="cm"/>
      <inkml:brushProperty name="height" value="0.025" units="cm"/>
    </inkml:brush>
  </inkml:definitions>
  <inkml:trace contextRef="#ctx0" brushRef="#br0">55 27 4740,'4'-9'4928,"1"-6"823,-4 13-2208,-1 6 690,-28 125-942,17-84-2754,1 0-1,-3 54 1,12-93-499,0 3-10,1 0 0,-1 1 0,2-1 0,-1 0 0,1 0 0,3 10 0,-4-17-25,1 0 0,0 0 0,0 0-1,0-1 1,0 1 0,0 0 0,0 0 0,1-1 0,-1 1 0,0 0-1,1-1 1,-1 0 0,1 1 0,0-1 0,-1 0 0,1 0 0,0 0-1,0 0 1,0 0 0,0 0 0,0 0 0,0-1 0,0 1 0,0-1 0,0 1-1,0-1 1,0 0 0,0 0 0,0 0 0,0 0 0,4-1 0,4 0-3,-1-2 1,1 1-1,-1-1 1,0-1-1,0 0 1,0 0 0,-1 0-1,1-1 1,-1-1-1,0 1 1,-1-1-1,1-1 1,-1 1 0,6-9-1,-3 6-17,-1 0 0,2 0-1,-1 1 1,1 1 0,0-1 0,15-5-1,-26 13 13,1 0-1,-1 0 1,1 0-1,-1 0 1,1 0 0,-1 0-1,1 1 1,-1-1-1,1 0 1,-1 0-1,1 0 1,-1 1-1,1-1 1,-1 0-1,0 1 1,1-1-1,-1 0 1,0 1-1,1-1 1,-1 1-1,0-1 1,1 1-1,-1-1 1,0 0-1,0 1 1,1-1-1,-1 1 1,0-1-1,0 1 1,0-1-1,0 1 1,0-1-1,0 1 1,0-1-1,0 1 1,0 0-1,0-1 1,0 1-1,0-1 1,0 1-1,0 0 1,0 31-24,0-26 22,-15 133 140,20-136-901,4-9-486,6-10-2036,-5-7-2267,0-4-4255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5.293"/>
    </inkml:context>
    <inkml:brush xml:id="br0">
      <inkml:brushProperty name="width" value="0.025" units="cm"/>
      <inkml:brushProperty name="height" value="0.025" units="cm"/>
    </inkml:brush>
  </inkml:definitions>
  <inkml:trace contextRef="#ctx0" brushRef="#br0">45 147 9513,'0'0'13592,"8"0"-11772,-1-1-1603,1 0 1,-1 0-1,0-1 0,0 0 1,0 0-1,0-1 0,0 0 1,-1 0-1,10-6 0,-12 7-188,1-1 0,-1 0 0,0 0 0,0 0 0,-1-1 0,1 1 1,0-1-1,-1 0 0,0 0 0,0 0 0,0 0 0,-1-1 0,1 1 0,-1-1 0,0 1 0,0-1 0,1-6 0,-3 10-25,1-1 1,-1 1-1,0-1 0,0 1 1,1-1-1,-1 1 0,0 0 1,0-1-1,-1 1 1,1-1-1,0 1 0,0-1 1,-1 1-1,1-1 0,-1 1 1,1 0-1,-1-1 1,1 1-1,-1 0 0,0 0 1,0-1-1,0 1 1,0 0-1,0 0 0,0 0 1,0 0-1,0 0 0,0 0 1,0 0-1,0 0 1,-1 1-1,1-1 0,0 0 1,-1 1-1,1-1 0,0 1 1,-1-1-1,1 1 1,-1 0-1,1 0 0,-1 0 1,1-1-1,-2 2 0,-2-1-13,0 0 0,1 0 0,-1 1 0,0 0 0,0 0 0,1 0 0,-1 0 0,1 1 0,-1 0 0,1 0 0,-1 0 0,-5 5 0,1 0 31,2 0 0,-1 0 0,1 1 0,0-1 0,1 2 0,-1-1 0,2 1 0,-1 0 0,1 0 0,1 0 0,0 1 0,0 0 0,1 0 0,-4 17 1,7-26-23,0 0 0,-1 1 1,1-1-1,0 0 0,1 0 1,-1 0-1,0 1 1,0-1-1,0 0 0,1 0 1,-1 0-1,0 0 0,1 1 1,-1-1-1,1 0 1,0 0-1,-1 0 0,1 0 1,0 0-1,0 0 1,-1-1-1,1 1 0,0 0 1,1 1-1,1-1 4,0 1 0,0-1 0,0 0 1,-1 0-1,1 0 0,0 0 0,0 0 0,0-1 0,5 1 0,7-1 22,-1 0 0,1-1 0,16-2 0,-3-3-44,0-1 0,-1-2 0,40-17 0,-32 12-85,46-12 1,-81 25 379,15-23-4334,11-13-8387,-15 27 5120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5.947"/>
    </inkml:context>
    <inkml:brush xml:id="br0">
      <inkml:brushProperty name="width" value="0.025" units="cm"/>
      <inkml:brushProperty name="height" value="0.025" units="cm"/>
    </inkml:brush>
  </inkml:definitions>
  <inkml:trace contextRef="#ctx0" brushRef="#br0">211 74 4388,'0'0'10346,"3"-9"-7319,-2 7-2840,0-1 1,-1 0-1,1 0 1,-1 0-1,1 0 0,-1 0 1,0 0-1,0 0 1,0 0-1,-1-4 1,0 5-124,0 1 1,0-1-1,1 1 1,-1 0 0,0-1-1,-1 1 1,1 0-1,0 0 1,0 0 0,0 0-1,-1 0 1,1 0-1,-1 0 1,1 0-1,-1 0 1,1 0 0,-1 1-1,1-1 1,-1 1-1,1-1 1,-1 1 0,0 0-1,1 0 1,-1 0-1,0-1 1,1 1 0,-3 1-1,-3-2 20,0 1-1,0 0 1,0 1-1,0-1 1,0 1-1,0 1 1,0-1-1,1 1 1,-1 1-1,0-1 0,1 1 1,0 0-1,-1 0 1,1 1-1,0 0 1,1 0-1,-1 0 1,1 1-1,0 0 1,0 0-1,0 0 1,1 1-1,0-1 1,0 1-1,0 0 1,0 0-1,1 1 1,0-1-1,1 1 1,0-1-1,0 1 1,0 0-1,0 0 1,1 0-1,0 10 1,1-15-72,1 1 0,0-1 0,-1 0 0,1 0 0,0 0 0,0 0 0,0 1 0,1-1 0,-1-1 0,0 1 0,1 0 0,-1 0 1,1 0-1,0-1 0,-1 1 0,1-1 0,0 1 0,0-1 0,0 0 0,0 0 0,0 0 0,0 0 0,1 0 0,-1 0 0,0 0 0,0-1 0,1 1 0,-1-1 1,0 0-1,1 0 0,3 0 0,9 1 38,1 0 0,-1-1 1,25-3-1,-29 0-35,-1 1 1,1-1-1,-1-1 0,0 0 1,0-1-1,0 0 0,0 0 1,-1-1-1,0 0 0,0 0 1,0-1-1,-1 0 0,0-1 1,-1 0-1,0 0 0,0-1 1,-1 0-1,1 0 0,-2 0 1,0-1-1,0 0 1,-1 0-1,6-17 0,-13 24 225,-5 10-161,-9 11-29,-12 35 10,28-50-29,0-1-1,0 1 0,0 0 0,0 0 0,0 0 0,1 0 0,-1 0 0,1 0 1,0 0-1,0 0 0,0 0 0,0 0 0,0 0 0,1 0 0,-1 0 1,1 0-1,2 5 0,-2-7-8,1 1 1,0-1 0,0 0-1,0 0 1,0 0 0,0 0-1,0 0 1,0 0 0,0 0-1,0-1 1,0 1-1,1-1 1,-1 1 0,0-1-1,0 0 1,1 0 0,-1 0-1,0 0 1,4-1 0,46-8 351,-34 1-344,0 0 0,-1-2 0,0 0 0,-1-1 0,0 0 0,23-23 0,-20 18 22,-16 16-283,-4 8 131,-10 20 167,-1 8 208,11-35-254,1 0 1,0 0 0,-1 0 0,1 0-1,0 0 1,0 1 0,0-1 0,0 0 0,0 0-1,0 0 1,1 0 0,-1 1 0,0-1 0,0 0-1,1 0 1,-1 0 0,1 0 0,-1 0-1,1 0 1,0 0 0,-1 0 0,1 0 0,0 0-1,-1 0 1,1 0 0,0-1 0,0 1 0,0 0-1,0 0 1,1 0 0,1 0 7,0 0 0,0-1 0,0 1 0,0-1 0,0 0 0,0 1 0,0-2 0,0 1-1,0 0 1,0 0 0,5-2 0,6-2 11,0 0 0,-1-1 0,1 0 0,16-11 0,-1-2-44,-2-3 0,45-39 1,-45 35-18,-30 30-24,1 0 1,0 0 0,0 0-1,0 0 1,0 1-1,1-1 1,0 1-1,-1 9 1,1-13 22,1 1-1,-1 0 1,1 0 0,0 0 0,0 0 0,0 0 0,0 0 0,0 0 0,1 0-1,-1 0 1,1 0 0,0 0 0,0 0 0,0 0 0,0 0 0,0-1 0,1 1-1,-1 0 1,1-1 0,3 5 0,4-4-714,0 0 0,0 0 0,0 0 0,0-1 0,1-1 0,-1 0 0,0 0 0,1-1 0,-1 0 0,1 0 0,-1-1 0,1 0 0,-1-1 0,12-3 0,11-9-5291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6.294"/>
    </inkml:context>
    <inkml:brush xml:id="br0">
      <inkml:brushProperty name="width" value="0.025" units="cm"/>
      <inkml:brushProperty name="height" value="0.025" units="cm"/>
    </inkml:brush>
  </inkml:definitions>
  <inkml:trace contextRef="#ctx0" brushRef="#br0">123 8 11531,'0'0'10186,"-62"-7"-9930,44 24 352,4 3-63,8-3-385,6-4-160,0-3-32,11-1-897,10-1-512,4-4-962,6 2-1568,-1 1-1314,4 0-2435</inkml:trace>
  <inkml:trace contextRef="#ctx0" brushRef="#br0" timeOffset="1">259 146 4805,'0'0'17616,"-16"54"-15246,-9-45-448,-9 0-384,-5-5-738,5-3-447,0-1-289,3-1-513,8-12-2113,9-5-3396,5-3-8936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7.279"/>
    </inkml:context>
    <inkml:brush xml:id="br0">
      <inkml:brushProperty name="width" value="0.025" units="cm"/>
      <inkml:brushProperty name="height" value="0.025" units="cm"/>
    </inkml:brush>
  </inkml:definitions>
  <inkml:trace contextRef="#ctx0" brushRef="#br0">63 33 15246,'0'0'2509,"-1"8"-928,-19 94 1819,-18 137-731,38-232-2612,-3 29 377,3 66-1,0-102-431,0 0 1,0 1-1,0-1 1,0 1-1,0-1 1,0 1-1,0-1 0,0 0 1,0 1-1,0-1 1,0 1-1,0-1 1,0 1-1,0-1 1,0 1-1,0-1 0,0 0 1,0 1-1,1-1 1,-1 1-1,0-1 1,0 0-1,1 1 1,-1-1-1,0 0 0,0 1 1,1-1-1,-1 0 1,0 1-1,1-1 1,-1 0-1,1 0 1,-1 1-1,0-1 0,1 0 1,-1 0-1,1 0 1,-1 0-1,0 1 1,1-1-1,-1 0 1,1 0-1,-1 0 0,1 0 1,-1 0-1,1 0 1,-1 0-1,0 0 1,1 0-1,-1-1 1,1 1-1,-1 0 0,1 0 1,-1 0-1,0 0 1,1-1-1,-1 1 1,1 0-1,-1 0 1,0-1-1,1 1 0,-1 0 1,0 0-1,1-1 1,19-25 260,-12 4-249,0-1 1,-1 0 0,-1 0-1,-2-1 1,0 0 0,-1 1-1,-1-26 1,54 82-2679,-48-31 2701,-1 0-1,1-1 0,0 0 1,0-1-1,0 1 0,0-2 1,0 1-1,-1-1 0,1 0 1,0 0-1,0-1 0,-1 0 1,1-1-1,-1 0 0,0 0 1,0 0-1,0-1 0,0 0 1,0-1-1,-1 1 0,0-1 1,0 0-1,0-1 0,9-11 1,-4 5 137,0-1 0,-1-1 0,-1 0 0,0 0 0,-1 0 1,-1-1-1,0-1 0,-1 1 0,-1-1 0,7-29 0,-9-15-93,-3 59-97,0 0-1,0 0 1,0 0-1,0 0 0,0-1 1,-1 1-1,1 0 1,0 0-1,-1 0 1,1 0-1,-1 0 0,1 0 1,-1 0-1,1 0 1,-1 1-1,0-1 0,0 0 1,1 0-1,-2-1 1,0 2-10,1 0 1,0 0 0,0 0-1,0 0 1,-1 0-1,1 0 1,0 0 0,0 0-1,0 0 1,0 1 0,-1-1-1,1 0 1,0 1-1,0-1 1,0 1 0,0 0-1,0-1 1,0 1 0,0 0-1,0-1 1,0 1-1,0 0 1,-1 1 0,-4 5 7,-1 0 0,1 1 0,0 0 0,0 0 0,1 0 0,0 0 0,-6 15 0,-23 67 2,33-89 16,-5 16 51,1 0 1,0 0-1,2 0 1,-3 24-1,5-38-41,1 0-1,0 0 0,0 0 0,0 0 1,0-1-1,0 1 0,0 0 0,1 0 1,0 0-1,-1 0 0,1-1 0,0 1 1,0 0-1,1-1 0,-1 1 0,0-1 1,1 1-1,0-1 0,0 0 1,-1 0-1,1 1 0,0-1 0,1 0 1,-1-1-1,0 1 0,0 0 0,1-1 1,-1 1-1,1-1 0,0 0 0,-1 0 1,1 0-1,0 0 0,4 1 0,3-1 45,-1 0 0,1-1 0,-1 0-1,1 0 1,-1-1 0,1 0 0,-1-1-1,0 0 1,1-1 0,-1 1 0,0-2-1,-1 1 1,1-1 0,-1-1 0,1 0-1,7-6 1,-2 1-16,0-1 0,-1-1 0,0 0 0,-1-1 0,-1-1 0,0 1 0,17-30 0,-29 46-261,-4 9 194,0 0 0,1 0-1,0 0 1,1 0 0,0 1 0,-1 20 0,5-31 32,0-1 0,0 0 1,0 1-1,0-1 1,0 1-1,1-1 0,-1 0 1,0 0-1,1 0 1,-1 0-1,1 0 0,-1 0 1,1 0-1,-1 0 0,1-1 1,-1 1-1,1 0 1,0-1-1,0 0 0,-1 1 1,1-1-1,0 0 1,0 0-1,-1 0 0,1 0 1,0 0-1,0 0 1,-1-1-1,3 0 0,5 1 26,-1-1-1,0 0 1,0-1-1,1 0 0,9-4 1,-9 2-12,0-1 0,-1-1 0,1 1 0,-1-1 0,0-1 0,-1 1 0,0-1 1,9-11-1,-12 13-23,0 0 0,0-1 0,0 0-1,-1 1 1,0-1 0,0-1 0,0 1 0,-1 0 0,0-1 0,0 1 0,-1-1 0,0 1 0,1-10 0,-2 16-5,0 0 0,0-1 0,0 1 0,0 0-1,0-1 1,0 1 0,0 0 0,0-1 0,0 1 0,0 0-1,0 0 1,0-1 0,0 1 0,0 0 0,0 0 0,-1-1-1,1 1 1,0 0 0,0 0 0,0-1 0,0 1 0,-1 0-1,1 0 1,0-1 0,0 1 0,0 0 0,-1 0 0,1 0-1,0 0 1,0-1 0,-1 1 0,1 0 0,0 0 0,0 0-1,-1 0 1,1 0 0,0 0 0,-1 0 0,-13 5-211,-9 15 94,14-9 118,0 1-1,1 0 1,-6 14-1,11-21 51,1-1 0,0 1 0,0 0-1,1 0 1,-1-1 0,1 1 0,0 0 0,1 1-1,-1-1 1,1 0 0,0 0 0,1 8 0,0-12-25,0 1 0,0 0 0,0 0 0,0-1 0,0 1 0,0-1 0,1 1 0,-1-1 0,0 1 0,1-1 0,0 0 1,-1 0-1,1 0 0,0 0 0,-1 0 0,1 0 0,0 0 0,0 0 0,0-1 0,0 1 0,0-1 0,-1 1 0,1-1 1,0 0-1,0 0 0,3 0 0,59 1-665,-55-2 156,-6 1-49,0 0 1,0 0-1,0-1 1,0 1-1,0-1 1,0 0-1,0 0 1,0 0-1,-1 0 1,1 0-1,0 0 1,0-1-1,-1 0 1,1 1-1,3-5 1,13-17-9254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7.607"/>
    </inkml:context>
    <inkml:brush xml:id="br0">
      <inkml:brushProperty name="width" value="0.025" units="cm"/>
      <inkml:brushProperty name="height" value="0.025" units="cm"/>
    </inkml:brush>
  </inkml:definitions>
  <inkml:trace contextRef="#ctx0" brushRef="#br0">1 1 17457,'0'0'4548,"62"51"-14990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8.354"/>
    </inkml:context>
    <inkml:brush xml:id="br0">
      <inkml:brushProperty name="width" value="0.025" units="cm"/>
      <inkml:brushProperty name="height" value="0.025" units="cm"/>
    </inkml:brush>
  </inkml:definitions>
  <inkml:trace contextRef="#ctx0" brushRef="#br0">162 385 15919,'-5'14'1666,"-64"212"5684,52-122-6575,17-98-752,-7 40 25,7-45-39,0 0-1,0 1 1,-1-1-1,1 0 1,0 0-1,-1 1 0,1-1 1,-1 0-1,1 0 1,-1 0-1,0 0 1,1 0-1,-1 0 1,0 0-1,0 0 1,0 0-1,0 0 1,0 0-1,0 0 1,0-1-1,0 1 1,0 0-1,0-1 0,0 1 1,0-1-1,-1 1 1,1-1-1,0 0 1,-2 1-1,2-1 3,0-1-1,0 1 0,0-1 1,0 1-1,0-1 1,-1 1-1,1-1 0,0 1 1,0-1-1,1 0 1,-1 0-1,0 0 0,0 1 1,0-1-1,0 0 1,1 0-1,-1 0 0,0 0 1,1 0-1,-1 0 1,1-1-1,-1 1 0,1 0 1,0 0-1,-1-1 1,-7-36 121,7 34-118,-3-35-199,1 0 0,2 0 1,1 0-1,2 1 0,2-1 0,2 0 1,1 1-1,2 0 0,2 0 1,1 1-1,2 1 0,1 0 0,2 1 1,35-54-1,-43 76 204,1 1 0,0 1 1,0-1-1,2 2 0,-1-1 0,1 2 0,19-12 1,-26 17-17,0 1 0,1 0 0,-1 0 0,1 1 0,0 0 0,0 0 0,0 0 1,0 1-1,0-1 0,0 1 0,1 1 0,-1-1 0,0 1 0,1 1 0,-1-1 0,0 1 1,0 0-1,0 0 0,0 1 0,11 3 0,-14-3 2,0 0-1,0-1 1,0 1 0,0 1-1,0-1 1,0 0 0,0 1 0,-1-1-1,0 1 1,1 0 0,-1 0-1,0 0 1,0 0 0,0 0 0,-1 0-1,1 0 1,-1 1 0,0-1-1,0 1 1,0-1 0,0 1-1,-1-1 1,1 1 0,-1-1 0,0 1-1,0 0 1,0-1 0,0 1-1,-1-1 1,0 1 0,1-1 0,-1 1-1,-3 5 1,0 3 273,0-1-1,-1 0 1,-1 0-1,1-1 1,-2 1 0,0-1-1,0 0 1,-15 15-1,16-18-28,-2 1-1,1-1 0,-1 0 0,0-1 0,0 0 0,-1-1 0,0 1 0,0-1 0,0-1 0,0 0 0,-1 0 0,0-1 0,1 0 0,-21 2 0,28 11-17359,5 16 12911,-2-32 4145,2 14-1667,-3-3 4122,-1-10-2087,0 0 0,0-1 0,0 1 0,0-1 0,0 1 0,0-1 0,0 1 0,1-1 0,-2 0 0,1 1 0,0-1 0,0 0 0,0 0 0,0 0 0,0 0 1,0 0-1,0 0 0,0 0 0,0 0 0,-1-1 0,1 1-372,30 0-1884,-7 1 623,-15 0 1032,0-1 0,1 0 0,-1 0 0,0-1-1,1 0 1,7-2 0,-39-3 6284,-24-14-6696,47 19 790,-1 1 0,1 0 0,0-1 0,0 1 1,0-1-1,0 0 0,0 1 0,0-1 0,0 0 0,0 1 0,0-1 0,0 0 1,0 0-1,0 0 0,0 0 0,0 0 0,1 0 0,-1 0 0,0 0 0,1 0 1,-1-1-1,1 1 0,-1-2 0,2 2 104,-1 0 0,1 0 1,0 1-1,0-1 0,0 0 0,0 0 1,0 1-1,0-1 0,0 0 0,0 1 1,0-1-1,0 1 0,0 0 0,0-1 1,0 1-1,0 0 0,0 0 0,0-1 1,2 1-1,67-3 2844,-67 3-3012,-1 0 0,1 0 0,-1 0 0,1 1 0,-1-1 0,1 1 1,-1-1-1,1 1 0,-1 0 0,1 0 0,-1 0 0,0 0 0,0 0 0,1 1 0,-1-1 0,0 1 1,0-1-1,0 1 0,-1 0 0,1 0 0,0-1 0,-1 1 0,1 1 0,-1-1 0,0 0 1,1 0-1,-1 0 0,0 1 0,0-1 0,-1 1 0,1-1 0,0 1 0,-1-1 0,0 1 0,1-1 1,-1 1-1,0-1 0,0 1 0,-1 4 0,0 2 321,-1 0 0,0 0 1,0-1-1,0 1 0,-1 0 0,-1-1 0,1 0 1,-1 0-1,-1 0 0,-5 8 0,8-14-355,1 0-1,-1-1 1,0 1 0,0 0-1,0 0 1,0-1 0,0 0-1,-1 1 1,1-1 0,0 0-1,-1 0 1,1 0 0,-1 0-1,1 0 1,-1-1 0,1 1-1,-5-1 1,-51-2-1164,2-1-735,53 3 1737,0 0 0,0 1 0,0-1 0,0 1-1,0 0 1,0-1 0,0 1 0,0 1 0,1-1 0,-1 0-1,0 1 1,1-1 0,-1 1 0,-2 3 0,15-6-6204,7-5-395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1.101"/>
    </inkml:context>
    <inkml:brush xml:id="br0">
      <inkml:brushProperty name="width" value="0.025" units="cm"/>
      <inkml:brushProperty name="height" value="0.025" units="cm"/>
    </inkml:brush>
  </inkml:definitions>
  <inkml:trace contextRef="#ctx0" brushRef="#br0">1 1 4132,'0'0'12844,"19"46"-11210,3-34-577,1-4-353,4 1-447,-2-1-193,0-2-64,-6 2-1314,3-3-960,-10-3-2210,-1-2-897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8.839"/>
    </inkml:context>
    <inkml:brush xml:id="br0">
      <inkml:brushProperty name="width" value="0.025" units="cm"/>
      <inkml:brushProperty name="height" value="0.025" units="cm"/>
    </inkml:brush>
  </inkml:definitions>
  <inkml:trace contextRef="#ctx0" brushRef="#br0">88 109 4356,'-8'1'11835,"-2"-1"-9754,2 2-1162,0-2 0,0 1 0,0-1 1,0-1-1,0 1 0,-14-4 0,77-9 1248,-41 9-2135,0 0 0,-1-1 0,0 0 0,14-8 0,-23 11-25,1 0-1,-1-1 1,0 1 0,0-1 0,0 0-1,0 0 1,-1 0 0,1-1-1,-1 1 1,0-1 0,0 0 0,0 0-1,0 0 1,-1 0 0,4-7-1,-10 7-379,-7 9 197,-8 8 85,14-9 122,0 1-1,0 0 1,0 0 0,0 1 0,1-1 0,0 1 0,0 0-1,0 0 1,1 0 0,0 1 0,0-1 0,1 1 0,0 0 0,0-1-1,0 1 1,1 0 0,-1 10 0,3-16-21,-1 0-1,0 0 1,0 0 0,0 0 0,0 0-1,1 0 1,-1 1 0,1-1-1,-1 0 1,1 0 0,-1 0 0,1-1-1,-1 1 1,1 0 0,0 0 0,-1 0-1,1 0 1,0-1 0,0 1-1,0 0 1,0 0 0,0-1 0,0 1-1,0-1 1,0 1 0,0-1-1,0 1 1,0-1 0,0 0 0,0 0-1,0 1 1,2-1 0,43 1 199,-33-2-163,4-1-103,1 0-1,-1-2 0,0 0 0,-1-1 0,1 0 1,20-11-1,-22 9-9,1 0 1,-1 2-1,1 0 1,1 0-1,-1 2 1,31-3-1,-46 6 107,0 0-1,-1 1 0,1-1 1,0 0-1,0 1 1,-1-1-1,1 1 0,0 0 1,-1-1-1,1 1 1,-1-1-1,1 1 0,-1 0 1,1 0-1,-1-1 1,1 1-1,-1 0 0,1 0 1,-1-1-1,0 1 1,0 0-1,1 0 0,-1 0 1,0 0-1,0-1 1,0 1-1,0 0 0,0 0 1,0 0-1,0 0 1,0 0-1,0-1 0,-1 1 1,1 1-1,-1-1 1,1 1-1,0-1 0,0 0 1,0 0-1,-1 0 1,1 0-1,1 1 1,-1-1-1,0 0 1,0 0-1,0 0 1,0 1-1,1-1 1,-1 0-1,1 0 0,-1 0 1,1 0-1,-1 0 1,1 0-1,-1 0 1,1 0-1,0 0 1,0 0-1,0 0 1,-1 0-1,1-1 1,0 1-1,0 0 1,0-1-1,0 1 0,0 0 1,0-1-1,0 1 1,2 0-1,41-1-772,-16-6-2724,0-5-2720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19.635"/>
    </inkml:context>
    <inkml:brush xml:id="br0">
      <inkml:brushProperty name="width" value="0.025" units="cm"/>
      <inkml:brushProperty name="height" value="0.025" units="cm"/>
    </inkml:brush>
  </inkml:definitions>
  <inkml:trace contextRef="#ctx0" brushRef="#br0">394 272 5573,'0'0'5456,"-9"0"-6064,-34-2 1251,12-3 4120,-56-17 0,71 17-4065,1 1 0,-1 0 1,0 2-1,0 0 0,-25 0 0,36 2-639,1 0 1,-1 0-1,0 0 0,0 1 0,0 0 1,1 0-1,-1 0 0,0 0 0,1 1 1,-1 0-1,1 0 0,0 0 0,0 1 1,0-1-1,0 1 0,0 0 1,0 0-1,1 0 0,-1 1 0,1-1 1,0 1-1,-4 5 0,7-8-56,-1-1 0,1 1 0,0-1 0,-1 1 0,1 0 0,0-1 0,0 1 0,-1-1 0,1 1 0,0 0 0,0-1 0,0 1 0,0 0 0,0-1 0,0 1 0,0 0 0,0-1 0,0 1 0,0 0 0,0-1 0,0 1 0,0 0 0,1-1 0,-1 1 0,0 0 0,1-1 0,-1 1 0,0-1 0,1 1 0,-1-1 0,0 1 1,1-1-1,-1 1 0,1-1 0,-1 1 0,1 0 0,31 7 112,39-10 88,-70 2-201,22-4 2,0-1-1,0-1 1,0 0-1,-1-2 1,0-1-1,-1 0 1,1-2-1,-2 0 1,22-17-1,-19 12 17,0-1 0,-2-2-1,0 0 1,-1-1 0,-1-1-1,-1-1 1,20-30 0,-29 32 136,-19 24-31,-22 28 37,15-11-105,1 2-1,-17 29 1,29-45-32,1 0 0,0 0 0,0 1 1,0-1-1,1 0 0,0 1 0,1 0 0,-1-1 0,2 1 0,-1 0 0,1-1 0,1 17 0,0-22-16,0 1-1,0-1 1,0 1-1,0-1 1,0 1 0,1-1-1,-1 0 1,1 0-1,0 1 1,-1-1-1,1 0 1,0 0 0,0-1-1,0 1 1,1 0-1,-1-1 1,0 1-1,1-1 1,-1 0 0,1 0-1,-1 0 1,1 0-1,-1 0 1,1 0-1,0-1 1,-1 1 0,1-1-1,0 0 1,-1 0-1,1 0 1,0 0-1,5-1 1,2 0 15,0 0 0,0-1 0,0 1 0,-1-2 0,1 0 0,0 0 0,15-8 0,-10 3-38,0-1 0,21-18 0,-32 23 5,0 1 0,0-1 1,0 0-1,0 0 0,-1 0 1,0 0-1,0-1 1,0 0-1,0 1 0,-1-1 1,0 0-1,3-8 1,-5 12-2,0 1 0,0-1 0,0 1 0,0-1 0,0 1 0,0-1 0,0 1 0,0-1 0,0 1 0,0 0 0,-1-1 0,1 1 0,0-1 0,0 1 0,0-1 0,-1 1 0,1 0 0,0-1 0,-1 1 0,1 0 0,0-1 0,-1 1 0,1 0 0,0-1 0,-1 1 0,1 0 0,-1 0 0,1-1 0,0 1 1,-1 0-1,1 0 0,-1 0 0,1-1 0,-1 1 0,1 0 0,-1 0 0,1 0 0,-1 0 0,1 0 0,-1 0 0,1 0 0,-1 0 0,1 0 0,0 1 0,-1-1 0,1 0 0,-1 0 0,1 0 0,-1 0 0,1 1 0,-1-1 0,1 0 0,0 0 0,-1 1 0,0 0 0,-28 12-24,24-9 96,0 0 0,1 0 0,-1 1 0,1 0 0,0-1 0,0 2 0,-6 9 0,9-14-45,0 0 0,1 0 0,-1 0 0,1 0 0,-1 0 0,1 0 0,-1 0 0,1 0 0,-1 1 0,1-1 0,0 0 0,0 0 0,0 1 0,0-1 0,0 0 0,0 0 0,0 0 0,0 1 0,0-1 0,0 0 0,1 0 0,-1 0 0,0 1 0,1-1 0,-1 0 0,1 0 0,-1 0 0,1 0 0,0 0 0,0 0 0,-1 0 0,1 0 0,0 0 0,0 0 0,0-1 0,0 1 0,0 0 0,0 0 0,0-1 0,0 1 0,0-1 0,0 1 0,0-1 0,0 1 0,1-1 0,-1 0 0,0 0 0,2 1 0,12 1-40,1 0-1,0-1 0,0-1 1,0-1-1,-1 0 0,1-1 1,0 0-1,28-9 0,-22 6-199,0 0 0,1 2 0,25-1 0,-47 4 230,-1 0 0,1 0 0,0 0 0,-1 1-1,1-1 1,0 0 0,-1 1 0,1-1 0,0 1 0,-1-1 0,1 0-1,-1 1 1,1-1 0,-1 1 0,1 0 0,-1-1 0,1 1-1,-1-1 1,1 1 0,-1 0 0,0-1 0,0 1 0,1 0 0,-1-1-1,0 1 1,0 0 0,0 0 0,1-1 0,-1 1 0,0 0 0,0 0-1,0-1 1,0 1 0,0 0 0,-1 0 0,1-1 0,0 1-1,0 0 1,0-1 0,-1 2 0,1-1 19,-1 0 0,1 0 1,0 0-1,0 0 0,-1 0 0,1 0 1,0 0-1,0 0 0,0 0 0,0 0 0,0 0 1,1 0-1,-1 0 0,0 0 0,0-1 1,1 1-1,-1 0 0,0 0 0,1 0 0,-1 0 1,1 0-1,-1 0 0,1-1 0,0 1 1,-1 0-1,1 0 0,0-1 0,-1 1 0,1 0 1,0-1-1,0 1 0,0-1 0,-1 1 1,1-1-1,0 1 0,0-1 0,0 0 0,0 1 1,0-1-1,2 0 0,71 1-421,-38-2-6689,-22 1 507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20.214"/>
    </inkml:context>
    <inkml:brush xml:id="br0">
      <inkml:brushProperty name="width" value="0.025" units="cm"/>
      <inkml:brushProperty name="height" value="0.025" units="cm"/>
    </inkml:brush>
  </inkml:definitions>
  <inkml:trace contextRef="#ctx0" brushRef="#br0">193 53 15887,'0'0'2488,"0"-8"-460,1 7-1950,-1-1-1,0 0 1,0 1-1,0-1 0,0 1 1,0-1-1,0 1 1,-1-1-1,1 1 1,-1-1-1,1 1 1,-1-1-1,1 1 0,-1-1 1,0 1-1,1 0 1,-1-1-1,0 1 1,0 0-1,0 0 0,0-1 1,0 1-1,-1 0 1,1 0-1,0 0 1,0 1-1,-2-2 1,-4 0 67,-1 0 1,1 1-1,0 0 1,0 0-1,0 1 1,-10 1-1,8-1-59,1 0 0,0 1-1,0 1 1,0-1 0,0 1 0,-13 6-1,18-7-87,0 0 0,1 0 0,-1 0 0,1 0 0,0 1 0,-1-1 0,1 1 0,0 0 0,0-1-1,0 1 1,0 0 0,0 0 0,0 1 0,1-1 0,-1 0 0,1 0 0,0 1 0,-1-1 0,1 1 0,0-1-1,0 1 1,1 0 0,-2 4 0,2-5-4,0-1 0,0 1-1,1-1 1,-1 0 0,0 1-1,1-1 1,-1 0 0,1 0-1,-1 1 1,1-1 0,-1 0 0,1 0-1,0 0 1,0 0 0,0 1-1,0-1 1,0 0 0,0-1-1,0 1 1,0 0 0,0 0 0,0 0-1,0-1 1,0 1 0,3 0-1,38 14 81,-29-11-27,0-1-16,16 6-30,-1 0 0,0 2 0,34 17 0,-55-24-5,0 1 1,-1-1 0,1 1 0,-1 0 0,0 1 0,-1-1 0,9 11-1,-12-13 10,0 0-1,0 1 0,0-1 0,0 1 0,-1 0 0,1-1 0,-1 1 0,0 0 0,0 0 1,0 0-1,-1 0 0,1 0 0,-1 0 0,0 0 0,-1 7 0,0-6 124,-1 0 0,0-1-1,1 1 1,-1-1 0,-1 1 0,1-1 0,-1 0-1,0 0 1,0 0 0,0 0 0,0-1-1,-1 1 1,1-1 0,-1 0 0,0 0-1,0 0 1,0 0 0,0-1 0,-1 1-1,1-1 1,-1 0 0,1-1 0,-10 3-1,-3 1 70,-1-1 0,1 0-1,-1-1 1,0-1 0,-20-1-1,35 0-232,1-1 1,0 0-1,-1 0 0,1 0 0,0 0 0,-1 0 0,1-1 1,0 1-1,-1-1 0,1 0 0,0 1 0,0-1 0,0 0 1,0 0-1,0-1 0,0 1 0,0 0 0,0-1 0,0 1 0,0-1 1,1 1-1,-1-1 0,-2-3 0,3 3-222,1-1 0,-1 0-1,1 1 1,0-1 0,0 1 0,0-1-1,0 1 1,0-1 0,0 0 0,1 1-1,-1-1 1,1 1 0,0-1 0,0 1-1,0 0 1,0-1 0,0 1-1,0 0 1,1 0 0,-1-1 0,1 1-1,1-2 1,28-33-4510,7-5-2312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20.656"/>
    </inkml:context>
    <inkml:brush xml:id="br0">
      <inkml:brushProperty name="width" value="0.025" units="cm"/>
      <inkml:brushProperty name="height" value="0.025" units="cm"/>
    </inkml:brush>
  </inkml:definitions>
  <inkml:trace contextRef="#ctx0" brushRef="#br0">178 0 15887,'0'0'8056,"-11"12"-7063,-85 104 1333,87-103-2142,0 0 0,0 1 0,2-1 0,-1 2 0,2-1 0,0 1 0,1 0 0,-6 28 0,10-41-180,2-1 0,-1 1-1,0-1 1,0 1 0,0 0 0,1-1-1,-1 1 1,1-1 0,-1 1 0,1-1-1,-1 1 1,1-1 0,0 0 0,0 1-1,0-1 1,0 0 0,0 1 0,0-1-1,0 0 1,0 0 0,1 0 0,-1 0-1,0 0 1,1 0 0,-1-1 0,0 1 0,1 0-1,-1-1 1,1 1 0,-1-1 0,1 1-1,-1-1 1,1 0 0,0 0 0,-1 1-1,1-1 1,1-1 0,12 3 11,0-2 0,-1 0 0,18-2 1,-14 1-188,8-1 34,-17 1 50,1 0 1,0 1-1,-1 0 0,1 1 0,11 2 1,-19-3 75,0 1 1,1 0 0,-1-1 0,0 1 0,0 0 0,0 1-1,0-1 1,0 0 0,0 0 0,0 1 0,0-1-1,-1 1 1,1 0 0,-1-1 0,1 1 0,-1 0 0,1 0-1,-1 0 1,0 0 0,0 0 0,0 0 0,0 0 0,0 1-1,-1-1 1,1 0 0,0 3 0,0 4 254,-1 1 1,0 0 0,0-1-1,-2 12 1,2 3 1243,17-52-706,66-177-705,-77 186-168,-5 18 11,0 1 1,0-1 0,0 0 0,0 0-1,1 0 1,-1 1 0,0-1 0,0 1-1,0-1 1,1 1 0,-1-1-1,0 1 1,1 0 0,-1 0 0,0 0-1,1 0 1,-1 0 0,0 0-1,1 0 1,-1 0 0,3 1 0,30 4-4913,-53-18-13264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21.031"/>
    </inkml:context>
    <inkml:brush xml:id="br0">
      <inkml:brushProperty name="width" value="0.025" units="cm"/>
      <inkml:brushProperty name="height" value="0.025" units="cm"/>
    </inkml:brush>
  </inkml:definitions>
  <inkml:trace contextRef="#ctx0" brushRef="#br0">1 6 13965,'0'0'7431,"75"-6"-7239,-36 16-160,9 4-32,0 3-992,2 0-2340,2 0-3939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21.610"/>
    </inkml:context>
    <inkml:brush xml:id="br0">
      <inkml:brushProperty name="width" value="0.025" units="cm"/>
      <inkml:brushProperty name="height" value="0.025" units="cm"/>
    </inkml:brush>
  </inkml:definitions>
  <inkml:trace contextRef="#ctx0" brushRef="#br0">163 82 17969,'0'0'7212,"-12"0"-6294,-1 2-695,0 0-1,0 0 0,1 1 1,-16 6-1,23-8-188,1 1 0,-1 0 0,0 0-1,1 0 1,-1 1 0,1 0 0,0 0 0,0 0 0,0 0-1,0 0 1,1 1 0,-1 0 0,1 0 0,0 0 0,0 0-1,-4 9 1,7-13-37,0 1 1,0 0-1,0-1 0,0 1 0,0-1 0,0 1 0,0 0 0,1-1 0,-1 1 1,0-1-1,0 1 0,1-1 0,-1 1 0,0-1 0,1 1 0,-1-1 0,0 1 1,1-1-1,-1 1 0,1-1 0,-1 0 0,1 1 0,-1-1 0,1 0 1,-1 1-1,1-1 0,-1 0 0,1 0 0,0 0 0,-1 1 0,1-1 0,-1 0 1,1 0-1,0 0 0,-1 0 0,1 0 0,-1 0 0,1 0 0,0 0 0,-1 0 1,1 0-1,0-1 0,37 1 132,-32-1-103,16-1-281,0-2 0,0 0 0,-1-2 0,1 0 0,26-13 0,-27 11 171,-1 1 0,1 0 0,0 1 0,1 1 0,33-2 0,-55 6 113,1 1-1,0 0 0,-1 0 0,1 0 1,0 0-1,-1 0 0,1 0 0,0 0 1,-1 1-1,1-1 0,-1 0 0,1 0 1,0 0-1,-1 1 0,1-1 0,-1 0 1,1 1-1,0-1 0,-1 0 0,1 1 1,-1-1-1,1 1 0,-1-1 0,0 1 1,1-1-1,-1 1 0,1-1 0,-1 1 1,0-1-1,0 1 0,1 0 0,-1 22 867,1 3-147,-1-25-736,0 0 0,1-1 0,-1 1 0,1 0 0,-1 0 1,1-1-1,-1 1 0,1 0 0,-1-1 0,1 1 0,-1 0 1,1-1-1,0 1 0,-1-1 0,1 1 0,0-1 0,0 1 0,-1-1 1,1 0-1,0 1 0,0-1 0,0 0 0,0 0 0,-1 0 1,1 1-1,0-1 0,0 0 0,1 0 0,22 0-149,0-1-1,-1-1 0,1-1 1,0-2-1,-1 0 1,43-15-1,-35 10-187,1 1 0,53-7 0,-84 16 333,-1 0-1,0 0 0,1 0 0,-1 0 1,0 0-1,1 0 0,-1 0 1,0 0-1,1 0 0,-1 0 0,0 0 1,1 0-1,-1 0 0,0 1 1,1-1-1,-1 0 0,0 0 0,0 0 1,1 1-1,-1-1 0,0 0 1,0 0-1,1 1 0,-1-1 0,0 0 1,0 0-1,0 1 0,0-1 1,1 0-1,-1 1 0,0-1 0,0 0 1,0 1-1,0-1 0,0 0 1,0 1-1,0-1 0,0 0 0,0 1 1,0-1-1,0 0 0,0 1 1,0-1-1,0 0 0,0 1 0,0-1 1,0 0-1,0 1 0,0-1 1,-1 0-1,1 0 0,0 1 0,0-1 1,-1 1-1,-12 29 821,1-1 388,16-27-1188,0-1 0,-1-1 1,1 1-1,0 0 0,0-1 0,-1 0 0,1 0 0,0 0 0,5-1 0,-3 1-10,106-9-2354,-77 4 915,57 1 0,-91 4 1453,0 1 1,-1-1-1,1 1 0,0-1 0,0 1 1,0-1-1,0 1 0,0-1 0,-1 1 1,1 0-1,0-1 0,-1 1 0,1 0 1,0 0-1,-1 0 0,1 0 0,-1-1 1,1 1-1,-1 0 0,1 0 0,-1 0 1,0 0-1,0 0 0,1 2 0,-1-2 22,1 1 0,-1-1 0,1 1 0,-1-1 0,1 1 0,0-1 0,0 1 0,-1-1 0,1 0 0,0 1 0,0-1 0,1 0 0,-1 0 0,0 0 0,0 0 0,2 1 0,5 1 56,-1-1 0,1-1 0,0 1 0,-1-1 0,1-1 0,0 1 0,0-1 0,-1-1 0,14-1 0,-4-1-80,0-1-1,0-1 0,20-7 0,-20 4-45,0 0 0,0 0 0,-1-2 0,21-15 0,-32 21-46,1-1 1,-1 1 0,0-1 0,0 0 0,0-1 0,-1 1-1,1-1 1,-1 0 0,-1 0 0,1 0 0,-1 0 0,0 0-1,-1-1 1,4-11 0,-6 17 69,0 1 0,1-1 0,-1 0 0,0 1 0,0-1 0,0 0 0,0 1 0,0-1 0,0 0 0,0 0-1,0 1 1,0-1 0,0 0 0,0 1 0,-1-1 0,1 0 0,0 1 0,0-1 0,-1 0 0,1 1 0,0-1 0,-1 0 0,1 1 0,-1-1 0,1 1 0,-1-1-1,1 1 1,-1-1 0,1 1 0,-1-1 0,0 0 0,-1 1-2,1 0 0,-1 0-1,0 0 1,1-1 0,-1 1-1,1 1 1,-1-1 0,0 0 0,1 0-1,-1 1 1,1-1 0,-1 0-1,-1 2 1,-4 0 45,1 1 0,0 0-1,0 1 1,0-1 0,0 1-1,-5 6 1,6-6 85,1 0 1,0 1-1,1-1 1,-1 1-1,1 0 1,0 0-1,0 0 1,1 1-1,0-1 1,0 1-1,0-1 1,0 1-1,1 0 1,0-1-1,-1 12 1,2-13-108,1 0 0,-1 0 0,1 0 0,0 0 0,0 0 1,0 0-1,0-1 0,1 1 0,0 0 0,0-1 0,0 1 0,0-1 0,0 1 0,1-1 1,-1 0-1,1 0 0,0 0 0,0 0 0,0-1 0,0 1 0,0-1 0,1 0 0,5 3 1,5 2-162,0-1 0,1-1 0,0 0 1,-1-1-1,1 0 0,23 1 0,-24-3-896,-1-2-1,1 1 1,-1-2 0,18-2-1,-2-9-4811,-12-10-5259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21.956"/>
    </inkml:context>
    <inkml:brush xml:id="br0">
      <inkml:brushProperty name="width" value="0.025" units="cm"/>
      <inkml:brushProperty name="height" value="0.025" units="cm"/>
    </inkml:brush>
  </inkml:definitions>
  <inkml:trace contextRef="#ctx0" brushRef="#br0">0 58 19603,'0'0'8135,"106"-42"-7270,-28 32-192,21 5-449,17 5-288,3 0-1249,4 0-5350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26.039"/>
    </inkml:context>
    <inkml:brush xml:id="br0">
      <inkml:brushProperty name="width" value="0.025" units="cm"/>
      <inkml:brushProperty name="height" value="0.025" units="cm"/>
    </inkml:brush>
  </inkml:definitions>
  <inkml:trace contextRef="#ctx0" brushRef="#br0">5145 390 7719,'-337'-99'7273,"-284"-63"-6816,441 134-595,-2 9 1,-1 7-1,1 9 0,-1 7 0,1 9 0,0 7 0,1 8 1,2 8-1,2 8 0,-341 133 0,397-122 139,3 5 1,2 6-1,3 4 0,3 5 1,4 5-1,3 4 0,-159 169 1,178-158-35,3 4 0,5 3 1,5 4-1,4 2 1,5 3-1,5 3 0,5 2 1,-43 144-1,48-93-98,8 2-1,8 2 0,6 1 1,9 1-1,11 335 0,19-325 202,8 0-1,9-2 0,7-1 1,79 225-1,-87-321 175,3-1 1,4-3-1,3 0 0,56 80 0,-58-107-86,1-2 1,2-1-1,3-3 0,2-2 0,1-1 0,75 52 0,-42-45-81,2-2 0,2-5 0,2-3 0,1-4 0,2-4 1,2-4-1,106 21 0,-41-22-57,1-6 1,0-7 0,239-8-1,-265-14-47,0-6-1,-2-5 1,0-7-1,-1-4 1,177-67-1,-166 41 87,-3-6-1,-2-6 1,-3-6 0,183-135-1,-142 76 204,-5-7 0,-8-7 0,-5-7 0,169-220 0,-230 251-255,-6-5-1,-6-3 1,-5-4-1,-6-3 1,-6-3 0,83-271-1,-106 248 24,34-279 1,-40-174 159,-35 496 8,-4-1 1,-6 1-1,-5 0 0,-51-194 1,48 252-182,-3 0 0,-3 1 0,-2 1 0,-3 2 0,-3 0 0,-2 2 0,-2 2 0,-2 1 1,-3 3-1,-60-59 0,49 63-381,-2 2-1,-2 2 1,-1 3 0,-2 3 0,-84-39 0,34 29-1542,-1 4 1,-153-37 0,-34 10-5403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8.683"/>
    </inkml:context>
    <inkml:brush xml:id="br0">
      <inkml:brushProperty name="width" value="0.025" units="cm"/>
      <inkml:brushProperty name="height" value="0.025" units="cm"/>
    </inkml:brush>
  </inkml:definitions>
  <inkml:trace contextRef="#ctx0" brushRef="#br0">1 430 6566,'0'0'11915,"11"-7"-10201,164-94 2172,-85 57-3515,115-40 0,38 11-302,64-24-180,-292 89 17,-19 3-766,-33 3-2144,19 1 983,-16-6-3585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2.152"/>
    </inkml:context>
    <inkml:brush xml:id="br0">
      <inkml:brushProperty name="width" value="0.025" units="cm"/>
      <inkml:brushProperty name="height" value="0.025" units="cm"/>
    </inkml:brush>
  </inkml:definitions>
  <inkml:trace contextRef="#ctx0" brushRef="#br0">26 565 2018,'-1'0'442,"0"0"0,0 0 0,0 0 0,-1 0 0,1 0 0,0 0 0,0 0 0,0 0 0,-1-1 0,1 1 0,0 0-1,0-1 1,0 1 0,0-1 0,0 1 0,0-1 0,0 1 0,0-1 0,0 0 0,0 0 0,-1 0 0,2 0-214,0 0 0,-1 0 0,1 0 0,0 0 0,0 0 0,0 1 0,0-1 0,0 0 0,0 0 0,0 0 0,1 0 0,-1 0-1,0 1 1,0-1 0,1 0 0,-1 0 0,0 0 0,1 1 0,-1-1 0,1 0 0,0-1 0,3-3 130,1-1 0,0 1 0,0 0-1,0 0 1,0 1 0,8-5 0,110-62 1214,252-104 0,-298 142-1486,257-99-867,-223 89-1161,-102 40 1448,22-11-1885,-14 1-2713,-8 0-2995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1.462"/>
    </inkml:context>
    <inkml:brush xml:id="br0">
      <inkml:brushProperty name="width" value="0.025" units="cm"/>
      <inkml:brushProperty name="height" value="0.025" units="cm"/>
    </inkml:brush>
  </inkml:definitions>
  <inkml:trace contextRef="#ctx0" brushRef="#br0">90 89 11435,'0'0'4991,"-8"0"-4831,5-1-93,0 1 0,1 0 0,-1 0 0,0 0 0,0 1 0,0-1 0,1 1 0,-1-1 0,0 1 0,1 0 0,-1 0 0,1 0 0,-1 0 0,1 1 0,-1-1 0,1 1 0,0-1 0,-1 1 0,1 0 0,0 0-1,0 0 1,1 0 0,-1 0 0,0 1 0,1-1 0,-1 0 0,1 1 0,0-1 0,-1 1 0,1-1 0,1 1 0,-1 0 0,0 0 0,0 3 0,-9 35 1732,10-41-1794,1 0 0,-1 1 0,0-1 0,0 0 0,0 1 1,0-1-1,0 0 0,0 1 0,0-1 0,0 0 0,1 1 0,-1-1 0,0 0 0,0 0 0,0 1 1,1-1-1,-1 0 0,0 0 0,0 0 0,1 1 0,-1-1 0,0 0 0,0 0 0,1 0 1,-1 0-1,0 1 0,1-1 0,-1 0 0,0 0 0,1 0 0,-1 0 0,0 0 0,1 0 0,-1 0 1,0 0-1,1 0 0,-1 0 0,0 0 0,1 0 0,-1 0 0,0 0 0,1 0 0,-1 0 0,0-1 1,0 1-1,1 0 0,-1 0 0,0 0 0,1 0 0,-1-1 0,0 1 0,0 0 0,1 0 1,-1-1-1,0 1 0,0 0 0,1-1 0,13-9 195,18-23 73,28-25-162,-56 54-124,0 1 0,1 0 1,-1 1-1,1-1 0,-1 1 0,1 0 0,0 0 0,0 0 0,0 1 0,0-1 0,0 1 0,1 1 0,4-1 0,-8 1 11,0 0 1,-1 0-1,1 1 0,0-1 0,-1 0 0,1 1 0,0 0 1,-1-1-1,1 1 0,-1 0 0,1 0 0,-1 0 1,0 0-1,1 0 0,-1 0 0,0 0 0,0 0 0,0 1 1,1-1-1,-1 0 0,-1 1 0,1-1 0,0 1 0,0-1 1,0 1-1,-1-1 0,1 1 0,-1 0 0,1-1 0,-1 1 1,0 0-1,0-1 0,1 4 0,-1-3 53,0 0-1,0 0 1,1 0-1,-1 0 1,1 0-1,-1 0 1,1-1-1,0 1 1,0 0-1,0 0 1,0-1-1,0 1 1,0 0-1,0-1 1,1 1-1,-1-1 1,0 0-1,1 1 1,-1-1-1,3 1 1,-3-2-16,0 0 1,0 0 0,-1 0 0,1 0-1,0 0 1,0 0 0,0 0-1,0 0 1,-1-1 0,1 1 0,0 0-1,0-1 1,0 1 0,-1 0 0,1-1-1,0 1 1,0-1 0,-1 1 0,1-1-1,-1 0 1,1 1 0,0-1 0,-1 1-1,1-1 1,0-1 0,16-23 447,-13 18-353,7-9-96,28-36 41,-37 50-119,1-1 1,-1 1-1,1 0 0,-1 0 0,1 0 1,0 0-1,0 1 0,0-1 0,0 1 0,0-1 1,0 1-1,0 0 0,0 0 0,0 1 1,1-1-1,3 0 0,-5 2 32,-1-1 0,1 1 0,-1-1 0,0 1 0,1 0 0,-1-1-1,0 1 1,0 0 0,1 0 0,-1 0 0,0 0 0,0 0 0,0 0 0,0 0 0,0 1 0,0-1-1,-1 0 1,1 1 0,0-1 0,-1 0 0,1 1 0,-1-1 0,1 0 0,-1 1 0,1-1 0,-1 1 0,0-1-1,0 1 1,0-1 0,0 3 0,2 57 88,-2-49-81,1 11 298,3-17 193,10-30 475,7-13-1009,-18 32 16,1 1-1,-1-1 1,1 1 0,0 0 0,-1 0-1,2 0 1,-1 1 0,0 0-1,1-1 1,0 2 0,0-1 0,-1 0-1,2 1 1,-1 0 0,0 0 0,0 1-1,1-1 1,-1 1 0,1 0-1,6 0 1,-10 1 25,-1 1-1,0-1 1,0 1-1,1 0 1,-1-1-1,0 1 1,0 0-1,0-1 1,0 1-1,0 0 1,0 0-1,0 0 1,0 0-1,0 0 1,0 0-1,-1 0 1,1 1-1,0-1 1,-1 0-1,1 0 1,-1 1-1,1-1 1,-1 0-1,0 0 1,1 1-1,-1-1 1,0 1-1,0-1 1,0 2-1,3 43 110,-3-44-102,0-2-13,0 0-1,0 0 0,0 0 1,0 1-1,0-1 0,0 0 1,0 0-1,0 0 1,0 0-1,0 0 0,0 1 1,0-1-1,0 0 0,0 0 1,0 0-1,0 0 1,0 0-1,0 0 0,0 1 1,0-1-1,0 0 0,1 0 1,-1 0-1,0 0 0,0 0 1,0 0-1,0 0 1,0 1-1,0-1 0,0 0 1,0 0-1,0 0 0,1 0 1,-1 0-1,0 0 0,0 0 1,0 0-1,0 0 1,0 0-1,0 0 0,1 0 1,-1 0-1,0 0 0,0 0 1,0 0-1,0 0 0,0 0 1,1 0-1,-1 0 1,0 0-1,0 0 0,0 0 1,0 0-1,0 0 0,10-7-2781,5-11-4673,-4 1-1789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6.630"/>
    </inkml:context>
    <inkml:brush xml:id="br0">
      <inkml:brushProperty name="width" value="0.025" units="cm"/>
      <inkml:brushProperty name="height" value="0.025" units="cm"/>
    </inkml:brush>
  </inkml:definitions>
  <inkml:trace contextRef="#ctx0" brushRef="#br0">73 519 13549,'0'0'859,"-9"-3"161,2 1-758,0-1 0,1 1 0,-1-1 0,1 0 0,-12-8 0,17 10-176,0 0-1,0 0 0,0 0 0,0 0 1,1 0-1,-1 0 0,0 0 0,0 0 0,1 0 1,-1 0-1,0 0 0,1 0 0,-1-1 1,1 1-1,-1 0 0,1 0 0,0-1 0,0 1 1,-1-2-1,2 1-15,-1 1 1,1-1 0,-1 0-1,1 0 1,0 0-1,0 1 1,-1-1-1,1 1 1,0-1 0,1 0-1,-1 1 1,0-1-1,0 1 1,1 0-1,-1 0 1,0-1 0,1 1-1,2-1 1,40-27 419,2 2 1,1 2 0,89-34 0,-47 22-399,-4 0-92,130-60-2872,-75 25-3983,-47 18-811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37.789"/>
    </inkml:context>
    <inkml:brush xml:id="br0">
      <inkml:brushProperty name="width" value="0.025" units="cm"/>
      <inkml:brushProperty name="height" value="0.025" units="cm"/>
    </inkml:brush>
  </inkml:definitions>
  <inkml:trace contextRef="#ctx0" brushRef="#br0">1268 1147 7527,'0'0'12246,"11"-4"-10932,26-8-775,-2-3 1,1-1 0,61-39-1,-34 14-444,68-60 1,-102 76-75,-2-1 1,0-2 0,-2 0 0,-1-2-1,-1 0 1,22-41 0,-33 48-12,0-1 1,-1 0-1,-2-1 0,0 0 1,-1-1-1,-2 0 1,-1 0-1,-1 0 0,1-45 1,-5 59-5,0 0 0,-1 0 0,-1 0 0,0 0 0,-1 1 0,0-1 0,-1 1 1,0 0-1,-1 0 0,0 0 0,0 1 0,-1-1 0,-9-11 0,4 9-7,-1 0 0,0 1 0,-1 1 0,0-1 0,-1 2 0,0 0 0,0 1-1,-22-11 1,-2 4-19,0 1 0,-1 2 1,-1 2-1,0 1 0,0 2 0,-82-5 0,46 11-13,-1 3 1,1 3 0,-1 3 0,2 4-1,-1 3 1,-84 27 0,102-22 21,1 2 0,1 3 0,2 2 0,0 3-1,2 1 1,1 3 0,1 3 0,-57 53 0,79-63 31,2 1 0,1 2 0,1 1 0,2 0 0,1 2 0,-21 41 0,31-50-23,1 1 0,1-1 0,1 2 0,1-1 0,1 1 0,1 0 0,2 0 0,0 1 0,2-1 0,2 30 0,-1-46-40,1 0 0,1 0 0,0-1 0,0 1 1,0-1-1,1 0 0,1 1 0,-1-1 0,1 0 0,0-1 0,1 1 1,0-1-1,0 0 0,11 11 0,-11-13-270,0-1 0,1 0 0,-1 0 0,1 0 0,0-1 0,0 1 0,0-1 0,0-1 0,1 1 0,-1-1 0,1 0 0,0-1 0,-1 0 0,1 0 0,0 0 0,0-1 0,0 1 0,0-2 0,8 0 0,25-9-5783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38.400"/>
    </inkml:context>
    <inkml:brush xml:id="br0">
      <inkml:brushProperty name="width" value="0.025" units="cm"/>
      <inkml:brushProperty name="height" value="0.025" units="cm"/>
    </inkml:brush>
  </inkml:definitions>
  <inkml:trace contextRef="#ctx0" brushRef="#br0">5 286 6951,'0'0'5482,"0"10"-3501,-1-3-1776,0-1 30,0 0-1,0 0 0,1 0 1,-1 0-1,2 0 0,-1-1 1,1 1-1,0 0 0,0 0 1,0 0-1,1-1 0,0 1 1,0 0-1,4 7 0,6 2-29,1-1 0,0 1 0,1-2 0,1 0-1,0-1 1,1 0 0,0-2 0,0 1 0,1-2-1,1 0 1,-1-2 0,1 1 0,1-2 0,35 8-1,-32-10 1,-1-1 0,0-1-1,0 0 1,1-2-1,-1 0 1,1-2 0,-1 0-1,0-2 1,0 0-1,0-1 1,0-1 0,-1-1-1,25-12 1,-30 11-38,0-1 0,0 0 0,0-1-1,-1-1 1,-1 0 0,0-1 0,-1-1 0,0 0 0,0 0 0,17-29 0,-24 32 0,0 1 0,0-1 0,-1 0 1,0 0-1,-1-1 0,0 1 0,-1-1 0,0 1 1,0-1-1,-1 0 0,-1 0 0,0 0 0,0 0 1,-1 1-1,-1-1 0,1 0 0,-2 1 0,-6-20 1,2 15-145,0 1 0,0-1 0,-2 2 0,1-1 0,-2 1 0,0 1 0,0 0 1,-21-18-1,31 30-133,-1 0 0,1 0 0,0-1 1,0 1-1,-1 0 0,1 0 0,0 0 1,0-1-1,0 1 0,-1 0 0,1 0 1,0 0-1,0-1 0,0 1 0,0 0 1,0-1-1,-1 1 0,1 0 0,0 0 1,0-1-1,0 1 0,0 0 0,0 0 1,0-1-1,0 1 0,0 0 0,0-1 0,0 1 1,0 0-1,0-1 0,0 1 0,0 0 1,1 0-1,-1-1 0,0 1 0,0 0 1,0 0-1,0-1 0,0 1 0,1 0 1,-1 0-1,0-1 0,0 1 0,0 0 1,1 0-1,-1 0 0,0 0 0,0-1 1,1 1-1,-1 0 0,0 0 0,0 0 1,1 0-1,-1 0 0,0 0 0,0 0 0,1-1 1,-1 1-1,0 0 0,1 0 0,1 0-641,9-7-6680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39.014"/>
    </inkml:context>
    <inkml:brush xml:id="br0">
      <inkml:brushProperty name="width" value="0.025" units="cm"/>
      <inkml:brushProperty name="height" value="0.025" units="cm"/>
    </inkml:brush>
  </inkml:definitions>
  <inkml:trace contextRef="#ctx0" brushRef="#br0">53 116 14606,'0'0'870,"13"-9"27,81-53 1687,-81 55-2182,-1 1 0,1 0 1,1 0-1,-1 1 1,1 1-1,-1 0 0,18-2 1,-30 6-399,-1 0 0,1 0 0,-1 0 0,0 0 1,1 0-1,-1 0 0,0 0 0,1 0 0,-1 0 1,1 0-1,-1 0 0,0 0 0,1 0 0,-1 0 1,1 0-1,-1 0 0,0 1 0,1-1 0,-1 0 1,0 0-1,1 0 0,-1 1 0,0-1 0,1 0 1,-1 0-1,0 1 0,0-1 0,1 0 0,-1 1 1,0-1-1,0 0 0,1 1 0,-1-1 0,0 0 1,0 1-1,0-1 0,0 0 0,0 1 0,1-1 1,-1 1-1,0-1 0,0 0 0,0 1 1,0-1-1,0 1 0,0 0 0,-10 20 178,-8 1-37,-2-1 1,-1 0 0,0-2-1,-35 25 1,-21 19-79,70-57-53,1-1-1,-1 1 1,1 0-1,0 1 1,1-1-1,-1 1 1,1 0 0,1 1-1,-1-1 1,1 1-1,1 0 1,-5 12-1,8-18-11,0 0-1,0 0 1,0 0-1,0 0 1,1-1-1,-1 1 1,1 0-1,-1 0 1,1-1-1,0 1 0,-1 0 1,1-1-1,0 1 1,0 0-1,0-1 1,0 1-1,1-1 1,-1 0-1,0 1 1,0-1-1,1 0 1,-1 0-1,1 0 1,-1 0-1,1 0 1,0 0-1,-1 0 1,1 0-1,0-1 0,0 1 1,-1-1-1,1 1 1,0-1-1,0 0 1,3 0-1,11 3 45,1-1 0,33 0-1,-39-1-27,179-8-948,-63-12-7140,-58 4-5511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40.430"/>
    </inkml:context>
    <inkml:brush xml:id="br0">
      <inkml:brushProperty name="width" value="0.025" units="cm"/>
      <inkml:brushProperty name="height" value="0.025" units="cm"/>
    </inkml:brush>
  </inkml:definitions>
  <inkml:trace contextRef="#ctx0" brushRef="#br0">1 303 5157,'0'0'18006,"11"-7"-16164,43-34-1412,-2-2-1,-1-2 1,73-87 0,-112 117-426,3-5 320,-13 21-168,-7 12-90,-33 61-49,26-55-16,2 0 0,0 1 0,1 0 1,1 1-1,1 0 0,1 0 0,-4 25 0,9-44-65,1-1-1,0 1 1,0-1-1,0 0 1,0 1-1,0-1 1,0 1-1,0-1 1,0 1-1,0-1 1,1 0-1,-1 1 1,0-1-1,1 1 1,0-1-1,-1 0 0,1 0 1,0 1-1,-1-1 1,1 0-1,0 0 1,0 0-1,0 0 1,0 0-1,0 0 1,0 0-1,0 0 1,1 0-1,-1 0 1,0-1-1,0 1 0,1 0 1,-1-1-1,0 1 1,1-1-1,1 1 1,2-1-491,-1 0 0,0 0 0,1 0 0,-1 0-1,1-1 1,-1 1 0,0-1 0,0 0 0,1-1 0,-1 1 0,4-3 0,23-15-7319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40.775"/>
    </inkml:context>
    <inkml:brush xml:id="br0">
      <inkml:brushProperty name="width" value="0.025" units="cm"/>
      <inkml:brushProperty name="height" value="0.025" units="cm"/>
    </inkml:brush>
  </inkml:definitions>
  <inkml:trace contextRef="#ctx0" brushRef="#br0">0 50 17392,'0'0'7784,"25"-10"-10667,-5-8-1121,-6-4-3267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41.152"/>
    </inkml:context>
    <inkml:brush xml:id="br0">
      <inkml:brushProperty name="width" value="0.025" units="cm"/>
      <inkml:brushProperty name="height" value="0.025" units="cm"/>
    </inkml:brush>
  </inkml:definitions>
  <inkml:trace contextRef="#ctx0" brushRef="#br0">509 43 4452,'-12'-5'6241,"-8"-3"-5210,-1 1 1,0 1-1,0 1 0,-1 1 1,0 1-1,0 0 1,-33 2-1,44 1-906,-1 1 1,0 1-1,1 0 1,-1 0-1,1 1 0,-1 1 1,1 0-1,0 0 1,1 1-1,-1 1 1,1-1-1,0 2 0,0-1 1,1 2-1,0-1 1,-15 16-1,13-9-161,0 1 1,1 0-1,1 1 0,0 0 0,1 0 1,1 1-1,0 0 0,1 0 0,1 0 1,1 1-1,0 0 0,2 0 1,0 0-1,1 0 0,0 0 0,2 1 1,0-1-1,1 0 0,5 22 1,-4-27 42,0 0 0,1 0 0,1 0 1,0 0-1,0-1 0,1 0 1,1 0-1,0 0 0,1-1 0,0 0 1,0-1-1,1 0 0,1 0 0,-1-1 1,2 0-1,-1 0 0,1-1 1,0-1-1,1 0 0,0 0 0,0-1 1,1-1-1,-1 0 0,1-1 1,0 0-1,16 2 0,1-3 262,0 0-1,-1-3 1,1 0-1,0-2 1,-1-1-1,1-1 1,-1-2-1,0-1 1,0-1 0,-1-1-1,0-2 1,-1 0-1,0-2 1,-1-1-1,0-2 1,-2 0-1,1-1 1,-2-2-1,-1 0 1,0-2 0,-1 0-1,20-27 1,-33 37-191,-1 0 0,0-1 1,0 0-1,-1 0 1,-1 0-1,0-1 0,0 1 1,-1-1-1,-1 0 1,0-1-1,-1 1 0,-1 0 1,0-1-1,-1-22 1,-1 26-63,-1 1 1,1-1 0,-2 1-1,1 0 1,-1 0 0,-1 0-1,0 0 1,0 0 0,-1 1-1,0 0 1,0 0 0,-1 0-1,0 1 1,0 0 0,0 0-1,-1 0 1,-1 1 0,1 0-1,-1 0 1,0 1 0,-10-6-1,3 4-95,-1 0-1,0 1 0,0 0 0,-1 1 1,1 1-1,-1 1 0,0 0 0,0 1 1,0 1-1,-1 1 0,1 0 0,0 1 1,-21 5-1,13-2-752,0 2 0,1 1 0,-29 12 0,26-7-1706,0 1-1,-34 23 1,-2 9-9164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48.358"/>
    </inkml:context>
    <inkml:brush xml:id="br0">
      <inkml:brushProperty name="width" value="0.025" units="cm"/>
      <inkml:brushProperty name="height" value="0.025" units="cm"/>
    </inkml:brush>
  </inkml:definitions>
  <inkml:trace contextRef="#ctx0" brushRef="#br0">1 1 5285,'0'0'3619,"9"3"-1035,-2 0-2213,0 1-1,-1 0 1,1 0 0,-1 0-1,0 1 1,0 0 0,0 0-1,-1 0 1,0 1 0,0 0-1,0 0 1,-1 0-1,7 12 1,193 356 1637,-138-247-1768,235 490-10,89 162 634,377 441 220,-441-724-1020,1414 2070 3075,-1477-2233-2963,-142-196-5717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48.784"/>
    </inkml:context>
    <inkml:brush xml:id="br0">
      <inkml:brushProperty name="width" value="0.025" units="cm"/>
      <inkml:brushProperty name="height" value="0.025" units="cm"/>
    </inkml:brush>
  </inkml:definitions>
  <inkml:trace contextRef="#ctx0" brushRef="#br0">0 319 3748,'0'0'12641,"14"8"-11072,53 38-442,-1 4 0,75 74 0,-24-20-499,-98-89-562,26 25 166,80 51 0,-111-82-95,1-1 1,0 0 0,0-1 0,0-1-1,1 0 1,0-1 0,0-1 0,0 0 0,1-1-1,26 1 1,-39-4-74,-1-1-1,1 1 1,0-1 0,-1 0-1,1 0 1,0 0 0,-1 0-1,1-1 1,-1 1 0,0-1-1,1 0 1,-1 0 0,0 0-1,0 0 1,0-1 0,0 1-1,-1-1 1,1 1 0,-1-1-1,0 0 1,1 0 0,-1-1-1,0 1 1,-1 0 0,1 0-1,-1-1 1,1 1 0,-1-1-1,0 0 1,1-7 0,2-11 169,-1-1 1,-1 0-1,-1-44 1,-1 45-72,-16-302 879,-19 109-7165,21 167 647,-2 8-4895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49.571"/>
    </inkml:context>
    <inkml:brush xml:id="br0">
      <inkml:brushProperty name="width" value="0.025" units="cm"/>
      <inkml:brushProperty name="height" value="0.025" units="cm"/>
    </inkml:brush>
  </inkml:definitions>
  <inkml:trace contextRef="#ctx0" brushRef="#br0">0 693 6534,'0'0'10624,"2"-11"-9648,68-296 2156,-7 48-877,-56 221-1956,9-40 320,-9 103-197,-3 12-336,41 235 147,-38-239-221,2-2 1,1 1-1,2-1 1,1-1-1,1 0 0,24 36 1,-35-61-89,0 0 0,1 0 0,-1 0 1,1 0-1,1-1 0,-1 1 1,1-1-1,-1 0 0,1-1 0,0 1 1,1-1-1,-1 0 0,1 0 1,-1 0-1,1-1 0,0 0 1,0 0-1,0-1 0,0 1 0,0-1 1,12 0-1,-18-1-21,1 0 1,-1 0-1,0 0 1,0 0-1,1 0 1,-1 0-1,0 0 1,1 0-1,-1 0 1,0 0-1,1 0 1,-1 0-1,0 0 1,0 0-1,1 0 1,-1 0-1,0 0 1,1-1-1,-1 1 1,0 0-1,0 0 1,1 0-1,-1-1 1,0 1-1,0 0 0,0 0 1,1 0-1,-1-1 1,0 1-1,0 0 1,0 0-1,0-1 1,0 1-1,1 0 1,-1-1-1,0 1 1,0 0-1,0 0 1,0-1-1,0 1 1,0 0-1,0-1 1,0 1-1,0 0 1,0-1-1,0 1 1,0 0-1,0-1 0,0 0-207,0-7-5034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1.921"/>
    </inkml:context>
    <inkml:brush xml:id="br0">
      <inkml:brushProperty name="width" value="0.025" units="cm"/>
      <inkml:brushProperty name="height" value="0.025" units="cm"/>
    </inkml:brush>
  </inkml:definitions>
  <inkml:trace contextRef="#ctx0" brushRef="#br0">25 56 6598,'0'0'11302,"-4"10"-10363,0 1-680,0 0-1,1 0 0,0 0 1,1 1-1,0-1 0,1 1 1,0-1-1,1 1 1,1 19-1,-1-30-251,1-1-1,-1 1 1,0 0 0,0-1-1,0 1 1,1 0 0,-1-1-1,0 1 1,1-1-1,-1 1 1,1-1 0,-1 1-1,0-1 1,1 1 0,-1-1-1,1 1 1,0-1 0,-1 1-1,1-1 1,-1 0 0,1 1-1,-1-1 1,1 0 0,0 0-1,-1 1 1,1-1 0,0 0-1,-1 0 1,1 0 0,0 0-1,-1 0 1,1 0 0,0 0-1,-1 0 1,1 0-1,0 0 1,-1 0 0,1 0-1,0-1 1,-1 1 0,1 0-1,0 0 1,-1-1 0,1 1-1,-1 0 1,1-1 0,-1 1-1,1-1 1,-1 1 0,1-1-1,-1 1 1,1-2 0,28-25 272,-29 27-281,25-35-160,-21 28 103,1-1-1,0 1 1,0 0-1,0 1 0,1-1 1,0 1-1,0 0 1,1 1-1,0 0 1,7-5-1,-13 9 54,0 1 0,-1 0 1,1 0-1,0 0 0,0 0 0,-1 0 0,1 0 1,0 0-1,-1 0 0,1 0 0,0 0 0,0 0 1,-1 1-1,1-1 0,0 0 0,-1 0 0,1 1 0,0-1 1,-1 0-1,1 1 0,-1-1 0,1 1 0,0-1 1,-1 1-1,1-1 0,-1 1 0,0-1 0,1 1 1,-1-1-1,1 1 0,-1 0 0,0-1 0,1 1 0,-1 0 1,0-1-1,0 1 0,1 0 0,-1-1 0,0 1 1,0 0-1,0 0 0,0-1 0,0 1 0,0 0 1,0 1-1,1 43 154,-2-36-120,1 44 1035,23-73-711,8-18-511,-10 11-620,33-32 1,-48 53 528,-1 1 0,1 0 0,0 1 0,0 0 1,1 0-1,-1 0 0,1 0 0,0 1 0,-1 0 0,2 1 0,-1-1 0,7 0 0,-13 3 228,0 0-1,0 0 0,0 0 0,0 0 0,-1 0 1,1 0-1,0 0 0,0 0 0,0 0 1,0 0-1,0 1 0,-1-1 0,1 0 1,0 1-1,0-1 0,-1 1 0,1-1 1,0 1-1,-1-1 0,1 1 0,0-1 0,-1 1 1,1 0-1,-1-1 0,1 1 0,-1 0 1,1 0-1,-1-1 0,1 1 0,-1 0 1,1 1-1,3 36 337,-16 36 1745,8-49-1397,3-19-3301,4-18-2778,2-8-6429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49.932"/>
    </inkml:context>
    <inkml:brush xml:id="br0">
      <inkml:brushProperty name="width" value="0.025" units="cm"/>
      <inkml:brushProperty name="height" value="0.025" units="cm"/>
    </inkml:brush>
  </inkml:definitions>
  <inkml:trace contextRef="#ctx0" brushRef="#br0">0 1 16335,'0'0'-4964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0.262"/>
    </inkml:context>
    <inkml:brush xml:id="br0">
      <inkml:brushProperty name="width" value="0.025" units="cm"/>
      <inkml:brushProperty name="height" value="0.025" units="cm"/>
    </inkml:brush>
  </inkml:definitions>
  <inkml:trace contextRef="#ctx0" brushRef="#br0">0 21 9737,'0'0'12738,"8"-5"-11543,-6 3-1147,0 0 32,0 1 0,0 0-1,0-1 1,0 1 0,0 0-1,0 0 1,1 0 0,-1 0-1,0 0 1,5 0 0,-6 1-49,0 0 0,0 1 0,1-1 1,-1 1-1,0-1 0,0 1 1,0-1-1,0 1 0,1 0 1,-1-1-1,0 1 0,0 0 0,0 0 1,-1 0-1,1 0 0,0 0 1,0 0-1,0 0 0,-1 0 1,1 0-1,-1 0 0,1 0 0,-1 1 1,1-1-1,-1 0 0,1 0 1,-1 1-1,0-1 0,0 3 0,6 29 96,-1 0 0,-2 1 0,-2-1 0,-1 1 0,-1 0 0,-10 52 0,4-25 319,7-59-425,-1 1 1,1 0-1,0-1 0,-1 1 0,1 0 1,0-1-1,0 1 0,1 0 0,-1-1 1,1 1-1,-1-1 0,1 1 1,0 0-1,0-1 0,0 0 0,0 1 1,0-1-1,1 0 0,-1 1 0,1-1 1,-1 0-1,1 0 0,0 0 0,0 0 1,4 2-1,-3-2-20,1-1 1,0 0-1,0 0 1,0-1-1,0 1 0,0-1 1,0 0-1,0 0 0,0 0 1,0-1-1,0 1 1,0-1-1,0 0 0,0 0 1,0 0-1,7-4 1,5-2-615,-1 0 0,0-1 0,0-1 0,18-15 0,22-22-7325,-26 17-1329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0.593"/>
    </inkml:context>
    <inkml:brush xml:id="br0">
      <inkml:brushProperty name="width" value="0.025" units="cm"/>
      <inkml:brushProperty name="height" value="0.025" units="cm"/>
    </inkml:brush>
  </inkml:definitions>
  <inkml:trace contextRef="#ctx0" brushRef="#br0">1 135 18962,'0'0'8072,"14"-43"-11692,1 11-127,-5 1-2435,-4 2-4997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0.981"/>
    </inkml:context>
    <inkml:brush xml:id="br0">
      <inkml:brushProperty name="width" value="0.025" units="cm"/>
      <inkml:brushProperty name="height" value="0.025" units="cm"/>
    </inkml:brush>
  </inkml:definitions>
  <inkml:trace contextRef="#ctx0" brushRef="#br0">427 28 10826,'-12'0'1815,"-1"2"-1475,0 0 0,-1 0 0,1 1 0,0 1 0,1 0 0,-1 1 0,1 1 0,0 0 0,0 0 0,1 1 0,-1 1 0,-17 15 0,6-2-113,2 0-1,1 1 0,0 1 0,2 1 0,0 1 0,2 1 0,1 0 0,1 1 0,1 0 0,1 1 0,2 1 0,1 0 0,-11 58 0,17-65-208,1-1-1,1 1 1,0-1 0,2 1-1,0-1 1,2 1-1,0-1 1,1 0 0,2 0-1,0-1 1,1 1-1,1-1 1,1 0-1,0-1 1,2 0 0,0-1-1,1 0 1,1-1-1,0 0 1,22 19-1,-21-23 49,1-1 1,1-1-1,0 0 0,0-1 0,1-1 0,0 0 0,1-2 0,0 0 0,0-1 0,0 0 0,1-2 0,0 0 0,0-1 0,0-1 0,0-1 0,0-1 0,0 0 0,1-1 0,-1-2 0,0 0 0,-1 0 0,1-2 0,0 0 0,-1-2 0,0 0 0,-1 0 0,0-2 0,0 0 0,20-15 0,-8 2 318,-1-1 0,-2-1-1,0-1 1,-1-1 0,-2-1 0,-1-1 0,-1-1-1,31-59 1,-34 52-74,-1-2 1,-2 0-1,-1-1 0,-2 0 0,-2-1 1,-2 0-1,5-60 0,-12 81-275,0 0 1,-1 0-1,-2 0 0,0 0 0,0 0 0,-2 0 0,0 1 0,-12-30 1,13 40-97,-1 0 1,0 0 0,0 1 0,-1-1 0,0 1 0,0 0 0,-1 1 0,0-1 0,0 1 0,0 0 0,-1 0 0,0 1 0,0 0 0,0 0 0,-1 1 0,0 0 0,1 0 0,-2 1-1,1 0 1,-15-4 0,10 5-252,1 0-1,-1 1 1,0 0-1,0 0 1,0 2-1,0 0 1,1 0-1,-1 1 1,0 1-1,1 0 1,-1 0-1,-22 11 1,13-2-954,-1 0 1,2 2 0,0 0 0,1 1 0,-30 29 0,-8 15-4624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5.498"/>
    </inkml:context>
    <inkml:brush xml:id="br0">
      <inkml:brushProperty name="width" value="0.025" units="cm"/>
      <inkml:brushProperty name="height" value="0.025" units="cm"/>
    </inkml:brush>
  </inkml:definitions>
  <inkml:trace contextRef="#ctx0" brushRef="#br0">4521 0 6566,'0'0'7031,"-11"12"-6866,-23 25 348,2 3-1,-36 58 1,-95 192 474,-42 71-1168,-440 653-1164,-917 1526 432,1033-1711 1272,-285 476 2431,730-1160-2747,-264 444 1030,334-572-1034,6-18-2134,4-34-4070,4 2 917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5.855"/>
    </inkml:context>
    <inkml:brush xml:id="br0">
      <inkml:brushProperty name="width" value="0.025" units="cm"/>
      <inkml:brushProperty name="height" value="0.025" units="cm"/>
    </inkml:brush>
  </inkml:definitions>
  <inkml:trace contextRef="#ctx0" brushRef="#br0">123 0 10570,'0'0'5749,"-4"8"-4046,-9 25-1693,1 0-1,2 0 0,1 1 0,1 0 1,-3 47-1,-3 8-22,5-41 1,-2 1 274,2 1 0,3 0 0,0 101 0,6-150-248,0 0 0,0 0 0,0 0-1,0 0 1,1 0 0,-1 0 0,1 0 0,-1 0 0,1 1 0,-1-1 0,1-1 0,-1 1 0,1 0 0,0 0 0,0 0 0,-1 0 0,1 0 0,0-1 0,0 1-1,0 0 1,0-1 0,0 1 0,0 0 0,0-1 0,0 0 0,0 1 0,0-1 0,0 1 0,0-1 0,1 0 0,-1 0 0,0 0 0,0 0 0,0 0-1,0 0 1,1 0 0,-1 0 0,0 0 0,0 0 0,0-1 0,0 1 0,0 0 0,2-2 0,5 0 203,1-1 0,-1 0 0,0 0-1,14-9 1,225-165 1717,-124 84-1860,-7 10 34,56-40-2779,-131 87-2614,-16 6-3203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6.699"/>
    </inkml:context>
    <inkml:brush xml:id="br0">
      <inkml:brushProperty name="width" value="0.025" units="cm"/>
      <inkml:brushProperty name="height" value="0.025" units="cm"/>
    </inkml:brush>
  </inkml:definitions>
  <inkml:trace contextRef="#ctx0" brushRef="#br0">0 236 11275,'11'-11'1601,"33"-32"830,49-37-1,-74 64-1937,1 2 0,0 0 0,1 2 0,1 0 0,0 1 0,29-9 0,-50 19-483,0 1-1,0-1 0,0 1 1,0 0-1,0 0 1,0-1-1,0 1 1,1 0-1,-1 0 1,0 0-1,0 0 0,0 0 1,0 0-1,0 1 1,0-1-1,0 0 1,0 1-1,0-1 1,0 0-1,0 1 0,0-1 1,0 1-1,0-1 1,-1 1-1,1 0 1,0-1-1,0 1 1,0 0-1,-1 0 0,1-1 1,0 1-1,-1 0 1,1 0-1,-1 0 1,1 0-1,-1 0 1,1 0-1,-1 0 0,0 0 1,0 0-1,1 0 1,-1 0-1,0 0 1,0 0-1,0 0 1,0 0-1,0 0 0,0 0 1,0 0-1,0 0 1,-1 0-1,1 0 1,-1 2-1,0 8 90,-1 0 0,-1 0-1,0-1 1,-5 12 0,-51 102 90,41-90 248,1 1 0,-22 63 0,38-95-374,0 0-1,0 1 1,1-1 0,-1 0 0,1 1 0,0-1 0,0 0 0,0 1-1,0-1 1,2 7 0,-2-9-39,1 1 0,-1-1 0,1 0-1,0 1 1,-1-1 0,1 0 0,0 0 0,0 1 0,0-1-1,0 0 1,0 0 0,0 0 0,0 0 0,0 0-1,1 0 1,-1-1 0,0 1 0,2 1 0,3-1 24,0 1 0,-1-1 1,1 0-1,0-1 1,0 0-1,0 1 0,0-2 1,0 1-1,0-1 0,0 0 1,6-2-1,16-3 51,0-3 0,0 0 0,45-23 1,-48 19-1692,44-30 0,-33 11-4269,-5-2-5622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7.359"/>
    </inkml:context>
    <inkml:brush xml:id="br0">
      <inkml:brushProperty name="width" value="0.025" units="cm"/>
      <inkml:brushProperty name="height" value="0.025" units="cm"/>
    </inkml:brush>
  </inkml:definitions>
  <inkml:trace contextRef="#ctx0" brushRef="#br0">1 131 13677,'0'0'4244,"6"-11"-2461,4-4-1322,0 1 0,0-1 0,19-18 0,-26 29-390,1 1-1,-1-1 1,0 1-1,1 0 1,0 0-1,0 0 1,0 0-1,0 1 1,0 0-1,0-1 1,1 2-1,-1-1 1,1 0-1,-1 1 1,1 0-1,0 0 1,-1 0-1,1 1 1,0-1-1,0 1 1,6 1-1,-10 0-64,-1-1-1,1 1 0,0 0 0,-1 0 1,1 0-1,-1 0 0,1 0 1,-1 0-1,1 0 0,-1 0 1,1 0-1,-1 0 0,0 0 1,0 0-1,0 1 0,0-1 1,0 0-1,0 0 0,0 0 1,0 0-1,0 0 0,0 2 1,-4 24 250,1-17-181,-1-1 0,0 1 1,0-1-1,-1 0 0,-1-1 0,-6 10 0,6-10-63,0 0 0,1 0 0,1 1-1,-1-1 1,1 1 0,-5 16 0,9-24-17,0 0 0,1 0 0,-1 0 0,0 0 0,1-1 0,-1 1 0,0 0 0,1 0 0,-1-1 0,1 1 0,-1 0 0,1 0 0,0-1 0,-1 1 0,1-1 0,0 1 0,-1-1 0,1 1 0,0-1 0,0 1 0,-1-1 0,1 1 0,0-1 1,0 0-1,0 0 0,0 1 0,-1-1 0,1 0 0,0 0 0,0 0 0,0 0 0,0 0 0,0 0 0,0 0 0,-1 0 0,1 0 0,1-1 0,43 0 43,-40 1-31,20-3 94,-12 1-136,1 1 0,-1 0-1,0 1 1,0 0 0,1 1 0,12 3-1,-24-4 44,0 1-1,0-1 1,-1 1-1,1 0 0,0-1 1,-1 1-1,1 0 1,0 0-1,-1 0 0,1 0 1,-1 1-1,0-1 1,1 0-1,-1 1 1,0-1-1,0 1 0,0-1 1,0 1-1,0-1 1,1 3-1,-1-1 45,-1 0-1,1 1 0,-1-1 1,0 0-1,0 1 0,0-1 1,-1 0-1,1 1 1,-1-1-1,1 0 0,-1 1 1,0-1-1,0 0 1,-1 0-1,-1 4 0,0-2 104,0-1-1,0 1 0,-1-1 0,1 0 0,-1 0 0,0 0 0,0 0 0,-1-1 0,1 1 0,-1-1 0,0 0 0,1-1 1,-1 1-1,0-1 0,-1 0 0,1 0 0,0 0 0,-1-1 0,1 0 0,0 0 0,-9 0 0,12-6-3512,10-5 1189,12-9-1747,6 0-1092,5-2-1499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7.704"/>
    </inkml:context>
    <inkml:brush xml:id="br0">
      <inkml:brushProperty name="width" value="0.025" units="cm"/>
      <inkml:brushProperty name="height" value="0.025" units="cm"/>
    </inkml:brush>
  </inkml:definitions>
  <inkml:trace contextRef="#ctx0" brushRef="#br0">1 58 17168,'0'0'6791,"0"-28"-17201,3-1 1345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4:58.048"/>
    </inkml:context>
    <inkml:brush xml:id="br0">
      <inkml:brushProperty name="width" value="0.025" units="cm"/>
      <inkml:brushProperty name="height" value="0.025" units="cm"/>
    </inkml:brush>
  </inkml:definitions>
  <inkml:trace contextRef="#ctx0" brushRef="#br0">485 1 7399,'-16'0'351,"-1"-1"0,0 2 0,0 0 0,0 1 0,1 1-1,-1 1 1,1 0 0,0 1 0,0 0 0,0 2 0,1 0 0,0 0 0,0 2 0,-25 18 0,22-12-39,0 2 0,0 0 0,2 1 1,0 0-1,2 2 0,0 0 0,0 0 0,2 1 1,1 1-1,1 0 0,-13 39 0,14-29-185,1 1-1,1 0 0,2 1 0,2-1 0,1 1 1,2 0-1,6 64 0,-2-77-116,0 1 1,1-1-1,1 0 0,0 0 1,2-1-1,1 0 0,0 0 1,1-1-1,2 0 0,19 25 1,-21-32 34,0 0 0,1-1 1,0 0-1,0-1 0,1-1 0,1 0 1,0 0-1,0-1 0,0-1 1,1 0-1,0-1 0,0 0 0,1-1 1,0-1-1,26 4 0,-9-6 123,0-1 1,0-1-1,1-2 0,-1-2 0,0 0 0,-1-2 0,1-2 0,-1-1 0,-1-1 0,0-1 1,0-2-1,-1-1 0,30-20 0,-20 9 114,-1-1 0,-1-1-1,-1-3 1,-2-1 0,-1-1 0,-2-2 0,-1-1-1,41-63 1,-58 77-174,-1 0 1,-1-1-1,-1-1 0,-1 1 0,-1-1 1,-1-1-1,7-39 0,-12 55-57,-1 0-1,-1 0 1,1-1 0,-1 1-1,0 0 1,-1 0 0,0 0-1,-1 0 1,1 0 0,-1 0-1,-1 0 1,1 0 0,-2 1-1,1-1 1,-1 1 0,0 0-1,0 0 1,-1 0 0,0 1 0,0 0-1,0-1 1,-1 2 0,0-1-1,0 1 1,-14-9 0,1 4-111,1 2 1,-2 0 0,1 0 0,-1 2 0,0 1 0,-1 0-1,1 2 1,-1 0 0,0 1 0,0 2 0,-30 1 0,19 2-262,1 1 1,0 1 0,1 1-1,-1 2 1,1 1 0,-55 25 0,54-17-736,1 0 0,0 2 1,-26 24-1,-3 7-3295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2.476"/>
    </inkml:context>
    <inkml:brush xml:id="br0">
      <inkml:brushProperty name="width" value="0.025" units="cm"/>
      <inkml:brushProperty name="height" value="0.025" units="cm"/>
    </inkml:brush>
  </inkml:definitions>
  <inkml:trace contextRef="#ctx0" brushRef="#br0">0 137 10698,'0'0'7703,"8"5"-7083,-6-3-587,1 0 0,-1 0 0,1-1 0,-1 1 0,1-1 0,0 1 0,0-1 0,-1 0 0,1 0 0,0 0 0,0 0 0,0-1 0,0 1 1,0-1-1,0 0 0,0 0 0,0 0 0,0 0 0,0-1 0,0 1 0,0-1 0,0 1 0,0-1 0,0 0 0,0 0 0,-1-1 0,1 1 0,0 0 1,-1-1-1,4-2 0,3-2 7,-1-1 0,0-1 0,0 1 1,-1-1-1,10-13 0,-15 18-17,0 1 0,0-1 0,-1 0 0,1 0 0,-1 1 0,1-1 0,-1 0-1,0 0 1,0 0 0,0 0 0,0-1 0,-1 1 0,0 0 0,1 0 0,-1 0 0,0-1 0,0 1 0,-1 0 0,1 0 0,-1 0 0,1-1-1,-3-5 1,3 9-22,-1-1-1,1 0 0,0 0 1,-1 1-1,1-1 0,-1 0 1,1 1-1,-1-1 0,1 1 1,-1-1-1,0 0 0,1 1 1,-1-1-1,0 1 0,1 0 1,-1-1-1,0 1 0,0 0 1,1-1-1,-1 1 0,0 0 1,0 0-1,0-1 1,1 1-1,-1 0 0,0 0 1,0 0-1,0 0 0,1 0 1,-1 0-1,0 1 0,0-1 1,0 0-1,1 0 0,-1 0 1,0 1-1,0-1 0,1 0 1,-1 1-1,0-1 0,0 1 1,1-1-1,-1 1 0,0 0 1,-2 1 7,0 1 1,0 0 0,0 0 0,1 0-1,-1 0 1,1 0 0,-4 6 0,-1 4 171,2 0 0,0 1-1,0-1 1,1 1 0,1 0 0,0 0 0,1 0 0,0 0 0,1 15 0,1-28-173,0 0 1,0-1-1,0 1 1,0 0 0,0 0-1,0-1 1,0 1-1,1 0 1,-1 0-1,0-1 1,0 1-1,1 0 1,-1 0-1,0-1 1,1 1 0,-1 0-1,1-1 1,-1 1-1,0-1 1,1 1-1,0-1 1,-1 1-1,1-1 1,-1 1 0,1-1-1,0 1 1,-1-1-1,1 0 1,0 1-1,-1-1 1,1 0-1,0 0 1,0 1-1,-1-1 1,1 0 0,0 0-1,0 0 1,-1 0-1,1 0 1,0 0-1,0 0 1,-1 0-1,1 0 1,0 0-1,0-1 1,-1 1 0,1 0-1,0-1 1,0 1-1,-1 0 1,1-1-1,0 1 1,0-1-1,39-23 216,15-37-781,-10 9 139,-44 51 417,-1 1 1,0-1 0,0 1-1,1 0 1,-1-1 0,0 1-1,1 0 1,-1-1 0,1 1-1,-1 0 1,0 0-1,1-1 1,-1 1 0,1 0-1,-1 0 1,1 0 0,-1-1-1,0 1 1,1 0 0,-1 0-1,1 0 1,-1 0-1,1 0 1,-1 0 0,1 0-1,-1 0 1,1 0 0,-1 0-1,1 0 1,-1 0-1,1 1 1,-1-1 0,0 0-1,2 1 1,5 17 269,-6 34 449,-1-44-640,0-1 6,0 0 0,1 0-1,-1 0 1,2 1 0,2 11 0,-3-18-70,-1 0 1,0 0 0,1 0-1,-1 0 1,1 0 0,-1 0-1,1 0 1,0-1 0,-1 1-1,1 0 1,0 0 0,0-1 0,-1 1-1,1 0 1,0-1 0,0 1-1,0 0 1,0-1 0,2 1-1,-2-1 4,1 0 1,-1 0-1,0 0 0,1 0 0,-1 0 0,1 0 0,-1-1 0,1 1 0,-1-1 0,0 1 0,1-1 0,-1 1 0,0-1 0,1 0 0,-1 0 0,0 0 0,0 1 0,3-3 0,27-32 18,7-7-603,-36 40 528,0 0 0,1 1-1,-1-1 1,1 0 0,-1 1 0,1-1-1,-1 1 1,1 0 0,0 0 0,0 0-1,0 0 1,0 0 0,0 1 0,4-1-1,-6 1 45,0 0 0,1 1-1,-1-1 1,0 0 0,0 1-1,0-1 1,0 1 0,0 0-1,0-1 1,1 1 0,-1 0-1,-1-1 1,1 1-1,0 0 1,0 0 0,0 0-1,0 0 1,-1 0 0,1 0-1,0 0 1,-1 0 0,1 0-1,-1 1 1,1-1 0,-1 0-1,1 3 1,9 42 224,-5-18-261,0-16-544,-1-6-3421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2.457"/>
    </inkml:context>
    <inkml:brush xml:id="br0">
      <inkml:brushProperty name="width" value="0.025" units="cm"/>
      <inkml:brushProperty name="height" value="0.025" units="cm"/>
    </inkml:brush>
  </inkml:definitions>
  <inkml:trace contextRef="#ctx0" brushRef="#br0">131 7705 5029,'0'0'6384,"-9"-10"-4734,-2-1-1529,0-2-1,1 1 1,1-1 0,0-1-1,1 0 1,0 0 0,1 0-1,1-1 1,-7-24 0,0-37 25,3-1 1,4 0-1,5-134 1,2 104-93,56-766 1153,-8 513-671,16 3 1,16 2-1,135-369 1,-104 429-508,12 5 1,274-461 0,444-471 35,-642 971 49,283-275-1,-347 396-12,5 7 0,6 6 0,239-146-1,-291 209 229,119-50 0,-172 86-260,2 3-1,0 1 0,0 2 0,1 2 1,68-6-1,-111 16-113,1 1 1,0-1-1,0-1 0,-1 1 0,1 0 1,0-1-1,-1 1 0,1-1 0,-1 0 1,1 0-1,0 0 0,-1 0 0,0 0 1,5-4-1,-5 2-500,0 0 0,-1 0 0,0-1-1,1 1 1,-1 0 0,0-1 0,-1 1 0,1-1 0,-1 1 0,1-1 0,-1-3 0,2-18-3288,-2-2-721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2.820"/>
    </inkml:context>
    <inkml:brush xml:id="br0">
      <inkml:brushProperty name="width" value="0.025" units="cm"/>
      <inkml:brushProperty name="height" value="0.025" units="cm"/>
    </inkml:brush>
  </inkml:definitions>
  <inkml:trace contextRef="#ctx0" brushRef="#br0">0 162 4356,'0'0'4015,"0"-9"-2275,0-29-1014,0 35-606,1 1 0,-1-1-1,0 1 1,1-1 0,0 0 0,0 1 0,0 0 0,0-1-1,0 1 1,0-1 0,0 1 0,1 0 0,-1 0 0,1 0-1,0 0 1,0 0 0,0 0 0,0 1 0,0-1 0,0 0-1,0 1 1,0 0 0,4-3 0,5-1 480,0 1-1,0 0 1,20-5 0,-20 6-280,23-7-51,1 2 0,-1 1 0,2 1 0,-1 2 1,0 2-1,46 3 0,-80-1-254,1 0 1,0 0-1,0 1 1,-1-1-1,1 0 0,0 1 1,0 0-1,-1-1 0,1 1 1,-1 0-1,1 0 1,-1 0-1,1 0 0,-1 0 1,1 0-1,-1 1 1,0-1-1,0 0 0,0 1 1,0-1-1,2 3 1,-1 0 81,-1-1 0,0 0 0,0 1 0,0-1 0,-1 1 0,1-1 0,-1 1 0,0-1 0,0 1 0,-1 5 0,-1 4 258,0 1 0,-1-1 0,-1 0 0,-9 22 1,-62 123 899,40-88-927,-44 122 0,78-189-458,-13 55-41,13-55-346,1 0 0,0 0-1,0 0 1,0 0 0,0 0 0,0 0 0,1 0 0,-1 0-1,1 0 1,1 3 0,5-2-7581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3.436"/>
    </inkml:context>
    <inkml:brush xml:id="br0">
      <inkml:brushProperty name="width" value="0.025" units="cm"/>
      <inkml:brushProperty name="height" value="0.025" units="cm"/>
    </inkml:brush>
  </inkml:definitions>
  <inkml:trace contextRef="#ctx0" brushRef="#br0">1 688 14478,'0'0'3384,"2"-10"-2738,21-70 196,56-133 1,-23 72-617,-38 92-34,0 3 511,-2 0 0,12-57 0,-30 240 1011,-4-64-1709,2-44-17,1 1 1,2-1-1,1 1 0,6 53 0,-5-81-52,-1-1 0,1 1-1,-1 0 1,1-1 0,-1 1-1,1 0 1,0-1-1,0 1 1,-1-1 0,1 1-1,1-1 1,-1 1 0,0-1-1,0 0 1,0 1-1,1-1 1,-1 0 0,0 0-1,1 0 1,-1 0 0,1 0-1,0-1 1,-1 1-1,1 0 1,0-1 0,-1 1-1,1-1 1,2 1 0,-1-1-369,0 0 1,0 0-1,0 0 1,0-1-1,0 1 1,-1-1-1,1 1 1,0-1-1,0 0 1,-1 0-1,1-1 1,0 1-1,-1 0 1,1-1-1,-1 0 1,4-3-1,24-25-6656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3.816"/>
    </inkml:context>
    <inkml:brush xml:id="br0">
      <inkml:brushProperty name="width" value="0.025" units="cm"/>
      <inkml:brushProperty name="height" value="0.025" units="cm"/>
    </inkml:brush>
  </inkml:definitions>
  <inkml:trace contextRef="#ctx0" brushRef="#br0">1 27 14157,'0'0'6535,"21"13"-8489,-21-31-2274,-1-3-6534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5.704"/>
    </inkml:context>
    <inkml:brush xml:id="br0">
      <inkml:brushProperty name="width" value="0.025" units="cm"/>
      <inkml:brushProperty name="height" value="0.025" units="cm"/>
    </inkml:brush>
  </inkml:definitions>
  <inkml:trace contextRef="#ctx0" brushRef="#br0">55 88 3972,'0'-59'13522,"-2"49"-6552,-4-3-5102,0 7-2121,1 17 861,-24 303-336,27-285-264,0-17-7,1 0-1,0 1 0,0-1 0,2 0 1,-1 0-1,2 0 0,-1 0 0,7 20 1,-8-30-1,1-1 0,0 0 0,0 1 1,0-1-1,0 0 0,1 0 1,-1 0-1,0 0 0,0 0 0,1 0 1,-1 0-1,0 0 0,1-1 1,-1 1-1,1 0 0,-1-1 0,1 1 1,-1-1-1,1 0 0,-1 1 1,1-1-1,0 0 0,-1 0 0,1 0 1,-1 0-1,1 0 0,0 0 1,-1-1-1,1 1 0,1-1 0,4-1 20,-1 0 0,1 0 0,-1-1 0,1 0 0,9-6 0,14-10-294,0-1 0,-2-1 1,0-2-1,-2-1 1,0-1-1,-2-1 0,36-49 1,-58 71-195,13-25-3033,-15 28 3061,0 0-1,0 0 1,1 0 0,-1 0-1,0 0 1,0 0 0,0 0 0,0 0-1,0 0 1,-1 0 0,1 0-1,0 0 1,0 1 0,-1-1 0,1 0-1,0 0 1,-1 0 0,1 0-1,-2-1 1,-11-8-6185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6.083"/>
    </inkml:context>
    <inkml:brush xml:id="br0">
      <inkml:brushProperty name="width" value="0.025" units="cm"/>
      <inkml:brushProperty name="height" value="0.025" units="cm"/>
    </inkml:brush>
  </inkml:definitions>
  <inkml:trace contextRef="#ctx0" brushRef="#br0">15 1 11499,'0'0'5605,"-14"62"-4324,14-35-95,0 5-33,0 5-353,3-2-319,8-2-161,0-6-224,-2-7-64,10-8-192,-1-9-1313,0-3-1666,-6-10-3748</inkml:trace>
  <inkml:trace contextRef="#ctx0" brushRef="#br0" timeOffset="1">185 44 14926,'0'0'6150,"19"30"-8969,-8-47-3106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6.525"/>
    </inkml:context>
    <inkml:brush xml:id="br0">
      <inkml:brushProperty name="width" value="0.025" units="cm"/>
      <inkml:brushProperty name="height" value="0.025" units="cm"/>
    </inkml:brush>
  </inkml:definitions>
  <inkml:trace contextRef="#ctx0" brushRef="#br0">1192 214 12620,'-12'-10'657,"-6"-3"-541,0 0 0,-1 1 0,0 1 0,-1 1 0,0 1-1,-1 0 1,0 2 0,0 0 0,-1 1 0,-42-5 0,35 11-32,0 1-1,0 1 0,1 1 1,0 2-1,-1 1 0,2 1 1,-1 1-1,-32 15 0,-9 9 493,-123 75-1,156-84-391,2 1 1,1 1-1,0 2 1,2 1-1,1 2 1,-40 51-1,58-64-136,0 0 1,1 0-1,1 1 1,0 0-1,2 1 1,0 0-1,1 1 0,1 0 1,1 0-1,1 0 1,0 0-1,2 1 1,0-1-1,1 1 0,3 26 1,-1-35-22,1-1 0,1 1 1,-1-1-1,2 0 0,0 0 0,0 0 1,1 0-1,0 0 0,1-1 0,0 0 1,0-1-1,1 1 0,9 8 0,-4-6-9,0-1 0,1-1 0,0 0 0,0-1-1,1 0 1,0-1 0,1-1 0,24 10-1,-9-8 13,1 0-1,0-2 0,0-2 0,0 0 0,1-3 0,-1 0 0,1-2 0,-1-1 1,42-7-1,-29-2 279,-1-1 1,0-2 0,-1-1 0,0-3 0,-2-1-1,47-29 1,-21 6 245,-2-3-1,101-89 1,-129 100-169,-1-1 1,-1-2-1,-2-1 0,40-61 1,-61 80-256,0-1 1,-2 0-1,0 0 1,-1-1 0,-1 0-1,-1 0 1,0-1 0,-2 1-1,0-1 1,-2 0-1,0-1 1,-2-37 0,-1 49-79,0 0 0,-1 0 0,0 0 0,-1 1 0,0-1 0,0 0 0,-1 1 0,-1 0 0,1 0 0,-1 0 0,-1 0 0,0 1 0,0 0 0,-14-14 0,9 12-12,-1 0 1,-1 1-1,0 1 1,0 0-1,0 0 1,-1 1 0,0 1-1,-1 0 1,-16-3-1,2 1-56,0 2 0,-1 2 0,0 0 0,0 2 0,0 2 0,0 0 0,1 2 0,-1 1 0,-49 12 0,46-4-637,0 1 0,0 2 0,-40 24 0,-10 5-6238,60-37-2878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7.857"/>
    </inkml:context>
    <inkml:brush xml:id="br0">
      <inkml:brushProperty name="width" value="0.025" units="cm"/>
      <inkml:brushProperty name="height" value="0.025" units="cm"/>
    </inkml:brush>
  </inkml:definitions>
  <inkml:trace contextRef="#ctx0" brushRef="#br0">4946 8656 4132,'0'0'9086,"8"-4"-7581,-4 2-1332,-1 0 1,1 0-1,-1 0 0,1 0 0,-1-1 0,0 0 0,0 1 0,0-1 1,0-1-1,0 1 0,4-7 0,-1-1 251,-1 0 0,1 0 0,5-22 1,32-118 1352,42-275 0,-26-164-1386,-46 370-363,-9-1 0,-10 1 0,-70-435 0,-292-787 159,290 1214-589,-10 3 1,-10 5-1,-9 4 1,-231-347-1,136 290 491,-242-250-1,-283-200 1065,359 401-1065,-633-425 0,862 656 439,-4 6 1,-3 7 0,-4 6-1,-2 7 1,-245-69-1,336 119-570,-25-6 8,32 0-2753,58 22-1477,2 0 2152,4 0 398,8 8-2513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8.435"/>
    </inkml:context>
    <inkml:brush xml:id="br0">
      <inkml:brushProperty name="width" value="0.025" units="cm"/>
      <inkml:brushProperty name="height" value="0.025" units="cm"/>
    </inkml:brush>
  </inkml:definitions>
  <inkml:trace contextRef="#ctx0" brushRef="#br0">313 1062 9097,'0'0'13095,"-10"-13"-11830,-7-15-735,1-1 1,1 0 0,1-1-1,-9-33 1,-52-188-146,-52-158-300,124 401-94,0 0 0,1 0 0,-1 0 0,2 0 0,-1-1 0,1-13 0,1 20-3,0 0 0,0-1 0,1 1-1,-1 0 1,1 0 0,0-1 0,-1 1 0,1 0 0,0 0 0,0 0 0,1 0 0,-1 0 0,0 0 0,1 0 0,-1 0 0,1 0 0,0 1 0,-1-1 0,1 1 0,0-1 0,0 1 0,0 0 0,0 0 0,0 0 0,0 0 0,1 0-1,2-1 1,67-19-20,2 2 1,0 4-1,114-8 0,-168 21 5,66-5-1835,-31 6-2688,-24 1-1482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9.431"/>
    </inkml:context>
    <inkml:brush xml:id="br0">
      <inkml:brushProperty name="width" value="0.025" units="cm"/>
      <inkml:brushProperty name="height" value="0.025" units="cm"/>
    </inkml:brush>
  </inkml:definitions>
  <inkml:trace contextRef="#ctx0" brushRef="#br0">100 1 13901,'0'0'9753,"2"14"-8765,-2 5-851,0 0 1,-2 0-1,0 0 1,-1 0-1,0 0 1,-2 0-1,-8 21 1,7-25-125,0 0-7,1 0 0,0 0 0,1 0-1,-4 27 1,9-40-14,-1-1 0,0 1 0,1-1-1,-1 0 1,1 1 0,-1-1-1,1 0 1,0 1 0,-1-1 0,1 0-1,0 0 1,0 0 0,0 0 0,0 0-1,0 0 1,0 0 0,0 0-1,0 0 1,0 0 0,1 0 0,-1-1-1,0 1 1,0-1 0,1 1 0,-1-1-1,1 1 1,-1-1 0,0 0-1,1 1 1,-1-1 0,1 0 0,-1 0-1,0 0 1,1 0 0,1-1 0,62 0-760,-58 0 590,62-9-1230,-50 7 1178,0 0 0,0 1 1,0 0-1,1 2 0,29 2 0,-47-1 241,0-1 0,-1 0 1,1 1-1,0-1 0,0 1 1,-1-1-1,1 1 0,0 0 0,-1 0 1,1 0-1,-1 0 0,1 0 0,-1 0 1,1 0-1,-1 0 0,0 1 1,1-1-1,-1 0 0,0 1 0,0-1 1,0 1-1,0 0 0,0-1 0,-1 1 1,1 0-1,0-1 0,-1 1 1,1 0-1,-1 0 0,0-1 0,0 1 1,1 0-1,-1 0 0,0 0 0,-1 2 1,1-1 122,-1 1 1,1-1 0,-1 1 0,0-1-1,0 1 1,0-1 0,-1 0-1,1 0 1,-1 0 0,0 1 0,0-1-1,0-1 1,0 1 0,-1 0-1,1 0 1,-5 3 0,-9 4 304,0 0 0,0-1 1,-1-1-1,-1-1 0,1 0 1,-1-2-1,-37 8 0,40-10-958,0-1 0,-1-1 0,1-1 0,-1 0 0,-29-4 0,41 3-95,1 0-1,-1 0 1,1 0-1,-1-1 1,1 1-1,-1-1 1,1 0-1,0 0 1,0 0-1,0 0 1,0-1-1,0 1 1,1-1-1,-1 0 1,1 0-1,0 0 1,-3-4-1,-15-29-9971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3.590"/>
    </inkml:context>
    <inkml:brush xml:id="br0">
      <inkml:brushProperty name="width" value="0.025" units="cm"/>
      <inkml:brushProperty name="height" value="0.025" units="cm"/>
    </inkml:brush>
  </inkml:definitions>
  <inkml:trace contextRef="#ctx0" brushRef="#br0">91 229 6822,'1'-13'5115,"1"-6"-4149,4-65 1354,-5 78-2088,-1 0-1,-1 0 1,1 0-1,-1 1 1,0-1-1,0 0 1,0 0-1,-1 1 1,0-1-1,0 1 1,-6-10-1,8 14-196,0 1 0,0 0-1,0-1 1,0 1 0,-1 0 0,1-1 0,0 1-1,0 0 1,-1-1 0,1 1 0,0 0-1,0 0 1,-1 0 0,1-1 0,0 1 0,-1 0-1,1 0 1,0 0 0,-1 0 0,1-1-1,0 1 1,-1 0 0,1 0 0,0 0 0,-1 0-1,1 0 1,-1 0 0,1 0 0,0 0-1,-1 0 1,1 0 0,0 0 0,-1 0 0,1 0-1,0 1 1,-1-1 0,1 0 0,0 0 0,-1 0-1,1 0 1,0 1 0,-1-1 0,1 0-1,0 0 1,-1 1 0,-8 21 378,1 30-173,2 26 582,4-1 0,3 0 0,4 1 0,24 131 0,-25-194-818,-2-5 10,0 0 1,1 0-1,0-1 0,7 15 0,-5-21 28,-2-15 74,-3-17 153,-3 9-234,-1-1 0,0 0 0,-2 1 0,-1 0 0,0 0 0,-2 1 0,-10-20 0,6 12-251,0-1 0,-11-40 0,24 67 199,0 0 0,0 1 0,0-1-1,0 1 1,1-1 0,-1 1 0,0-1 0,0 1 0,1-1 0,-1 1 0,0-1 0,1 1 0,-1 0-1,0-1 1,1 1 0,-1-1 0,1 1 0,-1 0 0,0-1 0,1 1 0,-1 0 0,1 0 0,-1-1-1,1 1 1,-1 0 0,1 0 0,0 0 0,-1-1 0,1 1 0,-1 0 0,1 0 0,-1 0 0,1 0-1,-1 0 1,1 0 0,0 0 0,-1 0 0,1 1 0,-1-1 0,1 0 0,0 0 0,40 4-4,-19-1-20,-16-4 44,-1 1-1,0-1 1,1 0-1,-1 0 0,0-1 1,0 0-1,0 0 0,0 0 1,0 0-1,0-1 0,0 0 1,-1 0-1,0 0 0,1 0 1,-1-1-1,0 1 1,-1-1-1,1 0 0,-1-1 1,1 1-1,-1 0 0,3-8 1,6-10 113,-2 0 0,0 0 1,10-39-1,-17 51-102,1-5 52,0 0-1,0 0 0,-2 0 1,0-1-1,-1 1 1,0-1-1,-3-29 0,1 45-68,1 0 0,0 0 0,-1 0 0,1 0 0,-1 0 0,1 0 0,0 0 0,-1 0 0,1 0 0,-1 0 0,1 0 0,0 1 0,-1-1 0,1 0 0,0 0 0,-1 0 0,1 0 0,0 1 0,-1-1 0,1 0 0,0 0 0,-1 1 0,1-1 0,0 0 0,0 1 0,-1-1 0,1 0 0,0 0 0,0 1 0,0-1 0,-1 1 0,-4 11-27,0 0 0,1 0 0,1 0-1,0 1 1,1-1 0,0 1 0,-1 20-1,0-3 6,-1 26 194,3 75-1,1-129-164,-1 0 1,1 0 0,0 0 0,0 0-1,0 0 1,1 0 0,-1 0-1,0 0 1,1 0 0,-1 0-1,1 0 1,0 0 0,-1-1-1,1 1 1,0 0 0,0 0 0,0-1-1,0 1 1,1 0 0,-1-1-1,0 0 1,1 1 0,-1-1-1,1 0 1,-1 1 0,1-1 0,0 0-1,-1 0 1,1 0 0,0-1-1,0 1 1,0 0 0,0-1-1,0 1 1,0-1 0,-1 1-1,1-1 1,0 0 0,2 0 0,1-1 16,0 1 0,0-1 0,0-1 1,0 1-1,-1-1 0,1 1 1,0-1-1,-1-1 0,0 1 0,1-1 1,-1 1-1,0-1 0,-1 0 1,7-7-1,1-1 13,-1-1 0,0 0 0,-1-1 0,-1 0 0,0 0 0,0-1-1,-2 0 1,1 0 0,-2-1 0,0 1 0,-1-1 0,0 0 0,1-20 0,-5 34-30,0 1 0,1-1 0,-1 1 0,0-1 0,0 1 0,0-1 1,0 1-1,0-1 0,-1 1 0,1 0 0,0-1 0,0 1 0,0-1 0,0 1 0,0-1 0,-1 1 0,1 0 0,0-1 0,0 1 0,-1-1 1,1 1-1,0 0 0,0-1 0,-1 1 0,1 0 0,-1 0 0,1-1 0,0 1 0,-1 0 0,1 0 0,-1-1 0,1 1 0,-1 0 1,-15 5-85,-13 19-80,20-12 195,0 0 0,1 1 0,0 0 0,2 1 0,-1 0 0,2-1 1,0 2-1,0-1 0,1 1 0,1-1 0,-2 30 0,4-42-35,1 0 1,1-1-1,-1 1 0,0-1 0,0 1 0,1 0 0,-1-1 0,1 1 0,-1-1 0,1 1 0,-1-1 1,1 0-1,0 1 0,0-1 0,0 0 0,0 1 0,0-1 0,0 0 0,0 0 0,0 0 1,1 0-1,-1 0 0,3 2 0,-1-2-29,1 1 0,-1-1 0,1 0 0,0 0 0,0 0-1,-1 0 1,1-1 0,0 0 0,7 0 0,-1 0-419,-1-1 1,0 0-1,0-1 0,1 0 0,-1 0 0,-1-1 0,1-1 0,9-4 1,13-13-3258,-2-3-2216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09.778"/>
    </inkml:context>
    <inkml:brush xml:id="br0">
      <inkml:brushProperty name="width" value="0.025" units="cm"/>
      <inkml:brushProperty name="height" value="0.025" units="cm"/>
    </inkml:brush>
  </inkml:definitions>
  <inkml:trace contextRef="#ctx0" brushRef="#br0">0 91 7495,'0'0'8776,"48"-17"-6726,-19 8 1025,1-3-897,8 2-993,-3-1-576,5 1-513,-3 2-128,1 3-1666,-1-1-1697,-6 4-2658,-6 2-7560</inkml:trace>
  <inkml:trace contextRef="#ctx0" brushRef="#br0" timeOffset="1">538 428 17521,'0'0'8744,"60"-10"-11691,-38-10-800,-3-5-2756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10.278"/>
    </inkml:context>
    <inkml:brush xml:id="br0">
      <inkml:brushProperty name="width" value="0.025" units="cm"/>
      <inkml:brushProperty name="height" value="0.025" units="cm"/>
    </inkml:brush>
  </inkml:definitions>
  <inkml:trace contextRef="#ctx0" brushRef="#br0">1425 53 13773,'-36'-12'225,"0"1"1,-1 2-1,0 2 1,0 1-1,-1 2 1,0 1-1,1 3 1,-1 0-1,-50 9 1,28 0 52,-1 3 0,1 3 1,1 2-1,-111 49 0,129-46-286,1 2 0,1 1 0,1 2 0,1 2 0,1 2 0,1 0 1,2 3-1,1 1 0,-49 66 0,58-66 39,1 2 0,1 1 0,2 1 0,2 0 0,2 1 0,1 1 0,1 0 0,3 1 0,1 1 1,2-1-1,-2 45 0,8-55-47,0-1 1,2 1-1,1 0 1,2-1-1,0 1 0,2-1 1,18 53-1,-18-69 13,0 0-1,0 0 1,1 0-1,1-1 1,0 0-1,0-1 0,2 1 1,-1-2-1,1 1 1,1-1-1,0-1 1,0 0-1,1-1 0,0 0 1,0 0-1,1-1 1,0-1-1,15 5 1,-5-4 256,0-2 0,0 0 0,0-1 1,1-2-1,0 0 0,-1-2 1,1 0-1,-1-2 0,1 0 1,-1-2-1,1 0 0,-2-2 0,31-11 1,5-5 539,-1-3 1,-1-3 0,97-63 0,-57 27-97,-4-5 1,98-92-1,-149 120-630,-1 0 0,-2-3 1,-2-1-1,-2-2 0,-2-1 0,32-64 0,-54 91-97,-1-1-1,-1 1 1,-2-1 0,0 0 0,-1-1-1,-1 0 1,-1 1 0,-1-1 0,-1-38-1,-2 48-20,-1 0 0,1 0 0,-2 1-1,0-1 1,-1 1 0,0-1 0,0 1 0,-2 0-1,1 1 1,-2-1 0,1 1 0,-2 1-1,1-1 1,-1 1 0,-1 0 0,0 1 0,0 0-1,-14-10 1,4 7-274,0 0 0,0 1 0,-1 2 0,-1 0 1,1 0-1,-2 2 0,1 1 0,-39-6 0,16 6-1430,-1 2-1,0 2 1,-61 6 0,17 7-5852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12.148"/>
    </inkml:context>
    <inkml:brush xml:id="br0">
      <inkml:brushProperty name="width" value="0.025" units="cm"/>
      <inkml:brushProperty name="height" value="0.025" units="cm"/>
    </inkml:brush>
  </inkml:definitions>
  <inkml:trace contextRef="#ctx0" brushRef="#br0">1 334 17072,'0'0'1014,"12"1"-709,84 9-373,1-4 0,0-5-1,105-12 1,308-54-623,-276 30 1105,457-41 210,714 14 1,-38 69-214,-222-1 406,1282-82 598,-2210 66-1373,530-6 199,-437 16-3918,-265 0 2602,-76-4-5817,11-6 1421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12.529"/>
    </inkml:context>
    <inkml:brush xml:id="br0">
      <inkml:brushProperty name="width" value="0.025" units="cm"/>
      <inkml:brushProperty name="height" value="0.025" units="cm"/>
    </inkml:brush>
  </inkml:definitions>
  <inkml:trace contextRef="#ctx0" brushRef="#br0">480 23 12268,'0'0'3341,"-7"-3"-2641,-37-15-503,49 17 2627,31 4-2386,40 24-45,-1 3 1,85 47-1,-145-69-392,0 0 1,0 1 0,-1 1-1,0 0 1,-1 1 0,15 15-1,-25-22 12,1-1 0,-1 1 0,-1 0-1,1 0 1,0 0 0,-1 0 0,0 0-1,0 1 1,0-1 0,-1 1 0,1-1-1,-1 1 1,0 0 0,0-1 0,-1 1-1,0 0 1,1 0 0,-1-1 0,-1 1-1,1 0 1,-1 0 0,0-1-1,0 1 1,0-1 0,-1 1 0,1-1-1,-4 7 1,0-2 96,-1 0-1,0-1 0,0 1 1,-1-1-1,0-1 0,-1 1 1,-14 11-1,-67 41 578,75-52-605,-90 52 440,-158 67 1,7-29-3076,183-76-2587,20-12-4559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13.510"/>
    </inkml:context>
    <inkml:brush xml:id="br0">
      <inkml:brushProperty name="width" value="0.025" units="cm"/>
      <inkml:brushProperty name="height" value="0.025" units="cm"/>
    </inkml:brush>
  </inkml:definitions>
  <inkml:trace contextRef="#ctx0" brushRef="#br0">53 555 8456,'0'0'5808,"-8"9"-3363,-1-1-1968,5-5-296,1 0 0,-1 0 0,1 0-1,0 0 1,0 1 0,1-1 0,-1 1 0,1 0 0,-1-1 0,-2 9-1,5-11-111,1-1-1,-1 1 0,0-1 1,1 1-1,-1-1 0,1 0 1,-1 1-1,1-1 0,0 0 1,-1 0-1,1 1 0,-1-1 0,1 0 1,-1 0-1,1 0 0,0 0 1,-1 1-1,1-1 0,-1 0 1,1 0-1,0 0 0,-1 0 1,1-1-1,-1 1 0,1 0 1,0 0-1,-1 0 0,1 0 0,-1-1 1,1 1-1,-1 0 0,1 0 1,-1-1-1,2 0 0,27-8 787,59-41-273,-2-3-1,98-82 1,-156 114-506,370-318 271,-384 327-271,-11 13 72,-18 23 84,14-23-229,-30 47 351,1 0 0,-29 67 0,52-100-348,1 1 0,1-1 0,0 1-1,1 0 1,1 0 0,0 0-1,1 0 1,1 1 0,0-1 0,2 1-1,0-1 1,5 30 0,-4-39-525,6 17 34,-7-15-7821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14.639"/>
    </inkml:context>
    <inkml:brush xml:id="br0">
      <inkml:brushProperty name="width" value="0.025" units="cm"/>
      <inkml:brushProperty name="height" value="0.025" units="cm"/>
    </inkml:brush>
  </inkml:definitions>
  <inkml:trace contextRef="#ctx0" brushRef="#br0">299 25 10634,'0'-1'279,"0"1"1,1-1-1,-1 0 1,0 0-1,0 1 0,0-1 1,0 0-1,1 0 1,-1 0-1,0 0 0,0 1 1,0-1-1,-1 0 1,1 0-1,0 0 0,0 0 1,0 1-1,-1-1 1,1 0-1,0 0 0,-1 1 1,1-1-1,0 0 1,-2 0-1,-17-4 2533,14 6-2603,-1 0 0,0 0 0,0 1-1,1 0 1,-1 0 0,-8 4 0,-4 5 123,1 1 1,0 0-1,0 2 1,2 0 0,-1 0-1,2 2 1,-21 26-1,25-28-191,1-1-1,0 2 1,1-1 0,0 1-1,1 1 1,1-1-1,0 1 1,1 0-1,1 0 1,-2 19-1,5-31-128,1 1 0,-1 0 0,1 0 0,1 0 0,-1 0-1,0 0 1,1-1 0,0 1 0,1 0 0,-1 0-1,1-1 1,-1 1 0,1-1 0,1 1 0,-1-1 0,1 0-1,-1 0 1,5 5 0,-2-5 5,0 0 0,0 0 0,0-1 1,0 0-1,1 0 0,-1 0 0,1 0 0,0-1 0,0 0 0,0 0 0,0-1 1,0 0-1,12 2 0,-6-2 14,1 0-1,-1-1 1,0 0 0,1-1 0,-1-1 0,15-3 0,-24 5-21,1-1-1,-1 0 1,0 0 0,0 0 0,0 0 0,0-1 0,0 1 0,0-1-1,-1 0 1,1 1 0,-1-1 0,1 0 0,-1-1 0,1 1 0,-1 0-1,0-1 1,0 1 0,0-1 0,0 0 0,-1 0 0,1 1 0,-1-1-1,0 0 1,0 0 0,0-1 0,0 1 0,0 0 0,0-3 0,-1 2 42,1 1 1,-1 0-1,0-1 1,0 1-1,0 0 1,-1-1 0,1 1-1,-1 0 1,1-1-1,-1 1 1,0 0-1,-1 0 1,1 0 0,0 0-1,-1 0 1,0 0-1,0 0 1,0 1-1,0-1 1,0 0 0,-5-3-1,2 3-16,0 0 0,0 0-1,-1 1 1,1-1 0,-1 1 0,0 1-1,0-1 1,0 1 0,1 0 0,-1 0-1,-10 1 1,10 0-111,-59 1 193,63-1-161,0 0 1,1 0-1,-1 0 1,0 0-1,0 1 1,0-1-1,1 1 1,-1-1-1,0 1 0,0 0 1,1-1-1,-1 1 1,0 0-1,1 0 1,-1 0-1,1 1 1,0-1-1,-1 0 1,1 0-1,0 1 1,0-1-1,-1 1 1,1-1-1,0 1 1,1-1-1,-1 1 1,0 0-1,0-1 0,0 4 1,1-5-72,0 1 1,0 0-1,0 0 0,0-1 0,1 1 1,-1 0-1,0 0 0,0-1 1,1 1-1,-1 0 0,0-1 1,1 1-1,-1 0 0,1-1 0,-1 1 1,1-1-1,-1 1 0,1-1 1,-1 1-1,1-1 0,0 1 0,-1-1 1,1 1-1,0-1 0,-1 0 1,1 1-1,0-1 0,-1 0 1,1 0-1,0 1 0,0-1 0,1 0 1,29 3-2673,-26-3 2197,40-1-4135,7-6-3028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15.033"/>
    </inkml:context>
    <inkml:brush xml:id="br0">
      <inkml:brushProperty name="width" value="0.025" units="cm"/>
      <inkml:brushProperty name="height" value="0.025" units="cm"/>
    </inkml:brush>
  </inkml:definitions>
  <inkml:trace contextRef="#ctx0" brushRef="#br0">137 0 11659,'0'0'10986,"-61"21"-9672,36-12 319,4 0-480,4 2 96,7-2-704,8 0-513,2-2-641,12-3-1312,10-4-1475,5-2-2337,-2-16-6727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5:15.362"/>
    </inkml:context>
    <inkml:brush xml:id="br0">
      <inkml:brushProperty name="width" value="0.025" units="cm"/>
      <inkml:brushProperty name="height" value="0.025" units="cm"/>
    </inkml:brush>
  </inkml:definitions>
  <inkml:trace contextRef="#ctx0" brushRef="#br0">527 0 6470,'-30'0'874,"-1"2"1,1 1-1,0 1 1,-1 1-1,2 2 0,-1 1 1,-46 20-1,60-21-587,0 1 0,0 1-1,1 1 1,1 0 0,-1 0-1,2 2 1,-1-1 0,2 2 0,-1 0-1,2 0 1,0 1 0,0 1 0,2 0-1,-13 24 1,16-26-224,1 1-1,0 0 0,1 0 1,1 0-1,0 0 1,0 0-1,2 1 1,0-1-1,0 1 0,1 0 1,3 16-1,1-11-11,0 0 0,1-1 0,1 1 0,1-1 0,0 0 0,2-1 0,13 24 0,-1-11-17,1 0 1,2-1-1,0-2 1,2 0 0,1-2-1,1-1 1,1-1 0,40 25-1,-42-33 124,0 0-1,1-2 1,1 0 0,0-2-1,0-2 1,1 0 0,1-2-1,58 7 1,-71-13 94,-1-1-1,1-1 1,0-1-1,0 0 1,-1-1-1,1-1 1,-1-1 0,1-1-1,-1 0 1,-1-1-1,1-1 1,-1 0-1,0-1 1,-1-1-1,0-1 1,0 0 0,14-13-1,-8 3-14,-1-1 1,-1-1-1,0 0 0,-2-2 0,-1 0 0,-1-1 1,-1 0-1,16-40 0,-18 32-182,-1 0 0,-2 0 0,0-1 0,-3 0 0,-1 0 0,1-60 0,-6 82-67,0 0 0,-1 0 0,-1 0 0,0 0 0,0 0 0,-2 0 0,1 1 0,-1 0 0,-1-1 0,0 1 0,-1 1 0,0-1 0,0 1 0,-11-12 0,7 11-56,0 1 0,-1 0 0,0 1 1,0 0-1,-1 1 0,0 0 1,0 1-1,-1 1 0,0 0 0,-1 0 1,-24-6-1,5 4-240,0 2 0,-1 1 0,1 2 0,-1 1 1,0 2-1,0 1 0,1 2 0,-62 12 0,36 0-864,0 2 0,1 3-1,1 2 1,-55 30 0,-19 19-4060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29.405"/>
    </inkml:context>
    <inkml:brush xml:id="br0">
      <inkml:brushProperty name="width" value="0.025" units="cm"/>
      <inkml:brushProperty name="height" value="0.025" units="cm"/>
    </inkml:brush>
  </inkml:definitions>
  <inkml:trace contextRef="#ctx0" brushRef="#br0">56 185 3716,'0'0'7927,"-8"2"-4388,-2 0-2601,7-2-536,0 1 0,0-1 0,0 1 0,0 0 0,0 0 0,0 0 0,0 0 0,0 1 0,0-1 0,-4 4 0,49-4 2540,28-10-1698,-1-4 1,92-29 0,-49 12-1088,6 0-243,105-25-272,-76 33-3730,-126 20 1746,-11 2-2897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29.747"/>
    </inkml:context>
    <inkml:brush xml:id="br0">
      <inkml:brushProperty name="width" value="0.025" units="cm"/>
      <inkml:brushProperty name="height" value="0.025" units="cm"/>
    </inkml:brush>
  </inkml:definitions>
  <inkml:trace contextRef="#ctx0" brushRef="#br0">122 249 6854,'-12'8'4159,"-98"62"3870,124-69-5600,24-9-1473,0-2 0,-1-2 0,-1-1 0,40-21 0,-11 7-451,40-18-653,144-54 1641,-122 59-3222,3 12-4021,-102 23-1553,-8-2-5984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3.937"/>
    </inkml:context>
    <inkml:brush xml:id="br0">
      <inkml:brushProperty name="width" value="0.025" units="cm"/>
      <inkml:brushProperty name="height" value="0.025" units="cm"/>
    </inkml:brush>
  </inkml:definitions>
  <inkml:trace contextRef="#ctx0" brushRef="#br0">147 1 9129,'0'0'11029,"-3"11"-10955,-7 38 17,-23 87 488,28-118-514,-1-1-1,-1 0 1,0 0-1,-1-1 1,-16 24-1,7-25-1112,16-15 957,1 0 0,-1 0 0,1 0 0,-1 0 0,1 0 0,0 0 0,-1 0 0,1 0 0,-1-1 0,1 1 0,-1 0 0,1 0 0,0 0 0,-1 0 0,1-1 0,-1 1 0,1 0 0,0 0 0,-1-1 0,1 1 0,0 0 0,-1-1 0,1 1 0,0 0 0,-1-1 0,1 1 0,0-1 0,-11-38-5916,6 5 983</inkml:trace>
  <inkml:trace contextRef="#ctx0" brushRef="#br0" timeOffset="1">0 112 5285,'0'0'11819,"59"31"-11466,-39-19-193,3 1-96,4-5 32,0-1 32,-2-5-64,-2 1-1345,4-3-1218,-9 0-1793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54.008"/>
    </inkml:context>
    <inkml:brush xml:id="br0">
      <inkml:brushProperty name="width" value="0.025" units="cm"/>
      <inkml:brushProperty name="height" value="0.025" units="cm"/>
    </inkml:brush>
  </inkml:definitions>
  <inkml:trace contextRef="#ctx0" brushRef="#br0">32 80 10282,'0'0'9999,"10"-10"-8537,-3 4-1191,0-1-1,0 1 1,1 0-1,-1 1 1,1 0-1,1 0 1,-1 1-1,1 0 1,-1 0-1,1 1 1,17-4-1,-13 4-17,1 1 0,0 0 0,0 1 0,0 1 0,0 0-1,0 1 1,19 3 0,-31-3-238,-1-1-1,0 1 0,0 0 1,1-1-1,-1 1 0,0 0 1,0 0-1,0 0 0,0 0 0,0 0 1,0 0-1,0 0 0,0 0 1,0 0-1,-1 0 0,1 0 1,0 1-1,-1-1 0,1 0 1,-1 1-1,1-1 0,-1 0 1,0 1-1,1-1 0,-1 1 1,0-1-1,0 0 0,0 1 1,0-1-1,0 1 0,0-1 1,-1 0-1,1 1 0,-1 2 1,-1 1 38,1 0 1,-1 0-1,-1 0 0,1 0 1,0-1-1,-1 1 1,0-1-1,-4 5 0,-20 19 60,-2-1 0,0-1-1,-35 23 1,-41 35 638,81-53-258,24-31-487,-1 1 1,1-1-1,0 1 0,0 0 1,0-1-1,-1 1 0,1 0 1,0-1-1,0 1 0,0-1 1,0 1-1,0 0 0,0-1 1,0 1-1,1 0 0,-1-1 0,0 1 1,0 0-1,0-1 0,1 1 1,-1-1-1,0 1 0,1-1 1,-1 1-1,0 0 0,1-1 1,-1 1-1,1-1 0,-1 0 1,1 1-1,-1-1 0,1 1 1,-1-1-1,1 0 0,-1 1 1,1-1-1,0 0 0,-1 0 1,1 1-1,-1-1 0,1 0 0,0 0 1,-1 0-1,1 0 0,0 0 1,-1 0-1,1 0 0,0 0 1,-1 0-1,1 0 0,0 0 1,36 0 261,1 0 0,-1-3 0,-1-1 0,1-2 0,48-14 1,-41 10-1516,0 1 0,1 2 0,48-1 0,-77 9-5389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56.079"/>
    </inkml:context>
    <inkml:brush xml:id="br0">
      <inkml:brushProperty name="width" value="0.025" units="cm"/>
      <inkml:brushProperty name="height" value="0.025" units="cm"/>
    </inkml:brush>
  </inkml:definitions>
  <inkml:trace contextRef="#ctx0" brushRef="#br0">1 115 4260,'0'0'15588,"11"-2"-14291,473-48 2599,-316 39-3937,-113 7-427,83-8-1729,-50-8-4577,-47 4-1388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2.059"/>
    </inkml:context>
    <inkml:brush xml:id="br0">
      <inkml:brushProperty name="width" value="0.025" units="cm"/>
      <inkml:brushProperty name="height" value="0.025" units="cm"/>
    </inkml:brush>
  </inkml:definitions>
  <inkml:trace contextRef="#ctx0" brushRef="#br0">0 14 10890,'0'0'11403,"72"14"-10122,-20-14-448,12 0-577,7 0-160,-1-6-320,-2 0-1666,-9-1-1921,-18 2-2467,-23 1-2370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2.419"/>
    </inkml:context>
    <inkml:brush xml:id="br0">
      <inkml:brushProperty name="width" value="0.025" units="cm"/>
      <inkml:brushProperty name="height" value="0.025" units="cm"/>
    </inkml:brush>
  </inkml:definitions>
  <inkml:trace contextRef="#ctx0" brushRef="#br0">1 87 17713,'0'0'3811,"66"5"-3490,-9-17 255,9-1-352,9 1-224,4-4-608,-1-1-3684,1-4-3876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2.780"/>
    </inkml:context>
    <inkml:brush xml:id="br0">
      <inkml:brushProperty name="width" value="0.025" units="cm"/>
      <inkml:brushProperty name="height" value="0.025" units="cm"/>
    </inkml:brush>
  </inkml:definitions>
  <inkml:trace contextRef="#ctx0" brushRef="#br0">0 51 18001,'14'-4'966,"27"-9"-232,0 3 0,1 2 0,77-7 0,-109 15-596,2-1-26,0 1 0,0 0-1,0 1 1,23 5 0,-33-6-112,0 1 1,-1-1-1,1 1 1,0-1-1,-1 1 1,1 0-1,0-1 0,-1 1 1,1 0-1,-1 0 1,1 0-1,-1 0 1,0 1-1,1-1 1,-1 0-1,0 1 1,0-1-1,0 0 0,0 1 1,0-1-1,0 1 1,0 0-1,-1-1 1,1 1-1,0 0 1,-1-1-1,1 1 0,-1 0 1,0 0-1,0 0 1,0-1-1,0 1 1,0 0-1,0 0 1,0-1-1,0 1 0,-1 0 1,1 0-1,-1-1 1,1 1-1,-2 3 1,-2 3 134,1-1 0,-2 1 1,1 0-1,-1-1 0,0 0 0,0 0 1,-13 12-1,-54 44 565,28-25-486,33-28-181,6-7-16,1 1-1,0 0 0,0-1 1,0 1-1,0 1 0,1-1 1,0 1-1,-1-1 0,2 1 1,-1 0-1,0 0 1,-2 10-1,5-14-14,0 0 1,0 0 0,0 0-1,0 0 1,0 0-1,0 0 1,0 0-1,1 0 1,-1 0-1,0 0 1,1 0 0,-1 0-1,1 0 1,-1 0-1,1 0 1,-1 0-1,1-1 1,0 1 0,0 0-1,-1 0 1,1 0-1,0-1 1,0 1-1,0 0 1,0-1-1,-1 1 1,1-1 0,0 1-1,0-1 1,0 0-1,0 1 1,0-1-1,2 0 1,41 8 208,-38-7-173,244 7 91,-84-16-4539,-89 0-2637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5.117"/>
    </inkml:context>
    <inkml:brush xml:id="br0">
      <inkml:brushProperty name="width" value="0.025" units="cm"/>
      <inkml:brushProperty name="height" value="0.025" units="cm"/>
    </inkml:brush>
  </inkml:definitions>
  <inkml:trace contextRef="#ctx0" brushRef="#br0">5 0 5862,'0'0'17536,"-2"8"-16708,1 8-621,0 0 0,1 0 1,1-1-1,0 1 1,1 0-1,1 0 1,0-1-1,11 28 1,-5-16 14,2 0 0,1-1 1,1 0-1,22 32 0,-35-58-192,0 0 1,0 0-1,0 1 0,0-1 0,0 0 0,0 0 0,0 0 0,0 1 0,0-1 0,0 0 0,0 0 0,0 0 0,0 0 0,1 1 0,-1-1 0,0 0 1,0 0-1,0 0 0,0 0 0,0 0 0,1 1 0,-1-1 0,0 0 0,0 0 0,0 0 0,1 0 0,-1 0 0,0 0 0,0 0 0,0 0 0,1 0 1,-1 0-1,0 0 0,0 0 0,0 0 0,1 0 0,-1 0 0,0 0 0,0 0 0,0 0 0,1 0 0,-1 0 0,0 0 0,0 0 0,0 0 1,1 0-1,-1 0 0,0 0 0,0 0 0,0-1 0,0 1 0,1 0 0,-1 0 0,0 0 0,0 0 0,0 0 0,0-1 0,0 1 0,1 0 0,2-20 916,-4-27-263,-2 30-701,0-1 0,-2 1 0,0 0 0,-1 0 0,-1 1 0,0-1 0,-13-19 0,21 34-82,0 0 1,-1 0-1,1 0 0,1 0 1,-1 0-1,0 0 0,0 0 1,1 1-1,-1-1 0,1 1 1,-1-1-1,1 1 1,0-1-1,0 1 0,-1 0 1,1 0-1,0 0 0,0 0 1,4-1-1,48-24-2979,-34 21 631,2 1 0,-1 1 0,38-1 0,-29 2-27,17-1-1390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5.792"/>
    </inkml:context>
    <inkml:brush xml:id="br0">
      <inkml:brushProperty name="width" value="0.025" units="cm"/>
      <inkml:brushProperty name="height" value="0.025" units="cm"/>
    </inkml:brush>
  </inkml:definitions>
  <inkml:trace contextRef="#ctx0" brushRef="#br0">257 23 18353,'-11'0'1442,"-8"0"-889,-1 1-1,1 1 1,0 1 0,0 1 0,-28 9 0,41-12-504,0 1 0,0 1 0,1-1 0,-1 0 0,1 1 0,0 0 0,0 1 0,0-1 0,0 1 0,0 0 0,1 0 1,-1 0-1,1 1 0,1 0 0,-1 0 0,0 0 0,1 0 0,0 0 0,0 0 0,1 1 0,0 0 0,0-1 1,-3 11-1,5-14-47,0-1 1,1 1-1,-1 0 1,0-1 0,0 1-1,1-1 1,-1 1-1,1-1 1,-1 1 0,1-1-1,0 1 1,0-1-1,0 0 1,-1 1 0,1-1-1,0 0 1,0 0-1,1 0 1,-1 0 0,0 0-1,0 0 1,1 0-1,-1 0 1,0 0 0,1 0-1,-1-1 1,1 1-1,-1-1 1,1 1 0,-1-1-1,1 1 1,-1-1-1,1 0 1,-1 0 0,1 0-1,0 0 1,2 0-1,6 1 78,0-1 0,0 0-1,0-1 1,18-3-1,-16 0-27,0 0-1,-1-1 1,1-1 0,-1 0-1,0 0 1,-1-1-1,0-1 1,0 1 0,0-2-1,-1 1 1,0-1-1,-1-1 1,0 0 0,12-18-1,-14 5 73,-8 19-174,-7 13-168,5-1 193,0 1 0,0-1 0,1 1 0,0 0 0,0 0 1,1 1-1,0-1 0,1 0 0,0 1 0,0-1 0,2 16 0,-1-24 28,0 1-1,0 0 1,0-1 0,0 1-1,1-1 1,-1 1 0,1 0-1,-1-1 1,1 1 0,-1-1-1,1 0 1,0 1 0,0-1-1,0 1 1,0-1 0,0 0-1,0 0 1,0 0 0,0 0-1,0 1 1,1-1 0,-1-1-1,0 1 1,3 1 0,-1 0 8,1-1 1,0 0-1,0 0 1,-1-1 0,1 1-1,0-1 1,0 1-1,0-1 1,0 0 0,4-1-1,3-1 24,-1 0-1,0 0 1,0-1-1,0 0 0,0-1 1,0 0-1,10-6 1,-7 1 3,0 1 1,-1-1-1,-1-1 1,0 0-1,11-13 1,-18 18-47,0 0 0,0 0 0,-1-1 0,0 0 0,0 1 0,0-1 0,-1 0 0,1-1 0,-1 1 1,-1 0-1,1 0 0,-1-1 0,-1 1 0,1-9 0,-1 15-7,0 0 0,1 0 1,-1 0-1,0 0 0,0-1 0,0 1 0,0 0 0,0 0 1,0 0-1,0-1 0,0 1 0,0 0 0,0 0 1,0-1-1,0 1 0,0 0 0,0 0 0,0 0 1,0-1-1,0 1 0,0 0 0,0 0 0,0 0 0,0-1 1,0 1-1,0 0 0,-1 0 0,1 0 0,0-1 1,0 1-1,0 0 0,0 0 0,0 0 0,-1 0 1,1 0-1,0-1 0,0 1 0,0 0 0,-1 0 0,1 0 1,0 0-1,0 0 0,0 0 0,-1 0 0,1 0 1,0 0-1,0 0 0,0 0 0,-1 0 0,1 0 1,0 0-1,-11 11-334,-5 19 160,14-27 184,1 0 1,0 0-1,0 0 0,1 0 0,-1 0 0,1 0 1,-1 0-1,1 0 0,0 0 0,0 1 0,0-1 1,1 0-1,-1 0 0,1 0 0,1 5 1,-1-7 17,0 1 1,1-1-1,-1 1 1,0-1 0,1 0-1,-1 1 1,1-1 0,0 0-1,-1 0 1,1 0 0,0 0-1,0 0 1,-1-1 0,1 1-1,0 0 1,0-1-1,0 1 1,0-1 0,0 0-1,0 0 1,0 0 0,0 0-1,4 0 1,-1-1 38,1 1 1,-1-1-1,1 0 0,-1-1 0,1 1 1,-1-1-1,0 0 0,0-1 0,0 1 1,0-1-1,0 0 0,0 0 1,-1-1-1,8-7 0,-4 4 24,-1-1 0,0 0 1,-1 0-1,0 0 0,0-1 0,0 0 0,4-11 0,-11 24-98,0-1 1,1 0-1,0 1 0,0-1 0,0 1 1,0-1-1,1 0 0,-1 1 0,1-1 0,0 0 1,0 1-1,0-1 0,1 0 0,-1 0 0,1 0 1,-1 0-1,1 0 0,2 3 0,-1-3 48,-1 1 0,1-1 0,0 1 0,0-1 0,0 0 0,0 0 0,1 0 1,-1-1-1,1 1 0,0-1 0,0 0 0,0 0 0,0 0 0,0-1 0,0 1 0,0-1 0,0 0 0,1 0 0,6 0 0,-1 0 60,-5 0-73,0-1 0,1 1 0,-1-1 0,0 0 0,0 0 0,0 0 0,0-1 0,0 0 0,1 0 1,4-2-1,-10 2-238,0 0 1,0 0-1,-1 1 1,1-1-1,0 0 1,0 0-1,-1 1 1,1-1-1,-1 0 1,1 0-1,-1 1 1,1-1-1,-1 1 1,1-1-1,-1 0 1,0 1-1,1-1 1,-1 1-1,0-1 1,1 1-1,-1-1 1,0 1-1,1 0 1,-1-1-1,0 1 1,-1 0-1,0-1-1070,-10-8-6349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6.185"/>
    </inkml:context>
    <inkml:brush xml:id="br0">
      <inkml:brushProperty name="width" value="0.025" units="cm"/>
      <inkml:brushProperty name="height" value="0.025" units="cm"/>
    </inkml:brush>
  </inkml:definitions>
  <inkml:trace contextRef="#ctx0" brushRef="#br0">176 79 18417,'0'0'3289,"0"-10"-753,1-2-1791,0 8-527,-1 0-1,1 0 1,-1 0 0,0 0-1,0 0 1,0 0-1,-1 0 1,1 0-1,-1 0 1,-1-4 0,1 7-195,1 0 1,0 1 0,-1-1 0,1 1 0,-1-1 0,0 1 0,1-1 0,-1 1 0,1-1 0,-1 1 0,1 0 0,-1-1 0,0 1-1,1 0 1,-1 0 0,0-1 0,0 1 0,1 0 0,-1 0 0,0 0 0,1 0 0,-1 0 0,0 0 0,0 0 0,1 0-1,-1 0 1,0 0 0,0 0 0,1 0 0,-1 1 0,0-1 0,1 0 0,-1 0 0,0 1 0,1-1 0,-1 0 0,1 1 0,-1-1-1,-1 2 1,-24 16-169,23-16 133,1 0 1,-1 0-1,1 0 0,0 1 0,0-1 1,0 1-1,0 0 0,0-1 1,0 1-1,1 0 0,-1 0 0,1 0 1,-1 4-1,2-6-7,0 1 0,1-1 1,-1 0-1,0 1 0,1-1 0,-1 0 0,1 0 1,-1 1-1,1-1 0,0 0 0,-1 0 0,1 0 1,0 0-1,0 0 0,0 0 0,0 0 0,0 0 1,0 0-1,0-1 0,0 1 0,0 0 0,0-1 1,0 1-1,1-1 0,-1 1 0,0-1 0,0 1 1,1-1-1,-1 0 0,0 0 0,1 1 0,-1-1 0,0 0 1,2 0-1,79 14-210,-41-7 65,0 1 0,41 14 0,-81-22 180,1 1-1,-1-1 0,1 1 0,-1-1 1,1 1-1,-1-1 0,1 1 1,-1 0-1,1 0 0,-1-1 1,0 1-1,1 0 0,-1 0 0,0 1 1,0-1-1,0 0 0,0 0 1,0 0-1,0 1 0,0-1 1,0 1-1,0 1 0,-1-2 22,0 0 1,-1 1-1,1-1 0,0 0 0,-1 0 0,1 0 1,-1 1-1,1-1 0,-1 0 0,0 0 0,1 0 1,-1 0-1,0 0 0,0 0 0,0 0 0,0 0 1,0-1-1,0 1 0,0 0 0,0 0 0,-1 0 1,-10 6 364,0-1 1,0 0 0,-22 7 0,-138 36 1891,146-45-2721,0 0 0,-41 0 1,65-4 234,-12-1-2919,7-6-1786,6-8-4472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9.742"/>
    </inkml:context>
    <inkml:brush xml:id="br0">
      <inkml:brushProperty name="width" value="0.025" units="cm"/>
      <inkml:brushProperty name="height" value="0.025" units="cm"/>
    </inkml:brush>
  </inkml:definitions>
  <inkml:trace contextRef="#ctx0" brushRef="#br0">0 42 15150,'0'0'5115,"0"-8"-3541,0-24-212,2 30-157,2 9-985,3 10-327,23 202-1050,-26-145-2048,-3-2-3318,-1-67 1729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0.114"/>
    </inkml:context>
    <inkml:brush xml:id="br0">
      <inkml:brushProperty name="width" value="0.025" units="cm"/>
      <inkml:brushProperty name="height" value="0.025" units="cm"/>
    </inkml:brush>
  </inkml:definitions>
  <inkml:trace contextRef="#ctx0" brushRef="#br0">0 126 14125,'0'0'8232,"52"-14"-7175,-13 9-448,15-3-481,0-1-96,8-6-1185,2-4-1698,-10-6-2210,-1-6-5733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5.002"/>
    </inkml:context>
    <inkml:brush xml:id="br0">
      <inkml:brushProperty name="width" value="0.025" units="cm"/>
      <inkml:brushProperty name="height" value="0.025" units="cm"/>
    </inkml:brush>
  </inkml:definitions>
  <inkml:trace contextRef="#ctx0" brushRef="#br0">227 21 6470,'0'0'10399,"-1"-3"-10041,1 2-343,0 1 1,0-1-1,-1 1 1,1-1-1,0 1 1,0-1-1,0 1 1,0-1-1,0 1 0,0-1 1,0 1-1,0-1 1,0 1-1,0-1 1,0 1-1,0-1 1,0 1-1,1-1 0,-1 1 1,0-1-1,0 1 1,0-1-1,1 1 1,-1 0-1,0-1 1,1 1-1,-1-1 0,0 1 1,1 0-1,-1-1 1,0 1-1,1 0 1,-1-1-1,1 1 1,-1 0-1,0 0 0,1 0 1,-1-1-1,1 1 1,-1 0-1,2 0 1,30 1 276,-24 0-276,-1 1 1,0 0-1,0 1 1,0-1-1,0 1 1,0 1-1,-1-1 1,7 5-1,-10-5 28,0 1 1,-1-1-1,1 0 0,-1 0 1,0 1-1,1 0 0,-1-1 1,-1 1-1,1 0 0,-1 0 0,1 0 1,-1 0-1,0 0 0,-1 0 1,1 0-1,-1 1 0,0-1 1,0 0-1,0 0 0,0 0 1,-1 0-1,1 1 0,-1-1 1,0 0-1,-1 0 0,1 0 1,-1 0-1,1-1 0,-4 5 1,-5 12 171,-1-1 0,-1-1 1,-1 0-1,-17 18 1,28-34-227,-169 179 83,91-113-2431,63-57-893,13-9-1841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4.270"/>
    </inkml:context>
    <inkml:brush xml:id="br0">
      <inkml:brushProperty name="width" value="0.025" units="cm"/>
      <inkml:brushProperty name="height" value="0.025" units="cm"/>
    </inkml:brush>
  </inkml:definitions>
  <inkml:trace contextRef="#ctx0" brushRef="#br0">67 213 12684,'0'0'7271,"-9"56"-7239,9-30-32,9-1 32,0-3-64,2-2-769,-2-5-672,-2-8-1410</inkml:trace>
  <inkml:trace contextRef="#ctx0" brushRef="#br0" timeOffset="1">1 0 16848,'0'0'3427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0.457"/>
    </inkml:context>
    <inkml:brush xml:id="br0">
      <inkml:brushProperty name="width" value="0.025" units="cm"/>
      <inkml:brushProperty name="height" value="0.025" units="cm"/>
    </inkml:brush>
  </inkml:definitions>
  <inkml:trace contextRef="#ctx0" brushRef="#br0">0 271 9353,'0'0'16277,"12"-10"-15733,105-104-258,-98 94-294,-1-1 0,-1 0 0,-1-2 0,21-39 0,-51 99 61,0 1 0,3 1 0,-7 40 0,12-48-23,1 1 1,2-1-1,1 1 1,1 0-1,6 49 1,-3-74-174,-1 0 1,1 1 0,1-1 0,-1 0-1,1 0 1,0 0 0,6 9 0,21 18-7080,-14-24-4250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3.028"/>
    </inkml:context>
    <inkml:brush xml:id="br0">
      <inkml:brushProperty name="width" value="0.025" units="cm"/>
      <inkml:brushProperty name="height" value="0.025" units="cm"/>
    </inkml:brush>
  </inkml:definitions>
  <inkml:trace contextRef="#ctx0" brushRef="#br0">72 0 19763,'0'0'3587,"-27"59"-3459,17-19 0,-3 4 225,1 3-161,3 0-128,9-1-32,0-2-32,10-4-96,8 0-961,2-1-449,-2-5-832,-6-7-1890,-6-8-961,-6-11-3587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3.403"/>
    </inkml:context>
    <inkml:brush xml:id="br0">
      <inkml:brushProperty name="width" value="0.025" units="cm"/>
      <inkml:brushProperty name="height" value="0.025" units="cm"/>
    </inkml:brush>
  </inkml:definitions>
  <inkml:trace contextRef="#ctx0" brushRef="#br0">67 177 4933,'0'0'10826,"-47"-27"-7719,33 18-96,8 5-1186,6 3-1120,6 1-737,19-1-192,9-3 320,9-5-192,15-2-993,10-6-801,6-9-1281,-7-4-2851,-8-7-2882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3.746"/>
    </inkml:context>
    <inkml:brush xml:id="br0">
      <inkml:brushProperty name="width" value="0.025" units="cm"/>
      <inkml:brushProperty name="height" value="0.025" units="cm"/>
    </inkml:brush>
  </inkml:definitions>
  <inkml:trace contextRef="#ctx0" brushRef="#br0">63 1 8008,'0'0'15107,"9"10"-14322,19 17-289,45 34 1,-69-58-491,0 0 0,0 0 0,-1 0 0,1 0 1,-1 1-1,0 0 0,0-1 0,0 1 0,0 0 0,-1 1 0,1-1 0,-1 0 0,0 1 1,-1-1-1,1 1 0,-1 0 0,0-1 0,0 1 0,0 0 0,-1 0 0,0 0 1,0-1-1,0 1 0,0 0 0,-1 0 0,0 0 0,0-1 0,0 1 0,0 0 1,-1-1-1,0 1 0,0-1 0,-3 7 0,-11 16 49,-1 0-1,-2-1 1,-24 28 0,25-35 94,2 1-1,0 1 1,2 1-1,0 0 1,-17 39-1,30-60-145,1 0-1,0 0 1,-1-1-1,1 1 1,0 0-1,0 0 1,0 0-1,0 0 0,0 0 1,0 0-1,0 0 1,0 0-1,0 0 1,0 0-1,0 0 0,0 0 1,1 0-1,-1-1 1,0 1-1,1 0 1,-1 0-1,1 0 1,-1 0-1,1-1 0,-1 1 1,1 0-1,0 0 1,-1-1-1,1 1 1,0 0-1,0-1 0,-1 1 1,1-1-1,0 1 1,0-1-1,0 1 1,0-1-1,-1 0 1,1 0-1,0 1 0,0-1 1,0 0-1,0 0 1,0 0-1,0 0 1,0 0-1,1 0 0,58-1 148,-46 0-134,182-30 72,-106 15-795,61-18-6644,-89 15-1724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1.575"/>
    </inkml:context>
    <inkml:brush xml:id="br0">
      <inkml:brushProperty name="width" value="0.025" units="cm"/>
      <inkml:brushProperty name="height" value="0.025" units="cm"/>
    </inkml:brush>
  </inkml:definitions>
  <inkml:trace contextRef="#ctx0" brushRef="#br0">1 139 5669,'0'0'11809,"3"-9"-10480,-1 4-1237,0 1-1,0-1 0,0 1 1,1 0-1,-1 0 1,1 0-1,0 0 1,1 1-1,-1-1 1,0 1-1,7-5 1,-1 2 42,-1 1 1,1 0-1,0 1 1,1 0-1,-1 0 1,12-2-1,29-8 591,72-9-1,-98 20-665,1 1-1,-1 1 0,1 0 1,-1 3-1,29 3 0,-51-4-58,0-1-1,1 0 1,-1 1-1,1 0 1,-1-1-1,0 1 1,1 0-1,-1 0 1,0 1-1,0-1 1,0 0-1,0 1 1,0-1-1,0 1 1,0-1-1,-1 1 1,1 0-1,0 0 1,-1 0-1,1 0 1,-1 0-1,2 5 1,-2-4 6,0 1 0,-1 0 1,1 0-1,-1 0 1,0 0-1,0 0 0,0 0 1,-1 0-1,1 0 1,-1 0-1,0 0 1,-2 7-1,-5 6 31,0 1 0,-1-1 0,0 0 0,-19 23 0,-9 6 12,-64 61 1,-7 9 326,103-110-299,0 0 0,0 1 0,0 0 1,1 0-1,0 0 0,1 1 0,-5 12 0,8-18-66,-1 0-1,1-1 1,0 1-1,0 0 1,-1-1-1,1 1 1,0 0-1,1 0 1,-1-1-1,0 1 1,0 0-1,1-1 1,-1 1-1,1 0 0,0-1 1,-1 1-1,1-1 1,0 1-1,0-1 1,0 1-1,0-1 1,0 1-1,0-1 1,0 0-1,1 0 1,-1 1-1,0-1 0,1 0 1,-1 0-1,1-1 1,-1 1-1,1 0 1,-1 0-1,1-1 1,0 1-1,-1-1 1,1 1-1,0-1 1,-1 0-1,1 0 1,0 1-1,2-2 0,24 5 4,0-2-1,0-1 1,0-2-1,0 0 1,0-2-1,30-7 1,55-18-2006,-7-7-3371,11-9-6888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4.128"/>
    </inkml:context>
    <inkml:brush xml:id="br0">
      <inkml:brushProperty name="width" value="0.025" units="cm"/>
      <inkml:brushProperty name="height" value="0.025" units="cm"/>
    </inkml:brush>
  </inkml:definitions>
  <inkml:trace contextRef="#ctx0" brushRef="#br0">49 4 18417,'0'0'4010,"0"10"-3658,0 386 1949,3-375-1727,0-23 806,0-38 56,-2 19-1418,-2-1 0,0 0-1,-1 0 1,-1 1 0,-2-1 0,0 1 0,-1 0 0,-1 0 0,0 1 0,-13-22 0,19 40-71,2 5 15,-1 0 0,1 0 1,0 0-1,1 0 0,-1 0 0,0 0 1,1-1-1,0 1 0,-1 0 0,1-1 1,0 0-1,0 1 0,1-1 1,-1 0-1,0 0 0,1 0 0,-1 0 1,1 0-1,0-1 0,3 2 0,3 2 50,-1 0 0,1-1 0,0-1 0,1 1 0,11 2 0,-8-4 2,1-1-1,0 0 1,0 0 0,0-2 0,0 1-1,0-2 1,-1 0 0,1-1-1,0 0 1,-1-1 0,0 0 0,16-8-1,-23 9 3,-1 0 0,1 0 0,0 0 0,-1-1 0,0 0 0,0 0 0,0 0 0,-1-1 0,1 1 0,-1-1 0,0 0 0,-1 0 0,1-1 0,-1 1-1,0-1 1,0 0 0,0 0 0,-1 0 0,0 0 0,-1 0 0,1 0 0,-1 0 0,0-1 0,0 1 0,-1-1 0,0 1 0,0 0 0,-2-9 0,2 14-17,0 0 0,0 0 0,0 0 0,0 0 0,0 0 0,-1-1 0,1 1 0,0 0 0,-1 0 0,1 0 0,-1 0 0,0 0 0,1 0 0,-1 0 1,1 0-1,-1 0 0,0 0 0,0 1 0,0-1 0,0 0 0,1 0 0,-1 1 0,0-1 0,0 1 0,0-1 0,0 1 0,-1-1 0,1 1 0,0-1 0,0 1 0,0 0 1,0 0-1,0-1 0,-2 1 0,0 0-14,1 1 0,0-1-1,0 1 1,0-1 0,0 1 0,-1 0 0,1 0 0,0 0 0,0 0 0,0 0 0,1 0 0,-1 0 0,0 1 0,0-1 0,1 1 0,-1-1-1,-1 3 1,-7 9-7,2 0 0,0 1 0,0 0 0,1 0 0,-6 19 0,10-25 12,0 1 0,0 0 1,1-1-1,1 1 0,-1 0 0,1 0 0,1 0 1,0 0-1,0 0 0,3 16 0,-3-24 9,1 0-1,0 1 1,0-1-1,0 0 1,0 0-1,0 0 1,0 1-1,0-1 1,0 0-1,0 0 0,1-1 1,-1 1-1,0 0 1,1 0-1,-1-1 1,0 1-1,1 0 1,-1-1-1,1 0 1,-1 1-1,1-1 1,-1 0-1,1 0 1,-1 0-1,1 0 1,-1 0-1,1 0 1,-1 0-1,1 0 1,2-1-1,3 0 15,0 0 0,0-1 1,0 0-1,0 0 0,11-5 0,-5-2-56,1 0 1,-2-1-1,1-1 0,-2 0 1,1-1-1,-1 0 0,-1 0 1,0-1-1,-1 0 0,-1-1 0,0 0 1,0-1-1,8-23 0,-19 51-38,0-1-1,2 1 0,-1 0 1,2 25-1,0-34 63,0-2 16,0-1 0,-1 1 0,1 0 0,1 0 0,-1 0-1,0-1 1,0 1 0,1 0 0,-1 0 0,1-1 0,-1 1 0,1 0-1,0-1 1,-1 1 0,1-1 0,0 1 0,0-1 0,0 1 0,1-1-1,-1 0 1,0 1 0,0-1 0,1 0 0,-1 0 0,1 0 0,-1 0-1,1 0 1,-1 0 0,1 0 0,2 0 0,0 0 11,1-1 1,-1 1 0,1-1-1,0 0 1,-1 0-1,1-1 1,-1 1-1,1-1 1,0 0-1,-1 0 1,6-3 0,11-4-34,-1-2 0,-1 0 1,1-1-1,31-25 0,-29 20-115,2 0 0,30-15-1,-53 31 135,1-1 0,-1 0 1,0 0-1,1 0 0,-1 1 0,0-1 1,1 1-1,-1-1 0,1 1 0,-1-1 0,1 1 1,-1 0-1,1 0 0,-1 0 0,1 0 0,-1 0 1,1 0-1,-1 0 0,1 0 0,-1 1 1,1-1-1,-1 1 0,1-1 0,-1 1 0,1-1 1,-1 1-1,0 0 0,2 0 0,-1 2 45,-1 0-1,1 0 1,-1 0-1,0 0 1,0 0-1,0 0 1,0 0 0,0 0-1,-1 1 1,1 3-1,10 32 575,-10-38-591,0 1 0,0-1 0,0 0 1,0 0-1,0 1 0,0-1 0,0 0 1,1 0-1,-1 0 0,0-1 1,1 1-1,-1 0 0,0 0 0,1-1 1,-1 1-1,1-1 0,-1 1 0,1-1 1,-1 1-1,1-1 0,0 0 1,-1 0-1,1 0 0,2 0 0,3-1 29,1-1 0,-1 1 0,0-2 0,1 1 0,-1-1 1,0 0-1,-1 0 0,1-1 0,0 0 0,10-8 0,-11 7-173,0 1 0,1-1 0,0 1 0,0 1 0,0-1 0,0 1 1,1 1-1,-1-1 0,1 1 0,13-2 0,-20 4 32,0 0 0,0 0 1,0 1-1,0-1 0,0 0 0,-1 1 0,1-1 1,0 0-1,0 1 0,0-1 0,0 1 0,-1-1 1,1 1-1,0 0 0,-1-1 0,1 1 0,0 0 1,-1-1-1,1 1 0,-1 0 0,1 0 0,-1 0 1,1-1-1,-1 1 0,0 0 0,1 0 0,-1 0 1,0 0-1,0 0 0,1 0 0,-1 0 0,0 0 1,0 0-1,0-1 0,0 1 0,0 0 0,-1 0 1,1 0-1,0 1 0,-8 18-3507,8-19 3174,-1 0 0,0 0-1,0 0 1,1-1 0,-1 1-1,0 0 1,0-1 0,0 1-1,1 0 1,-1-1 0,0 1-1,0-1 1,0 0 0,0 1-1,0-1 1,0 0 0,-2 1-1,-13-1-9372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34.487"/>
    </inkml:context>
    <inkml:brush xml:id="br0">
      <inkml:brushProperty name="width" value="0.025" units="cm"/>
      <inkml:brushProperty name="height" value="0.025" units="cm"/>
    </inkml:brush>
  </inkml:definitions>
  <inkml:trace contextRef="#ctx0" brushRef="#br0">1 0 22485,'0'0'2050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7.589"/>
    </inkml:context>
    <inkml:brush xml:id="br0">
      <inkml:brushProperty name="width" value="0.025" units="cm"/>
      <inkml:brushProperty name="height" value="0.025" units="cm"/>
    </inkml:brush>
  </inkml:definitions>
  <inkml:trace contextRef="#ctx0" brushRef="#br0">3 0 6887,'0'0'13324,"-2"54"-12715,2-31-257,4 3-256,4 2-64,0-1 0,6-2-32,-7-3-640,0-1-546,-3 0-95,-4-4-577,-6-3-864,-15-3-1282,-4-3-2626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7.964"/>
    </inkml:context>
    <inkml:brush xml:id="br0">
      <inkml:brushProperty name="width" value="0.025" units="cm"/>
      <inkml:brushProperty name="height" value="0.025" units="cm"/>
    </inkml:brush>
  </inkml:definitions>
  <inkml:trace contextRef="#ctx0" brushRef="#br0">1 106 6374,'0'0'11243,"57"-39"-9898,-23 32-544,7-1-161,3 0-63,6 0-417,0 0-224,-9 2-897,-3 0-993,-9-2-1921,-15 1-2147</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48.294"/>
    </inkml:context>
    <inkml:brush xml:id="br0">
      <inkml:brushProperty name="width" value="0.025" units="cm"/>
      <inkml:brushProperty name="height" value="0.025" units="cm"/>
    </inkml:brush>
  </inkml:definitions>
  <inkml:trace contextRef="#ctx0" brushRef="#br0">1 243 9673,'0'0'14126,"12"-10"-13662,26-18-386,-2-2 1,-2-1-1,0-2 0,-2-2 0,29-41 1,-70 93-62,2-1 1,0 1 0,0 0-1,2 1 1,0-1-1,1 1 1,0 0 0,2 0-1,-1 28 1,3-23-467,1-1 1,1 1 0,1 0-1,8 32 1,-9-47-4,1-1-1,0 1 1,0-1 0,0 1 0,1-1 0,0 0-1,0 0 1,1 0 0,0-1 0,0 0 0,0 0-1,1 0 1,0-1 0,0 1 0,1-1 0,6 4 0,13 1-14112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4.740"/>
    </inkml:context>
    <inkml:brush xml:id="br0">
      <inkml:brushProperty name="width" value="0.025" units="cm"/>
      <inkml:brushProperty name="height" value="0.025" units="cm"/>
    </inkml:brush>
  </inkml:definitions>
  <inkml:trace contextRef="#ctx0" brushRef="#br0">1 1 14414,'0'0'1953,"3"10"-1040,101 360 4538,-104-368-5439,0-1 0,0 1 0,1-1 0,-1 1 0,0-1 0,1 0 0,-1 1 0,1-1 0,0 1 0,-1-1 0,1 0 0,0 0 0,0 1 0,0-1 0,0 0 0,0 0 0,0 0 0,2 1 0,-2-2-3,-1 0 0,1 1 0,0-1 0,0 0 0,-1 0-1,1 0 1,0-1 0,0 1 0,0 0 0,-1 0 0,1 0 0,0-1-1,0 1 1,-1 0 0,1 0 0,0-1 0,-1 1 0,1-1 0,0 1-1,-1-1 1,1 1 0,0-1 0,-1 1 0,1-2 0,7-7-49,-1 0 1,0-1-1,9-18 1,-5 9-536,-6 13 421,-1 0 0,1 0-1,0 1 1,0-1 0,0 1 0,1 1 0,0-1 0,0 1 0,9-5-1,-13 8 122,0 0 0,0 0 0,0 0-1,0 1 1,0-1 0,0 1 0,0-1-1,1 1 1,-1 0 0,0 0 0,0 0-1,0 0 1,0 0 0,1 1 0,-1-1-1,0 1 1,0-1 0,0 1 0,0 0-1,0-1 1,0 1 0,0 0 0,0 1-1,0-1 1,-1 0 0,1 0 0,0 1-1,-1-1 1,1 1 0,-1-1 0,1 1-1,-1 0 1,0 0 0,0 0 0,2 2-1,1 3 283,0 1 0,0 0 0,-1 0 0,0 0 0,0 1 0,-1-1 0,0 0 0,0 1 0,-1 0 0,0-1 0,-1 1 0,0 0 0,0-1 0,-2 13 0,1-17-136,0 0 1,0 0-1,0 0 1,0 0 0,-1 0-1,1-1 1,-1 1 0,0-1-1,0 1 1,-1-1 0,1 0-1,0 1 1,-1-1 0,0-1-1,0 1 1,0 0-1,0-1 1,0 1 0,-1-1-1,1 0 1,-1 0 0,1 0-1,-1-1 1,0 1 0,0-1-1,1 0 1,-1 0 0,0 0-1,0-1 1,0 1-1,0-1 1,-6 0 0,7 0-237,-1 0 0,1 0 0,0 0 0,0 0 0,0-1 0,0 1 0,-1-1 0,1 0 0,0 0 0,0 0 0,-3-2 0,5 2-269,-1-1-1,1 1 1,0 0-1,0-1 1,-1 1-1,1-1 1,1 0-1,-1 1 1,0-1-1,0 0 1,0 1-1,1-1 1,-1 0-1,1 0 1,0 0-1,-1 1 0,1-1 1,0 0-1,0 0 1,0 0-1,1-2 1,-1-10-5448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57.490"/>
    </inkml:context>
    <inkml:brush xml:id="br0">
      <inkml:brushProperty name="width" value="0.025" units="cm"/>
      <inkml:brushProperty name="height" value="0.025" units="cm"/>
    </inkml:brush>
  </inkml:definitions>
  <inkml:trace contextRef="#ctx0" brushRef="#br0">33 0 4965,'0'0'15406,"-29"46"-14285,26-9 32,3 8-320,0 5-512,0 3-257,9-1-32,3-2-32,6-9-96,0-8-769,3-7-352,-5-8-33,-3-7-543,-10-7-2660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57.829"/>
    </inkml:context>
    <inkml:brush xml:id="br0">
      <inkml:brushProperty name="width" value="0.025" units="cm"/>
      <inkml:brushProperty name="height" value="0.025" units="cm"/>
    </inkml:brush>
  </inkml:definitions>
  <inkml:trace contextRef="#ctx0" brushRef="#br0">1 144 7175,'0'0'12267,"2"-48"-11434,26 36-577,12 2-192,10-3-64,7-3-864,9-6-2660,-7-1-2401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58.161"/>
    </inkml:context>
    <inkml:brush xml:id="br0">
      <inkml:brushProperty name="width" value="0.025" units="cm"/>
      <inkml:brushProperty name="height" value="0.025" units="cm"/>
    </inkml:brush>
  </inkml:definitions>
  <inkml:trace contextRef="#ctx0" brushRef="#br0">4 1 9385,'0'0'9315,"9"1"-8444,-1 1-654,1-1 0,-1 1 0,0 1 0,1-1 0,-1 1 0,10 6 0,-15-8-183,-1 1 0,1 0 0,0 0 0,-1 0 0,1 0 1,-1 1-1,0-1 0,0 1 0,0-1 0,0 1 0,0 0 0,0-1 0,-1 1 1,0 0-1,1 0 0,-1 0 0,0 0 0,0 1 0,-1-1 0,1 0 0,-1 0 1,1 1-1,-1 3 0,-1 3 124,0 0 1,-1-1-1,0 1 1,-1-1-1,0 1 1,-1-1-1,1 0 1,-2 0-1,1 0 0,-1-1 1,-1 0-1,1 0 1,-12 12-1,9-10-22,1 0 0,-1 0 0,2 1-1,-1 0 1,2 0 0,-1 1-1,-4 17 1,9-28-128,1 0-1,0 0 0,0 0 1,0 0-1,0 0 1,0 0-1,0 0 0,0 1 1,0-1-1,0 0 1,0 0-1,1 0 0,-1 0 1,0 0-1,1 0 1,-1 0-1,1 0 1,-1 0-1,1 0 0,-1 0 1,1 0-1,0-1 1,-1 1-1,1 0 0,1 0 1,1 1 10,-1 0 1,1 0-1,0-1 0,0 1 1,0-1-1,0 0 1,0 0-1,6 2 1,9-1 29,-1 0 0,29 0 0,-33-1-70,78-1-3742,-48 0-2471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58.664"/>
    </inkml:context>
    <inkml:brush xml:id="br0">
      <inkml:brushProperty name="width" value="0.025" units="cm"/>
      <inkml:brushProperty name="height" value="0.025" units="cm"/>
    </inkml:brush>
  </inkml:definitions>
  <inkml:trace contextRef="#ctx0" brushRef="#br0">1 234 9961,'0'0'4260,"36"73"-2626,-27-38-417,-6 5-288,3 0-224,2-2 127,3-8-543,3-11-193,13-16 128,14-11 321,18-31 63,18-21-288,21-16-223,11-9-194,5-3-1440,-7 5-897,-10 11-2179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6:59.056"/>
    </inkml:context>
    <inkml:brush xml:id="br0">
      <inkml:brushProperty name="width" value="0.025" units="cm"/>
      <inkml:brushProperty name="height" value="0.025" units="cm"/>
    </inkml:brush>
  </inkml:definitions>
  <inkml:trace contextRef="#ctx0" brushRef="#br0">85 116 23510,'-8'9'91,"0"-2"-98,1 1 0,0 0 0,0 0 0,1 1 0,0 0 0,0 0 0,1 1 0,1 0 0,-1-1 0,1 1 0,1 1 0,-4 16 0,7-24 11,-1 0 0,1 1 1,0-1-1,0 0 0,0 1 0,0-1 0,0 0 0,1 1 0,0-1 0,-1 0 0,1 0 0,1 0 0,1 6 0,-1-8 15,0 1 0,0 0-1,0 0 1,0-1 0,0 0-1,0 1 1,1-1-1,-1 0 1,0 0 0,1 0-1,-1 0 1,1-1 0,-1 1-1,1 0 1,-1-1-1,1 0 1,-1 0 0,6 0-1,9 0 100,0-1 0,1-1-1,-1 0 1,0-2 0,0 0-1,0 0 1,31-15 0,111-61-352,-140 69 114,40-21-1804,-2-2 0,83-66 1,-102 65-2850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07.471"/>
    </inkml:context>
    <inkml:brush xml:id="br0">
      <inkml:brushProperty name="width" value="0.025" units="cm"/>
      <inkml:brushProperty name="height" value="0.025" units="cm"/>
      <inkml:brushProperty name="color" value="#F6630D"/>
    </inkml:brush>
  </inkml:definitions>
  <inkml:trace contextRef="#ctx0" brushRef="#br0">5015 1005 15182,'-91'-97'2231,"-169"-139"0,127 134-2449,-3 7-1,-202-107 1,246 156 110,-3 4 0,-1 5 0,-1 4 0,-2 4 0,-2 4 0,-154-17 0,134 30 106,-1 6 0,1 5 0,-1 6-1,1 4 1,-146 32 0,136-11 45,2 6 0,1 6-1,3 5 1,2 6 0,2 5 0,2 5 0,4 5 0,3 6-1,3 4 1,-163 151 0,181-140-10,4 5 0,4 3 0,4 4 0,-106 178 0,131-180 52,3 2 1,5 2-1,5 2 0,4 2 0,-34 165 1,56-194-52,4 1-1,4 0 1,2 0 0,4 0 0,12 97 0,-2-114-22,2 0 0,2-1 0,4 0 0,2-2 0,3 0 0,2-1 0,36 62 0,-6-32 2,4-2 0,4-2 1,4-3-1,3-4 1,3-2-1,4-3 1,2-4-1,137 90 1,-77-70-15,3-7 1,4-6 0,3-6-1,275 86 1,-278-113 17,2-6-1,1-7 0,2-7 1,0-5-1,1-8 1,175-11-1,-197-8 3,0-5-1,-2-6 1,0-5-1,-1-6 0,-3-6 1,-1-4-1,180-90 1,-169 58 94,-3-5 1,-3-6-1,143-124 1,-109 66 56,242-281 0,-321 327-213,-5-3-1,-3-4 1,-6-2 0,-4-4-1,56-131 1,-95 176 30,-2-1 0,-3-1 0,-3-1 1,11-97-1,-23 111 75,-2 0 0,-3 0 0,-2 0 0,-2 0 0,-3 1 0,-18-74 1,4 58 107,-3 0 1,-3 2-1,-3 1 1,-3 1-1,-3 2 1,-2 1-1,-3 2 1,-2 2-1,-63-64 1,36 50-165,-4 3 0,-2 3 1,-3 4-1,-3 3 1,-2 3-1,-103-49 1,87 59-891,-1 3 1,-2 6 0,-139-32 0,-66 5-4077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0.714"/>
    </inkml:context>
    <inkml:brush xml:id="br0">
      <inkml:brushProperty name="width" value="0.025" units="cm"/>
      <inkml:brushProperty name="height" value="0.025" units="cm"/>
      <inkml:brushProperty name="color" value="#F6630D"/>
    </inkml:brush>
  </inkml:definitions>
  <inkml:trace contextRef="#ctx0" brushRef="#br0">1 292 17040,'0'0'2018,"55"-12"-1954,1-5 32,13-4 32,17-5 161,9 0-65,5-2-224,3-1 64,-1 1-96,3-3-1089,-8-3-3011,-6-5-2787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1.354"/>
    </inkml:context>
    <inkml:brush xml:id="br0">
      <inkml:brushProperty name="width" value="0.025" units="cm"/>
      <inkml:brushProperty name="height" value="0.025" units="cm"/>
      <inkml:brushProperty name="color" value="#F6630D"/>
    </inkml:brush>
  </inkml:definitions>
  <inkml:trace contextRef="#ctx0" brushRef="#br0">70 379 4901,'0'0'5765,"-48"15"-3939,32-12 544,10-3 961,33-13-2402,10-6-32,28-9-192,12-6-225,24-6-192,12-1-224,10-3-32,2 3-224,2-3-1025,-11-2-2210,-11-1-2563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4.545"/>
    </inkml:context>
    <inkml:brush xml:id="br0">
      <inkml:brushProperty name="width" value="0.025" units="cm"/>
      <inkml:brushProperty name="height" value="0.025" units="cm"/>
      <inkml:brushProperty name="color" value="#F6630D"/>
    </inkml:brush>
  </inkml:definitions>
  <inkml:trace contextRef="#ctx0" brushRef="#br0">1 13 17905,'0'0'7879,"71"6"-6758,-3-6-704,13-3-257,4-4-160,8 2-192,-11 2-1218,-16 3-1024,-19 0-801,-20 0-1986,-22 8-3491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4.904"/>
    </inkml:context>
    <inkml:brush xml:id="br0">
      <inkml:brushProperty name="width" value="0.025" units="cm"/>
      <inkml:brushProperty name="height" value="0.025" units="cm"/>
      <inkml:brushProperty name="color" value="#F6630D"/>
    </inkml:brush>
  </inkml:definitions>
  <inkml:trace contextRef="#ctx0" brushRef="#br0">0 144 17745,'0'0'3587,"79"4"-1889,-22-19-289,11-4-672,5 0-449,4-2-288,-2-2-673,-9-1-2273,-8-2-3589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3:35.374"/>
    </inkml:context>
    <inkml:brush xml:id="br0">
      <inkml:brushProperty name="width" value="0.025" units="cm"/>
      <inkml:brushProperty name="height" value="0.025" units="cm"/>
    </inkml:brush>
  </inkml:definitions>
  <inkml:trace contextRef="#ctx0" brushRef="#br0">0 470 4548,'0'0'16635,"12"2"-16390,-10-2-239,2 1 20,0 0 0,0 0-1,-1 0 1,1-1 0,0 0-1,0 1 1,0-2 0,0 1-1,0 0 1,-1-1 0,1 1-1,0-1 1,0 0 0,-1-1-1,1 1 1,-1-1 0,1 1 0,-1-1-1,1 0 1,-1 0 0,0 0-1,0-1 1,0 1 0,0-1-1,-1 0 1,4-4 0,1-2 97,-1 0 0,-1 0 0,0-1 1,0 1-1,4-16 0,-7 20-80,0 0-1,0 0 0,-1-1 1,0 1-1,-1-1 1,1 1-1,-1-1 1,0 1-1,0-1 1,0 1-1,-1-1 1,-2-7-1,3 12-54,-1 0 0,1 0 0,-1 0 0,1 0 0,-1 0 0,1 1-1,-1-1 1,0 0 0,1 0 0,-1 1 0,0-1 0,0 0-1,0 1 1,0-1 0,1 0 0,-1 1 0,0 0 0,0-1-1,0 1 1,0-1 0,0 1 0,0 0 0,0 0 0,0 0-1,0-1 1,0 1 0,0 0 0,0 0 0,0 0 0,-1 1-1,1-1 1,0 0 0,0 0 0,0 0 0,0 1 0,0-1 0,0 1-1,1-1 1,-1 1 0,0-1 0,0 1 0,-1 0 0,-2 1-38,0 0 0,1 1 1,0-1-1,-1 1 0,1-1 1,0 1-1,0 0 0,0 0 1,-3 5-1,1 2 90,1 0 0,0 0 1,1 0-1,0 0 0,1 0 0,0 1 1,0-1-1,1 1 0,1 0 0,0-1 1,0 1-1,3 19 0,-2-27-32,0-1 0,-1 0 0,1 0 1,0 0-1,0 0 0,0 0 0,0-1 0,0 1 0,0 0 0,1 0 0,-1-1 1,0 1-1,1-1 0,0 1 0,-1-1 0,1 1 0,0-1 0,0 0 1,-1 0-1,1 0 0,0 0 0,0 0 0,0-1 0,0 1 0,0 0 0,1-1 1,-1 0-1,0 1 0,0-1 0,0 0 0,0 0 0,0 0 0,1 0 1,-1-1-1,0 1 0,0-1 0,0 1 0,4-2 0,1 0 42,0 0 0,0-1 0,0 0 0,0 0 0,-1 0 0,1-1 0,-1 0 0,0 0 0,12-11 0,-5 0 26,0-1 1,-1 0 0,-1-1-1,-1-1 1,0 0 0,-1 0 0,-1-1-1,-1 0 1,8-31 0,-7 15 125,-2-1 0,-2 0 0,-1 0 0,-2-54 0,-6 71-143,-6 18 11,9 2-61,0 0 0,1 1 0,-1-1 1,0 1-1,1 0 0,0-1 0,-1 1 1,1 0-1,0 0 0,0 0 0,0 0 1,0 0-1,0 0 0,0 3 0,-7 19 230,2 0 0,1 0 0,0 0 0,2 1 0,1 0 0,2 40 0,0-59-233,1 0 0,-1 0-1,1 0 1,1 0 0,-1 0 0,1 0-1,0 0 1,1 0 0,-1-1 0,1 1 0,0-1-1,1 0 1,-1 1 0,1-2 0,0 1-1,0 0 1,1-1 0,-1 0 0,1 0-1,0 0 1,0-1 0,0 1 0,1-1 0,-1 0-1,1-1 1,0 1 0,-1-1 0,1 0-1,0-1 1,0 0 0,0 0 0,9 1-1,37 0-2619,-18-11-6324,-15-7-6901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5.589"/>
    </inkml:context>
    <inkml:brush xml:id="br0">
      <inkml:brushProperty name="width" value="0.025" units="cm"/>
      <inkml:brushProperty name="height" value="0.025" units="cm"/>
      <inkml:brushProperty name="color" value="#F6630D"/>
    </inkml:brush>
  </inkml:definitions>
  <inkml:trace contextRef="#ctx0" brushRef="#br0">102 187 3716,'-10'3'6470,"-6"1"-5043,-58 18 3600,75-22-4968,-1 0 1,0 0-1,1 0 0,-1 0 1,0 1-1,1-1 1,-1 0-1,0 0 0,1 0 1,-1 1-1,0-1 1,0 0-1,1 0 1,-1 1-1,0-1 0,0 0 1,1 0-1,-1 1 1,0-1-1,0 0 0,0 1 1,0-1-1,1 0 1,-1 1-1,0-1 1,0 0-1,0 1 0,0-1 1,0 0-1,0 1 1,0-1-1,0 0 0,0 1 1,0-1-1,0 1 1,0-1-1,0 0 0,0 1 1,-1-1-1,1 0 1,0 1-1,0-1 1,0 0-1,0 1 0,-1-1 1,1 0-1,0 0 1,0 1-1,-1-1 0,1 0 1,0 0-1,0 1 1,-1-1-1,1 0 1,0 0-1,-1 0 0,1 0 1,0 1-1,-1-1 1,1 0-1,0 0 0,-1 0 1,1 0-1,-1 0 1,29 7 1325,67-1-123,0-4 1,155-16-1,183-50-1285,214-78-1228,-606 131 932,43-5-1629,-78 17-173,-15 3 692,-18 5-1005,-13 1-2504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6.985"/>
    </inkml:context>
    <inkml:brush xml:id="br0">
      <inkml:brushProperty name="width" value="0.025" units="cm"/>
      <inkml:brushProperty name="height" value="0.025" units="cm"/>
      <inkml:brushProperty name="color" value="#F6630D"/>
    </inkml:brush>
  </inkml:definitions>
  <inkml:trace contextRef="#ctx0" brushRef="#br0">0 51 8008,'1'-8'6171,"-1"7"-6259,6-33 4775,-3 26-1750,-2 27-1804,21 270 2927,-8-165-3753,-13-122 519,0-9-299,3-24-118,0-43-372,-3 19-29,1 31-25,-1 0-1,-2-1 1,0 1 0,-2 0-1,-6-26 1,8 48-315,2 8 221,14 15 42,-6-15-85,0 0 0,0-1 1,1 0-1,0-1 0,0 0 1,0 0-1,0-1 1,0 0-1,1-1 0,11 1 1,6-1-3072,0 0-1,47-4 1,-43-3-3373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7.646"/>
    </inkml:context>
    <inkml:brush xml:id="br0">
      <inkml:brushProperty name="width" value="0.025" units="cm"/>
      <inkml:brushProperty name="height" value="0.025" units="cm"/>
      <inkml:brushProperty name="color" value="#F6630D"/>
    </inkml:brush>
  </inkml:definitions>
  <inkml:trace contextRef="#ctx0" brushRef="#br0">137 106 15118,'0'0'4565,"-11"-3"-2633,4 0-1579,-1 1 1,1 1-1,-1-1 0,1 1 1,-1 0-1,-15 1 0,21 0-273,-1 1 1,1-1-1,-1 1 0,1 0 0,-1-1 0,1 1 1,-1 0-1,1 0 0,0 0 0,0 1 0,-1-1 1,1 1-1,0-1 0,0 1 0,1 0 0,-1-1 1,0 1-1,0 0 0,1 0 0,-1 0 0,1 1 1,0-1-1,0 0 0,-1 0 0,1 1 0,1-1 1,-1 1-1,0-1 0,1 1 0,-1 2 0,0-2-59,0-1 0,1 1 0,-1 0 0,1 0 0,0 0 0,0 0-1,0 0 1,0 0 0,1 0 0,-1 0 0,1 0 0,-1-1-1,1 1 1,0 0 0,0 0 0,1 0 0,-1-1 0,0 1-1,1-1 1,-1 1 0,1-1 0,0 0 0,0 0 0,0 1-1,0-1 1,0 0 0,4 2 0,0-1-4,1 0 1,-1 0-1,1-1 0,-1 0 1,1 0-1,0 0 0,0-1 1,0 0-1,0-1 0,12 1 1,-15-2-13,0 1 0,0 0 0,0-1 1,-1 1-1,1-1 0,0 0 1,-1-1-1,1 1 0,-1-1 0,1 1 1,-1-1-1,1 0 0,-1 0 0,0 0 1,0-1-1,0 1 0,-1-1 1,1 0-1,0 0 0,-1 0 0,0 0 1,1 0-1,1-5 0,-1 2 3,0 0-1,-1-1 0,1 1 1,-2 0-1,1-1 0,-1 1 1,0-1-1,0 0 0,-1 1 1,1-1-1,-2 0 0,1 1 1,-2-9-1,2 15-9,0-1-1,0 1 1,0-1-1,0 0 1,0 1 0,0-1-1,0 1 1,0-1 0,-1 0-1,1 1 1,0-1-1,0 1 1,-1-1 0,1 1-1,0-1 1,-1 1-1,1-1 1,0 1 0,-1-1-1,1 1 1,-1-1-1,1 1 1,-1 0 0,1-1-1,-1 1 1,1 0-1,-1-1 1,1 1 0,-1 0-1,1-1 1,-1 1-1,0 0 1,1 0 0,-1 0-1,1 0 1,-1 0-1,0 0 1,1 0 0,-1 0-1,1 0 1,-1 0-1,0 0 1,1 0 0,-1 0-1,1 0 1,-1 1-1,0-1 1,1 0 0,-1 0-1,1 1 1,-1-1-1,1 0 1,-1 1 0,-1 1-8,0-1 0,0 0 1,1 1-1,-1-1 1,1 1-1,-1-1 0,1 1 1,0 0-1,0-1 1,0 1-1,0 0 1,0 0-1,0 0 0,0 0 1,0 2-1,0 1 8,0-1-1,1 1 1,-1 0-1,1-1 0,0 1 1,1 0-1,-1-1 1,1 1-1,0 0 1,0-1-1,0 1 1,1-1-1,-1 0 1,1 1-1,0-1 1,1 0-1,-1 0 0,1 0 1,0 0-1,0-1 1,6 7-1,-4-6 7,2 1 0,-1-1 0,0 0 0,1-1 0,0 0 0,-1 0 0,1 0 0,1-1 0,-1 0 0,0 0 0,0-1 0,1 0 0,8 0 0,-5 0-15,0-1 0,-1 0-1,1 0 1,0-2 0,-1 1 0,1-1-1,-1-1 1,1 0 0,-1 0 0,0-1-1,17-9 1,-21 9-5,0 0 1,-1 0-1,1-1 0,-1 1 1,0-1-1,-1 0 0,1 0 1,-1-1-1,0 0 0,-1 1 1,1-1-1,-1 0 0,0-1 1,0 1-1,-1-1 0,0 1 1,0-1-1,-1 1 0,2-12 1,-4-10 35,1 28-16,0-1 1,0 1-1,-1-1 1,1 1-1,0-1 1,0 1-1,-1-1 1,1 1-1,0 0 1,0-1-1,-1 1 1,1 0-1,-1-1 1,1 1-1,0 0 1,-1-1-1,1 1 1,-1 0-1,1 0 1,-1 0-1,1-1 1,0 1-1,-1 0 1,1 0-1,-1 0 1,1 0-1,-1 0 1,1 0-1,-1 0 1,1 0-1,-1 0 1,1 0-1,-1 0 1,1 0-1,-1 0 1,1 0-1,-1 0 1,1 0-1,-1 1 1,1-1-1,-1 0 1,1 0-1,0 1 1,-1-1-1,1 0 0,-1 1 1,1-1-1,-1 1 1,-1 0 16,0 1 0,0 0 0,0 0 0,0 0 0,0 0 0,1 0 0,-1 0 0,0 1 0,1-1 0,0 1 0,-1-1 0,1 1 0,0-1 0,1 1 0,-1 0 0,0-1 0,1 1 0,-1 0 0,1 0 0,0-1 0,0 1 0,0 0 0,1 4 0,-1-4-7,0 0 1,0 0 0,1 0-1,-1 0 1,1 0 0,0 0-1,0 0 1,0 0 0,1 0-1,-1 0 1,0 0 0,1-1-1,0 1 1,0 0-1,0-1 1,0 0 0,0 1-1,0-1 1,1 0 0,2 2-1,1-1 1,0 0 0,1 0 0,-1-1 0,1 0 0,-1 0 0,1 0 0,0-1 0,-1 0 0,1 0 0,0-1 0,0 0 0,0 0 0,0 0 0,-1-1 0,1 0 0,0 0 0,0-1 0,-1 0 0,1 0 0,-1-1 0,0 0 0,0 0 0,0 0 0,0-1 0,11-8 0,-10 6 5,0-1 0,-1 0-1,1-1 1,-1 1 0,-1-1 0,1 0 0,-2-1 0,1 1 0,-1-1 0,0 0 0,-1 0-1,0 0 1,0-1 0,-1 1 0,0-1 0,-1 1 0,1-18 0,-3 26-7,1 1 0,0 0 0,0 0 0,-1 0 0,1 0 0,0 0 0,0 0 0,-1 0 0,1 0 0,0 0 0,0 0 0,-1-1 1,1 1-1,0 0 0,0 1 0,-1-1 0,1 0 0,0 0 0,0 0 0,-1 0 0,1 0 0,0 0 0,0 0 0,-1 0 0,1 0 0,0 0 0,0 1 0,-1-1 0,1 0 0,0 0 1,0 0-1,0 0 0,0 1 0,-1-1 0,1 0 0,0 0 0,0 0 0,0 1 0,0-1 0,0 0 0,-1 0 0,1 1 0,0-1 0,0 0 0,0 0 0,0 1 0,0-1 0,0 0 0,-10 14 90,6-8-93,2 0 1,-1 0 0,1 1 0,0-1-1,0 1 1,1-1 0,-1 1-1,2 0 1,-1 0 0,1-1-1,0 1 1,0 0 0,1 0-1,0 0 1,0-1 0,0 1-1,1 0 1,0-1 0,1 0-1,-1 1 1,1-1 0,0 0-1,1 0 1,-1 0 0,1-1-1,1 1 1,-1-1 0,1 0-1,-1 0 1,2-1 0,-1 1-1,0-1 1,1 0 0,0-1 0,-1 1-1,2-1 1,-1 0 0,8 2-1,38 8-4106,-46-12 3029,-1-1-1,1 0 1,0 0-1,-1 0 1,1 0-1,-1-1 1,9-2-1,12-10-5850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7.992"/>
    </inkml:context>
    <inkml:brush xml:id="br0">
      <inkml:brushProperty name="width" value="0.025" units="cm"/>
      <inkml:brushProperty name="height" value="0.025" units="cm"/>
      <inkml:brushProperty name="color" value="#F6630D"/>
    </inkml:brush>
  </inkml:definitions>
  <inkml:trace contextRef="#ctx0" brushRef="#br0">179 12 17360,'0'0'8211,"-10"-3"-6967,-1 0-1055,1 1 1,-1 1 0,1 0 0,-1 0-1,-17 2 1,23-1-157,1 0-1,-1 1 1,1 0-1,-1 0 1,1 0-1,-1 0 1,1 1-1,0-1 1,0 1-1,0 0 1,0 1-1,0-1 1,0 1-1,1-1 1,-1 1-1,1 0 1,0 1 0,-6 6-1,8-9-45,1 0 1,-1 0-1,0 0 1,1 0-1,-1 0 0,1 0 1,0 0-1,-1 0 0,1 1 1,0-1-1,-1 0 1,1 0-1,0 0 0,0 0 1,0 1-1,0-1 0,0 0 1,1 0-1,-1 0 1,0 0-1,0 1 0,1-1 1,-1 0-1,1 0 0,-1 0 1,1 0-1,-1 0 1,1 0-1,0 0 0,-1 0 1,1 0-1,0 0 0,0-1 1,0 1-1,0 0 1,0 0-1,0-1 0,0 1 1,0 0-1,0-1 1,0 1-1,1-1 0,7 4-169,0 0 0,0-1 0,0 0 1,11 2-1,-11-3 49,83 16-1308,-60-14 1297,0 2-1,53 18 1,-82-23 195,-1 0 0,0 0 0,0 0 0,0 0 0,0 1 0,0-1 0,0 0 0,0 1-1,0 0 1,0-1 0,0 1 0,-1 0 0,1 0 0,-1 0 0,0 0 0,1 0 0,1 4 0,-3-4 5,0-1-1,1 1 0,-1 0 1,0 0-1,0-1 0,0 1 0,0 0 1,0 0-1,-1-1 0,1 1 1,0 0-1,-1-1 0,1 1 1,-1-1-1,0 1 0,1 0 1,-1-1-1,0 1 0,0-1 1,0 0-1,0 1 0,0-1 1,-1 0-1,1 0 0,0 1 0,-1-1 1,-1 1-1,-17 13 330,-2-1-1,0 0 1,0-2-1,-45 18 1,44-21-1807,-2-1 0,-38 7 0,35-12-4323,4-2-4680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8.732"/>
    </inkml:context>
    <inkml:brush xml:id="br0">
      <inkml:brushProperty name="width" value="0.025" units="cm"/>
      <inkml:brushProperty name="height" value="0.025" units="cm"/>
      <inkml:brushProperty name="color" value="#F6630D"/>
    </inkml:brush>
  </inkml:definitions>
  <inkml:trace contextRef="#ctx0" brushRef="#br0">0 132 13613,'7'-10'2141,"0"1"-1777,1 0 0,0 1 0,1 0 0,-1 0 0,1 1 1,1 0-1,-1 0 0,1 1 0,1 1 0,-1 0 0,1 0 0,-1 1 1,15-4-1,8 0 249,1 2 0,0 1 0,0 1 0,1 2 0,-1 1 1,57 7-1,-84-5-565,0 0 1,0 1-1,-1 0 1,1 0-1,0 0 1,-1 1-1,0 0 1,0 1-1,0-1 1,10 8-1,-14-9-24,0 0 1,0 0 0,0 0-1,0 0 1,-1 0-1,1 0 1,0 1-1,-1-1 1,0 1-1,1-1 1,-1 1-1,0 0 1,0-1-1,-1 1 1,1 0-1,-1 0 1,1-1-1,-1 1 1,0 0-1,0 0 1,0 0-1,0-1 1,-1 1-1,1 0 1,-1 0-1,1 0 1,-1-1-1,-2 5 1,-1 1 78,0 0 1,-1 0-1,0-1 1,0 0-1,-1 0 1,0 0 0,0 0-1,-1-1 1,-7 5-1,-71 49 187,80-57-281,-169 93 338,42-26 192,128-68-529,-2 1-4,0 0 1,0 0-1,0 1 1,1 0-1,0 0 0,0 0 1,0 1-1,0-1 1,1 1-1,-7 9 0,10-13-7,1 0-1,0-1 1,-1 1-1,1 0 0,0-1 1,0 1-1,-1 0 0,1 0 1,0-1-1,0 1 0,0 0 1,0 0-1,0-1 0,0 1 1,0 0-1,0 0 0,1-1 1,-1 1-1,0 0 1,0 0-1,0-1 0,1 1 1,-1 0-1,1-1 0,-1 1 1,0 0-1,1-1 0,-1 1 1,1-1-1,-1 1 0,1-1 1,-1 1-1,2 0 0,26 10-38,16-3 33,1-2-1,0-3 0,0-1 0,59-5 1,-5 0-446,162 1-5083,-143-4-2743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9.314"/>
    </inkml:context>
    <inkml:brush xml:id="br0">
      <inkml:brushProperty name="width" value="0.025" units="cm"/>
      <inkml:brushProperty name="height" value="0.025" units="cm"/>
      <inkml:brushProperty name="color" value="#F6630D"/>
    </inkml:brush>
  </inkml:definitions>
  <inkml:trace contextRef="#ctx0" brushRef="#br0">0 188 16496,'0'0'2455,"8"7"-1350,-3-2-1041,0 0 0,0 1-1,-1-1 1,1 1 0,-1 0-1,-1 0 1,1 0 0,-1 0-1,0 0 1,-1 1 0,1 0-1,-1-1 1,1 10 0,-2-11-40,-1-1 1,1 1 0,1-1-1,-1 1 1,0-1-1,1 0 1,0 1-1,0-1 1,0 0-1,4 5 1,-3-7-13,-1 0-1,0 0 1,1 0 0,0-1-1,-1 1 1,1 0 0,0-1-1,0 0 1,0 0 0,0 0-1,0 0 1,0 0 0,0-1 0,0 1-1,0-1 1,0 0 0,4 0-1,8 0 88,0-1-1,0 0 0,0-2 1,-1 0-1,1 0 0,23-10 0,88-42 111,-87 36-236,213-110-1294,-93 31-4415,-107 63-1561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2.655"/>
    </inkml:context>
    <inkml:brush xml:id="br0">
      <inkml:brushProperty name="width" value="0.025" units="cm"/>
      <inkml:brushProperty name="height" value="0.025" units="cm"/>
      <inkml:brushProperty name="color" value="#F6630D"/>
    </inkml:brush>
  </inkml:definitions>
  <inkml:trace contextRef="#ctx0" brushRef="#br0">70 0 16207,'0'0'2718,"-4"12"-2633,-6 17 404,1 0 0,1 0 1,-4 40-1,-7 105 576,12-99-708,13-130 1443,11-180-2164,-17 235 362,0 0 0,-1 0 0,1 1 0,0-1 0,0 0 0,0 0 0,-1 0 1,1 0-1,0 0 0,0 1 0,-1-1 0,1 0 0,0 0 0,0 0 0,-1 0 0,1 0 0,0 0 0,0 0 0,-1 0 0,1 0 0,0 0 0,0 0 0,-1 0 0,1 0 0,0 0 0,0 0 0,-1 0 0,1 0 0,0 0 0,0 0 0,-1-1 0,1 1 1,0 0-1,0 0 0,0 0 0,-1 0 0,1 0 0,0-1 0,0 1 0,0 0 0,-1 0 0,1 0 0,0-1 0,0 1 0,0 0 0,0 0 0,0-1 0,-1 1 0,1 6 0,-1 0-1,1 1 1,1-1 0,-1 0-1,1 1 1,0-1-1,0 0 1,1 0 0,-1 0-1,1 0 1,1 0 0,5 10-1,-6-12 3,2 0 1,-1-1-1,0 1 0,1-1 0,0 0 1,-1 0-1,1 0 0,0 0 0,1 0 1,-1-1-1,0 0 0,1 0 0,0 0 0,-1-1 1,1 1-1,0-1 0,9 1 0,-3-1 8,0 0-1,1-1 0,-1 0 1,0-1-1,0-1 0,0 1 1,0-1-1,0-1 0,0 0 0,-1-1 1,1 0-1,11-7 0,-18 9 6,1 0 1,0-1-1,0 0 0,-1 0 0,0-1 0,1 1 0,-1-1 0,-1 0 0,1 0 0,0 0 0,-1-1 0,0 1 1,0-1-1,0 0 0,-1 0 0,0 0 0,0 0 0,0 0 0,0 0 0,-1 0 0,0-1 0,0 1 1,0-1-1,-1 1 0,0-1 0,0-8 0,0 12-9,0 0-1,0 0 1,-1 0 0,1 1-1,0-1 1,-1 0 0,1 0 0,-1 0-1,0 1 1,1-1 0,-1 0 0,0 1-1,0-1 1,0 0 0,0 1-1,-1 0 1,1-1 0,0 1 0,0 0-1,-1-1 1,1 1 0,-1 0 0,1 0-1,-1 0 1,0 0 0,1 0-1,-1 1 1,0-1 0,0 0 0,1 1-1,-1-1 1,0 1 0,0 0-1,0 0 1,0 0 0,0 0 0,0 0-1,1 0 1,-1 0 0,-3 1 0,1 0 23,1 0 1,-1 0 0,0 0-1,1 1 1,-1-1-1,1 1 1,-1 0 0,1 0-1,0 0 1,0 1 0,0-1-1,0 1 1,0-1 0,0 1-1,1 0 1,0 0 0,-1 1-1,-2 4 1,3-3 19,-1 1-1,1-1 1,0 0 0,1 1 0,-1-1-1,1 1 1,0-1 0,1 1-1,-1 0 1,1-1 0,0 1 0,1 0-1,-1-1 1,1 1 0,0-1 0,1 1-1,-1-1 1,1 1 0,3 6 0,-2-7-39,0-1 0,0 0 1,1 0-1,0 0 0,-1 0 1,1 0-1,1-1 0,-1 1 1,0-1-1,1 0 1,0-1-1,-1 1 0,1-1 1,0 0-1,1 0 0,-1 0 1,0-1-1,0 0 0,1 0 1,6 0-1,2 1-21,1-1 0,-1-1 0,1 0-1,-1-1 1,1-1 0,-1 0 0,1-1 0,-1 0-1,0-2 1,13-5 0,-17 6 13,0-1-1,-1 0 1,0-1 0,0 0-1,-1 0 1,0-1 0,0 0 0,0 0-1,-1-1 1,0 0 0,0 0 0,-1-1-1,0 0 1,6-13 0,-10 33 1090,1 27-536,-3-37-529,0 1 0,1 0 0,-1-1 0,0 1 0,1-1 0,-1 1 0,1-1 0,0 1 0,-1-1 0,1 1 0,0-1 0,0 1 0,0-1 0,0 0 0,0 1 0,0-1 0,1 0 0,1 2 0,7 0 7,0 0 0,-1-1 0,1 1 0,0-2 0,0 0 0,1 0 0,-1-1 0,12-1 0,-1 0-21,0-1 0,-1-1-1,22-7 1,12-8-221,-38 12 32,0 0-1,-1 1 0,2 1 1,-1 0-1,28-1 1,-43 5 192,1 0 0,-1 1-1,0-1 1,1 1 0,-1-1 0,0 1 0,1 0 0,-1 0 0,0-1 0,0 1 0,0 0-1,0 0 1,0 0 0,0 0 0,0 0 0,0 0 0,0 1 0,0-1 0,-1 0-1,1 0 1,0 1 0,-1-1 0,1 3 0,0-2 32,0 0 0,0 0 0,1 0 0,-1 0 0,0 0-1,1 0 1,-1-1 0,1 1 0,-1 0 0,4 2 0,2-1 25,0-1 0,0 0 0,0 0 0,0 0 0,0-1 0,0 0 0,1-1 0,-1 1 0,0-1 0,14-2 0,28-6-1390,-7-3-4304,-35 7-436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3.016"/>
    </inkml:context>
    <inkml:brush xml:id="br0">
      <inkml:brushProperty name="width" value="0.025" units="cm"/>
      <inkml:brushProperty name="height" value="0.025" units="cm"/>
      <inkml:brushProperty name="color" value="#F6630D"/>
    </inkml:brush>
  </inkml:definitions>
  <inkml:trace contextRef="#ctx0" brushRef="#br0">1 0 9417,'0'0'15823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3.343"/>
    </inkml:context>
    <inkml:brush xml:id="br0">
      <inkml:brushProperty name="width" value="0.025" units="cm"/>
      <inkml:brushProperty name="height" value="0.025" units="cm"/>
      <inkml:brushProperty name="color" value="#F6630D"/>
    </inkml:brush>
  </inkml:definitions>
  <inkml:trace contextRef="#ctx0" brushRef="#br0">1 447 13004,'0'0'8371,"12"-4"-6529,15-6-1404,-1 0 1,-1-2 0,0-1-1,-1-1 1,0-1 0,-1-1-1,31-28 1,149-153 113,-196 190-476,82-96 207,-83 101-284,-5 11-14,-5 13-1,-36 95 134,27-86-54,2 0 0,1 1 0,1 0 0,2 0 0,1 1 0,-1 39 0,7-69-195,0-1 0,0 0 1,0 1-1,0-1 1,0 1-1,1-1 0,-1 0 1,1 0-1,0 1 1,0-1-1,0 0 0,0 0 1,0 0-1,0 0 1,0 0-1,1 0 0,-1 0 1,1 0-1,0 0 1,2 1-1,-2-2-322,-1 0 0,1 0-1,0-1 1,0 1 0,0-1 0,0 1 0,0-1-1,0 0 1,0 1 0,0-1 0,0 0 0,-1-1-1,1 1 1,0 0 0,0-1 0,0 1 0,0-1-1,0 1 1,0-1 0,0 0 0,-1 0 0,1 1-1,0-1 1,-1-1 0,4-1 0,18-19-9605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3.733"/>
    </inkml:context>
    <inkml:brush xml:id="br0">
      <inkml:brushProperty name="width" value="0.025" units="cm"/>
      <inkml:brushProperty name="height" value="0.025" units="cm"/>
      <inkml:brushProperty name="color" value="#F6630D"/>
    </inkml:brush>
  </inkml:definitions>
  <inkml:trace contextRef="#ctx0" brushRef="#br0">162 0 11307,'0'0'14365,"-3"13"-13308,-9 39-612,0-10-139,3 1-1,-7 84 1,15-114-578,4 48-3276,-3-59 3418,0-1 0,0 1 0,0-1-1,0 1 1,0-1 0,1 1 0,-1-1 0,1 0-1,-1 1 1,1-1 0,0 1 0,-1-1-1,1 0 1,0 0 0,0 1 0,0-1 0,0 0-1,0 0 1,0 0 0,0 0 0,0 0 0,0 0-1,1 0 1,-1 0 0,0-1 0,1 1-1,-1 0 1,0-1 0,1 1 0,-1-1 0,3 1-1,0-4-5002,-3-7 1700,-2 7 1483,1-18-6997</inkml:trace>
  <inkml:trace contextRef="#ctx0" brushRef="#br0" timeOffset="1">1 208 10410,'0'0'14478,"64"-5"-13582,-17 2-639,11-4-225,0-2-192,1 0-1698,-1-4-1377,-6-3-4389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4:02.639"/>
    </inkml:context>
    <inkml:brush xml:id="br0">
      <inkml:brushProperty name="width" value="0.025" units="cm"/>
      <inkml:brushProperty name="height" value="0.025" units="cm"/>
    </inkml:brush>
  </inkml:definitions>
  <inkml:trace contextRef="#ctx0" brushRef="#br0">172 929 11915,'-9'0'2205,"8"0"-2093,-41-3 539,41 3-656,0 0 0,0 0 0,0 0-1,1 0 1,-1-1 0,0 1 0,0 0 0,1-1-1,-1 1 1,0-1 0,0 1 0,1-1-1,-1 1 1,1-1 0,-1 1 0,0-1 0,1 1-1,-1-1 1,1 0 0,0 0 0,-1 0-1,1 0-19,0-1-1,0 1 1,0 0-1,0 0 0,0 0 1,1 0-1,-1 0 1,1 0-1,-1-1 1,1 1-1,-1 0 0,1 0 1,-1 0-1,1 0 1,0 1-1,-1-1 0,1 0 1,0 0-1,0 0 1,0 0-1,1 0 0,19-17-398,0 1 0,1 2 0,0 0 0,1 1 0,46-20-1,133-39-250,-150 56 580,761-236 1177,0 0 927,-754 233-1984,330-123 222,-388 143-217,1-1-1,-1 1 0,0 0 1,0-1-1,1 1 0,-1-1 0,0 1 1,0-1-1,0 0 0,0 1 0,0-1 1,0 0-1,0 0 0,0 0 0,0 0 1,0 0-1,-1 0 0,1 0 1,1-2-1,-21-2 730,-49 10-534,-5 8-322,0 4 0,-123 46 0,93-28 158,-27 7-42,-736 245 166,13 34-100,610-209-123,225-100-19,16-5-558,4-6 548,0-1 0,0 1 0,0-1 0,1 1 0,-1-1 0,0 0 0,0 0 0,1 0 0,-1 0 0,0-1 0,0 1 1,4-1-1,36-10 8,-1-2 1,0-1 0,68-35-1,-38 17 52,1094-453-345,-1030 432-2050,-10 0-1826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4.077"/>
    </inkml:context>
    <inkml:brush xml:id="br0">
      <inkml:brushProperty name="width" value="0.025" units="cm"/>
      <inkml:brushProperty name="height" value="0.025" units="cm"/>
      <inkml:brushProperty name="color" value="#F6630D"/>
    </inkml:brush>
  </inkml:definitions>
  <inkml:trace contextRef="#ctx0" brushRef="#br0">0 387 20083,'0'0'7906,"12"-3"-6689,4-2-1104,-1-1 1,0 0-1,0-1 0,-1 0 0,0-1 0,0-1 1,-1 0-1,0-1 0,13-13 0,15-20-424,-2-1 1,-3-2-1,-1-1 0,36-66 1,-71 113 306,0 0 0,0 0 0,0 0 1,0 0-1,0 0 0,0 0 0,0 0 1,0 0-1,0 0 0,0 0 0,0 0 1,0 0-1,0 0 0,1 0 0,-1 0 1,0 0-1,0 0 0,0 0 1,0 0-1,0 0 0,0 0 0,0 0 1,0 0-1,0 0 0,0 0 0,0 0 1,0 0-1,0 0 0,1 0 0,-1 0 1,0 0-1,0 0 0,0 0 0,0 0 1,0 0-1,0 0 0,0 0 0,0 0 1,0 0-1,0 0 0,0 0 0,0 0 1,0 0-1,0 0 0,0 0 1,1 0-1,-1 0 0,0 0 0,0 0 1,0 0-1,0-1 0,-1 14-36,-6 16 109,4-18-302,-8 27 901,1 0 0,-9 67 0,18-92-865,1 1 1,0-1 0,1 1-1,4 22 1,-3-27-636,0 0 0,1-1 0,0 1 0,1-1 0,0 0 0,0 0-1,0 0 1,7 8 0,-5-10-7506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19.905"/>
    </inkml:context>
    <inkml:brush xml:id="br0">
      <inkml:brushProperty name="width" value="0.025" units="cm"/>
      <inkml:brushProperty name="height" value="0.025" units="cm"/>
      <inkml:brushProperty name="color" value="#F6630D"/>
    </inkml:brush>
  </inkml:definitions>
  <inkml:trace contextRef="#ctx0" brushRef="#br0">1 565 17104,'0'0'1410,"17"65"-289,-6-45-385,9-5-127,-1-5 96,15-10-257,15-6 64,9-24 417,19-14-288,16-15-289,14-10-256,11-8-64,0-3-96,-4-1-993,-3 1-929,-18 2-1633,-15 7-5253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25.387"/>
    </inkml:context>
    <inkml:brush xml:id="br0">
      <inkml:brushProperty name="width" value="0.025" units="cm"/>
      <inkml:brushProperty name="height" value="0.025" units="cm"/>
      <inkml:brushProperty name="color" value="#F6630D"/>
    </inkml:brush>
  </inkml:definitions>
  <inkml:trace contextRef="#ctx0" brushRef="#br0">5012 1280 14542,'-134'-196'2938,"-221"-231"-4424,294 365 1271,-2 1 0,-3 4 0,-3 3 0,-2 2 0,-2 4 0,-2 3 0,-2 3 0,-2 4 0,-1 3 0,-2 4 0,-1 3 0,-1 4 0,-1 4 0,-92-10 0,46 14 460,0 7-1,-1 5 1,0 6-1,0 5 1,-150 29-1,173-14-11,1 4 0,1 5 0,1 4-1,3 5 1,1 5 0,-143 85 0,129-55-123,3 5-1,4 5 1,4 5 0,-130 142 0,133-115-86,4 4 0,6 4 0,-127 229 1,171-260-82,3 2 0,4 2 0,5 1 0,4 2 0,-24 135 0,43-157 88,4 0 1,3 0-1,4 1 0,3-1 1,3 1-1,4-1 0,31 133 1,-14-118 71,4-1 1,5-2 0,3-1-1,4-2 1,4-2-1,4-1 1,71 93 0,-74-120-97,2-1 1,2-3 0,3-2-1,2-3 1,2-1 0,2-4-1,2-2 1,2-2-1,1-4 1,77 32 0,-62-38 41,1-3-1,2-4 1,1-3 0,0-4 0,1-4 0,1-3 0,-1-4 0,139-9-1,-104-8 339,-2-5 0,0-5 0,-1-5-1,-1-5 1,175-74 0,-108 23 86,-3-8 1,-4-8-1,285-215 1,-239 136-369,-8-10 1,203-231-1,-286 276-393,-6-5 0,128-202 0,-207 276-168,-4-2 0,53-138 0,-74 157-57,-3 0 1,-2-2 0,-3 0-1,8-102 1,-18 126-36,-2 0 0,-1 0 0,-2 1 0,-1-1 0,-1 1 0,-2 0 1,-2 0-1,-1 0 0,-1 2 0,-19-38 0,-57-79-2601,63 113 2342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0.679"/>
    </inkml:context>
    <inkml:brush xml:id="br0">
      <inkml:brushProperty name="width" value="0.025" units="cm"/>
      <inkml:brushProperty name="height" value="0.025" units="cm"/>
      <inkml:brushProperty name="color" value="#AB008B"/>
    </inkml:brush>
  </inkml:definitions>
  <inkml:trace contextRef="#ctx0" brushRef="#br0">3790 206 14350,'0'0'3192,"-3"-8"-2984,2 4-193,-1 0-1,1 0 1,-1 0-1,0 0 0,-1 0 1,1 0-1,0 1 1,-1-1-1,0 1 1,0-1-1,0 1 1,0 0-1,-1 0 1,1 1-1,-1-1 0,1 1 1,-1 0-1,0-1 1,0 2-1,0-1 1,0 0-1,0 1 1,-9-2-1,-22-2-280,-47-1 0,50 5 337,0-2-1,-36-7 1,-77-31 372,103 27-410,-1 1 0,0 3 0,0 1 0,-70-4 0,58 14-45,1 2 1,-1 3-1,-63 14 0,-159 53 75,141-34 60,-32 7-43,1 9 0,3 6 0,-257 136 0,-178 168-165,512-303 68,3 3 0,3 5 0,3 2 0,-107 129 0,145-150 22,3 1 0,-35 66 1,55-84-3,1 1 0,1 1 0,2 1 0,-16 70 1,2 50 2,7 1 1,7 0 0,14 295-1,1-425-11,20 260 89,-12-209 56,34 127-1,-26-141-85,3-1 1,2-1-1,45 83 1,-53-119-29,1-1 1,2-1 0,0 0 0,1-2 0,2 0 0,0-1-1,2-1 1,0-1 0,46 30 0,-20-22-3,0-3 1,2-2-1,1-2 1,0-2-1,72 15 1,-10-11-16,175 14 0,-143-30 50,-1-7 0,1-6 1,218-36-1,421-130 115,-677 141-152,191-81-1,86-81 422,-316 156-315,246-139 108,-243 131-250,-2-4-1,79-71 0,-24 6-11,118-138 0,-207 209 45,-1-1-1,-3-2 1,-2-1-1,-1-1 1,-3-2-1,-2 0 1,22-68 0,-34 71 74,-2-1 1,-1 0-1,-3 0 1,-2-1 0,-2 0-1,-3 1 1,-1-1-1,-16-84 1,-5 24 61,-5 1 0,-71-179 0,69 218-64,-2 2 0,-4 2-1,-2 1 1,-3 1 0,-3 3-1,-2 1 1,-72-70 0,54 69-49,-2 2 1,-2 3 0,-3 3 0,-2 4 0,-2 3 0,-81-36-1,106 59-392,-1 2-1,-1 3 1,-1 2-1,0 3 1,-1 1-1,0 4 0,-70-3 1,58 10-1056,-1 2-1,0 4 1,-73 15 0,-76 29-5576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2.846"/>
    </inkml:context>
    <inkml:brush xml:id="br0">
      <inkml:brushProperty name="width" value="0.025" units="cm"/>
      <inkml:brushProperty name="height" value="0.025" units="cm"/>
      <inkml:brushProperty name="color" value="#AB008B"/>
    </inkml:brush>
  </inkml:definitions>
  <inkml:trace contextRef="#ctx0" brushRef="#br0">72 233 4708,'0'0'5104,"-9"2"-2937,-3 1-1314,-17 5 210,8-6 5024,68-5-5184,-1-2 0,62-15 0,-4 1-570,94-9-171,171-28-140,-260 35-186,142-48 0,-238 62-1612,-25-2-3879,-11-2-2395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6.439"/>
    </inkml:context>
    <inkml:brush xml:id="br0">
      <inkml:brushProperty name="width" value="0.025" units="cm"/>
      <inkml:brushProperty name="height" value="0.025" units="cm"/>
      <inkml:brushProperty name="color" value="#AB008B"/>
    </inkml:brush>
  </inkml:definitions>
  <inkml:trace contextRef="#ctx0" brushRef="#br0">1 650 13549,'0'0'5514,"12"-3"-4708,48-17-135,-2-2 0,0-3 0,57-34 0,7-3-184,649-349 357,-752 400-1034,-12 6-166,1 1-1,-1-1 1,1 1 0,0 0 0,1 1-1,-1 0 1,1 0 0,-1 1-1,13-2 1,-14 5-3600,-6 2-1585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40.716"/>
    </inkml:context>
    <inkml:brush xml:id="br0">
      <inkml:brushProperty name="width" value="0.025" units="cm"/>
      <inkml:brushProperty name="height" value="0.025" units="cm"/>
      <inkml:brushProperty name="color" value="#AB008B"/>
    </inkml:brush>
  </inkml:definitions>
  <inkml:trace contextRef="#ctx0" brushRef="#br0">139 515 4612,'0'0'4356,"-8"-1"-2968,-52-3 524,-10 5 7339,142-19-5503,53-32-2788,-59 22-634,224-90-82,458-173-1134,-730 286 559,-26 10-283,-43 19-1347,28-12 351,-50 19-6601,42-23 861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3.736"/>
    </inkml:context>
    <inkml:brush xml:id="br0">
      <inkml:brushProperty name="width" value="0.025" units="cm"/>
      <inkml:brushProperty name="height" value="0.025" units="cm"/>
      <inkml:brushProperty name="color" value="#AB008B"/>
    </inkml:brush>
  </inkml:definitions>
  <inkml:trace contextRef="#ctx0" brushRef="#br0">10 1 7271,'0'0'14494,"0"11"-14067,-4 61-4,1-35-304,1 1-1,6 69 1,-4-107-95,0 1 1,0 0-1,0-1 0,0 1 1,0-1-1,0 1 0,0 0 1,1-1-1,-1 1 1,0-1-1,0 1 0,0 0 1,1-1-1,-1 1 0,0-1 1,1 1-1,-1-1 0,1 1 1,-1-1-1,0 0 0,1 1 1,-1-1-1,1 1 0,-1-1 1,1 0-1,-1 1 0,1-1 1,-1 0-1,1 0 0,0 1 1,-1-1-1,1 0 0,-1 0 1,1 0-1,-1 0 0,1 0 1,0 0-1,-1 0 0,1 0 1,0 0-1,-1 0 0,1 0 1,-1 0-1,1 0 1,-1 0-1,1-1 0,0 1 1,-1 0-1,1 0 0,-1-1 1,1 1-1,-1 0 0,1-1 1,-1 1-1,1-1 0,-1 1 1,1 0-1,-1-1 0,0 1 1,1-1-1,-1 1 0,0-1 1,1-1-1,26-31 991,-17 12-1114,0 0-1,-2 0 0,0-1 1,-2 0-1,0 0 0,-1-1 1,-2 0-1,2-41 0,-4 67-67,0-1 1,-1 1-1,1 0 0,0-1 0,1 1 0,-1-1 0,0 0 0,1 1 0,-1-1 0,1 0 0,0 0 1,0 0-1,0 0 0,0 0 0,0 0 0,0-1 0,0 1 0,1 0 0,-1-1 0,5 2 1,56 24-3958,-13-15-339,7-6-950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4.397"/>
    </inkml:context>
    <inkml:brush xml:id="br0">
      <inkml:brushProperty name="width" value="0.025" units="cm"/>
      <inkml:brushProperty name="height" value="0.025" units="cm"/>
      <inkml:brushProperty name="color" value="#AB008B"/>
    </inkml:brush>
  </inkml:definitions>
  <inkml:trace contextRef="#ctx0" brushRef="#br0">203 42 15022,'0'0'1596,"-8"-2"-544,-3 0-783,1 0-1,-1 1 1,1 0-1,-1 1 1,0 1-1,1-1 1,-1 2 0,1-1-1,-17 6 1,23-6-243,0 0 0,0 0 1,0 1-1,0 0 0,1-1 1,-1 1-1,1 0 0,-1 1 1,1-1-1,0 1 0,0-1 1,0 1-1,0 0 0,1 0 1,-1 0-1,1 1 0,-1-1 1,1 0-1,0 1 0,1 0 1,-1-1-1,1 1 0,-1 0 1,1 0-1,0 0 0,0 0 1,1 0-1,-1 0 0,1 0 1,0 6-1,1-8-7,-1 0 0,1-1 0,-1 1 1,1-1-1,0 1 0,0-1 0,-1 1 0,1-1 0,0 0 1,0 1-1,1-1 0,-1 0 0,0 0 0,0 0 0,1 0 1,-1 0-1,0 0 0,1 0 0,-1 0 0,1 0 0,-1-1 0,1 1 1,-1 0-1,1-1 0,0 0 0,-1 1 0,1-1 0,0 0 1,-1 0-1,1 0 0,0 0 0,-1 0 0,1 0 0,0 0 0,1-1 1,3 1 62,1-1 0,-1 0 1,0 0-1,0 0 0,0-1 1,-1 0-1,1 0 0,10-5 1,-4-2 11,1 0 0,-1-1 0,13-15 0,-21 22-4,-1-1 0,0 1 1,0-1-1,0 0 0,0 0 0,-1-1 1,1 1-1,-1 0 0,0-1 0,-1 0 0,1 1 1,-1-1-1,0 0 0,1-6 0,-2 9 343,-10 28-497,9-23 57,1 0 0,0 0 0,0 0-1,0 0 1,0 0 0,0 0 0,0 1 0,1-1 0,-1-1 0,1 1 0,0 0 0,0 0 0,0 0 0,1 0 0,-1 0 0,0-1 0,1 1 0,0-1 0,3 4-1,-2-2 13,1-1-1,0 0 0,0 0 0,0-1 0,0 1 0,0-1 0,1 0 0,-1 0 0,1 0 0,-1-1 0,8 2 0,-2-1 20,0-1-1,0 0 0,-1 0 0,1-1 1,0 0-1,0-1 0,0 0 0,0-1 1,-1 0-1,1 0 0,17-8 1,-12 3 4,-1-1 0,0-1 1,21-17-1,-30 22-5,-1 0 0,0-1 0,1 1 0,-1-1 0,-1 1 0,1-1-1,-1 0 1,0-1 0,0 1 0,0 0 0,-1-1 0,4-11 0,-6 17-22,0 0 1,0-1-1,-1 1 1,1-1-1,0 1 1,0 0-1,0-1 1,0 1-1,-1 0 1,1-1-1,0 1 0,0 0 1,-1-1-1,1 1 1,0 0-1,-1 0 1,1-1-1,0 1 1,-1 0-1,1 0 1,0 0-1,-1-1 1,1 1-1,0 0 1,-1 0-1,1 0 1,-1 0-1,1 0 1,0 0-1,-1 0 1,1 0-1,-1 0 1,1 0-1,0 0 1,-1 0-1,1 0 1,-1 0-1,1 0 1,0 0-1,-1 0 1,1 1-1,0-1 1,-1 0-1,1 0 1,0 0-1,-1 1 1,1-1-1,0 0 1,-1 1-1,-22 9-1,18-6 15,-1 0 0,1 1 1,0-1-1,0 1 0,1 1 0,0-1 0,-1 1 0,2-1 0,-1 1 0,1 0 0,0 1 0,0-1 0,0 0 0,1 1 0,0-1 1,-1 8-1,3-11-9,0 0 0,-1 1 0,1-1 0,0 0 0,0 0 0,1 0 0,-1 0 0,1 0 0,0 1 0,-1-1 0,1 0 0,1 0 0,-1-1 0,0 1 1,1 0-1,-1 0 0,1-1 0,0 1 0,0 0 0,0-1 0,0 0 0,0 0 0,1 1 0,-1-1 0,1-1 0,-1 1 0,1 0 0,0-1 0,0 1 0,0-1 0,0 0 1,0 0-1,0 0 0,0 0 0,0 0 0,4 0 0,2 0 12,1 0 0,0-1-1,0 0 1,0 0 0,0-1 0,0 0 0,0-1 0,0 0 0,0 0-1,-1-1 1,0 0 0,1-1 0,-1 0 0,0-1 0,-1 0 0,1 0-1,-1-1 1,0 0 0,0 0 0,-1-1 0,0 0 0,0 0 0,0-1-1,-1 0 1,0 0 0,-1 0 0,0-1 0,5-11 0,-8 8 126,-11 18 133,-11 15 113,18-18-390,0 0 1,0 0-1,1 0 1,-1 0-1,1 1 0,-1-1 1,1 0-1,0 1 0,0-1 1,1 1-1,-1-1 1,1 1-1,-1-1 0,1 1 1,0-1-1,1 1 0,-1-1 1,0 1-1,1-1 1,0 1-1,0-1 0,0 0 1,0 1-1,3 4 0,-1-5-18,0 0 0,0 0-1,0 0 1,1 0 0,-1 0-1,1-1 1,-1 0 0,1 1-1,0-1 1,0 0 0,0-1-1,0 1 1,0-1-1,0 0 1,1 0 0,-1 0-1,0-1 1,1 1 0,6-1-1,-2 0-581,1 0-1,0 0 1,-1-1-1,1 0 1,-1-1-1,1 0 0,17-6 1,-15 2-707,-2 1 0,1-1-1,-1-1 1,0 0 0,0 0 0,9-10 0,20-17-4357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4.729"/>
    </inkml:context>
    <inkml:brush xml:id="br0">
      <inkml:brushProperty name="width" value="0.025" units="cm"/>
      <inkml:brushProperty name="height" value="0.025" units="cm"/>
      <inkml:brushProperty name="color" value="#AB008B"/>
    </inkml:brush>
  </inkml:definitions>
  <inkml:trace contextRef="#ctx0" brushRef="#br0">279 1 14670,'0'0'8557,"-9"0"-8124,1 1-418,0 1-1,0 0 1,1 0 0,-1 0 0,1 1-1,-9 4 1,14-6-69,0-1-1,1 1 1,-1 0-1,1 0 0,-1 0 1,1 0-1,-1 0 1,1 0-1,0 0 1,-1 0-1,1 1 1,0-1-1,0 1 1,0-1-1,0 0 0,0 1 1,0 0-1,1-1 1,-1 1-1,0-1 1,1 1-1,-1 0 1,1 0-1,0-1 0,-1 1 1,1 0-1,0 0 1,0-1-1,0 1 1,0 0-1,0 0 1,1-1-1,-1 1 1,1 0-1,-1 0 0,1-1 1,-1 1-1,1-1 1,0 1-1,0 0 1,0-1-1,2 3 1,2 3-76,1-1 1,0 0-1,0 0 1,1-1 0,-1 1-1,11 5 1,-8-5 91,-1 0 1,0 0-1,0 0 1,9 11-1,-15-14 99,0 0 0,0 0-1,0 0 1,0 0 0,-1 0 0,1 0-1,-1 0 1,0 1 0,0-1 0,0 0-1,-1 1 1,1-1 0,-1 0 0,1 1-1,-1-1 1,0 1 0,-1 3 0,0-4 96,0-1-1,0 1 1,0-1 0,-1 1 0,1-1 0,-1 0 0,1 0 0,-1 1 0,0-1 0,0 0 0,0-1 0,0 1 0,0 0 0,0-1 0,-1 1-1,1-1 1,0 1 0,-1-1 0,1 0 0,-1 0 0,0 0 0,-3 0 0,-63 15 1765,66-15-1869,-70 3 944,5 0-1967,26 6-7049,35-7-357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4:03.353"/>
    </inkml:context>
    <inkml:brush xml:id="br0">
      <inkml:brushProperty name="width" value="0.025" units="cm"/>
      <inkml:brushProperty name="height" value="0.025" units="cm"/>
    </inkml:brush>
  </inkml:definitions>
  <inkml:trace contextRef="#ctx0" brushRef="#br0">2724 134 8872,'0'0'3246,"-10"-6"-2290,-4-4-882,-1 0 1,0 1 0,-1 1 0,0 0-1,0 1 1,-1 1 0,0 1 0,-18-4-1,-22 4-278,1 3-1,-1 2 0,-103 14 0,-171 48-504,252-45 695,-492 118 8,411-89 81,-234 102 0,331-118-68,1 2 1,1 4-1,3 1 1,0 3-1,-54 51 1,85-67-20,1 1 1,2 1 0,0 2-1,2 0 1,1 1 0,1 1-1,2 1 1,1 0 0,1 1 0,2 1-1,-17 58 1,27-74-3,0 1 0,2-1 0,0 0 0,1 1 0,0 0 0,2-1 0,0 1 0,7 33 0,-4-37 15,0-1 0,1 1-1,1-1 1,0 0 0,1 0-1,0-1 1,1 0 0,0 0-1,1-1 1,1 0 0,14 14-1,2-3 7,1-1 0,1-1 0,1-1 0,1-1 0,0-2 0,2-1 0,-1-1 0,2-2 0,0-2-1,0 0 1,48 6 0,-14-7 7,1-2-1,0-4 0,0-2 1,127-16-1,-94-2 2,0-4-1,146-50 1,184-101 53,-253 89-24,245-154-1,-334 179-69,-3-4 0,-3-4 0,-3-4 0,99-109 0,-155 151 54,-1-1-1,-1-1 0,21-40 0,-34 53 86,-1-1-1,-1 1 1,0-1-1,-1-1 1,-1 1-1,-1-1 1,4-36-1,-8 47-54,0 0 0,0-1 0,-1 1 0,0 0 0,0-1 0,-1 1 0,0 0 0,-1 0 0,1 0 0,-1 0 0,-1 1 0,0-1 0,-6-9 0,2 7-74,0 0 0,0 1 0,-1 0-1,0 0 1,-1 1 0,0 1 0,0-1 0,-14-6-1,-6-2-325,-2 2 0,0 2-1,-1 0 1,0 3 0,-60-11-1,-94-2-1611,-31 11-960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5.210"/>
    </inkml:context>
    <inkml:brush xml:id="br0">
      <inkml:brushProperty name="width" value="0.025" units="cm"/>
      <inkml:brushProperty name="height" value="0.025" units="cm"/>
      <inkml:brushProperty name="color" value="#AB008B"/>
    </inkml:brush>
  </inkml:definitions>
  <inkml:trace contextRef="#ctx0" brushRef="#br0">68 339 9865,'-8'5'4591,"2"-1"-3852,1-2-455,0 1 0,0-1-1,1 1 1,-1 0 0,1 1 0,0-1-1,0 1 1,0 0 0,0 0-1,-5 8 1,10-11-130,0-1 0,0 1 0,0 0 1,0-1-1,0 1 0,0-1 0,0 1 0,1-1 0,-1 0 0,0 0 0,0 1 1,0-1-1,0 0 0,1 0 0,-1 0 0,0 0 0,0 0 0,0-1 1,3 1-1,33-4 874,13-12-424,-1-2 0,-1-3 0,78-45 1,-96 50-481,43-22 104,-3-4 0,-1-2 0,104-88 0,-189 155-308,1 0 0,1 1 0,1 1 0,2 0 0,0 1 0,-11 41 0,13 7-1534,11-26-2586,4-23-1565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7.333"/>
    </inkml:context>
    <inkml:brush xml:id="br0">
      <inkml:brushProperty name="width" value="0.025" units="cm"/>
      <inkml:brushProperty name="height" value="0.025" units="cm"/>
      <inkml:brushProperty name="color" value="#AB008B"/>
    </inkml:brush>
  </inkml:definitions>
  <inkml:trace contextRef="#ctx0" brushRef="#br0">1 1 19571,'0'0'7036,"6"11"-6988,3 7-56,-1 0 0,-2 0 0,1 1 0,3 21 0,-2 7-2282,-5-4-3324,-5-30 457,-10-4-1895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7.678"/>
    </inkml:context>
    <inkml:brush xml:id="br0">
      <inkml:brushProperty name="width" value="0.025" units="cm"/>
      <inkml:brushProperty name="height" value="0.025" units="cm"/>
      <inkml:brushProperty name="color" value="#AB008B"/>
    </inkml:brush>
  </inkml:definitions>
  <inkml:trace contextRef="#ctx0" brushRef="#br0">1 173 11211,'0'0'7270,"1"-46"-5156,26 33-448,9-2-64,7-2-257,12 2-769,-1 0-447,6 5-386,-2-1-1761,-3 1-1121,-5 1-1697,-9-3-2627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8.065"/>
    </inkml:context>
    <inkml:brush xml:id="br0">
      <inkml:brushProperty name="width" value="0.025" units="cm"/>
      <inkml:brushProperty name="height" value="0.025" units="cm"/>
      <inkml:brushProperty name="color" value="#AB008B"/>
    </inkml:brush>
  </inkml:definitions>
  <inkml:trace contextRef="#ctx0" brushRef="#br0">1 117 13965,'0'0'12172,"9"-5"-11793,18-13-362,0-2 0,-1-1 1,30-32-1,-63 96-145,-24 73 590,29-103-453,0 0 0,0 0 0,2 0 0,-1 0 0,2 0 0,0 0 0,3 16 0,-3-25-143,1 0 1,-1 0-1,1 0 1,0 0-1,0 0 1,0-1-1,0 1 1,1-1-1,-1 1 1,1-1-1,5 4 1,23 12-5926,-11-15-2253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9.717"/>
    </inkml:context>
    <inkml:brush xml:id="br0">
      <inkml:brushProperty name="width" value="0.025" units="cm"/>
      <inkml:brushProperty name="height" value="0.025" units="cm"/>
      <inkml:brushProperty name="color" value="#AB008B"/>
    </inkml:brush>
  </inkml:definitions>
  <inkml:trace contextRef="#ctx0" brushRef="#br0">20 33 12204,'0'0'7623,"4"11"-6609,1 10-706,-1-1 0,0 0 0,-2 1-1,0 0 1,-2 0 0,0-1 0,-1 1 0,-5 24 0,-7 15-163,7-38 46,1 1-1,1 0 1,-1 29-1,8-49-244,5-8 104,6-12 173,2-8-291,-1 0 0,-1-1 1,-2 0-1,16-46 0,21-117-447,-49 193 500,1 11-42,0 1 0,1-1 0,0 0 0,1 0-1,8 22 1,-9-32 54,1 0-1,0-1 0,0 0 0,1 0 1,-1 0-1,1 0 0,-1 0 0,1 0 1,1-1-1,-1 0 0,0 0 0,1 0 1,-1-1-1,1 1 0,0-1 1,0 0-1,0 0 0,0-1 0,0 0 1,0 1-1,1-2 0,-1 1 0,0-1 1,1 0-1,-1 0 0,0 0 0,0 0 1,6-2-1,-1-1 19,0 0 1,-1 0-1,1 0 0,-1-2 1,0 1-1,-1-1 0,1 0 1,-1-1-1,0 0 1,0 0-1,0 0 0,-1-1 1,12-16-1,-11 14 12,-1-1-1,-1-1 1,1 1 0,-2-1-1,1 0 1,-2 0 0,1-1 0,-2 1-1,5-22 1,-8 33-24,0-1 0,1 0 0,-1 0 0,0 0-1,0 0 1,0 0 0,0 0 0,0 0 0,0 0 0,-1 0 0,1 0 0,0 0 0,0 0 0,-1 0 0,1 1-1,0-1 1,-1 0 0,0-1 0,-12 1-68,10 3 66,0 0 0,0 0 0,0 0 0,1 0 0,-1 0 1,0 0-1,1 1 0,-4 4 0,-7 12 166,1 1 0,0-1 0,-14 39 0,23-50-114,0 1-1,0 0 1,1-1-1,0 1 1,1 0-1,0 0 1,0 0-1,1 0 1,0 0-1,0 0 1,1 0-1,3 14 1,-2-19-54,0-1 0,0 0 1,0 1-1,0-1 0,0 0 1,0-1-1,1 1 1,0 0-1,-1-1 0,1 1 1,0-1-1,0 0 1,0 0-1,1 0 0,-1 0 1,0-1-1,1 1 0,-1-1 1,1 0-1,0 0 1,-1 0-1,1 0 0,0-1 1,5 1-1,4 0-12,0 0 0,-1-1 0,1-1 0,0 0 0,0 0 0,12-4 0,-10 0-11,0-1 0,0 0 0,-1-1 0,0-1 0,0 0 0,-1-1 1,0 0-1,0-1 0,-1-1 0,-1 0 0,1 0 0,-2-1 0,0 0 0,0-1 1,-1-1-1,-1 1 0,0-1 0,9-25 0,-35 71 1151,14-27-1084,0 1-1,1-1 1,-1 1 0,1 0-1,1 0 1,-1 0 0,1 0-1,-3 12 1,5-16-29,-1 0 1,1 0-1,0 0 1,-1 0-1,1 0 1,0 0-1,1 0 1,-1 0-1,0 0 1,1 0-1,-1 0 1,1 0-1,-1 0 1,1 0-1,0 0 1,0 0-1,0 0 1,0 0-1,1 1 1,1-1-9,-1-1 1,1 1-1,-1-1 0,1 0 1,0 0-1,0 0 0,-1 0 1,1 0-1,0-1 0,0 1 1,0-1-1,0 0 0,5 0 1,9 1-37,0-1 0,0-1 0,0-1 1,0-1-1,-1 0 0,23-7 0,88-42-1774,-38 14 998,-88 38 830,0-1-1,0 0 0,0 1 1,0-1-1,0 0 0,0 1 1,0 0-1,0-1 0,0 1 1,1-1-1,-1 1 1,0 0-1,0 0 0,0 0 1,1 0-1,-1 0 0,0 0 1,0 0-1,0 0 1,1 0-1,-1 1 0,0-1 1,0 1-1,0-1 0,0 0 1,0 1-1,0 0 1,0-1-1,0 1 0,0 0 1,0-1-1,0 1 0,0 0 1,0 0-1,0 0 1,0 0-1,-1 0 0,1 0 1,0 0-1,-1 0 0,1 0 1,-1 0-1,1 0 1,-1 0-1,0 0 0,1 1 1,-1-1-1,0 0 0,0 0 1,0 0-1,0 1 1,0 1-1,0 0-7,1 0 0,0 0 0,0 0 0,0 0 0,0 0 0,0 0 0,0 0 0,1-1 0,-1 1 0,1-1 0,0 1 0,2 2 0,2-1-74,-1 0 1,1-1 0,0 0-1,1 0 1,-1 0-1,0 0 1,1-1 0,-1 0-1,1-1 1,0 1-1,0-1 1,12 0 0,11 0-4064,44-5 0,-71 4 3457,23-4-5763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40.043"/>
    </inkml:context>
    <inkml:brush xml:id="br0">
      <inkml:brushProperty name="width" value="0.025" units="cm"/>
      <inkml:brushProperty name="height" value="0.025" units="cm"/>
      <inkml:brushProperty name="color" value="#AB008B"/>
    </inkml:brush>
  </inkml:definitions>
  <inkml:trace contextRef="#ctx0" brushRef="#br0">0 0 22645,'0'0'2755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42.683"/>
    </inkml:context>
    <inkml:brush xml:id="br0">
      <inkml:brushProperty name="width" value="0.025" units="cm"/>
      <inkml:brushProperty name="height" value="0.025" units="cm"/>
      <inkml:brushProperty name="color" value="#AB008B"/>
    </inkml:brush>
  </inkml:definitions>
  <inkml:trace contextRef="#ctx0" brushRef="#br0">0 125 16816,'0'0'1249,"0"61"-800,5-41 255,8-1-416,14-7-127,7-6 383,17-6 865,8-3-287,14-18-610,10-5-224,-1-8-224,5-3-32,-3-2-1217,-12-3-2242,-12 1-4581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8.391"/>
    </inkml:context>
    <inkml:brush xml:id="br0">
      <inkml:brushProperty name="width" value="0.025" units="cm"/>
      <inkml:brushProperty name="height" value="0.025" units="cm"/>
      <inkml:brushProperty name="color" value="#AB008B"/>
    </inkml:brush>
  </inkml:definitions>
  <inkml:trace contextRef="#ctx0" brushRef="#br0">1 14 7591,'0'0'14670,"62"20"-13068,-12-20-321,6-5-737,4-3-384,-1 0-128,-7 0-32,-7 4-864,-13 4-1090,-14 0-1666,-15 0-1985,-8 0-2467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38.765"/>
    </inkml:context>
    <inkml:brush xml:id="br0">
      <inkml:brushProperty name="width" value="0.025" units="cm"/>
      <inkml:brushProperty name="height" value="0.025" units="cm"/>
      <inkml:brushProperty name="color" value="#AB008B"/>
    </inkml:brush>
  </inkml:definitions>
  <inkml:trace contextRef="#ctx0" brushRef="#br0">0 76 15214,'0'0'6567,"75"13"-4549,-23-18-833,7-7-993,0-2-160,3-2-1602,-1-2-1825,-11-6-5477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41.844"/>
    </inkml:context>
    <inkml:brush xml:id="br0">
      <inkml:brushProperty name="width" value="0.025" units="cm"/>
      <inkml:brushProperty name="height" value="0.025" units="cm"/>
      <inkml:brushProperty name="color" value="#AB008B"/>
    </inkml:brush>
  </inkml:definitions>
  <inkml:trace contextRef="#ctx0" brushRef="#br0">72 78 17777,'0'0'-11,"7"-8"-405,-1 1 578,1 1 0,1-1 1,-1 2-1,1-1 0,0 1 0,0 0 1,1 0-1,-1 1 0,1 1 1,0-1-1,0 1 0,1 1 0,-1 0 1,19-2-1,-21 3-37,0 0 0,1 1 0,-1 0 0,0 1 0,0 0 0,0 0 0,1 0-1,-1 1 1,0 0 0,-1 0 0,1 1 0,12 6 0,-16-7-62,-1 0 0,1 0 0,-1 1 0,0-1 0,0 1 0,1-1 0,-2 1 0,1 0 0,0 0 0,0 0 0,-1 0 0,0 0 0,1 0 0,-1 0 0,-1 1 0,1-1 0,0 0 0,-1 1 0,1-1 0,-1 0 0,0 1 0,0-1 0,-1 0 0,1 1 0,-1-1 0,1 0 0,-1 1 0,0-1 0,0 0 0,-3 4 0,0 5 111,-2-1-1,0 0 1,0 0 0,-1-1 0,0 0 0,-1 0 0,-14 14 0,-68 59 965,89-83-1134,-63 50 760,42-35-524,1 1 0,1 1 1,-30 32-1,49-47-243,-1-1 0,1 0 0,0 1 0,0-1-1,0 1 1,0 0 0,0-1 0,0 1 0,0 0 0,0 0 0,1-1 0,-1 1-1,1 0 1,-1 0 0,1 0 0,0 0 0,0 0 0,-1 0 0,2 0-1,-1 2 1,1-2-3,-1 0-1,1-1 0,0 1 0,0-1 1,0 0-1,0 1 0,1-1 1,-1 0-1,0 0 0,0 0 0,1 1 1,-1-1-1,1 0 0,-1-1 1,1 1-1,-1 0 0,1 0 0,2 0 1,9 3 4,1-1 0,0 0 0,0-1 0,21 1 0,-27-3 42,116 8-221,212-15 0,-144-22-8178,-112 8-7230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9:24.281"/>
    </inkml:context>
    <inkml:brush xml:id="br0">
      <inkml:brushProperty name="width" value="0.025" units="cm"/>
      <inkml:brushProperty name="height" value="0.025" units="cm"/>
    </inkml:brush>
  </inkml:definitions>
  <inkml:trace contextRef="#ctx0" brushRef="#br0">176 15 4164,'-18'-5'395,"-1"2"0,-30-3 0,45 6-234,0-1 1,0 1-1,0 0 0,0 0 1,-1 0-1,1 1 0,0 0 1,0-1-1,0 1 0,0 1 1,0-1-1,0 1 0,0-1 1,0 1-1,1 0 0,-1 0 1,-6 6-1,9-5-136,-1 1-1,0 0 0,1 0 1,-1 0-1,1 0 0,1 0 1,-1 0-1,0 0 1,1 0-1,0 0 0,0 0 1,0 7-1,9 51 188,35 73 660,-2-11-725,-8 26-166,-6 2 0,-7 0 0,-6 2-1,-6 155 1,-12-90 1458,-56 400 0,46-540-875,-13 69 843,-7 171 1,33-310-1403,0 1 1,1 0-1,-1-1 1,2 1-1,2 12 1,-3-21-42,-1 1 0,0-1 0,1 1 0,-1-1 0,1 0 0,-1 1 0,1-1 0,-1 0 0,1 1 1,0-1-1,0 0 0,0 0 0,0 0 0,0 0 0,0 1 0,0-1 0,0-1 0,0 1 0,0 0 0,1 0 0,-1 0 0,0-1 0,1 1 0,-1 0 0,0-1 1,1 1-1,-1-1 0,1 0 0,-1 0 0,1 1 0,-1-1 0,1 0 0,-1 0 0,1 0 0,-1 0 0,1-1 0,-1 1 0,0 0 0,1-1 0,-1 1 0,1-1 0,-1 1 1,2-2-1,4-2-285,-1 0 1,0-1 0,-1 0-1,1 0 1,-1 0 0,0-1 0,0 0-1,0 0 1,-1 0 0,0 0-1,5-11 1,25-46-2403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7:43.299"/>
    </inkml:context>
    <inkml:brush xml:id="br0">
      <inkml:brushProperty name="width" value="0.025" units="cm"/>
      <inkml:brushProperty name="height" value="0.025" units="cm"/>
      <inkml:brushProperty name="color" value="#AB008B"/>
    </inkml:brush>
  </inkml:definitions>
  <inkml:trace contextRef="#ctx0" brushRef="#br0">47 244 14253,'0'0'4901,"-29"62"-4036,17-32-160,6-1-65,6-4-352,4-15-223,30-10-130,19-13 386,21-21 191,20-11-223,15-8-257,9-4-737,2-5-1537,-8-3-385,-7-5-4003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9:17.656"/>
    </inkml:context>
    <inkml:brush xml:id="br0">
      <inkml:brushProperty name="width" value="0.025" units="cm"/>
      <inkml:brushProperty name="height" value="0.025" units="cm"/>
    </inkml:brush>
  </inkml:definitions>
  <inkml:trace contextRef="#ctx0" brushRef="#br0">116 1 7079,'-12'3'3769,"-4"0"-3169,4-1-368,1 0 0,-1 1-1,0 1 1,1-1 0,-18 10 0,29-13-227,0 0-1,0-1 1,1 1 0,-1 0-1,0 0 1,0 0 0,0 0 0,1 0-1,-1 0 1,0 0 0,0 0-1,1 0 1,-1 0 0,0 0-1,0 0 1,0 0 0,1 0 0,-1 0-1,0 0 1,0 0 0,0 1-1,1-1 1,-1 0 0,0 0 0,0 0-1,0 0 1,1 0 0,-1 0-1,0 0 1,0 1 0,0-1 0,0 0-1,0 0 1,1 0 0,-1 1-1,0-1 1,0 0 0,0 0 0,0 0-1,0 0 1,0 1 0,0-1-1,0 0 1,0 0 0,0 1 0,0-1-1,0 0 1,0 0 0,0 0-1,0 1 1,0-1 0,0 0-1,0 0 1,0 0 0,0 1 0,0-1-1,0 0 1,0 0 0,0 0-1,0 1 1,-1-1 0,1 0 0,0 0-1,0 0 1,0 0 0,0 1-1,-1-1 1,80 4 2040,114-8 0,-109 0-1523,1595 2 1995,-739 13-2364,-266-17-21,124 0-707,-716 8 322,-1 3 1,0 3 0,93 24 0,-120-19 126,0 3 1,-2 2-1,0 2 1,-1 3-1,72 44 1,-77-46-2167,-45-20 2076,1-1-1,0 1 1,0-1-1,0 1 0,0-1 1,-1 0-1,1 1 1,0-1-1,0 0 0,0-1 1,0 1-1,0 0 1,0 0-1,0-1 1,-1 1-1,1-1 0,0 0 1,0 1-1,0-1 1,-1 0-1,1 0 0,-1 0 1,4-3-1,6-13-6910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9:16.379"/>
    </inkml:context>
    <inkml:brush xml:id="br0">
      <inkml:brushProperty name="width" value="0.025" units="cm"/>
      <inkml:brushProperty name="height" value="0.025" units="cm"/>
    </inkml:brush>
  </inkml:definitions>
  <inkml:trace contextRef="#ctx0" brushRef="#br0">57 106 3395,'-8'1'6711,"-3"0"-6284,-24 3 4497,32-2-2549,26-2-1549,863 21 2447,257-2-3167,-371-78 64,105-1-153,-734 60-28,-143 0-45,0 0 1,0 0-1,-1 0 1,1-1-1,0 1 0,0 0 1,0 0-1,0 0 1,0 0-1,0 0 0,0 0 1,0 0-1,0 0 1,0 0-1,0 0 0,0 0 1,0 0-1,0-1 1,0 1-1,0 0 0,0 0 1,0 0-1,0 0 1,0 0-1,0 0 0,0 0 1,0 0-1,0 0 1,0 0-1,0 0 0,0-1 1,0 1-1,-13-10-2983,-6-11-4787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9:19.334"/>
    </inkml:context>
    <inkml:brush xml:id="br0">
      <inkml:brushProperty name="width" value="0.025" units="cm"/>
      <inkml:brushProperty name="height" value="0.025" units="cm"/>
    </inkml:brush>
  </inkml:definitions>
  <inkml:trace contextRef="#ctx0" brushRef="#br0">386 165 32,'-15'-1'758,"-172"-3"517,50 4 7823,110-5-5740,26 5-3193,0 0-1,0-1 0,0 1 1,0 0-1,0 0 0,0-1 1,0 1-1,0-1 1,0 1-1,1-1 0,-1 1 1,0-1-1,0 1 1,0-1-1,1 0 0,-1 1 1,0-1-1,1 0 1,-1 0-1,1 0 0,-1 0 1,1 1-1,-1-1 1,0-2-1,23 5-591,80 13 498,1-5 0,0-4 0,112-9 0,-117 2-78,1092-44 176,-747 24-396,-250 12 215,707-9 18,-868 19-80,51 9 0,-75-8 52,-1-1 1,1 1-1,-1 0 0,0 1 0,0-1 0,0 1 0,0 1 0,0-1 0,-1 1 1,1 1-1,-1-1 0,10 10 0,-16-13 10,1-1-1,-1 0 1,0 0 0,0 0-1,1 0 1,-1 0-1,0 1 1,0-1 0,0 0-1,1 0 1,-1 1 0,0-1-1,0 0 1,0 0-1,1 1 1,-1-1 0,0 0-1,0 0 1,0 1 0,0-1-1,0 0 1,0 1 0,0-1-1,0 0 1,0 0-1,0 1 1,0-1 0,0 0-1,0 1 1,0-1 0,0 0-1,0 1 1,0-1-1,0 0 1,0 0 0,0 1-1,0-1 1,0 0 0,-1 0-1,1 1 1,0-1 0,0 0-1,0 0 1,-1 1-1,1-1 1,0 0 0,0 0-1,0 0 1,-1 1 0,1-1-1,0 0 1,0 0-1,-1 0 1,1 0 0,0 0-1,-1 1 1,1-1 0,0 0-1,0 0 1,-1 0 0,-23 0-126,17 0 181,-320-27 340,138 7-189,-1112-5-338,1056 36 83,1 10 1,-334 74-1,688-106-227,1016-65 509,-648 56-287,365-35-63,-487 27-2833,-295 22 640,-20-1-1127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9:20.678"/>
    </inkml:context>
    <inkml:brush xml:id="br0">
      <inkml:brushProperty name="width" value="0.025" units="cm"/>
      <inkml:brushProperty name="height" value="0.025" units="cm"/>
    </inkml:brush>
  </inkml:definitions>
  <inkml:trace contextRef="#ctx0" brushRef="#br0">58 335 7303,'-9'1'1948,"-36"5"-408,41-5-297,37-4-561,95-11 914,401-34 513,166 14-1854,383-24 493,446 0 1089,-1363 58-1972,340 1 537,-166 6-2869,-336-6 2273,1 0-1,-1 0 1,1 0-1,-1-1 1,0 1-1,1 0 0,-1 0 1,0 0-1,0-1 1,1 1-1,-1 0 0,0-1 1,0 1-1,0-1 1,0 1-1,0-1 1,0 1-1,0-1 0,-2 1 1,-61 2 354,0-3 1,1-2-1,-87-15 1,60 7 126,-1032-95 3119,-3 87-1986,392 99-2846,713-79 1254,15-1 26,-1-1-1,1 1 1,-1 0-1,1 0 1,-1 0-1,1 1 1,0 0 0,-1 0-1,1 0 1,-9 6-1,14-3-793,12-2-228,35 3-394,1-2 0,91-5 0,-38-1 66,98 2-1638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49:55.264"/>
    </inkml:context>
    <inkml:brush xml:id="br0">
      <inkml:brushProperty name="width" value="0.025" units="cm"/>
      <inkml:brushProperty name="height" value="0.025" units="cm"/>
    </inkml:brush>
  </inkml:definitions>
  <inkml:trace contextRef="#ctx0" brushRef="#br0">1 79 6534,'16'0'2483,"426"-18"4555,0-1-4916,-8 18-1886,580-15 25,-867 8-119,75-3 366,-102 9-4356,-130 1 437,-4-2-1319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50:16.715"/>
    </inkml:context>
    <inkml:brush xml:id="br0">
      <inkml:brushProperty name="width" value="0.025" units="cm"/>
      <inkml:brushProperty name="height" value="0.025" units="cm"/>
    </inkml:brush>
  </inkml:definitions>
  <inkml:trace contextRef="#ctx0" brushRef="#br0">583 78 4260,'0'0'3518,"-8"-7"-2701,0 1-778,1-1-9,0 1 0,-1 0 1,1 0-1,-1 1 0,0 0 0,0 0 0,-1 1 0,1 0 0,-1 0 0,0 1 0,0 0 1,-1 1-1,1 0 0,-10-1 0,8 4 10,0 0 0,1 0 1,-1 1-1,1 0 0,0 1 0,0 0 1,-19 9-1,-68 43-73,32-15 91,14-15 410,32-17-40,0 1 1,1 1-1,1 0 1,-20 16-1,36-26-413,1 1 0,-1-1-1,1 0 1,0 0 0,-1 1 0,1-1-1,0 0 1,-1 0 0,1 1-1,0-1 1,0 0 0,-1 1-1,1-1 1,0 0 0,0 1 0,0-1-1,-1 1 1,1-1 0,0 0-1,0 1 1,0-1 0,0 1-1,0-1 1,0 0 0,0 1 0,0-1-1,0 1 1,0-1 0,0 1-1,0-1 1,0 0 0,0 1-1,0-1 1,0 1 0,1 0 0,15 7 627,29-2 373,-42-6-965,511 7 2243,-291-10-2178,1407-28 2015,-655 7-1164,-864 21-960,234 6 31,-397 5-10127,29-8 2307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50:37.995"/>
    </inkml:context>
    <inkml:brush xml:id="br0">
      <inkml:brushProperty name="width" value="0.025" units="cm"/>
      <inkml:brushProperty name="height" value="0.025" units="cm"/>
    </inkml:brush>
  </inkml:definitions>
  <inkml:trace contextRef="#ctx0" brushRef="#br0">74 99 11979,'0'0'278,"-8"-1"-177,-57-11 3540,69 14-3544,0 0 0,1 0 0,-1 0 0,1 0 0,-1-1 0,1 0 0,7 1-1,-11-1-43,62 9 68,-1-3 1,122-2-1,-65-3 11,931 44 583,303 11 75,792 14 775,-463-111-1480,1250-123 1570,-2897 162-1611,-18 1 25,1-1 0,-1 0 0,25-6 0,-41 7-64,-1 0-1,0 0 0,1 0 1,-1 0-1,0-1 0,1 1 1,-1 0-1,0 0 0,1 0 1,-1 0-1,0 0 0,0-1 1,1 1-1,-1 0 0,0 0 1,0 0-1,1-1 1,-1 1-1,0 0 0,0 0 1,0-1-1,1 1 0,-1 0 1,0-1-1,0 1 0,0 0 1,0 0-1,0-1 0,0 1 1,1 0-1,-1-1 0,0 1 1,0 0-1,0-1 0,0 0 1,-8-12-517,-20-11-1718,24 22 1564,-12-16-3343,1-2-2952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51:30.296"/>
    </inkml:context>
    <inkml:brush xml:id="br0">
      <inkml:brushProperty name="width" value="0.025" units="cm"/>
      <inkml:brushProperty name="height" value="0.025" units="cm"/>
    </inkml:brush>
  </inkml:definitions>
  <inkml:trace contextRef="#ctx0" brushRef="#br0">1 261 8808,'0'0'4090,"0"-7"-4112,0 5 18,0 0-1,0 0 1,0 0-1,0 1 1,0-1-1,0 0 1,0 0-1,1 1 1,-1-1-1,1 0 1,-1 1-1,1-1 1,0 0-1,0 1 1,0-1-1,0 1 1,0-1-1,2-2 1,0 2 2,0 1 0,1-1 0,-1 1 1,1 0-1,-1-1 0,1 1 0,0 1 1,-1-1-1,1 1 0,0-1 0,4 1 0,322-1-104,-23 2-28,71-34 317,-44 2 376,1812-84 141,-597 88-579,2 40 335,-440-1-361,879 19 334,-296-2-223,973 55 1230,238 19-1190,-1430-110-202,-658 0 366,-701 6-387,221 3-265,-333-1 87,19 0-308,-1 1 1,27 6-1,-46-8 103,1 1 0,-1-1-1,1 1 1,-1 0-1,1 0 1,-1 1 0,0-1-1,0 1 1,1 0 0,-1-1-1,0 1 1,-1 1 0,1-1-1,0 0 1,-1 1 0,1-1-1,-1 1 1,0 0 0,0 0-1,0 0 1,3 6 0,-4 2-4194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51:49.760"/>
    </inkml:context>
    <inkml:brush xml:id="br0">
      <inkml:brushProperty name="width" value="0.025" units="cm"/>
      <inkml:brushProperty name="height" value="0.025" units="cm"/>
    </inkml:brush>
  </inkml:definitions>
  <inkml:trace contextRef="#ctx0" brushRef="#br0">125 342 7655,'-5'-3'308,"-66"-43"2965,67 42-2993,-1 1 0,1-1 0,0 0 1,0 0-1,0 0 0,1 0 0,0-1 0,0 0 0,0 1 1,0-1-1,0 0 0,-2-10 0,5 15-281,0 0 0,0-1-1,0 1 1,0 0 0,0-1 0,0 1 0,0 0-1,0-1 1,0 1 0,1 0 0,-1-1 0,0 1-1,0 0 1,0 0 0,0-1 0,1 1-1,-1 0 1,0-1 0,0 1 0,1 0 0,-1 0-1,0 0 1,0-1 0,1 1 0,-1 0 0,0 0-1,1 0 1,-1 0 0,0 0 0,1-1 0,-1 1-1,0 0 1,1 0 0,-1 0 0,0 0-1,1 0 1,0 0 0,23-1 13,24 9-26,26 8-245,0-2 0,1-3 1,120 0-1,233-26 1019,-150 2 118,1533-30 19,-487 49-1005,-51 0 35,-524-24 151,920-12 153,-1593 30-201,611-13-5,-524 2 49,0-7 0,186-47 1,-329 61 23,-1-1 0,1-1-1,-2 0 1,1-2 0,18-10 0,-37 18-87,1 0 0,-1 0 0,1 0 0,0 0 0,-1-1 0,1 1 0,-1 0 0,1-1 0,-1 1 0,1 0 0,-1-1 0,1 1 0,-1 0 0,0-1 0,1 1 0,-1-1 0,1 1 0,-1-1 0,0 1 0,0-1 0,1 1-1,-1-1 1,0 1 0,0-1 0,0 0 0,1 1 0,-1-1 0,0 0 0,-15-3 21,-30 8-569,-94 39-4513,53-20 587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9:26"/>
    </inkml:context>
    <inkml:brush xml:id="br0">
      <inkml:brushProperty name="width" value="0.025" units="cm"/>
      <inkml:brushProperty name="height" value="0.025" units="cm"/>
    </inkml:brush>
  </inkml:definitions>
  <inkml:trace contextRef="#ctx0" brushRef="#br0">0 1 3972,'0'0'4762,"6"9"-4800,-1-2 28,1 1 0,0-1 0,1-1 0,-1 1 0,1-1 0,1 0 0,-1-1 0,1 1 0,0-2 0,0 1 0,0-1 0,1 0 0,-1-1 0,1 0 0,0 0-1,13 1 1,26 3-1,0-3-1,1-1 0,49-5 0,-15 0 27,80 2 12,497 17 32,-597-11-58,770 48-2,-22-84-13,-298 5 97,1023 58 77,-401-4-140,2-34 524,-225-1 72,-677 6-534,1644-26 71,-162-37-13,0 51 131,-1022 44-252,-87-2-9,-2-41-7,40-51-3339,-520 50-22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51:51.993"/>
    </inkml:context>
    <inkml:brush xml:id="br0">
      <inkml:brushProperty name="width" value="0.025" units="cm"/>
      <inkml:brushProperty name="height" value="0.025" units="cm"/>
    </inkml:brush>
  </inkml:definitions>
  <inkml:trace contextRef="#ctx0" brushRef="#br0">6265 1000 10122,'-12'-13'181,"-40"-39"203,-111-85 1,132 114-373,-346-234 47,302 212 69,-2 4 0,-1 3-1,-107-35 1,9 21 18,-330-52 1,-195 21 58,664 80-180,-1929-76-164,1793 82 154,1 6-1,-177 35 1,263-28 84,1 4 1,0 3-1,2 4 1,1 4-1,-149 80 1,189-87-51,1 3 0,1 1 1,2 3-1,1 0 1,2 3-1,1 0 0,-47 63 1,64-73-53,1 1 1,1 0 0,1 1 0,1 1-1,1 0 1,2 1 0,1 0-1,1 1 1,1 0 0,2 0 0,1 0-1,1 1 1,1 45 0,6-37 0,1-1 1,2 0 0,1 0 0,2-1-1,1 0 1,2-1 0,2 0 0,1-1-1,24 37 1,2-5 19,4-1 0,2-2 0,76 74-1,-59-74 79,4-3-1,1-3 1,3-3-1,3-3 1,1-4-1,99 44 1,-29-26 391,2-7 0,258 63 0,-190-74-184,1-10 0,418 16 0,-280-53-183,369-48-1,347-116-95,-809 104-87,-2-11 0,253-107 0,-388 125 98,177-101 1,-245 118 8,-2-1 0,-1-3 0,-2-2 1,-2-3-1,45-51 0,-77 74 11,-1 0-1,-1-1 1,-1-1 0,-1-1 0,-2 0-1,0-1 1,-1 0 0,-2-1-1,-1 0 1,-1-1 0,8-51 0,-13 55-16,-2 0 1,-1 0-1,0 0 1,-2-1-1,-1 1 1,0 1-1,-2-1 1,-1 0-1,-1 1 1,-1 0-1,-1 1 1,-1 0-1,0 0 1,-21-29-1,4 15-89,-1 0 1,-2 2-1,-1 1 0,-2 2 0,-1 1 0,-2 2 1,0 1-1,-2 2 0,-52-27 0,13 14-224,-3 3-1,0 4 1,-167-41-1,118 45-996,-185-13 0,-139 22-2145,125 17 315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10:51:58.447"/>
    </inkml:context>
    <inkml:brush xml:id="br0">
      <inkml:brushProperty name="width" value="0.025" units="cm"/>
      <inkml:brushProperty name="height" value="0.025" units="cm"/>
    </inkml:brush>
  </inkml:definitions>
  <inkml:trace contextRef="#ctx0" brushRef="#br0">1 1 7143,'0'0'2706,"7"0"-2124,916 15 1671,-734 6-2204,-2 9 1,-1 8-1,196 67 1,64 19-28,-319-97-65,204 18-1,447-32 202,-167-9-65,991 1-61,-74-43-5,698-26 10,-2080 58-37,1497-15 24,-702 19-21,398-43 28,-945 28-24,98-8 282,642-9 831,-1055 37-1231,0 2 0,0 4 0,-1 4 0,-1 3 0,0 3 0,-1 4 0,-2 3 0,125 62 1,-102-32-2864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6:00.680"/>
    </inkml:context>
    <inkml:brush xml:id="br0">
      <inkml:brushProperty name="width" value="0.025" units="cm"/>
      <inkml:brushProperty name="height" value="0.025" units="cm"/>
    </inkml:brush>
  </inkml:definitions>
  <inkml:trace contextRef="#ctx0" brushRef="#br0">3643 155 8968,'-88'-5'481,"-160"-28"0,67 6 212,-642-50-485,818 76-207,-218-8 367,-364 31 0,341-10-532,-61 6 103,239-10 10,-1 2-1,-94 28 1,107-21 116,1 3-1,1 1 0,-56 33 0,83-39-112,2 1-1,0 2 0,1 1 0,0 0 0,2 2 0,0 1 1,-31 41-1,34-38 14,1 2 0,1 0 1,2 0-1,1 2 0,1 0 1,-12 37-1,20-49 26,1 0 0,1 0-1,1 0 1,0 1 0,1-1 0,1 0-1,1 1 1,0-1 0,1 1 0,1-1-1,1 0 1,10 32 0,-5-28-15,0 0 0,1 0 0,2-1 1,0-1-1,1 0 0,0 0 0,2-2 0,0 0 1,22 20-1,-11-16-16,1-1 1,0-1-1,1-2 1,1-1-1,59 24 1,-17-14 21,1-4 0,1-3 0,1-3 1,0-4-1,111 6 0,382-24 32,-486 2 31,458-29-97,-5-45 61,-369 40 26,173-63 0,-245 66 31,-1-4-1,-2-4 0,102-65 0,-186 104-57,56-34 50,-2-2 0,-2-3 0,103-98 0,-155 133 51,1 0 0,-1 0 0,0-1 0,0 0 0,-1 0 0,-1 0-1,1-1 1,-2 1 0,1-1 0,-1 0 0,-1 0 0,1 0 0,-2-1 0,0 1 0,0 0 0,-1-20-1,-2 17 89,0 1 0,0-1 0,-1 1 0,-1-1 0,0 1-1,0 0 1,-2 1 0,1-1 0,-1 1 0,-1 0 0,0 1-1,-1 0 1,-12-14 0,-4 0-159,-1 1 1,0 1-1,-2 1 0,-1 1 0,-1 2 0,0 0 0,-1 2 1,-1 2-1,-1 0 0,0 2 0,0 2 0,-38-8 0,25 10-537,0 2 0,-1 1-1,1 3 1,-1 2-1,0 1 1,1 3 0,0 1-1,-71 19 1,-101 39-4055,115-38-53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6:05.884"/>
    </inkml:context>
    <inkml:brush xml:id="br0">
      <inkml:brushProperty name="width" value="0.025" units="cm"/>
      <inkml:brushProperty name="height" value="0.025" units="cm"/>
    </inkml:brush>
  </inkml:definitions>
  <inkml:trace contextRef="#ctx0" brushRef="#br0">5330 449 3523,'-14'-1'4885,"-5"-1"-4586,-1-1 0,1-1 0,0 0 0,0-2 0,0 0 0,1-1 0,0-1 0,-31-18 0,24 8-334,-1 1 0,-1 1 0,-1 2 1,0 0-1,0 2 0,-2 2 1,1 0-1,-1 2 0,-48-7 1,-261-5-2033,-1 0 2601,105-12 632,-276-26-442,-478 65-1345,359 10 1514,515-18-548,-264 8 1054,307-1-1356,1 3 1,0 3-1,-88 27 0,105-22-132,0 3 0,1 3 0,1 2 1,1 2-1,2 2 0,1 2 0,1 2 0,2 3 0,1 1 0,2 2 1,2 2-1,1 2 0,-50 73 0,64-80 128,3 2 1,0 0-1,3 1 1,1 1-1,-13 45 0,23-58-6,1 1-1,1 0 1,1 0-1,2 1 1,1-1-1,1 1 1,2 0-1,7 51 1,-3-56-36,2-1 0,0 0 1,2-1-1,0 1 1,2-2-1,0 1 1,1-2-1,1 1 0,2-2 1,-1 0-1,2 0 1,1-2-1,0 0 1,1-1-1,25 18 0,1-4 30,1-1-1,1-2 1,1-3-1,1-1 1,97 30-1,-7-15 13,280 39 1,151-30-34,256-25 16,-243-11 79,-579-11-100,530 9 162,-377-14-88,218-34 1,100-60-19,-350 64-75,206-88 1,-264 92 68,-1-3 0,-3-3 0,98-74 0,-123 82 32,-2-3 0,-1 0 0,-2-2 0,-1-2 0,-2 0-1,42-70 1,-59 83 18,-2-1-1,0 0 1,-1-1-1,-2 0 1,0 0-1,-2-1 1,-1 1-1,-1-1 1,-1 0-1,-1 0 1,-2 0-1,0 0 1,-2 0 0,-1 0-1,-1 0 1,-9-30-1,1 17-62,-1 0 0,-2 0 0,-1 1-1,-3 2 1,0 0 0,-3 0 0,0 2 0,-3 1 0,-42-43 0,32 41 13,-2 2 1,-1 2-1,-2 1 1,-1 2-1,-1 2 0,-1 2 1,-76-29-1,60 32-914,-1 2 0,-1 3 0,0 3 0,-1 3 0,-102-4-1,27 11-3182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6:28.218"/>
    </inkml:context>
    <inkml:brush xml:id="br0">
      <inkml:brushProperty name="width" value="0.025" units="cm"/>
      <inkml:brushProperty name="height" value="0.025" units="cm"/>
    </inkml:brush>
  </inkml:definitions>
  <inkml:trace contextRef="#ctx0" brushRef="#br0">3029 218 6662,'-55'-2'688,"-87"-15"-1,119 12-613,1 0 1,0-2-1,0-1 0,1 0 1,0-1-1,-31-20 0,25 12 80,-1 0 0,-1 2 0,0 1 0,-1 1 0,-1 2-1,1 1 1,-2 1 0,1 2 0,-1 1 0,-47-2 0,-88 8-352,-252 33 1,140-14 522,-13 1 335,230-11-496,0 1 1,-102 33-1,69-8-95,1 5-1,2 3 1,3 5-1,1 3 1,-129 100-1,203-140-54,1 0 0,0 0-1,1 1 1,1 1-1,0 0 1,0 1-1,2 0 1,0 0-1,-14 30 1,18-31-27,0 1 1,1-1-1,1 1 1,0 0 0,1 0-1,1 0 1,0 1-1,1-1 1,0 0-1,1 0 1,1 0-1,4 17 1,0-5 1,1 0 1,1-1-1,1 0 1,2-1-1,0 0 1,1-1-1,2 0 1,0-1-1,2 0 1,25 28-1,-15-25 22,1 0 0,1-2 0,1-1 1,0-1-1,2-1 0,61 27 0,-29-19 61,2-4 0,125 30 0,130-1 230,407 12-220,-614-63-64,0-5 0,-1-4 0,1-6-1,159-39 1,-191 30 11,-1-4-1,126-59 0,-156 60 7,-1-3-1,-2-2 0,-1-1 0,82-75 0,-40 21 370,-3-3 0,86-118 0,-168 202-341,-1 0 0,1 0 0,0 0 0,-1-1 0,0 1 0,0-1 0,0 1 0,-1-1 0,0 0 0,0 0 0,0 0 0,0 0 0,-1 0 0,0 0 0,0 0 0,0 0 0,0 1 0,-1-1 0,0 0 0,0 0 0,0 0 0,-1 0 0,1 1 0,-1-1 0,0 1 0,-1-1 0,1 1 0,-1 0 0,0 0 0,0 0 0,-5-5 0,-8-8 76,0 1 0,-2 1 0,0 1 0,-1 0 1,-29-16-1,-6 1-249,-1 1 1,-2 3-1,0 3 0,-1 2 1,-1 3-1,-105-17 1,-372-10-3255,398 38 2632,13-3-379,4-7-1371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6:32.294"/>
    </inkml:context>
    <inkml:brush xml:id="br0">
      <inkml:brushProperty name="width" value="0.025" units="cm"/>
      <inkml:brushProperty name="height" value="0.025" units="cm"/>
    </inkml:brush>
  </inkml:definitions>
  <inkml:trace contextRef="#ctx0" brushRef="#br0">4349 268 8232,'-16'-5'176,"-133"-53"325,-158-55 1315,244 94-1543,0 2 1,-1 4 0,-72-6-1,-443-1-933,367 16 519,-624 35 243,630-9-19,-369 47 576,497-54-650,1 3 0,1 4 0,1 3 0,2 3 0,0 3 0,2 3 0,2 4 0,1 2 0,2 4 0,2 2 0,2 3 0,-62 63 0,105-92-9,0 1 0,1 1 0,2 0 0,0 1 0,-23 46 0,32-54 0,1-1 0,0 1 0,1 0 0,1 0 0,0 1 0,1-1 0,1 1 0,1 0 0,0-1 0,1 1 0,2 26 0,1-31 2,0 0-1,1 0 0,0 0 0,1-1 0,0 0 1,0 0-1,1 0 0,0 0 0,1-1 1,0 0-1,12 11 0,5 4 7,2-1-1,43 30 1,-20-21-6,1-3 1,2-2 0,1-2-1,1-3 1,1-2 0,65 15-1,353 54-7,-399-77-3,232 29 32,478 2 0,-387-48-152,-1-18 0,726-136 0,-637 41 166,-390 90-30,-2-5 0,-1-4-1,89-50 1,-130 59 41,-1-3-1,-2-2 1,-2-2-1,64-63 1,-91 81 8,-2-2 0,-1 0 0,0-1 0,-1-1-1,-2 0 1,0-1 0,-1 0 0,-1-1 0,-1 0 0,-1-1 0,-1 0 0,8-47-1,-14 60 138,-2 1-1,0-1 1,0 1-1,-1-1 1,0 1 0,-1-1-1,0 1 1,0 0-1,-1 0 1,-1 0-1,-5-11 1,2 6 12,-2 0 1,0 1 0,0 0 0,-1 1-1,-1 0 1,-18-16 0,-1 3-40,-1 2 0,-1 1 0,-2 1 1,0 2-1,-45-20 0,7 10-162,-1 4 0,-1 3 1,-1 3-1,0 3 0,-140-11 1,-391 16-4021,425 17 1368,2-1-738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7:47.855"/>
    </inkml:context>
    <inkml:brush xml:id="br0">
      <inkml:brushProperty name="width" value="0.025" units="cm"/>
      <inkml:brushProperty name="height" value="0.025" units="cm"/>
    </inkml:brush>
  </inkml:definitions>
  <inkml:trace contextRef="#ctx0" brushRef="#br0">49 0 3587,'0'0'161,"-49"22"-1186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7:50.121"/>
    </inkml:context>
    <inkml:brush xml:id="br0">
      <inkml:brushProperty name="width" value="0.025" units="cm"/>
      <inkml:brushProperty name="height" value="0.025" units="cm"/>
    </inkml:brush>
  </inkml:definitions>
  <inkml:trace contextRef="#ctx0" brushRef="#br0">8411 526 8776,'-263'5'916,"-433"-48"-1,496 28-665,-249 15 0,-201 50 222,345-17 39,-632 45 254,-204-45 41,52-27 993,356-76-834,-136-2-1049,745 69 104,15 1 46,-153 14 0,227-8-69,0 2 0,1 2-1,-1 1 1,2 1 0,-1 2 0,1 2-1,1 0 1,-43 28 0,51-26-23,1 0 1,1 2 0,0 0 0,2 2-1,0 0 1,-19 26 0,30-35 15,2 0 0,-1 1 0,2-1 0,-1 2 0,2-1 0,0 1 0,0-1 0,1 1 1,1 1-1,0-1 0,0 0 0,2 1 0,0-1 0,1 26 0,1-32-35,0 1 0,1-1 0,0 0 0,1 0 1,-1 0-1,1 0 0,1 0 0,-1-1 0,1 0 0,0 1 0,1-1 0,0-1 1,-1 1-1,2-1 0,-1 1 0,10 5 0,10 8-62,2-1 0,46 23 0,-26-15 107,186 137 37,-171-115-51,1-3 0,129 69 0,-96-72-50,154 44 0,110 6 33,-202-53 40,-124-31-11,720 169-27,-524-135-6,306 18 0,141-33-16,-271-13 102,941-1-171,-1052-15 85,247-19 27,-87 2 38,-320 17-22,108-2-58,259-36 1,-75-29 45,241-32 8,-359 73-6,101-14-215,-313 24 71,-2-4 1,101-37 0,-143 39 52,-1-3 0,-2-1 0,0-3 0,-1-2 1,47-37-1,-76 49 97,0-1-1,-1-1 1,-1-1-1,-1 0 1,-1-1 0,0-1-1,-2-1 1,-1 0-1,0 0 1,16-47 0,-18 36 13,0-1 1,-3-1 0,0 0 0,-3 0-1,-1 0 1,-2-1 0,-2-50-1,-3 65-7,0 0-1,-2 1 0,0-1 0,-1 1 1,-2 0-1,-16-33 0,-3 2-65,-43-63-1,49 86 75,-1 1 0,-1 0-1,-1 2 1,-1 0-1,-1 2 1,-2 1-1,0 1 1,-1 2-1,-1 0 1,-1 2-1,-1 2 1,0 0-1,-64-19 1,-6 6 100,0 5 0,-1 4-1,-131-8 1,-318 8 137,-423 17 93,383 4-301,497-2-197,-140-20 0,190 14-566,-1-3 0,1-2 0,1-1 0,0-3 0,-47-23 0,-21-22-4425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8:29.677"/>
    </inkml:context>
    <inkml:brush xml:id="br0">
      <inkml:brushProperty name="width" value="0.025" units="cm"/>
      <inkml:brushProperty name="height" value="0.025" units="cm"/>
    </inkml:brush>
  </inkml:definitions>
  <inkml:trace contextRef="#ctx0" brushRef="#br0">2267 180 8808,'-225'-70'747,"-3"-1"-366,180 59-374,-1 2 0,-90-6-1,65 16 135,0 3 0,0 3 0,-109 23 0,-215 72 554,365-92-667,-36 13 48,2 2-1,0 4 1,2 2 0,2 3 0,0 3 0,3 2 0,1 3 0,-57 53 0,106-86-46,0 2-1,1 0 1,1 0 0,-1 0-1,2 1 1,-1 0-1,1 1 1,1-1 0,0 1-1,1 1 1,0-1 0,-4 18-1,5-6-31,0 0 0,1 0 0,1 1 1,2-1-1,4 45 0,-1-50 5,1 0 0,0 0 1,1-1-1,2 1 0,0-1 1,0-1-1,2 1 1,0-1-1,1 0 0,1-1 1,17 20-1,18 16 123,96 85 0,-75-76-34,-8-4 38,187 160 452,-212-192-526,0-1-1,2-2 1,0-1 0,2-3 0,72 27-1,-24-20-13,2-5 1,150 17-1,185-12-16,-195-14-13,-36 1 3,316 12-12,-382-25-21,-1-5-1,132-24 1,1-18 51,444-144 1,-616 162-18,90-48 0,-147 63 60,0-1 0,-1-1-1,-1-2 1,-1-1 0,-1 0 0,34-37-1,-51 49 10,-1-1-1,0-1 1,-1 1-1,0-1 1,0 0-1,-1-1 1,-1 1-1,1-1 1,-2 0-1,1 0 0,-2 0 1,1 0-1,0-22 1,-3 17 13,0 0 1,-2 0-1,0 1 1,-1-1-1,0 0 1,-1 1-1,-1 0 1,-1 0-1,-7-15 1,-8-8 31,-1 1 1,-2 1-1,-2 2 1,-1 0 0,-1 2-1,-49-43 1,1 9-4,-3 4 0,-3 4 0,-127-69 1,-286-105-92,396 194-47,-2 4 1,-1 4 0,-2 5 0,0 5 0,-1 4 0,-154-4-1,63 21-165,1 8-1,-352 62 1,-366 161-2421,842-210 2149,-67 21-1969,-149 27-1,157-53-525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8:46.164"/>
    </inkml:context>
    <inkml:brush xml:id="br0">
      <inkml:brushProperty name="width" value="0.025" units="cm"/>
      <inkml:brushProperty name="height" value="0.025" units="cm"/>
    </inkml:brush>
  </inkml:definitions>
  <inkml:trace contextRef="#ctx0" brushRef="#br0">1 52 10922,'0'0'641,"8"0"-588,6-1 3,0 0 0,0 0-1,0-1 1,0-1 0,-1-1-1,18-5 1,-14 2 310,1 1 0,1 1 1,-1 1-1,1 1 0,0 0 0,26 1 1,112 11 1122,-93-2-860,446 5 964,-119-7-683,233-3 359,-88-4-1192,-291 8-40,692 44-53,18-14 134,-524-32-102,755 74 16,-1149-74-32,679 44 0,659-117-86,-94-4 44,-1276 73 41,1347 30 122,-725-4-49,12-27-8,-59-50-46,-115 7-4,-276 37 3264,-277 15-3577,28 0-3018,-2-8-5575,21-6-1545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9:26.992"/>
    </inkml:context>
    <inkml:brush xml:id="br0">
      <inkml:brushProperty name="width" value="0.025" units="cm"/>
      <inkml:brushProperty name="height" value="0.025" units="cm"/>
    </inkml:brush>
  </inkml:definitions>
  <inkml:trace contextRef="#ctx0" brushRef="#br0">0 1 3587,'724'69'3320,"5"-62"-2574,-450-7-616,1511 22-55,412-1 448,-1114-31-325,649-1 117,-337 16-269,1364-9 249,-2551 0-97,1950-9 1403,-1584 35-1499,-112-3-1111,-235-15-1207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8:53.637"/>
    </inkml:context>
    <inkml:brush xml:id="br0">
      <inkml:brushProperty name="width" value="0.025" units="cm"/>
      <inkml:brushProperty name="height" value="0.025" units="cm"/>
    </inkml:brush>
  </inkml:definitions>
  <inkml:trace contextRef="#ctx0" brushRef="#br0">5321 397 4773,'0'0'3832,"-8"0"-2684,0 0-1046,5 0 31,-1 1-1,0-1 0,1 0 0,-1 0 0,0 0 0,0-1 1,1 1-1,-1-1 0,1 0 0,-1 0 0,0 0 0,1-1 0,0 1 1,-1-1-1,1 0 0,-5-3 0,-1-2-61,0 0-1,-1 0 1,1 1-1,-1 0 0,-1 1 1,1 0-1,-1 0 1,0 2-1,0-1 1,0 1-1,-13-2 1,-21-1-16,-71-1 1,35 4 87,-663-93 1925,242 25-1606,275 43-420,-494-41-207,448 66-130,-254-13-1171,380 3 1502,-1 8 0,0 5 1,1 7-1,-273 49 0,363-44 75,-38 7 405,-155 52-1,221-60-481,0 2-1,1 0 1,0 2 0,2 1-1,-1 1 1,2 2 0,0 0 0,2 1-1,-29 33 1,32-31-41,1 1 0,1 1-1,1 1 1,1 0 0,2 1 0,0 1 0,-18 55 0,28-71 5,1 1 1,1-1-1,0 1 1,0 0-1,2-1 1,-1 1-1,1 0 1,1 0 0,0-1-1,1 1 1,0 0-1,1-1 1,0 1-1,0-1 1,2 0-1,-1 0 1,1-1 0,1 1-1,0-1 1,0 0-1,1-1 1,15 17-1,-5-10 7,-1-2-1,2 0 0,0-1 1,1 0-1,0-2 0,0 0 1,2-2-1,-1 0 1,1-1-1,31 8 0,26 2 16,122 13 0,-165-27-22,872 76 66,-679-71 44,904 22-985,-116-54 562,-820 16 338,430-30-24,-511 23 18,0-4 0,-1-6 1,152-53-1,-232 65 65,-1-2-1,0-1 1,0-2 0,-2-1 0,0-1 0,-2-2 0,0-1 0,42-42-1,-66 59-54,0-1-1,0 0 0,-1 0 0,0-1 1,0 1-1,0-1 0,-1 0 0,0 0 0,0 0 1,-1 0-1,0-1 0,0 1 0,-1 0 0,1-11 1,-2 7 4,0 0 0,-1 1 0,0-1 0,-1 1 1,0-1-1,-1 1 0,0 0 0,-1 0 0,-6-13 1,-2 1 48,0 1 1,-2 1-1,-1 0 1,0 0 0,-1 2-1,-1 0 1,-1 1 0,-22-17-1,10 13 27,-1 1 1,-1 2-1,-1 1 0,0 2 1,-1 1-1,0 1 0,-1 2 1,-1 2-1,-70-10 0,-115 3-1934,3 17-4764,131 2-211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9:06.501"/>
    </inkml:context>
    <inkml:brush xml:id="br0">
      <inkml:brushProperty name="width" value="0.025" units="cm"/>
      <inkml:brushProperty name="height" value="0.025" units="cm"/>
    </inkml:brush>
  </inkml:definitions>
  <inkml:trace contextRef="#ctx0" brushRef="#br0">0 329 4516,'0'0'2483,"9"2"-2094,9 2-159,0 0-1,1-2 0,-1 0 0,1-1 0,0 0 1,22-4-1,125-21 245,-31 3 362,171-25-119,-15 2-564,-195 35-126,-1 5-1,104 9 1,189 38-5,-264-27 3,478 80 169,-420-60 21,1-8 0,316 7 0,693-34-22,-848-18 311,24 0 268,343 51-895,737 48 320,-487-70 92,-486-62-91,-3-37-145,53-8 53,777-39 6,-867 91-96,-27 1 7,-277 35-37,147 10 0,-120 15 26,171 41 1,-205-34-11,-2-1 17,0-5 1,183 3-1,166-33-29,0-1 576,-432 15-370,0 0 1,72 18 0,-70-12-61,1-1 0,52 2 0,-58-10-431,0-2 0,0-2 0,0-1 0,-1-1 0,42-14 0,170-70-2930,-74 23 1771,64-9-2881,-160 55 1848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31.131"/>
    </inkml:context>
    <inkml:brush xml:id="br0">
      <inkml:brushProperty name="width" value="0.025" units="cm"/>
      <inkml:brushProperty name="height" value="0.025" units="cm"/>
    </inkml:brush>
  </inkml:definitions>
  <inkml:trace contextRef="#ctx0" brushRef="#br0">392 70 10954,'0'0'6599,"6"-7"-4277,0-1-1501,12-16 333,-9 0 3085,-9 24-4152,-1-1 1,0 0-1,1 1 1,-1-1 0,0 1-1,0-1 1,1 1-1,-1-1 1,0 1-1,0 0 1,0-1-1,1 1 1,-1 0 0,0 0-1,0 0 1,0-1-1,0 1 1,0 0-1,0 0 1,1 0 0,-1 0-1,0 0 1,0 1-1,-1-1 1,-27 2 2,12 1-89,0 1 0,0 1 0,0 0 0,1 2-1,0-1 1,0 2 0,-18 12 0,-2 3-34,-60 51 0,85-64 36,1 0 0,0 0 0,0 1 0,1 1 0,0-1 0,1 1 0,1 1 0,-8 15-1,13-25 5,1 1-1,0-1 1,-1 0-1,1 0 1,1 1-1,-1-1 1,0 1-1,1-1 0,0 0 1,-1 1-1,1-1 1,1 1-1,-1-1 1,0 1-1,1-1 1,0 0-1,0 1 1,0-1-1,0 0 0,0 1 1,1-1-1,0 0 1,-1 0-1,1 0 1,0-1-1,0 1 1,1 0-1,-1-1 0,0 1 1,1-1-1,0 0 1,-1 0-1,1 0 1,0 0-1,0 0 1,0-1-1,1 1 1,4 1-1,9 3-334,0 0 0,0-1 0,0-1 0,0-1 0,29 2 0,24-3-3604,-3-4-3808,-28-1 993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31.504"/>
    </inkml:context>
    <inkml:brush xml:id="br0">
      <inkml:brushProperty name="width" value="0.025" units="cm"/>
      <inkml:brushProperty name="height" value="0.025" units="cm"/>
    </inkml:brush>
  </inkml:definitions>
  <inkml:trace contextRef="#ctx0" brushRef="#br0">90 30 12748,'0'0'13421,"-54"72"-13165,37-42-224,4-1-32,8-5-160,5-4-737,0-6-480,7-7-417,12-7-352,1-7-1185,3-15-2531,8-5-5028</inkml:trace>
  <inkml:trace contextRef="#ctx0" brushRef="#br0" timeOffset="1">215 0 12684,'0'0'9769,"-32"50"-8391,14-14-642,-4 5-287,5 0-97,4 0-192,8-6-96,1-2-32,4-10-96,0-4-833,9-10-416,2-8-160,-4-1-962,-2-10-2561,-3-13-3877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31.912"/>
    </inkml:context>
    <inkml:brush xml:id="br0">
      <inkml:brushProperty name="width" value="0.025" units="cm"/>
      <inkml:brushProperty name="height" value="0.025" units="cm"/>
    </inkml:brush>
  </inkml:definitions>
  <inkml:trace contextRef="#ctx0" brushRef="#br0">0 0 14189,'0'0'9417,"0"53"-8200,36-49-288,1-3-416,8-1-353,0 0-160,-1 0-1954,-6-9-3267,-10-3-5925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32.299"/>
    </inkml:context>
    <inkml:brush xml:id="br0">
      <inkml:brushProperty name="width" value="0.025" units="cm"/>
      <inkml:brushProperty name="height" value="0.025" units="cm"/>
    </inkml:brush>
  </inkml:definitions>
  <inkml:trace contextRef="#ctx0" brushRef="#br0">12 1 16464,'0'0'4035,"-11"51"-4067,11-34 64,0-5-64,3-4-2242,6-7-3908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32.671"/>
    </inkml:context>
    <inkml:brush xml:id="br0">
      <inkml:brushProperty name="width" value="0.025" units="cm"/>
      <inkml:brushProperty name="height" value="0.025" units="cm"/>
    </inkml:brush>
  </inkml:definitions>
  <inkml:trace contextRef="#ctx0" brushRef="#br0">1 0 14446,'0'0'6726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34.841"/>
    </inkml:context>
    <inkml:brush xml:id="br0">
      <inkml:brushProperty name="width" value="0.025" units="cm"/>
      <inkml:brushProperty name="height" value="0.025" units="cm"/>
    </inkml:brush>
  </inkml:definitions>
  <inkml:trace contextRef="#ctx0" brushRef="#br0">1 265 3011,'1'-35'3631,"1"-1"0,2 1 0,2 0 1,20-69-1,-17 85-835,-5 30-1916,-3 44-1108,-1-47 458,-17 190-88,0-2-49,17-196-89,0 0 0,0 1 0,0-1 0,0 0 0,0 1 0,0-1 0,0 0 0,0 1 0,0-1 0,0 0 0,0 1 0,0-1 0,0 0 0,0 1 0,0-1 0,1 0 0,-1 1 0,0-1 0,0 0 0,0 1 1,1-1-1,-1 0 0,0 0 0,0 1 0,0-1 0,1 0 0,-1 0 0,0 0 0,1 1 0,-1-1 0,0 0 0,0 0 0,1 0 0,-1 0 0,0 0 0,1 0 0,-1 1 0,0-1 0,1 0 0,-1 0 0,17-7 406,11-17 622,12-24-373,-2-1 0,-2-2 0,51-96 1,-83 134-1526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35.214"/>
    </inkml:context>
    <inkml:brush xml:id="br0">
      <inkml:brushProperty name="width" value="0.025" units="cm"/>
      <inkml:brushProperty name="height" value="0.025" units="cm"/>
    </inkml:brush>
  </inkml:definitions>
  <inkml:trace contextRef="#ctx0" brushRef="#br0">0 1 15919,'0'0'8520,"63"32"-8456,-37-26-32,-1-1-352,0 3-1250,-1-1-992,-5-2-1666,-3-2-1505,0-3-3460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35.589"/>
    </inkml:context>
    <inkml:brush xml:id="br0">
      <inkml:brushProperty name="width" value="0.025" units="cm"/>
      <inkml:brushProperty name="height" value="0.025" units="cm"/>
    </inkml:brush>
  </inkml:definitions>
  <inkml:trace contextRef="#ctx0" brushRef="#br0">118 7 12844,'0'0'7148,"-8"-3"-6368,4 2-727,0 0 0,1 1 0,-1-1-1,0 1 1,0 0 0,1 0 0,-1 0 0,0 0 0,0 1 0,1 0 0,-1-1 0,0 1 0,1 1 0,-1-1 0,1 0 0,-1 1 0,1 0 0,0 0 0,0 0 0,0 0 0,0 0 0,0 1 0,0-1-1,1 1 1,-1 0 0,1 0 0,-1 0 0,1 0 0,0 0 0,0 0 0,1 0 0,-1 1 0,1-1 0,-1 1 0,1-1 0,0 6 0,0-9-29,1 0 0,0 1 0,0-1 0,0 1 0,0-1 0,0 0 0,0 1 0,0-1 0,0 1 0,0-1 0,0 1 0,0-1 0,0 0 0,0 1 0,0-1 0,0 1 0,0-1 0,0 0 0,0 1 0,1-1 0,-1 1 0,0-1 0,0 0 0,1 1 0,-1-1 0,0 0 0,0 1 0,1-1 0,-1 0 0,0 0 0,1 1 1,-1-1-1,0 0 0,1 0 0,0 1 0,18-1 579,23-15 32,-16 1-547,34-16-27,-56 28-66,0 0 0,-1 1-1,1 0 1,0 0 0,0 0-1,0 1 1,0-1 0,0 1 0,0 0-1,0 0 1,0 0 0,7 1-1,-9 0 16,-1 0-1,1 1 1,-1-1-1,0 0 1,1 0 0,-1 1-1,0-1 1,0 1-1,0-1 1,0 1-1,0-1 1,0 1-1,-1 0 1,1-1-1,0 1 1,-1 0 0,1 0-1,-1-1 1,0 1-1,0 0 1,0 0-1,0 0 1,0-1-1,0 1 1,0 0-1,0 0 1,-1 3-1,0-3 68,1 1-1,0-1 0,0 1 0,0-1 0,0 1 0,1-1 0,-1 1 0,1-1 0,-1 0 0,1 1 0,1 2 0,-1-5-21,-1 1 0,1-1 0,-1 0-1,1 1 1,-1-1 0,1 0 0,-1 1 0,1-1 0,0 0 0,-1 0 0,1 0-1,-1 0 1,1 1 0,0-1 0,-1 0 0,1 0 0,0 0 0,-1 0-1,1 0 1,0 0 0,-1-1 0,1 1 0,-1 0 0,1 0 0,0 0-1,-1-1 1,1 1 0,-1 0 0,1 0 0,-1-1 0,1 1 0,-1-1 0,1 1-1,-1 0 1,1-1 0,0 0 0,23-22 484,-15 14-519,-7 7-226,1 0 0,-1 0 1,1 0-1,0 1 0,-1-1 0,1 1 0,0 0 0,6-2 0,15 1-9680,-16 2 2775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28:11.895"/>
    </inkml:context>
    <inkml:brush xml:id="br0">
      <inkml:brushProperty name="width" value="0.025" units="cm"/>
      <inkml:brushProperty name="height" value="0.025" units="cm"/>
    </inkml:brush>
  </inkml:definitions>
  <inkml:trace contextRef="#ctx0" brushRef="#br0">1 0 8296,'0'0'6950,"5"9"-7046,6-6-640,-6-3-1442,-1 0-1346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35.995"/>
    </inkml:context>
    <inkml:brush xml:id="br0">
      <inkml:brushProperty name="width" value="0.025" units="cm"/>
      <inkml:brushProperty name="height" value="0.025" units="cm"/>
    </inkml:brush>
  </inkml:definitions>
  <inkml:trace contextRef="#ctx0" brushRef="#br0">123 11 14798,'0'0'8237,"-8"-3"-7724,8 3-513,-2-1 0,0 0-1,0 0 1,0 0 0,0 0 0,-1 1 0,1-1 0,0 0-1,0 1 1,-1 0 0,1-1 0,0 1 0,-1 0 0,1 0 0,0 1-1,-1-1 1,1 0 0,0 1 0,0-1 0,-1 1 0,1 0-1,0 0 1,0 0 0,0 0 0,0 0 0,0 0 0,0 0-1,0 1 1,1-1 0,-1 1 0,0-1 0,1 1 0,-1 0-1,-1 2 1,2-3-10,-28 35 23,28-34-14,-1 0 1,1 0-1,0 0 1,0 0-1,0 0 1,0 0-1,0 0 1,0 0 0,0 1-1,1-1 1,-1 0-1,1 1 1,0-1-1,0 0 1,0 1-1,0 3 1,1-5-2,0 0 0,0 0 0,0 0 0,0 0 0,0-1 0,0 1 0,0 0 0,0-1 0,0 1 0,0-1-1,0 1 1,0-1 0,1 0 0,-1 1 0,0-1 0,0 0 0,0 0 0,1 0 0,-1 0 0,0 0 0,2 0 0,37-1-120,-28 1-58,24-2-497,-25 1 517,0 0-1,0 1 1,1 0 0,-1 1 0,0 0-1,13 3 1,-23-4 180,-1 1-1,1-1 1,0 0 0,0 0 0,0 0 0,-1 1-1,1-1 1,0 0 0,0 1 0,-1-1-1,1 1 1,0-1 0,-1 1 0,1-1 0,-1 1-1,1 0 1,-1-1 0,1 1 0,-1 0-1,1-1 1,-1 1 0,1 0 0,-1-1 0,0 1-1,1 0 1,-1 0 0,0 0 0,1 1-1,-2-1 107,1 1 0,-1-1 0,1 0 0,-1 1-1,1-1 1,-1 0 0,0 1 0,1-1 0,-1 0-1,0 0 1,0 0 0,0 0 0,0 0 0,-2 2-1,-3 2 447,0 0-1,0-1 0,0 0 1,-15 7-1,11-7-371,-1 1 1,0-2-1,-1 1 1,1-2-1,0 1 1,-1-1-1,1-1 1,-24 0-1,35-2-290,-1 1 0,1 0 0,0 0 0,0 0 0,-1 0 0,1 0 0,0-1 0,0 1 0,-1 0-1,1 0 1,0 0 0,0-1 0,0 1 0,-1 0 0,1 0 0,0-1 0,0 1 0,0 0 0,0 0 0,0-1 0,-1 1-1,1 0 1,0-1 0,0 1 0,0 0 0,0 0 0,0-1 0,0 1 0,0 0 0,0-1 0,0 1 0,0 0 0,0-1-1,0 1 1,0 0 0,1 0 0,-1-1 0,0 1 0,0 0 0,0 0 0,0-1 0,0 1 0,1 0 0,-1 0 0,0-1-1,0 1 1,0 0 0,1 0 0,-1 0 0,0-1 0,1 1 0,10-13-4050,7 1-782,6-1-1933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36.522"/>
    </inkml:context>
    <inkml:brush xml:id="br0">
      <inkml:brushProperty name="width" value="0.025" units="cm"/>
      <inkml:brushProperty name="height" value="0.025" units="cm"/>
    </inkml:brush>
  </inkml:definitions>
  <inkml:trace contextRef="#ctx0" brushRef="#br0">98 39 18353,'0'0'4009,"-8"1"-2797,4-1-1133,0 1 0,-1 0 0,1 0-1,0 1 1,0-1 0,0 1-1,1 0 1,-1 0 0,0 0 0,1 0-1,-1 1 1,1 0 0,0-1 0,-1 1-1,1 0 1,1 1 0,-1-1 0,0 0-1,1 1 1,0 0 0,0-1 0,0 1-1,0 0 1,0 0 0,1 0 0,0 0-1,-1 7 1,1-9-66,0-1 1,0 1-1,1 0 0,-1 0 0,1 0 0,-1-1 1,1 1-1,0 0 0,0 0 0,0 0 1,0 0-1,0 0 0,0-1 0,0 1 0,1 0 1,-1 0-1,1 0 0,-1 0 0,1-1 1,0 1-1,0 0 0,0-1 0,0 1 0,0-1 1,0 1-1,0-1 0,0 1 0,1-1 1,-1 0-1,0 1 0,1-1 0,-1 0 0,1 0 1,-1 0-1,1 0 0,2 0 0,-1 0 7,1 0 0,-1-1 0,1 0-1,0 1 1,-1-1 0,1-1 0,0 1-1,-1-1 1,1 1 0,0-1 0,-1 0 0,1 0-1,-1-1 1,1 1 0,-1-1 0,0 1-1,0-1 1,4-3 0,1 0-17,0-1 1,0 0-1,-1 0 0,0-1 1,0 0-1,-1 0 0,0 0 1,0-1-1,-1 0 1,0 0-1,0-1 0,-1 1 1,0-1-1,-1 0 0,1 0 1,-2 0-1,1 0 1,1-14-1,-4 23-7,-1-1-1,1 1 1,0 0 0,0 0 0,0 0-1,0-1 1,0 1 0,0 0 0,0 0-1,0-1 1,0 1 0,-1 0-1,1 0 1,0 0 0,0 0 0,0-1-1,0 1 1,-1 0 0,1 0 0,0 0-1,0 0 1,0 0 0,-1-1 0,1 1-1,0 0 1,0 0 0,0 0 0,-1 0-1,1 0 1,0 0 0,0 0-1,-1 0 1,1 0 0,0 0 0,0 0-1,-1 0 1,1 0 0,0 0 0,0 0-1,0 0 1,-1 0 0,1 0 0,0 0-1,0 0 1,-1 1 0,1-1-1,0 0 1,0 0 0,0 0 0,-1 0-1,1 0 1,0 1 0,0-1 0,0 0-1,0 0 1,-1 1 0,-12 8-164,6-2 224,0 1-1,1 0 1,0 0 0,0 0-1,1 0 1,-1 1 0,2 0-1,0 0 1,0 0 0,0 1-1,1 0 1,1-1 0,-3 17-1,5-25-51,0 0 0,0 0 0,0 0 0,0 0 0,0 0-1,0 0 1,1 0 0,-1-1 0,0 1 0,1 0 0,-1 0 0,1 0 0,-1-1-1,1 1 1,-1 0 0,1 0 0,-1-1 0,1 1 0,0 0 0,-1-1 0,1 1-1,0-1 1,0 1 0,-1-1 0,1 1 0,0-1 0,0 0 0,0 1-1,0-1 1,35 2 103,-25-3-207,-1-1 0,0-1 0,1 1 0,15-8 0,104-67-856,-130 76 952,1 1 1,0-1-1,-1 1 0,1 0 1,0-1-1,-1 1 0,1 0 1,0 0-1,0-1 0,-1 1 0,1 0 1,0 0-1,0 0 0,-1 0 1,1 0-1,0 0 0,0 0 1,0 0-1,-1 0 0,1 0 1,0 1-1,0-1 0,-1 0 0,1 0 1,0 1-1,-1-1 0,1 1 1,0-1-1,-1 0 0,1 1 1,-1-1-1,1 1 0,0 0 0,-1-1 1,1 1-1,-1-1 0,0 1 1,1 0-1,-1-1 0,1 1 1,-1 0-1,0-1 0,0 1 1,1 0-1,-1 0 0,0-1 0,0 1 1,0 0-1,0 1 0,1 50 693,-2-24-29,2-27-641,1 0 0,-1-1 0,1 1 0,-1 0 1,1-1-1,0 1 0,-1-1 0,1 0 0,0 1 0,-1-1 0,1 0 1,0 0-1,0 0 0,-1 0 0,1 0 0,3-1 0,-1 0 24,12 0-98,-1 0-1,-1-2 1,1 0 0,23-8-1,-23 7-89,-1 0 0,1 0-1,-1 1 1,26-1 0,-39 4 144,0 0 0,-1 0 1,1 0-1,0 0 0,0 0 1,0 0-1,0 1 0,0-1 0,0 0 1,0 0-1,0 1 0,-1-1 1,1 1-1,0-1 0,0 1 1,0-1-1,-1 1 0,1-1 1,0 1-1,-1 0 0,1-1 1,0 1-1,-1 0 0,1-1 1,-1 1-1,1 0 0,-1 0 0,1 0 1,-1 0-1,0-1 0,1 1 1,-1 0-1,0 0 0,0 0 1,0 0-1,0 0 0,0 0 1,0 0-1,0 0 0,0 0 1,0-1-1,0 3 0,0-2 22,-1 0 0,1 0 0,0-1 0,0 1 0,0 0 0,0 0 0,0 0 0,0-1 0,0 1 1,0 0-1,0 0 0,1 0 0,-1 0 0,0-1 0,0 1 0,1 0 0,-1 0 0,1-1 0,-1 1 0,0 0 0,1-1 0,-1 1 0,1 0 0,0-1 0,-1 1 0,1-1 0,0 1 0,-1-1 0,1 1 0,0-1 0,-1 1 0,1-1 0,0 0 0,0 0 0,-1 1 0,1-1 0,0 0 0,0 0 0,0 0 0,0 1 0,12-2 122,0 0 0,0-1 0,-1 0 0,1-1 0,-1-1 0,1 0 0,-1 0 0,12-7 0,-12 6-171,0 0 1,0 0 0,0 1-1,1 1 1,-1 0 0,1 0-1,23 0 1,-36 3 29,1 0 1,0 0-1,0 0 1,0 0-1,-1 0 0,1 0 1,0 1-1,0-1 1,-1 0-1,1 0 0,0 1 1,0-1-1,-1 0 1,1 1-1,0-1 0,-1 1 1,1-1-1,0 1 1,-1 0-1,1-1 0,-1 1 1,1-1-1,-1 1 0,1 0 1,-1-1-1,0 1 1,1 0-1,-1 0 0,0-1 1,1 2-1,0 27 544,0-4-493,6-20-2107,-2-8-6633,4-8-6634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37.274"/>
    </inkml:context>
    <inkml:brush xml:id="br0">
      <inkml:brushProperty name="width" value="0.025" units="cm"/>
      <inkml:brushProperty name="height" value="0.025" units="cm"/>
    </inkml:brush>
  </inkml:definitions>
  <inkml:trace contextRef="#ctx0" brushRef="#br0">26 69 12908,'-1'0'258,"0"0"1,0 0-1,0 0 0,0 0 0,0 0 0,0 0 1,0 0-1,0 0 0,0-1 0,0 1 1,0 0-1,0-1 0,0 1 0,1-1 0,-1 1 1,0-1-1,0 1 0,0-1 0,1 0 0,-1 1 1,0-1-1,0 0 0,1 0 0,-1 0 1,1 1-1,-1-1 0,1 0 0,-1 0 0,1 0 1,0 0-1,-1 0 0,1 0 0,0 0 0,0 0 1,-1 0-1,1 0 0,0 0 0,0 0 1,0 0-1,0 0 0,1-1 0,-1 0-156,0 0 0,1 1-1,-1-1 1,1 1 0,-1-1-1,1 1 1,0-1 0,0 1 0,0 0-1,-1-1 1,1 1 0,1 0-1,-1 0 1,0-1 0,0 1 0,0 0-1,0 0 1,1 0 0,-1 0-1,1 1 1,-1-1 0,0 0 0,1 1-1,0-1 1,-1 0 0,1 1-1,1-1 1,0 1-106,-1-1 0,1 1 0,-1-1 0,1 1 0,-1 0 0,1 0 0,0 0 0,-1 0 0,1 1 0,-1-1 0,1 1 0,-1-1 0,1 1 0,-1 0 0,0 0 0,1 0 0,-1 0 0,0 1 0,0-1 0,1 0 0,2 4 0,-2-1 5,-1 0-1,0-1 1,-1 1-1,1 0 1,-1 0 0,0 0-1,0 0 1,0 0-1,0 0 1,-1 0-1,1 0 1,-1 0 0,-1 7-1,1 11 71,-1-17-76,1 0 0,0 0 0,0 0 1,0 0-1,1 0 0,0 0 0,0 0 0,3 9 0,-3-13 34,0 1 1,1 0-1,-1 0 0,1-1 0,0 1 0,-1-1 0,1 0 0,0 1 0,0-1 0,0 0 0,0 0 0,0 0 0,0-1 0,0 1 0,0 0 0,0-1 0,1 1 0,-1-1 0,0 0 0,0 1 0,1-1 0,-1 0 0,0-1 0,3 1 0,10-1 309,0 0 0,0-1 0,0 0 1,-1-1-1,1-1 0,21-8 0,-26 8-198,-1 0 0,0 0 0,-1-1 0,1-1 0,-1 1 0,0-1 0,0 0 0,0-1 0,-1 0 0,12-15 0,-18 21-126,0 0 0,0-1 0,0 1 0,0-1-1,0 1 1,0-1 0,0 1 0,-1-1 0,1 1-1,-1-1 1,1 0 0,-1 1 0,0-1-1,1 0 1,-1 1 0,0-1 0,0 0 0,0 1-1,0-1 1,0 0 0,-1 0 0,1 1-1,-1-1 1,0-2 0,-1 1-7,1 1 0,-1 0 0,0 0 0,0 0 0,0 1 0,0-1 0,0 0 0,0 1 0,-1-1 0,1 1 0,0 0 0,-1 0 0,1 0 0,-4-1 0,-6-2-156,-1 1 0,-1 1 1,1-1-1,0 2 0,-14 0 0,27 1 96,0 0 0,0 0 0,0 0-1,0 0 1,0 1 0,0-1-1,0 0 1,0 0 0,0 0 0,0 0-1,1 0 1,-1 0 0,0 1-1,0-1 1,0 0 0,0 0-1,0 0 1,0 0 0,0 0 0,0 1-1,0-1 1,0 0 0,0 0-1,0 0 1,0 0 0,-1 0 0,1 0-1,0 1 1,0-1 0,0 0-1,0 0 1,0 0 0,0 0 0,0 0-1,0 0 1,0 1 0,0-1-1,-1 0 1,1 0 0,17 5-907,53-1-3298,-1-6-4910,-27-1-665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37.739"/>
    </inkml:context>
    <inkml:brush xml:id="br0">
      <inkml:brushProperty name="width" value="0.025" units="cm"/>
      <inkml:brushProperty name="height" value="0.025" units="cm"/>
    </inkml:brush>
  </inkml:definitions>
  <inkml:trace contextRef="#ctx0" brushRef="#br0">149 27 15855,'0'0'8040,"-9"-4"-6652,1 1-1130,1-1-86,-1 1 0,1 0 0,-1 0 0,-13-2-1,19 4-169,-1 1 0,1 0 0,0-1 0,0 1 0,-1 0-1,1 1 1,0-1 0,0 0 0,0 1 0,-1-1 0,1 1-1,0-1 1,0 1 0,0 0 0,0 0 0,0 0 0,0 0 0,0 1-1,1-1 1,-1 0 0,0 1 0,1-1 0,-1 1 0,-2 2-1,1 1 46,-1 0-1,1 0 0,0 0 0,0 1 0,1-1 0,0 1 1,0-1-1,0 1 0,-2 11 0,4-16-34,0 1-1,0-1 1,0 1-1,1 0 1,-1-1-1,0 1 1,1-1-1,-1 1 1,1-1 0,-1 1-1,1-1 1,0 1-1,0-1 1,0 1-1,-1-1 1,1 0-1,1 0 1,-1 1-1,0-1 1,0 0 0,0 0-1,1 0 1,-1 0-1,0 0 1,1-1-1,-1 1 1,1 0-1,-1-1 1,1 1-1,-1-1 1,1 1 0,-1-1-1,1 0 1,0 1-1,-1-1 1,1 0-1,0 0 1,-1 0-1,3-1 1,15 1 66,-1-1 0,0 0 0,0-2-1,0 0 1,28-9 0,24-5-54,-70 17-5,1 0 1,-1 0-1,1-1 0,-1 1 0,1 0 1,-1 0-1,1 0 0,-1 0 0,1 0 1,-1 0-1,1 0 0,-1 0 0,1 0 1,-1 0-1,1 0 0,-1 0 0,1 0 1,-1 0-1,1 1 0,-1-1 1,1 0-1,-1 0 0,1 1 0,-1-1 1,1 0-1,-1 0 0,0 1 0,1-1 1,-1 0-1,1 1 0,-1-1 0,0 1 1,1-1-1,-1 1 0,0-1 0,0 0 1,1 1-1,-1-1 0,0 1 0,0-1 1,0 1-1,0-1 0,0 1 1,1-1-1,-1 1 0,0-1 0,0 1 1,0-1-1,0 1 0,-1 0 0,1 0 1,0 0 0,0-1 1,0 1 0,0-1-1,0 1 1,0 0 0,0-1-1,0 1 1,0 0 0,0-1-1,0 1 1,0-1 0,1 1-1,-1 0 1,0-1 0,0 1-1,1-1 1,-1 1 0,0-1-1,1 1 1,-1-1 0,1 1-1,-1-1 1,0 1 0,1-1-1,-1 1 1,1-1 0,-1 0-1,1 1 1,0-1 0,-1 0-1,1 1 1,-1-1 0,1 0-1,-1 0 1,1 0 0,0 1-1,-1-1 1,1 0 0,0 0 0,-1 0-1,1 0 1,-1 0 0,2 0-1,9-1 69,0-1 0,-1 0 0,1 0-1,0-1 1,-1 0 0,20-9 0,-21 7-122,1 1 0,0 1 0,0 0 0,0 0 0,0 1 0,0 0 1,1 0-1,13 1 0,-23 1 36,0 1 0,0-1 0,0 1 0,-1-1-1,1 0 1,0 1 0,0 0 0,-1-1 0,1 1 0,0-1 0,-1 1 0,1 0 0,-1 0 0,1-1 0,-1 1 0,1 0 0,-1 0-1,1 0 1,-1-1 0,0 1 0,0 0 0,1 0 0,-1 0 0,0 0 0,0 0 0,0 0 0,0-1 0,0 3 0,0-2-106,0 0 0,0 0 0,0 0 1,0 0-1,0 0 0,0 0 1,1 0-1,-1 0 0,0 0 1,0 0-1,1 0 0,-1 0 0,1-1 1,-1 1-1,1 0 0,-1 0 1,1 0-1,-1-1 0,1 1 0,0 0 1,0 0-1,-1-1 0,1 1 1,0-1-1,0 1 0,0-1 1,-1 1-1,1-1 0,0 1 0,0-1 1,0 0-1,1 1 0,2-3-6089,4-9-5633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38.397"/>
    </inkml:context>
    <inkml:brush xml:id="br0">
      <inkml:brushProperty name="width" value="0.025" units="cm"/>
      <inkml:brushProperty name="height" value="0.025" units="cm"/>
    </inkml:brush>
  </inkml:definitions>
  <inkml:trace contextRef="#ctx0" brushRef="#br0">37 1 10474,'0'0'11862,"0"11"-11376,-2 14-65,-1 0 1,-9 37 0,6-39-197,1 0 0,1 0 0,1 0 0,1 1 0,3 37 0,-1-60-263,0 0 0,0 1 0,0-1 0,1 0 0,-1 0 0,0 0 0,1 0 0,-1 1-1,1-1 1,0 0 0,-1 0 0,1 0 0,0 0 0,0 0 0,-1-1 0,1 1 0,0 0 0,0 0-1,0 0 1,0-1 0,0 1 0,0 0 0,0-1 0,0 1 0,1-1 0,-1 1 0,0-1-1,0 0 1,0 1 0,1-1 0,-1 0 0,0 0 0,0 0 0,0 0 0,1 0 0,-1 0 0,0 0-1,0-1 1,2 1 0,0-1-385,1 0 0,0 0-1,-1 0 1,1 0 0,-1 0-1,1-1 1,-1 0 0,0 0 0,0 0-1,0 0 1,5-4 0,14-22-5978,-3-8-4463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38.785"/>
    </inkml:context>
    <inkml:brush xml:id="br0">
      <inkml:brushProperty name="width" value="0.025" units="cm"/>
      <inkml:brushProperty name="height" value="0.025" units="cm"/>
    </inkml:brush>
  </inkml:definitions>
  <inkml:trace contextRef="#ctx0" brushRef="#br0">261 0 15759,'0'0'2915,"-27"61"-1250,20-29-223,-2 6-321,4 0-321,5-3-415,0-1-225,5-1-64,6-2-32,-1-1-32,-2-1-1217,-3-4-352,-5-7-1282,0-2-2915,-2-10-3362</inkml:trace>
  <inkml:trace contextRef="#ctx0" brushRef="#br0" timeOffset="1">0 217 16784,'0'0'8936,"68"-21"-8327,-25 17-449,7-1-160,2 1-160,-2-5-2082,-2-4-4132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0:24.543"/>
    </inkml:context>
    <inkml:brush xml:id="br0">
      <inkml:brushProperty name="width" value="0.025" units="cm"/>
      <inkml:brushProperty name="height" value="0.025" units="cm"/>
    </inkml:brush>
  </inkml:definitions>
  <inkml:trace contextRef="#ctx0" brushRef="#br0">50 0 2915,'0'0'3875,"-8"4"-3474,1-1-68,-11 6-508,1-6 5361,18-1-5117,0 1 1,-1-1 0,1 1 0,0-1-1,0 0 1,0 1 0,0-1 0,1 0 0,-1 0-1,1 0 1,2 3 0,-4-5-59,8 9-5,0 0 0,1-1-1,0 0 1,0-1 0,0 0-1,1-1 1,0 1 0,1-2-1,-1 0 1,1 0 0,0-1 0,0 0-1,1-1 1,-1 0 0,1 0-1,0-2 1,-1 1 0,15-1-1,23-1 116,1-2 1,95-16-1,-128 15-59,105-10 230,221 5 0,37-2 694,110-5 1688,-373 16-4350,-117-6-4431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8:12.873"/>
    </inkml:context>
    <inkml:brush xml:id="br0">
      <inkml:brushProperty name="width" value="0.025" units="cm"/>
      <inkml:brushProperty name="height" value="0.025" units="cm"/>
    </inkml:brush>
  </inkml:definitions>
  <inkml:trace contextRef="#ctx0" brushRef="#br0">33 0 14990,'0'0'6887,"-2"13"-5862,-28 355 816,30-367-2898,0-17-4532,0-7-817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8:13.200"/>
    </inkml:context>
    <inkml:brush xml:id="br0">
      <inkml:brushProperty name="width" value="0.025" units="cm"/>
      <inkml:brushProperty name="height" value="0.025" units="cm"/>
    </inkml:brush>
  </inkml:definitions>
  <inkml:trace contextRef="#ctx0" brushRef="#br0">1 0 15727,'0'0'9673,"84"29"-8744,-36-21-288,9-4-289,5-4-160,-3 0-96,2 0-64,-9-7-256,-13 1-1089,-5 0-1730,-14 0-769,-6-2-2242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8:13.532"/>
    </inkml:context>
    <inkml:brush xml:id="br0">
      <inkml:brushProperty name="width" value="0.025" units="cm"/>
      <inkml:brushProperty name="height" value="0.025" units="cm"/>
    </inkml:brush>
  </inkml:definitions>
  <inkml:trace contextRef="#ctx0" brushRef="#br0">58 13 18321,'0'0'7784,"-7"7"-7320,1 2-391,-1 1 0,2-1 0,0 1-1,0 0 1,0 1 0,2-1 0,-1 1 0,1-1 0,1 1-1,0 0 1,0 0 0,1 0 0,0 16 0,1-26-63,0 0 1,0 0 0,0 1-1,0-1 1,0 0-1,1 0 1,-1 0-1,0 0 1,0 1 0,1-1-1,-1 0 1,1 0-1,-1 0 1,1 0 0,-1 0-1,1 0 1,0 0-1,0 0 1,-1 0-1,1 0 1,0 0 0,0-1-1,0 1 1,0 0-1,0 0 1,0-1 0,0 1-1,0-1 1,0 1-1,0-1 1,0 1 0,1-1-1,-1 0 1,0 0-1,0 1 1,0-1-1,1 0 1,-1 0 0,0 0-1,2-1 1,1 1 52,0-1 0,0 1 0,0-1 0,0 0 0,0-1 0,0 1 0,0-1 0,-1 1 0,1-1 0,0-1 0,3-1 0,6-8 3,-1 0 0,0 0 0,0-1 0,-1-1-1,-1 1 1,0-2 0,-1 1 0,-1-2 0,0 1 0,-1-1-1,7-24 1,-18 57-8,1 0 0,0 0 0,1 0 0,0 0-1,2 25 1,0-40-91,1-1 0,-1 0-1,1 1 1,-1-1 0,1 0 0,-1 1-1,1-1 1,0 0 0,0 0 0,0 0-1,-1 0 1,1 0 0,0 0-1,0 0 1,0 0 0,1 0 0,-1 0-1,0 0 1,0-1 0,0 1-1,1 0 1,-1-1 0,0 1 0,1-1-1,1 1 1,39 3-5171,-13-6-1122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28:13"/>
    </inkml:context>
    <inkml:brush xml:id="br0">
      <inkml:brushProperty name="width" value="0.025" units="cm"/>
      <inkml:brushProperty name="height" value="0.025" units="cm"/>
    </inkml:brush>
  </inkml:definitions>
  <inkml:trace contextRef="#ctx0" brushRef="#br0">1717 501 4036,'0'0'4783,"-7"-10"-2883,-53-85-225,46 69-1557,-1 0 0,-2 1 1,0 0-1,-2 1 0,-1 2 1,0 0-1,-27-22 1,14 21-481,-1 2 0,-2 1 1,0 2-1,-1 1 1,0 2-1,-2 1 0,-76-16 1,60 21 503,0 1 0,0 4 1,0 1-1,-1 3 0,-70 9 0,88-4-24,1 2 1,1 1-1,0 2 0,0 2 0,1 1 0,0 1 0,1 2 0,1 1 0,1 2 0,0 2 0,-39 32 0,47-32-160,2 0-1,0 2 1,2 0-1,0 1 1,2 1-1,0 1 1,2 1-1,1 0 1,1 1-1,2 1 1,0 0-1,2 0 1,2 1-1,-7 35 1,11-40-66,1 0 0,1 1 0,1 0 0,1-1 0,1 1 0,2-1 0,9 43 0,-7-48 76,2-1 1,0 0-1,1 0 0,1-1 1,0 0-1,2-1 0,0 0 1,1 0-1,0-1 1,19 18-1,4-3 67,0-1 1,2-1 0,1-3-1,1-1 1,1-1-1,1-3 1,1-1-1,54 17 1,-15-11 68,1-3 0,0-4 0,137 13 1,-145-25-30,2-3 0,-1-3 1,0-4-1,0-3 0,0-3 1,-1-3-1,0-4 0,78-27 1,-73 14 285,0-4 1,120-69 0,-165 82-201,0-3-1,-1-1 1,-2-1-1,0-1 1,-2-2 0,-1-1-1,40-55 1,-58 69-80,-1 0 1,0 0-1,-2-1 1,0 0 0,-1-1-1,0 1 1,-1-1-1,-1 0 1,-1-1-1,0 1 1,-1 0-1,-1-1 1,-1 0-1,-1 1 1,-2-22-1,-1 18-48,0 1-1,-2-1 0,0 1 1,-1 0-1,-1 0 0,-1 1 0,-1 0 1,-1 0-1,0 1 0,-1 1 1,-1 0-1,-17-17 0,8 12-125,-2 0 1,-1 2-1,0 1 0,-1 1 0,-1 1 1,-1 1-1,0 1 0,-1 2 1,-1 1-1,0 2 0,0 0 0,-58-9 1,26 11-823,-1 2 0,0 3 0,1 3 0,-1 3 1,-100 17-1,-20 12-3740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8:14.016"/>
    </inkml:context>
    <inkml:brush xml:id="br0">
      <inkml:brushProperty name="width" value="0.025" units="cm"/>
      <inkml:brushProperty name="height" value="0.025" units="cm"/>
    </inkml:brush>
  </inkml:definitions>
  <inkml:trace contextRef="#ctx0" brushRef="#br0">0 1 21332,'0'0'6951,"48"55"-22390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8:14.371"/>
    </inkml:context>
    <inkml:brush xml:id="br0">
      <inkml:brushProperty name="width" value="0.025" units="cm"/>
      <inkml:brushProperty name="height" value="0.025" units="cm"/>
    </inkml:brush>
  </inkml:definitions>
  <inkml:trace contextRef="#ctx0" brushRef="#br0">13 1 7431,'0'0'14542,"-12"50"-12204,12-47 865,7-3-2370,-2 0-577,6-6-256,3-4-1441,-5-3-2595,0-3-5990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8:14.871"/>
    </inkml:context>
    <inkml:brush xml:id="br0">
      <inkml:brushProperty name="width" value="0.025" units="cm"/>
      <inkml:brushProperty name="height" value="0.025" units="cm"/>
    </inkml:brush>
  </inkml:definitions>
  <inkml:trace contextRef="#ctx0" brushRef="#br0">317 14 8712,'0'0'14019,"-12"-3"-11878,1 0-1964,0 1 0,0 0 1,0 0-1,0 1 1,0 1-1,-1 0 0,1 0 1,0 1-1,0 0 1,0 1-1,0 1 0,-21 6 1,18-2-177,0 1 0,0 1 0,0 0 0,1 0 0,-14 14 0,23-19-20,0 0-1,1 0 1,-1 0 0,1 0 0,0 0-1,0 1 1,0-1 0,0 1-1,1 0 1,0 0 0,0 0 0,0 0-1,0 0 1,1 0 0,0 0 0,0 1-1,1-1 1,-1 0 0,1 8 0,1-11-34,0 1 0,0 0 0,0-1 1,0 1-1,0-1 0,1 1 0,-1-1 1,1 1-1,-1-1 0,1 0 1,0 0-1,0 0 0,0 0 0,0 0 1,0 0-1,1-1 0,-1 1 0,0-1 1,1 0-1,3 2 0,60 20-213,-57-20 252,69 15-12,-51-12 7,0 0 1,1 2 0,-2 1 0,27 12-1,-50-20 19,-1 0 0,0 1 0,1-1 0,-1 0 0,0 1 0,0-1 0,0 1-1,0 0 1,0 0 0,0 0 0,-1 0 0,1 0 0,-1 0 0,1 0 0,-1 0 0,0 0-1,0 1 1,2 3 0,-3-4 67,0 0-1,0 0 0,0 0 1,0 0-1,-1 0 1,1 0-1,0 0 0,-1 0 1,1 0-1,-1 0 0,0 0 1,0 0-1,0-1 1,0 1-1,0 0 0,0 0 1,0-1-1,-2 3 0,-3 2 218,0-1-1,0 1 1,0-1-1,0-1 1,-1 1-1,0-1 1,0 0-1,0-1 1,-1 1-1,-10 2 1,5-2-92,1-1 1,-1-1 0,0 0-1,-1-1 1,1 0 0,0-1-1,0 0 1,0-1 0,0-1-1,-21-5 1,32 7-333,1-1 0,-1 0-1,1 1 1,0-1 0,-1 0 0,1 0-1,0 0 1,0 0 0,0 0-1,0-1 1,0 1 0,0 0 0,0 0-1,0-1 1,0 1 0,1 0 0,-1-1-1,0 1 1,1-1 0,-1 1 0,1-1-1,0 1 1,-1-1 0,1 0 0,0 1-1,0-3 1,0 1-654,1-1 0,-1 1-1,1-1 1,0 1 0,0-1-1,0 1 1,0-1 0,1 1 0,-1 0-1,5-6 1,15-20-7133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8:15.263"/>
    </inkml:context>
    <inkml:brush xml:id="br0">
      <inkml:brushProperty name="width" value="0.025" units="cm"/>
      <inkml:brushProperty name="height" value="0.025" units="cm"/>
    </inkml:brush>
  </inkml:definitions>
  <inkml:trace contextRef="#ctx0" brushRef="#br0">77 0 19474,'0'0'2905,"0"9"-1550,-3 47 565,-11 58 0,-4 65-1046,17 17 584,1-195-1437,0 0 0,0 0 0,0 0 1,0 0-1,0 0 0,0 0 0,1 0 0,-1-1 1,0 1-1,0 0 0,1 0 0,-1 0 1,0 0-1,1-1 0,-1 1 0,1 0 0,-1 0 1,1-1-1,-1 1 0,1 0 0,0-1 1,-1 1-1,1-1 0,0 1 0,0 0 0,0-1-2,0 0-1,-1 0 0,1-1 0,-1 1 0,1 0 1,0 0-1,-1-1 0,1 1 0,-1 0 0,1-1 0,-1 1 1,1 0-1,-1-1 0,1 1 0,-1-1 0,0 1 1,1-1-1,-1 1 0,1-1 0,-1 1 0,0-1 0,0 1 1,1-1-1,-1 1 0,0-1 0,0 0 0,0 1 1,0-1-1,1 1 0,-1-1 0,0 0 0,0 1 1,0-1-1,0 0 0,-1 0 0,2-16-282,0 0 0,-1 1 0,-1-1 1,-1 1-1,0-1 0,-2 1 0,1-1 0,-2 1 0,0 1 0,-1-1 1,-1 1-1,0 0 0,-16-24 0,26 33 293,13 2 5,36 1-285,16-3-1819,-37-7-3616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8:16.944"/>
    </inkml:context>
    <inkml:brush xml:id="br0">
      <inkml:brushProperty name="width" value="0.025" units="cm"/>
      <inkml:brushProperty name="height" value="0.025" units="cm"/>
    </inkml:brush>
  </inkml:definitions>
  <inkml:trace contextRef="#ctx0" brushRef="#br0">0 173 6374,'0'0'14782,"3"8"-13351,-3-5-1299,1-1 1,-1 0 0,1 1 0,0-1 0,0 1-1,0-1 1,0 0 0,1 0 0,-1 0 0,0 0-1,1 0 1,2 3 0,-1-3 4,-1-1-1,1 1 1,0-1 0,0 0 0,0 0-1,0 0 1,0 0 0,0 0 0,0-1-1,0 1 1,0-1 0,0 0 0,6 0-1,4-1 69,-1-1 0,1 0-1,-1-1 1,1 0-1,-1-1 1,0 0-1,0-1 1,-1 0-1,0-1 1,1 0-1,15-13 1,-20 15-158,-1-1 0,1 0 0,-1 0 0,0-1 0,-1 0 0,1 0 0,-1 0 0,0-1 0,0 1 0,-1-1 0,0 0 0,-1-1 0,1 1 0,-1-1 0,0 1 1,-1-1-1,0 0 0,0 0 0,0-10 0,-2 18-47,0-1 0,0 0-1,0 0 1,0 0 0,0 1 0,0-1 0,0 0 0,0 0 0,0 0 0,0 1 0,0-1 0,-1 0 0,1 0 0,0 0 0,0 1 0,-1-1-1,1 0 1,-1 0 0,1 1 0,-1-1 0,1 1 0,-1-1 0,1 0 0,-1 1 0,0-1 0,1 1 0,-1-1 0,0 1 0,1-1 0,-1 1-1,0 0 1,0-1 0,1 1 0,-1 0 0,0 0 0,0-1 0,1 1 0,-1 0 0,0 0 0,0 0 0,0 0 0,0 0 0,1 0 0,-1 0-1,0 0 1,0 1 0,0-1 0,1 0 0,-1 0 0,0 1 0,0-1 0,1 0 0,-1 1 0,0-1 0,0 1 0,1-1 0,-2 1 0,-3 2-45,1 0 1,-1 0 0,0 0 0,1 1 0,-1-1-1,1 1 1,-5 7 0,-4 7 10,1 0-1,1 2 1,1-1 0,-8 22-1,13-29 37,1 1 0,0-1 0,1 1 0,0 0 0,1 0 0,1 0-1,0 0 1,1 16 0,0-27 1,1 1 0,0-1 0,-1 1 0,1-1 0,0 1 0,0-1 0,0 1 0,0-1 0,1 0 0,-1 0 0,1 1 0,-1-1 0,1 0 0,0-1 0,0 1 0,0 0 0,0 0 0,0-1 0,0 1 0,0-1 0,0 0 0,1 1 0,-1-1 0,1 0 0,-1 0 0,1-1 0,-1 1 0,1-1 0,-1 1 0,1-1 1,-1 0-1,1 0 0,0 0 0,-1 0 0,5-1 0,3 1 20,-1-1-1,0 0 1,1-1 0,-1 0 0,0 0 0,0-1 0,0 0 0,16-9 0,-13 4 2,-1 0 1,0-1-1,0 0 0,0-1 0,-2 0 0,1-1 1,-1 0-1,-1 0 0,0-1 0,0 0 0,-1-1 1,-1 1-1,0-1 0,-1-1 0,0 1 1,-1-1-1,3-23 0,-6 37-26,-1 0 0,0-1 0,0 1 0,0 0-1,0 0 1,0 0 0,1 0 0,-1-1 0,0 1 0,0 0 0,0 0 0,0 0 0,0-1 0,0 1 0,0 0-1,0 0 1,0 0 0,0-1 0,0 1 0,0 0 0,0 0 0,0 0 0,0-1 0,0 1 0,0 0-1,0 0 1,0 0 0,0-1 0,0 1 0,0 0 0,0 0 0,0 0 0,0-1 0,0 1 0,-1 0-1,1 0 1,0 0 0,0 0 0,0 0 0,0-1 0,0 1 0,-1 0 0,1 0 0,0 0 0,0 0 0,0 0-1,0 0 1,-1 0 0,1-1 0,0 1 0,0 0 0,0 0 0,-1 0 0,1 0 0,0 0 0,0 0-1,0 0 1,-1 0 0,1 0 0,0 0 0,0 0 0,-1 0 0,1 0 0,0 1 0,0-1 0,-1 0-1,-6 8-81,7-7 74,-13 16 0,2 2-1,0 0 1,1 0-1,1 1 1,1 0-1,1 0 1,0 1 0,-5 35-1,12-54 18,-1-1 0,1 1-1,0-1 1,0 1 0,0-1 0,0 1-1,0-1 1,1 1 0,-1-1-1,0 1 1,1-1 0,-1 1 0,1-1-1,-1 0 1,1 1 0,0-1 0,-1 0-1,1 1 1,0-1 0,0 0 0,0 0-1,0 0 1,0 0 0,0 0 0,0 0-1,1 0 1,-1 0 0,0 0 0,1 0-1,-1-1 1,0 1 0,1 0 0,-1-1-1,1 1 1,-1-1 0,1 0 0,-1 0-1,1 1 1,-1-1 0,1 0 0,-1 0-1,1 0 1,-1 0 0,1-1 0,-1 1-1,2-1 1,5 0 39,-1 0 0,1-1-1,-1 0 1,0 0 0,0-1 0,0 0-1,0 0 1,8-5 0,-3-1-23,-1 0 0,0-1 0,-1 0 0,0-1 0,0 0 0,-1-1 0,0 1 0,-1-2 0,-1 1 0,0-1 0,-1 0 0,0-1 0,-1 0 0,0 1 0,-1-2 0,-1 1 0,3-25 0,-10 37-26,-5 10-4,-7 10-18,9-6 59,-1 0-1,2 0 0,0 1 1,0 0-1,1 0 1,1 0-1,-5 26 1,8-31-28,0 1 0,1-1 0,0 0 1,1 1-1,0-1 0,0 1 0,1-1 1,0 0-1,0 0 0,1 0 0,0 0 1,0 0-1,1-1 0,6 10 1,-8-13-1,0 0 0,1 0 0,-1 0 1,1-1-1,0 0 0,0 1 1,0-1-1,0 0 0,6 3 0,-8-5 2,1-1 0,-1 0 0,0 1 0,1-1 0,-1 0 0,1 0 0,-1 0 0,0 0 0,1 0 0,-1-1 0,1 1 0,-1 0 0,0-1 0,1 1 0,-1-1 0,0 1 0,0-1 1,1 1-1,-1-1 0,0 0 0,0 0 0,0 0 0,0 0 0,0 0 0,0 0 0,0 0 0,0 0 0,0 0 0,0 0 0,0 0 0,-1 0 0,1-1 0,0-2 0,40-63 78,13-21-37,-48 80-52,0 0 0,1 0 0,0 1 0,0-1 1,1 2-1,-1-1 0,14-7 0,-18 12-17,-1 1 0,0-1 0,1 1 0,0 0 0,-1 0 0,1 0 0,0 0 0,-1 0 0,1 1-1,0-1 1,0 1 0,-1 0 0,1 0 0,0 0 0,0 0 0,4 1 0,-5 0 0,-1 0 1,1-1-1,-1 1 1,1 0-1,-1 0 1,0 0-1,0 1 1,1-1-1,-1 0 1,0 0-1,0 1 0,0-1 1,-1 1-1,1-1 1,0 1-1,0-1 1,-1 1-1,1-1 1,-1 1-1,1-1 1,-1 1-1,0 0 1,0-1-1,1 1 0,-1 0 1,0-1-1,-1 4 1,0 9 5,0-1-1,-2 0 1,1 1 0,-2-1 0,1-1 0,-2 1-1,-7 16 1,-15 49 236,24-57 140,12-33 409,9-31-145,-10 18-621,-1 0 1,-1 0-1,-1 0 1,3-46-1,31 69-236,13-12 83,-47 12 98,0 0 1,0 0-1,0 0 0,1 1 1,-1 0-1,0-1 1,1 2-1,-1-1 1,1 1-1,0 0 1,-1 0-1,1 0 1,7 3-1,-12-2 37,1 0 0,-1 1 1,0 0-1,0-1 0,0 1 0,0 0 0,0-1 1,-1 1-1,1 0 0,0 0 0,-1 0 1,1-1-1,-1 1 0,0 0 0,0 0 0,1 0 1,-1 0-1,0 0 0,-1 3 0,-2 41 50,-5-20-33,-1 11 193,11-37-171,1 0 0,-1 0-1,0 0 1,1 0 0,-1-1-1,0 1 1,0-1 0,1 0 0,-1 0-1,2-1 1,54-41-23,-50 36-31,0 0 0,0 0 0,1 1-1,0 0 1,0 0 0,0 1 0,1 0 0,0 1 0,10-3 0,-19 7 29,0 0 0,0 1 0,0-1 0,0 0 0,0 1 0,-1-1 0,1 1 0,0-1 0,0 1 0,0 0 0,-1-1 0,1 1 0,0 0 0,-1 0 0,1-1 0,0 1 0,-1 0 0,1 0 0,-1 0 0,0 0 0,1-1 0,-1 1 0,0 0 0,1 0 0,-1 0 0,0 0 0,0 0 0,0 0 0,0 0 0,0 0 0,0 0 0,0 0 0,0 0 0,0 1 0,0 50 436,0-40-289,-5 23-283,2-29-3533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8:17.286"/>
    </inkml:context>
    <inkml:brush xml:id="br0">
      <inkml:brushProperty name="width" value="0.025" units="cm"/>
      <inkml:brushProperty name="height" value="0.025" units="cm"/>
    </inkml:brush>
  </inkml:definitions>
  <inkml:trace contextRef="#ctx0" brushRef="#br0">39 0 22069,'0'10'5157,"-10"-2"-3171,1 0-1154,-2-2-287,2 3-449,9-4-96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8:18.306"/>
    </inkml:context>
    <inkml:brush xml:id="br0">
      <inkml:brushProperty name="width" value="0.025" units="cm"/>
      <inkml:brushProperty name="height" value="0.025" units="cm"/>
    </inkml:brush>
  </inkml:definitions>
  <inkml:trace contextRef="#ctx0" brushRef="#br0">130 147 7207,'0'0'15182,"-9"0"-14290,5-1-854,0 1 1,0 1-1,0-1 1,0 0-1,0 1 1,0 0-1,0 0 0,0 0 1,0 1-1,0-1 1,0 1-1,1 0 1,-1 0-1,0 0 1,1 1-1,0-1 1,0 1-1,0 0 1,0 0-1,0 0 1,0 0-1,1 0 1,-1 1-1,1-1 1,0 1-1,0-1 0,0 1 1,-1 5-1,-1-2 104,0 2 0,1-1 0,0 0 0,0 1 0,1-1 0,0 1 0,1 0 0,0-1 0,0 19 0,1-26-112,1 1-1,0-1 0,-1 0 0,1 1 0,0-1 0,0 0 0,0 0 0,0 0 1,0 0-1,0 0 0,1 0 0,-1 0 0,0 0 0,0 0 0,1-1 0,-1 1 1,1 0-1,-1-1 0,0 1 0,1-1 0,-1 0 0,1 1 0,-1-1 0,1 0 1,-1 0-1,1 0 0,-1 0 0,1 0 0,-1 0 0,1 0 0,-1-1 0,1 1 1,1-1-1,54-14 635,-31 1-539,0-1-1,-1-1 1,-1-2 0,0 0-1,-1-1 1,-2-1-1,0-2 1,-1 0-1,-1 0 1,-1-2 0,21-36-1,-36 54-88,-1 5-30,0-1 1,-1 0 0,0 0-1,1 0 1,-1 0 0,0-1 0,0 1-1,0 0 1,0 0 0,-1-1-1,1 1 1,-1 0 0,1-1-1,-1 1 1,0 0 0,0-6 0,-2 10-41,-1-1 1,1 1 0,0 0 0,0 0 0,-1 0 0,2 0 0,-1 0 0,0 0 0,-2 3 0,-13 18 34,0 2 0,2-1 1,1 2-1,0 0 0,2 1 1,2 0-1,-14 48 0,23-70 6,0 0-1,1 0 0,-1 0 0,1 0 1,0 0-1,0-1 0,0 1 1,1 0-1,1 7 0,-1-10-4,0 0 1,0 0-1,0-1 0,0 1 0,0-1 0,0 1 1,0-1-1,1 1 0,-1-1 0,0 0 1,1 1-1,-1-1 0,1 0 0,-1 0 0,1 0 1,0 0-1,0-1 0,-1 1 0,1 0 0,0-1 1,0 1-1,0-1 0,0 0 0,-1 1 1,1-1-1,2 0 0,8 1 11,0-1 0,0 0 0,0-1 0,0 0 0,0-1 0,-1 0 0,1-1 0,0 0 0,-1-1 0,0 0 0,14-8 0,-19 9-6,-1 0 0,0 0 0,0-1 0,0 0 0,0 0-1,0 0 1,-1 0 0,0-1 0,0 1 0,0-1 0,-1 0-1,1-1 1,-1 1 0,0 0 0,-1-1 0,1 0 0,-1 0-1,0 0 1,-1 0 0,1 0 0,-1 0 0,-1 0 0,1-8-1,-1 12-4,0 1-1,0 0 1,0 0-1,0 0 0,0 0 1,-1 0-1,1 0 0,0 0 1,-1 0-1,1 0 1,-1 0-1,1 0 0,-1 0 1,0 0-1,1 0 1,-1 0-1,0 0 0,0 1 1,1-1-1,-1 0 1,0 0-1,0 1 0,0-1 1,0 1-1,0-1 1,0 1-1,0-1 0,0 1 1,0-1-1,0 1 1,0 0-1,0 0 0,-1 0 1,1 0-1,0-1 1,0 1-1,0 1 0,0-1 1,0 0-1,0 0 1,0 0-1,0 0 0,0 1 1,-2 0-1,-2 0 3,0 0 1,0 1-1,0-1 0,0 1 1,0 1-1,0-1 0,1 0 0,-7 6 1,-33 38 20,41-43-23,1 1 1,0-1-1,0 0 0,0 1 0,0-1 0,1 1 1,-1-1-1,1 1 0,0 0 0,0 0 1,0-1-1,1 1 0,-1 0 0,1 6 0,1-8 0,0 0-1,0-1 1,-1 1-1,2 0 0,-1-1 1,0 1-1,0-1 1,0 1-1,1-1 0,-1 0 1,1 0-1,-1 1 0,1-1 1,-1 0-1,1 0 1,0 0-1,-1-1 0,1 1 1,0 0-1,0-1 0,0 1 1,2 0-1,51 10 41,-45-9-46,68 14 24,81 10-398,-158-25 431,0-1-1,0 0 1,0-1-1,0 1 1,0 0 0,0 0-1,0 0 1,0 0-1,0-1 1,0 1-1,0-1 1,0 1-1,0 0 1,0-1 0,0 0-1,0 1 1,0-1-1,-1 1 1,1-1-1,0 0 1,0 0 0,-1 1-1,1-1 1,0 0-1,-1 0 1,1 0-1,-1 0 1,1 0-1,0-2 1,0-1 100,0-1 1,1 0-1,-2 0 1,1 0-1,0 0 1,-1-10-1,-1-2 64,-1 0 0,0 0-1,-7-23 1,8 38-207,-4-16 6,0 1 0,-2-1 1,0 1-1,-1 0 0,-12-20 0,25 36-596,1 1-1,0-1 1,-1 1-1,1 0 1,0 1 0,8 1-1,1-1-1073,24 0-3477,3-1-4200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8:18.942"/>
    </inkml:context>
    <inkml:brush xml:id="br0">
      <inkml:brushProperty name="width" value="0.025" units="cm"/>
      <inkml:brushProperty name="height" value="0.025" units="cm"/>
    </inkml:brush>
  </inkml:definitions>
  <inkml:trace contextRef="#ctx0" brushRef="#br0">28 0 16560,'0'0'4831,"1"10"-3363,-1 22-283,-2 0 0,-10 57 0,6-56-892,2-1-1,1 1 0,2 56 0,1-87-277,0 1-1,0-1 0,0 0 0,1 1 0,-1-1 0,1 1 0,-1-1 0,1 0 1,0 1-1,0-1 0,0 0 0,0 0 0,0 0 0,1 0 0,-1 0 0,1 0 1,-1 0-1,1 0 0,0 0 0,0-1 0,-1 1 0,1-1 0,0 1 0,1-1 1,-1 0-1,0 0 0,0 0 0,0 0 0,1 0 0,-1 0 0,0-1 0,1 1 1,-1-1-1,1 0 0,-1 1 0,0-1 0,1 0 0,-1-1 0,1 1 0,-1 0 1,4-2-1,3 0 74,0 0 1,0-1-1,0 0 1,-1 0-1,1-1 1,-1-1 0,0 1-1,0-1 1,12-11-1,-1-2-35,-1-1 0,-1-1 0,-1-1 0,-1-1 0,-1 0 0,0 0 0,-2-1 0,-1-1 0,0 0 0,-2-1 0,-1 0 0,6-30 0,-30 113-109,-13 59 217,27-106-125,1-1-1,0 1 1,0 0 0,1 0 0,1 0 0,0 0-1,0-1 1,6 21 0,-6-27-88,1-1 0,0 1 0,0-1 0,0 1 0,0-1 0,0 0 0,1 0 0,0 0 1,-1 0-1,1-1 0,0 1 0,1-1 0,-1 1 0,0-1 0,1 0 0,-1 0 0,1-1 0,-1 1 0,1-1 0,4 1 0,0 0-848,-1 0 0,1-1-1,0 1 1,0-2-1,0 0 1,-1 0-1,1 0 1,0-1-1,11-2 1,36-18-14026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47.624"/>
    </inkml:context>
    <inkml:brush xml:id="br0">
      <inkml:brushProperty name="width" value="0.025" units="cm"/>
      <inkml:brushProperty name="height" value="0.025" units="cm"/>
    </inkml:brush>
  </inkml:definitions>
  <inkml:trace contextRef="#ctx0" brushRef="#br0">116 14 7495,'11'-1'7949,"-8"0"-7617,20-3 852,1 0-1,-1 2 1,0 1 0,31 2 0,-53-1-1166,1 0 0,-1 0 0,1 1 1,-1-1-1,0 0 0,1 1 0,-1 0 0,0-1 0,1 1 0,-1 0 0,0 0 0,0-1 0,0 1 0,0 0 1,0 0-1,0 0 0,0 1 0,0-1 0,0 0 0,0 0 0,-1 0 0,1 1 0,0-1 0,-1 0 0,1 1 0,-1-1 1,1 0-1,-1 1 0,0-1 0,0 1 0,1-1 0,-1 1 0,0-1 0,0 0 0,0 1 0,-1-1 0,1 1 1,0-1-1,-1 1 0,1-1 0,0 0 0,-1 1 0,0-1 0,1 0 0,-2 3 0,-2 4 213,0 1-1,0-1 1,-1 0-1,0 0 1,-11 12 0,-14 10 385,-1 0 0,-39 26 1,-34 31 742,102-84-1321,-1-1 0,1 0-1,-1 1 1,1-1 0,0 1 0,0 0-1,0 0 1,1 0 0,-1 0 0,1 0 0,-1 0-1,1 0 1,0 0 0,-1 7 0,2-9-24,1 1 1,-1 0-1,1-1 0,-1 1 1,1 0-1,0-1 1,-1 1-1,1-1 1,0 1-1,0-1 1,0 0-1,0 1 0,0-1 1,1 0-1,-1 1 1,0-1-1,0 0 1,1 0-1,-1 0 0,1 0 1,-1-1-1,1 1 1,-1 0-1,1-1 1,0 1-1,-1-1 1,1 1-1,0-1 0,-1 0 1,4 1-1,41 7 166,0-2-1,1-2 1,-1-2-1,50-4 0,-63 1-563,-16-2-915,-13-4-2193,-6 6 2925,1-1 1,0 1-1,0 0 0,0-1 0,-1 1 0,1 0 0,0 0 0,-1 0 0,1 0 1,-1 0-1,1 0 0,-1 1 0,-3-2 0,-30-11-9490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47.950"/>
    </inkml:context>
    <inkml:brush xml:id="br0">
      <inkml:brushProperty name="width" value="0.025" units="cm"/>
      <inkml:brushProperty name="height" value="0.025" units="cm"/>
    </inkml:brush>
  </inkml:definitions>
  <inkml:trace contextRef="#ctx0" brushRef="#br0">1 56 10730,'0'0'12684,"73"-29"-10826,-30 19-833,0 2-769,7 2-192,-2 3-160,-7 3-1281,-2 0-1538,-8 0-1986,-3 1-3010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5.834"/>
    </inkml:context>
    <inkml:brush xml:id="br0">
      <inkml:brushProperty name="width" value="0.025" units="cm"/>
      <inkml:brushProperty name="height" value="0.025" units="cm"/>
    </inkml:brush>
  </inkml:definitions>
  <inkml:trace contextRef="#ctx0" brushRef="#br0">30 372 3427,'0'0'7143,"-5"9"-6049,-17 26 65,19-22 1327,13-12-1300,16-14 261,16-27-364,-2-2-1,39-53 0,-36 43-864,98-136 161,-138 188-104,-3 8-209,-2 12-39,-6 11 36,-20 106 90,26-122-191,1 0-1,0 0 1,1 0 0,1 0-1,0 0 1,1 0 0,5 17 0,-6-28-134,0 1 0,1-1 1,0 0-1,0 0 0,0 0 1,0 0-1,1 0 1,0-1-1,-1 1 0,1-1 1,1 0-1,-1 1 1,0-1-1,1-1 0,-1 1 1,1 0-1,7 2 1,-6-2-665,0-1 1,1 0-1,-1-1 1,1 1 0,-1-1-1,1 0 1,-1-1 0,9 1-1,17-1-6616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28:39.170"/>
    </inkml:context>
    <inkml:brush xml:id="br0">
      <inkml:brushProperty name="width" value="0.025" units="cm"/>
      <inkml:brushProperty name="height" value="0.025" units="cm"/>
    </inkml:brush>
  </inkml:definitions>
  <inkml:trace contextRef="#ctx0" brushRef="#br0">1 335 4292,'0'0'4741,"11"-4"-4357,94-36 764,-103 40-1046,1 0 0,-1 0 0,1 1 0,0-1 0,-1 0 0,1 1 0,-1-1 0,1 1 0,-1 0 1,1 0-1,-1 0 0,1 0 0,-1 1 0,0-1 0,0 0 0,0 1 0,0 0 0,0-1 0,0 1 0,0 0 0,0 0 1,-1 0-1,1 0 0,1 3 0,24 21 31,-16-21-109,0 1-1,1-1 1,-1-1 0,1 0-1,0 0 1,-1-1 0,2-1-1,-1 0 1,24 0 0,3-3 165,70-10 1,-84 6-124,-1 1 1,1 2-1,0 0 1,0 2-1,0 1 1,0 1-1,30 6 1,40 23 355,-65-19-341,0-2 0,1-2 1,45 8-1,-36-13-52,1-2 0,-1-1 1,0-2-1,1-2 0,54-12 0,190-66 62,-130 34-58,-67 25 2,0 5 0,155-13 0,185 17 559,-327 13-343,460 1-80,-290 28-83,12 1-10,-191-30-50,-1-4 0,167-32 1,-99 11-18,1 7-1,209 0 1,85 25 53,-416-10-52,0-1 1,0-2-1,0-2 1,-1-1-1,0-2 1,57-27-1,-34 15 9,69-19-1,-122 41-573,27-6 1515,-18 8-7579,-25-6-83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48.356"/>
    </inkml:context>
    <inkml:brush xml:id="br0">
      <inkml:brushProperty name="width" value="0.025" units="cm"/>
      <inkml:brushProperty name="height" value="0.025" units="cm"/>
    </inkml:brush>
  </inkml:definitions>
  <inkml:trace contextRef="#ctx0" brushRef="#br0">44 1 15054,'0'0'2525,"1"7"-640,-1 8-1356,-1 0 0,0 0 0,-1-1 0,-1 1 0,0-1 0,-10 24 0,-5 31-656,17-68 12,1 1-1,-1 0 0,1-1 0,-1 1 1,1 0-1,0-1 0,0 1 0,0 0 1,0 0-1,0-1 0,0 1 0,1 0 0,-1-1 1,0 1-1,1 0 0,-1-1 0,1 1 1,0-1-1,0 1 0,-1-1 0,1 1 1,2 1-1,-2-2 37,1-1 0,-1 1 1,1-1-1,0 1 0,-1-1 1,1 0-1,-1 0 0,1 0 1,0 0-1,-1 0 0,1 0 1,-1 0-1,1-1 0,0 1 1,-1-1-1,1 1 0,-1-1 0,1 1 1,-1-1-1,1 0 0,-1 0 1,0 0-1,1 1 0,-1-1 1,1-2-1,42-32-1998,15-33-7542,-33 33 6156,-5 3 3526,1-3 8915,-44 70-5997,2-6-1319,-19 41 1,35-63-1569,1 1 0,-1 1 0,1-1 0,1 0 0,0 1 0,0-1 0,1 1 0,0 0 0,0 0 0,1 12 1,0-20-181,1 0 1,-1 0 0,0 0 0,1 0 0,-1 0 0,1 0-1,-1 0 1,1 0 0,-1 0 0,1 0 0,0 0 0,0 0-1,-1-1 1,1 1 0,0 0 0,0-1 0,0 1 0,0 0-1,0-1 1,0 1 0,0-1 0,0 1 0,0-1 0,0 0-1,0 1 1,0-1 0,0 0 0,0 0 0,0 0 0,0 0-1,0 0 1,0 0 0,1 0 0,-1 0 0,0 0 0,2-1-1,-3 1 13,15 0-5014</inkml:trace>
  <inkml:trace contextRef="#ctx0" brushRef="#br0" timeOffset="1">32 176 16592,'0'0'10410,"39"-47"-10314,-3 37-96,3 1-32,6 2-897,1-1-2018,-1 0-2114,-6-2-5317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48.699"/>
    </inkml:context>
    <inkml:brush xml:id="br0">
      <inkml:brushProperty name="width" value="0.025" units="cm"/>
      <inkml:brushProperty name="height" value="0.025" units="cm"/>
    </inkml:brush>
  </inkml:definitions>
  <inkml:trace contextRef="#ctx0" brushRef="#br0">31 0 18385,'0'0'4549,"-27"51"-4645,27-33-2114,0 2-2691,8-1-3523</inkml:trace>
  <inkml:trace contextRef="#ctx0" brushRef="#br0" timeOffset="1">6 257 12812,'0'0'14606,"-5"5"-15567,10-10-2690,4-4-5126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49.092"/>
    </inkml:context>
    <inkml:brush xml:id="br0">
      <inkml:brushProperty name="width" value="0.025" units="cm"/>
      <inkml:brushProperty name="height" value="0.025" units="cm"/>
    </inkml:brush>
  </inkml:definitions>
  <inkml:trace contextRef="#ctx0" brushRef="#br0">95 1 18321,'0'0'4549,"-21"52"-4293,3-11 32,2 7 129,0 5-225,5 0-128,1-3-32,8-7 0,2-6-32,0-10-705,0-12-320,2-7-352,1-8-1602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49.470"/>
    </inkml:context>
    <inkml:brush xml:id="br0">
      <inkml:brushProperty name="width" value="0.025" units="cm"/>
      <inkml:brushProperty name="height" value="0.025" units="cm"/>
    </inkml:brush>
  </inkml:definitions>
  <inkml:trace contextRef="#ctx0" brushRef="#br0">1 89 6951,'0'0'16655,"48"-22"-15630,-3 14 353,21-4-385,3 1-321,10 0-544,-2 2-32,-8 3-128,-6 1-1153,-17 4-1057,-16-1-1666,-15 0-3298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50.231"/>
    </inkml:context>
    <inkml:brush xml:id="br0">
      <inkml:brushProperty name="width" value="0.025" units="cm"/>
      <inkml:brushProperty name="height" value="0.025" units="cm"/>
    </inkml:brush>
  </inkml:definitions>
  <inkml:trace contextRef="#ctx0" brushRef="#br0">47 1 3459,'0'0'18989,"0"7"-17932,-2 19-353,-1-1 0,-1 1 0,-9 28 0,6-26-635,1 0-1,1 0 1,-1 39 0,22-139 2136,-2-107-2180,-14 141-4572,1 43 4106,1 0 1,0-1-1,0 1 1,1 0-1,-1-1 0,1 0 1,0 0-1,0 0 0,0 0 1,1 0-1,0 0 1,-1-1-1,1 0 0,0 0 1,0 0-1,1 0 0,-1 0 1,1-1-1,-1 0 1,1 0-1,9 2 0,-5-1-571,0-1 0,0 0 0,0-1 0,1 0 0,-1-1-1,1 0 1,-1 0 0,1-1 0,-1 0 0,0-1 0,11-2 0,10-12 6486,-28 14-4737,0 1 1,0-1 0,0 1-1,0-1 1,0 0 0,-1 1 0,1-1-1,0 0 1,-1 0 0,0-1-1,0 1 1,1 0 0,-1 0 0,-1 0-1,1-1 1,0 1 0,0-1-1,0-2 1,-3 5-536,0 1 0,0-1 0,1 1 0,-1 0 0,1-1 0,-1 1 0,1 0 0,-1 0 0,1 0 0,-1 0 0,-1 3 0,-2 1-119,1 1 0,0 0 1,0 0-1,0 0 1,1 0-1,0 1 0,0-1 1,1 1-1,0-1 0,0 1 1,0 0-1,0 10 0,2-16-67,1 0 0,-1 0 0,0-1-1,1 1 1,-1 0 0,1 0-1,-1-1 1,1 1 0,0-1 0,-1 1-1,1 0 1,0-1 0,-1 1-1,1-1 1,0 0 0,0 1 0,-1-1-1,1 1 1,0-1 0,0 0-1,0 0 1,0 1 0,-1-1 0,1 0-1,0 0 1,0 0 0,0 0-1,0 0 1,0 0 0,-1 0 0,1 0-1,0-1 1,0 1 0,1-1-1,35-5 391,-21 0-358,0 0 1,-1-1-1,26-16 1,-27 14-57,0 2 0,1-1 0,0 2 1,17-6-1,-32 11 3,1 1 0,-1 0 1,0 0-1,1 0 0,-1 0 1,0 0-1,0 0 0,1 0 1,-1 0-1,0 0 0,1 0 1,-1 0-1,0 0 0,1 0 1,-1 0-1,0 0 0,0 0 1,1 0-1,-1 1 1,0-1-1,0 0 0,1 0 1,-1 0-1,0 0 0,0 1 1,1-1-1,-1 0 0,0 0 1,0 0-1,0 1 0,1-1 1,-1 0-1,0 0 0,0 1 1,0-1-1,0 0 0,0 0 1,1 1-1,-1-1 0,0 0 1,0 1-1,-2 18-37,-9 17 280,2-16-27,5-13-78,1-1-1,0 1 0,1-1 1,0 1-1,0 0 1,0 0-1,0 9 0,4-16-81,1 1-1,-1-1 0,1 0 0,-1 1 1,1-1-1,-1 0 0,1-1 0,0 1 1,-1 0-1,1-1 0,2 0 1,3-2-98,0-1 0,-1 0 0,1-1 0,0 1 1,-1-1-1,0-1 0,0 1 0,-1-1 0,7-7 1,15-19-3127,10-8-9324,-27 29 4921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50.605"/>
    </inkml:context>
    <inkml:brush xml:id="br0">
      <inkml:brushProperty name="width" value="0.025" units="cm"/>
      <inkml:brushProperty name="height" value="0.025" units="cm"/>
    </inkml:brush>
  </inkml:definitions>
  <inkml:trace contextRef="#ctx0" brushRef="#br0">59 64 7944,'0'0'5333,"7"-7"-3006,5-4-1430,-6 6-241,0-1 0,-1 1-1,1-1 1,-2 0 0,8-10-1,-12 15 312,-34 27 2075,11-10-2232,17-13-608,0 1 1,1-1-1,0 1 1,0 0 0,0 0-1,0 1 1,1 0-1,-1 0 1,1 0-1,-6 9 1,11-13-202,-1-1 1,0 1-1,0 0 1,0 0-1,1-1 1,-1 1-1,0 0 1,0-1-1,1 1 1,-1-1-1,1 1 0,-1 0 1,1-1-1,-1 1 1,1-1-1,-1 1 1,1-1-1,-1 1 1,1-1-1,0 0 1,-1 1-1,1-1 0,-1 0 1,1 1-1,0-1 1,0 0-1,-1 0 1,1 0-1,0 1 1,-1-1-1,2 0 1,33 8-273,-26-6-23,-4-1 142,67 23-1020,-69-23 1168,0 0 0,0 1 0,-1-1 0,1 0-1,0 1 1,-1 0 0,1-1 0,-1 1 0,0 0 0,1 1 0,-1-1 0,0 0 0,0 0-1,-1 1 1,1-1 0,0 1 0,-1 0 0,1-1 0,-1 1 0,0 0 0,1 4 0,-2-5 120,-1 0 0,0 0 0,1 0 0,-1 0 0,0 0 0,0 0 1,0 0-1,0-1 0,-1 1 0,1 0 0,0-1 0,-1 1 1,1-1-1,-1 1 0,1-1 0,-1 0 0,0 0 0,0 1 1,1-1-1,-1 0 0,0-1 0,0 1 0,0 0 0,0 0 0,0-1 1,0 1-1,0-1 0,-3 0 0,-61 11 1998,58-11-2094,-20-2-41,27 2-215,1 0-1,-1-1 0,0 1 1,0-1-1,1 0 1,-1 1-1,0-1 1,1 0-1,-1 1 0,0-1 1,1 0-1,-1 0 1,1 1-1,-1-1 1,1 0-1,0 0 0,-1 0 1,1 0-1,0 0 1,0 0-1,-1 0 1,1 1-1,0-1 0,0 0 1,0 0-1,0 0 1,0-2-1,0-13-6906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51.576"/>
    </inkml:context>
    <inkml:brush xml:id="br0">
      <inkml:brushProperty name="width" value="0.025" units="cm"/>
      <inkml:brushProperty name="height" value="0.025" units="cm"/>
    </inkml:brush>
  </inkml:definitions>
  <inkml:trace contextRef="#ctx0" brushRef="#br0">91 0 14734,'0'0'4655,"-2"8"-3726,-26 98 1441,4 1 0,-12 134 1,35-170-1624,17-78-219,-9 0-437,-2 0 0,1-1-1,-1 1 1,0-1-1,-1 0 1,0-1 0,0 1-1,-1-1 1,4-13-1,16-87-57,-21 98-5,15-100-44,-11 99-330,2 19 26,5 26-41,-11-29 363,0 3-14,1 0 0,1 0 1,0 0-1,0 0 0,0 0 1,0-1-1,10 9 0,-12-13 16,0 0 0,0 0 0,0 0 0,0 0 0,1 0 0,-1-1 0,1 1-1,-1-1 1,1 0 0,0 0 0,-1 0 0,1 0 0,0 0 0,0 0 0,0-1 0,-1 0-1,1 1 1,0-1 0,0 0 0,0 0 0,0-1 0,0 1 0,4-1 0,-5-1 12,0 1 1,0-1-1,0 0 1,0 0-1,-1 0 0,1 0 1,0 0-1,-1 0 1,1 0-1,-1 0 1,0-1-1,0 1 0,0 0 1,0-1-1,0 1 1,0-1-1,-1 1 1,1-1-1,-1 1 1,0-1-1,1 0 0,-1 1 1,-1-5-1,2 5-15,-1 1 1,0-1-1,0 0 0,1 0 0,-1 0 0,-1 0 0,1 1 0,0-1 1,0 0-1,-1 0 0,1 0 0,0 1 0,-1-1 0,0 0 1,1 1-1,-1-1 0,0 0 0,0 1 0,0-1 0,0 1 0,0 0 1,-1-1-1,1 1 0,0 0 0,-1-1 0,1 1 0,0 0 0,-1 0 1,0 0-1,1 0 0,-1 1 0,-3-2 0,4 2-13,0 0 0,0 0 0,-1 0 0,1 1 0,0-1 0,0 0 0,0 1-1,0-1 1,-1 1 0,1-1 0,0 1 0,0 0 0,0-1 0,0 1 0,0 0 0,0 0 0,1 0-1,-1-1 1,0 1 0,0 0 0,1 0 0,-1 0 0,-1 2 0,-9 35-73,10-22 69,0 0 1,3 29-1,-2-42 14,1 0 0,-1 0 0,1 0 0,0 0 0,0 0 0,0 0 0,0-1-1,0 1 1,1 0 0,-1-1 0,1 1 0,0-1 0,0 1 0,0-1-1,0 0 1,0 0 0,4 3 0,-1-2 3,0 1-1,0-1 1,1 0 0,0-1-1,-1 0 1,1 0-1,0 0 1,7 1 0,8 0-1,0-1 0,0 0 0,41-4 0,-58 2 26,0-1 0,-1 0 0,1 1 0,0-2 0,0 1 0,-1 0-1,1-1 1,-1 1 0,1-1 0,-1 0 0,0-1 0,1 1-1,-1 0 1,0-1 0,-1 0 0,1 1 0,0-1 0,-1 0 0,0-1-1,1 1 1,-1 0 0,0-1 0,-1 1 0,1-1 0,-1 1 0,1-1-1,-1 0 1,0-3 0,2-5 78,-1 0 0,0 0 0,-1 0-1,0 0 1,-1 0 0,0-1 0,-5-22 0,5 34-96,0 0 0,0 0 0,-1 0 1,1 0-1,0 0 0,-1 0 0,1 0 1,-1 0-1,1 1 0,-1-1 0,1 0 0,-1 0 1,0 0-1,1 0 0,-1 1 0,0-1 1,0 0-1,-1 0 0,12 7-116,7 0-443,1-1 0,33 6 0,8-5-5105,-30-6-8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52.195"/>
    </inkml:context>
    <inkml:brush xml:id="br0">
      <inkml:brushProperty name="width" value="0.025" units="cm"/>
      <inkml:brushProperty name="height" value="0.025" units="cm"/>
    </inkml:brush>
  </inkml:definitions>
  <inkml:trace contextRef="#ctx0" brushRef="#br0">210 1 12075,'0'0'11430,"-11"-1"-10277,-1 2-996,-1-1 1,0 2-1,0-1 0,0 2 1,1 0-1,-1 0 0,1 1 0,0 1 1,0 0-1,1 1 0,-1 0 1,1 0-1,1 1 0,-13 11 1,22-18-160,1 0 1,-1 1 0,1-1 0,0 1 0,-1-1 0,1 1-1,-1-1 1,1 1 0,0-1 0,-1 1 0,1 0 0,0-1 0,0 1-1,-1-1 1,1 1 0,0 0 0,0-1 0,0 1 0,0 0-1,0-1 1,0 1 0,0-1 0,0 1 0,0 0 0,0-1-1,0 1 1,0 0 0,0-1 0,1 2 0,18 10 0,44-2 38,-43-7-28,-9-1-15,1 1 0,-1 0 0,0 1 0,0 0 0,11 6 0,-20-9 28,0 0-1,0 0 1,0 0 0,0 0-1,0 0 1,0 0-1,-1 1 1,1-1 0,0 1-1,0-1 1,-1 1 0,0 0-1,1 0 1,-1 0-1,0 0 1,0-1 0,1 2-1,-2-1 1,1 0 0,0 0-1,0 0 1,-1 0-1,1 0 1,-1 1 0,1-1-1,-1 0 1,0 0 0,0 1-1,0-1 1,-1 0-1,1 1 1,0-1 0,-1 0-1,-1 4 1,0-3 28,1-1 0,-1 0 0,0 0 0,0 0 0,0 0 0,-1 0 0,1 0 0,0-1 0,-1 1 0,1-1 0,-1 1 0,1-1 0,-1 0 0,0 0 0,0 0 0,1-1 0,-1 1 0,0-1 0,0 1 0,0-1 0,-3 0 0,-63-1-541,53-4-1021,17-4-3036,1 7 3641,-1 0 1,1 1-1,-1-1 1,1 1-1,0-1 1,0 1-1,0 0 1,0-1-1,0 1 1,5-1-1,20-7-8152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52.746"/>
    </inkml:context>
    <inkml:brush xml:id="br0">
      <inkml:brushProperty name="width" value="0.025" units="cm"/>
      <inkml:brushProperty name="height" value="0.025" units="cm"/>
    </inkml:brush>
  </inkml:definitions>
  <inkml:trace contextRef="#ctx0" brushRef="#br0">172 200 13293,'0'0'5194,"-8"-8"-3918,-30-26-518,35 32-706,1 0 0,0 1 0,0 0 0,-1-1 0,1 1 0,-1 0 1,1 0-1,-1 0 0,0 1 0,1-1 0,-1 1 0,0-1 0,1 1 0,-1 0 0,0 0 0,0 0 1,1 0-1,-1 0 0,0 1 0,1-1 0,-1 1 0,0 0 0,1 0 0,-1 0 0,1 0 1,-1 0-1,1 1 0,0-1 0,0 1 0,-1-1 0,1 1 0,0 0 0,-3 3 0,1-1 85,1 0-1,-1 1 0,1-1 1,0 1-1,0-1 1,0 1-1,1 0 0,-1 0 1,1 0-1,1 1 0,-1-1 1,1 0-1,0 1 0,-1 5 1,2-9-110,1-1 1,-1 0 0,1 0 0,0 0-1,-1 0 1,1 0 0,0 0-1,0 0 1,0 0 0,0 0 0,0-1-1,0 1 1,0 0 0,0 0-1,0-1 1,0 1 0,0-1 0,0 1-1,0-1 1,0 1 0,1-1 0,-1 0-1,0 1 1,0-1 0,0 0-1,1 0 1,-1 0 0,0 0 0,0 0-1,1 0 1,-1-1 0,0 1-1,2-1 1,47-6 508,-35 1-499,0-1-1,-1 0 0,0-1 0,0-1 1,-1 0-1,0 0 0,-1-2 0,0 1 1,0-2-1,-1 0 0,-1 0 0,0 0 1,0-2-1,-1 1 0,-1-1 0,-1 0 1,0-1-1,10-29 0,-17 44-36,1-1 0,-1 1-1,0 0 1,0-1 0,1 1-1,-1 0 1,0-1 0,0 1 0,0 0-1,1-1 1,-1 1 0,0 0 0,0-1-1,0 1 1,0-1 0,0 1 0,0 0-1,0-1 1,0 1 0,0-1 0,0 1-1,0 0 1,0-1 0,0 1-1,0-1 1,0 1 0,0 0 0,-1-1-1,1 1 1,0 0 0,0-1 0,0 1-1,-1 0 1,1-1 0,0 1 0,0 0-1,-1-1 1,1 1 0,0 0-1,-1 0 1,1-1 0,0 1 0,-1 0-1,1 0 1,0 0 0,-1-1 0,1 1-1,-1 0 1,1 0 0,0 0 0,-1 0-1,1 0 1,-1 0 0,1 0-1,0 0 1,-1 0 0,1 0 0,-1 0-1,1 0 1,0 0 0,-1 0 0,1 0-1,0 0 1,-1 1 0,1-1 0,-1 0-1,1 0 1,0 0 0,-1 1-1,-23 16 100,13-4 35,1 0 0,0 0 0,1 0 0,0 1 0,1 1-1,1-1 1,0 1 0,1 1 0,1-1 0,0 1 0,1 0 0,-2 17-1,6-31-119,0 0-1,0 1 0,0-1 0,0 0 0,1 1 0,-1-1 0,1 0 0,0 1 0,-1-1 0,1 0 0,0 0 0,0 0 0,1 0 0,-1 0 0,0 0 1,1 0-1,-1 0 0,1-1 0,0 1 0,-1 0 0,1-1 0,0 1 0,0-1 0,0 0 0,0 0 0,0 0 0,0 0 0,0 0 0,1 0 0,-1 0 1,0-1-1,0 1 0,1-1 0,-1 1 0,0-1 0,1 0 0,2 0 0,3 0 2,1 1 1,0-1-1,0-1 1,0 1-1,-1-1 1,1-1-1,0 0 1,-1 0-1,9-4 1,-7 2-27,-1-1 0,0 0 0,-1 0 0,1-1 0,-1 0 0,0-1 0,-1 0 0,0 0 0,0 0 0,0-1 0,-1 0 0,0-1 0,0 1 0,-1-1 0,0 0 0,5-15 0,-10 24 9,0-1 1,0 1 0,0 0-1,0 0 1,1 0-1,-1 0 1,0 0-1,0 0 1,0-1-1,0 1 1,0 0-1,0 0 1,0 0-1,0 0 1,0 0-1,0 0 1,0-1-1,0 1 1,0 0 0,0 0-1,0 0 1,0 0-1,0 0 1,0 0-1,0-1 1,0 1-1,-1 0 1,1 0-1,0 0 1,0 0-1,0 0 1,0 0-1,0 0 1,0-1 0,0 1-1,0 0 1,0 0-1,0 0 1,-1 0-1,1 0 1,0 0-1,0 0 1,0 0-1,0 0 1,0 0-1,0 0 1,-1 0-1,1 0 1,0 0-1,0 0 1,0 0 0,0 0-1,0 0 1,0 0-1,-1 0 1,1 0-1,0 0 1,0 0-1,0 0 1,-12 6-11,-10 12 139,1 3-50,14-14 22,-1 0 1,1 1-1,0-1 1,1 1 0,-1 1-1,2-1 1,-1 1-1,1 0 1,0 0 0,1 1-1,0-1 1,-3 15 0,7-23-99,0 1 1,0 0-1,1-1 1,-1 1-1,0 0 1,1-1-1,-1 1 1,1-1-1,-1 1 1,1-1-1,0 1 1,0-1-1,0 1 1,0-1-1,0 0 1,0 1-1,0-1 1,0 0-1,0 0 1,1 0-1,-1 0 1,0 0-1,1 0 1,-1 0-1,1 0 1,-1-1-1,1 1 1,-1 0-1,1-1 1,-1 1-1,1-1 1,0 0-1,2 1 1,9 1-460,1 0 0,-1-1 0,16 0 0,-18-1-468,-5 0 471,31 0-4163,-12-1-1215,9-5-7412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53.105"/>
    </inkml:context>
    <inkml:brush xml:id="br0">
      <inkml:brushProperty name="width" value="0.025" units="cm"/>
      <inkml:brushProperty name="height" value="0.025" units="cm"/>
    </inkml:brush>
  </inkml:definitions>
  <inkml:trace contextRef="#ctx0" brushRef="#br0">113 24 16912,'0'0'6833,"-10"-4"-4975,-32-12-758,40 16-1087,0-1 1,1 0-1,-1 1 0,0 0 1,1-1-1,-1 1 1,0 0-1,0 0 1,0 0-1,1 0 1,-1 0-1,0 0 1,0 0-1,1 1 1,-1-1-1,0 1 0,1-1 1,-1 1-1,0 0 1,1 0-1,-1-1 1,1 1-1,-1 0 1,1 1-1,0-1 1,-1 0-1,1 0 1,0 0-1,0 1 0,0-1 1,0 1-1,0-1 1,0 1-1,0-1 1,0 1-1,0-1 1,1 1-1,-1 0 1,1-1-1,-1 3 1,0-1-113,1 0 1,-1 0-1,1 0 1,0 0-1,0 0 1,0-1-1,0 1 1,0 0-1,1 0 0,-1 0 1,1 0-1,0-1 1,0 1-1,0 0 1,0-1-1,0 1 1,1 0-1,-1-1 1,1 0-1,-1 1 1,1-1-1,3 3 1,5 2-515,0-2 1,1 1 0,0-1-1,19 5 1,-20-7-32,-1 1 0,1-1 0,-1 2 0,0-1 0,0 1 0,10 8 0,-18-13 774,-1 0 0,1 1 0,-1-1 0,1 1 0,-1-1 0,1 1 0,-1-1 0,1 1 0,-1-1 0,1 1 0,-1-1 0,0 1-1,1 0 1,-1-1 0,0 1 0,0-1 0,1 1 0,-1 0 0,0-1 0,0 1 0,0 0 0,0-1 0,0 1 0,0 0 0,0 0 0,0-1 0,0 1 0,0 0 0,0-1 0,0 1 0,-1 1 0,-19 14 2179,-28 0-161,38-13-2150,-1-1 0,0 0-1,0-1 1,0 0 0,-1-1 0,-12-1-1,13-4-3867,5-8-2969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29:33.278"/>
    </inkml:context>
    <inkml:brush xml:id="br0">
      <inkml:brushProperty name="width" value="0.025" units="cm"/>
      <inkml:brushProperty name="height" value="0.025" units="cm"/>
    </inkml:brush>
  </inkml:definitions>
  <inkml:trace contextRef="#ctx0" brushRef="#br0">0 125 4548,'0'0'7084,"9"-7"-7084,-4 3-4,1 0 1,0 0-1,0 0 0,0 1 0,0 0 0,0 0 0,1 0 0,-1 1 0,1 0 0,0 0 0,0 1 0,0 0 0,-1 0 1,10 0-1,644-11 794,191 7 650,9-1-1305,252-7 571,-489 11-302,-549 2 114,69-2-283,-140 0 231,-9-3-430,-6-1-683,-27-11-4328,17 7 667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53.665"/>
    </inkml:context>
    <inkml:brush xml:id="br0">
      <inkml:brushProperty name="width" value="0.025" units="cm"/>
      <inkml:brushProperty name="height" value="0.025" units="cm"/>
    </inkml:brush>
  </inkml:definitions>
  <inkml:trace contextRef="#ctx0" brushRef="#br0">239 64 9897,'0'0'8771,"6"-8"-5920,14-27-860,-20 34-1962,1 1-1,-1-1 1,0 1-1,0-1 0,0 1 1,0-1-1,1 1 1,-1-1-1,0 1 1,0-1-1,0 0 1,0 1-1,0-1 0,-1 1 1,1-1-1,0 1 1,0-1-1,0 1 1,0-1-1,-1 1 1,1-1-1,0 1 1,0-1-1,-1 1 0,1-1 1,0 1-1,-1-1 1,1 1-1,-1 0 1,1-1-1,0 1 1,-1 0-1,1-1 0,-1 1 1,1 0-1,-1-1 1,1 1-1,-1 0 1,1 0-1,-1 0 1,0 0-1,1-1 0,-1 1 1,1 0-1,-1 0 1,0 0-1,-28-1 250,27 1-168,-11 0-81,0 1 1,1 1 0,-1 0 0,1 1 0,-1 0 0,1 1-1,0 0 1,0 1 0,1 0 0,0 1 0,0 1 0,0-1-1,0 2 1,1-1 0,0 2 0,-16 17 0,25-26-29,1 1 0,-1-1 0,1 0 0,-1 1 0,1 0 0,-1-1 0,1 1 0,-1-1 0,1 1 0,-1 0 1,1-1-1,0 1 0,-1 0 0,1-1 0,0 1 0,-1 0 0,1-1 0,0 1 0,0 0 0,0 0 0,0-1 0,0 1 0,0 0 0,0 0 1,0-1-1,0 1 0,0 0 0,0 0 0,0-1 0,1 1 0,-1 0 0,0-1 0,1 1 0,-1 0 0,0-1 0,1 1 0,-1 0 1,1-1-1,-1 1 0,1-1 0,-1 1 0,1-1 0,-1 1 0,1-1 0,0 1 0,-1-1 0,1 1 0,-1-1 0,1 0 0,0 1 0,0-1 1,-1 0-1,1 0 0,0 0 0,1 1 0,50 2 51,-39-4-26,43 1 43,-23-1-196,1 1 0,-1 2 0,1 1 0,42 10 1,-73-12 118,0 0 0,0 0 0,0 0 0,0 0 1,0 0-1,0 1 0,0-1 0,-1 1 0,1 0 0,-1 0 1,1 0-1,-1 0 0,0 0 0,1 1 0,-1-1 0,2 5 1,-3-5 31,0 0 0,-1-1 0,1 1 0,-1 0 1,0 0-1,1 0 0,-1 0 0,0 0 0,0 0 1,0 0-1,0 0 0,-1 0 0,1 0 0,-1 0 1,1 0-1,-1 0 0,1 0 0,-1 0 0,0 0 1,0-1-1,0 1 0,0 0 0,0 0 0,-1-1 1,1 1-1,0-1 0,-3 2 0,-9 11 145,-2 0 0,0-1-1,0-1 1,-1-1 0,-23 13-1,28-17-252,0-2 0,0 0 0,-1 0 0,0-1 0,0 0-1,0-1 1,-1 0 0,1-1 0,-16 0 0,27-2-19,1 0 1,-1 0-1,1 0 0,-1 0 1,1 0-1,0 0 0,-1 0 1,1-1-1,-1 1 0,1 0 1,-1 0-1,1 0 0,0-1 1,-1 1-1,1 0 0,0 0 1,-1-1-1,1 1 0,0 0 1,-1-1-1,1 1 0,0 0 0,0-1 1,-1 1-1,1-1 0,0 1 1,0 0-1,0-1 0,0 1 1,0-1-1,-1 1 0,1-1 1,0 1-1,0 0 0,0-1 1,0 1-1,0-1 0,0 1 1,0-1-1,0 1 0,1 0 1,-1-1-1,6-21-4461,11-4-2205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54.039"/>
    </inkml:context>
    <inkml:brush xml:id="br0">
      <inkml:brushProperty name="width" value="0.025" units="cm"/>
      <inkml:brushProperty name="height" value="0.025" units="cm"/>
    </inkml:brush>
  </inkml:definitions>
  <inkml:trace contextRef="#ctx0" brushRef="#br0">77 1 12524,'0'0'8669,"-4"10"-7115,-6 14-915,1 0 0,2 0 0,0 1 0,2 0 0,1 0 0,-2 29 0,6-54-640,6 87 383,-5-81-531,0 0 0,1 1 1,0-1-1,0 0 0,0 0 1,1-1-1,0 1 0,0 0 1,1-1-1,-1 0 0,6 7 0,-5-14-4039,-4-9 2763,-3-14 728,-2 9 579,-1 0-1,-1 0 0,-11-19 1,-12-28 870,31 63-713,0-1 0,1 1 0,-1-1 0,0 1 0,1 0 0,-1 0 0,0-1 0,1 1-1,-1 0 1,0 0 0,1 0 0,-1 0 0,0 1 0,1-1 0,-1 0 0,2 1 0,113 41-9114,-83-31 5295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54.382"/>
    </inkml:context>
    <inkml:brush xml:id="br0">
      <inkml:brushProperty name="width" value="0.025" units="cm"/>
      <inkml:brushProperty name="height" value="0.025" units="cm"/>
    </inkml:brush>
  </inkml:definitions>
  <inkml:trace contextRef="#ctx0" brushRef="#br0">163 87 8776,'0'0'10800,"-9"-3"-9893,2 1-735,0 1-1,0 0 1,0 0-1,-1 1 1,1 0-1,0 0 1,0 1-1,0 0 1,-13 3-1,16-3-54,0 0 0,1 0-1,-1 0 1,1 1 0,-1 0 0,1-1-1,-1 1 1,1 0 0,0 1 0,0-1 0,0 0-1,0 1 1,1 0 0,-1 0 0,1 0-1,-1 0 1,1 0 0,0 0 0,0 0-1,0 1 1,1-1 0,-1 1 0,1-1-1,-1 5 1,2-7-101,-1 0 0,1-1 1,0 1-1,0 0 0,0 0 0,0 0 0,0-1 0,0 1 0,0 0 0,0 0 1,0 0-1,0-1 0,0 1 0,0 0 0,1 0 0,-1-1 0,0 1 1,1 0-1,-1 0 0,0-1 0,1 1 0,-1 0 0,1-1 0,-1 1 0,1 0 1,-1-1-1,1 1 0,0-1 0,-1 1 0,1-1 0,0 1 0,-1-1 1,1 0-1,0 1 0,1-1 0,1 1 10,1 0-1,-1-1 1,1 1 0,-1-1 0,1 0-1,0 0 1,-1-1 0,8 0 0,1-2 1,1 0 1,-1-1-1,0-1 1,14-6-1,-14 4-14,-1 0-1,1-1 1,-2 0 0,1-1-1,-1 0 1,-1 0-1,0-1 1,0 0 0,-1-1-1,0 0 1,-1 0-1,0-1 1,6-15-1,-50 75-54,34-42 58,-1 1 0,1-1 0,0 0 0,0 1 0,1 0 0,0-1 0,0 1 0,0 0 0,0 13 0,2-19-40,1 0 0,-1 0 1,1 0-1,-1 0 0,1 0 0,0-1 0,-1 1 0,1 0 1,0 0-1,0 0 0,-1-1 0,1 1 0,0-1 1,0 1-1,0 0 0,0-1 0,0 0 0,0 1 1,0-1-1,0 1 0,0-1 0,0 0 0,0 0 1,0 0-1,0 0 0,1 0 0,-1 0 0,0 0 1,0 0-1,2 0 0,38-3-1571,-35 1 888,1 1 0,0-1 0,-1-1 0,1 1 0,-1-1 0,0-1-1,8-4 1,38-33-8824,-26 20 3478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55.206"/>
    </inkml:context>
    <inkml:brush xml:id="br0">
      <inkml:brushProperty name="width" value="0.025" units="cm"/>
      <inkml:brushProperty name="height" value="0.025" units="cm"/>
    </inkml:brush>
  </inkml:definitions>
  <inkml:trace contextRef="#ctx0" brushRef="#br0">137 355 8936,'0'0'7314,"-8"4"-5147,-6 3-1612,1 0 0,0 1-1,0 1 1,1 0-1,0 1 1,0 0 0,1 1-1,-16 20 1,27-30-552,0-1-1,0 0 1,0 0 0,0 0-1,0 0 1,-1 0 0,1 0-1,0 1 1,0-1 0,0 0-1,0 0 1,0 0 0,0 0-1,0 1 1,0-1 0,0 0 0,0 0-1,0 0 1,0 1 0,0-1-1,0 0 1,0 0 0,0 0-1,0 0 1,0 1 0,0-1-1,0 0 1,0 0 0,0 0-1,0 0 1,0 1 0,0-1 0,0 0-1,0 0 1,1 0 0,-1 0-1,0 1 1,0-1 0,0 0-1,0 0 1,0 0 0,0 0-1,1 0 1,-1 0 0,0 0 0,0 0-1,0 1 1,0-1 0,1 0-1,13-1 102,14-10-230,-9 0-483,-11 7 202,0 0 0,0-1 0,-1 1 0,0-2 0,0 1 0,0-1 0,-1 0 0,1 0 0,-1-1 0,-1 0 0,6-8 0,-31 25 2104,-16 38 404,34-45-1898,0 0 0,0 1 0,0-1 0,1 1 1,0 0-1,-1-1 0,1 1 0,0 0 0,1 0 0,-1-1 0,1 1 0,-1 0 0,1 4 0,1-7-172,0 0 0,0 0 0,0 0 0,0 0 0,0 0 0,0 0 0,0 0 0,0-1 0,0 1 0,0 0 1,1-1-1,-1 1 0,0 0 0,0-1 0,1 0 0,-1 1 0,0-1 0,1 0 0,-1 0 0,0 0 0,1 1 0,-1-2 1,0 1-1,1 0 0,-1 0 0,0 0 0,3-1 0,38-8 268,-31 3-406,-1 0-1,-1-1 1,1 0 0,-1 0-1,0-1 1,-1 0 0,0 0 0,0-1-1,-1 0 1,0-1 0,0 0-1,-1 0 1,9-21 0,2-10-630,-2-1 1,13-60-1,-8 27 450,3-14 1200,-23 88-91,-2 4-245,-16 33-231,2 1 0,1 1 0,-17 74 0,17-60 330,4-6-202,1 1 0,3 1 0,-3 89 0,-2-386-2119,12 242 1597,2 10 43,0 0-1,1 0 0,-1 0 1,1 0-1,-1 0 0,1 0 0,0-1 1,0 1-1,0-1 0,1 0 1,6 3-1,-8-3-6,12 4-90,0 0 1,0 0-1,0-2 0,1 1 0,-1-2 0,1 0 0,0-1 1,0 0-1,0-1 0,1-1 0,-1-1 0,27-3 0,-38 3 145,0 0 0,0 0-1,-1 0 1,1 0 0,0 0 0,-1-1-1,1 1 1,-1-1 0,1 0-1,-1 0 1,0-1 0,0 1 0,0-1-1,0 1 1,0-1 0,-1 0-1,1 0 1,-1 0 0,0 0-1,0-1 1,0 1 0,0 0 0,0-1-1,-1 0 1,0 1 0,0-1-1,0 0 1,0 0 0,0 1 0,-1-1-1,1-4 1,-2 7-20,1 0 0,-1 0 0,0 0-1,1 1 1,-1-1 0,0 0 0,0 0 0,1 1 0,-1-1 0,0 1 0,0-1-1,0 0 1,0 1 0,0 0 0,0-1 0,0 1 0,0 0 0,0-1 0,0 1-1,0 0 1,0 0 0,0 0 0,0 0 0,0 0 0,0 0 0,0 0 0,0 0-1,0 0 1,0 1 0,0-1 0,0 0 0,0 1 0,-2 0 0,-38 12 443,23-3-184,0 1 1,1 1 0,0 1-1,-16 15 1,27-23-207,1 0 0,-1 1 0,1-1 0,0 1 0,1 0-1,-1 1 1,1-1 0,1 1 0,-1 0 0,1 0 0,0 0 0,1 0 0,-1 0 0,-1 12 0,4-18-90,0 0 0,0 0 0,0 1 0,0-1 0,1 0 0,-1 0 0,0 0 0,0 0 0,1 1 0,-1-1 0,1 0 0,-1 0 0,1 0-1,0 0 1,-1 0 0,1 0 0,0 0 0,0 0 0,-1-1 0,1 1 0,0 0 0,0 0 0,0-1 0,0 1 0,0 0 0,2 0 0,1 1-156,0-1 0,0 0 0,0 0 0,0 0-1,0 0 1,1-1 0,7 1 0,-1-1-1250,0-1 0,0 0 0,0 0-1,0-1 1,17-6 0,6-9-6320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55.549"/>
    </inkml:context>
    <inkml:brush xml:id="br0">
      <inkml:brushProperty name="width" value="0.025" units="cm"/>
      <inkml:brushProperty name="height" value="0.025" units="cm"/>
    </inkml:brush>
  </inkml:definitions>
  <inkml:trace contextRef="#ctx0" brushRef="#br0">153 1 14157,'0'0'3801,"-8"1"-518,-7 1-2189,1 0 0,0 2 0,-18 6 0,27-9-890,0 1 1,-1 1-1,1-1 0,0 1 0,0-1 1,0 1-1,0 1 0,1-1 0,-1 1 0,1 0 1,0 0-1,-7 9 0,11-13-206,-1 1 1,1-1-1,0 1 1,0 0-1,0-1 0,0 1 1,0 0-1,0-1 1,0 1-1,0-1 0,0 1 1,0 0-1,1-1 0,-1 1 1,0-1-1,0 1 1,0 0-1,1-1 0,-1 1 1,0-1-1,1 1 1,-1-1-1,0 1 0,1-1 1,-1 1-1,1-1 0,-1 1 1,1-1-1,-1 0 1,1 1-1,-1-1 0,1 0 1,-1 0-1,1 1 1,0-1-1,-1 0 0,1 0 1,-1 0-1,1 1 0,0-1 1,-1 0-1,2 0 1,34 7-433,-28-5 195,29 4-852,-26-5 673,1 1 0,-1 1 0,1 0 1,-1 0-1,16 7 0,-27-10 439,1 1 1,-1-1-1,1 0 0,-1 1 1,0-1-1,1 0 0,-1 1 1,1-1-1,-1 0 0,0 1 1,0-1-1,1 1 0,-1-1 1,0 1-1,0-1 1,1 0-1,-1 1 0,0-1 1,0 1-1,0-1 0,0 1 1,0-1-1,0 1 0,0-1 1,0 1-1,0-1 0,0 1 1,0-1-1,0 1 0,0-1 1,0 1-1,0-1 0,-1 1 1,1-1-1,0 1 0,0-1 1,0 1-1,-1-1 1,1 0-1,0 1 0,-1-1 1,1 1-1,0-1 0,-1 0 1,1 1-1,0-1 0,-1 0 1,1 0-1,-1 1 0,1-1 1,-1 0-1,1 0 0,-1 0 1,1 1-1,-1-1 0,1 0 1,-1 0-1,-31 15 167,30-14-183,-65 20-226,21-16-4993,23-5-3599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56.414"/>
    </inkml:context>
    <inkml:brush xml:id="br0">
      <inkml:brushProperty name="width" value="0.025" units="cm"/>
      <inkml:brushProperty name="height" value="0.025" units="cm"/>
    </inkml:brush>
  </inkml:definitions>
  <inkml:trace contextRef="#ctx0" brushRef="#br0">79 129 3555,'0'0'1399,"11"-3"3929,-4 1-4463,0-1 0,0 1 1,0-1-1,0 0 0,0 0 1,9-7-1,-14 8-440,1 0-1,0-1 1,-1 1-1,0-1 1,1 1 0,-1-1-1,0 0 1,0 0-1,0 0 1,-1 0 0,1 0-1,-1 0 1,0 0 0,0-1-1,0 1 1,0 0-1,0-1 1,-1 1 0,1-1-1,-1-4 1,0 7-369,0-1 0,-1 1 1,1-1-1,0 1 0,-1-1 1,1 1-1,-1 0 0,1-1 1,-1 1-1,1 0 0,-1-1 0,0 1 1,0 0-1,0 0 0,0 0 1,0-1-1,0 1 0,0 0 1,0 0-1,0 1 0,0-1 0,-1 0 1,1 0-1,0 1 0,-1-1 1,1 0-1,0 1 0,-1-1 1,1 1-1,-1 0 0,1-1 0,-1 1 1,1 0-1,-1 0 0,1 0 1,-1 0-1,1 0 0,0 1 0,-1-1 1,1 0-1,-1 1 0,-1 0 1,-4 0-57,1 0 1,0 1 0,0-1 0,0 2 0,0-1 0,0 1-1,0-1 1,1 2 0,-7 3 0,4 0-11,1 0 0,-1 1 0,1-1 0,1 2 0,-9 11 0,13-16 7,0-1 0,0 1 0,0 0 1,0 0-1,1 0 0,-1 1 0,1-1 0,0 0 0,0 1 0,1-1 0,-1 0 0,1 1 0,0-1 0,0 0 0,1 7 0,0-10 3,0 0 1,-1 0-1,1 0 1,0 0-1,0-1 0,0 1 1,0 0-1,0 0 0,0-1 1,0 1-1,0-1 0,0 1 1,0-1-1,0 1 0,0-1 1,0 1-1,0-1 1,0 0-1,0 0 0,1 0 1,-1 0-1,0 1 0,0-2 1,0 1-1,0 0 0,1 0 1,-1 0-1,1-1 1,36-7 52,-23 0-55,0-1 1,-1 0-1,16-15 0,31-19-151,-63 48-61,-4 4 262,1 1 0,1 0 0,0 0 0,-5 17 1,10-26-34,0 0 0,-1 0 0,1 0 0,0-1 0,0 1 0,-1 0 1,1-1-1,0 1 0,0-1 0,0 1 0,0-1 0,0 1 0,0-1 1,0 0-1,-1 0 0,1 1 0,0-1 0,0 0 0,0 0 0,0 0 1,0 0-1,1 0 0,-1 0 0,0 0 0,0 0 0,0 0 0,0-1 0,-1 1 1,1 0-1,2-1 0,36-8 215,32-23 2,-58 25-232,0 1 1,0 0-1,0 1 0,1 0 1,-1 1-1,25-4 1,-37 8-1,0 1 1,0-1-1,0 0 1,-1 1-1,1 0 1,0-1-1,0 1 1,-1-1-1,1 1 1,-1 0-1,1-1 0,0 1 1,-1 0-1,1 0 1,-1-1-1,1 1 1,-1 0-1,0 0 1,1 0-1,-1 0 1,0 0-1,0 0 1,0-1-1,0 1 1,1 0-1,-1 0 0,0 0 1,0 0-1,-1 0 1,1 0-1,0 0 1,0 0-1,-1 1 1,-4 41 478,4-39-398,1-4-40,0 1 0,-1 0 0,1 0 0,0-1 0,0 1 0,0 0 0,0-1 0,0 1 0,0 0 0,0 0 0,0-1 0,0 1 0,0 0 0,0 0 0,1-1 0,-1 1 0,0 0 0,0-1 0,1 1 0,-1 0 0,0-1 0,1 1 0,-1 0 0,1-1 0,-1 1 0,1-1 0,-1 1 0,1-1 0,-1 1 0,1-1 0,1 1 0,-1 0 12,1-1 1,0 0 0,0 0 0,0 0 0,0 0 0,0 0 0,0 0 0,-1 0 0,1 0 0,0-1 0,0 1 0,3-2 0,64-33 305,-52 26-328,-13 7-32,5-3-11,-1 1 0,0 0 1,1 0-1,0 1 0,0 0 0,0 1 1,1 0-1,13-2 0,-23 4 3,1 0-1,-1 0 1,1 0-1,-1 0 1,1 0 0,-1 1-1,1-1 1,-1 0-1,1 0 1,-1 0 0,1 0-1,-1 1 1,0-1 0,1 0-1,-1 0 1,1 1-1,-1-1 1,1 0 0,-1 1-1,0-1 1,1 0-1,-1 1 1,0-1 0,1 1-1,-1-1 1,0 0-1,0 1 1,0-1 0,1 1-1,-1-1 1,0 1 0,0-1-1,0 1 1,0-1-1,0 1 1,0 0 0,-4 26-69,-21 22-122,24-48-236,-14 18 373,8-14-6089,6-9 370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58.263"/>
    </inkml:context>
    <inkml:brush xml:id="br0">
      <inkml:brushProperty name="width" value="0.025" units="cm"/>
      <inkml:brushProperty name="height" value="0.025" units="cm"/>
    </inkml:brush>
  </inkml:definitions>
  <inkml:trace contextRef="#ctx0" brushRef="#br0">74 0 6342,'0'0'16528,"-11"73"-15664,-2-25-575,1 10-193,-2 3-64,5-1 0,-2-1-32,7-10-192,4-12-737,0-11-448,9-10-33,6-16-480,10 0-1601,0-21-1378,3-10-3202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58.638"/>
    </inkml:context>
    <inkml:brush xml:id="br0">
      <inkml:brushProperty name="width" value="0.025" units="cm"/>
      <inkml:brushProperty name="height" value="0.025" units="cm"/>
    </inkml:brush>
  </inkml:definitions>
  <inkml:trace contextRef="#ctx0" brushRef="#br0">265 58 7687,'2'-11'2931,"-1"7"-3117,5-36 5559,-6 37-3260,-3 8-297,-7 27-282,-2 11-1027,2-1 0,2 1 0,-4 70 0,11-85-1075,2 1-1,1-1 1,9 49 0,-11-77 421,-1-1 1,1 1-1,0 0 1,0 0-1,0 0 1,-1 0-1,1-1 1,0 1-1,0 0 1,-1 0-1,1 0 1,0 0-1,0 0 1,-1 0-1,1 0 1,0 0-1,0 0 1,-1 0-1,1 0 1,0 0-1,-1 0 1,1 0-1,0 0 1,0 0-1,-1 0 1,1 0-1,0 0 1,0 0-1,-1 0 1,1 0-1,0 0 1,0 1-1,-1-1 1,1 0-1,0 0 1,0 0-1,0 0 1,-1 1-1,1-1 1,0 0-1,0 0 1,0 1-1,0-1 1,-1 0-1,1 0 1,0 1-1,0-1 1,0 0-1,0 0 1,0 1-1,0-1 1,0 0 0,0 0-1,0 1 1,0-1-1,0 0 1,0 0-1,0 1 1,0-1-1,0 0 1,0 1-1,0-1 1,0 0-1,0 0 1,0 1-1,1-1 1,-1 0-1,-18-8-7359</inkml:trace>
  <inkml:trace contextRef="#ctx0" brushRef="#br0" timeOffset="1">34 244 1537,'0'0'8905,"-28"-46"-5318,23 30 353,5 10-449,0 3-1377,14 3-897,11 0-576,9 11-257,12-1-320,10-2-31,1-8-1571,-2 0-4067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40.809"/>
    </inkml:context>
    <inkml:brush xml:id="br0">
      <inkml:brushProperty name="width" value="0.025" units="cm"/>
      <inkml:brushProperty name="height" value="0.025" units="cm"/>
    </inkml:brush>
  </inkml:definitions>
  <inkml:trace contextRef="#ctx0" brushRef="#br0">1 0 13677,'0'0'7084,"0"10"-6620,1 30 135,-1-11-335,2 0 1,7 42 0,-8-64-264,0-1 0,1 1 0,0-1 0,0 1 0,1-1 0,-1 0 0,2 0 0,-1 0 0,0 0 0,1 0 0,0-1 0,1 1 0,-1-1 0,1 0 0,0-1 0,8 7 0,-10-10-138,-1 1 1,1-1-1,0 1 1,0-1-1,0 0 1,0 0-1,0 0 1,0-1-1,1 1 1,-1-1-1,0 1 1,0-1-1,0 0 0,1-1 1,-1 1-1,0 0 1,0-1-1,0 0 1,0 0-1,5-1 1,-4 0-385,-1 0 0,0 0 1,1 0-1,-1 0 0,0 0 1,0-1-1,-1 1 0,1-1 0,0 0 1,3-5-1,11-20-4935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41.193"/>
    </inkml:context>
    <inkml:brush xml:id="br0">
      <inkml:brushProperty name="width" value="0.025" units="cm"/>
      <inkml:brushProperty name="height" value="0.025" units="cm"/>
    </inkml:brush>
  </inkml:definitions>
  <inkml:trace contextRef="#ctx0" brushRef="#br0">194 1 7111,'0'0'13613,"-39"77"-12428,15-31-385,1 7-63,-4 2 32,2-1-289,4-1-319,3-3-129,7-6-64,6-6-993,5-9-993,0-11-257,0-13-2017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35:35.599"/>
    </inkml:context>
    <inkml:brush xml:id="br0">
      <inkml:brushProperty name="width" value="0.025" units="cm"/>
      <inkml:brushProperty name="height" value="0.025" units="cm"/>
    </inkml:brush>
  </inkml:definitions>
  <inkml:trace contextRef="#ctx0" brushRef="#br0">0 307 5541,'0'0'3710,"8"-8"-3293,2-4-275,1 1 1,1 1-1,-1 0 0,2 0 1,-1 1-1,1 1 0,1 0 1,26-11-1,-8 10-98,0 1-1,0 1 1,1 2-1,34-2 1,138 4 112,-133 4-140,948 23 1121,-1014-23-1133,1283 61 510,-600-75-391,536 15 111,285 28 823,-592-110 364,-407 26-1267,-236 28-119,369-27-38,-544 49 73,-98 3-284,-1 0 0,1 0 0,0 1 0,-1-1 0,1 0 0,-1 0 0,1-1 0,-1 1 0,0 0 0,1 0 1,-1-1-1,0 1 0,0-1 0,0 1 0,0-1 0,0 1 0,1-3 0,0 0-553,14-21-3205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41.569"/>
    </inkml:context>
    <inkml:brush xml:id="br0">
      <inkml:brushProperty name="width" value="0.025" units="cm"/>
      <inkml:brushProperty name="height" value="0.025" units="cm"/>
    </inkml:brush>
  </inkml:definitions>
  <inkml:trace contextRef="#ctx0" brushRef="#br0">65 93 18225,'0'0'3908,"-1"8"-3566,-5 18-4,-18 49 1,14-48-722,1 1 1,-6 34 0,15-62 306,1-1 0,-1 1-1,0 0 1,0 0 0,0 0 0,0 0 0,1 0 0,-1 0-1,0 0 1,0 0 0,0 0 0,1 0 0,-1 0 0,0 0-1,0 0 1,0 0 0,1 0 0,-1 0 0,0 0 0,0 0-1,0 0 1,0 0 0,1 0 0,-1 0 0,0 0 0,0 0 0,0 0-1,1 0 1,-1 1 0,0-1 0,0 0 0,0 0 0,0 0-1,0 0 1,1 0 0,-1 0 0,0 1 0,0-1 0,0 0-1,0 0 1,0 0 0,0 0 0,0 1 0,0-1 0,0 0-1,0 0 1,0 0 0,1 1 0,-1-1 0,0 0 0,0 0 0,0 0-1,0 1 1,-1-1 0,1 0 0,0 0 0,0 0 0,0 1-1,0-1 1,0 0 0,0 0 0,0 0 0,0 0 0,0 1-1,0-1 1,-1 0 0,21-19-2179,17-33-1043,-1-12-1711,-3-3 3903,-3 5 4578,3 2 5279,-49 98-4618,-3 8-4241,3-12 154,5-14-37,1-1 0,1 1 0,1 1 0,1 0 0,1 0 1,1 0-1,1 0 0,-2 23 0,6-43-15,0-1 1,0 0 0,0 1-1,0-1 1,0 1 0,0-1-1,0 0 1,0 1 0,0-1 0,0 0-1,1 1 1,-1-1 0,0 0-1,0 1 1,0-1 0,0 0-1,1 1 1,-1-1 0,0 0-1,0 1 1,1-1 0,-1 0-1,0 0 1,1 1 0,-1-1-1,0 0 1,1 0 0,-1 0-1,0 1 1,1-1 0,-1 0-1,0 0 1,1 0 0,-1 0-1,0 0 1,1 0 0,-1 0-1,1 0 1,-1 0 0,0 0-1,1 0 1,-1 0 0,0 0-1,1 0 1,-1 0 0,1 0-1,-1 0 1,0-1 0,1 1-1,-1 0 1,0 0 0,1 0-1,-1-1 1,0 1 0,1-1-1,18-13-1414,-8-4-1335,-1-3-2754</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41.944"/>
    </inkml:context>
    <inkml:brush xml:id="br0">
      <inkml:brushProperty name="width" value="0.025" units="cm"/>
      <inkml:brushProperty name="height" value="0.025" units="cm"/>
    </inkml:brush>
  </inkml:definitions>
  <inkml:trace contextRef="#ctx0" brushRef="#br0">0 26 7751,'0'0'18578,"68"-22"-18162,-37 20-384,1 2-96,-2 0-1473,-3 0-2339,-4-1-5220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42.298"/>
    </inkml:context>
    <inkml:brush xml:id="br0">
      <inkml:brushProperty name="width" value="0.025" units="cm"/>
      <inkml:brushProperty name="height" value="0.025" units="cm"/>
    </inkml:brush>
  </inkml:definitions>
  <inkml:trace contextRef="#ctx0" brushRef="#br0">133 1 15310,'0'0'2392,"-2"7"-1025,-12 43 846,-28 64 1,4-12-48,18-33-4065,8-11-3002,8 2-3946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42.639"/>
    </inkml:context>
    <inkml:brush xml:id="br0">
      <inkml:brushProperty name="width" value="0.025" units="cm"/>
      <inkml:brushProperty name="height" value="0.025" units="cm"/>
    </inkml:brush>
  </inkml:definitions>
  <inkml:trace contextRef="#ctx0" brushRef="#br0">38 0 16335,'0'0'6220,"-3"11"-6103,-3 9-50,-2 3 111,2 0 0,0 0 0,-3 41 1,9-63-138,0 0 0,0 0 1,0 0-1,1 0 1,-1 0-1,0 0 1,0 0-1,1 0 1,-1 0-1,1 0 1,-1 0-1,1 0 1,-1 0-1,1 0 1,0 0-1,-1-1 1,1 1-1,0 0 1,0 0-1,-1-1 1,1 1-1,0-1 1,0 1-1,0 0 0,0-1 1,0 0-1,0 1 1,0-1-1,0 0 1,0 1-1,0-1 1,0 0-1,0 0 1,0 0-1,0 0 1,0 0-1,0 0 1,0 0-1,0 0 1,0 0-1,0-1 1,0 1-1,0 0 1,0-1-1,1 0 0,4 0 196,0-1 0,-1 1-1,1-2 1,-1 1 0,1 0-1,-1-1 1,5-4-1,3-3-74,-1-2-1,-1 1 0,0-1 0,0-1 0,-1 0 0,-1 0 0,11-22 0,4-3 61,-38 61-289,1 0 0,-12 28-1,22-42 61,-1 0-1,1 0 0,1 0 0,0 0 0,0 0 0,1 0 0,0 0 1,0 0-1,1 1 0,1 9 0,-1-18-42,1 1 1,0 0-1,-1-1 0,1 1 1,0-1-1,0 1 0,0-1 1,0 0-1,0 1 0,0-1 1,1 0-1,-1 0 0,0 0 0,1 0 1,-1 0-1,0 0 0,1 0 1,-1 0-1,1 0 0,0-1 1,-1 1-1,1-1 0,0 1 1,-1-1-1,1 0 0,0 0 1,-1 1-1,1-1 0,0 0 1,-1 0-1,1-1 0,0 1 1,0 0-1,-1-1 0,1 1 1,2-2-1,2 1-1073,1 0-1,-1-1 1,0 0 0,0 0 0,-1 0-1,1-1 1,0 0 0,9-6 0,5-13-8743</inkml:trace>
  <inkml:trace contextRef="#ctx0" brushRef="#br0" timeOffset="1.01">379 17 18193,'0'0'8456,"53"45"-11851,-46-35-1634,-5 2-5797</inkml:trace>
  <inkml:trace contextRef="#ctx0" brushRef="#br0" timeOffset="2">368 234 17168,'0'0'10058,"39"-25"-30430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44.058"/>
    </inkml:context>
    <inkml:brush xml:id="br0">
      <inkml:brushProperty name="width" value="0.025" units="cm"/>
      <inkml:brushProperty name="height" value="0.025" units="cm"/>
    </inkml:brush>
  </inkml:definitions>
  <inkml:trace contextRef="#ctx0" brushRef="#br0">91 1 17521,'0'0'6731,"-3"11"-6314,-26 84 293,16-60-639,2 0 0,1 1 0,2 0 1,1 0-1,-3 72 0,11-107-68,-1 1 1,0-1-1,0 0 1,1 1-1,-1-1 1,1 1-1,-1-1 0,1 1 1,-1-1-1,1 0 1,0 0-1,0 1 1,0-1-1,0 0 1,0 0-1,0 0 1,0 0-1,0 0 1,0 0-1,0 0 0,0 0 1,3 1-1,0 0-132,0 0 0,1-1-1,0 1 1,-1-1-1,1 0 1,0 0-1,5 0 1,8 0-2344,-1 0-1,34-5 1,-11-4-4387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44.444"/>
    </inkml:context>
    <inkml:brush xml:id="br0">
      <inkml:brushProperty name="width" value="0.025" units="cm"/>
      <inkml:brushProperty name="height" value="0.025" units="cm"/>
    </inkml:brush>
  </inkml:definitions>
  <inkml:trace contextRef="#ctx0" brushRef="#br0">180 43 15150,'0'0'3598,"-12"-2"-613,9 1-2875,-3 0 83,0-1 0,0 1-1,0 0 1,0 1 0,0-1 0,0 1-1,0 0 1,0 1 0,0-1 0,0 1-1,0 1 1,0-1 0,0 1-1,0 0 1,0 0 0,1 1 0,-1-1-1,1 1 1,0 1 0,0-1 0,-7 7-1,9-7-154,0 1-1,0-1 1,0 1-1,0 0 0,1 0 1,0 0-1,0 0 0,0 1 1,0-1-1,1 0 1,0 1-1,0-1 0,-1 8 1,2-10-32,0 0 0,0-1 0,0 1 0,0 0 0,0 0-1,1 0 1,-1 0 0,1-1 0,-1 1 0,1 0 0,0 0 0,0-1 0,0 1 0,0 0 0,0-1 0,0 1 0,0-1 0,0 0 0,0 1 0,1-1 0,-1 0 0,1 1-1,-1-1 1,1 0 0,-1 0 0,1-1 0,0 1 0,-1 0 0,1 0 0,0-1 0,0 1 0,0-1 0,-1 1 0,4-1 0,5 2 88,1-1 1,0 0-1,0-1 0,0 0 1,-1 0-1,1-1 1,0-1-1,-1 0 1,1 0-1,19-8 0,-25 8 23,-1 0-1,1 0 1,-1 0 0,0-1-1,0 0 1,0 1-1,0-1 1,0-1-1,-1 1 1,1 0-1,-1-1 1,0 0-1,0 0 1,0 0 0,-1 0-1,1 0 1,-1 0-1,0-1 1,0 1-1,-1-1 1,1 0-1,-1 1 1,0-1-1,0 0 1,-1 0-1,1-6 1,-2 8-102,0 0 0,0 0-1,0 0 1,0 0 0,0 1 0,-1-1 0,1 0-1,-1 1 1,0-1 0,0 1 0,0-1 0,0 1-1,0 0 1,0 0 0,-1 0 0,1 0 0,-1 0-1,1 1 1,-1-1 0,0 1 0,1-1-1,-1 1 1,0 0 0,0 0 0,0 0 0,-6 0-1,7 0-181,0 0-1,-1 0 0,1 1 1,0-1-1,0 1 0,-1 0 1,1-1-1,0 1 0,-1 0 1,1 0-1,0 1 0,0-1 1,-1 0-1,1 1 0,0-1 0,0 1 1,-1 0-1,1 0 0,0 0 1,0 0-1,0 0 0,0 0 1,0 0-1,0 1 0,1-1 1,-1 1-1,0-1 0,1 1 0,-1 0 1,1 0-1,-1 0 0,1 0 1,0 0-1,0 0 0,-1 3 1,2-4-30,-1-1 0,1 1 1,0-1-1,0 1 1,0-1-1,0 1 0,0-1 1,0 1-1,0 0 0,0-1 1,0 1-1,0-1 0,0 1 1,0-1-1,1 1 1,-1-1-1,0 1 0,0-1 1,1 1-1,-1-1 0,0 1 1,1-1-1,-1 1 1,0-1-1,1 1 0,-1-1 1,0 0-1,1 1 0,-1-1 1,1 0-1,-1 1 0,1-1 1,-1 0-1,1 0 1,-1 1-1,1-1 0,-1 0 1,1 0-1,0 0 0,-1 0 1,1 0-1,19 3-6305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44.864"/>
    </inkml:context>
    <inkml:brush xml:id="br0">
      <inkml:brushProperty name="width" value="0.025" units="cm"/>
      <inkml:brushProperty name="height" value="0.025" units="cm"/>
    </inkml:brush>
  </inkml:definitions>
  <inkml:trace contextRef="#ctx0" brushRef="#br0">122 1 18385,'0'0'3332,"-9"4"-2270,4-2-981,1 1-1,-1 0 1,0 0-1,1 0 1,-1 1 0,1-1-1,0 1 1,0 0 0,1 0-1,-1 1 1,1-1 0,0 1-1,0 0 1,0 0-1,1 0 1,0 0 0,0 0-1,-3 10 1,-5 16 357,1 0-1,2 0 1,1 0 0,1 1 0,-1 49-1,6-79-425,0-1-1,0 1 0,0 0 1,0-1-1,0 1 0,1-1 1,-1 1-1,0-1 0,1 1 1,-1-1-1,1 1 0,0-1 1,-1 1-1,1-1 0,0 1 1,0-1-1,0 0 0,0 1 1,0-1-1,0 0 0,0 0 1,0 0-1,3 1 0,-2-1 18,1 0-1,-1 0 1,0 0-1,1-1 1,-1 1-1,1-1 1,-1 0-1,1 1 1,-1-1-1,1-1 1,0 1-1,-1 0 1,4-1-1,4-2 41,0 0 0,0 0 0,-1-1 0,1 0 0,-1-1 0,12-7 0,37-30 1367,-57 76-1388,-8 25 90,7-59-134,1 1-1,-1-1 0,0 1 0,0-1 0,1 0 0,-1 1 0,0-1 0,1 1 0,-1-1 0,0 1 0,1-1 0,-1 0 1,1 1-1,-1-1 0,1 0 0,-1 0 0,1 1 0,-1-1 0,1 0 0,-1 0 0,1 0 0,-1 1 0,1-1 0,-1 0 0,1 0 1,-1 0-1,1 0 0,-1 0 0,1 0 0,-1 0 0,1 0 0,-1 0 0,1-1 0,0 1 0,-1 0 0,1 0 0,-1 0 1,1-1-1,-1 1 0,1 0 0,0-1 0,24-9 182,22-18-135,-40 22-83,1 1 0,0 0 1,0 0-1,0 1 1,0 0-1,1 0 0,-1 1 1,1 0-1,0 1 0,14-3 1,-22 6 12,0 0 0,-1-1 0,1 1 0,0 0 0,-1 0 0,1 0 0,-1 0 0,1 0 0,-1 0 1,1 0-1,-1 0 0,0 0 0,1 0 0,-1 0 0,0 0 0,0 0 0,0 0 0,0 0 0,0 0 0,0 0 0,0 0 0,0 0 0,-1 2 1,0 29-64,-10 7 171,8-33-30,1-1 1,1 1-1,-1 0 1,1 0-1,0-1 0,-1 8 1,3-13-89,-1 1 0,1-1 0,-1 0 0,0 0 0,1 1 0,-1-1 0,1 0 0,-1 0 0,0 0 0,1 1 0,-1-1 0,1 0 0,-1 0 0,1 0 0,-1 0 0,1 0 1,-1 0-1,1 0 0,-1 0 0,1 0 0,-1 0 0,1 0 0,-1 0 0,1 0 0,-1-1 0,0 1 0,1 0 0,-1 0 0,1 0 0,-1-1 0,1 1 0,-1 0 0,0 0 0,1-1 0,-1 0 0,19-8-2537,-2-5-1864,-1-4-1901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45.222"/>
    </inkml:context>
    <inkml:brush xml:id="br0">
      <inkml:brushProperty name="width" value="0.025" units="cm"/>
      <inkml:brushProperty name="height" value="0.025" units="cm"/>
    </inkml:brush>
  </inkml:definitions>
  <inkml:trace contextRef="#ctx0" brushRef="#br0">0 95 12588,'0'0'6465,"0"-8"-2830,1 4-3420,-1 0 0,1 0-1,-1 1 1,1-1 0,0 0 0,0 1-1,1-1 1,-1 1 0,1-1 0,0 1-1,0 0 1,0-1 0,0 1 0,0 0-1,1 0 1,-1 1 0,1-1-1,0 0 1,0 1 0,0 0 0,0 0-1,0 0 1,1 0 0,-1 0 0,1 0-1,-1 1 1,1 0 0,0 0 0,-1 0-1,5-1 1,-6 2-207,-1-1 0,1 1 1,0-1-1,0 1 0,-1-1 0,1 1 0,0 0 0,0 0 0,-1 0 1,1 0-1,0 0 0,0 1 0,0-1 0,-1 0 0,1 1 1,0-1-1,-1 1 0,1 0 0,0 0 0,-1-1 0,1 1 0,-1 0 1,1 0-1,-1 1 0,1-1 0,-1 0 0,0 0 0,0 1 1,0-1-1,0 0 0,0 1 0,0-1 0,0 1 0,0 0 0,0-1 1,0 4-1,0 0 8,0-1 1,-1 1-1,0 0 1,0 0 0,-1-1-1,1 1 1,-1 0-1,0 0 1,0-1 0,0 1-1,-1-1 1,0 1-1,-4 7 1,-38 50 274,36-53-240,0 0 0,1 1 0,0-1 0,1 2 0,0-1 0,1 1 0,-9 20 0,15-30-45,-1 0 0,0 0-1,0 0 1,0 0 0,1 0 0,-1 0-1,0 0 1,1-1 0,-1 1-1,0 0 1,1 0 0,-1 0 0,1-1-1,0 1 1,-1 0 0,1-1 0,0 1-1,-1 0 1,1-1 0,0 1-1,0-1 1,-1 1 0,1-1 0,0 1-1,0-1 1,0 0 0,0 0-1,-1 1 1,1-1 0,0 0 0,0 0-1,0 0 1,0 0 0,0 0-1,0 0 1,0 0 0,0 0 0,1 0-1,49-2 295,-43 2-278,5-1-423,-1-1 0,1-1 0,21-6 0,8-13-5592,-35 14 1877,-6 0-1649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45.598"/>
    </inkml:context>
    <inkml:brush xml:id="br0">
      <inkml:brushProperty name="width" value="0.025" units="cm"/>
      <inkml:brushProperty name="height" value="0.025" units="cm"/>
    </inkml:brush>
  </inkml:definitions>
  <inkml:trace contextRef="#ctx0" brushRef="#br0">0 33 15118,'0'0'11019,"50"-19"-10987,-9 15-32,4 0-769,-4 0-1729,7 4-1154,-9 0-2850,-1-1-1281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46.003"/>
    </inkml:context>
    <inkml:brush xml:id="br0">
      <inkml:brushProperty name="width" value="0.025" units="cm"/>
      <inkml:brushProperty name="height" value="0.025" units="cm"/>
    </inkml:brush>
  </inkml:definitions>
  <inkml:trace contextRef="#ctx0" brushRef="#br0">119 10 4612,'0'0'18327,"-11"-3"-17414,8 2-855,0 0 1,0 0-1,0 0 0,0 0 0,0 1 1,0-1-1,0 1 0,0 0 1,0 0-1,0 0 0,-1 0 1,1 1-1,0-1 0,0 1 1,0-1-1,0 1 0,0 0 0,0 1 1,0-1-1,1 0 0,-1 1 1,0-1-1,1 1 0,-1 0 1,1 0-1,-1 0 0,1 0 1,0 1-1,0-1 0,0 0 1,0 1-1,0 0 0,1-1 0,-1 1 1,1 0-1,-1 0 0,1 0 1,-1 5-1,1-7-45,0 1 0,0 0 0,0-1-1,1 1 1,-1 0 0,0 0 0,1-1 0,-1 1 0,1 0 0,0 0-1,0 0 1,0-1 0,0 1 0,0 0 0,0 0 0,0 0-1,0 0 1,1 0 0,-1-1 0,1 1 0,-1 0 0,1 0 0,0-1-1,-1 1 1,1 0 0,0-1 0,0 1 0,0-1 0,1 1-1,-1-1 1,0 0 0,1 1 0,-1-1 0,2 1 0,2 0-24,-1-1 1,1 1 0,-1-1-1,1 0 1,0 0-1,-1-1 1,1 0 0,0 1-1,0-2 1,-1 1-1,1 0 1,0-1 0,5-1-1,-6 0 14,0 1 0,0-1 0,0 0 0,-1 1 0,1-2 0,0 1-1,-1 0 1,0-1 0,0 1 0,0-1 0,0 0 0,0 0 0,0 0-1,-1-1 1,1 1 0,2-6 0,20-46 161,-22 49-158,-14 27-41,3-6-1,1-1 0,1 1 1,0 0-1,0 0 0,2 0 0,0 1 0,0 0 0,-1 28 1,5-43-60,0 0 0,0-1 0,0 1 1,0 0-1,0 0 0,0 0 1,1 0-1,-1-1 0,0 1 0,0 0 1,1 0-1,-1-1 0,0 1 1,1 0-1,-1 0 0,1-1 0,-1 1 1,1 0-1,-1-1 0,1 1 1,0-1-1,-1 1 0,1-1 0,0 1 1,-1-1-1,1 1 0,0-1 1,-1 0-1,1 1 0,0-1 0,0 0 1,0 0-1,-1 1 0,1-1 0,0 0 1,0 0-1,0 0 0,0 0 1,-1 0-1,1 0 0,0 0 0,0 0 1,0-1-1,0 1 0,-1 0 1,1 0-1,0-1 0,0 1 0,-1 0 1,2-1-1,2-1-808,0 1-1,0-1 1,0 0-1,0 0 1,0-1-1,-1 1 1,1-1-1,5-5 1,12-19-8776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36:09.687"/>
    </inkml:context>
    <inkml:brush xml:id="br0">
      <inkml:brushProperty name="width" value="0.025" units="cm"/>
      <inkml:brushProperty name="height" value="0.025" units="cm"/>
    </inkml:brush>
  </inkml:definitions>
  <inkml:trace contextRef="#ctx0" brushRef="#br0">88 185 3812,'0'0'112,"-8"4"2114,-42 16-720,25-9-606,20-9-725,10-3-301,13-4 157,1 0-1,0 2 0,-1 0 0,2 1 1,-1 1-1,0 1 0,0 1 0,0 0 1,0 1-1,0 1 0,28 9 0,-3-2 81,1-2-1,-1-2 0,55 0 0,137-10 583,-150-1-466,1 4 0,116 14 1,826 69-919,-695-65 693,932 9 1039,-635-62-985,-74 1-294,187 68 72,-180 1 172,-243-27-3,1855 16 165,-1811-26-142,389-9-9,-76-32-24,-60 2 51,-146 19-39,450-11 1,102-10-82,-103 1 50,543 19 80,-1227 14-217,318-55 0,-403 39-47,1 7 0,301 3 0,-414 21 432,1 2 1,-1 2-1,0 1 0,-1 2 0,-1 2 0,40 20 0,-63-28-234,-3-1-371,0-1-1,0 0 1,0-1 0,14 2-1,-7-4-1895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47.450"/>
    </inkml:context>
    <inkml:brush xml:id="br0">
      <inkml:brushProperty name="width" value="0.025" units="cm"/>
      <inkml:brushProperty name="height" value="0.025" units="cm"/>
    </inkml:brush>
  </inkml:definitions>
  <inkml:trace contextRef="#ctx0" brushRef="#br0">154 0 15310,'0'0'6428,"-12"14"-4544,-9 12-770,2 1-1,-26 46 1,36-57-878,1 1 0,0 1 1,1-1-1,1 1 1,1 1-1,1-1 1,-3 25-1,6-35-216,0 0 0,1 0-1,0 1 1,0-1 0,1 0 0,2 10 0,-2-16-13,0 0 1,0 0-1,0 0 1,-1-1 0,2 1-1,-1 0 1,0-1-1,0 1 1,0-1-1,1 1 1,-1-1 0,1 0-1,-1 1 1,1-1-1,-1 0 1,1 0 0,0 0-1,0 0 1,0 0-1,-1-1 1,1 1-1,0-1 1,0 1 0,0-1-1,0 1 1,0-1-1,0 0 1,0 0-1,0 0 1,2 0 0,2-1-60,-1 1 0,1-1 1,-1 0-1,0 0 0,1 0 0,-1-1 1,0 0-1,0 0 0,0 0 1,0-1-1,0 1 0,0-1 0,-1 0 1,1-1-1,6-6 0,-11 10 48,0 0 0,0 0 0,0 0 0,0 0 0,0 0 0,0 0 0,0 0 0,0 0 0,0 0 0,0 0 0,0 0 0,1 0 0,-1 0 0,0 0 0,0 0 0,0 0 0,0-1-1,0 1 1,0 0 0,0 0 0,0 0 0,0 0 0,1 0 0,-1 0 0,0 0 0,0 0 0,0 0 0,0 1 0,0-1 0,0 0 0,0 0 0,0 0 0,0 0 0,1 0 0,-1 0 0,0 0 0,0 0 0,0 0 0,0 0 0,0 0 0,0 0-1,0 0 1,0 0 0,0 0 0,0 0 0,0 1 0,0-1 0,0 0 0,1 0 0,-1 0 0,0 0 0,0 0 0,0 0 0,0 0 0,0 0 0,0 0 0,0 1 0,0-1 0,0 0 0,0 0 0,0 0 0,0 0 0,0 0 0,0 0 0,0 1 0,-2 11-84,-5 14 101,5-22-8,-2 5 26,0 1 0,1-1 0,0 1 0,0 0 1,-2 19-1,7-29-77,0 0 0,0 1 0,0-1 1,0 0-1,0 0 0,0 0 0,0 0 1,-1 0-1,1 0 0,0-1 0,0 1 1,0-1-1,3-1 0,11-7-667,0-1-1,-1 0 1,0-1-1,-1-1 1,0-1-1,-1 0 1,15-19 0,8-6 1018,-14 16 425,0-1 1,-1 0-1,-2-2 1,0 0-1,17-32 0,-34 46 981,-12 19-1706,-12 18-680,-5 14 436,19-29 326,1 0 1,-1 0-1,2 0 1,-6 13-1,20-42 36,-5 10-158,1 0 1,-1-1-1,-1 1 0,1-1 0,-1 1 1,-1-1-1,1-13 0,-2 21 19,0 1 0,-1-1 0,1 1 0,0-1 0,-1 1 0,1 0 0,0-1 0,-1 1 0,1-1 0,-1 1 0,1 0-1,-1-1 1,1 1 0,-1 0 0,1 0 0,-1-1 0,1 1 0,-1 0 0,1 0 0,-1 0 0,0 0 0,1 0 0,-1 0 0,1 0 0,-1 0 0,1 0 0,-1 0-1,0 0 1,1 0 0,-1 0 0,1 0 0,-1 0 0,1 1 0,-1-1 0,1 0 0,-1 0 0,1 1 0,-1-1 0,1 0 0,-1 1 0,0-1 0,-25 14-201,14-2 349,0 0 0,1 2 0,0-1 0,1 1 0,1 1 0,0 0 1,1 0-1,1 0 0,0 1 0,2 0 0,-1 1 0,2-1 0,0 1 0,1 0 1,-1 22-1,4-38-121,0 0 0,1-1 0,-1 1 0,1 0 1,-1 0-1,1-1 0,0 1 0,-1 0 0,1-1 1,0 1-1,-1 0 0,1-1 0,0 1 1,0-1-1,-1 1 0,1-1 0,0 0 0,0 1 1,0-1-1,0 0 0,0 0 0,0 1 0,-1-1 1,1 0-1,0 0 0,0 0 0,0 0 0,0 0 1,0 0-1,0 0 0,0-1 0,0 1 0,0 0 1,-1 0-1,1-1 0,1 0 0,37-9 258,-30 6-290,-1-1 0,0 0 1,0-1-1,-1 0 0,1 0 0,-1 0 1,0-1-1,-1 0 0,0 0 0,0-1 1,0 0-1,-1 0 0,-1 0 0,1-1 1,-1 1-1,0-1 0,3-14 0,-8 21-198,-5 6 66,-5 8 2,-15 35 47,25-45 104,0 1 0,0-1 1,0 0-1,0 1 0,0-1 0,0 1 0,1-1 0,0 1 0,-1 0 0,1-1 1,0 1-1,0-1 0,0 1 0,1 0 0,-1-1 0,1 1 0,-1-1 1,2 5-1,0-6 1,0 0 1,-1 1 0,1-1 0,0 0 0,0 0-1,0 0 1,0 0 0,0-1 0,0 1-1,0 0 1,0-1 0,0 1 0,0-1-1,0 0 1,0 0 0,1 0 0,-1 0-1,0 0 1,0 0 0,0-1 0,0 1-1,3-2 1,46-14-912,-6-14 444,-38 24 467,1 0 0,0 1 0,0-1 0,1 2 0,0-1-1,14-5 1,-22 14 25,-1-1 0,1 0 0,-1 0-1,0 0 1,0 0 0,0 1 0,0-1-1,0 0 1,-1 0 0,-1 6 0,2-8-27,-1 1 19,0 0-1,1 0 1,0 1-1,0-1 0,0 0 1,0 0-1,0 0 0,0 0 1,0 0-1,0 0 1,1 1-1,-1-1 0,1 0 1,0 0-1,0 0 1,0 0-1,0 0 0,0-1 1,0 1-1,0 0 0,2 2 1,1-1-40,0 0 1,1 0 0,-1 0-1,1 0 1,0-1-1,9 4 1,18 10-505,-23-11 379,-1 1 1,1 0-1,-1 0 1,-1 1-1,1 0 1,-1 0-1,-1 1 1,1 0-1,-1 0 1,0 0-1,-1 1 1,0 0-1,4 11 1,-6-13 242,-1 1-1,0 0 1,0 0-1,-1-1 1,0 1-1,0 0 1,-1 0-1,0 0 1,0 0-1,-1 0 1,0 0 0,-1 0-1,1 0 1,-1-1-1,-1 1 1,0 0-1,-5 9 1,6-12 37,-1 1 0,-1 0 0,1-1 0,-1 0 1,0 0-1,0 0 0,-1 0 0,1-1 0,-1 1 0,-10 6 1,13-10-128,0 0-1,-1 0 1,1 0 0,0 0 0,0 0 0,-1-1 0,1 1 0,0-1 0,-1 1 0,1-1 0,0 0 0,-1 0 0,1 0-1,-1 0 1,1-1 0,0 1 0,-1-1 0,1 1 0,0-1 0,0 0 0,-1 0 0,1 0 0,0 0 0,0 0 0,0 0 0,0 0-1,0-1 1,0 1 0,1-1 0,-1 0 0,0 0 0,-1-1 0,0-1-22,0 1 0,0-1 1,1 1-1,-1-1 0,1 0 0,0 0 0,0 0 1,0-1-1,1 1 0,-1 0 0,1-1 0,0 1 0,0-1 1,1 1-1,-1-1 0,1 1 0,0-1 0,0 0 1,0 1-1,1-1 0,0 1 0,0-1 0,0 1 0,0-1 1,1 1-1,0 0 0,-1 0 0,2 0 0,-1 0 1,3-4-1,9-13 38,2 1 1,0 1 0,1 0-1,26-23 1,-9 10-62,3-4 30,37-40 424,-68 70-360,-1-1-1,0 0 0,-1 0 1,1-1-1,-1 1 0,0-1 1,-1 0-1,0 0 1,3-12-1,-6 19-59,1 0 0,-1 0 0,0-1 0,0 1 0,1 0 0,-1 0 0,0 0 0,0 0-1,0 0 1,0 0 0,0 0 0,-1 0 0,1-1 0,0 1 0,0 0 0,-1 0 0,1 0 0,-1 0 0,1 0 0,-1 0 0,1 0 0,-1 0 0,0 0 0,1 1 0,-1-1 0,0 0 0,-1-1 0,0 1-12,0 1 0,0-1 0,0 1 1,1 0-1,-1-1 0,0 1 0,0 0 1,0 0-1,0 0 0,0 0 0,0 1 1,1-1-1,-1 0 0,-3 2 0,-4 1-21,0 1-1,0 0 0,0 0 1,1 1-1,-11 7 0,19-12 39,-46 43-16,44-41 25,0 0 0,0 0 0,0 0-1,1 1 1,-1-1 0,1 1 0,-1-1 0,1 1-1,0 0 1,0 0 0,0-1 0,0 1 0,1 0 0,-1 0-1,1 0 1,0 0 0,0-1 0,0 1 0,0 4-1,1-6 7,0 1 0,1-1 0,-1 0 0,0 0-1,0 0 1,1 0 0,-1 0 0,0 0 0,1 0-1,-1 0 1,1-1 0,-1 1 0,1 0 0,0-1-1,-1 0 1,1 1 0,-1-1 0,1 0-1,0 0 1,-1 0 0,1 0 0,0 0 0,2 0-1,44-3 96,-35 0-306,-1 0 1,0-1-1,-1-1 0,1 1 1,18-12-1,-21 11 156,1-1 1,-1 2-1,1 0 0,0 0 0,0 0 0,0 1 0,1 1 1,17-2-1,-28 4 69,1 1 0,0 0 0,-1-1 0,1 1 0,0 0 0,-1 0 0,1 0-1,-1 0 1,0-1 0,1 1 0,-1 0 0,0 0 0,1 0 0,-1 0 0,0 0 0,0 0 0,0 0 0,0 0 0,0 0 0,0 0 0,0 0 0,0 0 0,-1 1 0,0 28 504,-9 33 460,11-62-975,-1 0 1,1 0 0,0 0-1,0 0 1,0 0 0,0-1-1,0 1 1,0 0-1,0-1 1,0 1 0,0-1-1,0 1 1,0-1 0,1 1-1,-1-1 1,0 0 0,0 0-1,0 1 1,0-1 0,1 0-1,-1 0 1,0 0 0,0 0-1,0-1 1,1 1 0,-1 0-1,0 0 1,0-1 0,0 1-1,2-1 1,41-9-112,-29 4-551,0 1 0,0 0 0,1 1 1,0 0-1,-1 2 0,1 0 0,25 0 0,-29 6-4289,-6-4-2642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48.476"/>
    </inkml:context>
    <inkml:brush xml:id="br0">
      <inkml:brushProperty name="width" value="0.025" units="cm"/>
      <inkml:brushProperty name="height" value="0.025" units="cm"/>
    </inkml:brush>
  </inkml:definitions>
  <inkml:trace contextRef="#ctx0" brushRef="#br0">96 189 17585,'0'-7'616,"0"1"49,0 1-1,0-1 0,0 0 1,-1 0-1,0 0 0,-2-7 1,3 12-623,-1 0 0,1 0 0,-1 0 0,0 1 0,1-1 0,-1 0 0,0 0 0,1 0 0,-1 0 0,0 1 0,0-1 0,0 0 0,1 1 0,-1-1 0,0 0 0,0 1 0,0 0-1,0-1 1,0 1 0,0-1 0,0 1 0,0 0 0,-1 0 0,1 0 0,0-1 0,0 1 0,0 0 0,0 0 0,0 1 0,0-1 0,0 0 0,0 0 0,0 0 0,0 1 0,0-1 0,-1 0 0,2 1 0,-1-1 0,0 1 0,0 0 0,-1 0 0,-2 2-53,0 0-1,0 0 1,0 1 0,0-1-1,1 1 1,0 0-1,0 0 1,0 0-1,0 0 1,1 0-1,-1 1 1,1-1 0,0 1-1,0 0 1,1-1-1,0 1 1,-1 0-1,2 0 1,-1 0 0,0 8-1,2-13 16,-1 1-1,1-1 0,0 1 1,-1-1-1,1 1 1,0-1-1,-1 1 1,1-1-1,0 0 1,-1 0-1,1 1 0,0-1 1,0 0-1,-1 0 1,1 0-1,0 0 1,0 0-1,0 0 1,-1 0-1,1 0 0,0 0 1,0 0-1,-1 0 1,1 0-1,0-1 1,0 1-1,-1 0 1,1 0-1,0-1 0,0 1 1,-1-1-1,1 1 1,0-1-1,26-13 350,1-8 24,-1-1 0,-2-2 0,0 0 1,-1-2-1,31-46 0,-47 62-195,-26 71-887,0-14 705,9-27 0,1 0 1,0 0 0,2 1 0,0 0 0,2 1 0,-5 36 0,9-56 3,0 0 1,0 0-1,0-1 1,0 1-1,1 0 1,-1-1-1,0 1 1,0 0 0,0-1-1,0 1 1,1-1-1,-1 1 1,0 0-1,1-1 1,-1 1 0,0-1-1,1 1 1,-1-1-1,1 1 1,-1-1-1,1 1 1,-1-1 0,1 1-1,-1-1 1,1 0-1,-1 1 1,1-1-1,0 0 1,-1 1-1,1-1 1,-1 0 0,1 0-1,0 0 1,0 1-1,30-6 430,-22 2-294,-1 0-1,0-1 1,0 0-1,0 0 1,8-7-1,-4 1-56,-2 0 0,1-1 0,-1 0 0,-1-1 0,0 0 0,0-1 0,-2 0 0,1 0 0,-2 0 0,9-25 0,-15 38-87,0 0 0,0 0 0,0 0 1,0 0-1,0 0 0,0 0 0,0 0 0,0 0 0,0 0 0,0 0 0,0 0 0,0 0 1,0 0-1,0 0 0,-1 0 0,1 0 0,0 0 0,0 0 0,0 0 0,0 0 1,0 0-1,0 0 0,0 0 0,0 0 0,0 0 0,0 0 0,0 0 0,-1 0 1,1 0-1,0 0 0,0 0 0,0 0 0,0 0 0,0 0 0,0 0 0,0 0 0,0 0 1,0 0-1,0 0 0,0 0 0,0 0 0,0 0 0,0 0 0,0 0 0,0-1 1,-1 1-1,1 0 0,0 0 0,0 0 0,0 0 0,0 0 0,0 0 0,0 0 0,0 0 1,0 0-1,0 0 0,0 0 0,0-1 0,0 1 0,-10 10-142,-10 12 18,12-11 118,2-4 39,0 0 0,1 1 1,-1-1-1,1 1 0,1 1 1,0-1-1,0 1 0,0 0 1,1 0-1,1 0 0,-3 13 1,5-21-18,1 0 0,-1 0 0,1 0 1,-1 0-1,1 0 0,0 0 0,-1 0 1,1 0-1,0 0 0,0-1 0,-1 1 1,1 0-1,0 0 0,0-1 0,0 1 1,0 0-1,0-1 0,0 1 0,0-1 1,0 0-1,0 1 0,1-1 1,-1 0-1,0 1 0,0-1 0,0 0 1,0 0-1,0 0 0,1 0 0,1-1 1,47 1 343,-40-1-276,21-2-32,0-1 0,-1-2 0,0-1 1,32-11-1,-61 18 10,-5-2 48,1 1-1,-1-1 0,1 0 0,-1 1 0,1-2 1,0 1-1,0 0 0,0-1 0,0 1 1,0-1-1,0 0 0,1 0 0,-4-6 1,-29-44 1303,35 52-1414,-1 0-1,1 1 1,-1-1 0,1 0-1,0 0 1,-1 1-1,1-1 1,0 0 0,-1 0-1,1 0 1,0 1 0,0-1-1,0 0 1,0 0-1,0 0 1,0 0 0,0 0-1,0 1 1,0-1 0,1 0-1,-1 0 1,0 0-1,0 1 1,1-1 0,-1 0-1,1 0 1,-1 1 0,1-2-1,1 1-28,-1-1-1,1 1 0,0 0 0,-1 0 1,1 0-1,0 0 0,0 0 0,0 1 1,0-1-1,0 0 0,4 0 0,11-1-403,0 1-1,26 0 0,-21 2-122,94-6-6417,-55 0 39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48.852"/>
    </inkml:context>
    <inkml:brush xml:id="br0">
      <inkml:brushProperty name="width" value="0.025" units="cm"/>
      <inkml:brushProperty name="height" value="0.025" units="cm"/>
    </inkml:brush>
  </inkml:definitions>
  <inkml:trace contextRef="#ctx0" brushRef="#br0">67 2 20147,'0'0'1767,"-6"8"-27,-3 7-963,1 0 1,0 0-1,1 1 0,-8 27 0,12-34-618,0 1-1,1-1 1,0 1 0,1 0 0,0 0 0,0 0-1,1 0 1,0-1 0,1 1 0,3 18-1,-3-26-147,-1-1-1,1 1 1,0 0-1,0 0 1,0 0-1,-1 0 1,2-1-1,-1 1 1,0-1-1,0 1 1,0-1-1,1 1 1,-1-1-1,1 1 0,-1-1 1,1 0-1,0 0 1,-1 0-1,1 0 1,0 0-1,0 0 1,0-1-1,0 1 1,0 0-1,-1-1 1,1 0-1,0 1 1,0-1-1,0 0 1,0 0-1,0 0 0,0 0 1,0-1-1,0 1 1,0 0-1,0-1 1,0 1-1,0-1 1,0 0-1,2-1 1,4-1 31,0-1 1,0 0-1,0 0 0,-1 0 1,0-1-1,0 0 1,12-12-1,-4-1-67,0 0 0,-2-1 0,0 0 0,-1-1 1,-1 0-1,-1-1 0,0 0 0,11-45 0,-68 164 383,42-84-297,-1 0 1,2 1 0,0-1 0,0 1 0,1 0 0,1 1 0,1-1 0,0 0 0,3 30 0,-2-43-134,1 0 0,0 0 0,0 0 0,-1 0 0,1 0 0,0 0 0,1 0-1,-1 0 1,0-1 0,0 1 0,1 0 0,-1-1 0,1 1 0,0-1 0,-1 0 0,1 1 0,0-1 0,0 0 0,0 0 0,-1 0 0,4 1 0,-2-2-532,-1 1 0,1 0 0,-1-1-1,0 0 1,1 1 0,-1-1 0,1 0 0,-1 0 0,1 0 0,-1-1 0,1 1 0,2-1 0,21-11-12086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49.772"/>
    </inkml:context>
    <inkml:brush xml:id="br0">
      <inkml:brushProperty name="width" value="0.025" units="cm"/>
      <inkml:brushProperty name="height" value="0.025" units="cm"/>
    </inkml:brush>
  </inkml:definitions>
  <inkml:trace contextRef="#ctx0" brushRef="#br0">192 61 12332,'0'0'5301,"1"-8"-1730,-1 6-3388,1 0 0,-1 0 0,0 0 1,1 0-1,-1 0 0,0 0 0,0-1 0,-1 1 0,1 0 0,0 0 0,-1 0 0,1 0 1,-1 0-1,0 0 0,0 0 0,-1-3 0,0 4-85,0-1-1,0 1 0,0-1 1,0 1-1,0 0 1,0 0-1,-1 0 1,1 0-1,0 0 1,-1 0-1,1 1 1,0-1-1,-1 1 0,1-1 1,-1 1-1,1 0 1,-1 0-1,-3 1 1,-1 0-68,1 0 0,0 0 0,-1 1 1,1 0-1,0 0 0,0 1 0,0 0 1,0 0-1,1 0 0,-1 0 0,1 1 1,0 0-1,0 0 0,0 1 0,1-1 0,-6 7 1,6-7-23,0 1 0,1-1 0,-1 1 0,1 0 0,0-1 0,0 1 0,1 1 0,-1-1 0,1 0 0,0 1 0,1-1 1,-1 1-1,1-1 0,0 1 0,1 0 0,-1-1 0,1 1 0,1 10 0,0-15-5,0 1-1,0-1 1,0 0-1,0 1 0,0-1 1,0 0-1,1 0 1,-1 0-1,0 0 1,1 0-1,-1 0 1,1 0-1,-1-1 1,1 1-1,-1 0 1,1-1-1,0 1 1,-1-1-1,1 0 1,0 0-1,-1 1 1,1-1-1,0 0 1,-1 0-1,1-1 1,0 1-1,-1 0 1,1 0-1,1-1 1,53-12 205,-40 6-159,-1 0 0,0-1 0,0-1-1,-1-1 1,0 0 0,-1 0 0,0-1 0,-1-1 0,0 0 0,0-1 0,-2 0-1,15-23 1,-26 38-68,-28 59-166,26-54 317,1-1 0,-1 1 0,1 0-1,1 0 1,-1 0 0,1 0 0,0 0 0,1 10 0,0-16-109,1-1 0,0 1 1,-1-1-1,1 1 1,0-1-1,-1 1 1,1-1-1,0 1 0,0-1 1,0 1-1,-1-1 1,1 0-1,0 0 1,0 1-1,0-1 1,0 0-1,0 0 0,0 0 1,-1 0-1,1 0 1,0 0-1,0 0 1,0 0-1,0-1 0,0 1 1,1-1-1,27-4 620,-8-3-487,-2 0-1,1-1 1,-1-1 0,19-14-1,36-17-191,-74 40 24,1 0 0,-1 1-1,1 0 1,0-1 0,-1 1-1,1-1 1,0 1-1,0 0 1,-1-1 0,1 1-1,0 0 1,0 0-1,0-1 1,-1 1 0,1 0-1,0 0 1,0 0 0,0 0-1,-1 0 1,1 0-1,0 0 1,0 1 0,0-1-1,-1 0 1,1 0 0,0 1-1,0-1 1,-1 0-1,1 1 1,0-1 0,0 0-1,-1 1 1,1-1-1,-1 1 1,1 0 0,0-1-1,-1 1 1,1-1 0,-1 1-1,1 0 1,-1-1-1,0 1 1,1 0 0,-1 0-1,0-1 1,1 1 0,-1 0-1,0 0 1,0 0-1,0 1 1,-2 51-53,-1-29 115,3-24-30,1 1-1,-1-1 1,0 0-1,1 1 0,-1-1 1,1 0-1,-1 0 0,0 1 1,1-1-1,-1 0 0,1 0 1,-1 0-1,1 0 0,-1 1 1,1-1-1,-1 0 0,1 0 1,-1 0-1,1 0 0,-1 0 1,1 0-1,-1 0 1,1 0-1,-1-1 0,1 1 1,-1 0-1,0 0 0,1 0 1,-1 0-1,1-1 0,-1 1 1,1 0-1,-1 0 0,0-1 1,1 1-1,-1 0 0,1-1 1,18-9 301,18-19-9,-30 23-333,-1 0 1,1 1 0,0-1-1,1 1 1,-1 1-1,1 0 1,0 0-1,0 0 1,13-3-1,-21 7-24,1 0 0,0 1 0,0-1-1,0 1 1,0-1 0,0 1 0,-1-1 0,1 1-1,0-1 1,-1 1 0,1 0 0,0-1-1,-1 1 1,1 0 0,0 0 0,-1 0 0,1-1-1,-1 1 1,0 0 0,1 0 0,-1 0 0,0 0-1,1 0 1,-1 0 0,0 0 0,0 0-1,0 0 1,0-1 0,0 1 0,0 0 0,0 0-1,0 0 1,-1 2 0,0 42-2552,1-39 1526,-4 15-6269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50.505"/>
    </inkml:context>
    <inkml:brush xml:id="br0">
      <inkml:brushProperty name="width" value="0.025" units="cm"/>
      <inkml:brushProperty name="height" value="0.025" units="cm"/>
    </inkml:brush>
  </inkml:definitions>
  <inkml:trace contextRef="#ctx0" brushRef="#br0">186 83 18385,'0'0'5227,"-9"-5"-4699,4 2-458,0 0-62,0 0 1,0 1 0,-1-1-1,1 1 1,-1 0-1,-10-3 1,13 5-3,0 0 1,1 0-1,-1 0 0,0 1 0,1-1 0,-1 0 1,0 1-1,1 0 0,-1-1 0,1 1 1,-1 0-1,1 1 0,0-1 0,-1 0 0,1 1 1,0-1-1,0 1 0,0-1 0,0 1 1,0 0-1,-3 4 0,-2 1 176,0 2 0,0-1 0,1 1 0,0 0 0,1 0 0,0 1 0,0 0-1,1-1 1,0 2 0,1-1 0,0 0 0,-2 16 0,5-25-175,-1 1 0,1-1-1,0 0 1,0 1 0,1-1 0,-1 0 0,0 1-1,0-1 1,1 0 0,-1 1 0,1-1 0,-1 0-1,1 0 1,-1 0 0,1 1 0,0-1-1,0 0 1,-1 0 0,1 0 0,0 0 0,0 0-1,0 0 1,0 0 0,0-1 0,0 1 0,1 0-1,-1 0 1,0-1 0,0 1 0,0-1 0,1 1-1,-1-1 1,0 0 0,1 1 0,-1-1 0,0 0-1,1 0 1,-1 0 0,0 0 0,1 0-1,-1 0 1,2-1 0,2 1 19,0 0 0,-1-1 0,1 0 0,0 0 0,-1 0 0,1-1 0,-1 1 0,0-1-1,1 0 1,-1 0 0,5-4 0,5-7-16,0 0-1,-1-2 0,0 1 1,-1-2-1,-1 1 0,0-2 1,-1 1-1,-1-1 0,-1-1 1,0 0-1,9-31 0,-17 49-13,0-1 0,0 1-1,0 0 1,0-1-1,0 1 1,0 0 0,0-1-1,0 1 1,0 0 0,0-1-1,0 1 1,0 0-1,0 0 1,0-1 0,0 1-1,0 0 1,0-1-1,0 1 1,-1 0 0,1 0-1,0-1 1,0 1 0,0 0-1,0 0 1,-1-1-1,1 1 1,0 0 0,0 0-1,-1-1 1,1 1 0,0 0-1,0 0 1,-1 0-1,1 0 1,0 0 0,0-1-1,-1 1 1,1 0-1,0 0 1,-1 0 0,1 0-1,0 0 1,-1 0 0,1 0-1,0 0 1,0 0-1,-1 0 1,1 0 0,0 0-1,-1 0 1,1 0 0,0 0-1,-1 1 1,1-1-1,0 0 1,0 0 0,-1 0-1,1 0 1,0 0-1,0 1 1,-1-1 0,1 0-1,0 0 1,0 0 0,-1 1-1,1-1 1,0 1 0,-20 12-72,13-5 78,2-3 128,0 0 1,0 0-1,0 1 1,1 0-1,0-1 0,0 1 1,1 1-1,0-1 1,0 0-1,0 1 0,1 0 1,-2 7-1,6-16-133,1-1-1,1 0 0,-1 0 0,0 1 1,1 0-1,-1 0 0,1 0 1,-1 0-1,1 0 0,0 1 1,0 0-1,6-2 0,-30 13-2034,7-2-2760,-1-4-3409,10-4 2751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50.926"/>
    </inkml:context>
    <inkml:brush xml:id="br0">
      <inkml:brushProperty name="width" value="0.025" units="cm"/>
      <inkml:brushProperty name="height" value="0.025" units="cm"/>
    </inkml:brush>
  </inkml:definitions>
  <inkml:trace contextRef="#ctx0" brushRef="#br0">105 0 10122,'0'0'16244,"-4"10"-15555,-61 182 2359,56-158-2778,2 1 0,1 0 0,2 0 1,-1 37-1,5-71-212,1-24-6401,-3 7-2928,-2 7 804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51.614"/>
    </inkml:context>
    <inkml:brush xml:id="br0">
      <inkml:brushProperty name="width" value="0.025" units="cm"/>
      <inkml:brushProperty name="height" value="0.025" units="cm"/>
    </inkml:brush>
  </inkml:definitions>
  <inkml:trace contextRef="#ctx0" brushRef="#br0">11 63 13389,'0'0'10975,"-11"42"-8460,12-43-2442,-1 0 0,1 0 0,0 0 0,0 0 0,-1 0 0,1 0-1,0 0 1,0 1 0,0-1 0,0 0 0,0 0 0,0 1 0,0-1 0,0 1 0,0-1 0,0 1 0,0-1 0,1 1 0,-1 0 0,0 0 0,0-1 0,0 1 0,0 0 0,1 0 0,-1 0 0,0 0 0,0 1 0,0-1 0,1 0 0,-1 0-1,0 1 1,0-1 0,0 0 0,0 1 0,0-1 0,0 1 0,0 0 0,2 1 0,1 1 4,1 1-1,-1 0 1,1-1-1,0 0 1,0 0-1,0-1 1,0 1-1,1-1 1,-1 0-1,1 0 1,-1-1-1,1 0 1,0 0-1,7 0 1,-9-1-24,0 0-1,0-1 1,-1 0 0,1 0-1,0 0 1,-1-1 0,1 1-1,-1-1 1,1 0 0,-1 0-1,0 0 1,1 0 0,-1 0 0,0-1-1,-1 0 1,1 1 0,0-1-1,-1 0 1,0 0 0,1-1-1,-1 1 1,1-4 0,0 3-41,0 0-1,0-1 1,-1 1 0,0 0 0,0-1 0,0 0-1,0 0 1,-1 1 0,0-1 0,0 0 0,0 0 0,-1 0-1,1-10 1,-2 15-26,1-1 0,-1 1 0,1-1 0,0 1 0,-1-1 0,0 1 0,1 0 0,-1-1 0,1 1 0,-1-1 0,1 1 0,-1 0 0,0 0 0,1-1 0,-1 1 0,1 0 0,-1 0 0,0 0 0,1 0 0,-1 0 0,0-1 0,0 1 0,1 1 0,-1-1 0,0 0-1,1 0 1,-1 0 0,0 0 0,1 0 0,-1 1 0,1-1 0,-1 0 0,0 0 0,1 1 0,-1-1 0,0 1 0,-25 12-161,18-3 197,0 0 0,0 1-1,1 0 1,0 0 0,1 0-1,0 1 1,1 0 0,1 0-1,0 1 1,0-1 0,1 1-1,1 0 1,0 0 0,1 0-1,0 0 1,2 19 0,-1-28-19,1-2 1,-1 1-1,1 0 1,0 0-1,0 0 1,0 0-1,1 0 1,-1-1 0,1 1-1,-1-1 1,1 1-1,0-1 1,0 1-1,3 2 1,-5-5-335,0-23-8451,0 9 1938,0-3-5044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52.432"/>
    </inkml:context>
    <inkml:brush xml:id="br0">
      <inkml:brushProperty name="width" value="0.025" units="cm"/>
      <inkml:brushProperty name="height" value="0.025" units="cm"/>
    </inkml:brush>
  </inkml:definitions>
  <inkml:trace contextRef="#ctx0" brushRef="#br0">72 118 15150,'1'-3'578,"0"0"0,0 0-1,0-1 1,1 1 0,-1 0-1,1 0 1,0 1-1,0-1 1,0 0 0,0 1-1,0-1 1,1 1 0,-1-1-1,3-1 1,1 2 445,-1 0 0,1 0 0,0 0 0,0 1-1,0-1 1,11 1 0,-13 0-993,40-14 195,-42 15-214,0-1 0,-1 0 0,1 0 0,0 0 0,-1 0 0,1 0 1,-1 0-1,1-1 0,-1 1 0,0 0 0,1-1 0,-1 1 0,0-1 1,0 1-1,0-1 0,0 0 0,0 1 0,-1-1 0,1 0 0,0 0 0,-1 0 1,1-2-1,-1 4-13,-1-1 1,1 0-1,0 1 0,-1-1 1,1 0-1,-1 1 1,1-1-1,-1 0 0,1 1 1,-1-1-1,1 1 1,-1-1-1,0 1 0,1-1 1,-1 1-1,0-1 1,1 1-1,-1 0 0,0-1 1,1 1-1,-1 0 1,0 0-1,0 0 0,0-1 1,1 1-1,-1 0 1,0 0-1,0 0 0,0 0 1,1 0-1,-1 1 1,-1-1-1,-29 2-132,20 1 132,1 0 0,0 1 1,0 0-1,0 0 0,0 1 0,1 1 1,-1-1-1,1 1 0,-12 11 0,15-12 21,1 0 0,-1 0 1,1 0-1,0 0 0,1 1 0,-1 0 0,1 0 0,0 0 0,0 0 0,1 1 1,0-1-1,0 1 0,1 0 0,-1 0 0,0 8 0,3-13-5,0 1-1,0-1 1,1 0 0,-1 1-1,1-1 1,-1 1-1,1-1 1,0 0-1,0 1 1,0-1 0,0 0-1,0 0 1,0 0-1,1 0 1,-1 0-1,1 0 1,0 0 0,-1 0-1,1-1 1,0 1-1,0-1 1,0 1-1,0-1 1,0 0 0,0 0-1,1 0 1,-1 0-1,0 0 1,1 0-1,-1 0 1,0-1 0,1 1-1,2-1 1,13 3 46,-1-1-1,1 0 1,26-2 0,-31 0-77,19 2-475,40-2-896,-40-8-2708,-8-10-4374,-14 2-2533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52.843"/>
    </inkml:context>
    <inkml:brush xml:id="br0">
      <inkml:brushProperty name="width" value="0.025" units="cm"/>
      <inkml:brushProperty name="height" value="0.025" units="cm"/>
    </inkml:brush>
  </inkml:definitions>
  <inkml:trace contextRef="#ctx0" brushRef="#br0">1 0 19410,'0'0'6855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53.262"/>
    </inkml:context>
    <inkml:brush xml:id="br0">
      <inkml:brushProperty name="width" value="0.025" units="cm"/>
      <inkml:brushProperty name="height" value="0.025" units="cm"/>
    </inkml:brush>
  </inkml:definitions>
  <inkml:trace contextRef="#ctx0" brushRef="#br0">39 1 18578,'0'13'918,"-18"160"1392,8-101-2109,-1 77 0,11-146-278,0 0 1,0 0 0,0 0-1,1 0 1,-1 0 0,1 0-1,0 0 1,0 0-1,0 0 1,0 0 0,0 0-1,1 0 1,2 4 0,-3-6 3,0 0 1,0 0 0,1-1 0,-1 1-1,0 0 1,0-1 0,1 1 0,-1-1-1,1 1 1,-1-1 0,0 1-1,1-1 1,-1 0 0,1 0 0,-1 0-1,1 0 1,-1 0 0,0 0 0,1 0-1,-1 0 1,1 0 0,-1-1-1,1 1 1,-1-1 0,0 1 0,1-1-1,-1 0 1,0 1 0,0-1 0,1 0-1,-1 0 1,1-1 0,6-4-598,0 0 0,0-1 0,-1 0 0,0 0 1,0-1-1,-1 0 0,0 0 0,10-18 0,-1-2-1544,18-47-1,-21 42 2479,-2 0 1,10-54-1,-16 60 2057,2-50-1,-10 80 856,-5 15-2244,-8 27-390,0 10-174,2 2 1,2-1-1,3 2 0,-5 101 1,17-137-1278,-2-21 836,0-1 0,0 1 1,0-1-1,0 0 1,0 1-1,0-1 1,0 1-1,0-1 1,0 0-1,0 1 1,0-1-1,1 1 0,-1-1 1,0 0-1,0 1 1,1-1-1,-1 0 1,0 1-1,0-1 1,1 0-1,-1 1 1,0-1-1,1 0 0,-1 0 1,0 1-1,1-1 1,-1 0-1,1 0 1,-1 0-1,0 0 1,1 0-1,-1 1 1,1-1-1,-1 0 1,0 0-1,1 0 0,-1 0 1,1 0-1,-1 0 1,0 0-1,1 0 1,-1 0-1,1-1 1,-1 1-1,0 0 1,1 0-1,4-8-4406,-4-13-4126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36:17.963"/>
    </inkml:context>
    <inkml:brush xml:id="br0">
      <inkml:brushProperty name="width" value="0.025" units="cm"/>
      <inkml:brushProperty name="height" value="0.025" units="cm"/>
    </inkml:brush>
  </inkml:definitions>
  <inkml:trace contextRef="#ctx0" brushRef="#br0">1 50 3427,'0'0'5622,"19"2"-5825,24 1 210,0-3 0,0-1 0,52-9 0,19-1 13,-78 10 1,1 3 0,-1 0 1,0 3-1,68 16 1,-51-10-12,0-2 1,1-3 0,65-1 0,160-18 46,-7 1-29,103 26 164,-1 1 0,110-34 120,1 0 81,-243 21-213,473-17 286,771-31 425,-1185 65-819,36-1 0,53-31 379,-208 3-252,269 19 0,-102 7-20,-199-16 2453,-144 0-2453,15 4-2901,-18-4 2446,-1 1 0,0 0 0,1-1 0,-1 1 0,0-1 0,0 0 0,1 0 0,-1 0 0,1 0 0,-1 0 0,0 0 0,1-1 0,-1 1 0,0-1 0,4-1 0,5-13-4320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53.636"/>
    </inkml:context>
    <inkml:brush xml:id="br0">
      <inkml:brushProperty name="width" value="0.025" units="cm"/>
      <inkml:brushProperty name="height" value="0.025" units="cm"/>
    </inkml:brush>
  </inkml:definitions>
  <inkml:trace contextRef="#ctx0" brushRef="#br0">1 1 15407,'0'0'5573,"59"30"-3779,-11-19-545,9-3-961,7-4-192,8-4-1345,-4-2-3876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45.705"/>
    </inkml:context>
    <inkml:brush xml:id="br0">
      <inkml:brushProperty name="width" value="0.025" units="cm"/>
      <inkml:brushProperty name="height" value="0.025" units="cm"/>
    </inkml:brush>
  </inkml:definitions>
  <inkml:trace contextRef="#ctx0" brushRef="#br0">51 0 15086,'0'0'6374,"0"55"-6278,-2-27 0,-2 10-63,-1 2-33,5 5 0,-2-2-33,-1-4-159,1-1-128,-2-5-289,1-10-191,-6-7-578,4-9-1408,-1-7-1666,1-6-1538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46.049"/>
    </inkml:context>
    <inkml:brush xml:id="br0">
      <inkml:brushProperty name="width" value="0.025" units="cm"/>
      <inkml:brushProperty name="height" value="0.025" units="cm"/>
    </inkml:brush>
  </inkml:definitions>
  <inkml:trace contextRef="#ctx0" brushRef="#br0">0 52 9801,'0'0'13549,"68"-30"-12268,-20 28-544,7 0-545,6 0-128,-2-2-64,-2 0-897,-7 2-768,-11 1-769,-10-3-1891,-6 4-2593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46.405"/>
    </inkml:context>
    <inkml:brush xml:id="br0">
      <inkml:brushProperty name="width" value="0.025" units="cm"/>
      <inkml:brushProperty name="height" value="0.025" units="cm"/>
    </inkml:brush>
  </inkml:definitions>
  <inkml:trace contextRef="#ctx0" brushRef="#br0">15 67 15086,'0'0'8371,"0"10"-7709,-7 91 138,2-35-2253,3-5-3868,2-61 5240,0 0-1,0 0 1,0 0-1,0 1 0,1-1 1,-1 0-1,0 0 1,0 0-1,0 0 1,1 0-1,-1 0 1,0 0-1,0 0 1,0 0-1,1 0 1,-1 1-1,0-1 1,0 0-1,0 0 0,1 0 1,-1 0-1,0-1 1,0 1-1,0 0 1,1 0-1,-1 0 1,0 0-1,0 0 1,0 0-1,1 0 1,-1 0-1,0 0 1,0 0-1,0-1 0,1 1 1,-1 0-1,0 0 1,0 0-1,0 0 1,0 0-1,0-1 1,0 1-1,1 0 1,-1 0-1,0 0 1,0-1-1,0 1 1,0 0-1,0 0 0,0 0 1,0-1-1,0 1 1,0 0-1,0-1 1,10-11-1088,28-66-3529,-6-3 3992,-7 16 4074,4 1 4369,-50 134-5596,21-68-2137,-42 124 361,38-111-441,1-1-1,1 1 1,0 0 0,1 0-1,0 0 1,3 28-1,-2-43-2,0 1 0,0-1-1,0 0 1,0 1 0,0-1-1,0 1 1,0-1 0,0 0-1,0 1 1,1-1 0,-1 0-1,0 1 1,0-1-1,0 0 1,0 1 0,1-1-1,-1 0 1,0 0 0,0 1-1,0-1 1,1 0 0,-1 0-1,0 1 1,1-1 0,-1 0-1,0 0 1,0 0-1,1 1 1,-1-1 0,0 0-1,1 0 1,-1 0 0,0 0-1,1 0 1,-1 0 0,1 0-1,3 0-5173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46.778"/>
    </inkml:context>
    <inkml:brush xml:id="br0">
      <inkml:brushProperty name="width" value="0.025" units="cm"/>
      <inkml:brushProperty name="height" value="0.025" units="cm"/>
    </inkml:brush>
  </inkml:definitions>
  <inkml:trace contextRef="#ctx0" brushRef="#br0">1 10 14189,'0'0'9545,"51"0"-8968,-17 0-481,5 0-64,1 0-1409,-1 0-1346,-5-2-2498,-2-6-4132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47.155"/>
    </inkml:context>
    <inkml:brush xml:id="br0">
      <inkml:brushProperty name="width" value="0.025" units="cm"/>
      <inkml:brushProperty name="height" value="0.025" units="cm"/>
    </inkml:brush>
  </inkml:definitions>
  <inkml:trace contextRef="#ctx0" brushRef="#br0">6 0 21332,'0'0'3652,"21"48"-4709,-14-36-3235,2-3-5702</inkml:trace>
  <inkml:trace contextRef="#ctx0" brushRef="#br0" timeOffset="1">0 238 9385,'0'0'16271,"15"-7"-30973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47.733"/>
    </inkml:context>
    <inkml:brush xml:id="br0">
      <inkml:brushProperty name="width" value="0.025" units="cm"/>
      <inkml:brushProperty name="height" value="0.025" units="cm"/>
    </inkml:brush>
  </inkml:definitions>
  <inkml:trace contextRef="#ctx0" brushRef="#br0">328 52 18065,'0'0'7004,"-7"-8"-6241,2 2-635,3 3-93,0 0-1,0 1 1,0-1 0,-1 1 0,1-1-1,-1 1 1,0 0 0,1 0 0,-1 0-1,0 0 1,0 0 0,0 1-1,-1-1 1,1 1 0,0 0 0,0 0-1,-1 0 1,1 0 0,-4 0 0,-4 1-34,1 0 1,0 0 0,0 1-1,-1 0 1,1 1 0,0 0 0,0 0-1,0 1 1,0 1 0,1 0-1,-1 0 1,1 1 0,0 0 0,0 0-1,1 1 1,0 0 0,0 1-1,0 0 1,1 0 0,0 0 0,0 1-1,1 0 1,0 1 0,0-1-1,1 1 1,0 0 0,-4 12 0,8-19-7,0 0 0,0 0 1,0 0-1,0 1 1,1-1-1,-1 1 0,1-1 1,-1 0-1,1 1 1,0-1-1,0 1 1,0-1-1,1 0 0,-1 1 1,0-1-1,1 1 1,0-1-1,-1 0 0,1 1 1,0-1-1,0 0 1,0 0-1,1 0 1,-1 0-1,0 0 0,1 0 1,-1 0-1,1 0 1,0-1-1,0 1 0,0 0 1,-1-1-1,1 0 1,1 1-1,-1-1 1,2 1-1,8 2 7,1 0 0,-1 0 0,1-2 0,0 0 0,22 1 0,-2 1-127,-24-3 44,9 1-53,-1 1-1,0 1 1,24 8-1,-38-11 134,-1-1-1,1 1 1,-1 0-1,0 0 0,0 0 1,0 0-1,1 0 1,-1 0-1,0 1 0,0-1 1,0 1-1,-1-1 1,1 1-1,0 0 0,-1-1 1,1 1-1,-1 0 1,1 0-1,-1 1 0,0-1 1,0 0-1,0 0 1,0 0-1,0 1 0,-1-1 1,1 0-1,-1 1 1,1-1-1,-1 1 0,0-1 1,0 0-1,0 1 1,-1 3-1,0-4 105,0 0 1,0 0-1,0 0 0,0 0 1,-1 0-1,1 0 0,-1-1 1,1 1-1,-1 0 0,0-1 1,0 0-1,0 1 0,1-1 1,-1 0-1,0 0 0,-1 0 1,1 0-1,-4 1 0,-45 13 1217,48-14-1234,-21 4 160,-1-1 0,0-1 1,0-1-1,0-1 0,0-2 1,-38-4-1,62 5-343,1 0 0,-1 0 0,0 0 0,0 0 0,0 0 0,1 0 0,-1 0 0,0-1 0,0 1 0,0 0 1,1 0-1,-1-1 0,0 1 0,0 0 0,1-1 0,-1 1 0,0-1 0,1 1 0,-1-1 0,0 1 0,1-1 0,-1 1 0,1-1 0,-1 0 0,1 1 0,-1-1 1,1 0-1,0 1 0,-1-1 0,1 0 0,0 0 0,-1 1 0,1-1 0,0 0 0,0 0 0,0 0 0,0 1 0,0-1 0,0-1 0,1 0-385,0 0-1,0 1 1,0 0-1,0-1 0,0 1 1,0-1-1,0 1 1,1 0-1,-1 0 0,0 0 1,1 0-1,-1 0 1,1 0-1,-1 0 0,1 1 1,0-1-1,-1 0 0,3 0 1,26-7-7670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48.824"/>
    </inkml:context>
    <inkml:brush xml:id="br0">
      <inkml:brushProperty name="width" value="0.025" units="cm"/>
      <inkml:brushProperty name="height" value="0.025" units="cm"/>
    </inkml:brush>
  </inkml:definitions>
  <inkml:trace contextRef="#ctx0" brushRef="#br0">101 1 14734,'0'0'4164,"-1"8"-3374,-10 60 1215,-26 90 0,19-91-476,-16 121 0,35-154-1173,0-34-331,-1 0-1,1 0 1,-1 0 0,1 0 0,-1 0-1,0 0 1,1-1 0,-1 1 0,1 0-1,-1 0 1,0 0 0,1 0 0,-1-1-1,1 1 1,-1 0 0,0 0 0,1-1-1,-1 1 1,0 0 0,0 0 0,1-1-1,-1 1 1,0 0 0,0-1 0,1 1-1,-1-1 1,0 1 0,0 0 0,0-1-1,0 1 1,1-1 0,-1 1 0,0 0-1,0-1 1,0 0 0,4-9 172,1 0-1,-2 0 1,6-20 0,-3-38-348,-6 63 45,0 0-1,0 1 1,-1-1 0,1 0 0,-1 1 0,0-1 0,0 0-1,-1 1 1,0-1 0,1 1 0,-5-8 0,5 12 78,1 0 1,0-1 0,0 1 0,0 0 0,0-1 0,-1 1 0,1 0 0,0-1 0,0 1 0,-1 0 0,1 0 0,0-1 0,0 1 0,-1 0 0,1 0 0,0-1-1,-1 1 1,1 0 0,0 0 0,-1 0 0,1 0 0,0-1 0,-1 1 0,1 0 0,-1 0 0,1 0 0,0 0 0,-1 0 0,1 0 0,-1 0 0,1 0 0,0 0-1,-1 0 1,0 0 0,-5 14-404,7 19 48,1-29 391,1-1 0,0 1 0,-1-1 0,1 0-1,0 0 1,1 0 0,-1-1 0,0 1 0,1-1 0,0 0 0,-1 0 0,1 0 0,0 0 0,0-1-1,0 1 1,0-1 0,0 0 0,1 0 0,-1-1 0,0 1 0,0-1 0,1 0 0,5-1 0,0 1 27,0 0 1,-1-1-1,1 0 1,0-1-1,-1 0 0,1-1 1,-1 0-1,0 0 1,12-7-1,-15 7 27,-1 0 0,1-1 0,-1 0 1,0 0-1,0 0 0,0-1 0,-1 0 0,1 0 0,-1 0 0,-1 0 0,1-1 0,-1 1 0,1-1 0,-2 0 0,1 0 0,-1 0 0,1-1 0,-2 1 0,1 0 0,1-13 0,-3 18-68,0 1 0,0-1 0,0 1 0,-1-1 1,1 1-1,0-1 0,0 1 0,0-1 0,0 1 0,0 0 0,-1-1 0,1 1 0,0-1 1,0 1-1,-1-1 0,1 1 0,0 0 0,-1-1 0,1 1 0,0 0 0,-1-1 0,1 1 0,-1 0 1,1 0-1,-1-1 0,1 1 0,0 0 0,-1 0 0,1 0 0,-1 0 0,1 0 0,-1-1 1,1 1-1,-1 0 0,1 0 0,-1 0 0,1 0 0,-1 0 0,1 0 0,-1 0 0,1 1 1,-1-1-1,1 0 0,0 0 0,-1 0 0,1 0 0,-1 1 0,1-1 0,-1 0 0,1 0 1,0 1-1,-1-1 0,0 1 0,-24 16-172,13-3 169,1 1 0,0 0 0,-13 27 0,21-37 46,0 1 0,0-1-1,1 1 1,-1 0 0,2 0 0,-1 0 0,1 1 0,0-1 0,0 0 0,0 0 0,1 1 0,0-1 0,0 0-1,2 9 1,-1-14-26,0 1 0,0-1 0,0 0 0,0 1 0,0-1 0,0 0-1,0 0 1,1 0 0,-1 0 0,0 0 0,1 0 0,-1 0 0,1-1-1,-1 1 1,1 0 0,-1-1 0,1 1 0,-1-1 0,1 0 0,0 1-1,-1-1 1,1 0 0,0 0 0,-1 0 0,4 0 0,45-7 262,-40 4-246,-1-1 0,0 0 0,0 0 1,-1-1-1,1 0 0,-1-1 1,0 0-1,0 0 0,12-14 1,-8 6 41,-1 1 0,0-2 0,-1 0 1,14-26-1,-50 85-542,20-36 474,1 0 0,0 0 1,0 0-1,1 1 0,0 0 0,1 0 0,0 0 0,0 0 0,1 0 0,0 1 1,-1 10-1,4-20 5,-1 1 1,1 0-1,-1 0 1,1 0 0,0-1-1,0 1 1,-1 0-1,1-1 1,0 1-1,0-1 1,0 1 0,0-1-1,-1 1 1,1-1-1,0 1 1,0-1-1,0 0 1,0 1 0,0-1-1,0 0 1,0 0-1,0 0 1,0 0-1,0 0 1,0 0 0,0 0-1,0 0 1,0-1-1,0 1 1,0 0-1,0 0 1,0-1 0,0 1-1,1-1 1,40-12 291,-28 4-265,0-1 0,-1 0 0,-1-1-1,1 0 1,-2-1 0,0 0 0,0-1 0,-1 0-1,0-1 1,-2 0 0,1-1 0,-2 1-1,8-21 1,-35 78 120,14-31-27,0-1 0,1 1 0,0 0-1,1 0 1,0 0 0,0 1 0,2-1 0,0 1 0,0 0 0,0 14 0,3-25-141,-1-1 1,1 1-1,-1-1 1,1 1-1,0-1 1,0 1-1,-1-1 1,1 0-1,0 1 1,0-1-1,0 0 1,0 0-1,1 0 1,-1 0-1,0 0 1,0 0-1,1 0 1,-1 0-1,1 0 1,-1 0-1,0-1 1,1 1-1,0-1 1,-1 1-1,3 0 1,20 2-2773,-3-5-4892,-10-3-2933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49.772"/>
    </inkml:context>
    <inkml:brush xml:id="br0">
      <inkml:brushProperty name="width" value="0.025" units="cm"/>
      <inkml:brushProperty name="height" value="0.025" units="cm"/>
    </inkml:brush>
  </inkml:definitions>
  <inkml:trace contextRef="#ctx0" brushRef="#br0">6 109 15054,'0'0'125,"0"0"-1,-1 0 1,1 0 0,0 0-1,0 0 1,0 0 0,-1 0-1,1 0 1,0 0-1,0 0 1,0 0 0,-1 0-1,1 0 1,0 0 0,0 0-1,0 0 1,0 0-1,-1 0 1,1 0 0,0 1-1,0-1 1,0 0-1,0 0 1,0 0 0,-1 0-1,1 0 1,0 1 0,0-1-1,0 0 1,0 0-1,0 0 1,0 1 0,0-1-1,0 0 1,0 0-1,0 0 1,0 1 0,0-1-1,0 0 1,0 0 0,0 0-1,0 0 1,0 1-1,0-1 1,0 0 0,0 0-1,0 0 1,0 1-1,0-1 1,0 0 0,0 0-1,0 0 1,0 1 0,0-1-1,1 0 1,-1 0-1,0 0 1,0 0 0,17 2 2025,25-10-1542,-38 6-554,1-1 0,-1 0 0,1 0 0,-1 0 1,0-1-1,0 1 0,0-1 0,-1 0 0,0 0 0,1 0 0,-1-1 0,-1 1 0,1-1 0,-1 1 0,1-1 0,-1 0 1,-1 0-1,1 0 0,-1 0 0,0-1 0,0 1 0,0-9 0,-1 14-57,1 0 0,-1 0 1,0 0-1,0-1 0,0 1 0,0 0 0,0 0 1,0 0-1,0 0 0,0-1 0,0 1 1,-1 0-1,1 0 0,0 0 0,0 0 0,0-1 1,0 1-1,0 0 0,0 0 0,0 0 0,0 0 1,0 0-1,0 0 0,0-1 0,-1 1 0,1 0 1,0 0-1,0 0 0,0 0 0,0 0 1,0 0-1,-1 0 0,1 0 0,0 0 0,0-1 1,0 1-1,0 0 0,0 0 0,-1 0 0,1 0 1,0 0-1,0 0 0,0 0 0,0 0 0,-1 0 1,1 0-1,0 0 0,0 0 0,0 1 1,-11 5-125,-8 12 14,-25 47 332,42-61-168,-1 1 0,1 0 1,0 0-1,0 0 0,0 0 1,1 0-1,0 0 0,0 0 1,0 1-1,1-1 0,-1 0 1,2 10-1,0-13-49,0-1-1,0 1 1,0-1-1,0 1 1,1-1-1,-1 0 1,1 1-1,-1-1 1,1 0 0,-1 0-1,1 0 1,-1 0-1,1 0 1,0-1-1,0 1 1,-1 0-1,1-1 1,0 1-1,0-1 1,0 0-1,0 0 1,-1 0 0,1 1-1,0-2 1,0 1-1,0 0 1,3-1-1,54-6-562,-27-4-37,-27 9 574,-1-1 0,1 1 0,0 1 0,-1-1 0,1 1 0,0 0 0,0 0 0,0 0 0,0 0 0,0 1 0,1 0 0,-1 0 0,9 2 0,-13-1 91,0 0 1,0 0-1,0 0 1,0 0-1,0 0 0,-1 0 1,1 0-1,0 0 0,0 0 1,-1 0-1,1 1 0,-1-1 1,1 0-1,0 3 0,-1-3-36,0 0-1,0 0 0,0 0 1,1 0-1,-1 1 0,0-1 0,1 0 1,-1 0-1,0 0 0,1 0 1,-1-1-1,1 1 0,0 0 1,-1 0-1,1 0 0,0 0 0,-1 0 1,1-1-1,0 1 0,0 0 1,0-1-1,0 1 0,0-1 1,0 1-1,0-1 0,0 1 0,0-1 1,0 1-1,0-1 0,0 0 1,0 0-1,0 0 0,0 1 1,0-1-1,0 0 0,0 0 0,0-1 1,0 1-1,1 0 0,-1 0 1,0 0-1,0-1 0,0 1 1,0 0-1,0-1 0,1 0 0,5-5 23,-1 1 0,1-1 0,-1-1 0,-1 1-1,1-1 1,-1 0 0,0-1 0,0 1-1,-1-1 1,0 0 0,3-10 0,8-11 93,-15 28-141,0 0 0,0 1 0,0-1 0,1 0 0,-1 0 0,0 0 0,1 1 0,-1-1-1,1 0 1,-1 1 0,1-1 0,-1 0 0,1 1 0,-1-1 0,1 0 0,0 1 0,-1-1 0,1 1 0,0 0 0,0-1 0,-1 1 0,1-1 0,0 1 0,0 0 0,1-1 0,5 18 188,-7-15-185,1 0 0,-1 0 1,0-1-1,0 1 0,1 0 0,-1-1 1,1 1-1,-1-1 0,1 1 0,0 0 1,0-1-1,0 0 0,0 1 0,0-1 0,0 1 1,0-1-1,0 0 0,0 0 0,1 0 1,-1 0-1,0 0 0,1 0 0,-1 0 1,1 0-1,-1 0 0,3 0 0,28-1-115,-26-1 84,-1 1 1,0 0 0,1 0-1,-1 0 1,0 1 0,1-1-1,-1 1 1,0 0-1,1 1 1,-1-1 0,0 1-1,0 0 1,0 1 0,7 3-1,-9-4 80,0 0 0,0 0 0,0 0 0,0-1 0,0 0 0,1 0 0,-1 0-1,0 0 1,1 0 0,-1 0 0,1-1 0,-1 0 0,1 0 0,5 0 0,52-12 279,0 0-570,-61 13 246,1-1 0,0 1 0,-1 0 0,1-1 0,-1 1 0,1 0 0,-1-1 0,1 1 1,-1 0-1,1 0 0,-1-1 0,0 1 0,1 0 0,-1 0 0,0 0 0,0-1 0,0 1 0,0 0 0,0 0 0,0 0 1,0 0-1,0 0 0,0-1 0,0 1 0,0 0 0,0 0 0,-1 1 0,-2 14-1637,-2-6-6660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50.811"/>
    </inkml:context>
    <inkml:brush xml:id="br0">
      <inkml:brushProperty name="width" value="0.025" units="cm"/>
      <inkml:brushProperty name="height" value="0.025" units="cm"/>
    </inkml:brush>
  </inkml:definitions>
  <inkml:trace contextRef="#ctx0" brushRef="#br0">148 171 16047,'1'-2'303,"1"0"-1,-1 0 1,-1 0-1,1 0 1,0 0-1,0 0 1,-1 0-1,1 0 1,-1 0 0,0 0-1,1 0 1,-1 0-1,0-1 1,0 1-1,-1-2 1,1 3-196,0 1 1,-1-1-1,1 0 1,0 0-1,-1 1 1,1-1-1,-1 0 0,1 1 1,-1-1-1,0 0 1,1 1-1,-1-1 1,1 1-1,-1-1 1,0 1-1,0-1 1,1 1-1,-1 0 1,0-1-1,0 1 1,1 0-1,-1 0 0,0-1 1,0 1-1,-1 0 1,-2 0-43,0 0 1,0 0-1,1 1 1,-1 0-1,0-1 0,0 1 1,1 0-1,-1 1 1,0-1-1,1 1 1,-1-1-1,1 1 0,0 0 1,-6 5-1,2-1-13,0-1 0,0 2 0,1-1 1,0 1-1,1 0 0,-1 0 0,1 0 0,1 1 0,-1 0 0,1 0 0,1 0 0,0 1 0,0-1 0,0 1 0,-1 11 0,4-19-47,0 0-1,0 0 1,0 0 0,0-1-1,0 1 1,0 0-1,1 0 1,-1 0 0,0 0-1,1 0 1,-1 0 0,0 0-1,1-1 1,-1 1-1,1 0 1,-1 0 0,1-1-1,0 1 1,-1 0-1,1-1 1,0 1 0,0 0-1,-1-1 1,1 1 0,0-1-1,0 1 1,0-1-1,-1 0 1,1 1 0,0-1-1,0 0 1,0 0 0,0 1-1,0-1 1,0 0-1,0 0 1,0 0 0,0 0-1,0 0 1,0 0-1,-1-1 1,1 1 0,0 0-1,0 0 1,1-1 0,47-13 225,-24 1-185,-1-1 0,-1-2 0,0 0 0,-1-1 0,0-1 0,-2-1 0,0-1 0,-2-1 0,0-1 0,-1 0-1,27-48 1,-38 57-362,-19 34 162,-22 38 94,26-42 70,1 0 0,0 0 0,1 1 0,1 0 0,1 0 0,-4 28 1,8-45-4,1 1 1,0 0-1,0 0 1,0-1 0,0 1-1,1 0 1,-1 0 0,0-1-1,1 1 1,-1 0 0,1-1-1,-1 1 1,1-1-1,0 1 1,0-1 0,0 1-1,-1-1 1,2 1 0,-1-1-1,0 0 1,0 1-1,2 0 1,0 0 21,0 0 0,-1-1 0,2 1 0,-1-1 0,0 0 0,0 0 0,0 0 0,0 0 0,1 0 0,6 0-1,0-1 52,0 0-1,1-1 1,-1 0-1,0 0 1,0-1-1,18-6 1,-19 5-69,-1 0 0,0-1 1,0 0-1,0-1 0,-1 0 1,1 0-1,-1-1 0,0 1 1,-1-2-1,0 1 0,0-1 1,0 0-1,0 0 0,-1 0 1,5-12-1,-9 19-20,-1 0-1,0-1 1,1 1-1,-1-1 1,0 1-1,0 0 1,0-1-1,1 1 1,-1-1-1,0 1 1,0 0-1,0-1 1,0 1-1,0-1 0,0 1 1,0-1-1,0 1 1,0-1-1,0 1 1,0 0-1,0-1 1,0 1-1,0-1 1,0 1-1,-1-1 1,1 1-1,0 0 1,0-1-1,0 1 1,-1-1-1,1 1 1,0 0-1,-1-1 1,-14 4-238,-15 16 106,28-18 142,-5 5 11,0 0 1,0 0-1,0 0 1,1 1 0,0 0-1,0 0 1,1 0-1,0 1 1,0 0-1,1 0 1,-4 8-1,8-15-7,0 0-1,0 0 0,0 0 1,0 0-1,0 0 0,1 0 1,-1 0-1,0 0 0,0 0 0,1 0 1,-1-1-1,1 1 0,-1 0 1,1 0-1,-1 0 0,1-1 0,-1 1 1,1 0-1,0 0 0,-1-1 1,1 1-1,0-1 0,0 1 1,-1-1-1,1 1 0,0-1 0,0 1 1,0-1-1,0 0 0,0 1 1,0-1-1,0 0 0,-1 0 0,1 0 1,2 1-1,40 4 160,-33-5-124,245 13 532,-255-37 2739,-9 0-3184,0 1 0,-1 0 0,-1 1 1,-22-33-1,9 14-421,50 40-2321,66 1-1700,-3 1-3545,-54-1 382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36:43.406"/>
    </inkml:context>
    <inkml:brush xml:id="br0">
      <inkml:brushProperty name="width" value="0.025" units="cm"/>
      <inkml:brushProperty name="height" value="0.025" units="cm"/>
    </inkml:brush>
  </inkml:definitions>
  <inkml:trace contextRef="#ctx0" brushRef="#br0">61 227 3844,'0'0'4553,"-8"1"-3330,-45 8 346,81-19-1526,-2-2 0,48-29-1,-46 25-26,0 1 0,1 1 0,37-13 0,15 7 218,157-17-1,-139 24-16,-24 4-137,118-1 0,-153 12-22,0 0 0,-1 3-1,0 1 1,69 21-1,-27 0 30,1-3-1,1-4 1,0-4-1,88 6 1,538 22 420,289-30-349,-631-17-124,-216 3-33,1033 6 30,-413-34-36,-475-2 24,0 14 1,339 23-1,164 23-81,95 7 124,-857-34-62,982 51-42,1920-11 31,-1373-58-16,-880-27 53,564-27 103,-567 4-121,-6-49 43,-633 109 42,0 1 1,59 3-1,-57 1 12,88-9 1,-134 9-54,-1 0 0,0 1 1,1-1-1,-1 1 0,1-1 1,-1 1-1,1 0 0,-1-1 0,1 1 1,-1-1-1,1 1 0,0 0 1,-1-1-1,1 1 0,0 0 0,0 0 1,-1-1-1,1 1 0,0 0 0,0-1 1,0 1-1,0 1 0,0-1-241,-1 1 0,1 0-1,0-1 1,-1 1 0,1-1 0,-1 1-1,0-1 1,1 1 0,-1-1 0,0 0-1,0 1 1,0-1 0,0 0 0,0 0-1,-1 2 1,-17 5-3115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51.171"/>
    </inkml:context>
    <inkml:brush xml:id="br0">
      <inkml:brushProperty name="width" value="0.025" units="cm"/>
      <inkml:brushProperty name="height" value="0.025" units="cm"/>
    </inkml:brush>
  </inkml:definitions>
  <inkml:trace contextRef="#ctx0" brushRef="#br0">88 0 15118,'0'0'5157,"-32"71"-2755,16-38-288,-2 2-928,7-1-738,6 0-320,-1-5-128,6-4-640,6-7-1795,8-9-1120,6-9-1826,1 0-1506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51.517"/>
    </inkml:context>
    <inkml:brush xml:id="br0">
      <inkml:brushProperty name="width" value="0.025" units="cm"/>
      <inkml:brushProperty name="height" value="0.025" units="cm"/>
    </inkml:brush>
  </inkml:definitions>
  <inkml:trace contextRef="#ctx0" brushRef="#br0">283 1 16143,'0'0'1986,"-45"54"-1505,27-19 480,2 3-417,2 1-320,5 1-160,4-3 0,3-1-32,2-3-544,0-5-1058,0-8-1857,0-6-4036</inkml:trace>
  <inkml:trace contextRef="#ctx0" brushRef="#br0" timeOffset="0.99">1 259 15631,'0'0'9321,"73"-38"-7624,-34 27-832,6 2-577,-4 0-224,3 4-832,1-3-3460,-2-1-7431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4:24.874"/>
    </inkml:context>
    <inkml:brush xml:id="br0">
      <inkml:brushProperty name="width" value="0.025" units="cm"/>
      <inkml:brushProperty name="height" value="0.025" units="cm"/>
    </inkml:brush>
  </inkml:definitions>
  <inkml:trace contextRef="#ctx0" brushRef="#br0">34 0 4420,'0'0'17814,"1"10"-17285,2 215-663,-3-225-53,0 1-1,0 0 0,0-1 0,0 1 0,0 0 1,-1 0-1,1-1 0,0 1 0,0 0 0,-1-1 0,1 1 1,0 0-1,-1-1 0,1 1 0,0-1 0,-1 1 1,1 0-1,-1-1 0,1 1 0,-1-1 0,1 1 0,-1-1 1,0 0-1,1 1 0,-1-1 0,1 0 0,-1 1 1,0-1-1,1 0 0,-1 0 0,0 1 0,0-1 1,1 0-1,-1 0 0,0 0 0,1 0 0,-1 0 0,0 0 1,0 0-1,1 0 0,-1 0 0,0 0 0,0-1 1,-15 1-5531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4:25.219"/>
    </inkml:context>
    <inkml:brush xml:id="br0">
      <inkml:brushProperty name="width" value="0.025" units="cm"/>
      <inkml:brushProperty name="height" value="0.025" units="cm"/>
    </inkml:brush>
  </inkml:definitions>
  <inkml:trace contextRef="#ctx0" brushRef="#br0">1 19 865,'0'0'21877,"55"-17"-21109,-26 16-479,5 1-257,0 0 0,0 0-1153,-2 0-1506,-7 0-1633,1 0-1505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4:25.604"/>
    </inkml:context>
    <inkml:brush xml:id="br0">
      <inkml:brushProperty name="width" value="0.025" units="cm"/>
      <inkml:brushProperty name="height" value="0.025" units="cm"/>
    </inkml:brush>
  </inkml:definitions>
  <inkml:trace contextRef="#ctx0" brushRef="#br0">212 18 15791,'0'0'3529,"-6"9"-2766,-42 65-125,-109 126 0,210-263-5335,48-78 1,-76 106 4175,-11 11 540,12-14 523,-24 52 2158,-6 8-1700,-28 47 681,21-46-629,0 0-1,1 1 0,-9 35 0,17-53-1207,1 1 0,0 0 0,1-1 0,-1 1 0,1 0 0,1 0 0,0 8 0,0-11-307,0 0 0,1 1 0,-1-1 0,1 0-1,-1 0 1,1 0 0,1 0 0,-1-1 0,0 1-1,1-1 1,0 1 0,3 2 0,-87-81 1365,43 32 7762,85 46-8082,-24 0-666,53 2-315,-39-7-2660,-5-8-3899,-24 2 2628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4:26.586"/>
    </inkml:context>
    <inkml:brush xml:id="br0">
      <inkml:brushProperty name="width" value="0.025" units="cm"/>
      <inkml:brushProperty name="height" value="0.025" units="cm"/>
    </inkml:brush>
  </inkml:definitions>
  <inkml:trace contextRef="#ctx0" brushRef="#br0">49 20 8392,'0'0'10917,"0"-4"-10848,0-11 647,2 21 1499,-1 35-298,-4-19-1335,-1-1 1,0 1 0,-11 28-1,9-34-400,1 1 0,1 0 0,1 0 0,0 0-1,1 0 1,0 29 0,2-46-176,0 1 0,1-1 0,-1 1 1,0 0-1,1-1 0,-1 1 0,0-1 0,1 1 0,-1-1 0,1 1 0,-1-1 1,1 1-1,-1-1 0,1 1 0,-1-1 0,1 0 0,0 1 0,-1-1 0,1 0 1,-1 0-1,1 1 0,0-1 0,-1 0 0,1 0 0,0 0 0,-1 0 1,1 0-1,0 0 0,-1 0 0,1 0 0,0 0 0,-1 0 0,1 0 0,0 0 1,-1 0-1,1-1 0,0 1 0,-1 0 0,1 0 0,-1-1 0,2 0 1,28-12 178,5-18-149,-30 24-117,1 1 1,1 1-1,-1-1 0,1 1 1,0 0-1,15-8 1,-22 14 62,1-1 0,0 1 0,-1-1 1,1 1-1,-1 0 0,1-1 0,-1 1 1,1-1-1,-1 1 0,0 0 0,1-1 1,-1 1-1,0 0 0,1 0 1,-1-1-1,0 1 0,0 0 0,0 0 1,0 0-1,0-1 0,0 1 0,0 0 1,0 0-1,0-1 0,0 1 0,0 0 1,0 0-1,0 0 0,-1-1 0,0 2 1,-4 31 182,4-31-125,1 1 0,-2 0 0,1-1-1,0 1 1,0 0 0,-1-1 0,1 0-1,-1 1 1,0-1 0,0 0 0,0 0-1,0 0 1,0 0 0,0 0 0,-1 0-1,1 0 1,-1-1 0,1 0 0,-1 1 0,1-1-1,-1 0 1,0 0 0,0 0 0,1-1-1,-1 1 1,0 0 0,0-1 0,0 0-1,0 0 1,0 0 0,0 0 0,0 0 0,1-1-1,-1 1 1,0-1 0,0 0 0,0 0-1,1 0 1,-1 0 0,0 0 0,1-1-1,-1 1 1,1-1 0,0 1 0,-1-1-1,1 0 1,0 0 0,-2-3 0,-2-1-294,4 5 79,0-1 0,1 1 1,-1-1-1,0 0 0,1 1 1,-1-1-1,1 0 0,0 0 1,0 0-1,0 0 0,0-1 0,-1-3 1,2 6-1076,27 0-4088,18 0-753,-19 0 1116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4:27.012"/>
    </inkml:context>
    <inkml:brush xml:id="br0">
      <inkml:brushProperty name="width" value="0.025" units="cm"/>
      <inkml:brushProperty name="height" value="0.025" units="cm"/>
    </inkml:brush>
  </inkml:definitions>
  <inkml:trace contextRef="#ctx0" brushRef="#br0">131 60 6342,'0'0'11766,"1"-8"-9070,4-26-545,-5 34-2089,0-1 0,0 1 0,0-1 0,1 1 0,-1-1 0,0 0 0,0 1-1,0-1 1,0 1 0,0-1 0,0 1 0,-1-1 0,1 0 0,0 1 0,0-1 0,0 1 0,0-1 0,-1 1 0,1-1 0,0 1 0,-1-1-1,1 1 1,0-1 0,-1 1 0,1-1 0,0 1 0,-1-1 0,1 1 0,-1 0 0,1-1 0,-1 1 0,1 0 0,-1-1 0,1 1 0,-1 0-1,1 0 1,-1 0 0,0-1 0,1 1 0,-1 0 0,1 0 0,-1 0 0,1 0 0,-1 0 0,0 0 0,1 0 0,-1 0 0,1 0 0,-1 0-1,0 1 1,1-1 0,-1 0 0,1 0 0,-1 1 0,0-1 0,-27 14-113,-5 28 160,31-41-105,1 1 1,0 0-1,0 0 1,0 0-1,0 0 1,0 0 0,0 0-1,1 0 1,-1 0-1,1 1 1,-1-1-1,1 0 1,0 0-1,0 0 1,0 1-1,0-1 1,0 0-1,0 0 1,1 0 0,-1 1-1,1-1 1,1 3-1,-1-3 3,1-1 0,-1 0 1,0 0-1,1 0 0,0 0 0,-1-1 0,1 1 0,-1 0 1,1-1-1,0 1 0,0-1 0,-1 1 0,1-1 0,0 0 1,0 0-1,2 0 0,39-1-108,-28 1-229,-12-1 244,0 1 1,0 0-1,0 0 1,0 0 0,0 1-1,0-1 1,-1 1 0,1-1-1,0 1 1,0 0-1,-1 0 1,1 0 0,0 0-1,-1 1 1,1-1-1,-1 1 1,0 0 0,4 3-1,-4-2 58,0 1 0,0-1 0,0 1-1,-1 0 1,0-1 0,0 1-1,0 0 1,0 0 0,0 0 0,-1 0-1,0 0 1,0 0 0,0 5 0,0 5 279,-1 0 0,-1 0 1,0 0-1,0-1 0,-2 1 0,-7 19 1,11-30-163,-1 0-1,0-1 1,0 1 0,0-1 0,-1 1 0,1-1 0,0 0 0,-1 1 0,0-1-1,1 0 1,-1 0 0,0 0 0,0 0 0,0 0 0,0-1 0,-1 1-1,1 0 1,0-1 0,-1 0 0,1 0 0,-1 1 0,0-1 0,1-1-1,-1 1 1,0 0 0,1-1 0,-1 1 0,0-1 0,0 0 0,1 0-1,-1 0 1,0 0 0,0-1 0,1 1 0,-1-1 0,0 1 0,1-1-1,-1 0 1,1 0 0,-5-2 0,0-1-180,1-1 1,-1 1-1,1-1 0,0-1 0,1 1 1,-1-1-1,1 0 0,0 0 0,0 0 1,1-1-1,0 1 0,0-1 0,1 0 1,-1-1-1,2 1 0,-1 0 0,1-1 1,0 0-1,0 1 0,0-16 0,3 20-149,-1 0-1,1 0 1,1 0 0,-1 0-1,0 0 1,1 0-1,-1 1 1,1-1 0,0 0-1,0 1 1,0-1-1,0 1 1,0 0 0,1 0-1,-1 0 1,1 0-1,0 0 1,-1 0 0,1 1-1,4-2 1,66-29-8837,-63 29 6408,29-11-7779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4:27.667"/>
    </inkml:context>
    <inkml:brush xml:id="br0">
      <inkml:brushProperty name="width" value="0.025" units="cm"/>
      <inkml:brushProperty name="height" value="0.025" units="cm"/>
    </inkml:brush>
  </inkml:definitions>
  <inkml:trace contextRef="#ctx0" brushRef="#br0">107 213 16720,'0'0'9043,"-8"-2"-7746,3 0-1181,-1 0-1,1 1 0,0 0 0,-1 0 1,1 0-1,-1 1 0,1 0 0,-7 0 1,9 1-88,1-1 1,0 0-1,0 1 1,0 0-1,0-1 1,0 1-1,0 0 1,1 0-1,-1 0 1,0 0-1,0 0 1,1 1 0,-1-1-1,0 1 1,1-1-1,0 1 1,-1-1-1,1 1 1,0 0-1,0-1 1,0 1-1,0 0 1,0 0-1,0 0 1,0 0-1,1 0 1,-1 0-1,1 0 1,-1 0 0,1 3-1,0-4-24,0-1-1,0 1 1,-1 0-1,1-1 1,0 1 0,1 0-1,-1-1 1,0 1-1,0-1 1,0 1-1,0 0 1,0-1 0,1 1-1,-1 0 1,0-1-1,1 1 1,-1-1 0,0 1-1,1-1 1,-1 1-1,0-1 1,1 1-1,-1-1 1,1 1 0,-1-1-1,1 1 1,-1-1-1,1 0 1,0 1 0,0-1-1,25 4 140,-19-4-111,-1-1 1,1 1-1,-1-2 1,1 1-1,11-5 1,-10 2-46,0-1 0,-1-1 0,1 1 0,-1-1 0,0-1 0,-1 1 0,1-1 0,-1 0 0,-1-1 0,1 0 1,5-10-1,-32 48-739,17-25 668,0 0 0,0 1-1,0-1 1,1 1-1,-1-1 1,1 1-1,1 0 1,-1 0-1,1 0 1,0 1 0,0-1-1,1 1 1,0-1-1,-1 12 1,4-18-149,-1 1 1,1-1-1,0 1 1,-1-1-1,1 0 1,0 0-1,-1 0 1,1 0-1,-1 0 1,1 0-1,0 0 1,-1 0-1,1-1 1,0 1-1,-1-1 1,1 1 0,-1-1-1,1 0 1,2-1-1,2-3-663,0 0-1,-1-1 1,1 0 0,-1 0-1,0-1 1,-1 1 0,1-1-1,-1 0 1,5-14-1,25-74-3892,-28 76 5084,9-28 400,3-7 3948,-17 46 4945,-26 49-7390,18-31-1972,0 0-1,0 1 1,1 0 0,1 0-1,0 0 1,0 1 0,1 0-1,0 0 1,1 0 0,1 0-1,-2 13 1,4-24-231,0-1-1,0 1 1,1-1-1,-1 1 0,0-1 1,0 1-1,0-1 1,0 1-1,0-1 1,1 0-1,-1 1 1,0-1-1,1 1 1,-1-1-1,0 0 1,0 1-1,1-1 1,-1 0-1,1 1 1,-1-1-1,0 0 1,1 0-1,-1 1 1,1-1-1,-1 0 1,0 0-1,1 0 1,-1 0-1,1 1 1,-1-1-1,1 0 0,0 0 1,24-1-307,20-12-262,-36 9 491,-5 1 64,0 1 0,1 1 1,-1-1-1,0 1 1,0-1-1,1 1 1,-1 0-1,6 0 0,-10 1 25,0 0-1,1 1 0,-1-1 0,1 0 0,-1 0 0,1 1 0,-1-1 0,0 0 1,1 1-1,-1-1 0,0 0 0,1 1 0,-1-1 0,0 0 0,0 1 0,1-1 0,-1 1 1,0-1-1,0 0 0,0 1 0,1-1 0,-1 1 0,0-1 0,0 1 0,0-1 1,0 1-1,0-1 0,0 1 0,0-1 0,0 0 0,0 1 0,0-1 0,0 1 0,0-1 1,-1 1-1,1-1 0,0 1 0,-4 16 398,2-13-307,0 0-1,0 0 1,-1 0-1,1 0 0,-1-1 1,0 0-1,0 1 0,0-1 1,0 0-1,-1 0 0,1-1 1,-1 1-1,0-1 1,0 1-1,0-1 0,-6 2 1,6-3-336,1 1 0,0-1 0,-1-1 1,1 1-1,-1-1 0,1 1 1,-1-1-1,1 0 0,-1 0 0,1 0 1,-1-1-1,1 1 0,-7-3 0,10 3 0,-1 0-1,1-1 1,0 1-1,-1 0 1,1 0-1,0 0 0,-1-1 1,1 1-1,0 0 1,-1 0-1,1-1 1,0 1-1,0 0 0,0-1 1,-1 1-1,1 0 1,0-1-1,0 1 1,0 0-1,0-1 0,-1 1 1,1-1-1,0 1 1,0 0-1,0-1 1,0 1-1,0-1 0,0 1 1,0 0-1,0-1 1,0-8-6273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4:28.218"/>
    </inkml:context>
    <inkml:brush xml:id="br0">
      <inkml:brushProperty name="width" value="0.025" units="cm"/>
      <inkml:brushProperty name="height" value="0.025" units="cm"/>
    </inkml:brush>
  </inkml:definitions>
  <inkml:trace contextRef="#ctx0" brushRef="#br0">1 113 17809,'0'0'11141,"10"-3"-10847,2-1-256,9-2 29,1-1 0,26-12 0,-45 18-62,1-1 0,-1 1 0,1-1 0,-1 0 0,1 0-1,-1 0 1,0 0 0,0-1 0,0 1 0,0-1 0,-1 0 0,1 0 0,-1 0 0,0 0 0,1 0 0,-1 0 0,-1-1-1,1 1 1,0-1 0,-1 1 0,0-1 0,2-6 0,-3 10-7,0 0 0,0 0 0,0 0-1,0-1 1,0 1 0,0 0 0,0 0 0,0 0 0,0-1-1,0 1 1,0 0 0,0 0 0,-1 0 0,1 0 0,0-1 0,0 1-1,0 0 1,0 0 0,0 0 0,0 0 0,0-1 0,-1 1 0,1 0-1,0 0 1,0 0 0,0 0 0,0 0 0,-1 0 0,1-1-1,0 1 1,0 0 0,0 0 0,0 0 0,-1 0 0,1 0 0,0 0-1,0 0 1,0 0 0,-1 0 0,1 0 0,0 0 0,0 0 0,0 0-1,-1 0 1,1 0 0,0 0 0,-14 7-221,-9 11-110,-2 16 456,23-32-99,1 0 0,0 0 1,0 0-1,0 1 0,0-1 0,1 0 0,-1 0 1,1 0-1,-1 1 0,1-1 0,0 0 0,0 1 0,0-1 1,0 0-1,0 1 0,1 3 0,0-6-8,0 1-1,0 0 1,0 0-1,0 0 0,0 0 1,1-1-1,-1 1 1,0-1-1,0 1 1,1-1-1,-1 1 1,0-1-1,1 0 0,-1 0 1,1 1-1,-1-1 1,0 0-1,1 0 1,-1 0-1,3-1 1,32-2 177,-27 0-252,1 0 1,-1-1-1,0 0 0,0 0 1,-1-1-1,9-6 1,-8 5-76,1 1 0,-1-1 1,1 2-1,20-8 1,-30 12 125,0 0 0,1 0 1,-1 0-1,0 0 0,0 0 1,1 0-1,-1 0 1,0 0-1,0 0 0,1 0 1,-1 0-1,0 0 0,1 0 1,-1 0-1,0 0 0,0 0 1,1 0-1,-1 0 1,0 0-1,0 0 0,1 0 1,-1 1-1,0-1 0,0 0 1,1 0-1,-1 0 0,0 0 1,0 1-1,0-1 1,1 0-1,-1 0 0,0 1 1,0-1-1,0 0 0,0 0 1,0 1-1,1-1 0,-1 0 1,0 0-1,0 1 1,0-1-1,-2 17-61,-10 16 389,5-21-113,4-7-32,0 0 0,0 0 0,0 0 0,1 0 0,0 1 0,0-1 0,-2 10 0,5-14-156,0 0 0,-1-1 0,1 1 0,-1-1 0,1 1 0,0-1 0,-1 1 0,1-1 0,0 1 0,0-1-1,-1 0 1,1 1 0,0-1 0,0 0 0,0 0 0,-1 1 0,1-1 0,0 0 0,0 0 0,0 0 0,0 0 0,0 0 0,-1 0 0,1 0 0,0-1 0,0 1 0,0 0-1,-1 0 1,1-1 0,0 1 0,0 0 0,0-1 0,-1 1 0,2-1 0,31-12 82,65-69-2915,-111 111 2024,4-18 280,-25 34 1214,22-18-8356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4:28.637"/>
    </inkml:context>
    <inkml:brush xml:id="br0">
      <inkml:brushProperty name="width" value="0.025" units="cm"/>
      <inkml:brushProperty name="height" value="0.025" units="cm"/>
    </inkml:brush>
  </inkml:definitions>
  <inkml:trace contextRef="#ctx0" brushRef="#br0">1225 4 8872,'0'0'12802,"-7"-1"-11585,-4 0-1079,0 0-1,0 0 1,0 1 0,0 0 0,0 1-1,0 1 1,0 0 0,1 0 0,-15 5-1,-244 77 1969,13-6-2044,149-37 146,3 5 0,-136 81 0,224-117-417,-46 32-136,58-39 59,1 0 0,-1 0-1,1 0 1,0 0 0,0 0 0,0 1-1,0 0 1,1-1 0,-1 1-1,1 0 1,0 0 0,-2 7-1,3-10 77,1-1-1,0 1 1,0-1-1,0 1 1,0 0-1,0-1 1,0 1-1,0-1 1,0 1-1,0 0 0,0-1 1,0 1-1,0-1 1,0 1-1,1-1 1,-1 1-1,0 0 1,0-1-1,1 1 1,-1-1-1,0 1 1,1-1-1,-1 1 1,1-1-1,-1 0 1,0 1-1,1-1 1,-1 1-1,1-1 0,-1 0 1,1 1-1,-1-1 1,1 0-1,-1 0 1,1 1-1,0-1 1,-1 0-1,1 0 1,22 6-7862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36:51.922"/>
    </inkml:context>
    <inkml:brush xml:id="br0">
      <inkml:brushProperty name="width" value="0.025" units="cm"/>
      <inkml:brushProperty name="height" value="0.025" units="cm"/>
    </inkml:brush>
  </inkml:definitions>
  <inkml:trace contextRef="#ctx0" brushRef="#br0">1 55 3908,'0'0'4543,"9"6"-4410,-4-3-108,0 1 1,0-1-1,1 0 1,-1-1-1,1 1 0,0-1 1,0 0-1,0-1 0,0 1 1,0-1-1,0-1 0,0 1 1,0-1-1,1 0 0,10-1 1,207-12 139,3 1 444,30-20 50,313 3 0,-501 34-609,0 3-1,103 25 0,32 5 166,22-20 146,288-14 0,-260-7-239,132 16-107,-1-1 7,-55-13-3,887 21 37,-255-2 926,88-30-912,-351 91-38,-690-78-32,583 48 52,6-50 34,-238-3-64,331-12-81,248 26 118,-344 18 16,-339-27-162,281-35 1,-132 3 24,-4 29 100,-201 5-461,-154-6-1701,-6-10-1901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6:30.654"/>
    </inkml:context>
    <inkml:brush xml:id="br0">
      <inkml:brushProperty name="width" value="0.025" units="cm"/>
      <inkml:brushProperty name="height" value="0.025" units="cm"/>
    </inkml:brush>
  </inkml:definitions>
  <inkml:trace contextRef="#ctx0" brushRef="#br0">0 396 7687,'0'0'5958,"11"-7"-5846,-4 2-176,0 0-1,0 1 0,0 0 1,1 0-1,0 0 1,-1 1-1,1 1 1,0-1-1,1 1 1,-1 1-1,9-2 1,469-12-2806,-160 8 3017,1997-70 2112,-730-4-456,-320 13 808,-28 50-1145,-1217 18-1490,-5 0-261,-2 1-115,-1-2 1,30-3 0,-45 3-76,0 0 1,0 0-1,0-1 1,0 0-1,0 0 1,0 0-1,0 0 1,-1-1-1,1 1 1,-1-1-1,0 0 1,0-1 0,0 1-1,6-7 1,11-27-8917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3.297"/>
    </inkml:context>
    <inkml:brush xml:id="br0">
      <inkml:brushProperty name="width" value="0.025" units="cm"/>
      <inkml:brushProperty name="height" value="0.025" units="cm"/>
    </inkml:brush>
  </inkml:definitions>
  <inkml:trace contextRef="#ctx0" brushRef="#br0">1 0 17136,'0'0'8163,"0"9"-7614,-1 6-380,1 0 0,1 0 0,1 1 0,0-1 0,1 0 0,1-1 0,10 29 0,-12-37-244,0-1-1,1 0 1,0 1-1,0-1 1,1 0-1,0-1 1,0 1-1,0 0 1,0-1-1,8 7 1,-8-9-141,-1 0 0,1-1 1,-1 1-1,1 0 0,0-1 1,0 0-1,-1 0 0,1 0 0,0 0 1,0-1-1,0 0 0,0 1 1,0-1-1,0-1 0,0 1 1,0 0-1,0-1 0,4-1 1,-2-1-797,0 0 1,-1 0-1,1 0 1,0-1 0,-1 0-1,0 0 1,0-1-1,0 1 1,-1-1 0,1 0-1,-1 0 1,6-10-1,9-16-7727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3.653"/>
    </inkml:context>
    <inkml:brush xml:id="br0">
      <inkml:brushProperty name="width" value="0.025" units="cm"/>
      <inkml:brushProperty name="height" value="0.025" units="cm"/>
    </inkml:brush>
  </inkml:definitions>
  <inkml:trace contextRef="#ctx0" brushRef="#br0">186 0 6566,'0'0'13421,"-9"14"-12006,-32 56 1038,-54 125 0,82-162-3537,-14 59 0,26-85-417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4.042"/>
    </inkml:context>
    <inkml:brush xml:id="br0">
      <inkml:brushProperty name="width" value="0.025" units="cm"/>
      <inkml:brushProperty name="height" value="0.025" units="cm"/>
    </inkml:brush>
  </inkml:definitions>
  <inkml:trace contextRef="#ctx0" brushRef="#br0">133 36 9545,'0'0'12284,"-4"9"-10902,-40 80 530,24-52-1692,1 1 1,-25 73-1,43-99-2038,5-11 217,18-23-1214,28-48-3091,-47 65 5042,29-40-3652,2-2-865</inkml:trace>
  <inkml:trace contextRef="#ctx0" brushRef="#br0" timeOffset="1">207 61 641,'6'-10'2230,"-2"2"-688,1 1 0,0-1 0,0 1 0,1 0 0,8-7 0,-13 18 2508,-3 16-2617,-6 3-142,-2-1 0,0 1 0,-18 26 1,-20 43 1049,44-82-2273,0-1-1,0 1 1,2 0 0,-1 0 0,1 0 0,-1 18 0,3-28-122,0 0 1,0 1-1,0-1 1,0 0-1,0 0 1,0 1-1,0-1 1,0 0-1,0 1 1,1-1-1,-1 0 0,0 0 1,0 0-1,0 1 1,0-1-1,1 0 1,-1 0-1,0 0 1,0 1-1,1-1 1,-1 0-1,0 0 1,0 0-1,1 0 0,-1 0 1,0 0-1,0 1 1,1-1-1,-1 0 1,0 0-1,1 0 1,-1 0-1,0 0 1,1 0-1,-1 0 1,0 0-1,0 0 1,1 0-1,-1 0 0,0-1 1,1 1-1,-1 0 1,0 0-1,0 0 1,1 0-1,-1 0 1,0 0-1,0-1 1,0 1-1,1 0 1,-1 0-1,0 0 0,0-1 1,1 1-1,13-16-3818,-12-2-495,-2-5-2092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4.387"/>
    </inkml:context>
    <inkml:brush xml:id="br0">
      <inkml:brushProperty name="width" value="0.025" units="cm"/>
      <inkml:brushProperty name="height" value="0.025" units="cm"/>
    </inkml:brush>
  </inkml:definitions>
  <inkml:trace contextRef="#ctx0" brushRef="#br0">1 236 9417,'0'0'15278,"39"29"-14861,-5-28-257,0-1-64,3 0-512,-1-5-1859,-8-8-607,-1-8-1859,-5-2-2498</inkml:trace>
  <inkml:trace contextRef="#ctx0" brushRef="#br0" timeOffset="1">375 0 3011,'0'0'17558,"0"9"-16079,0 6-981,-2-1 0,0 1 1,-1-1-1,-1 1 1,0-1-1,-7 17 1,-47 94 845,12-26-1010,40-86-398,-3 6-208,1 1 1,1 0-1,0 1 1,2 0-1,0 0 1,-3 43 0,8-64 186,0 0 0,0 0 0,-1 1 1,1-1-1,0 0 0,0 0 1,0 1-1,0-1 0,0 0 1,0 0-1,0 1 0,0-1 1,0 0-1,0 0 0,1 1 1,-1-1-1,0 0 0,0 0 0,0 1 1,0-1-1,0 0 0,0 0 1,0 1-1,1-1 0,-1 0 1,0 0-1,0 0 0,0 1 1,0-1-1,1 0 0,-1 0 1,0 0-1,0 0 0,1 0 0,-1 0 1,0 1-1,0-1 0,1 0 1,-1 0-1,0 0 0,0 0 1,1 0-1,-1 0 0,0 0 1,0 0-1,1 0 0,-1 0 1,14-9-2733,11-19-3541,-2-4-4180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4.717"/>
    </inkml:context>
    <inkml:brush xml:id="br0">
      <inkml:brushProperty name="width" value="0.025" units="cm"/>
      <inkml:brushProperty name="height" value="0.025" units="cm"/>
    </inkml:brush>
  </inkml:definitions>
  <inkml:trace contextRef="#ctx0" brushRef="#br0">180 1 15695,'0'0'9652,"-9"2"-9369,-3 3-261,1 0 0,-1 0 0,1 1 1,0 0-1,1 1 0,-19 16 1,21-17 34,1 0 0,0 1 0,0 0 0,1 0 0,-1 0 1,2 1-1,-1 0 0,1 1 0,0-1 0,-6 18 0,11-25-53,-1-1 0,1 0-1,0 1 1,0-1-1,0 1 1,0-1 0,0 1-1,0-1 1,0 1-1,0-1 1,0 0 0,0 1-1,1-1 1,-1 1-1,0-1 1,0 1 0,0-1-1,0 0 1,1 1-1,-1-1 1,0 1 0,0-1-1,1 0 1,-1 1-1,0-1 1,1 0 0,-1 1-1,0-1 1,1 0-1,-1 0 1,0 1 0,1-1-1,0 0 1,21 5 130,30-9-43,-47 4-124,97-8-1445,-102 8 1476,1 0 1,0 0 0,0 0-1,-1 0 1,1 0 0,0 0-1,-1 0 1,1 0 0,0 0-1,0 1 1,-1-1 0,1 0-1,0 1 1,-1-1 0,1 0-1,0 1 1,-1-1 0,1 1-1,-1-1 1,1 1 0,-1-1 0,1 1-1,-1-1 1,1 1 0,-1 0-1,1-1 1,-1 1 0,0 0-1,1-1 1,-1 1 0,0 0-1,0-1 1,1 1 0,-1 0-1,0 0 1,0-1 0,0 1-1,0 0 1,0 0 0,0-1-1,0 1 1,0 0 0,0 0-1,-1-1 1,1 1 0,0 0 0,0-1-1,-1 1 1,1 0 0,0-1-1,-1 1 1,1 0 0,-1-1-1,1 1 1,-1-1 0,0 2-1,-1 2 215,-1 1 0,1-1 0,-1 1 0,-1-1 0,1 0-1,-7 6 1,-3 0 367,0-1 0,-1-1-1,-20 9 1,29-14-542,0-1 0,0 0 0,0-1 0,0 1 0,0-1 0,-1 0 0,1 0 0,0 0 0,-1-1 0,1 0 0,-1 0 0,1-1 0,-10-1 0,14 2-135,0-1 1,0 1-1,1-1 1,-1 1-1,0-1 1,0 0-1,1 1 1,-1-1-1,0 0 1,1 0-1,-1 1 1,0-1-1,1 0 1,-1 0-1,1 0 1,0 0-1,-1 0 1,1 0-1,0 0 1,-1 0-1,1 0 1,0 0-1,0 0 1,0 0-1,0 0 1,0 0-1,0 0 1,0 0-1,0 0 1,0 0-1,1 0 1,-1 0-1,1-1 1,12-32-3830,8 7-339,2-3-2056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5.088"/>
    </inkml:context>
    <inkml:brush xml:id="br0">
      <inkml:brushProperty name="width" value="0.025" units="cm"/>
      <inkml:brushProperty name="height" value="0.025" units="cm"/>
    </inkml:brush>
  </inkml:definitions>
  <inkml:trace contextRef="#ctx0" brushRef="#br0">175 0 12716,'0'0'10180,"-4"10"-8482,1-2-1413,-10 21 303,1 0-1,1 1 1,2 1 0,1-1-1,2 2 1,-5 51 0,12-71 839,1-1-3626,-1 2-6722,-9-24 709,-12-21 4219,-1 0 3577,-7-9 4846,4-1 5265,40 37-4300,29 4-5785,-42 1 675,28 0-320,36-1-949,-20-3-3442,-9-3-2354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5.432"/>
    </inkml:context>
    <inkml:brush xml:id="br0">
      <inkml:brushProperty name="width" value="0.025" units="cm"/>
      <inkml:brushProperty name="height" value="0.025" units="cm"/>
    </inkml:brush>
  </inkml:definitions>
  <inkml:trace contextRef="#ctx0" brushRef="#br0">79 1 9769,'0'0'11211,"-12"45"-31070</inkml:trace>
  <inkml:trace contextRef="#ctx0" brushRef="#br0" timeOffset="1">1 259 18225,'0'0'9161,"23"-26"-22806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5.943"/>
    </inkml:context>
    <inkml:brush xml:id="br0">
      <inkml:brushProperty name="width" value="0.025" units="cm"/>
      <inkml:brushProperty name="height" value="0.025" units="cm"/>
    </inkml:brush>
  </inkml:definitions>
  <inkml:trace contextRef="#ctx0" brushRef="#br0">119 1 17360,'0'0'7341,"-5"9"-6898,-15 25-341,3 1 0,0 1 0,-12 43 0,22-57-64,0 1 0,2 0-1,0 0 1,2 0 0,1 1 0,1 46-1,1-67-83,1-1 0,0 1 0,-1-1 0,1 0 0,0 1 0,1-1 0,-1 0 0,0 0 0,1 0 0,-1 0 0,1 0-1,0 0 1,-1 0 0,1 0 0,0-1 0,0 1 0,0-1 0,0 1 0,1-1 0,-1 0 0,0 0 0,1 0-1,-1 0 1,0 0 0,1 0 0,-1-1 0,1 1 0,-1-1 0,1 0 0,-1 0 0,5 0 0,7 1-523,1-1 0,0 0 0,0-2 0,15-2 1,-13 0-1354,0 0 0,0-2 0,0 0 0,17-9 1,12-8-8014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6.338"/>
    </inkml:context>
    <inkml:brush xml:id="br0">
      <inkml:brushProperty name="width" value="0.025" units="cm"/>
      <inkml:brushProperty name="height" value="0.025" units="cm"/>
    </inkml:brush>
  </inkml:definitions>
  <inkml:trace contextRef="#ctx0" brushRef="#br0">155 30 7271,'-9'0'5680,"-1"1"-4902,1 0 0,-1 0-1,0 1 1,1 1 0,-1 0 0,1 0 0,-15 7-1,21-9-610,0 1-1,-1-1 1,1 1 0,0 0-1,0 0 1,0 0-1,0 1 1,1-1-1,-1 1 1,0-1-1,1 1 1,0 0-1,0 0 1,0 0-1,0 0 1,0 0-1,0 0 1,1 1-1,0-1 1,-1 1-1,1-1 1,1 1-1,-1-1 1,0 1-1,1-1 1,0 1-1,0 4 1,0-7-152,1 1 1,-1-1-1,1 0 1,0 0 0,-1 0-1,1 0 1,0 0-1,0 0 1,0 0-1,0 0 1,-1 0-1,1 0 1,1-1-1,-1 1 1,0 0-1,0-1 1,0 1-1,0-1 1,0 1 0,1-1-1,-1 1 1,0-1-1,0 0 1,1 0-1,-1 0 1,0 0-1,0 1 1,1-2-1,0 1 1,45-1 318,-42 0-275,3 0 93,0-1-1,0 1 1,1-2 0,-1 1-1,-1-1 1,1 0-1,0-1 1,-1 0-1,9-6 1,-13 8-63,0 1 0,0-1 0,-1 0 0,1-1 0,-1 1 0,0 0 0,0-1 0,0 1 0,0-1 0,0 1 0,0-1 0,0 0 0,-1 0 0,0 0 0,1 0 0,-1 0 0,0 0 0,-1 0 0,1 0 0,0-1 0,-1 1 0,0 0 0,0 0 0,0 0 0,0-1 0,-1-4 0,0 5-88,0 1 0,0 0 0,-1 0 0,1 0 0,-1 0 0,1 0 0,-1 0 0,1 0 0,-1 1 0,0-1 0,0 1 0,0-1 0,0 1 0,0 0 0,0-1 0,0 1 0,-1 0 0,1 0 0,0 1 0,0-1 0,-1 0 0,-3 0 0,-56-5-2112,62 6 2023,-1 0 0,0 0-1,1-1 1,-1 1-1,0 0 1,1 0-1,-1 1 1,1-1-1,-1 0 1,0 0-1,1 0 1,-1 0 0,0 0-1,1 1 1,-1-1-1,1 0 1,-1 1-1,1-1 1,-1 0-1,0 1 1,1-1-1,-1 1 1,1-1 0,0 1-1,-1-1 1,1 1-1,-1-1 1,1 1-1,0-1 1,-1 1-1,1-1 1,0 1 0,0 0-1,0-1 1,-1 1-1,1 0 1,0-1-1,0 1 1,0 0-1,0-1 1,0 1-1,0-1 1,0 1 0,0 1-1,1-1-249,-1 0 0,0 0 1,1 0-1,-1 0 0,1 0 0,0 0 1,-1 0-1,1 0 0,0 0 0,-1 0 0,1 0 1,0-1-1,0 1 0,0 0 0,0 0 1,0-1-1,0 1 0,0-1 0,0 1 0,0-1 1,0 1-1,0-1 0,0 0 0,0 1 1,1-1-1,0 0 0,24 1-7771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37:12.906"/>
    </inkml:context>
    <inkml:brush xml:id="br0">
      <inkml:brushProperty name="width" value="0.025" units="cm"/>
      <inkml:brushProperty name="height" value="0.025" units="cm"/>
    </inkml:brush>
  </inkml:definitions>
  <inkml:trace contextRef="#ctx0" brushRef="#br0">135 150 4068,'-12'2'2781,"1"0"-2305,-17 3 933,-56 3 0,98-23-1964,-2 11 514,1 1 1,-1 0-1,1 0 0,-1 1 1,1 1-1,0 0 1,-1 1-1,1 1 0,14 1 1,18 0 19,313-7 49,373 10 98,-436 4-77,341-33-1,-333 2-15,1 13 1,324 33 0,-273 5 350,689-33 1,542-62 698,-1125 65-950,1526 15 161,1011 23-181,-2277-47-33,179-1 91,67 26 762,238-1-436,-1121-16-473,102-15-1,-153 12-672,-1-2-1,1-1 1,-1-1 0,-1-2-1,61-29 1,-38 4-2522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6.686"/>
    </inkml:context>
    <inkml:brush xml:id="br0">
      <inkml:brushProperty name="width" value="0.025" units="cm"/>
      <inkml:brushProperty name="height" value="0.025" units="cm"/>
    </inkml:brush>
  </inkml:definitions>
  <inkml:trace contextRef="#ctx0" brushRef="#br0">125 0 15791,'-8'6'1820,"-1"1"-1415,0 0 0,1 0 0,0 1 0,0 1 0,1-1 0,0 1 0,1 0 0,0 1 0,0-1 0,1 1 0,0 0 0,1 1 0,-4 11 0,2-2-216,2 1-1,0-1 1,1 1 0,1 0 0,1 0 0,1 0 0,2 25-1,-1-43-181,-1-1 0,0 0 0,1 1 0,0-1 0,-1 0 0,1 1-1,0-1 1,0 0 0,1 0 0,-1 0 0,0 1 0,1-2-1,-1 1 1,1 0 0,-1 0 0,1 0 0,0-1 0,0 1 0,0-1-1,0 1 1,0-1 0,0 0 0,0 0 0,1 0 0,-1 0 0,0 0-1,0 0 1,1-1 0,-1 1 0,1-1 0,-1 0 0,1 1-1,-1-1 1,0 0 0,1 0 0,4-2 0,3 1 34,0 0 0,0-2 0,-1 1 0,1-1 0,-1 0 0,1-1 0,14-8 0,28-12 21,-50 23-62,-1 1 0,1-1 0,-1 1 0,1 0 0,-1-1 0,1 1 0,-1 0 0,1 0 0,-1 0-1,1 0 1,-1 0 0,1 0 0,-1 0 0,1 1 0,-1-1 0,0 0 0,1 1 0,-1 0 0,1-1-1,-1 1 1,0 0 0,1-1 0,-1 1 0,0 0 0,0 0 0,0 0 0,1 0 0,-1 0 0,0 0-1,-1 1 1,1-1 0,0 0 0,1 2 0,-1 0 5,0-1 1,0 0-1,0 0 0,1 1 0,-1-1 0,0 0 1,1 0-1,0 0 0,-1-1 0,1 1 1,0 0-1,0 0 0,0-1 0,0 0 0,0 1 1,0-1-1,1 0 0,-1 0 0,0 0 1,1 0-1,-1 0 0,5 0 0,-1-1 6,-1 1-1,1-2 0,-1 1 1,1-1-1,-1 1 1,1-2-1,-1 1 0,0-1 1,8-2-1,-6 1-47,-3 1-89,1 0-1,-1 0 1,1 0-1,-1 1 1,1 0-1,0 0 1,0 0-1,0 0 1,-1 1-1,1 0 1,0 0-1,5 1 1,-9 0 109,0-1 1,0 1-1,0 0 0,-1 0 1,1 0-1,0 0 1,-1 0-1,1 0 1,-1 0-1,1 0 1,-1 0-1,1 1 0,-1-1 1,0 0-1,1 0 1,-1 0-1,0 0 1,0 1-1,0-1 1,0 0-1,0 2 1,-1 36 495,0-28-28,1-10-406,0 0 1,0 0 0,0 0 0,0 0 0,0 0 0,0 0 0,0 0 0,0 0 0,0 0 0,1 0 0,-1 0 0,0 0 0,1 0-1,-1 0 1,1 0 0,-1 0 0,1 0 0,-1 0 0,1 0 0,-1-1 0,1 1 0,0 0 0,0 0 0,-1-1 0,1 1-1,1 0 1,0 0 5,-1-1 0,1 0 0,-1 0 0,1 0 0,-1 0 0,1 0 0,-1 0 0,1-1 0,-1 1 0,1 0 0,-1-1 0,1 1 0,-1-1 0,1 0 0,1-1 0,11-6-925,-2-1 0,24-20 0,-24 19-1800,6-4-2931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7.018"/>
    </inkml:context>
    <inkml:brush xml:id="br0">
      <inkml:brushProperty name="width" value="0.025" units="cm"/>
      <inkml:brushProperty name="height" value="0.025" units="cm"/>
    </inkml:brush>
  </inkml:definitions>
  <inkml:trace contextRef="#ctx0" brushRef="#br0">0 0 12075,'0'0'8649,"72"3"-11692,-28 3-2851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7.377"/>
    </inkml:context>
    <inkml:brush xml:id="br0">
      <inkml:brushProperty name="width" value="0.025" units="cm"/>
      <inkml:brushProperty name="height" value="0.025" units="cm"/>
    </inkml:brush>
  </inkml:definitions>
  <inkml:trace contextRef="#ctx0" brushRef="#br0">5 68 13805,'0'0'12535,"12"4"-12172,-1-1-407,0-1 0,0 0 1,1 0-1,-1-1 0,1-1 1,13-1-1,-20 1-33,-1 0 0,0 0 1,0-1-1,1 1 0,-1-1 0,0 0 0,0-1 0,0 1 1,0-1-1,0 0 0,-1 1 0,1-2 0,0 1 1,-1 0-1,0-1 0,1 0 0,-1 1 0,0-1 0,0-1 1,0 1-1,-1 0 0,1-1 0,-1 1 0,2-5 0,-4 7 82,1 0 0,-1 0 0,0 1-1,0-1 1,0 0 0,0 0-1,0 0 1,0 1 0,0-1-1,0 0 1,0 0 0,-1 0-1,1 0 1,0 1 0,0-1-1,-1 0 1,1 0 0,0 1 0,-1-1-1,1 0 1,-1 1 0,1-1-1,-1 0 1,0 1 0,1-1-1,-1 1 1,1-1 0,-1 1-1,0-1 1,1 1 0,-1-1-1,0 1 1,0 0 0,1-1 0,-1 1-1,0 0 1,0 0 0,0 0-1,1-1 1,-1 1 0,0 0-1,0 0 1,-1 0 0,-41-2 731,40 2-638,-3 1-22,0 0-1,0 0 0,1 0 0,-1 1 1,1 0-1,0 0 0,-1 0 0,1 1 1,0 0-1,0 0 0,0 0 0,1 0 0,-1 1 1,1 0-1,0 0 0,0 0 0,-4 6 1,4-5 82,-1 0 1,1 1 0,1 0 0,-1 0 0,1 0 0,0 0 0,0 0-1,1 1 1,0-1 0,0 1 0,0 0 0,1 0 0,0 0-1,0 8 1,2-13-148,0 0-1,-1 1 0,1-1 1,0 0-1,0 0 0,0 0 1,0 0-1,1 0 0,-1 0 1,1-1-1,-1 1 1,1 0-1,-1 0 0,1-1 1,0 0-1,0 1 0,0-1 1,0 0-1,0 0 0,0 0 1,0 0-1,0 0 0,0 0 1,1 0-1,-1-1 0,0 1 1,0-1-1,5 0 0,10 3-639,0-1-1,28-1 0,-42-1 372,38-1-3788,0-8-3268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8.198"/>
    </inkml:context>
    <inkml:brush xml:id="br0">
      <inkml:brushProperty name="width" value="0.025" units="cm"/>
      <inkml:brushProperty name="height" value="0.025" units="cm"/>
    </inkml:brush>
  </inkml:definitions>
  <inkml:trace contextRef="#ctx0" brushRef="#br0">83 186 10250,'0'0'13869,"-9"0"-13319,6 1-537,0-1 0,0 0-1,0 1 1,0-1 0,0 1 0,1 0 0,-1 0 0,0 0 0,0 1 0,1-1 0,-1 0 0,1 1 0,-1 0 0,1 0 0,0 0-1,-4 3 1,3-1-4,0 1-1,1-1 1,0 0-1,-1 1 0,1 0 1,1-1-1,-1 1 0,1 0 1,0 0-1,0 0 1,-1 9-1,2-11 0,0-1-1,-1 1 0,1-1-1,0 1 1,0-1 0,0 1 0,0-1 0,0 1 0,0-1-1,1 1 1,0 2 0,0-4-3,0 0 1,0-1-1,-1 1 1,1 0-1,0-1 1,0 1-1,0-1 1,0 1-1,0-1 1,0 1-1,0-1 1,0 0-1,0 0 1,1 1-1,-1-1 1,0 0-1,0 0 0,0 0 1,0 0-1,0 0 1,0 0-1,0 0 1,0-1-1,0 1 1,0 0-1,1-1 1,0 0-1,10-2 46,0-1-1,-1-1 1,1 0-1,-1 0 1,0-1 0,-1-1-1,1 0 1,-1 0-1,10-10 1,78-81 4,-93 92-56,6-4 26,0-1-1,-1-1 0,0 0 1,-1 0-1,-1 0 0,0-2 1,-1 1-1,11-26 0,-18 39-20,0 0 0,0 0-1,0-1 1,0 1 0,1 0 0,-1 0-1,0 0 1,0 0 0,0 0-1,0 0 1,0 0 0,0-1 0,0 1-1,0 0 1,0 0 0,0 0-1,0 0 1,1 0 0,-1-1 0,0 1-1,0 0 1,0 0 0,0 0-1,0 0 1,0 0 0,0-1 0,0 1-1,0 0 1,-1 0 0,1 0-1,0 0 1,0 0 0,0-1 0,0 1-1,0 0 1,0 0 0,0 0-1,0 0 1,0 0 0,0 0 0,0 0-1,0-1 1,-1 1 0,1 0-1,0 0 1,0 0 0,0 0 0,0 0-1,0 0 1,0 0 0,-1 0-1,1 0 1,0 0 0,0 0 0,0 0-1,0 0 1,0 0 0,-1 0-1,1-1 1,0 1 0,0 1-1,-11 8 90,-10 19 38,11-11-51,-40 79 52,46-88-51,0 1 0,1 0 0,0 0 0,1 1 0,0-1-1,0 0 1,1 1 0,0 18 0,1-27-63,0 0 1,0 1-1,1-1 1,-1 0-1,0 0 1,1 0-1,-1 1 1,1-1-1,-1 0 1,1 0-1,0 0 1,0 0-1,-1 0 1,1 0-1,0 0 1,0 0-1,0 0 1,0-1-1,0 1 1,0 0-1,0 0 1,0-1-1,2 2 1,1-1 11,0 0 0,0 1 0,0-2 1,0 1-1,1 0 0,-1-1 0,7 0 1,0 0 31,0-1 0,0-1 1,1 0-1,20-6 1,-21 3-40,0 0 0,0-1 0,-1 0 0,1-1-1,-1 0 1,12-11 0,-19 15-11,1 0-1,-1 0 1,1 0-1,-1-1 1,0 1-1,-1-1 1,1 0-1,-1 0 1,1 0-1,-1 0 1,0-1-1,-1 1 0,1 0 1,-1-1-1,0 1 1,0-1-1,0 0 1,-1 1-1,1-7 1,-1 10-10,0 0 0,0 0 0,0 1 0,-1-1 0,1 0 1,0 0-1,0 0 0,-1 1 0,1-1 0,0 0 0,-1 1 0,1-1 0,-1 0 1,1 0-1,-1 1 0,1-1 0,-1 1 0,0-1 0,1 1 0,-1-1 0,0 1 1,1-1-1,-1 1 0,0-1 0,0 1 0,1 0 0,-1-1 0,0 1 1,-1 0-1,-29 3-42,23 0 20,1 0 0,-1 1 0,0-1 0,1 1-1,-9 7 1,5-2 116,0 0-1,1 0 1,0 1-1,0 0 1,1 1-1,1 0 1,0 0-1,0 1 1,-11 25-1,19-36-87,0 0 0,0 0 0,-1-1-1,1 1 1,0 0 0,0 0 0,0 0 0,0 0 0,0 0-1,1 0 1,-1 0 0,0-1 0,0 1 0,0 0 0,1 0-1,-1 0 1,1 0 0,-1-1 0,0 1 0,1 0 0,0 0-1,-1-1 1,1 1 0,-1 0 0,1-1 0,0 1 0,-1 0-1,1-1 1,0 1 0,0-1 0,-1 1 0,1-1-1,0 0 1,0 1 0,0-1 0,0 0 0,0 0 0,-1 1-1,1-1 1,0 0 0,0 0 0,1 0 0,48 2-212,-37-3 73,3 1-606,1-1 0,-1-1 0,28-7 0,18-11-4728,-12-1-2766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8.587"/>
    </inkml:context>
    <inkml:brush xml:id="br0">
      <inkml:brushProperty name="width" value="0.025" units="cm"/>
      <inkml:brushProperty name="height" value="0.025" units="cm"/>
    </inkml:brush>
  </inkml:definitions>
  <inkml:trace contextRef="#ctx0" brushRef="#br0">123 0 16688,'-10'5'2509,"-102"45"4207,171-46-6252,-40-5-587,13 0-980,48 3 1,-71-1 787,1 0 0,0 1 0,0 0 0,-1 1 0,1 0 1,-1 0-1,0 1 0,0 1 0,10 5 0,-19-10 383,1 1 0,0-1-1,0 0 1,0 1 0,-1-1 0,1 1 0,0-1 0,-1 1 0,1-1 0,0 1 0,-1 0-1,1-1 1,-1 1 0,1 0 0,-1-1 0,1 1 0,-1 0 0,1 0 0,-1-1 0,0 1-1,1 0 1,-1 0 0,0 0 0,0 0 0,0 0 0,1-1 0,-1 1 0,0 0 0,0 0-1,0 0 1,-1 0 0,1 0 0,0-1 0,0 1 0,0 0 0,-1 0 0,1 0 0,0 0 0,-1-1-1,1 1 1,0 0 0,-1 0 0,1-1 0,-1 1 0,0 0 0,1-1 0,-1 1 0,1-1-1,-1 1 1,0 0 0,0-1 0,1 0 0,-1 1 0,0-1 0,0 1 0,0-1 0,1 0-1,-1 0 1,-1 1 0,-51 18 2500,34-16-2517,1 0 0,0-1 0,-1-1 1,-27-2-1,28-4-3365,13-8-2308,4-6-6385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9.060"/>
    </inkml:context>
    <inkml:brush xml:id="br0">
      <inkml:brushProperty name="width" value="0.025" units="cm"/>
      <inkml:brushProperty name="height" value="0.025" units="cm"/>
    </inkml:brush>
  </inkml:definitions>
  <inkml:trace contextRef="#ctx0" brushRef="#br0">223 25 17008,'0'0'9540,"-8"-5"-8964,1 1-507,5 2-62,0 1-1,0-1 1,0 1-1,0-1 1,-1 1-1,1 0 0,0 0 1,-1 0-1,1 0 1,-1 1-1,0-1 1,1 0-1,-1 1 1,1 0-1,-1 0 1,0 0-1,1 0 1,-1 0-1,1 0 1,-1 1-1,0-1 1,1 1-1,-4 1 1,-11 7-137,1 0 0,0 1 1,-23 19-1,34-25 101,0 0 1,0 0-1,0 1 0,1 0 0,0 0 0,0 0 1,0 0-1,1 1 0,-1-1 0,1 1 0,0 0 1,1 0-1,0 0 0,-2 7 0,4-12 14,0 0 0,0 0 0,1 0 0,-1 1 0,0-1 0,1 0 0,-1 0 0,1 0 0,-1 0 0,1 0 0,0 0 0,-1 0 0,1 0 0,0 0 0,0 0 0,0-1 0,0 1 0,0 0 0,-1 0 0,1-1 0,0 1 0,1-1 0,-1 1 0,0-1 0,0 1 0,0-1 0,0 1 0,0-1 0,0 0 0,1 0 0,-1 0 0,1 0 0,48 7-77,-39-7 92,34 3-18,-28-3 20,0 1 0,0 0 0,0 1 0,0 1 0,0 1 0,0 0 0,-1 1 0,24 11 0,-38-15 6,0 0 1,0 0-1,0 1 0,0-1 0,0 0 1,-1 1-1,1-1 0,0 1 0,-1 0 1,1-1-1,-1 1 0,0 0 0,1 0 1,-1 0-1,0 0 0,0 0 0,0 0 1,0 3-1,-1-3 55,0 0 1,0-1 0,0 1-1,0 0 1,0 0 0,-1-1-1,1 1 1,-1 0-1,1-1 1,-1 1 0,0-1-1,0 1 1,1-1 0,-1 1-1,0-1 1,0 1-1,-1-1 1,-1 2 0,-3 3 170,-1 0 0,0-1 1,0 0-1,0 0 0,-1-1 1,0 0-1,-13 5 0,13-6-254,0 0 0,-1 0-1,1-1 1,-1 0 0,1-1-1,-1 0 1,0 0-1,1 0 1,-1-1 0,-12-2-1,20 1-157,0 1 0,-1-1 0,1 0 0,0 0 0,0 0 0,0 0 0,-1 0 0,1-1-1,0 1 1,0 0 0,0 0 0,1-1 0,-1 1 0,0 0 0,0-1 0,1 1 0,-1-1 0,1 1 0,-1-1 0,1 1-1,0-1 1,0 1 0,-1-1 0,1 1 0,0-1 0,0 0 0,1 1 0,-1-1 0,0 1 0,1-4 0,12-48-9110,3 10-3097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9.420"/>
    </inkml:context>
    <inkml:brush xml:id="br0">
      <inkml:brushProperty name="width" value="0.025" units="cm"/>
      <inkml:brushProperty name="height" value="0.025" units="cm"/>
    </inkml:brush>
  </inkml:definitions>
  <inkml:trace contextRef="#ctx0" brushRef="#br0">35 0 12011,'0'0'1917,"0"11"880,-9 95 2367,4-71-4130,2 0 0,2 0 0,4 65 0,-1-92-1236,0 0 0,0 0 0,1 0 0,0 0 0,0 0 0,1 0 0,0-1 0,1 0 0,-1 1 0,1-2 0,12 13 0,-12-21-5457,-3-12 3885,-4-14 1413,-4 8 699,0 0 0,-2 0 0,-12-22 0,-18-18 4438,38 59-4354,29 2-395,40 13-4380,-17-3-3434,-17-6-1848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9.809"/>
    </inkml:context>
    <inkml:brush xml:id="br0">
      <inkml:brushProperty name="width" value="0.025" units="cm"/>
      <inkml:brushProperty name="height" value="0.025" units="cm"/>
    </inkml:brush>
  </inkml:definitions>
  <inkml:trace contextRef="#ctx0" brushRef="#br0">202 43 6342,'0'0'13341,"-8"-8"-11105,5 5-2146,0 0-1,-1 0 1,1 0-1,-1 0 0,0 0 1,0 1-1,0 0 1,0 0-1,0 0 1,0 0-1,0 1 0,-1-1 1,1 1-1,-1 0 1,1 1-1,-1-1 1,1 1-1,-1-1 0,0 2 1,1-1-1,-1 0 1,1 1-1,-1 0 0,1 0 1,-1 0-1,1 0 1,0 1-1,0 0 1,0 0-1,0 0 0,0 0 1,0 1-1,0 0 1,0-1-1,-3 5 0,2-1-72,0 0 0,0 0 0,1 0 0,0 1 0,0-1 0,1 1-1,-4 9 1,6-15-12,1 0 0,-1 0 0,1 1 0,-1-1-1,1 0 1,-1 1 0,1-1 0,0 0 0,-1 1 0,1-1 0,0 1-1,0-1 1,0 0 0,0 1 0,1-1 0,-1 0 0,0 1 0,0-1-1,1 0 1,-1 1 0,1-1 0,-1 0 0,1 1 0,0-1 0,-1 0-1,1 0 1,0 0 0,0 0 0,0 0 0,0 0 0,0 0 0,0 0-1,0 0 1,0 0 0,0 0 0,1-1 0,-1 1 0,0 0 0,0-1-1,1 1 1,-1-1 0,0 0 0,1 1 0,-1-1 0,0 0 0,3 0-1,8 1 40,-1-1 0,0 0 0,0-1 0,0 0 0,0-1 0,0 0 0,0-1 0,-1 0 0,1-1 0,13-7 0,-17 9-42,-1-1-1,0 0 1,0-1-1,-1 0 1,1 0-1,-1 0 1,0 0-1,0-1 1,0 0-1,-1 0 1,0 0-1,0-1 1,0 1-1,0-1 1,-1 0-1,0 0 1,0 0-1,3-11 1,-6 16-7,0 1 0,0 0 0,0-1 0,1 1 0,-1 0 0,0-1 0,0 1 0,0 0 0,0-1 0,0 1 0,0 0 0,0-1 0,0 1 0,0 0 0,0-1 0,0 1 0,0 0 0,0-1 0,0 1 0,0 0 0,0-1 0,-1 1 0,1 0 0,0-1 0,0 1 0,0 0 0,0 0 0,-1-1 0,1 1 0,0 0 0,0 0 0,-1-1 0,1 1 0,0 0 0,-1-1 0,-12 6-102,-11 16 42,19-14 15,0 1 0,1-1 0,0 1 0,-6 14 1,9-21-63,1 0 1,-1 0 0,1 0-1,-1 0 1,1 1 0,0-1-1,-1 0 1,1 0 0,0 0-1,0 1 1,0-1 0,0 0 0,0 0-1,0 0 1,0 1 0,0-1-1,0 0 1,0 0 0,1 0-1,-1 0 1,1 1 0,-1-1-1,1 0 1,-1 0 0,1 0-1,0 0 1,-1 0 0,1 0-1,0 0 1,0 0 0,-1-1-1,1 1 1,0 0 0,0 0-1,0-1 1,0 1 0,0 0 0,0-1-1,1 1 1,-1-1 0,0 0-1,0 1 1,0-1 0,2 1-1,5-1-1495,0 1 1,-1-1-1,1 0 0,15-2 0,7-7-5285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50.150"/>
    </inkml:context>
    <inkml:brush xml:id="br0">
      <inkml:brushProperty name="width" value="0.025" units="cm"/>
      <inkml:brushProperty name="height" value="0.025" units="cm"/>
    </inkml:brush>
  </inkml:definitions>
  <inkml:trace contextRef="#ctx0" brushRef="#br0">152 1 15439,'0'0'3363,"-11"1"-400,1 2-2551,0 0 0,0 0 0,1 0 0,-1 2 0,1-1 0,-17 12 0,21-14-363,1 1 1,0-1-1,1 1 1,-1 1-1,0-1 1,1 0-1,0 1 1,0 0-1,0-1 1,0 1-1,0 1 1,1-1-1,0 0 1,0 0-1,0 1 1,0 0-1,1-1 1,0 1-1,0 0 1,-1 6-1,2-11-46,0 1-1,0-1 0,0 0 0,0 1 0,0-1 1,0 1-1,1-1 0,-1 0 0,0 1 1,0-1-1,0 1 0,0-1 0,1 0 0,-1 1 1,0-1-1,0 0 0,1 1 0,-1-1 0,0 0 1,0 1-1,1-1 0,-1 0 0,0 0 1,1 1-1,-1-1 0,0 0 0,1 0 0,-1 0 1,1 0-1,-1 1 0,0-1 0,1 0 1,-1 0-1,1 0 0,0 0 0,20-3 64,19-16 7,-4-15-175,10-8-1355,-41 44 113,-6 8 1060,-5 10 343,1-8-63,-12 30 89,16-40-76,1-1 1,-1 1-1,1 0 1,-1 0-1,1 0 1,0 0-1,0 1 0,0-1 1,0 0-1,0 0 1,0 0-1,0 0 1,1 0-1,-1 0 0,1 0 1,0 0-1,0 2 1,2-3-44,0 0 0,0-1 0,0 1 0,0 0 0,0-1 0,0 0 0,0 1 0,0-1 1,0 0-1,0-1 0,0 1 0,0 0 0,0-1 0,0 0 0,0 0 0,2-1 0,4-1-501,-1-1 0,0-1 1,0 1-1,0-1 0,-1-1 0,12-10 0,-7 5-2169,-1-1 0,19-25 0,-4-3-3569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50.495"/>
    </inkml:context>
    <inkml:brush xml:id="br0">
      <inkml:brushProperty name="width" value="0.025" units="cm"/>
      <inkml:brushProperty name="height" value="0.025" units="cm"/>
    </inkml:brush>
  </inkml:definitions>
  <inkml:trace contextRef="#ctx0" brushRef="#br0">99 1 4324,'0'0'13666,"-7"13"-11664,-7 12-1388,1 0 0,2 1 0,0 0 0,2 1 0,1 0 0,1 0 0,-4 39 0,9-37-469,0-18-128,0 0 1,1 0 0,1 0 0,0 0 0,0 0 0,1 1 0,1-1 0,0 0-1,0-1 1,6 16 0,-8-26-17,0 0-1,0 0 1,0 1-1,0-1 0,0 0 1,0 0-1,0 0 1,0 0-1,1 1 1,-1-1-1,0 0 1,0 0-1,0 0 0,0 0 1,0 1-1,0-1 1,1 0-1,-1 0 1,0 0-1,0 0 1,0 0-1,0 0 1,0 0-1,1 1 0,-1-1 1,0 0-1,0 0 1,0 0-1,1 0 1,-1 0-1,0 0 1,0 0-1,0 0 0,1 0 1,-1 0-1,0 0 1,0 0-1,0 0 1,1 0-1,-1 0 1,0 0-1,0 0 0,0 0 1,0-1-1,1 1 1,-1 0-1,0 0 1,0 0-1,0 0 1,0 0-1,1 0 0,-1-1 1,6-13 41,0-17 15,-4-26-37,-2 54-18,0 0 0,0 0-1,0 0 1,0 0 0,-1 0 0,0 0-1,1 0 1,-1 0 0,0 0 0,0 0-1,-1 1 1,1-1 0,-1 0 0,1 1-1,-5-5 1,18 15-26,0 0 0,0-1 0,0-1 0,1 1 0,0-2 0,0 0 0,1-1 0,-1 0 0,1-1 0,0 0 0,0-1 0,0-1 0,0 0 0,0-1 0,19-2 0,-28 2 39,-1-1 1,1 0-1,0-1 1,-1 1-1,1-1 1,-1 0-1,1 0 1,-1 0-1,0 0 1,0-1-1,0 0 1,5-5-1,-7 6 35,0 1-1,0-1 0,0 0 1,-1 0-1,1 0 0,-1 0 1,1 0-1,-1 0 0,0 0 1,0-1-1,0 1 0,0 0 1,0-1-1,-1 1 0,1-1 1,-1 1-1,1-1 0,-1 1 1,0-1-1,0 1 0,0-1 0,0 1 1,-1-1-1,1 1 0,-1-4 1,0 5-28,0 0-1,0 0 1,0 0 0,0 0 0,0-1 0,0 2 0,0-1 0,0 0 0,-1 0-1,1 0 1,0 0 0,0 1 0,-1-1 0,1 1 0,0-1 0,-1 1 0,1-1-1,-1 1 1,1 0 0,-1-1 0,1 1 0,0 0 0,-1 0 0,1 0-1,-4 1 1,-37 6 227,33-3-156,1 1 0,-1 0 1,1 0-1,1 0 0,-1 1 1,1 0-1,0 1 0,0 0 1,-8 10-1,10-11-4,0 0 0,1 0 0,-1 1 0,1-1 0,1 1 0,-1 0 0,1 0 0,0 1 0,1-1 0,0 1 0,-3 14 0,6-20-92,-1 0 0,0 1 0,1-1 0,-1 0 0,1 1 0,0-1 0,-1 0 0,1 0 0,0 0 0,0 0 0,1 0-1,-1 0 1,0 0 0,1 0 0,-1-1 0,1 1 0,0 0 0,-1-1 0,1 1 0,0-1 0,0 0 0,0 1 0,0-1 0,0 0-1,0 0 1,0 0 0,1-1 0,-1 1 0,0 0 0,0-1 0,1 0 0,-1 1 0,0-1 0,4 0 0,6 1-589,0-1 1,-1 0-1,1 0 1,0-1-1,21-5 1,8-10-4043,-2-4-2573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37:00.358"/>
    </inkml:context>
    <inkml:brush xml:id="br0">
      <inkml:brushProperty name="width" value="0.025" units="cm"/>
      <inkml:brushProperty name="height" value="0.025" units="cm"/>
    </inkml:brush>
  </inkml:definitions>
  <inkml:trace contextRef="#ctx0" brushRef="#br0">169 317 6662,'-13'0'2926,"-1"0"-2302,0-1 0,1-1-1,-1 0 1,-22-6 0,27 5 291,-1-1 1,1 0-1,0 0 0,0-1 0,-9-6 1,45 11 327,18 12-1208,6 2-40,0-3 1,74 9 0,360-20 108,2-42 772,-161 12 2,435-22 704,384-34-1205,-1138 85-382,107-10-73,197-44 1,-308 54 7,51-18-1069,-52 18 714,1-1 0,-1 1-1,1-1 1,-1 0-1,0 0 1,0 0-1,0 0 1,0 0-1,0 0 1,2-3-1,0-5-4667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50.887"/>
    </inkml:context>
    <inkml:brush xml:id="br0">
      <inkml:brushProperty name="width" value="0.025" units="cm"/>
      <inkml:brushProperty name="height" value="0.025" units="cm"/>
    </inkml:brush>
  </inkml:definitions>
  <inkml:trace contextRef="#ctx0" brushRef="#br0">163 0 15695,'0'0'5584,"-9"0"-3956,-31 0-400,38 0-1215,1 0-1,0 0 1,-1 1 0,1-1 0,0 0-1,-1 0 1,1 1 0,0-1 0,0 1-1,-1-1 1,1 1 0,0-1 0,0 1-1,0 0 1,0 0 0,0 0 0,0-1 0,0 1-1,0 0 1,0 0 0,0 0 0,0 0-1,0 1 1,1-1 0,-1 0 0,0 0-1,1 0 1,-1 1 0,1-1 0,0 0-1,-1 0 1,1 1 0,0-1 0,0 0-1,0 1 1,0-1 0,0 0 0,0 1-1,0-1 1,0 0 0,0 1 0,1-1-1,0 2 1,0 2-435,0 0 0,0-1-1,1 1 1,0-1 0,0 0-1,0 0 1,0 0 0,1 0 0,0 0-1,3 4 1,29 18-2192,10 8 1587,-43-32 1341,0 0 0,0 0-1,0 1 1,-1-1 0,1 1-1,-1-1 1,1 1 0,-1 0 0,0-1-1,0 1 1,0 0 0,0 0-1,-1 0 1,1 0 0,-1 0 0,1 3-1,-2-4-164,1 0-1,-1 0 0,0 0 1,0 0-1,0 0 1,0 0-1,0 0 1,0-1-1,0 1 0,0 0 1,-1-1-1,1 1 1,0-1-1,-1 0 0,0 1 1,1-1-1,-1 0 1,0 0-1,1 0 1,-1 0-1,0 0 0,0 0 1,0-1-1,0 1 1,0 0-1,0-1 1,0 0-1,-3 1 0,-62 6 582,56-7-863,-32-3-1086,17-10-5073,9-7-6563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51.722"/>
    </inkml:context>
    <inkml:brush xml:id="br0">
      <inkml:brushProperty name="width" value="0.025" units="cm"/>
      <inkml:brushProperty name="height" value="0.025" units="cm"/>
    </inkml:brush>
  </inkml:definitions>
  <inkml:trace contextRef="#ctx0" brushRef="#br0">148 137 5381,'8'-6'6737,"-3"2"-6121,0 1-1,0-1 0,0 0 1,-1-1-1,1 1 1,-1-1-1,0 0 0,-1 0 1,1 0-1,-1 0 1,0 0-1,0-1 0,0 0 1,-1 0-1,0 1 0,0-1 1,1-9-1,-3 14-539,0 0 0,0 0 0,0 0-1,0-1 1,0 1 0,-1 0-1,1 0 1,0 0 0,0 0 0,-1 0-1,1 0 1,-1 0 0,1 0 0,-1 0-1,0 0 1,1 0 0,-1 1 0,0-1-1,1 0 1,-1 0 0,0 1 0,0-1-1,0 0 1,0 1 0,-1-2 0,-1 1 27,0 0 1,0 0-1,0 0 1,-1 0-1,1 0 1,0 0 0,-1 1-1,-4 0 1,-1-1-45,0 2 0,0-1 0,1 1 0,-1 1 0,0 0 0,-10 3 0,12-2-56,0 1 0,0 0 0,1 0-1,-1 0 1,1 1 0,0 0 0,0 0-1,0 1 1,1-1 0,-8 11 0,10-12-6,0 0 0,1 0 0,-1 0 0,1 0 0,0 1 0,0-1 0,1 1 0,-1 0 0,1-1 0,0 1 0,0 0 0,1 0 0,-1 0 0,1 0 0,0-1 0,0 1 0,1 0 0,1 7 0,-2-10 4,1-1 1,0 1 0,0 0-1,0 0 1,0-1-1,1 1 1,-1 0 0,0-1-1,1 1 1,-1-1 0,1 0-1,0 0 1,-1 1-1,1-1 1,0 0 0,0 0-1,0 0 1,-1-1 0,1 1-1,0 0 1,0-1-1,0 1 1,0-1 0,0 0-1,0 0 1,3 0 0,56-2 119,-45-1-105,0-1 0,0-1 0,0-1 0,-1 0 0,0-1 0,0 0 0,0-2 0,-1 0 0,-1 0 0,1-1 0,-2-1 0,1 0 0,-1 0 0,-1-1 0,0-1 0,11-17 0,-14 13 153,-16 23 95,-18 26 24,20-24-199,1 0 0,0 0 0,1 1 0,0-1 0,0 1 0,1 0 0,0 0 0,-1 11 0,4-19-64,0-1 0,0 1 0,0 0 0,0 0 0,0-1-1,0 1 1,1 0 0,-1-1 0,0 1 0,1-1 0,-1 1 0,0 0 0,1-1 0,-1 1 0,1-1 0,-1 1 0,1-1 0,-1 1 0,1-1 0,-1 1-1,1-1 1,-1 0 0,1 1 0,0-1 0,-1 0 0,1 1 0,-1-1 0,1 0 0,0 0 0,-1 0 0,1 1 0,0-1 0,0 0 0,-1 0-1,1 0 1,0 0 0,-1 0 0,1 0 0,0-1 0,-1 1 0,1 0 0,0 0 0,-1 0 0,1-1 0,1 1 0,35-11 574,47-33-137,-67 33-479,0 1 1,0 1-1,1 1 1,0 1-1,20-6 1,-37 13 3,0-1 1,0 1 0,-1 0 0,1 0 0,0 0 0,0 0 0,-1 0 0,1 0-1,0 0 1,0 0 0,0 0 0,-1 0 0,1 1 0,0-1 0,-1 0 0,1 0-1,0 1 1,0-1 0,-1 1 0,1-1 0,0 0 0,-1 1 0,1-1 0,-1 1 0,1-1-1,-1 1 1,1 0 0,-1-1 0,1 1 0,-1 0 0,1-1 0,-1 1 0,0 0-1,0-1 1,1 1 0,-1 0 0,0 0 0,0-1 0,0 1 0,1 0 0,-1 0-1,0-1 1,0 1 0,0 0 0,-1 0 0,1-1 0,0 3 0,-9 49 87,5-29-76,4-23 20,0 0-1,-1 1 0,1-1 0,1 0 0,-1 1 0,0-1 1,0 1-1,0-1 0,0 0 0,0 1 0,0-1 0,0 0 1,0 1-1,0-1 0,1 0 0,-1 1 0,0-1 0,0 0 0,1 0 1,-1 1-1,0-1 0,0 0 0,1 0 0,-1 1 0,0-1 1,0 0-1,1 0 0,-1 0 0,0 1 0,1-1 0,-1 0 1,0 0-1,1 0 0,-1 0 0,0 0 0,1 0 0,-1 0 0,1 0 1,-1 0-1,1 0 0,21-4 522,20-14-58,-18 2-427,37-20 59,-56 33-141,-1 1-1,1 0 1,0 0-1,0 1 0,0-1 1,1 1-1,-1 0 1,0 0-1,11 0 1,-15 2 10,0-1 1,0 1 0,-1 0 0,1-1-1,0 1 1,0 0 0,-1 0-1,1-1 1,0 1 0,-1 0-1,1 0 1,-1 0 0,1 0 0,-1 0-1,1 0 1,-1 0 0,0 0-1,0 0 1,1 0 0,-1 0 0,0 0-1,0 0 1,0 0 0,0 0-1,0 0 1,0 0 0,-1 1 0,0 32-3,-7-5 338,2-7-2928,5-7-6531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52.389"/>
    </inkml:context>
    <inkml:brush xml:id="br0">
      <inkml:brushProperty name="width" value="0.025" units="cm"/>
      <inkml:brushProperty name="height" value="0.025" units="cm"/>
    </inkml:brush>
  </inkml:definitions>
  <inkml:trace contextRef="#ctx0" brushRef="#br0">65 80 7079,'0'0'13207,"-2"12"-11696,-23 90 681,15-69-1929,2 0 1,1 1-1,-5 62 0,12-96-270,0 1 1,0 0-1,0 0 0,0 0 0,0 0 0,0 0 0,0-1 0,1 1 0,-1 0 0,0 0 0,1 0 0,-1-1 1,0 1-1,1 0 0,-1 0 0,1-1 0,-1 1 0,1 0 0,0-1 0,-1 1 0,1-1 0,0 1 0,-1-1 1,1 1-1,0-1 0,-1 1 0,1-1 0,0 1 0,0-1 0,0 0 0,-1 0 0,1 1 0,0-1 0,0 0 1,0 0-1,0 0 0,0 0 0,-1 0 0,1 0 0,0 0 0,0 0 0,0 0 0,0-1 0,0 1 1,-1 0-1,1 0 0,0-1 0,0 1 0,-1-1 0,2 0 0,4-1-134,0 0-1,1-1 1,-2 0-1,1-1 1,8-5-1,9-10-1000,-2-1-1,0-1 0,-2-1 0,0 0 1,28-45-1,-11 6 695,33-78 1,-62 127 1932,-7 24-871,-10 27 20,-35 71 340,-11 31 1374,49-121-1853,2 0-1,0 1 1,2-1-1,0 1 0,0 24 1,3-44-532,0-1 1,0 1-1,0 0 1,0 0 0,0 0-1,1 0 1,-1-1-1,0 1 1,1 0-1,-1 0 1,0 0 0,1-1-1,-1 1 1,1 0-1,-1-1 1,1 1 0,-1 0-1,1-1 1,0 1-1,-1-1 1,1 1-1,0-1 1,1 2 0,5-3-3417,-4-9-3762,-3-5-2543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52.732"/>
    </inkml:context>
    <inkml:brush xml:id="br0">
      <inkml:brushProperty name="width" value="0.025" units="cm"/>
      <inkml:brushProperty name="height" value="0.025" units="cm"/>
    </inkml:brush>
  </inkml:definitions>
  <inkml:trace contextRef="#ctx0" brushRef="#br0">27 98 5093,'0'0'15951,"-27"-51"-12684,49 42-1281,12 1-641,14 0-384,7 4-705,13 3-224,0-2-192,3-1-2915,-3-5-8135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1.348"/>
    </inkml:context>
    <inkml:brush xml:id="br0">
      <inkml:brushProperty name="width" value="0.025" units="cm"/>
      <inkml:brushProperty name="height" value="0.025" units="cm"/>
    </inkml:brush>
  </inkml:definitions>
  <inkml:trace contextRef="#ctx0" brushRef="#br0">628 25 13645,'0'0'1890,"-11"-4"149,-3-1-1576,-1 1 0,1 1 0,-1 0 0,0 1 0,0 0 0,0 1 0,0 1 0,0 0 0,0 1 0,-29 6 0,12 2-259,1 2 1,0 0 0,0 3-1,2 0 1,-1 2 0,2 1-1,0 1 1,1 1 0,1 2-1,1 1 1,-26 28-1,46-44-166,-1 0 0,1 0-1,0 0 1,1 1 0,-1 0-1,1 0 1,1 0 0,-1 0-1,1 1 1,1-1 0,-1 1-1,1 0 1,1 0 0,-1 0-1,1 0 1,1 0 0,-1 9-1,2-15-36,0 0-1,-1 0 1,1 0-1,0 0 1,0-1-1,0 1 1,0 0-1,0-1 1,0 1-1,0-1 1,1 1-1,-1-1 1,0 0-1,1 1 1,-1-1-1,1 0 1,0 0-1,-1 0 1,1 0-1,0 0 1,0 0-1,-1-1 1,1 1 0,0-1-1,0 1 1,0-1-1,2 1 0,61 2 22,-51-3-79,16-1-1195,0-2 0,51-9 0,12-10-6325,-42 8-47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1.789"/>
    </inkml:context>
    <inkml:brush xml:id="br0">
      <inkml:brushProperty name="width" value="0.025" units="cm"/>
      <inkml:brushProperty name="height" value="0.025" units="cm"/>
    </inkml:brush>
  </inkml:definitions>
  <inkml:trace contextRef="#ctx0" brushRef="#br0">240 3 12684,'0'0'6112,"-8"-1"-3544,1 0-2386,0 0-1,0 1 1,0 1-1,0-1 1,0 1-1,0 0 1,1 0-1,-1 1 1,0 0-1,0 0 1,1 1-1,0 0 1,-1 0-1,1 1 1,0-1-1,0 1 1,1 0-1,-9 8 1,-33 33 119,45-42-303,1-1 1,-1 0-1,0 1 1,0 0-1,1-1 1,0 1-1,-1 0 1,1 0-1,0-1 1,0 1-1,1 0 1,-1 0-1,1 0 1,-1 0-1,1 0 1,0 0-1,0 0 1,1 6-1,0-7 1,0-1-1,0 1 0,0-1 1,0 1-1,0-1 1,0 0-1,1 1 1,-1-1-1,0 0 1,1 0-1,-1 0 1,1 0-1,0 0 1,-1 0-1,1-1 0,-1 1 1,1 0-1,0-1 1,0 1-1,-1-1 1,1 0-1,0 0 1,0 1-1,3-1 1,56 0-443,-43-1-35,82-3-1320,-99 4 1809,-1 0 0,0 0-1,1 0 1,-1 0 0,1 0-1,-1 0 1,1 0 0,-1 1-1,1-1 1,-1 0 0,1 0-1,-1 0 1,1 0 0,-1 1 0,0-1-1,1 0 1,-1 0 0,1 1-1,-1-1 1,0 0 0,1 1-1,-1-1 1,0 0 0,1 1-1,-1-1 1,0 0 0,0 1 0,1-1-1,-1 1 1,0-1 0,0 1-1,0-1 1,0 0 0,1 1-1,-5 20 785,-17 17 812,9-25-1032,0 0 1,0-1 0,-1 0-1,-1-1 1,-15 11 0,21-17-443,0-1 1,-1 1-1,1-1 1,-1-1-1,0 1 1,0-1 0,0-1-1,0 0 1,0 0-1,-19 1 1,27-3-224,-1 0 0,1 0 0,-1 0 1,1-1-1,0 1 0,-1 0 0,1 0 1,0-1-1,-1 1 0,1-1 0,0 1 0,-1-1 1,1 1-1,0-1 0,0 0 0,0 0 1,-1 0-1,1 0 0,0 1 0,0-1 0,0-1 1,1 1-1,-1 0 0,0 0 0,0 0 1,1 0-1,-1-1 0,0 1 0,1 0 0,-1 0 1,1-1-1,0 1 0,-1-1 0,1 1 1,0 0-1,0-1 0,0 1 0,0-1 0,0 1 1,0 0-1,0-1 0,0 1 0,1 0 1,-1-1-1,1-1 0,1-4-818,-1 1 1,2-1-1,-1 0 0,1 1 0,-1-1 1,2 1-1,6-10 0,14-14-5187,7-1-2905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2.136"/>
    </inkml:context>
    <inkml:brush xml:id="br0">
      <inkml:brushProperty name="width" value="0.025" units="cm"/>
      <inkml:brushProperty name="height" value="0.025" units="cm"/>
    </inkml:brush>
  </inkml:definitions>
  <inkml:trace contextRef="#ctx0" brushRef="#br0">157 0 15150,'0'0'6791,"-1"13"-5259,-19 93 147,10-60-1687,1 1 0,-3 71 0,12-75-2763,0-41 598,-4-16-4911,-6-6 1992</inkml:trace>
  <inkml:trace contextRef="#ctx0" brushRef="#br0" timeOffset="1">4 166 3748,'0'0'14221,"-4"-48"-12812,31 45-416,9-2-192,10 2-609,8-2-128,-1 1-768,2-1-2884,-5-3-5957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2.482"/>
    </inkml:context>
    <inkml:brush xml:id="br0">
      <inkml:brushProperty name="width" value="0.025" units="cm"/>
      <inkml:brushProperty name="height" value="0.025" units="cm"/>
    </inkml:brush>
  </inkml:definitions>
  <inkml:trace contextRef="#ctx0" brushRef="#br0">39 0 17809,'0'0'5765,"0"46"-9192,9-40-3267</inkml:trace>
  <inkml:trace contextRef="#ctx0" brushRef="#br0" timeOffset="1">18 212 10410,'0'0'14349,"-18"50"-14349,24-42-1121,-1 0-1185,-3-4-1954,3-4-4997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3.797"/>
    </inkml:context>
    <inkml:brush xml:id="br0">
      <inkml:brushProperty name="width" value="0.025" units="cm"/>
      <inkml:brushProperty name="height" value="0.025" units="cm"/>
    </inkml:brush>
  </inkml:definitions>
  <inkml:trace contextRef="#ctx0" brushRef="#br0">321 33 3491,'0'0'18247,"-11"-6"-16891,-39-17-609,47 22-730,0 0 0,0 0 0,0 1 0,-1 0 0,1-1 0,0 1 0,0 0 0,-1 0 0,1 1 0,0-1 0,0 1 0,-1 0 0,1-1 0,0 2 0,0-1 0,0 0 0,-3 2 0,-42 31 81,41-28-96,0-1-11,1 1-1,0 0 1,0 1 0,1-1-1,0 1 1,0 0 0,0 0-1,1 1 1,0-1 0,-5 17-1,8-22 8,0 1-1,0 0 0,0 0 1,1-1-1,0 1 0,-1 0 1,1 0-1,0 0 0,0 0 1,1-1-1,-1 1 1,1 0-1,-1 0 0,1 0 1,0-1-1,0 1 0,0 0 1,0-1-1,0 1 1,1-1-1,-1 1 0,1-1 1,0 0-1,0 0 0,0 1 1,0-1-1,0-1 0,0 1 1,0 0-1,0 0 1,1-1-1,-1 1 0,1-1 1,0 0-1,2 1 0,59 16-65,5 1-38,-64-17 105,-1 0-1,1 0 0,-1 0 1,1 0-1,-1 1 0,0 0 1,0 0-1,0 0 0,-1 0 1,7 7-1,-9-8 30,0-1 0,0 1 0,0-1 0,0 1 0,0 0 0,0 0 0,0-1 0,-1 1 0,1 0-1,-1 0 1,1 0 0,-1 0 0,0 0 0,0 0 0,1 0 0,-2 0 0,1-1 0,0 1 0,0 0 0,0 0 0,-1 0-1,0 2 1,-1 0 88,0 0 0,0 0 0,0-1 1,-1 1-1,1-1 0,-1 0 0,0 0 0,0 0 0,-6 5 0,-5 2 333,-1 0-1,0-1 1,-30 13 0,31-15-319,-1-2-1,1 0 0,-1 0 1,0-2-1,0 1 0,0-2 0,0 0 1,-29-1-1,42-1-185,1 0 0,0 0 0,-1 0 0,1 0 0,0-1 0,-1 1-1,1 0 1,0-1 0,-1 1 0,1 0 0,0-1 0,0 0 0,0 1 0,-1-1 0,1 0 0,0 0 0,0 1 0,0-1-1,0 0 1,0 0 0,0 0 0,1 0 0,-1-1 0,0 1 0,0 0 0,1 0 0,-1 0 0,1 0 0,-1-1 0,1 1-1,-1 0 1,1-1 0,0 1 0,0 0 0,-1-1 0,1 1 0,0 0 0,0-1 0,1 1 0,-1 0 0,0-1 0,0 1-1,1 0 1,-1-1 0,0 1 0,1 0 0,0 0 0,-1-1 0,2 0 0,0-5-714,2-1 0,-1 1 0,1 0 0,0 1 0,0-1 0,10-10 0,12-10-3239,7-1-1677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4.188"/>
    </inkml:context>
    <inkml:brush xml:id="br0">
      <inkml:brushProperty name="width" value="0.025" units="cm"/>
      <inkml:brushProperty name="height" value="0.025" units="cm"/>
    </inkml:brush>
  </inkml:definitions>
  <inkml:trace contextRef="#ctx0" brushRef="#br0">146 0 1794,'0'0'22586,"-1"15"-21555,-7 43-578,-13 142 568,20-171-1311,1 0 0,2-1 0,1 1-1,1 0 1,9 33 0,-17-74-1418,-1-1 0,0 1 1,-1 0-1,-7-11 0,-33-45 861,-10-16 3368,56 83-2456,0 1 1,-1 0 0,1-1 0,0 1 0,0-1 0,0 1 0,0-1-1,-1 1 1,1-1 0,0 1 0,0-1 0,0 1 0,0-1 0,0 1-1,0-1 1,0 1 0,0-1 0,0 1 0,0 0 0,0-1 0,1 1-1,-1-1 1,0 1 0,0-1 0,0 1 0,0-1 0,1 1 0,-1 0-1,0-1 1,1 1 0,-1-1 0,0 1 0,1 0 0,-1-1 0,0 1-1,1 0 1,-1 0 0,1-1 0,-1 1 0,0 0 0,1 0 0,-1-1-1,1 1 1,33-4 560,39 10-1258,-73-6 639,90 11-5964,-47-9-1640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3:53.336"/>
    </inkml:context>
    <inkml:brush xml:id="br0">
      <inkml:brushProperty name="width" value="0.025" units="cm"/>
      <inkml:brushProperty name="height" value="0.025" units="cm"/>
    </inkml:brush>
  </inkml:definitions>
  <inkml:trace contextRef="#ctx0" brushRef="#br0">178 1 18449,'0'0'5979,"-2"8"-5018,-20 57-409,-42 85 1,-20 61 360,83-210-887,0 1 0,0-1-1,1 0 1,-1 1-1,1-1 1,-1 1 0,1-1-1,0 0 1,0 1 0,-1-1-1,1 1 1,0-1 0,0 1-1,0-1 1,0 1 0,1-1-1,-1 1 1,0-1-1,1 1 1,-1-1 0,1 0-1,-1 1 1,1-1 0,0 1-1,0-1 1,-1 0 0,1 0-1,0 0 1,0 1 0,0-1-1,1 1 1,3-1 53,-1 0-1,0 1 1,0-1 0,1-1 0,-1 1-1,1-1 1,-1 0 0,9 0 0,-5 0 30,96-7 1205,6 1-1294,-39 12-4936,-63-5-2793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4.521"/>
    </inkml:context>
    <inkml:brush xml:id="br0">
      <inkml:brushProperty name="width" value="0.025" units="cm"/>
      <inkml:brushProperty name="height" value="0.025" units="cm"/>
    </inkml:brush>
  </inkml:definitions>
  <inkml:trace contextRef="#ctx0" brushRef="#br0">148 3 15407,'0'0'5866,"-10"-1"-3981,-33 0-753,39 1-1079,1 1 0,-1 0 0,1 0 0,-1 0 0,1 0 0,0 1 0,-1 0 1,1-1-1,0 1 0,0 0 0,0 0 0,1 1 0,-1-1 0,0 0 0,1 1 0,0 0 1,-1 0-1,1 0 0,0 0 0,-1 3 0,-2 2 68,0 1 0,1 0 0,0 0 0,1 0 0,-4 15 0,6-21-96,0-1 1,1 1-1,-1-1 0,1 1 0,-1 0 0,1-1 0,0 1 0,0 0 0,0-1 1,0 1-1,1 0 0,-1-1 0,1 1 0,-1 0 0,1-1 0,0 1 0,0-1 0,0 0 1,1 1-1,-1-1 0,0 0 0,1 1 0,3 2 0,-2-3-8,0 0 0,1 0 0,0-1 0,-1 1 0,1-1 0,0 0 0,-1 0 0,1-1 0,0 1 0,0-1 0,0 1 0,0-1 0,0 0 0,-1-1 0,1 1 0,5-2 0,-4 1-8,1 0 0,-1 0 0,0-1 0,0 0 0,0 0 0,0 0 0,0-1 0,0 1 0,0-1 0,-1-1 0,1 1 0,-1 0 0,0-1 0,0 0 0,-1 0 0,1 0 0,-1 0 0,1-1 0,2-6 0,-1 2 19,-1 1 1,0-2-1,-1 1 1,0 0-1,0-1 1,-1 1-1,0-1 0,-1 0 1,1-17-1,-2 26-18,0 1-1,0 0 1,1-1-1,-1 1 1,0 0-1,0-1 1,0 1-1,0 0 1,0-1-1,0 1 0,0 0 1,0-1-1,0 1 1,0 0-1,0-1 1,-1 1-1,1 0 1,0-1-1,0 1 1,0 0-1,0-1 1,0 1-1,-1 0 0,1 0 1,0-1-1,0 1 1,0 0-1,-1 0 1,1-1-1,0 1 1,0 0-1,-1 0 1,1 0-1,0-1 1,-1 1-1,1 0 0,0 0 1,-1 0-1,1 0 1,0 0-1,-1 0 1,1-1-1,-1 1 1,-14 11 222,-11 23 112,22-27-230,0 1 0,1-1 1,0 1-1,0-1 0,1 1 0,0 0 0,-2 15 0,4-21-113,0 0-1,0 0 1,0 0 0,0-1 0,0 1-1,0 0 1,1 0 0,-1 0-1,0 0 1,1 0 0,0 0 0,-1-1-1,1 1 1,0 0 0,0-1-1,0 1 1,0 0 0,0-1-1,1 1 1,-1-1 0,0 0 0,1 1-1,-1-1 1,1 0 0,-1 0-1,1 0 1,-1 0 0,1 0-1,0 0 1,0 0 0,-1-1 0,1 1-1,0 0 1,0-1 0,0 0-1,0 1 1,3-1 0,57 2-3391,-22-12-4303,-15-3-362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4.881"/>
    </inkml:context>
    <inkml:brush xml:id="br0">
      <inkml:brushProperty name="width" value="0.025" units="cm"/>
      <inkml:brushProperty name="height" value="0.025" units="cm"/>
    </inkml:brush>
  </inkml:definitions>
  <inkml:trace contextRef="#ctx0" brushRef="#br0">96 5 12556,'0'0'6961,"-8"-2"-4527,5 1-2309,0 1 0,0-1 0,0 1 0,0 0 0,0 0-1,0 0 1,0 0 0,0 1 0,0-1 0,0 1-1,1-1 1,-1 1 0,0 0 0,0 0 0,0 1 0,1-1-1,-1 0 1,1 1 0,-1 0 0,1-1 0,-1 1-1,1 0 1,0 0 0,0 0 0,0 1 0,0-1-1,1 0 1,-1 1 0,0-1 0,1 1 0,0 0 0,0 0-1,-1-1 1,2 1 0,-1 0 0,0 0 0,1 0-1,-1 0 1,1 0 0,0 0 0,0 3 0,-1-2-76,0 0 1,1 0-1,0 0 1,0 0-1,0-1 1,0 1-1,1 0 1,-1 0 0,1 0-1,0-1 1,0 1-1,0 0 1,1-1-1,-1 1 1,1-1-1,0 1 1,4 4-1,-3-5-38,0-1 0,0 0-1,0 0 1,0 0 0,1 0-1,-1 0 1,1-1 0,-1 1-1,1-1 1,0 0 0,0 0-1,-1-1 1,1 1 0,0-1-1,0 1 1,0-1 0,6-1-1,-7 1-27,1-1-1,-1 1 0,1-1 0,-1 0 0,0 0 0,0 0 0,1 0 0,-1 0 0,0-1 0,0 0 0,0 1 0,-1-1 1,1 0-1,0-1 0,-1 1 0,1 0 0,-1-1 0,0 1 0,1-1 0,-1 0 0,0 0 0,-1 0 0,1 0 0,-1 0 1,2-4-1,1-2-44,-1-1 1,0 0 0,-1 0 0,0 0 0,0 0-1,-1 0 1,0-12 0,-1 22 61,0 1 0,-1-1 0,1 0 0,0 0 0,0 1 0,0-1 0,-1 0 0,1 0 0,0 0 0,0 1 0,-1-1 0,1 0 0,0 0 0,0 0 0,-1 0 0,1 1 0,0-1 0,0 0 0,-1 0 0,1 0 0,0 0 0,-1 0 0,1 0 0,0 0 0,-1 0 0,1 0 0,0 0 0,0 0 0,-1 0 0,1 0 0,0 0 0,-1 0 0,1 0 0,0-1 0,0 1 0,-1 0 0,1 0 0,0 0 0,-1 0 0,1 0 0,0-1 0,0 1 0,0 0 0,-1 0 0,1-1 0,0 1 0,0 0 0,0 0 0,-1-1 0,1 1 0,0 0 0,0 0 0,0-1 0,0 1 0,0 0 0,0-1 0,0 1 0,0 0 0,0 0 0,0-1 0,0 1 0,0 0 0,0-1 0,0 1 0,-15 20 96,11-13-17,1 0 0,1 0 0,-1 0 0,1 0 0,1 0-1,-1 1 1,1-1 0,0 1 0,1-1 0,0 12 0,1-16-94,0-1 0,-1 1 0,1-1 0,0 1 0,0-1 0,1 0 0,-1 0 0,0 1 0,1-1 0,-1 0 0,1 0 0,0 0 0,0 0 0,0-1 0,0 1 0,0 0 0,0-1 0,0 0 0,1 1 0,-1-1 0,0 0 0,1 0 0,-1 0 0,1 0 0,-1-1 0,1 1 1,-1-1-1,1 1 0,-1-1 0,1 0 0,0 0 0,3-1 0,-5 1-33,46 0-2535,-43 0 1926,1-1-1,-1 0 1,0 0 0,0 0-1,0 0 1,0-1 0,0 0-1,7-3 1,16-17-6128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5.619"/>
    </inkml:context>
    <inkml:brush xml:id="br0">
      <inkml:brushProperty name="width" value="0.025" units="cm"/>
      <inkml:brushProperty name="height" value="0.025" units="cm"/>
    </inkml:brush>
  </inkml:definitions>
  <inkml:trace contextRef="#ctx0" brushRef="#br0">73 1 13645,'0'0'5616,"-7"8"-3892,3-4-1490,0 0 0,0 1 0,0-1 0,1 1 0,0 0 0,0 1 0,0-1 0,1 0 0,0 1 0,0-1 0,0 1 0,1 0-1,-1-1 1,1 1 0,1 0 0,-1 9 0,6 284-218,-5-297-15,0-1 1,0 0-1,0 0 0,1 0 0,-1 1 0,0-1 0,1 0 1,-1 0-1,1 0 0,-1 0 0,1 0 0,-1 0 0,1 0 1,0 0-1,-1 0 0,1 0 0,1 1 0,-2-2 4,1 0 0,-1 0-1,1 0 1,-1 0 0,0 0 0,1 0-1,-1 0 1,0 0 0,1 0-1,-1 0 1,1 0 0,-1 0 0,0 0-1,1 0 1,-1 0 0,0 0 0,1-1-1,-1 1 1,0 0 0,1 0 0,-1 0-1,0-1 1,1 1 0,-1 0-1,0 0 1,0-1 0,1 1 0,-1 0-1,0-1 1,0 1 0,0 0 0,1-1-1,-1 1 1,0 0 0,0-1 0,0 1-1,0-1 1,0 1 0,0 0-1,0-1 1,0 1 0,0 0 0,0-1-1,0 1 1,0-1 0,0 1 0,0 0-1,0-1 1,0 1 0,0 0-1,-1-1 1,3-18-13,-1 1 0,-1-1 0,-3-22 0,3 33-108,-2 1-1,1-1 1,-1 1-1,0 0 1,0 0-1,-1 0 1,0 0-1,0 0 1,-1 0-1,-7-10 1,-1 9-104,8 20 469,13 21 448,-7-29-660,0-1-1,1 0 1,-1 0 0,1-1-1,0 1 1,-1-1 0,2 1-1,-1-1 1,0 0 0,0 0-1,1 0 1,-1-1 0,1 1-1,-1-1 1,1 1 0,-1-1-1,1-1 1,0 1-1,0 0 1,0-1 0,-1 0-1,1 0 1,0 0 0,7-1-1,-5 0 25,-1-1-1,1 1 1,-1-1-1,0 0 0,0-1 1,0 1-1,0-1 1,0 0-1,0 0 0,-1-1 1,0 1-1,1-1 1,-1 0-1,-1 0 0,1 0 1,3-6-1,1-3-15,-1 0 0,-1 0 1,0-1-1,-1 0 0,0 0 0,-1 0 0,-1 0 0,0-1 0,-1 0 1,0-25-1,-2 40-47,0-1 0,1 1 1,-1 0-1,0-1 0,0 1 1,0-1-1,0 1 0,0-1 0,0 1 1,0-1-1,0 1 0,0-1 1,0 1-1,0 0 0,0-1 1,0 1-1,-1-1 0,1 1 1,0-1-1,0 1 0,0 0 1,-1-1-1,1 1 0,0-1 0,0 1 1,-1 0-1,1-1 0,0 1 1,-1 0-1,1-1 0,-1 1 1,1 0-1,0 0 0,-1-1 1,0 1-1,-12 11-131,-9 27-52,14-18 332,1 0 1,1 1-1,0-1 1,2 1-1,1 0 0,0 1 1,1 25-1,2-43-144,0 0 0,1-1 0,-1 1 0,1 0 0,0-1-1,0 1 1,0-1 0,1 1 0,-1-1 0,1 0 0,0 0-1,0 0 1,0 0 0,0 0 0,1 0 0,-1 0 0,1-1-1,0 1 1,-1-1 0,1 1 0,0-1 0,0 0 0,1-1-1,-1 1 1,0 0 0,1-1 0,-1 0 0,1 0 0,-1 0-1,1 0 1,-1 0 0,6 0 0,-3 0-3,0-1 1,0 1 0,0-1-1,0 0 1,0 0 0,0-1-1,0 0 1,0 0 0,0 0-1,0-1 1,-1 0 0,1 0-1,0 0 1,-1-1 0,0 1-1,1-2 1,-1 1 0,0 0-1,5-6 1,-1-4 222,0-1 0,-2 0 1,12-29-1,-14 32 29,-6 17-137,-2 4-9,0 0 0,0 1 0,2 0 0,-1-1-1,1 1 1,1 0 0,0 15 0,1-23-102,-1 0-1,1-1 1,-1 1-1,1-1 1,0 1-1,0 0 1,0-1-1,0 0 1,1 1 0,-1-1-1,1 0 1,-1 0-1,1 0 1,0 0-1,0 0 1,0 0 0,0 0-1,0 0 1,0-1-1,1 1 1,-1-1-1,0 0 1,1 0-1,-1 0 1,1 0 0,-1 0-1,1 0 1,0-1-1,-1 1 1,1-1-1,0 0 1,-1 1 0,1-1-1,5-1 1,-6 1-256,0 0 0,0 0 0,1 0 0,-1 0 0,0-1 0,0 1 0,0-1 0,1 1 0,-1-1 0,0 0 0,0 0 0,0 0 0,0 0 0,0 0 1,-1 0-1,1 0 0,0-1 0,0 1 0,-1-1 0,1 1 0,-1-1 0,1 0 0,-1 0 0,2-3 0,0-2-1810,0 0 0,-1-1 0,0 0 0,0 1-1,1-15 1,-3 22 1980,6-38-10120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5.964"/>
    </inkml:context>
    <inkml:brush xml:id="br0">
      <inkml:brushProperty name="width" value="0.025" units="cm"/>
      <inkml:brushProperty name="height" value="0.025" units="cm"/>
    </inkml:brush>
  </inkml:definitions>
  <inkml:trace contextRef="#ctx0" brushRef="#br0">19 1 6374,'0'0'18514,"-18"51"-20725,30-41-607,4 2-1923,1-3-3843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7.195"/>
    </inkml:context>
    <inkml:brush xml:id="br0">
      <inkml:brushProperty name="width" value="0.025" units="cm"/>
      <inkml:brushProperty name="height" value="0.025" units="cm"/>
    </inkml:brush>
  </inkml:definitions>
  <inkml:trace contextRef="#ctx0" brushRef="#br0">80 288 12204,'0'0'7436,"-9"10"-6683,-1 2-365,0 0-1,1 1 1,1-1 0,0 2 0,-7 14 0,14-25-312,-1 0 0,1 0 0,0 0 0,0 0 0,0 1 1,0-1-1,0 0 0,1 0 0,-1 1 0,1-1 0,0 0 0,0 1 0,0-1 0,0 0 0,1 1 0,-1-1 0,1 0 0,0 1 1,0-1-1,0 0 0,1 0 0,-1 0 0,1 0 0,-1 0 0,1 0 0,0-1 0,0 1 0,0 0 0,1-1 0,-1 0 0,1 1 0,-1-1 1,1 0-1,0 0 0,3 1 0,-2 0-61,0-1 1,0 0-1,0 0 0,1 0 1,-1-1-1,1 1 0,0-1 1,-1 0-1,1 0 1,0-1-1,-1 1 0,1-1 1,0 0-1,0 0 0,-1-1 1,1 1-1,0-1 1,5-2-1,-4 1 3,0-1 1,-1 0-1,1-1 1,-1 1-1,1-1 1,-1 0-1,0 0 1,-1-1-1,1 0 1,-1 1-1,7-11 1,4-11 9,0 0 1,-3 0-1,0-1 1,13-47-1,-22 68-33,2-10 4,0 1 0,-1-1 0,-1 0 0,3-32 0,-6 48 1,0 0 1,0 0 0,0-1-1,0 1 1,0 0-1,0 0 1,0 0 0,1-1-1,-1 1 1,0 0-1,0 0 1,0 0 0,0-1-1,0 1 1,0 0-1,0 0 1,0-1 0,0 1-1,0 0 1,0 0-1,0-1 1,-1 1 0,1 0-1,0 0 1,0 0-1,0-1 1,0 1 0,0 0-1,0 0 1,0 0-1,-1-1 1,1 1 0,0 0-1,0 0 1,0 0-1,0 0 1,-1 0 0,1-1-1,0 1 1,0 0 0,0 0-1,-1 0 1,1 0-1,0 0 1,0 0 0,0 0-1,-1 0 1,1 0-1,0 0 1,0 0 0,-1 0-1,1 0 1,0 0-1,0 0 1,-1 0 0,1 0-1,0 0 1,0 0-1,0 0 1,-1 0 0,1 0-1,0 0 1,0 0-1,0 0 1,-1 1 0,1-1-1,0 0 1,0 0-1,-10 10 53,10-10-51,-2 4-2,1-1 0,-1 0 0,0 1 0,1 0 0,0-1 0,0 1 0,0 0 0,0-1 0,1 1 0,-1 0 0,1 0 0,0 4 0,0-8 133,36-25 17,-34 21-95,0 1 1,0-1 0,-1 0-1,1 1 1,-1-1 0,0 0 0,0 0-1,0 0 1,-1 0 0,1 0-1,-1-8 1,3-9 12,1 5-128,-2 11 86,0 1 0,-1-1-1,1 0 1,-1 0 0,0 1-1,-1-1 1,1 0 0,-1 0 0,0 0-1,0 0 1,-1 0 0,1 0 0,-1 0-1,-2-7 1,3 11-20,-1 0 0,1 0 0,-1 0 0,1 0 0,-1 1 0,1-1 0,-1 0 0,0 0 0,1 0 0,-1 1 0,0-1 0,0 0 0,0 1 0,0-1 0,1 1 0,-1-1 0,0 1 0,0-1 0,0 1 0,0 0 0,0-1 0,0 1 0,0 0-1,0 0 1,0 0 0,0 0 0,0 0 0,0 0 0,0 0 0,0 0 0,0 0 0,0 0 0,0 0 0,0 1 0,0-1 0,0 0 0,0 1 0,0-1 0,0 1 0,0-1 0,0 1 0,0 0 0,0-1 0,1 1 0,-1 0 0,0-1 0,-1 3 0,-1 1 89,-1 1-1,1 0 1,-1 0 0,1 0 0,1 0 0,-4 10-1,-31 107 1657,-12 32-1126,40-133-597,4-10 66,0 0 0,1 0 0,0 1 0,0-1 0,1 1-1,1 0 1,-1 15 0,3-26-87,1 1-1,-1-1 0,1 1 0,0-1 1,0 0-1,-1 1 0,1-1 0,0 0 1,0 1-1,0-1 0,0 0 0,1 0 1,-1 0-1,0 0 0,0 0 0,1 0 1,-1 0-1,1 0 0,-1-1 0,1 1 1,-1 0-1,1-1 0,-1 1 0,1-1 1,-1 0-1,1 1 0,-1-1 0,1 0 1,2 0-1,3 1 5,1 0 1,-1-1-1,1 0 1,-1 0-1,11-2 1,-11-1-12,1 0 0,-2 0 1,1 0-1,0-1 1,-1 0-1,0-1 1,1 0-1,-2 1 1,9-10-1,-3 4-20,-1-1 1,-1-1-1,17-24 0,-22 29 20,0-1 1,-1 1-1,0-1 1,0 1-1,-1-1 1,0 0 0,0 0-1,-1 0 1,1-9-1,-2 17-37,-2 0 19,-1 1 0,1 0 0,-1 0 0,1 0 0,0 0 0,-1 0 1,1 1-1,0-1 0,0 0 0,0 1 0,0 0 0,0 0 0,1-1 0,-1 1 1,-1 3-1,-26 34 60,25-33-49,3-5 8,1 0 0,-1 0 0,0 0 0,0 0-1,1 0 1,-1 0 0,1 0 0,-1 0 0,1 0 0,-1 1 0,1-1 0,0 0 0,0 0 0,-1 1 0,1-1 0,0 0-1,0 0 1,0 1 0,0-1 0,1 0 0,-1 1 0,0-1 0,0 0 0,1 0 0,-1 0 0,1 1 0,-1-1 0,1 0-1,0 0 1,-1 0 0,1 0 0,0 0 0,0 0 0,-1 0 0,1 0 0,0 0 0,0 0 0,0-1 0,0 1 0,0 0-1,1-1 1,-1 1 0,0-1 0,0 1 0,0-1 0,0 1 0,1-1 0,1 1 0,11 3-148,0-1-1,0 0 1,25 2 0,-8-1-121,-26-3 323,0 0-1,0 1 1,0-1 0,0 1-1,0 0 1,-1 1-1,1-1 1,-1 1-1,0 0 1,1 0-1,-1 0 1,-1 0-1,6 6 1,-12-63 922,0 46-947,1 0 1,0 0-1,1-1 1,-1 1-1,2 0 0,-1-1 1,2-10-1,-1 16-59,1 1 0,-1 0 0,1 0 0,0 0 0,0 0 0,-1 0 0,1 0 0,1 0 0,-1 0 0,0 1 0,0-1 0,1 0 0,-1 1-1,1-1 1,-1 1 0,1-1 0,0 1 0,0 0 0,-1 0 0,1 0 0,0 0 0,0 0 0,0 0 0,0 0 0,0 0 0,1 1 0,-1-1 0,0 1 0,0 0 0,0 0-1,0 0 1,3 0 0,16-1-1139,23-3-5410,-17 0-2193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7.990"/>
    </inkml:context>
    <inkml:brush xml:id="br0">
      <inkml:brushProperty name="width" value="0.025" units="cm"/>
      <inkml:brushProperty name="height" value="0.025" units="cm"/>
    </inkml:brush>
  </inkml:definitions>
  <inkml:trace contextRef="#ctx0" brushRef="#br0">92 1 16047,'-3'0'4438,"-13"16"-3185,7 2-915,0 0-1,1 1 1,1 0 0,1 1 0,1 0 0,-4 25-1,1 11 256,-1 59 0,8-100-533,1-5 105,-1 0 0,1 0 1,0 0-1,1 0 0,4 19 0,-5-27-122,1-1 0,-1 0 0,1 1 1,-1-1-1,1 0 0,0 1 0,0-1 0,-1 0 0,1 0 1,0 0-1,0 0 0,0 0 0,1 0 0,-1 0 0,0 0 1,0 0-1,0 0 0,3 1 0,-1-2 16,-1 1 1,0-1-1,1 0 0,-1 0 0,0 0 0,1 0 1,-1 0-1,1 0 0,-1-1 0,0 1 0,1-1 1,-1 0-1,0 1 0,0-1 0,4-2 1,11-8 198,-1 0-1,-1-1 1,1 0 0,-2-1 0,0-1 0,0-1 0,12-18 0,3 0-58,-16 19-219,18-19-254,-1-2 0,-2 0 0,42-71 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8.318"/>
    </inkml:context>
    <inkml:brush xml:id="br0">
      <inkml:brushProperty name="width" value="0.025" units="cm"/>
      <inkml:brushProperty name="height" value="0.025" units="cm"/>
    </inkml:brush>
  </inkml:definitions>
  <inkml:trace contextRef="#ctx0" brushRef="#br0">9 0 15214,'0'0'5958,"-9"53"-3299,13-37-994,8-2-928,11 4-513,2-3-128,6 1-865,3-2-1537,0-4-1281,-8-2-2563,-6-6-4900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8.705"/>
    </inkml:context>
    <inkml:brush xml:id="br0">
      <inkml:brushProperty name="width" value="0.025" units="cm"/>
      <inkml:brushProperty name="height" value="0.025" units="cm"/>
    </inkml:brush>
  </inkml:definitions>
  <inkml:trace contextRef="#ctx0" brushRef="#br0">152 12 8648,'0'0'7981,"-11"-3"-6374,5 2-1325,2-1-139,0 1 0,-1 0 0,1 0 0,0 0 0,0 0 0,0 1 0,0-1 0,-1 1 0,1 0 0,0 1 0,0-1 0,-1 1 0,1-1 0,0 1 0,0 1 0,0-1 0,-5 3 0,5-1 34,-1 2 0,1-1 1,-1 0-1,1 1 0,0 0 0,1 0 0,-1 0 0,1 0 1,0 1-1,0-1 0,1 1 0,0 0 0,0-1 1,0 1-1,1 0 0,0 0 0,0 0 0,0 1 0,1-1 1,0 11-1,1-15-156,0-1 0,0 1 0,0 0 1,0-1-1,0 1 0,0-1 0,0 1 0,1-1 1,-1 0-1,1 0 0,-1 1 0,1-1 0,-1 0 0,1 0 1,0-1-1,0 1 0,-1 0 0,1 0 0,0-1 1,0 1-1,0-1 0,0 0 0,-1 1 0,1-1 1,0 0-1,0 0 0,0 0 0,0 0 0,2-1 0,5 1 25,0 0 0,0-1 0,0-1 0,17-3 0,-10-3-39,-1 0 1,-1-1-1,1 0 1,-2-1-1,1 0 0,-1-1 1,-1-1-1,0 0 1,10-15-1,-22 27 25,1-1 0,-1 1 0,0 0 0,0-1 0,0 1 0,0 0 0,1-1 0,-1 1 0,0-1 0,0 1 0,1 0 0,-1 0 0,0-1 0,1 1 0,-1 0 0,0-1 0,1 1 0,-1 0 0,0 0 0,1 0 0,-1-1 0,1 1 0,-1 0 0,0 0 0,1 0 0,-1 0 0,1 0 0,-1 0 0,1 0 0,-1 0 0,0 0 0,1 0 0,-1 0 0,1 0 0,-1 0 0,0 0 0,1 0 0,-1 0 0,1 1 0,2 18 588,-10 27 21,6-42-550,0 0 0,1 0 0,-1 0 0,1 0 0,-1 0-1,1-1 1,1 1 0,0 6 0,-1-9-80,1 0-1,-1 0 1,1 0 0,-1-1 0,1 1 0,-1 0-1,1 0 1,0 0 0,-1-1 0,1 1 0,0 0-1,0-1 1,0 1 0,0-1 0,-1 1 0,1-1 0,0 1-1,0-1 1,0 0 0,0 1 0,0-1 0,0 0-1,0 0 1,0 0 0,0 1 0,0-1 0,0 0-1,0 0 1,0-1 0,0 1 0,0 0 0,0 0 0,0 0-1,0-1 1,2 0 0,4-1-93,0-1 0,0 0 1,0 0-1,0 0 0,-1-1 1,0 0-1,0 0 0,0-1 0,9-8 1,-10 8 19,1 0 1,-1 0 0,1 1-1,0 0 1,0 0 0,1 0-1,-1 1 1,1 0 0,11-4-1,-18 7 88,1 0 0,-1 0 0,0 0-1,1 0 1,-1 0 0,0 0 0,1 0 0,-1 0 0,1 0-1,-1 0 1,0 0 0,1 0 0,-1 0 0,0 0-1,1 0 1,-1 0 0,0 0 0,1 1 0,-1-1-1,0 0 1,1 0 0,-1 0 0,0 1 0,1-1 0,-1 0-1,0 0 1,0 1 0,1-1 0,-1 0 0,0 1-1,0-1 1,0 0 0,0 0 0,1 1 0,-1-1-1,0 0 1,0 1 0,1 18 928,2 8-932,-3-27-106,0 1 0,1 0 1,-1 0-1,1-1 0,-1 1 0,1 0 0,-1-1 0,1 1 0,-1 0 0,1-1 0,-1 1 0,1-1 0,0 1 0,-1-1 0,1 1 1,0-1-1,-1 0 0,1 1 0,0-1 0,0 0 0,-1 1 0,1-1 0,0 0 0,0 0 0,0 0 0,-1 0 0,1 0 1,0 0-1,1 0 0,0 0-602,1 0 0,0 0 0,-1 0 0,1-1 0,-1 0 0,1 1 0,-1-1 0,1 0 0,-1 0 0,0 0 0,3-2 0,18-12-7156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9.049"/>
    </inkml:context>
    <inkml:brush xml:id="br0">
      <inkml:brushProperty name="width" value="0.025" units="cm"/>
      <inkml:brushProperty name="height" value="0.025" units="cm"/>
    </inkml:brush>
  </inkml:definitions>
  <inkml:trace contextRef="#ctx0" brushRef="#br0">202 4 16528,'-8'-1'3438,"-4"1"-2290,-2-1-88,0 0-1,0 1 1,0 1 0,-18 2 0,29-3-1029,1 1 1,0-1 0,0 0 0,-1 1 0,1 0-1,0-1 1,0 1 0,0 0 0,0 0-1,0 0 1,0 1 0,0-1 0,0 0 0,0 1-1,0-1 1,1 1 0,-1-1 0,1 1-1,-1 0 1,1 0 0,0 0 0,-1 0 0,1 0-1,0 0 1,0 0 0,0 0 0,1 0 0,-1 0-1,1 1 1,-1-1 0,1 0 0,-1 0-1,1 1 1,0-1 0,1 4 0,-1-5-67,1 0 1,-1 1-1,1-1 0,0 0 1,0 0-1,0 0 1,-1 0-1,1 0 0,0 0 1,0 0-1,0 0 1,1 0-1,-1-1 0,0 1 1,0 0-1,0-1 1,1 1-1,-1-1 0,0 1 1,0-1-1,1 1 1,1-1-1,38 8-980,-33-7 546,16 3-759,-14-3 614,0 1 1,-1-1-1,1 2 0,0-1 0,-1 2 0,1-1 0,10 6 0,-19-8 734,0-1 0,0 1 0,0 0 0,0-1 0,0 1 0,0 0-1,-1 0 1,1-1 0,0 1 0,0 0 0,-1 0 0,1 0 0,0 0 0,-1 0 0,1 0 0,-1 0-1,1 0 1,-1 1 0,1-1 0,-1 0 0,0 0 0,0 0 0,0 0 0,0 1 0,0 1 0,0-1 141,-1 0 0,1 0 0,-1 0 0,0 0 0,0 0 0,0 0 0,0 0 0,-1 0 0,1 0 0,0-1 0,-1 1 0,-2 2 0,-4 3 546,0-1 1,0 0 0,0-1-1,-18 9 1,16-10-542,0 0 0,-1-1 0,1 0 0,-1-1 0,-17 2 0,23-4-321,0 1-1,0-1 1,0 0 0,0 0 0,1-1 0,-1 0 0,0 1 0,0-2-1,1 1 1,-1 0 0,1-1 0,-1 0 0,1 0 0,-9-5-1,13 6-110,-1 1 0,0-1 0,0 1-1,0-1 1,1 0 0,-1 1 0,0-1-1,1 0 1,-1 1 0,0-1 0,1 0-1,-1 0 1,1 0 0,-1 0 0,1 1-1,0-1 1,-1 0 0,1 0-1,0 0 1,0 0 0,0 0 0,-1 0-1,1 0 1,0 0 0,0 0 0,0 0-1,1 0 1,-1 0 0,0 0 0,0 0-1,0 0 1,1 0 0,-1 0 0,1 0-1,-1 1 1,0-1 0,1 0 0,0 0-1,-1 0 1,1 1 0,-1-1-1,2-1 1,36-22-9994,-33 22 8673,21-11-9499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9.794"/>
    </inkml:context>
    <inkml:brush xml:id="br0">
      <inkml:brushProperty name="width" value="0.025" units="cm"/>
      <inkml:brushProperty name="height" value="0.025" units="cm"/>
    </inkml:brush>
  </inkml:definitions>
  <inkml:trace contextRef="#ctx0" brushRef="#br0">152 28 15727,'0'0'6865,"-9"-3"-5061,5 2-1686,0 0-27,0-1 0,1 1-1,-1-1 1,0 1 0,0 0 0,0 1-1,0-1 1,0 1 0,0 0 0,0 0-1,0 0 1,0 0 0,0 0 0,0 1-1,0 0 1,0 0 0,1 0 0,-1 0-1,0 1 1,1 0 0,-1-1-1,0 1 1,1 1 0,0-1 0,0 0-1,-1 1 1,1-1 0,-3 5 0,2-2 6,1-1 1,0 1 0,1 0 0,-1 0 0,1 0-1,0 0 1,0 0 0,0 0 0,1 1 0,0-1-1,0 1 1,0-1 0,0 7 0,1-10-85,0 0 0,1 1 1,-1-1-1,0 1 0,1-1 1,0 0-1,-1 0 1,1 1-1,0-1 0,0 0 1,0 0-1,0 0 0,1 0 1,-1 0-1,0 0 0,1 0 1,0-1-1,-1 1 0,1 0 1,0-1-1,0 0 0,0 1 1,0-1-1,0 0 1,0 0-1,0 0 0,0 0 1,0 0-1,1 0 0,-1-1 1,0 1-1,3-1 0,2 1-78,0 0 0,1-1-1,-1 0 1,0 0 0,0-1-1,0 0 1,0 0-1,0-1 1,0 0 0,0 0-1,0-1 1,-1 0 0,1 0-1,-1 0 1,0-1-1,0 0 1,0 0 0,0 0-1,5-7 1,-4 5 27,0-1 0,-1 0 0,0 0 0,0-1-1,-1 0 1,0 0 0,0 0 0,0 0 0,-1-1 0,-1 0 0,0 0 0,0 0 0,0 0-1,0-11 1,-33 83 2302,30-60-2209,-1-1 1,0 0-1,1 0 0,-1 0 1,1 1-1,0-1 1,0 0-1,0 0 0,0 1 1,0-1-1,0 0 1,0 0-1,1 1 0,0-1 1,-1 0-1,1 0 1,0 0-1,0 0 0,0 0 1,0 0-1,0 0 1,0 0-1,1 0 0,1 2 1,0-2-42,1-1 0,0 1 0,0 0 0,0-1 1,-1 0-1,1 0 0,1 0 0,-1 0 0,0-1 1,0 1-1,0-1 0,7-1 0,5 0-304,0-1 0,1 0 0,-1-2 0,-1 0 0,1 0 1,-1-2-1,18-7 0,47-16-434,-79 28 771,0 1-1,0 0 0,-1 0 0,1-1 0,0 1 1,0 0-1,-1 0 0,1 0 0,0 0 0,0 0 1,0 0-1,-1 0 0,1 0 0,0 0 1,0 0-1,0 0 0,-1 0 0,1 1 0,0-1 1,0 0-1,-1 1 0,1-1 0,0 0 0,0 1 1,-1-1-1,1 1 0,-1-1 0,1 1 0,0-1 1,-1 1-1,1 0 0,-1-1 0,1 1 0,-1 0 1,1-1-1,-1 1 0,0 0 0,1 1 1,0 39 1171,0 3-497,0-43-710,-1 0 0,0 0 1,0 0-1,1 0 0,-1 0 0,1 0 0,-1 0 1,1 0-1,-1 0 0,1 0 0,-1 0 1,1 0-1,0 0 0,0-1 0,-1 1 0,1 0 1,0 0-1,0-1 0,0 1 0,0-1 0,0 1 1,0 0-1,0-1 0,0 0 0,0 1 1,0-1-1,0 0 0,0 1 0,0-1 0,2 0 1,8 0-170,-1-1 0,1 0 1,0 0-1,-1-1 1,0-1-1,1 1 1,-1-2-1,0 0 1,14-7-1,-14 6-113,1 1 0,-1 0 1,1 0-1,0 1 0,0 0 0,1 1 0,16-1 0,-28 3 341,1 0 0,-1 0-1,1 1 1,0-1-1,-1 0 1,1 0-1,-1 1 1,1-1 0,-1 0-1,1 1 1,-1-1-1,1 1 1,-1-1-1,1 1 1,-1-1 0,1 1-1,-1-1 1,0 1-1,1-1 1,-1 1-1,0 0 1,0-1 0,1 1-1,-1-1 1,0 1-1,0 0 1,0-1-1,0 1 1,0 0 0,0 0-1,1 0-24,-1 0 0,0 1 1,0-1-1,0 0 0,1 0 0,-1 0 0,1 0 1,-1 0-1,0 0 0,1 0 0,0 0 0,-1 0 0,1 0 1,0 0-1,-1-1 0,1 1 0,0 0 0,0 0 1,0-1-1,0 1 0,0 0 0,0-1 0,0 1 1,0-1-1,0 1 0,0-1 0,2 1 0,8 0-86,0-1-1,0 0 0,-1-1 0,1 0 1,0-1-1,0 0 0,0-1 1,-1 0-1,17-7 0,-15 5-193,0 1-1,1 0 0,0 1 1,0 1-1,23-3 0,-36 6 261,1-1-1,-1 1 1,1-1-1,-1 1 1,0 0-1,1-1 1,-1 1-1,0-1 1,0 1 0,1 0-1,-1-1 1,0 1-1,0 0 1,0-1-1,0 1 1,0 0-1,0-1 1,0 1-1,0 0 1,0-1-1,0 1 1,0 0 0,0-1-1,0 1 1,-1 0-1,1-1 1,0 1-1,0-1 1,-1 1-1,1 0 1,-1 0-1,-8 23 157,0-12-456,-6 10 359,11-12-10142,4-22-4345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6.596"/>
    </inkml:context>
    <inkml:brush xml:id="br0">
      <inkml:brushProperty name="width" value="0.025" units="cm"/>
      <inkml:brushProperty name="height" value="0.025" units="cm"/>
    </inkml:brush>
  </inkml:definitions>
  <inkml:trace contextRef="#ctx0" brushRef="#br0">31 110 3043,'0'0'1185,"-5"10"3337,0 1-4093,1 1 1,0 0-1,0-1 1,2 1-1,-1 0 1,1 1-1,1-1 1,0 0-1,1 1 1,1-1-1,-1 0 1,5 21 0,7 23 493,-3 0 1,-2 1-1,-2 110 1,-5-168-894,0 1 1,0 0 0,0 0 0,0 0-1,0 0 1,0 0 0,0 0 0,0 0-1,0 0 1,0-1 0,-1 1 0,1 0-1,0 0 1,0 0 0,0 0 0,0 0-1,0 0 1,0 0 0,0 0 0,-1 0-1,1 0 1,0 0 0,0 0 0,0 0-1,0 0 1,0 0 0,-1 0-1,1 0 1,0 0 0,0 0 0,0 0-1,0 0 1,0 0 0,0 0 0,-1 0-1,1 0 1,0 0 0,0 0 0,0 0-1,0 0 1,0 0 0,0 1 0,0-1-1,0 0 1,-1 0 0,1 0 0,0 0-1,0 0 1,0 0 0,0 0 0,0 0-1,0 1 1,-7-15 742,0-16-692,2-1-1,1 1 1,1-1 0,2 0-1,1 0 1,2 1 0,0-1-1,12-50 1,-8 49-64,2 1 0,1-1 1,2 2-1,18-41 0,-24 64-10,-1-1 0,1 0 0,0 1-1,1 0 1,0 0 0,0 1 0,1-1 0,13-9-1,-15 13-8,0 0 0,1 0-1,-1 0 1,1 1 0,0 0-1,-1 0 1,1 1 0,0-1-1,0 1 1,0 0 0,0 1-1,0 0 1,0 0-1,10 1 1,-15-1 6,0 0-1,0 1 1,0-1-1,0 0 1,0 1-1,0-1 1,0 1 0,-1-1-1,1 1 1,0 0-1,0-1 1,0 1-1,0 0 1,-1-1-1,1 1 1,0 0 0,-1 0-1,1 0 1,-1 0-1,1-1 1,-1 1-1,1 0 1,-1 0-1,1 0 1,-1 0 0,0 0-1,0 0 1,0 0-1,1 0 1,-1 0-1,0 1 1,0-1-1,0 0 1,-1 0 0,1 0-1,0 0 1,0 0-1,0 0 1,-1 0-1,1 0 1,-1 0-1,0 1 1,0 3 40,-1 0-1,0 1 1,0-1-1,-1 0 1,1-1 0,-1 1-1,-5 6 1,-23 21 290,-67 53 0,77-68-372,8-5-219,14-5-2832,27-11-5331,10-10-1157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14.936"/>
    </inkml:context>
    <inkml:brush xml:id="br0">
      <inkml:brushProperty name="width" value="0.025" units="cm"/>
      <inkml:brushProperty name="height" value="0.025" units="cm"/>
    </inkml:brush>
  </inkml:definitions>
  <inkml:trace contextRef="#ctx0" brushRef="#br0">17 11 13997,'-6'-5'2947,"1"1"-865,3 3-192,-2 1 96,4 9-2050,0 9 32,6 8 64,-6 3-32,5 7 32,-5 3 0,0 1-32,0-1-225,6-7-1152,2-9-1409,0-14-3012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56.837"/>
    </inkml:context>
    <inkml:brush xml:id="br0">
      <inkml:brushProperty name="width" value="0.025" units="cm"/>
      <inkml:brushProperty name="height" value="0.025" units="cm"/>
    </inkml:brush>
  </inkml:definitions>
  <inkml:trace contextRef="#ctx0" brushRef="#br0">152 57 14862,'9'-7'1692,"-5"4"-1598,3-2 246,0-1-1,0 1 0,1 1 0,-1-1 0,1 1 0,0 1 1,1-1-1,-1 1 0,0 1 0,1 0 0,10-2 0,-19 4-311,1 0-1,-1 0 1,1 1-1,-1-1 1,0 0-1,1 0 1,-1 0-1,0 0 0,1 1 1,-1-1-1,0 0 1,1 0-1,-1 1 1,0-1-1,1 0 1,-1 1-1,0-1 1,0 0-1,0 1 1,1-1-1,-1 0 0,0 1 1,0-1-1,0 1 1,0-1-1,0 0 1,1 1-1,-1-1 1,0 1-1,0-1 1,0 0-1,0 1 1,0-1-1,0 1 1,-1-1-1,1 0 0,0 1 1,0-1-1,0 0 1,0 1-1,0-1 1,0 1-1,-1-1 1,1 0-1,0 1 1,0-1-1,-1 1 1,-11 21 778,-16 14 321,-65 62 0,59-65-362,-52 65 1,83-95-695,1 0 0,0 0 0,0-1 0,0 1 0,1 0 0,-1 1 0,1-1 0,0 0 0,-1 0 0,1 1-1,1-1 1,-1 0 0,0 1 0,1-1 0,0 7 0,1-8-46,-1 0 0,1-1 0,0 1 0,0 0 0,0 0-1,0-1 1,1 1 0,-1-1 0,0 1 0,1-1 0,-1 0-1,1 1 1,-1-1 0,1 0 0,-1 0 0,1 0 0,0 0-1,0 0 1,0-1 0,-1 1 0,1-1 0,0 1 0,0-1 0,0 1-1,0-1 1,0 0 0,3 0 0,44 4-119,-1-3 0,1-1 1,0-3-1,0-1 0,-1-3 0,58-16 0,-105 23 56,14-5-1840,-15 5 1763,0-1-1,0 1 0,0 0 0,0 0 0,1 0 0,-1-1 0,0 1 0,0 0 0,0 0 0,0 0 0,0-1 0,0 1 0,0 0 0,0 0 1,0-1-1,0 1 0,0 0 0,0 0 0,0-1 0,0 1 0,0 0 0,0 0 0,0-1 0,0 1 0,0 0 0,0 0 0,0-1 0,0 1 0,0 0 1,0 0-1,-1 0 0,1-1 0,0 1 0,0 0 0,0 0 0,0 0 0,0-1 0,-1 1 0,1 0 0,0 0 0,0 0 0,0 0 0,-1 0 1,1 0-1,0-1 0,0 1 0,-1 0 0,1 0 0,0 0 0,0 0 0,0 0 0,-1 0 0,1 0 0,0 0 0,0 0 0,-1 0 0,1 0 1,0 0-1,0 0 0,-1 0 0,1 0 0,0 0 0,-24-8-7609</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57.166"/>
    </inkml:context>
    <inkml:brush xml:id="br0">
      <inkml:brushProperty name="width" value="0.025" units="cm"/>
      <inkml:brushProperty name="height" value="0.025" units="cm"/>
    </inkml:brush>
  </inkml:definitions>
  <inkml:trace contextRef="#ctx0" brushRef="#br0">1 1 15887,'0'0'6342,"80"7"-4356,-35-7-705,3 0-897,0 0-319,2 1-130,-5 0-1760,-2 2-1506,-13-2-3396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57.498"/>
    </inkml:context>
    <inkml:brush xml:id="br0">
      <inkml:brushProperty name="width" value="0.025" units="cm"/>
      <inkml:brushProperty name="height" value="0.025" units="cm"/>
    </inkml:brush>
  </inkml:definitions>
  <inkml:trace contextRef="#ctx0" brushRef="#br0">31 25 15407,'0'0'2130,"-4"8"-646,3-7-1413,-22 56 1096,22-54-1132,1-1-1,-1 1 1,1 0 0,0 0 0,-1 0-1,1 0 1,0 0 0,1 0-1,0 5 1,-1-7-31,1 0 0,-1 0-1,1 0 1,-1 0 0,1 0-1,-1 0 1,1 0 0,0 0-1,-1 0 1,1 0 0,0-1 0,0 1-1,0 0 1,0 0 0,0-1-1,0 1 1,0-1 0,0 1-1,0-1 1,0 1 0,0-1-1,0 1 1,0-1 0,0 0 0,2 1-1,3-1 8,1 1-1,-1-1 1,0 0 0,0-1-1,1 1 1,-1-1-1,0-1 1,0 1-1,0-1 1,0 0 0,0 0-1,0-1 1,-1 1-1,1-1 1,-1-1-1,0 1 1,0-1 0,9-8-1,2-4 200,0-1 0,-1 0 0,21-35 0,-40 60 637,0 1 0,0 0 0,1 0 0,-4 15-1,-1 3-40,3-14-517,2 0 0,-1 0 0,1 0 0,1 1 0,0-1 0,1 24 0,1-36-291,0 0 0,0 0 0,0 0 0,0 0 0,0 0 0,1-1 1,-1 1-1,0 0 0,1 0 0,-1 0 0,0 0 0,1 0 0,-1 0 0,1-1 0,0 1 0,-1 0 0,1 0 0,-1-1 1,1 1-1,0-1 0,0 1 0,-1 0 0,1-1 0,0 1 0,0-1 0,1 1 0,28 0-873,-24-2-257,1 0 0,-1-1 0,0 0 0,1-1 0,-1 0 0,0 1 0,7-6 0,16-17-13367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57.887"/>
    </inkml:context>
    <inkml:brush xml:id="br0">
      <inkml:brushProperty name="width" value="0.025" units="cm"/>
      <inkml:brushProperty name="height" value="0.025" units="cm"/>
    </inkml:brush>
  </inkml:definitions>
  <inkml:trace contextRef="#ctx0" brushRef="#br0">1 4 20083,'0'0'5573,"62"3"-9384,-44-10-4229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58.257"/>
    </inkml:context>
    <inkml:brush xml:id="br0">
      <inkml:brushProperty name="width" value="0.025" units="cm"/>
      <inkml:brushProperty name="height" value="0.025" units="cm"/>
    </inkml:brush>
  </inkml:definitions>
  <inkml:trace contextRef="#ctx0" brushRef="#br0">0 53 17521,'0'0'8424,"34"-53"-17585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58.719"/>
    </inkml:context>
    <inkml:brush xml:id="br0">
      <inkml:brushProperty name="width" value="0.025" units="cm"/>
      <inkml:brushProperty name="height" value="0.025" units="cm"/>
    </inkml:brush>
  </inkml:definitions>
  <inkml:trace contextRef="#ctx0" brushRef="#br0">243 84 12236,'0'0'3373,"3"-9"-271,11-32-481,-14 40-2579,0 0 0,0 0 0,1 0 0,-1 0-1,0-1 1,0 1 0,0 0 0,0 0 0,0 0 0,0 0-1,0 0 1,-1 0 0,1 0 0,0 0 0,0 0 0,-1 0-1,1 0 1,-1 0 0,1 0 0,-1 0 0,1 0 0,-1 0-1,0 1 1,1-1 0,-1 0 0,0 0 0,0 0 0,0 1-1,1-1 1,-1 1 0,0-1 0,0 1 0,0-1 0,0 1-1,0-1 1,0 1 0,0 0 0,0-1 0,0 1 0,0 0-1,0 0 1,-1 0 0,1 0 0,0 0 0,0 0 0,0 0-1,0 0 1,-2 1 0,-5-1 150,0 1 0,-1 0 1,1 1-1,-14 4 0,7 0-160,0 1-1,0 0 1,0 1-1,1 1 1,-23 17 0,32-22-23,0 0 1,0 0-1,0 1 1,1-1 0,0 1-1,0 0 1,0 0 0,0 1-1,1-1 1,0 1 0,0 0-1,0 0 1,1 0-1,0 0 1,0 0 0,0 0-1,-1 10 1,4-13-13,-1 0 1,1 0-1,0 0 0,-1-1 0,1 1 0,0 0 1,1 0-1,-1-1 0,0 1 0,1-1 1,-1 0-1,1 1 0,0-1 0,0 0 1,0 0-1,0 0 0,0 0 0,1 0 1,-1 0-1,0-1 0,1 1 0,-1-1 1,5 2-1,10 5-4,0-2 0,31 9 0,-14-4 41,-24-8-46,0 2 0,-1-1 0,0 1-1,0 1 1,0 0 0,0 0 0,-1 0 0,0 1 0,8 9 0,-15-14 37,1 0-1,0 0 0,-1 0 1,1 0-1,-1 0 0,0 0 1,0 0-1,0 1 0,0-1 1,0 0-1,0 1 0,-1-1 1,1 1-1,-1-1 0,0 1 1,0-1-1,1 1 0,-2-1 1,1 1-1,0-1 0,0 1 1,-1-1-1,1 1 0,-1-1 1,0 1-1,0-1 0,0 0 1,0 1-1,0-1 0,-1 0 1,1 0-1,0 0 0,-1 0 1,0 0-1,1 0 0,-1 0 1,0-1-1,0 1 0,0-1 1,0 1-1,0-1 0,-1 0 1,-1 1-1,-4 2 144,1 0 1,-1-1-1,1 0 1,-1 0-1,0-1 1,0 0-1,-1-1 1,-8 2-1,13-3-215,0 1 0,0-1 0,1 0 0,-1 1 0,0-2 0,0 1 0,1 0 0,-1-1 0,0 0 0,1 1 0,-1-2 0,0 1 0,1 0 0,0-1 0,-1 1 0,1-1 0,0 0 0,0 0 0,-6-5 0,8 6-115,1 1 0,-1-1 0,1 0 0,-1 0 0,1 0 0,-1 1 0,1-1 0,-1 0 0,1 0 0,0 0 0,0 0 0,-1 0 0,1 0 0,0 0 0,0 0 0,0 0 0,0 0 0,0 0 0,0 0 0,0 0 0,0 1 0,1-1 0,-1 0 0,0 0 0,0 0 0,1 0 0,-1 0 0,1 0 0,-1 0-1,1 1 1,-1-1 0,2-1 0,27-19-6351,-26 19 5834,25-13-5114</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59.050"/>
    </inkml:context>
    <inkml:brush xml:id="br0">
      <inkml:brushProperty name="width" value="0.025" units="cm"/>
      <inkml:brushProperty name="height" value="0.025" units="cm"/>
    </inkml:brush>
  </inkml:definitions>
  <inkml:trace contextRef="#ctx0" brushRef="#br0">13 44 2659,'0'0'19874,"-2"10"-19100,0 5-407,-1-1-17,1-1-1,0 1 1,1 25-1,1-37-336,0 0-1,0 0 1,0 1-1,0-1 0,1 0 1,-1 0-1,1 1 1,-1-1-1,1 0 1,0 0-1,0 0 0,0 0 1,0 0-1,0 0 1,0 0-1,0 0 0,1 0 1,-1-1-1,1 1 1,0 0-1,-1-1 0,1 0 1,0 1-1,0-1 1,0 0-1,0 0 0,0 0 1,0 0-1,0 0 1,0 0-1,4 0 0,1 0 8,0-1-1,1-1 0,-1 0 0,0 0 0,0 0 0,0-1 0,0 0 0,0 0 0,0 0 0,0-1 0,-1 0 0,0-1 1,1 0-1,-1 0 0,0 0 0,-1 0 0,1-1 0,-1 0 0,7-8 0,-5 6 48,-1 0-1,0 0 0,0-1 1,-1 0-1,0 0 0,0 0 1,-1-1-1,0 0 1,0 1-1,-1-1 0,-1-1 1,1 1-1,-1 0 0,1-15 1,-7 20 227,-4 11-166,-6 12-16,9-9-71,0 1 0,1-1 0,0 1 0,1 0 0,0 0 0,0 1 0,1-1 0,1 0 1,0 20-1,1-30-104,0 0 0,0 0 0,0 0 0,0 1 0,0-1 0,1 0 1,-1 0-1,1 0 0,-1 0 0,1 0 0,-1 0 0,1 0 1,-1 0-1,1-1 0,0 1 0,-1 0 0,1 0 0,0 0 0,0-1 1,0 1-1,-1 0 0,1-1 0,0 1 0,0 0 0,0-1 0,0 0 1,0 1-1,0-1 0,0 1 0,1-1 0,-1 0 0,0 0 0,0 0 1,0 0-1,0 0 0,0 0 0,0 0 0,0 0 0,0 0 0,2-1 1,2 1-440,-1-1 0,0 0 0,1 0 0,-1 0 0,0 0 0,0-1 0,0 1 0,0-1 0,6-4 0,15-15-5440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59.407"/>
    </inkml:context>
    <inkml:brush xml:id="br0">
      <inkml:brushProperty name="width" value="0.025" units="cm"/>
      <inkml:brushProperty name="height" value="0.025" units="cm"/>
    </inkml:brush>
  </inkml:definitions>
  <inkml:trace contextRef="#ctx0" brushRef="#br0">73 1 17969,'0'0'2231,"-5"9"-629,-10 20 383,-17 42 1,28-60-1746,0-1 0,1 1 1,0 1-1,1-1 0,0 0 1,1 1-1,0-1 0,1 22 1,1-31-253,-1 0-1,1 0 1,0 0 0,-1-1 0,1 1 0,0 0-1,0-1 1,0 1 0,1-1 0,-1 1 0,0-1-1,1 0 1,-1 1 0,0-1 0,1 0 0,-1 0-1,1 0 1,0 0 0,-1 0 0,1 0 0,0-1-1,0 1 1,-1-1 0,1 1 0,0-1 0,0 1-1,0-1 1,0 0 0,0 0 0,2 0 0,11 0-411,1 0 1,28-4-1,-21 1 158,-20 3 271,2 0-19,-1-1 0,0 1 0,0 0 1,0 0-1,0 1 0,0-1 1,7 3-1,-10-3 31,0 1 1,0 0-1,0-1 0,0 1 1,-1 0-1,1 0 1,0-1-1,0 1 0,-1 0 1,1 0-1,-1 0 0,1 0 1,-1 0-1,1 0 1,-1 0-1,1 0 0,-1 0 1,0 0-1,0 0 0,0 0 1,1 0-1,-1 0 1,0 0-1,0 1 0,0-1 1,-1 0-1,1 0 1,0 0-1,0 0 0,-1 0 1,1 0-1,0 0 0,-1 0 1,1 0-1,-1 1 0,-2 4 131,0-1 0,0 1 0,0-1 0,-1 0 0,1 0 0,-1 0 0,-1 0 0,1-1 0,-1 1 0,1-1 0,-1 0 0,0-1 0,-8 5 0,5-3 38,-1 0 0,0 0 0,0-1 0,-1 0 0,1-1 0,-1 0 0,-15 3 1,23-6-245,1 1 0,0-1 1,0 0-1,-1 0 1,1 0-1,0 0 1,-1 0-1,1 0 1,0 0-1,-1 0 1,1-1-1,0 1 1,-1 0-1,1-1 0,0 1 1,0-1-1,0 1 1,-1-1-1,1 0 1,0 1-1,0-1 1,0 0-1,0 0 1,0 0-1,0 0 0,1 0 1,-1 0-1,0 0 1,0 0-1,1 0 1,-1 0-1,0-1 1,1 1-1,-1-1 1,1-1-396,-1 1 0,1 0 0,0 0 0,0-1 0,1 1 0,-1 0 0,0 0 0,1 0 0,-1 0 0,1-1 0,0 1 0,0 0 0,0 0 0,0 0 0,0 0 0,0 0 0,0 1 0,1-1 0,2-3 0,15-13-6018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00.125"/>
    </inkml:context>
    <inkml:brush xml:id="br0">
      <inkml:brushProperty name="width" value="0.025" units="cm"/>
      <inkml:brushProperty name="height" value="0.025" units="cm"/>
    </inkml:brush>
  </inkml:definitions>
  <inkml:trace contextRef="#ctx0" brushRef="#br0">10 0 15471,'0'0'2781,"0"9"-961,-4 42 581,1-28-1653,1 1 0,1-1-1,3 24 1,-2-46-740,0 0 0,0 0 0,0 0-1,0 0 1,0 1 0,0-1 0,0 0 0,1 0-1,-1 0 1,0 0 0,1 0 0,-1 0 0,1 0 0,-1 0-1,1 0 1,-1 0 0,1 0 0,0 0 0,0 0-1,-1 0 1,1-1 0,0 1 0,0 0 0,0-1 0,0 1-1,0 0 1,0-1 0,0 1 0,0-1 0,0 0-1,0 1 1,0-1 0,0 0 0,0 1 0,1-1 0,-1 0-1,0 0 1,0 0 0,0 0 0,0 0 0,0 0-1,0 0 1,1-1 0,-1 1 0,0 0 0,0-1 0,0 1-1,1-1 1,2-1 22,-1 0-1,0 0 1,0 0-1,1 0 0,-1 0 1,-1 0-1,1-1 1,0 0-1,-1 1 1,1-1-1,-1 0 1,0-1-1,3-4 1,1-7 2,0 0 0,-1-1 0,-1 0 0,-1 0 0,0 0 0,-1 0 0,0-28 0,-4 40-89,-3 10 78,-3 10 63,7-14-73,0 1 0,1-1 0,-1 0 0,1 1 0,-1-1 0,1 1 0,0-1 0,0 1 0,0-1 0,0 1 0,0-1 0,1 1 0,-1-1 0,1 0 0,0 1 0,-1-1 0,1 0 0,0 1 0,0-1 0,1 0 0,-1 0 0,0 0 0,1 0 0,-1 0 0,1 0 0,0 0 0,0-1 0,2 3 0,2-1 4,0-1 1,0 0 0,0 0-1,0-1 1,0 1 0,1-1-1,-1-1 1,1 1 0,-1-1-1,7 0 1,-7-1-34,0 0-1,0-1 1,-1 1 0,1-1-1,0 0 1,-1 0 0,1-1-1,-1 0 1,0 0 0,0 0-1,6-5 1,-9 7-7,1 0 0,-1-1 0,0 0 0,0 1 0,0-1 0,0 0-1,0 0 1,-1 0 0,1 0 0,0 0 0,-1-1 0,0 1 0,1-1 0,-1 1 0,0 0 0,0-1 0,0 0 0,-1 1 0,1-1 0,-1 1-1,1-1 1,-1 0 0,0 0 0,0 1 0,0-1 0,-1-5 0,0 8 23,1-1 0,-1 1 1,0 0-1,1-1 0,-1 1 0,0 0 0,1-1 0,-1 1 0,0 0 1,1 0-1,-1 0 0,0-1 0,0 1 0,1 0 0,-1 0 0,0 0 1,0 0-1,1 0 0,-1 0 0,0 1 0,0-1 0,1 0 1,-1 0-1,0 0 0,1 1 0,-1-1 0,-1 1 0,-19 8 172,14-4-46,2 0 0,-1 0 1,0 1-1,1 0 1,0 0-1,-4 7 0,7-11-85,1 0 0,-1 0 1,1 0-1,0 0 0,-1 0 0,1 0 0,0 0 0,0 0 0,1 1 0,-1-1 0,0 0 0,1 0 0,0 1 0,-1-1 0,1 1 0,0-1 0,0 0 0,0 1 0,0-1 0,1 0 0,-1 1 0,1-1 0,-1 0 1,2 4-1,0-5-28,0 0 1,0 1 0,0-1 0,0 0 0,0 0-1,0 0 1,0 0 0,0-1 0,0 1 0,0 0 0,0-1-1,1 0 1,-1 1 0,0-1 0,0 0 0,4 0-1,40-2 114,-43 1-125,64-13-633,-55 10 529,0 0 0,1 2 0,-1-1 0,21 0 0,-32 3 112,0 0 0,0 0 0,0 0-1,0 1 1,0-1 0,0 0 0,0 0 0,0 1-1,0-1 1,0 1 0,0-1 0,0 0 0,0 1-1,-1 0 1,1-1 0,0 1 0,0 0 0,-1-1-1,1 1 1,0 0 0,-1 0 0,1-1 0,0 1-1,-1 0 1,1 0 0,-1 0 0,0 0 0,1 0-1,-1 2 1,5 35 1121,-2-9-138,-2-28-1009,-1 0 0,1-1 0,0 1 0,-1-1 0,1 1 0,-1-1 0,1 1 0,0-1 0,-1 0 0,1 1 0,0-1 0,-1 0 0,1 1 0,0-1 0,0 0 0,-1 0 0,1 0 0,0 0 0,0 1 0,-1-1 0,1 0 0,0-1 0,0 1 0,0 0 0,-1 0 0,1 0 0,0 0 0,0 0 0,-1-1 0,1 1 0,0 0 0,-1-1 0,1 1 0,0-1 0,0 0-1,24-14-6757,-17 5 1197,1-2-2962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00.665"/>
    </inkml:context>
    <inkml:brush xml:id="br0">
      <inkml:brushProperty name="width" value="0.025" units="cm"/>
      <inkml:brushProperty name="height" value="0.025" units="cm"/>
    </inkml:brush>
  </inkml:definitions>
  <inkml:trace contextRef="#ctx0" brushRef="#br0">45 1 16592,'0'0'5979,"1"12"-4287,1 18-655,-2 0 0,-2 0 0,-9 58 0,0-38-813,2 1 0,2 0 1,0 54-1,7-105-221,0 0 0,0 0 0,0 1 0,0-1 0,0 0 0,0 0 1,0 1-1,0-1 0,0 0 0,0 0 0,0 1 0,0-1 0,0 0 0,0 0 0,0 1 1,0-1-1,0 0 0,0 0 0,1 1 0,-1-1 0,0 0 0,0 0 0,0 0 1,0 1-1,1-1 0,-1 0 0,0 0 0,0 0 0,0 0 0,1 0 0,-1 1 0,0-1 1,0 0-1,1 0 0,-1 0 0,0 0 0,0 0 0,1 0 0,-1 0 0,0 0 1,0 0-1,1 0 0,-1 0 0,0 0 0,0 0 0,1 0 0,-1 0 0,0 0 0,0 0 1,1 0-1,-1 0 0,0 0 0,0-1 0,1 1 0,-1 0 0,0 0 0,0 0 1,0 0-1,1-1 0,-1 1 0,0 0 0,0 0 0,0-1 0,14-12 219,-7-5-267,0-1 0,-1 0 0,-1 0 0,-1-1 0,-1 1 0,0-1 0,-1 0 0,-3-36 0,1 59 36,0 0 0,0 0 0,0-1 1,0 1-1,1 0 0,-1 0 0,1-1 1,0 1-1,-1 0 0,1-1 0,0 1 1,1-1-1,-1 1 0,0-1 0,1 1 1,-1-1-1,1 0 0,0 0 0,0 0 1,0 0-1,0 0 0,0 0 1,0 0-1,0-1 0,1 1 0,-1-1 1,1 0-1,-1 1 0,1-1 0,-1 0 1,1-1-1,0 1 0,-1 0 0,1-1 1,4 1-1,-1 0 29,0-1 0,-1 1 0,1-1 0,0 0 1,0-1-1,-1 1 0,1-1 0,0 0 0,-1-1 1,1 1-1,9-5 0,-12 5-11,-1-1 0,1 1 0,-1-1-1,1 1 1,-1-1 0,1 0 0,-1 0 0,0 0 0,0 0 0,0 0 0,0-1 0,0 1 0,-1-1-1,1 1 1,-1-1 0,0 1 0,1-1 0,-1 0 0,0 0 0,0 1 0,-1-1 0,1 0-1,-1 0 1,1-6 0,-23 24 226,16-8-154,1 0 0,0 0 0,0 1 0,0 0 0,1 0 0,0 0 0,1 0 0,0 1 0,0-1 0,1 1 0,0 0 0,0 0 0,1-1 0,0 1 0,1 0 0,0 0 0,1 15-1,0-22-68,0 0 0,0 0 0,0 0 0,0 0 0,1 0 0,-1 0 0,0 0 0,1 0 0,-1 0 0,1-1 0,0 1 0,0 0 0,0-1 0,-1 0 0,1 1 0,1-1 0,-1 0 0,0 0-1,0 0 1,0 0 0,0-1 0,1 1 0,-1-1 0,0 1 0,1-1 0,-1 0 0,0 0 0,5 0 0,-3 0-77,0 0-1,0 0 1,1 0 0,-1-1-1,0 0 1,0 0-1,0 0 1,0 0 0,0-1-1,0 1 1,-1-1 0,1 0-1,0 0 1,-1-1 0,5-3-1,-2-1-805,-1 0-1,0-1 1,0 0-1,0 0 1,-1 0-1,0-1 1,-1 1-1,0-1 1,0 0-1,-1 0 1,2-9-1,4-33-6132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18.515"/>
    </inkml:context>
    <inkml:brush xml:id="br0">
      <inkml:brushProperty name="width" value="0.025" units="cm"/>
      <inkml:brushProperty name="height" value="0.025" units="cm"/>
    </inkml:brush>
  </inkml:definitions>
  <inkml:trace contextRef="#ctx0" brushRef="#br0">80 0 4708,'0'0'10490,"-5"9"-9379,-2 6-839,0 1 0,1 0 0,1 0 0,0 1 1,-3 22-1,-9 100 102,10-77-337,-5 192 156,11-195 1627,5-102-1639,15-62 0,-11 65-129,-1 0 0,1-44 0,-8 14-71,0 40 2,0 24 8,0 9 0,-2 78 66,-4 0 0,-19 94 0,15-93-3228,9-78-1847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01.040"/>
    </inkml:context>
    <inkml:brush xml:id="br0">
      <inkml:brushProperty name="width" value="0.025" units="cm"/>
      <inkml:brushProperty name="height" value="0.025" units="cm"/>
    </inkml:brush>
  </inkml:definitions>
  <inkml:trace contextRef="#ctx0" brushRef="#br0">26 1 6566,'0'0'18193,"-25"62"-17584,30-44-481,4-1-96,2 0-1922,0-3-2338,-3-4-5765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01.398"/>
    </inkml:context>
    <inkml:brush xml:id="br0">
      <inkml:brushProperty name="width" value="0.025" units="cm"/>
      <inkml:brushProperty name="height" value="0.025" units="cm"/>
    </inkml:brush>
  </inkml:definitions>
  <inkml:trace contextRef="#ctx0" brushRef="#br0">106 1 16143,'-8'2'2803,"2"0"-2218,-5 2 369,0 0-1,0 0 1,-16 10 0,25-13-860,0 0 1,0 1 0,0-1-1,0 0 1,0 1 0,1-1-1,-1 1 1,0 0 0,1-1-1,-1 1 1,1 0 0,0 0-1,-1 0 1,1 0 0,0 0 0,0 0-1,0 0 1,1 1 0,-1-1-1,0 0 1,1 0 0,-1 1-1,1-1 1,0 0 0,0 1-1,0 3 1,1-4-86,0-1 1,0 1-1,0 0 1,0-1 0,0 1-1,0-1 1,0 0-1,0 1 1,1-1-1,-1 0 1,1 0-1,-1 0 1,1 0-1,-1 0 1,1 0-1,-1 0 1,1 0 0,0 0-1,0-1 1,-1 1-1,1-1 1,0 0-1,0 1 1,3-1-1,51 3 163,-49-3-160,7-1-162,1 0 0,-1-2-1,0 1 1,0-2 0,0 0 0,17-8 0,25-6 779,-56 18-541,1 1 0,-1-1-1,1 1 1,-1-1 0,0 1 0,1-1 0,-1 1 0,1 0 0,-1-1 0,0 1 0,0-1-1,1 1 1,-1 0 0,0-1 0,0 1 0,0 0 0,0-1 0,1 1 0,-1 0-1,0 0 1,0-1 0,0 1 0,-1 0 0,1-1 0,0 1 0,0 0 0,0-1 0,-1 2-1,-3 34 401,3-25-204,1-10-280,0 0 0,0 0 0,0-1 0,0 1 0,0 0 0,0 0 0,0 0 0,0 0 0,0 0 0,1 0 0,-1-1 0,0 1 0,1 0-1,-1 0 1,1 0 0,-1-1 0,0 1 0,1 0 0,0-1 0,-1 1 0,1 0 0,-1-1 0,1 1 0,0 0 0,0-1 0,-1 1 0,1-1 0,0 0 0,0 1 0,-1-1-1,2 1 1,2 0-62,-1-1-1,1 1 0,-1-1 0,1 0 0,-1 0 0,1 0 0,0 0 0,5-2 0,68-21-2644,-75 22 2533,15-5-827,-10 2 413,1 1-1,0 1 1,-1-1-1,1 1 1,0 0 0,13 0-1,-19 6 363,9 4-6277,-2-8 1945,0 0-2081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01.789"/>
    </inkml:context>
    <inkml:brush xml:id="br0">
      <inkml:brushProperty name="width" value="0.025" units="cm"/>
      <inkml:brushProperty name="height" value="0.025" units="cm"/>
    </inkml:brush>
  </inkml:definitions>
  <inkml:trace contextRef="#ctx0" brushRef="#br0">46 38 11050,'0'0'16544,"8"-2"-16005,3 1-418,-4 1-66,-1 0-1,1 0 1,0-1-1,-1 0 0,1-1 1,6-2-1,-13 4-51,1 0 1,-1 0-1,0 0 0,0 0 0,0 0 0,0 0 1,1 0-1,-1 0 0,0 0 0,0-1 0,0 1 1,0 0-1,0 0 0,1 0 0,-1 0 1,0 0-1,0-1 0,0 1 0,0 0 0,0 0 1,0 0-1,0 0 0,0-1 0,0 1 0,0 0 1,1 0-1,-1 0 0,0-1 0,0 1 1,0 0-1,0 0 0,0 0 0,0-1 0,0 1 1,-1 0-1,1 0 0,0 0 0,0 0 0,0-1 1,0 1-1,0 0 0,0 0 0,0 0 1,0 0-1,-1-1 0,-9-7-10,-13-2-150,20 9 160,0 1 1,0-1-1,-1 1 1,1 0-1,0 0 0,0 0 1,0 1-1,0-1 0,0 1 1,0-1-1,0 1 0,0 0 1,1 0-1,-1 0 1,0 1-1,0-1 0,1 1 1,-1-1-1,1 1 0,-1 0 1,1 0-1,0 0 0,0 0 1,0 1-1,0-1 1,0 1-1,0-1 0,1 1 1,-1-1-1,1 1 0,-1 0 1,1 0-1,0 0 1,0 0-1,1 0 0,-1 0 1,1 0-1,-1 0 0,1 0 1,0 0-1,0 0 0,0 0 1,1 0-1,-1 0 1,2 5-1,-2-6 9,1 0 1,0-1-1,0 1 0,0 0 1,-1-1-1,2 1 0,-1 0 1,0-1-1,0 1 0,0-1 1,1 0-1,-1 1 0,0-1 1,1 0-1,0 0 0,-1 0 1,1 0-1,-1 0 0,1 0 1,0-1-1,0 1 0,-1 0 1,1-1-1,0 0 0,0 1 1,2-1-1,57 4 24,-50-5-90,-1 1-199,1-2 0,0 1-1,0-2 1,-1 1 0,20-9 0,-19 7 176,0 0-1,0 1 1,0 0-1,21-2 1,-32 5 121,1 1 0,-1-1 0,1 0 0,-1 0 0,0 0 0,1 0 0,-1 0 0,1 0 0,-1 0 0,0 1 1,1-1-1,-1 0 0,0 0 0,1 0 0,-1 1 0,0-1 0,0 0 0,1 0 0,-1 1 0,0-1 0,0 0 0,1 1 0,-1-1 0,0 0 0,0 1 0,0-1 0,0 1 0,1-1 0,-1 0 0,0 1 0,0-1 0,0 0 0,0 1 0,0-1 1,0 1-1,0 22 983,1 7-358,-1-29-660,0-1 0,0 1-1,0 0 1,0-1 0,0 1 0,1 0 0,-1-1 0,0 1 0,0 0 0,1-1 0,-1 1-1,0-1 1,1 1 0,-1 0 0,1-1 0,-1 1 0,1-1 0,-1 0 0,1 1-1,-1-1 1,1 1 0,0-1 0,-1 0 0,1 1 0,-1-1 0,1 0 0,0 0 0,-1 1-1,1-1 1,0 0 0,0 0 0,16 0-93,-1-1 0,1-1-1,28-6 1,-32 5-223,-1 1 0,0 0 0,1 0 1,0 1-1,-1 1 0,1 0 0,16 3 0,-28-3 308,-1 0 0,1 0-1,-1 0 1,1 0 0,-1 1-1,1-1 1,-1 0 0,1 1-1,-1-1 1,0 0 0,1 1 0,-1-1-1,1 0 1,-1 1 0,0-1-1,1 1 1,-1-1 0,0 0-1,0 1 1,1-1 0,-1 1-1,0-1 1,0 1 0,0-1 0,0 1-1,0-1 1,1 1 0,-1-1-1,0 2 1,3 6-5067,2-7-2343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02.536"/>
    </inkml:context>
    <inkml:brush xml:id="br0">
      <inkml:brushProperty name="width" value="0.025" units="cm"/>
      <inkml:brushProperty name="height" value="0.025" units="cm"/>
    </inkml:brush>
  </inkml:definitions>
  <inkml:trace contextRef="#ctx0" brushRef="#br0">166 125 15310,'0'0'1517,"-10"-1"218,10 1-1733,-4-1 155,-1 0 0,0 1 0,1-1 0,-1 1 0,0 0 0,0 1 0,1-1 0,-1 1 0,0 0-1,1 0 1,-1 0 0,1 1 0,-1-1 0,1 1 0,0 0 0,0 0 0,0 1 0,0-1 0,0 1 0,0 0 0,1 0 0,-1 0 0,-4 6-1,3-3-43,0 0-1,0 0 0,1 1 0,0 0 0,0 0 0,0 0 0,1 0 0,0 0 0,0 1 1,1 0-1,0-1 0,-2 12 0,5-18-81,-1-1 1,0 1 0,0-1-1,1 1 1,-1-1-1,0 1 1,0-1-1,1 0 1,-1 1-1,0-1 1,1 1-1,-1-1 1,1 0 0,-1 1-1,0-1 1,1 0-1,-1 0 1,1 1-1,-1-1 1,1 0-1,-1 0 1,1 0 0,-1 0-1,1 0 1,-1 0-1,1 0 1,-1 1-1,1-1 1,-1-1-1,1 1 1,-1 0 0,1 0-1,-1 0 1,1 0-1,-1 0 1,1 0-1,-1 0 1,1-1-1,23-6 848,-6-1-740,-1-2 0,0 0 1,-1-1-1,0-1 0,0 0 1,24-27-1,-9 6-56,49-70 1,-65 78 23,-47 79 285,16-30-368,2 1 0,-15 31 0,21-36 90,2 0 0,0 0 0,-6 31-1,12-46-76,-1 0-1,1 0 1,0 0-1,0 0 1,1 1-1,-1-1 1,1 0-1,0 0 1,2 5-1,-2-8-28,0 0 0,0 0 0,0 0 0,0 0 0,1 0 0,-1 0 0,1 0 0,-1 0 0,1-1 0,0 1 0,-1 0 0,1-1 0,0 0 0,0 1 0,0-1 0,0 0 0,1 0 0,-1 0 0,0 0 0,3 0 0,2 1-5,0-1 1,0-1-1,1 1 1,-1-1-1,0 0 1,0-1-1,0 0 1,1 0-1,-1-1 1,0 1 0,0-2-1,-1 1 1,1-1-1,0 0 1,-1 0-1,0 0 1,1-1-1,-1 0 1,-1-1-1,1 1 1,-1-1-1,0 0 1,8-9-1,-7 7-6,0 0-1,0-1 0,-1 1 0,0-1 0,0 0 1,0-1-1,-1 1 0,-1-1 0,1 0 0,-2 0 0,1 0 1,-1 0-1,0 0 0,-1 0 0,0-1 0,-1 1 1,-1-19-1,1 27 18,0 0 0,-1 1 1,1-1-1,-1 0 0,1 0 1,-1 1-1,1-1 0,-1 0 1,1 1-1,-1-1 0,0 1 1,1-1-1,-1 0 1,0 1-1,1 0 0,-1-1 1,0 1-1,0-1 0,0 1 1,1 0-1,-1 0 0,0-1 1,0 1-1,0 0 0,0 0 1,0 0-1,1 0 0,-1 0 1,0 0-1,0 0 0,0 0 1,0 0-1,0 0 0,1 1 1,-1-1-1,0 0 0,0 1 1,0-1-1,1 0 0,-1 1 1,0-1-1,0 1 0,0 0 1,-36 20 576,28-14-437,0 1 0,0-1 0,0 2 0,1-1 0,1 1 0,-1 0 0,1 1 0,1-1 0,0 1-1,0 1 1,-8 21 0,14-31-149,-1 0-1,1 1 0,0-1 0,0 0 0,0 1 1,0-1-1,0 1 0,0-1 0,0 0 0,0 1 1,1-1-1,-1 0 0,1 1 0,-1-1 1,1 0-1,-1 1 0,1-1 0,0 0 0,-1 0 1,1 0-1,0 0 0,0 0 0,1 2 0,1-1-26,0 0 0,-1-1 0,1 1 1,0-1-1,0 1 0,0-1 0,0 0 0,0 0 0,0 0 0,4 0 0,10 1-594,0-1 0,0 0 0,20-3 0,-24 2-452,-3-1-246,0 0 1,0 0 0,0-1 0,0 0-1,0-1 1,-1 0 0,12-5 0,24-11-9305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02.879"/>
    </inkml:context>
    <inkml:brush xml:id="br0">
      <inkml:brushProperty name="width" value="0.025" units="cm"/>
      <inkml:brushProperty name="height" value="0.025" units="cm"/>
    </inkml:brush>
  </inkml:definitions>
  <inkml:trace contextRef="#ctx0" brushRef="#br0">141 1 14638,'0'0'8803,"-9"-1"-6577,0 1-1719,-1 0 1,1 1-1,-1 1 0,1-1 1,-19 7-1,25-8-445,0 1 1,0 0-1,0 0 0,1 0 0,-1 0 1,0 0-1,0 1 0,1 0 1,-1-1-1,1 1 0,-1 0 1,1 0-1,0 0 0,0 0 0,0 1 1,0-1-1,0 0 0,1 1 1,-1 0-1,1-1 0,-1 1 1,1 0-1,0 0 0,0-1 1,0 1-1,0 0 0,0 4 0,2-6-73,0 0-1,-1 1 1,1-1-1,0 0 1,0 1-1,0-1 1,0 0-1,0 0 1,0 0-1,0 0 1,0 0-1,0 0 1,1 0-1,-1 0 1,0-1-1,1 1 0,-1 0 1,0-1-1,1 1 1,-1-1-1,3 1 1,42 13-353,-33-11 170,37 9-520,-33-9 425,0 0-1,-1 2 0,0 0 1,24 11-1,-39-16 310,-1 0 0,0 0 0,0 0 0,0 0 1,0 0-1,0 0 0,0 1 0,1-1 0,-1 0 0,0 0 0,0 0 0,0 0 0,0 0 1,0 0-1,0 0 0,0 0 0,0 1 0,0-1 0,0 0 0,1 0 0,-1 0 1,0 0-1,0 0 0,0 0 0,0 1 0,0-1 0,0 0 0,0 0 0,0 0 0,0 0 1,0 0-1,0 1 0,0-1 0,0 0 0,0 0 0,0 0 0,-1 0 0,1 0 0,0 0 1,0 1-1,0-1 0,0 0 0,0 0 0,0 0 0,0 0 0,0 0 0,0 0 1,0 0-1,0 0 0,-1 1 0,1-1 0,0 0 0,0 0 0,0 0 0,0 0 0,0 0 1,0 0-1,-1 0 0,1 0 0,0 0 0,0 0 0,0 0 0,0 0 0,0 0 0,0 0 1,-1 0-1,1 0 0,0 0 0,0 0 0,-20 5 613,-23-1-229,16-2-705,-35 1 322,28-11-9169,24 0-3279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03.442"/>
    </inkml:context>
    <inkml:brush xml:id="br0">
      <inkml:brushProperty name="width" value="0.025" units="cm"/>
      <inkml:brushProperty name="height" value="0.025" units="cm"/>
    </inkml:brush>
  </inkml:definitions>
  <inkml:trace contextRef="#ctx0" brushRef="#br0">234 24 15375,'0'0'6662,"-8"-5"-5306,6 3-1307,0 0 3,0 1 0,-1-1-1,1 0 1,-1 1 0,0-1-1,1 1 1,-1 0 0,0 0 0,0 0-1,0 0 1,0 1 0,0-1-1,0 1 1,0-1 0,0 1-1,0 0 1,0 0 0,0 1-1,0-1 1,0 1 0,0-1-1,0 1 1,0 0 0,0 0-1,1 0 1,-1 0 0,0 1-1,-2 1 1,-11 8-55,2 1 0,0 0 0,0 1 0,1 0 0,0 1 0,-15 23 0,28-37-13,-1 1 1,1 0 0,-1-1 0,1 1-1,0-1 1,-1 1 0,1 0 0,0-1-1,0 1 1,0 0 0,-1 0 0,1-1-1,0 1 1,0 0 0,0-1 0,0 1-1,0 0 1,0-1 0,0 1 0,0 0-1,1 0 1,-1-1 0,0 1 0,0 0-1,1-1 1,-1 1 0,0-1 0,1 2-1,20 11-159,45 3 231,-40-12-23,-22-2-1,12 2-50,0 1 1,0 1-1,21 11 0,-33-15 37,-1 0-1,0 0 0,0 0 1,0 0-1,-1 1 1,1-1-1,-1 1 0,1 0 1,-1 0-1,3 3 1,-5-5 17,1 1 0,0-1 0,-1 1 0,1-1 0,-1 1 0,0 0 1,1-1-1,-1 1 0,0-1 0,0 1 0,0 0 0,0-1 0,0 1 0,0 0 0,-1-1 1,1 1-1,0-1 0,-1 1 0,1 0 0,-1-1 0,0 1 0,0-1 0,0 2 0,-3 1 105,0 0-1,0 0 0,0-1 0,0 1 1,0-1-1,-1 0 0,1 0 0,-1 0 1,0-1-1,0 1 0,0-1 0,0-1 1,-6 2-1,-7 3 70,0-2 1,-29 4-1,35-7-162,-1 0 0,1 0 1,0-2-1,-16-1 0,26 2-126,0-1 0,1 1-1,-1-1 1,0 1 0,1-1 0,-1 1 0,0-1-1,1 0 1,-1 0 0,1 0 0,-1 0 0,1 0-1,0 0 1,-1 0 0,1 0 0,0-1 0,-1 0-1,1 0-128,1 1 0,-1-1-1,1 0 1,0 1-1,-1-1 1,1 0 0,0 1-1,0-1 1,0 1 0,0-1-1,1 0 1,-1 1-1,0-1 1,1 1 0,-1-1-1,1 0 1,-1 1-1,1-1 1,0 1 0,0 0-1,0-1 1,1-1 0,7-9-2166,0 1 0,1 0 0,16-15 0,15-11-4610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03.783"/>
    </inkml:context>
    <inkml:brush xml:id="br0">
      <inkml:brushProperty name="width" value="0.025" units="cm"/>
      <inkml:brushProperty name="height" value="0.025" units="cm"/>
    </inkml:brush>
  </inkml:definitions>
  <inkml:trace contextRef="#ctx0" brushRef="#br0">41 1 8936,'0'0'10773,"3"12"-9369,1 11-784,-2 1-1,0 0 0,-3 37 0,1-56-645,-3 100 997,3-95-1370,1-1 0,0 1 0,0 0 0,1-1-1,1 1 1,-1-1 0,2 0 0,5 13-1</inkml:trace>
  <inkml:trace contextRef="#ctx0" brushRef="#br0" timeOffset="1">0 192 6758,'0'0'12748,"50"-26"-12651,-19 40-65,3 1-289,3-5-1440,-1-1-2595,-4 1-2435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04.154"/>
    </inkml:context>
    <inkml:brush xml:id="br0">
      <inkml:brushProperty name="width" value="0.025" units="cm"/>
      <inkml:brushProperty name="height" value="0.025" units="cm"/>
    </inkml:brush>
  </inkml:definitions>
  <inkml:trace contextRef="#ctx0" brushRef="#br0">149 31 10154,'0'0'8285,"-10"-3"-7388,7 1-818,0 0 1,0 0 0,-1 1-1,1-1 1,-1 1 0,0 0 0,1 0-1,-1 1 1,0-1 0,0 1-1,1 0 1,-1-1 0,0 2 0,0-1-1,1 0 1,-1 1 0,0 0-1,1 0 1,-1 0 0,0 0 0,1 0-1,-1 1 1,1 0 0,0 0-1,0-1 1,-1 2 0,1-1-1,-5 5 1,5-3 91,-1-1 0,1 1 0,0 0-1,0 0 1,1 0 0,-1 0 0,1 0 0,0 1-1,0-1 1,-2 7 0,4-10-148,0 0 0,0 0 0,-1 0 1,1 0-1,0 1 0,0-1 0,0 0 0,0 0 0,1 0 0,-1 0 1,0 1-1,0-1 0,1 0 0,-1 0 0,0 0 0,1 0 0,-1 0 1,1 0-1,0 0 0,-1 0 0,1 0 0,0 0 0,0 0 0,-1 0 0,1 0 1,0-1-1,0 1 0,0 0 0,0 0 0,0-1 0,0 1 0,0-1 1,0 1-1,0-1 0,0 1 0,1-1 0,-1 0 0,0 0 0,0 1 1,0-1-1,0 0 0,1 0 0,-1 0 0,1-1 0,7 3 33,-1-2 0,0 1 0,0-1 0,0-1 0,0 1 0,0-1 0,0-1 0,0 1 0,0-1 0,0-1 0,-1 1 0,1-2 0,-1 1 0,0-1 0,0 0 0,0 0-1,0-1 1,0 0 0,-1 0 0,0 0 0,0-1 0,-1 0 0,0 0 0,0 0 0,0-1 0,4-7 0,-4-9 59,-5 22-115,0 1 1,0 0 0,0-1 0,0 1-1,0 0 1,0-1 0,-1 1 0,1 0-1,0-1 1,0 1 0,0 0 0,-1-1-1,1 1 1,0 0 0,0-1 0,-1 1-1,1 0 1,0 0 0,-1-1 0,1 1-1,0 0 1,-1 0 0,1 0 0,0 0-1,-1-1 1,1 1 0,0 0-1,-1 0 1,1 0 0,-1 0 0,-1 0-1,1 0 1,-1 1-1,1-1 1,-1 1-1,1-1 1,-1 1-1,1 0 1,0-1-1,-1 1 1,1 0-1,0 0 1,0 0-1,0 0 1,0 0-1,-1 0 1,1 0-1,1 1 1,-1-1-1,0 0 1,0 0-1,0 1 0,1-1 1,-2 3-1,1-1-1,-1-1 0,1 1 0,0 0 0,0 0 0,0 0 0,0 0-1,0 0 1,1 0 0,0 0 0,-1 0 0,1 0 0,0 0 0,0 1-1,1-1 1,-1 0 0,1 0 0,-1 0 0,1 0 0,2 3-1,-2-4-143,1 1 0,0-2 0,0 1-1,0 0 1,0 0 0,0 0 0,1-1-1,-1 0 1,0 1 0,1-1-1,-1 0 1,1 0 0,-1 0 0,1 0-1,0-1 1,-1 1 0,1-1 0,0 1-1,0-1 1,-1 0 0,5 0-1,57-2-8523,-30-9-737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04.921"/>
    </inkml:context>
    <inkml:brush xml:id="br0">
      <inkml:brushProperty name="width" value="0.025" units="cm"/>
      <inkml:brushProperty name="height" value="0.025" units="cm"/>
    </inkml:brush>
  </inkml:definitions>
  <inkml:trace contextRef="#ctx0" brushRef="#br0">154 277 13677,'0'0'3838,"-11"1"-934,-1 2-2185,0 0 0,0 1 0,1 0 0,-1 0 0,-18 11 0,27-13-608,0-1 0,-1 1 0,1 0 0,0 0 0,0 0 0,0 0 0,0 1 0,0-1 0,1 1 0,-1 0 0,1 0 0,0 0 0,0 0 0,0 0 0,0 0-1,0 0 1,1 1 0,-1-1 0,1 1 0,0-1 0,0 1 0,0-1 0,1 1 0,-1 0 0,1-1 0,0 1 0,0 5 0,1-7-107,0-1 1,0 1 0,0-1-1,0 0 1,1 1 0,-1-1-1,0 0 1,1 0 0,-1 0-1,1 0 1,-1 0 0,1 0-1,-1-1 1,1 1 0,0 0-1,0-1 1,-1 1 0,1-1-1,0 0 1,-1 1 0,1-1-1,0 0 1,0 0 0,0 0-1,2-1 1,48-4-89,-45 1-5,1-1 1,-1 1-1,0-1 1,-1 0-1,1-1 1,-1 1-1,0-1 0,0-1 1,-1 1-1,1-1 1,-2 0-1,1 0 1,-1 0-1,0-1 1,0 0-1,-1 0 0,0 0 1,-1 0-1,0 0 1,0 0-1,1-10 1,-19 31 360,13-9-229,0 0 1,1 1-1,-1-1 1,1 1 0,1 0-1,-1-1 1,0 1-1,1 0 1,0 0-1,0 0 1,1 0-1,-1 0 1,1 10 0,1-13-83,-1 0 1,1 0-1,-1 0 1,1 0-1,0 0 1,0 0-1,0 0 1,0 0-1,0 0 1,0 0-1,0-1 1,1 1-1,-1 0 1,0-1 0,1 1-1,0-1 1,-1 0-1,1 1 1,0-1-1,0 0 1,-1 0-1,1 0 1,0 0-1,0-1 1,0 1-1,0 0 1,0-1-1,1 1 1,-1-1-1,0 0 1,0 0-1,0 0 1,0 0 0,3 0-1,1 0-257,0-1-1,0 1 0,0-1 1,0-1-1,-1 1 1,1-1-1,-1 0 1,1 0-1,-1 0 1,1-1-1,-1 0 1,0 0-1,7-6 0,-4 2-107,1 0 0,-2-1-1,1-1 1,-1 1-1,-1-1 1,10-17 0,0-4-383,-3-1 1,0-1 0,14-54 0,-25 77 906,11-46-342,-9 16 3079,-5 45-2453,0 1 1,0-1-1,-1 1 1,0-1-1,0 1 1,-5 9-1,-6 19-160,0 23 239,3 0 0,2 1 0,0 92 0,21-160-643,-10-3 211,-1 0-1,0 0 1,0-1-1,-1 1 1,-1 0-1,0-1 1,-1 1-1,0 0 1,-1 0-1,0 0 1,-1 0-1,-6-17 1,13 44 29,-3-13-52,-1 1 1,1 0 0,0 0-1,0-1 1,0 1-1,0-1 1,1 1 0,-1-1-1,1 1 1,3 3 0,0-1 51,0-1 0,0 0-1,0 0 1,1 0 0,-1-1 0,1 1 0,0-1 0,0-1 0,0 1 0,1-1 0,-1 0 0,0 0 0,1-1 0,-1 0 0,1 0-1,0-1 1,-1 0 0,1 0 0,0 0 0,-1-1 0,1 0 0,-1 0 0,1 0 0,-1-1 0,11-4 0,-11 3-9,0 1 0,0-1 0,0 0 0,0 0 0,-1-1 0,1 0 0,-1 0 0,0 0 0,0-1 0,0 1 0,-1-1 0,1 0 0,-1 0 0,-1-1 0,1 0 0,-1 1 0,0-1 0,0 0 0,0 0-1,-1-1 1,0 1 0,0 0 0,-1-1 0,0 1 0,1-12 0,-2 17-70,0 0 0,0 1 0,0-1 0,-1 0-1,1 0 1,0 0 0,0 1 0,-1-1 0,1 0-1,0 0 1,-1 1 0,1-1 0,-1 0 0,1 1 0,-1-1-1,1 0 1,-1 1 0,1-1 0,-1 1 0,0-1-1,1 1 1,-1-1 0,0 1 0,1-1 0,-1 1-1,0 0 1,0-1 0,0 1 0,1 0 0,-1 0-1,0 0 1,0-1 0,0 1 0,1 0 0,-1 0-1,0 0 1,0 0 0,0 0 0,0 1 0,1-1-1,-1 0 1,0 0 0,0 0 0,0 1 0,1-1 0,-1 0-1,0 1 1,0-1 0,1 1 0,-2 0 0,-3 1-4,-1 0 0,1 1 0,0 0 0,0 0 0,0 0 1,-6 5-1,0 5 123,-1-1 0,1 1-1,1 1 1,-15 27 0,21-35-46,1 0 0,0-1 0,1 1 0,0 0 0,-1 1 0,2-1 0,-1 0 0,1 0 0,0 1 0,0-1 0,1 1 0,0-1 0,0 1 0,1-1 0,2 13 0,-2-17-88,0 0 1,0 0-1,0-1 1,0 1-1,1 0 1,-1-1 0,1 1-1,-1-1 1,1 1-1,-1-1 1,1 0-1,0 1 1,0-1-1,-1 0 1,1 0-1,0-1 1,0 1 0,0 0-1,0 0 1,0-1-1,1 0 1,2 1-1,52 3-2286,-50-4 1573,2 0-471,-1-1 1,1 1-1,-1-2 0,0 1 0,1-1 0,-1 0 1,11-5-1,21-11-6922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05.269"/>
    </inkml:context>
    <inkml:brush xml:id="br0">
      <inkml:brushProperty name="width" value="0.025" units="cm"/>
      <inkml:brushProperty name="height" value="0.025" units="cm"/>
    </inkml:brush>
  </inkml:definitions>
  <inkml:trace contextRef="#ctx0" brushRef="#br0">168 28 13453,'0'0'7714,"-7"-6"-4928,4 4-2647,0 0 0,0-1-1,0 1 1,0 0 0,-1 1-1,1-1 1,0 1-1,-1-1 1,1 1 0,-1 0-1,0 0 1,1 1 0,-1-1-1,0 1 1,1-1 0,-1 1-1,0 1 1,1-1-1,-1 0 1,0 1 0,1 0-1,-1 0 1,0 0 0,1 0-1,0 0 1,-1 1 0,1-1-1,0 1 1,-1 0 0,1 0-1,0 0 1,1 1-1,-5 3 1,3-3-106,1-1 1,0 1-1,0 0 0,0 0 0,0 1 0,0-1 1,1 0-1,-1 1 0,1 0 0,0-1 0,0 1 1,0 0-1,1 0 0,-1 0 0,1 0 0,0 1 1,0-1-1,0 6 0,1-8-65,1 1 1,-1-1-1,1 1 0,0-1 1,-1 1-1,1-1 0,0 1 0,1-1 1,-1 0-1,0 1 0,1-1 0,-1 0 1,1 0-1,0 0 0,-1 0 1,1 0-1,0-1 0,0 1 0,0 0 1,1-1-1,-1 1 0,0-1 1,1 0-1,-1 0 0,0 0 0,1 0 1,-1 0-1,1-1 0,0 1 1,3 0-1,33 4-743,-30-4 528,-1 0 0,1 0 0,0 1 0,-1 0 0,1 1 0,9 4 0,-18-7 249,1 0 1,-1 0-1,0 0 1,0 0-1,1 0 1,-1 0-1,0 1 0,0-1 1,1 0-1,-1 0 1,0 0-1,0 0 0,1 1 1,-1-1-1,0 0 1,0 0-1,0 1 0,0-1 1,1 0-1,-1 0 1,0 1-1,0-1 0,0 0 1,0 1-1,0-1 1,0 0-1,0 0 0,0 1 1,0-1-1,0 0 1,0 1-1,0-1 0,0 0 1,0 0-1,0 1 1,0-1-1,0 0 0,0 1 1,0-1-1,0 0 1,0 0-1,0 1 0,-1-1 1,-14 11 261,-19 3 129,22-11-1243,0 0-1,0 0 0,0-2 0,-22 2 0,9-3-6094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21.695"/>
    </inkml:context>
    <inkml:brush xml:id="br0">
      <inkml:brushProperty name="width" value="0.025" units="cm"/>
      <inkml:brushProperty name="height" value="0.025" units="cm"/>
    </inkml:brush>
  </inkml:definitions>
  <inkml:trace contextRef="#ctx0" brushRef="#br0">46 74 2883,'1'-8'1473,"0"-9"16,-1-20 6340,-1 26-1653,-1 44-5628,-4 112-425,-9 105 48,18-270-102,22-190 732,-25 70-775,-3 138-59,-2 11-44,-4 14-74,-4 38 172,4 0 1,2 1-1,1 88 0,6-150-80,0 0 0,1 0 0,-1 0 0,0 0 0,0 0 0,0-1 0,0 1 0,1 0 0,-1 0-1,0 0 1,0 0 0,0 0 0,1 0 0,-1 0 0,0 0 0,0 0 0,1 0 0,-1 0 0,0 0 0,0 0-1,0 0 1,1 0 0,-1 0 0,0 0 0,0 0 0,1 0 0,-1 0 0,0 0 0,0 0 0,0 1 0,1-1 0,-1 0-1,0 0 1,0 0 0,0 0 0,0 0 0,1 0 0,-1 1 0,0-1 0,0 0 0,0 0 0,0 0 0,0 1 0,0-1-1,0 0 1,1 0 0,-1 0 0,0 1 0,0-1 0,0 0 0,0 0 0,0 1 0,0-1 0,0 0 0,0 0 0,0 0-1,0 1 1,0-1 0,4-17-5311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06.184"/>
    </inkml:context>
    <inkml:brush xml:id="br0">
      <inkml:brushProperty name="width" value="0.025" units="cm"/>
      <inkml:brushProperty name="height" value="0.025" units="cm"/>
    </inkml:brush>
  </inkml:definitions>
  <inkml:trace contextRef="#ctx0" brushRef="#br0">133 39 4324,'0'0'16885,"-8"-7"-15459,-26-21-262,33 28-1117,0-1 0,0 0 1,0 1-1,0 0 1,0-1-1,0 1 0,-1 0 1,1 0-1,0-1 1,0 1-1,0 0 0,-1 0 1,1 0-1,0 1 1,0-1-1,0 0 0,-1 0 1,1 1-1,0-1 0,0 0 1,0 1-1,0-1 1,0 1-1,0-1 0,0 1 1,0 0-1,0 0 1,0-1-1,0 1 0,-1 2 1,-21 29 538,21-28-479,-3 6-64,0 0 1,1 1-1,0 0 1,1 0 0,0 0-1,1 0 1,0 0-1,0 0 1,2 1 0,-1-1-1,2 15 1,-1-25-51,0 1 1,0-1-1,0 1 0,0-1 1,1 1-1,-1-1 0,0 1 1,1-1-1,-1 0 1,1 1-1,-1-1 0,1 1 1,0-1-1,0 0 1,-1 0-1,1 1 0,0-1 1,0 0-1,0 0 1,0 0-1,1 0 0,-1 0 1,0 0-1,3 1 1,-2-1 3,1 0 1,0-1-1,0 1 1,-1-1-1,1 1 1,0-1-1,0 0 1,0 0-1,-1-1 1,1 1-1,0 0 1,4-2-1,2-1 11,1 0 1,-1-1-1,0 0 1,0 0-1,-1-1 1,16-11-1,-12 6-1,-2 0 0,1-1 1,-1 0-1,8-13 0,-14 19-3,-1-1-1,1 1 1,-1-1 0,0 0-1,-1 0 1,1 0 0,-1 0-1,0-1 1,-1 1 0,0 0-1,1-10 1,-2 16-3,0 0-1,0-1 1,1 1 0,-1 0-1,0 0 1,0 0 0,0 0-1,0 0 1,0-1 0,0 1-1,-1 0 1,1 0 0,0 0-1,0 0 1,0 0 0,0-1-1,0 1 1,0 0 0,0 0-1,0 0 1,0 0 0,0 0-1,0 0 1,0 0 0,0-1-1,-1 1 1,1 0 0,0 0-1,0 0 1,0 0 0,0 0-1,0 0 1,0 0 0,0 0-1,-1 0 1,1 0 0,0 0-1,0 0 1,0 0-1,0 0 1,0 0 0,-1 0-1,1 0 1,0 0 0,0 0-1,0 0 1,0 0 0,0 0-1,0 0 1,-1 0 0,1 0-1,0 0 1,0 0 0,0 0-1,0 0 1,-11 8 90,-6 10 133,12-12-149,2 0 1,-1-1-1,0 1 0,1 0 0,0 1 0,1-1 0,-1 1 0,1-1 0,1 1 0,-1 0 0,1-1 0,0 1 1,1 0-1,-1 11 0,2-17-57,-1 0 1,1 1 0,0-1-1,-1 0 1,1 0 0,0 0-1,0 0 1,-1 0 0,1 0-1,0-1 1,0 1 0,0 0-1,0 0 1,0-1 0,0 1-1,1 0 1,-1-1 0,0 1-1,0-1 1,0 0 0,0 1-1,1-1 1,-1 0 0,0 0-1,0 1 1,1-1 0,1 0-1,42-1 374,-36 0-265,2 0-96,0-1-1,0-1 1,-1 0 0,1 0 0,-1-1 0,0-1 0,0 1 0,14-10 0,-12 7-9,0 0 0,1 1 1,-1 1-1,20-6 0,-32 11-8,1 0-1,-1 0 0,0 0 0,1 0 0,-1 0 0,0 0 0,1 0 0,-1 0 0,0 0 0,0 0 0,1 1 0,-1-1 0,0 0 1,1 0-1,-1 0 0,0 0 0,0 0 0,1 1 0,-1-1 0,0 0 0,0 0 0,1 0 0,-1 1 0,0-1 0,0 0 1,0 0-1,1 1 0,-1-1 0,0 0 0,0 0 0,0 1 0,0-1 0,0 0 0,0 1 0,0-1 0,1 0 0,-1 1 1,0-1-1,0 0 0,0 1 0,0-1 0,0 0 0,0 1 0,-1-1 0,-1 25 202,2-24-197,-1 1 0,1-1 0,-1 0 0,1 1 1,0-1-1,-1 1 0,1-1 0,0 0 0,0 1 0,0-1 0,0 1 0,0-1 0,0 1 0,0-1 0,1 0 0,-1 1 0,1-1 0,-1 0 0,1 1 0,-1-1 0,1 0 0,-1 1 0,1-1 0,2 2 0,9-3 32,0-1 0,0-1 0,0 0 0,0 0 0,-1-1 0,1-1 0,-1 0 0,1 0 0,-1-2 0,19-10 0,-11 6-64,0 1-1,31-10 1,-46 18 21,30-5-153,-34 6 143,1 0 0,0 0 0,-1 0 0,1 0 0,-1 0 0,1 1 0,-1-1 0,1 0 0,-1 0 0,1 1 0,-1-1-1,1 0 1,-1 1 0,1-1 0,-1 0 0,1 1 0,-1-1 0,0 1 0,1-1 0,-1 1 0,0-1 0,1 1 0,-1-1-1,0 1 1,1-1 0,-1 1 0,0-1 0,0 1 0,0 0 0,0-1 0,0 1 0,0-1 0,0 1 0,0-1 0,0 1-1,0 0 1,0-1 0,0 1 0,0-1 0,0 1 0,0 0 0,-1-1 0,1 1 0,0-1 0,0 1 0,-1-1 0,1 1-1,0-1 1,-1 1 0,1-1 0,-1 1 0,-3 7 25,0-1 0,-1 0 0,1 0 0,-1-1 0,-7 7 0,-19 29 49,66-56-7208,-16-4 1414,3-5-3064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06.557"/>
    </inkml:context>
    <inkml:brush xml:id="br0">
      <inkml:brushProperty name="width" value="0.025" units="cm"/>
      <inkml:brushProperty name="height" value="0.025" units="cm"/>
    </inkml:brush>
  </inkml:definitions>
  <inkml:trace contextRef="#ctx0" brushRef="#br0">40 45 9513,'0'0'15748,"-3"11"-14216,-4 15-862,-17 62 1339,23-79-1902,-1 0 0,1 0 0,0 0 0,1 0 0,0 0-1,0 0 1,3 17 0,-2-24-96,0 0 0,1 0 0,-1 0 1,0 0-1,0 0 0,1 0 0,0-1 0,-1 1 0,1 0 0,0-1 0,-1 0 0,1 1 0,0-1 0,0 0 0,0 0 0,1 0 0,-1 0 0,0 0 0,0 0 0,0-1 0,1 1 0,-1-1 0,0 1 0,0-1 0,1 0 0,-1 0 0,5-1 0,1 1 29,0 0 1,0-1-1,0 0 0,0 0 0,0-1 0,-1 0 0,9-4 0,0-3-24,0-1-1,0 0 0,-1-1 1,0-1-1,-1 0 1,-1-1-1,0-1 0,0 0 1,-2-1-1,0 0 1,0-1-1,-2 0 0,0 0 1,0-1-1,-2 0 0,10-34 1,-18 42-121,-9 18 30,-12 18 57,13-14 72,1 0 0,0 0 1,1 1-1,1 0 0,0 0 0,1 1 0,0 0 0,1 0 0,1 0 0,0 0 0,1 1 0,1-1 0,0 0 0,2 1 0,2 21 0,-2-32-72,0 1 0,1-1 0,0 0 0,0 0 0,0-1 0,1 1 0,-1 0 0,1-1 0,0 1 0,1-1 0,-1 0 0,1 0 0,-1-1 0,1 1 0,0-1 0,1 1 0,6 3 0,-6-4-795,0-1 0,0 1-1,1-1 1,-1 0 0,1 0 0,-1-1 0,1 0 0,0 0-1,11 1 1,16-2-10317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44.071"/>
    </inkml:context>
    <inkml:brush xml:id="br0">
      <inkml:brushProperty name="width" value="0.025" units="cm"/>
      <inkml:brushProperty name="height" value="0.025" units="cm"/>
    </inkml:brush>
  </inkml:definitions>
  <inkml:trace contextRef="#ctx0" brushRef="#br0">1 55 6887,'0'0'2610,"8"0"-2541,32-2 331,75-15-1,19-4-135,653 6-200,-588 22-3070,-138-7-1094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15.795"/>
    </inkml:context>
    <inkml:brush xml:id="br0">
      <inkml:brushProperty name="width" value="0.025" units="cm"/>
      <inkml:brushProperty name="height" value="0.025" units="cm"/>
    </inkml:brush>
  </inkml:definitions>
  <inkml:trace contextRef="#ctx0" brushRef="#br0">3 27 6662,'-3'-14'17019,"4"36"-15631,9 21-681,3-1 0,20 47 0,6 16-111,9 78-375,-14-50 119,-34-132-325,0 0 1,0 0-1,0 1 1,1-1 0,-1 0-1,0 0 1,1 0-1,-1 0 1,1 0-1,-1 0 1,1 0-1,-1 0 1,1 0-1,0-1 1,-1 1-1,1 0 1,0 0 0,0 0-1,-1-1 1,1 1-1,0 0 1,0-1-1,0 1 1,0-1-1,0 1 1,0-1-1,2 1 1,-1-1 23,-1-1 0,1 1 0,-1-1 0,1 1 0,0-1 0,-1 0 0,1 1 0,-1-1 0,0 0 0,1 0 0,-1 0 0,0 0 0,0 0 0,1-1 0,-1 1-1,1-2 1,8-9 311,-1-1-1,14-27 1,-20 35-318,158-268 494,-62 110-588,-92 150-149,29-52-850,-20 21-4121,-16 36 319,-6 7-3150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16.199"/>
    </inkml:context>
    <inkml:brush xml:id="br0">
      <inkml:brushProperty name="width" value="0.025" units="cm"/>
      <inkml:brushProperty name="height" value="0.025" units="cm"/>
    </inkml:brush>
  </inkml:definitions>
  <inkml:trace contextRef="#ctx0" brushRef="#br0">383 1 7335,'0'0'16987,"-6"12"-16245,-48 93-110,-108 153 1,19-34-185,131-206-165,7-13-1023,5-8-3111,47-91-6628,-28 50 4030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16.572"/>
    </inkml:context>
    <inkml:brush xml:id="br0">
      <inkml:brushProperty name="width" value="0.025" units="cm"/>
      <inkml:brushProperty name="height" value="0.025" units="cm"/>
    </inkml:brush>
  </inkml:definitions>
  <inkml:trace contextRef="#ctx0" brushRef="#br0">0 1 12011,'0'0'9481,"6"10"-8536,-1 3-814,0 1 0,0-1 0,-1 1-1,-1 0 1,0 1 0,-1-1 0,-1 0 0,0 1-1,-2 16 1,-17 388 3638,18-418-3792,0 1 0,0 0-1,1-1 1,-1 1 0,0-1 0,0 1-1,1-1 1,-1 1 0,1-1 0,0 0 0,-1 1-1,1-1 1,0 1 0,0-1 0,0 0-1,0 0 1,0 0 0,1 2 0,7-3-1737,-4-15-1041,-4 8 1121,0-1 0,-1 1 1,-1 0-1,1-1 0,-3-9 0,-10-16-6589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16.915"/>
    </inkml:context>
    <inkml:brush xml:id="br0">
      <inkml:brushProperty name="width" value="0.025" units="cm"/>
      <inkml:brushProperty name="height" value="0.025" units="cm"/>
    </inkml:brush>
  </inkml:definitions>
  <inkml:trace contextRef="#ctx0" brushRef="#br0">0 656 8520,'0'0'12748,"50"-4"-11307,-9-2 1,13-7-930,0-4-416,-1-3-64,-10-1-1185,-4-2-1569,-12-2-1923,-14-1-2401</inkml:trace>
  <inkml:trace contextRef="#ctx0" brushRef="#br0" timeOffset="1">50 0 18738,'0'0'5285,"-16"60"-4677,16-45-448,0-3-160,11-5-448,7-5-1186,2-2-1216,3-7-2980,-4-9-2978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17.278"/>
    </inkml:context>
    <inkml:brush xml:id="br0">
      <inkml:brushProperty name="width" value="0.025" units="cm"/>
      <inkml:brushProperty name="height" value="0.025" units="cm"/>
    </inkml:brush>
  </inkml:definitions>
  <inkml:trace contextRef="#ctx0" brushRef="#br0">1 3 12812,'0'0'9673,"0"51"-8039,0-35-193,0-1-416,3-2-737,8-6-288,-2-6-512,7-1-1986,0-8-1634,-3-10-1826,1-2 257</inkml:trace>
  <inkml:trace contextRef="#ctx0" brushRef="#br0" timeOffset="1">97 0 11275,'0'0'10634,"-19"68"-9673,13-43-321,6-1-191,0-4-385,0-6-833,2-8-2818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17.776"/>
    </inkml:context>
    <inkml:brush xml:id="br0">
      <inkml:brushProperty name="width" value="0.025" units="cm"/>
      <inkml:brushProperty name="height" value="0.025" units="cm"/>
    </inkml:brush>
  </inkml:definitions>
  <inkml:trace contextRef="#ctx0" brushRef="#br0">176 1 7911,'0'0'10731,"-5"12"-9573,-20 72 221,4 2 0,-19 151 0,19-97-717,14-98-444,-38 265 620,37-231-786,4 0 0,7 82 0,-2-147-44,0 0 0,1-1 0,1 1 0,6 17 1,-8-25-88,0-1 1,0 0-1,0 1 1,1-1 0,-1 0-1,1 0 1,-1 0-1,1 0 1,-1-1 0,1 1-1,4 3 1,-5-5-33,0 1 0,0-1 0,0 0 0,0 1 1,0-1-1,0 0 0,0 0 0,0 0 0,0 0 0,0 0 1,0 0-1,0 0 0,0 0 0,1 0 0,-1 0 0,0 0 1,0-1-1,0 1 0,0 0 0,0-1 0,0 1 0,0-1 1,0 1-1,-1-1 0,1 0 0,0 1 0,1-3 0,1 1-303,-1-1-1,0 1 0,0-1 1,0 0-1,0 0 1,-1 0-1,1 0 0,1-6 1,14-39-5587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18.262"/>
    </inkml:context>
    <inkml:brush xml:id="br0">
      <inkml:brushProperty name="width" value="0.025" units="cm"/>
      <inkml:brushProperty name="height" value="0.025" units="cm"/>
    </inkml:brush>
  </inkml:definitions>
  <inkml:trace contextRef="#ctx0" brushRef="#br0">0 383 12396,'0'0'1591,"9"-8"-38,1 0-1199,1-1-1,0 1 1,1 1-1,-1 0 1,2 0-1,-1 1 1,1 1-1,23-7 1,407-67 1950,-110 23-1314,-118 11-836,214-41-592,-313 69 556,200-5-1,-315 22-80,0 0-1,0 0 0,1 0 0,-1 0 1,0 0-1,0 0 0,0 0 0,0 0 1,0 0-1,0 1 0,0-1 0,0 0 1,0 1-1,0-1 0,0 1 0,0-1 1,0 1-1,0-1 0,0 1 0,0 0 0,-1 0 1,1-1-1,0 1 0,0 0 0,-1 0 1,1 0-1,0 1 0,0 30 1259,-2-16-887,-2 28 415,-14 64-1,-1 8-321,-57 794 828,71-821-2254,0-1-5624,4-86 5895,-1-1-1,1 1 1,0 0-1,0-1 1,-1 1-1,1 0 1,-1-1-1,1 1 1,-1-1-1,0 1 1,1-1-1,-1 1 1,0-1-1,-2 3 1,-6 0-8261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1:02.166"/>
    </inkml:context>
    <inkml:brush xml:id="br0">
      <inkml:brushProperty name="width" value="0.025" units="cm"/>
      <inkml:brushProperty name="height" value="0.025" units="cm"/>
    </inkml:brush>
  </inkml:definitions>
  <inkml:trace contextRef="#ctx0" brushRef="#br0">98 0 17585,'0'0'752,"-8"9"-463,0 1-200,0 1 1,1 0 0,0 0-1,0 1 1,2-1 0,-1 1-1,1 1 1,1-1 0,-4 19-1,-2 27 37,3 0-1,0 92 1,17 120 159,19 322 241,-37 1 1634,-2-272-1192,12-253-1011,3 0-1,24 111 1,-22-147-546,6 26-1290,-8-22-2396,-5-29-919,-6-6-1933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18.650"/>
    </inkml:context>
    <inkml:brush xml:id="br0">
      <inkml:brushProperty name="width" value="0.025" units="cm"/>
      <inkml:brushProperty name="height" value="0.025" units="cm"/>
    </inkml:brush>
  </inkml:definitions>
  <inkml:trace contextRef="#ctx0" brushRef="#br0">1 374 15022,'0'0'860,"13"4"-182,25 4 119,1-2 0,0-2 0,0-1 1,0-2-1,1-2 0,74-11 1,248-65 426,-312 65-1159,310-70-153,661-65 0,-933 142 68,-45 4-832,0-2 1,0-1-1,66-17 0,-74 6-2912,-2-5-2562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9:43.841"/>
    </inkml:context>
    <inkml:brush xml:id="br0">
      <inkml:brushProperty name="width" value="0.025" units="cm"/>
      <inkml:brushProperty name="height" value="0.025" units="cm"/>
    </inkml:brush>
  </inkml:definitions>
  <inkml:trace contextRef="#ctx0" brushRef="#br0">95 0 13869,'0'0'8755,"-3"9"-8579,-8 31-75,2 0-1,1 1 0,2 0 1,0 42-1,-6 41 12,-28 203-1249,43-275-747,-1-43-4880,6-31 1655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9:44.215"/>
    </inkml:context>
    <inkml:brush xml:id="br0">
      <inkml:brushProperty name="width" value="0.025" units="cm"/>
      <inkml:brushProperty name="height" value="0.025" units="cm"/>
    </inkml:brush>
  </inkml:definitions>
  <inkml:trace contextRef="#ctx0" brushRef="#br0">95 0 14798,'0'0'1511,"0"8"-710,-4 44 705,-16 87 0,4-46-1049,-21 340 12,31-341-788,6-91 146,-1 7-1273,-3-7-2610,-3-5-1325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9:44.621"/>
    </inkml:context>
    <inkml:brush xml:id="br0">
      <inkml:brushProperty name="width" value="0.025" units="cm"/>
      <inkml:brushProperty name="height" value="0.025" units="cm"/>
    </inkml:brush>
  </inkml:definitions>
  <inkml:trace contextRef="#ctx0" brushRef="#br0">1 131 13741,'0'0'7783,"50"-10"-6469,-9-2-450,9-4-575,2 0-225,1-1-32,-3 1-353,-7 4-1312,-4-1-1410,-5 4-2146,-11 0-4996</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9:45.028"/>
    </inkml:context>
    <inkml:brush xml:id="br0">
      <inkml:brushProperty name="width" value="0.025" units="cm"/>
      <inkml:brushProperty name="height" value="0.025" units="cm"/>
    </inkml:brush>
  </inkml:definitions>
  <inkml:trace contextRef="#ctx0" brushRef="#br0">133 0 11243,'0'0'5605,"-5"8"-5183,-2 5-335,1 0 1,0 1-1,1-1 1,0 1-1,-4 28 0,-9 88 175,11-77-184,-51 643 837,52-396-7835,6-292 3215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9:45.403"/>
    </inkml:context>
    <inkml:brush xml:id="br0">
      <inkml:brushProperty name="width" value="0.025" units="cm"/>
      <inkml:brushProperty name="height" value="0.025" units="cm"/>
    </inkml:brush>
  </inkml:definitions>
  <inkml:trace contextRef="#ctx0" brushRef="#br0">0 141 11115,'0'0'1387,"12"-7"-810,-4 3-464,-2 0 13,0 0 0,1 1 0,-1 0 1,1 0-1,0 0 0,0 1 1,0 0-1,0 0 0,0 1 1,0 0-1,14 0 0,6 1 89,252-4 683,-237 0-873,-1-1 0,0-3 0,0-1 1,69-25-1,-86 21-1,-19 10 201,0 0 1,0 0-1,0 1 1,1-1-1,-1 1 0,1 0 1,-1 1-1,1-1 1,0 1-1,9-1 0,-14 4-173,1 1 0,0-1-1,-1 0 1,0 1 0,1-1-1,-1 1 1,0 0 0,0-1-1,0 1 1,-1 0 0,1 0-1,-1 0 1,0-1 0,1 1-1,-1 0 1,-1 4 0,3 7 244,17 147 551,-3 274-1,-13-220-761,1-105-30,1-27-673,-4 0 0,-12 101 0,10-172 207,-2 0 1,1-1 0,-1 1 0,-7 15-1,8-22-22,0-1-1,0 0 0,-1 0 0,1 0 1,-1 0-1,0-1 0,0 1 0,0-1 1,-1 0-1,1 0 0,-1 0 0,1 0 1,-1 0-1,-7 2 0,-24 8-4365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9:45.774"/>
    </inkml:context>
    <inkml:brush xml:id="br0">
      <inkml:brushProperty name="width" value="0.025" units="cm"/>
      <inkml:brushProperty name="height" value="0.025" units="cm"/>
    </inkml:brush>
  </inkml:definitions>
  <inkml:trace contextRef="#ctx0" brushRef="#br0">1 229 15214,'0'0'2339,"67"36"-1058,0-36-128,22-21 96,13-10-768,15-10-225,8-2-32,-3 1-192,-1 7-32,-14 6-705,-14 13-2402,-25 9-4644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9:46.993"/>
    </inkml:context>
    <inkml:brush xml:id="br0">
      <inkml:brushProperty name="width" value="0.025" units="cm"/>
      <inkml:brushProperty name="height" value="0.025" units="cm"/>
    </inkml:brush>
  </inkml:definitions>
  <inkml:trace contextRef="#ctx0" brushRef="#br0">98 1 15214,'-7'16'342,"-12"35"348,1 2 0,4 0 0,1 1-1,3 1 1,2-1 0,3 1 0,2 1 0,5 69 0,-1-115-676,1-1 0,-1 1 1,2 0-1,-1-1 0,1 0 1,1 0-1,-1 0 1,2 0-1,9 15 0,-12-21-6,0 0 0,0-1 0,0 1 0,1-1 0,-1 1 0,1-1 0,-1 0 0,1 0 0,0 0 0,0 0 0,0-1-1,0 1 1,0-1 0,1 1 0,-1-1 0,0 0 0,0-1 0,1 1 0,-1 0 0,1-1 0,-1 0 0,1 0 0,-1 0 0,0 0 0,1-1 0,-1 1 0,1-1-1,-1 0 1,0 0 0,7-2 0,-1-2 54,0 0-1,0 0 0,-1-1 0,1 0 0,-1-1 1,0 1-1,-1-2 0,0 1 0,0-1 1,11-16-1,-1-1 45,-2-2 1,19-40-1,-22 38-79,-1-1 0,-1-1 0,-2 0 0,8-52-1,-10 16 660,-1-78 0,-15 159-104,1 15-518,1 1 1,2-1 0,1 1 0,1 0 0,2 0-1,3 58 1,-1-75 8,2 0 0,0 0 0,0 0 0,1-1 0,1 1 0,0-1 0,1 0-1,0 0 1,13 20 0,-13-24-313,1 0 0,0 0 0,0-1 0,1 0 0,13 11 0,-13-13-682,-1-1 0,1 0 0,0 0 0,0 0 0,0-1 0,1 0 0,11 3 0,-10-5-6045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9:47.367"/>
    </inkml:context>
    <inkml:brush xml:id="br0">
      <inkml:brushProperty name="width" value="0.025" units="cm"/>
      <inkml:brushProperty name="height" value="0.025" units="cm"/>
    </inkml:brush>
  </inkml:definitions>
  <inkml:trace contextRef="#ctx0" brushRef="#br0">29 1 8680,'0'0'4292,"0"12"-1921,-3 294 3670,-16 170-3925,12-159-4964,8-250-139,1-51 763,-1-33-12705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9:47.777"/>
    </inkml:context>
    <inkml:brush xml:id="br0">
      <inkml:brushProperty name="width" value="0.025" units="cm"/>
      <inkml:brushProperty name="height" value="0.025" units="cm"/>
    </inkml:brush>
  </inkml:definitions>
  <inkml:trace contextRef="#ctx0" brushRef="#br0">1 235 13229,'8'-8'1286,"4"-3"-858,0 0 0,1 2 0,0-1 1,0 1-1,1 1 0,0 1 0,1 0 0,-1 0 0,25-5 0,35-8 389,143-17 0,80 14-1336,126-19-254,-405 39 815,-1-1 220,0 1-1,0 2 1,30-1 0,-45 2-231,0 1-1,0-1 1,-1 1-1,1 0 1,0 0 0,0-1-1,-1 1 1,1 0-1,0 0 1,-1 1 0,1-1-1,-1 0 1,0 0-1,1 1 1,-1-1-1,0 1 1,0-1 0,0 1-1,0 0 1,0-1-1,0 1 1,0 0 0,0 0-1,-1 0 1,1-1-1,-1 1 1,1 0-1,-1 4 1,5 63 629,-5-57-483,0 250 1575,25 403-290,-8-450-1441,-20-124-2481,2-87 1986,1 1 0,-1-1 1,0 0-1,0 0 1,0 0-1,0 0 1,-4 6-1,4-7-80,0-1-1,-1 0 0,0 0 1,1 0-1,-1 0 1,0 0-1,0 0 1,0 0-1,0-1 0,-1 1 1,1-1-1,0 1 1,-4 0-1,-26 10-6134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1:02.530"/>
    </inkml:context>
    <inkml:brush xml:id="br0">
      <inkml:brushProperty name="width" value="0.025" units="cm"/>
      <inkml:brushProperty name="height" value="0.025" units="cm"/>
    </inkml:brush>
  </inkml:definitions>
  <inkml:trace contextRef="#ctx0" brushRef="#br0">1 203 15278,'0'0'2937,"10"1"-2329,29-3 445,0-1 0,71-14 0,-25 3-950,620-45-31,-17 3 443,-246 7 2014,-359 46-2418,-1 2 0,1 5 1,112 18-1,-86 0-202,-46-8-564,1-3-1,0-2 1,84 0 0,-146-9 414,1 0 0,-1 1-1,0-1 1,0 0 0,1 0 0,-1-1 0,0 1 0,0 0 0,0-1 0,1 1 0,-1-1 0,0 0 0,0 0 0,0 1-1,0-2 1,0 1 0,0 0 0,0 0 0,0 0 0,-1-1 0,1 1 0,0-1 0,-1 0 0,3-3 0,-1-19-7281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39:48.164"/>
    </inkml:context>
    <inkml:brush xml:id="br0">
      <inkml:brushProperty name="width" value="0.025" units="cm"/>
      <inkml:brushProperty name="height" value="0.025" units="cm"/>
    </inkml:brush>
  </inkml:definitions>
  <inkml:trace contextRef="#ctx0" brushRef="#br0">0 177 12812,'0'0'4805,"41"49"-3236,47-49 33,23-11-193,35-15-512,24-8-545,10-6-288,9 2-128,-17 6-320,-21 10 192,-26 9-1666,-30 3-2626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0:17.506"/>
    </inkml:context>
    <inkml:brush xml:id="br0">
      <inkml:brushProperty name="width" value="0.025" units="cm"/>
      <inkml:brushProperty name="height" value="0.025" units="cm"/>
    </inkml:brush>
  </inkml:definitions>
  <inkml:trace contextRef="#ctx0" brushRef="#br0">0 250 14125,'0'0'1863,"11"0"-1638,48 0 1136,81-10 0,-14-3-10,179 6-1,91-7-1307,440-34 1012,-518 38-1021,716 0-10,240-12 337,-4-40 251,-561 30-584,189 11 15,-886 21-40,1 0-1,-1 1 1,1 0 0,-1 1-1,19 6 1,-29-5-2189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0:17.976"/>
    </inkml:context>
    <inkml:brush xml:id="br0">
      <inkml:brushProperty name="width" value="0.025" units="cm"/>
      <inkml:brushProperty name="height" value="0.025" units="cm"/>
    </inkml:brush>
  </inkml:definitions>
  <inkml:trace contextRef="#ctx0" brushRef="#br0">458 1 5349,'0'0'14083,"5"10"-13539,-2-3-463,1 0 0,1 0 0,-1 0 0,1 0-1,0-1 1,0 0 0,1 0 0,0 0 0,0-1 0,0 0-1,1 0 1,0-1 0,10 6 0,-4-3-135,1 0 234,0 1 0,-1 0-1,0 1 1,0 0 0,18 18 0,-29-25-128,0 0 1,0 1 0,-1-1 0,1 0 0,-1 1 0,1-1 0,-1 1-1,0-1 1,0 1 0,0-1 0,0 1 0,0 0 0,-1 0-1,1-1 1,-1 1 0,0 0 0,0 0 0,0-1 0,0 1 0,0 0-1,-1 0 1,1 0 0,-1-1 0,0 1 0,0 0 0,0-1-1,0 1 1,0-1 0,0 1 0,-1-1 0,1 1 0,-1-1 0,0 0-1,1 0 1,-1 0 0,0 0 0,0 0 0,-5 3 0,-48 41 639,-2-2 1,-2-3 0,-87 46-1,77-48-1347,1 4 1,-81 65-1,120-79-3066,12-10-2376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3:47.188"/>
    </inkml:context>
    <inkml:brush xml:id="br0">
      <inkml:brushProperty name="width" value="0.025" units="cm"/>
      <inkml:brushProperty name="height" value="0.025" units="cm"/>
    </inkml:brush>
  </inkml:definitions>
  <inkml:trace contextRef="#ctx0" brushRef="#br0">7026 31 5157,'0'0'5504,"-4"2"-5125,-21 21 1414,14-17-1580,-1 0-1,0 0 0,0-1 0,0-1 0,-1 0 1,1-1-1,-23 4 0,-98 3 890,88-8-1008,-408-6 527,1-38-722,207 17 157,-405-9-159,-1 31-206,391 4 262,-707 38 267,355-6-119,-54-12 233,-537 25 570,1032-32 1269,-185 40 0,343-51-2292,22-5-1952,23-7-4441,-14-2 704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3:47.577"/>
    </inkml:context>
    <inkml:brush xml:id="br0">
      <inkml:brushProperty name="width" value="0.025" units="cm"/>
      <inkml:brushProperty name="height" value="0.025" units="cm"/>
    </inkml:brush>
  </inkml:definitions>
  <inkml:trace contextRef="#ctx0" brushRef="#br0">573 1 9929,'0'1'664,"-1"1"0,0-1 1,0 1-1,0-1 0,0 0 0,0 1 0,-1-1 0,1 0 0,0 0 0,0 1 0,-1-1 0,1 0 0,-3 1 0,-40 25 1306,-54 24-2213,-32 8 668,50-24-93,-86 53 0,164-87-330,-1 0-1,1 0 0,0 1 1,-1-1-1,1 1 0,0 0 1,0-1-1,1 1 1,-1 0-1,0 0 0,0 0 1,1 0-1,-1 1 0,1-1 1,0 0-1,0 1 1,0-1-1,0 0 0,0 1 1,0-1-1,1 1 0,-1 0 1,1 3-1,0-3-7,1-1 0,0 0 1,0 1-1,0-1 0,1 0 0,-1 1 0,0-1 1,1 0-1,-1 0 0,1 0 0,0 0 0,0 0 0,0-1 1,0 1-1,0 0 0,0-1 0,0 0 0,1 1 1,-1-1-1,0 0 0,1 0 0,-1 0 0,5 0 0,29 10-7,1-2 0,0-1 0,0-2 0,59 2 0,154-10-3840,-106-7-1352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08.188"/>
    </inkml:context>
    <inkml:brush xml:id="br0">
      <inkml:brushProperty name="width" value="0.025" units="cm"/>
      <inkml:brushProperty name="height" value="0.025" units="cm"/>
    </inkml:brush>
  </inkml:definitions>
  <inkml:trace contextRef="#ctx0" brushRef="#br0">389 15 15503,'0'0'4697,"-10"-3"-3634,2 1-943,-1-1-1,0 1 1,0 0 0,0 1 0,0 0 0,0 0 0,0 1-1,0 1 1,0-1 0,1 1 0,-1 1 0,0 0-1,0 0 1,0 0 0,1 1 0,0 1 0,-13 5-1,8 0-102,0 1-1,1 0 0,0 0 0,0 1 0,1 1 0,1 0 0,0 0 0,1 1 0,0 0 0,1 1 0,0 0 0,1 0 0,1 1 0,0 0 0,1 0 0,-6 27 0,11-41-25,0 1 1,0 0-1,0 0 1,0-1-1,1 1 1,-1 0-1,0-1 1,1 1-1,-1 0 1,1-1-1,-1 1 1,1 0-1,0-1 1,0 1-1,0-1 1,0 1-1,0-1 1,0 0-1,0 0 1,0 1-1,0-1 1,1 0-1,-1 0 1,1 0-1,-1 0 1,1 0-1,-1 0 0,1-1 1,-1 1-1,1 0 1,-1-1-1,1 1 1,0-1-1,0 0 1,2 1-1,9 1 20,0-1-1,0 0 1,23-2-1,-18 0 15,15 0-71,45 0-9,-75 1 58,0 0-1,1 1 0,-1-1 1,0 1-1,0 0 0,1 0 0,-1 0 1,0 0-1,0 0 0,0 1 1,0-1-1,0 1 0,-1 0 1,1 0-1,0 0 0,-1 0 0,4 5 1,-5-6 92,0 0 0,0 0 0,0 1-1,0-1 1,-1 1 0,1-1 0,-1 0 0,1 1 0,-1-1 0,1 1 0,-1-1 0,0 1 0,0 0-1,0-1 1,0 1 0,0-1 0,0 1 0,0-1 0,0 1 0,-1-1 0,1 1 0,-1-1 0,0 3-1,-1-1 89,0 0 0,0 0-1,0-1 1,0 1 0,-1-1-1,1 0 1,-1 0 0,1 0-1,-1 0 1,-4 3 0,-7 2 355,0-1-1,0 0 1,-24 6 0,3-3-153,-1-1 1,-36 2-1,-25-5-3500,100-6 2004,0 0-1,0-1 1,0 1 0,0 0 0,-1-1 0,1 0 0,0 0 0,-1 0-1,1 0 1,-1 0 0,4-4 0,-5 5 805,18-20-10531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08.519"/>
    </inkml:context>
    <inkml:brush xml:id="br0">
      <inkml:brushProperty name="width" value="0.025" units="cm"/>
      <inkml:brushProperty name="height" value="0.025" units="cm"/>
    </inkml:brush>
  </inkml:definitions>
  <inkml:trace contextRef="#ctx0" brushRef="#br0">185 0 13645,'0'0'3699,"-2"8"-2225,-58 242 3231,-38 177-3981,93-405-763,-1 2-147,1 0-1,1 1 0,2-1 1,0 1-1,1 0 0,3 28 1,-2-52 89,0-1 1,1 1-1,-1 0 1,0 0-1,0-1 1,0 1-1,1 0 1,-1-1-1,0 1 1,1 0-1,-1-1 1,0 1-1,1 0 1,-1-1-1,1 1 1,-1 0-1,1-1 1,0 1-1,-1-1 1,1 1 0,-1-1-1,1 0 1,0 1-1,-1-1 1,1 0-1,0 1 1,0-1-1,-1 0 1,1 0-1,0 0 1,0 1-1,-1-1 1,3 0-1,-2 0-230,1-1 0,-1 1-1,1-1 1,-1 1 0,0-1 0,1 1-1,-1-1 1,0 0 0,1 1 0,-1-1-1,0 0 1,0 0 0,0 0-1,1 0 1,-1 0 0,0 0 0,1-3-1,15-28-5202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08.893"/>
    </inkml:context>
    <inkml:brush xml:id="br0">
      <inkml:brushProperty name="width" value="0.025" units="cm"/>
      <inkml:brushProperty name="height" value="0.025" units="cm"/>
    </inkml:brush>
  </inkml:definitions>
  <inkml:trace contextRef="#ctx0" brushRef="#br0">1 281 10602,'0'-17'259,"-1"8"453,1 0 1,0 0 0,1 0 0,0 0 0,0 0-1,4-10 1,-4 16-577,0 0-1,1 0 1,0 1-1,-1-1 1,1 0-1,0 1 1,0 0-1,0-1 1,0 1-1,1 0 1,-1 0-1,0 0 1,1 0 0,0 1-1,-1-1 1,1 1-1,0-1 1,0 1-1,0 0 1,0 0-1,0 0 1,4 0-1,72-14 441,89-5 0,-9 2-537,-72 0 56,118-39 1,-163 44 17,-40 13-72,0-1-1,0 0 1,1 0-1,-1 1 1,0-1-1,0 1 1,0 0 0,0-1-1,1 1 1,-1 0-1,0 0 1,0 1-1,0-1 1,1 0-1,-1 1 1,0-1 0,0 1-1,0 0 1,0 0-1,0 0 1,0 0-1,0 0 1,0 0-1,0 0 1,0 1 0,2 2-1,0 1 115,-1 1 0,1 1-1,-1-1 1,0 0 0,-1 1-1,0 0 1,2 8 0,-3-12-102,13 56 944,-3 0-1,6 91 0,2 20-242,72 280-295,-89-436-259,-1-9-734,1 0 1,-2 1 0,1-1 0,-1 1 0,1-1-1,-2 10 1,0-14 293,1 1 0,0-1 0,-1 0 0,1 0 0,-1 0-1,0 1 1,0-1 0,1 0 0,-1 0 0,0 0 0,0 0 0,0 0 0,0 0 0,0-1-1,0 1 1,0 0 0,0 0 0,0-1 0,0 1 0,-1-1 0,1 1 0,0-1 0,0 1 0,-1-1-1,1 0 1,0 1 0,-1-1 0,1 0 0,0 0 0,-1 0 0,-1 0 0,-30 0-5280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09.234"/>
    </inkml:context>
    <inkml:brush xml:id="br0">
      <inkml:brushProperty name="width" value="0.025" units="cm"/>
      <inkml:brushProperty name="height" value="0.025" units="cm"/>
    </inkml:brush>
  </inkml:definitions>
  <inkml:trace contextRef="#ctx0" brushRef="#br0">128 90 11115,'-54'25'288,"15"-1"1570,12-1 800,20-2-800,7-3-769,25-5-160,23-2 32,25-5 224,18-6 128,22-5 96,14-19-256,12-12-832,4-3-193,-8 1-64,-8 4-32,-20 9-641,-21 9-2434,-27 2-3523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42.522"/>
    </inkml:context>
    <inkml:brush xml:id="br0">
      <inkml:brushProperty name="width" value="0.025" units="cm"/>
      <inkml:brushProperty name="height" value="0.025" units="cm"/>
    </inkml:brush>
  </inkml:definitions>
  <inkml:trace contextRef="#ctx0" brushRef="#br0">0 4345 5926,'0'0'1110,"5"-10"-58,80-173 1093,151-236 0,-177 319-1930,436-789 1879,-296 522-1417,193-282-565,-293 491-69,313-466 1005,-116 180-644,-211 306-237,85-118 728,-149 230-616,-11 15-47,0-2 0,-1 0 0,9-15 0,-15 26-2122,0-3-3619,-3-5 779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1:02.862"/>
    </inkml:context>
    <inkml:brush xml:id="br0">
      <inkml:brushProperty name="width" value="0.025" units="cm"/>
      <inkml:brushProperty name="height" value="0.025" units="cm"/>
    </inkml:brush>
  </inkml:definitions>
  <inkml:trace contextRef="#ctx0" brushRef="#br0">0 6 11147,'0'0'11440,"9"-1"-11531,11 0 115,16-1-26,1 1 0,65 7 1,-93-5 4,0 0 0,0 1 1,0 0-1,-1 0 1,1 1-1,-1 0 0,0 1 1,1 0-1,-2 0 1,1 1-1,0-1 1,-1 2-1,0-1 0,0 1 1,-1 0-1,1 1 1,8 11-1,-12-11 151,1 0 0,-1 0 0,-1 0 0,0 1 0,0-1 0,0 1 0,-1 0 0,0-1 0,0 1 1,-1 0-1,0-1 0,-1 1 0,1 0 0,-1-1 0,-1 1 0,0 0 0,0-1 0,0 0 0,-7 15 0,-5 7 406,0-1 1,-2 0-1,-26 35 0,7-16-271,-1-2-1,-46 43 0,80-87-548,-20 18 193,9-13-2255,4-11-4595,3-15-5426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42.911"/>
    </inkml:context>
    <inkml:brush xml:id="br0">
      <inkml:brushProperty name="width" value="0.025" units="cm"/>
      <inkml:brushProperty name="height" value="0.025" units="cm"/>
    </inkml:brush>
  </inkml:definitions>
  <inkml:trace contextRef="#ctx0" brushRef="#br0">90 170 11787,'0'0'598,"-10"0"913,-29-1 93,38 0-1441,-1 1 1,0 0-1,1 0 0,-1 0 1,1 0-1,-1 0 0,1 0 0,-1 0 1,0 1-1,1-1 0,-1 0 1,1 1-1,-1-1 0,1 1 1,-1 0-1,1-1 0,0 1 0,-1 0 1,1 0-1,0 0 0,-1 0 1,1 0-1,0 0 0,0 1 0,0-1 1,0 0-1,-1 3 0,3-3-135,-1 0-1,1 0 1,0 0-1,-1 0 1,1 0-1,0 0 1,0 0-1,0 0 1,0 0 0,0 0-1,0 0 1,0 0-1,0-1 1,0 1-1,0 0 1,1-1-1,-1 1 1,0-1-1,0 1 1,1-1-1,-1 0 1,0 1-1,0-1 1,1 0-1,-1 0 1,0 0-1,1 0 1,-1 0-1,3-1 1,44-1 203,-33-1-189,0 0 0,-1-1 0,1-1 0,-1 0 0,0-1 0,16-10 0,80-53 13,-62 38-14,-22 13-37,-16 11 4,0 0-1,1 0 1,0 1 0,22-9 0,-33 15-8,1 0 0,-1 0 0,0 0 1,1 0-1,-1 1 0,0-1 0,1 0 1,-1 0-1,1 0 0,-1 0 0,0 0 0,1 0 1,-1 1-1,0-1 0,0 0 0,1 0 0,-1 1 1,0-1-1,1 0 0,-1 0 0,0 1 1,0-1-1,0 0 0,1 1 0,-1-1 0,0 0 1,0 1-1,0-1 0,0 0 0,1 1 1,-1-1-1,0 1 0,0-1 0,0 0 0,0 1 1,0-1-1,0 0 0,0 1 0,0-1 1,0 1-1,0 21 230,0-16-117,-4 65 959,-15 88 0,11-109-1594,1 1-1,3 0 0,2 0 0,6 65 0,4-90-3112,2-15-2675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43.805"/>
    </inkml:context>
    <inkml:brush xml:id="br0">
      <inkml:brushProperty name="width" value="0.025" units="cm"/>
      <inkml:brushProperty name="height" value="0.025" units="cm"/>
    </inkml:brush>
  </inkml:definitions>
  <inkml:trace contextRef="#ctx0" brushRef="#br0">1 0 16624,'0'0'608,"0"66"-319,0-27 255,5 7-160,4 7 65,-4-2-225,2-2-160,1-6-32,-3-9 0,4-5 0,-4-12 32,-3-8-32,-2-9-224,-2-13-4196,-12-13 737,-6-8-930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44.171"/>
    </inkml:context>
    <inkml:brush xml:id="br0">
      <inkml:brushProperty name="width" value="0.025" units="cm"/>
      <inkml:brushProperty name="height" value="0.025" units="cm"/>
    </inkml:brush>
  </inkml:definitions>
  <inkml:trace contextRef="#ctx0" brushRef="#br0">0 288 13421,'0'0'8520,"45"-55"-7367,-8 29-224,6-6-353,7-3-448,0 2-64,-3-2-32,-4 8-224,-4 4-705,-11 9-800,-8 6-1282,-6 8-1729,-8 0-2691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44.505"/>
    </inkml:context>
    <inkml:brush xml:id="br0">
      <inkml:brushProperty name="width" value="0.025" units="cm"/>
      <inkml:brushProperty name="height" value="0.025" units="cm"/>
    </inkml:brush>
  </inkml:definitions>
  <inkml:trace contextRef="#ctx0" brushRef="#br0">1 75 5381,'0'0'15759,"3"61"-14510,-3-31-736,0 7-321,6 3-192,-3 3 0,8-4-160,-2-3-1089,1-6-513,-2-11 0,-1-10-32,2-9-1216,-4-7-1635</inkml:trace>
  <inkml:trace contextRef="#ctx0" brushRef="#br0" timeOffset="1">111 0 7559,'0'0'11563,"0"63"-11275,0-16 161,0 8-97,4 2-32,1-2 33,10-7-193,-3-6-128,1-11 32,1-10-160,0-12-224,-3-6-577,0-3-673,-8-8-1441,-3-10-2113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7:44.876"/>
    </inkml:context>
    <inkml:brush xml:id="br0">
      <inkml:brushProperty name="width" value="0.025" units="cm"/>
      <inkml:brushProperty name="height" value="0.025" units="cm"/>
    </inkml:brush>
  </inkml:definitions>
  <inkml:trace contextRef="#ctx0" brushRef="#br0">1 97 13837,'0'0'10666,"49"-2"-10089,-13-7-353,3-4-128,3-1-352,-3-3-2275,-5 0-2177,0-7-8681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8:09.073"/>
    </inkml:context>
    <inkml:brush xml:id="br0">
      <inkml:brushProperty name="width" value="0.025" units="cm"/>
      <inkml:brushProperty name="height" value="0.025" units="cm"/>
    </inkml:brush>
  </inkml:definitions>
  <inkml:trace contextRef="#ctx0" brushRef="#br0">0 1 11787,'0'0'6230,"7"10"-5979,135 170 875,-73-97-336,206 202 1183,-206-219-1922,-24-17 480,-3 1 0,71 110 0,-2-2 64,291 291 1797,136 108-2256,-214-219-58,191 214 12,-342-365-73,110 107 4,146 106 16,-363-330-11,97 131-1,-4-4 9,-135-171-22,2-2 0,1-1 0,1-1-1,50 30 1,-78-52-26,0 0 0,0 0 0,1 0 0,-1 0 0,0 0 0,0 0 0,1 0 0,-1 0 0,0 0 0,0 0 0,1 1 0,-1-1 0,0 0 0,0 0 0,0 0 0,1 0 0,-1 1 0,0-1 0,0 0 0,0 0 0,0 1 0,1-1 0,-1 0 0,0 0 0,0 0 0,0 1 0,0-1 0,0 0 0,0 0 0,0 1 0,0-1 0,0 0 0,0 1 0,0-1 0,0 0 0,0 0 0,0 1 0,0-1 0,0 0 0,0 0 0,0 1 0,0-1 0,-14 5-1583,-20-4-3325,9-5-1591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8:10.224"/>
    </inkml:context>
    <inkml:brush xml:id="br0">
      <inkml:brushProperty name="width" value="0.025" units="cm"/>
      <inkml:brushProperty name="height" value="0.025" units="cm"/>
    </inkml:brush>
  </inkml:definitions>
  <inkml:trace contextRef="#ctx0" brushRef="#br0">110 757 6342,'4'39'9800,"3"-28"-6556,-6-11-3143,0-1 0,0 1 0,0-1 1,-1 0-1,1 1 0,0-1 0,-1 0 0,1 1 0,0-1 0,-1 0 0,1 0 0,-1 1 0,1-1 0,-1 0 0,1 0 0,-1 0 0,1 0 0,-1 0 0,0-1 0,7-21 450,-1 0-1,-2 0 1,0 0 0,-1-1-1,-2 1 1,0-1-1,-3-28 1,1 5-184,1 0-18,-3-1 0,-1 1 0,-17-71 0,13 89-104,0 0 0,-3 0 0,0 1 1,-1 1-1,-2 0 0,-28-42 1,35 60-125,-7-9 117,13 15-256,9 8-190,349 248-5,-320-232-787,1-1 1,1-1 0,0-2-1,69 19 1,-102-35-3966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44.075"/>
    </inkml:context>
    <inkml:brush xml:id="br0">
      <inkml:brushProperty name="width" value="0.025" units="cm"/>
      <inkml:brushProperty name="height" value="0.025" units="cm"/>
    </inkml:brush>
  </inkml:definitions>
  <inkml:trace contextRef="#ctx0" brushRef="#br0">2707 1 9897,'0'0'8382,"-7"1"-8009,2 0-322,0 0-1,0 0 1,0 1-1,0 0 1,0-1 0,1 2-1,-1-1 1,1 0-1,-1 1 1,1 0-1,0 0 1,0 0-1,0 1 1,-4 4-1,-224 201 1500,12-13-890,-320 422-235,423-460-378,6 5 0,-103 204 0,-89 168-31,64-105 20,33 16-41,204-440 6,-179 439 122,143-331-79,5 1 1,-17 119 0,-23 228 109,47-359-602,26-103 385,0 0 0,0 0 0,0-1 1,0 1-1,0 0 0,0 0 0,0 0 0,-1 0 0,1-1 0,0 1 1,0 0-1,0 0 0,0 0 0,-1 0 0,1 0 0,0-1 0,0 1 0,0 0 1,-1 0-1,1 0 0,0 0 0,0 0 0,0 0 0,-1 0 0,1 0 1,0 0-1,0 0 0,-1 0 0,1 0 0,0 0 0,0 0 0,0 0 1,-1 0-1,1 0 0,0 0 0,0 0 0,-1 0 0,1 0 0,0 0 0,0 0 1,0 1-1,0-1 0,-1 0 0,1 0 0,0 0 0,0 0 0,0 0 1,0 1-1,-1-1 0,1 0 0,0 0 0,0 0 0,0 1 0,0-1 1,0 0-1,0 0 0,0 0 0,0 1 0,-1-1 0,1 0 0,0 0 0,0 0 1,0 1-1,0-1 0,0 0 0,-10-15-3304,0-9-1070,-2-2-746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44.430"/>
    </inkml:context>
    <inkml:brush xml:id="br0">
      <inkml:brushProperty name="width" value="0.025" units="cm"/>
      <inkml:brushProperty name="height" value="0.025" units="cm"/>
    </inkml:brush>
  </inkml:definitions>
  <inkml:trace contextRef="#ctx0" brushRef="#br0">13 0 12043,'0'0'1399,"-2"11"-604,-2 5-460,2-1 0,0 1-1,1-1 1,0 1-1,1-1 1,1 1-1,0 0 1,5 17-1,79 268 3611,-82-288-3843,1 0 0,1 0 1,0 0-1,1 0 0,14 23 0,-19-33-83,1-1 1,0 1-1,1 0 1,-1-1-1,0 1 1,1-1-1,-1 0 1,1 0-1,0 0 1,0 0-1,-1 0 1,1-1-1,0 1 1,1-1-1,-1 0 1,0 0-1,0 0 1,1 0-1,-1-1 1,0 1-1,1-1 1,-1 0-1,0 0 1,1 0-1,-1 0 1,0-1-1,1 1 1,-1-1 0,0 0-1,4-1 1,2-2 104,0 0 0,-1-1 0,1 0 0,-1-1 0,0 0 0,0 0 0,12-13 0,51-61 487,-49 54-565,-21 25-51,135-165-441,-74 76-2320,-12-3-4181,-23 26-2849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45"/>
    </inkml:context>
    <inkml:brush xml:id="br0">
      <inkml:brushProperty name="width" value="0.025" units="cm"/>
      <inkml:brushProperty name="height" value="0.025" units="cm"/>
    </inkml:brush>
  </inkml:definitions>
  <inkml:trace contextRef="#ctx0" brushRef="#br0">0 80 11563,'0'0'3011,"4"-8"-1671,0 2-1110,-1 0 0,2 0-1,-1 1 1,0-1 0,1 1 0,0 0 0,0 0 0,1 1 0,7-5 0,-11 7-204,1 0 0,-1 1-1,1-1 1,0 1 0,-1 0 0,1-1 0,0 1 0,0 1-1,0-1 1,0 0 0,0 1 0,0-1 0,0 1 0,0 0-1,0 0 1,1 0 0,-1 1 0,0-1 0,0 1-1,0-1 1,0 1 0,-1 0 0,1 0 0,0 1 0,0-1-1,0 0 1,-1 1 0,5 3 0,-4-2-6,1 2 0,-1-1 0,0 0 0,0 0 0,-1 1 0,1 0 1,-1-1-1,0 1 0,0 0 0,-1 0 0,1 0 0,-1 0 0,0 0 0,-1 1 0,1-1 0,-1 6 0,1 16 192,-6 48-1,4-72-206,-12 77 359,8-58-58,1 1 0,1 0 0,1 0 1,1 24-1,1-45-294,0-1 1,1 1-1,-1 0 1,0-1-1,0 1 0,1-1 1,-1 1-1,1 0 1,-1-1-1,1 1 1,0-1-1,0 0 1,0 1-1,-1-1 1,1 0-1,1 1 0,-1-1 1,0 0-1,0 0 1,0 0-1,0 0 1,1 0-1,2 2 1,-1-2 22,0 0 0,0-1 0,0 1 0,0-1 1,0 1-1,0-1 0,0 0 0,0 0 1,1 0-1,-1 0 0,5-2 0,4-1 92,-1 0 0,0-1 1,0 0-1,0-1 0,17-10 0,-24 13-167,68-47 520,-65 44-784,-1 0 0,0-1 0,0 0 0,0 1 0,-1-2 0,0 1 0,0-1 0,6-10 0,-11 16 73,1 1-1,-1-1 0,0 0 0,0 1 1,1-1-1,-1 0 0,0 0 1,0 1-1,0-1 0,0 0 0,0 1 1,0-1-1,0 0 0,0 0 0,0 1 1,0-1-1,0 0 0,0 0 1,0 1-1,-1-1 0,1 0 0,0 0 1,-1 1-1,1-1 0,0 1 1,-1-2-1,-16-4-5934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1:03.544"/>
    </inkml:context>
    <inkml:brush xml:id="br0">
      <inkml:brushProperty name="width" value="0.025" units="cm"/>
      <inkml:brushProperty name="height" value="0.025" units="cm"/>
    </inkml:brush>
  </inkml:definitions>
  <inkml:trace contextRef="#ctx0" brushRef="#br0">79 277 3716,'0'0'5765,"-9"6"-2925,5-4-2416,-35 25 1470,37-26-1490,0 1-1,0 0 1,0 0-1,0-1 0,0 2 1,0-1-1,0 0 1,1 0-1,-1 0 1,1 1-1,0-1 1,0 1-1,0-1 0,0 1 1,0-1-1,-1 5 1,16-20 802,90-115 2983,37-76-3445,-141 203-750,0 1 0,0-1 0,0 1 0,0 0 0,1-1 0,-1 1 0,0 0 0,0-1 0,0 1 0,1 0 0,-1 0 0,0-1 0,0 1 0,1 0 0,-1 0 0,0-1 0,0 1 0,1 0 0,-1 0 0,0 0 0,1-1 0,-1 1 0,1 0 0,-1 0 0,0 0 0,1 0 0,-1 0 0,0 0 0,1 0 0,-1 0 0,0 0 0,1 0 0,-1 0 0,1 0 0,-1 0 0,0 0 0,1 0 0,0 0 0,7 17-147,1 38 88,-7-41 127,1 4-71,1-1 0,0 0-1,1 0 1,1-1 0,0 0 0,1 0-1,10 16 1,-14-27-246,0 0 0,1-1 0,0 1 0,-1-1 0,1 0 0,1 0 0,-1-1 0,0 1 0,1-1 0,0 0 0,0 0 0,0 0 0,0-1 0,0 0 0,1 0-1,-1 0 1,0 0 0,1-1 0,0 0 0,-1 0 0,1-1 0,0 1 0,-1-1 0,1-1 0,7 0 0,26-10-6082,-1-11-5466</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45.356"/>
    </inkml:context>
    <inkml:brush xml:id="br0">
      <inkml:brushProperty name="width" value="0.025" units="cm"/>
      <inkml:brushProperty name="height" value="0.025" units="cm"/>
    </inkml:brush>
  </inkml:definitions>
  <inkml:trace contextRef="#ctx0" brushRef="#br0">0 231 11755,'0'0'7719,"70"-68"-7078,-36 42-417,0 2-160,0 1-64,0-2-672,-1 3-1923,-8 1-2209,-7 0-2595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46.322"/>
    </inkml:context>
    <inkml:brush xml:id="br0">
      <inkml:brushProperty name="width" value="0.025" units="cm"/>
      <inkml:brushProperty name="height" value="0.025" units="cm"/>
    </inkml:brush>
  </inkml:definitions>
  <inkml:trace contextRef="#ctx0" brushRef="#br0">0 74 15855,'0'0'8600,"5"12"-8274,8 26-240,-7-15-73,2 1 0,1-1 0,18 33 1,-26-55-20,0 0 0,-1 0 0,1 1 0,0-1 0,0 0 0,0 0 0,-1 0 0,1 0 0,0 0 0,1 0 0,-1-1 0,0 1 0,0 0 0,0 0 0,0-1 0,1 1 0,-1-1 0,0 1 0,1-1 0,1 1 0,-2-1-50,0-1-1,-1 1 0,1 0 0,0 0 1,0-1-1,0 1 0,0-1 0,0 1 1,0-1-1,0 1 0,-1-1 0,1 1 1,0-1-1,0 0 0,-1 0 0,1 1 1,-1-1-1,1 0 0,0 0 0,0-1 1,2-4-414,0-1 1,-1 1 0,0-1 0,0 1-1,0-1 1,1-9 0,4-93-4279,-10 38 4424,-1 51 1288,2 25 1059,0 33-718,4-22-1048,0 0-1,1 0 0,1-1 0,0 1 0,7 16 0,-7-24-439,0 1 1,0-1 0,1 0-1,7 10 1,-9-14-433,0-1 0,0 0 0,0 0 0,0 0 1,0 0-1,1-1 0,-1 1 0,1-1 0,0 0 0,5 2 0,-17-5-8764,-6-4 8434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1:46.667"/>
    </inkml:context>
    <inkml:brush xml:id="br0">
      <inkml:brushProperty name="width" value="0.025" units="cm"/>
      <inkml:brushProperty name="height" value="0.025" units="cm"/>
    </inkml:brush>
  </inkml:definitions>
  <inkml:trace contextRef="#ctx0" brushRef="#br0">86 159 4388,'0'0'3556,"-46"-30"-898,26 21 513,7 0-448,6 2-577,7 5-289,0-1-671,6-1-674,8-2-384,13-2-96,8-1-32,5-3 0,3-2-288,1-6-2499,-10-5-5156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35.250"/>
    </inkml:context>
    <inkml:brush xml:id="br0">
      <inkml:brushProperty name="width" value="0.025" units="cm"/>
      <inkml:brushProperty name="height" value="0.025" units="cm"/>
    </inkml:brush>
  </inkml:definitions>
  <inkml:trace contextRef="#ctx0" brushRef="#br0">3405 146 9897,'0'0'262,"1"-9"-2264,3-82-1847,-3 49 4757,-19 39 4079,-21 4-1913,-61 16-603,83-15-2431,-1 0-1,1 2 0,0 0 1,0 0-1,0 2 1,0 0-1,-17 10 0,-111 68 364,46-24-277,-238 120-7,-370 214 402,308-120 526,309-202-978,4 4 1,-92 104-1,91-79 159,3 4 1,6 4-1,4 3 1,-79 161-1,-43 172-220,150-319-22,-48 212-1,55-153 44,-105 523 513,127-597-270,-4 176 1,24 112 162,-4 89-118,-5-256 906,7-220-1112,-10-35-11225,-4 5 6817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35.653"/>
    </inkml:context>
    <inkml:brush xml:id="br0">
      <inkml:brushProperty name="width" value="0.025" units="cm"/>
      <inkml:brushProperty name="height" value="0.025" units="cm"/>
    </inkml:brush>
  </inkml:definitions>
  <inkml:trace contextRef="#ctx0" brushRef="#br0">50 385 8040,'-6'7'1684,"0"1"0,0 0 0,1 0 1,-6 13-1,8-13-1605,0 1 0,1 0 0,-1 0 0,2 0 0,-1 0 0,1 1 0,1-1 0,0 0 0,0 1 0,1-1 0,0 0 0,4 16 1,6 20 116,2-2 0,2 1 0,2-2 0,2 0 0,2-1 0,36 54 0,-55-91-127,1 0 1,-1 0 0,1-1 0,0 1 0,0-1-1,0 0 1,1 1 0,-1-1 0,1-1 0,0 1 0,-1 0-1,1-1 1,0 0 0,0 0 0,1 0 0,-1-1-1,0 1 1,1-1 0,-1 0 0,1 0 0,-1 0 0,1-1-1,-1 0 1,1 0 0,-1 0 0,1 0 0,-1-1-1,1 0 1,-1 1 0,1-2 0,-1 1 0,1 0 0,-1-1-1,0 0 1,0 0 0,0 0 0,7-6 0,7-6 83,0-1 0,-1-1 0,0-1 0,-2 0 0,0-1 0,21-34 0,64-130-81,-82 147-25,112-248-1008,-60 88-4265,-39 83-1201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54.935"/>
    </inkml:context>
    <inkml:brush xml:id="br0">
      <inkml:brushProperty name="width" value="0.025" units="cm"/>
      <inkml:brushProperty name="height" value="0.025" units="cm"/>
    </inkml:brush>
  </inkml:definitions>
  <inkml:trace contextRef="#ctx0" brushRef="#br0">20 1 19763,'0'0'2562,"0"50"-1601,0-15 192,0 6-320,0 4-321,0 2-416,4-3-31,1 0-65,-5-4 32,0-5-225,0-5-287,0-6-769,-5-8-1154,-6-8-2049,-1-8-3171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55.310"/>
    </inkml:context>
    <inkml:brush xml:id="br0">
      <inkml:brushProperty name="width" value="0.025" units="cm"/>
      <inkml:brushProperty name="height" value="0.025" units="cm"/>
    </inkml:brush>
  </inkml:definitions>
  <inkml:trace contextRef="#ctx0" brushRef="#br0">0 10 16111,'0'0'5798,"65"-9"-4773,-30 13 0,6 2-769,8-1-256,2-2 32,-4-2-865,1-1-896,-9 0-1442,-5 0-2275,-9-4-3074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55.652"/>
    </inkml:context>
    <inkml:brush xml:id="br0">
      <inkml:brushProperty name="width" value="0.025" units="cm"/>
      <inkml:brushProperty name="height" value="0.025" units="cm"/>
    </inkml:brush>
  </inkml:definitions>
  <inkml:trace contextRef="#ctx0" brushRef="#br0">9 1 17969,'0'0'6999,"1"9"-5804,1 14-769,-2 0 0,0 1 0,-6 39-1,0-8-297,6-54-124,1-1-1,-1 1 0,0-1 0,0 0 1,0 1-1,1-1 0,-1 0 0,0 1 1,0-1-1,1 0 0,-1 1 0,0-1 1,1 0-1,-1 0 0,1 1 0,-1-1 1,0 0-1,1 0 0,-1 0 0,0 0 0,1 0 1,-1 1-1,1-1 0,-1 0 0,1 0 1,-1 0-1,0 0 0,1 0 0,-1 0 1,1 0-1,-1 0 0,0-1 0,1 1 1,-1 0-1,1 0 0,-1 0 0,0 0 1,1 0-1,0-1 0,19-7 193,-6-3-165,-1 0-1,-1-1 1,0-1-1,0 0 1,-1-1 0,-1 0-1,0 0 1,-1-1-1,-1 0 1,10-26-1,-18 132 237,0-84-593,0 0 0,1 0-1,0 0 1,0 0 0,3 13 0,-3-17 58,0-1 0,1 1 1,-1-1-1,0 1 1,1-1-1,0 0 0,-1 1 1,1-1-1,0 0 1,0 0-1,0 0 0,1 0 1,-1-1-1,0 1 1,1 0-1,-1-1 1,4 2-1,18 4-6635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08.233"/>
    </inkml:context>
    <inkml:brush xml:id="br0">
      <inkml:brushProperty name="width" value="0.025" units="cm"/>
      <inkml:brushProperty name="height" value="0.025" units="cm"/>
    </inkml:brush>
  </inkml:definitions>
  <inkml:trace contextRef="#ctx0" brushRef="#br0">0 0 8360,'0'0'8835,"11"1"-8451,50 6-7,191 28 1743,-217-27-1889,0 1 0,0 1-1,-1 2 1,-1 2 0,38 20-1,250 168 1004,6 4-412,165 118 53,-25 37-758,-205-154-63,-96-77 19,-7 7 1,-5 6-1,246 300 1,-285-292-45,126 221 0,-191-280-17,-4 2 0,-4 2-1,-4 1 1,26 108 0,-32-65-40,17 184 0,-13 147 101,-29-368-42,-6-58-7,7 44 208,-6-88 111,0-7-2592,-2-11-8449,-6 7 4495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08.640"/>
    </inkml:context>
    <inkml:brush xml:id="br0">
      <inkml:brushProperty name="width" value="0.025" units="cm"/>
      <inkml:brushProperty name="height" value="0.025" units="cm"/>
    </inkml:brush>
  </inkml:definitions>
  <inkml:trace contextRef="#ctx0" brushRef="#br0">19 0 10794,'0'0'3294,"-4"11"-1986,0 4-962,1 1 1,0 0-1,1 0 1,0-1-1,1 1 0,1 0 1,1 0-1,5 31 1,4 7 305,-3-11 331,21 62 1,-25-94-739,1-1-1,0 0 1,0 0 0,1 0 0,1-1 0,0 0 0,0 0-1,1 0 1,0-1 0,0 0 0,11 9 0,-15-15-198,0 1 0,1-1 1,-1 0-1,0 0 0,1 0 1,-1-1-1,1 1 0,-1-1 1,1 0-1,0 0 0,-1 0 1,1-1-1,0 1 0,0-1 1,0 0-1,-1 0 0,1 0 0,0 0 1,0-1-1,0 0 0,-1 0 1,1 0-1,0 0 0,-1 0 1,1-1-1,-1 1 0,1-1 1,-1 0-1,0 0 0,0 0 1,0-1-1,0 1 0,4-5 1,7-8 79,0 0 1,-1-1 0,-1-1-1,18-32 1,-30 49-128,34-58-110,30-75 0,-51 100-3079,17-68 0,-19 44-4808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1:04.409"/>
    </inkml:context>
    <inkml:brush xml:id="br0">
      <inkml:brushProperty name="width" value="0.025" units="cm"/>
      <inkml:brushProperty name="height" value="0.025" units="cm"/>
    </inkml:brush>
  </inkml:definitions>
  <inkml:trace contextRef="#ctx0" brushRef="#br0">0 60 17809,'0'0'2669,"0"9"-2098,1 5-494,0-1 0,0 0 0,2 0 0,5 19 0,-7-29-70,0 0 0,0 1-1,1-1 1,-1 0 0,1 0-1,0 0 1,0 0 0,0 0-1,0 0 1,0-1-1,6 5 1,-7-6 4,1 0 1,-1 0-1,1-1 0,0 1 1,-1 0-1,1-1 0,0 1 0,0-1 1,0 0-1,-1 0 0,1 1 1,0-1-1,0 0 0,0 0 1,0-1-1,-1 1 0,1 0 1,0-1-1,0 1 0,0-1 0,-1 1 1,1-1-1,0 0 0,2-2 1,5-4 273,0-1 0,-1-1 0,0 0 0,-1 0 0,0 0 1,0-1-1,-1 0 0,0 0 0,6-15 0,-6 13-200,28-62 1532,-30 113-1222,-5-3-338,3 62 36,-2-93-91,1 1-1,0 0 1,0-1-1,0 1 1,1 0-1,0-1 1,0 0-1,0 1 1,1-1-1,0 0 1,0 0-1,0 0 1,6 5-1,-8-8 53,1-1 0,0 1 0,-1-1 0,1 0 0,0 0 0,0 0 0,0 0 0,0 0-1,0 0 1,0 0 0,0-1 0,1 1 0,-1-1 0,0 0 0,0 1 0,0-1 0,0 0 0,1 0 0,-1-1 0,0 1 0,0 0 0,0-1-1,0 1 1,1-1 0,-1 0 0,0 0 0,0 1 0,0-1 0,-1-1 0,1 1 0,0 0 0,0 0 0,0-1 0,-1 1 0,1-1-1,-1 1 1,1-1 0,1-3 0,5-3 243,-1-1 0,-1-1-1,1 1 1,-1-1 0,-1 0-1,5-12 1,-5 7-87,-1 0 0,5-29 0,-7 30-415,1 0-1,0 0 1,10-25-1,-13 38-50,1 0 0,0 0-1,-1 1 1,1-1 0,0 1 0,0-1 0,-1 0 0,1 1 0,0-1-1,0 1 1,0 0 0,0-1 0,0 1 0,0 0 0,-1-1-1,1 1 1,0 0 0,0 0 0,0 0 0,0 0 0,0 0 0,0 0-1,0 0 1,0 0 0,0 0 0,1 1 0,4-1-2298,8 0-4659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09.261"/>
    </inkml:context>
    <inkml:brush xml:id="br0">
      <inkml:brushProperty name="width" value="0.025" units="cm"/>
      <inkml:brushProperty name="height" value="0.025" units="cm"/>
    </inkml:brush>
  </inkml:definitions>
  <inkml:trace contextRef="#ctx0" brushRef="#br0">148 1 9961,'0'0'13378,"-10"7"-12732,-2 2-498,2 0-1,-1 0 0,1 1 0,1 0 0,0 1 0,0 0 1,1 1-1,1 0 0,0 0 0,0 0 0,1 1 1,1 0-1,-5 18 0,5-16-53,1 1 1,1 0-1,1 0 1,0 0-1,1 26 0,1-38-80,0 0-1,0 0 0,1 0 0,0 0 1,-1 0-1,1 0 0,0-1 0,1 1 1,-1 0-1,1-1 0,0 1 0,0-1 0,0 1 1,0-1-1,0 0 0,1 0 0,-1 0 1,1 0-1,0-1 0,0 1 0,0-1 1,0 1-1,1-1 0,-1 0 0,0 0 0,1-1 1,0 1-1,5 1 0,2-1-22,0 0-1,0 0 1,0-1 0,-1-1-1,1 0 1,0 0 0,0-1-1,0 0 1,0-1 0,0 0-1,12-5 1,43-22-2091,-6-11-3957,-23 9-2933</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09.893"/>
    </inkml:context>
    <inkml:brush xml:id="br0">
      <inkml:brushProperty name="width" value="0.025" units="cm"/>
      <inkml:brushProperty name="height" value="0.025" units="cm"/>
    </inkml:brush>
  </inkml:definitions>
  <inkml:trace contextRef="#ctx0" brushRef="#br0">99 19 4740,'0'0'17719,"-8"-5"-16892,8 5-826,-3-2 54,1 1 0,-1-1 0,1 1 0,-1-1 0,0 1 0,1 0 0,-1 0 0,0 0 0,0 0 0,-4 0 0,5 2-31,1-1 1,-1 0 0,0 1-1,0-1 1,1 1 0,-1 0-1,0 0 1,1-1 0,-1 1-1,1 0 1,-1 0 0,1 0-1,-1 1 1,1-1 0,0 0-1,0 1 1,-1-1 0,1 0-1,0 1 1,0 0 0,0-1-1,1 1 1,-1-1 0,-1 4 0,-2 3 40,1 0 0,0 0 1,0 0-1,1 0 1,0 1-1,0-1 1,0 15-1,1-21-64,1 0 1,0 0-1,0 0 0,0 0 1,1 0-1,-1 0 0,0 0 0,1 0 1,-1 0-1,1 0 0,0 0 1,-1 0-1,1 0 0,0 0 0,0 0 1,0 0-1,1-1 0,-1 1 1,0 0-1,1-1 0,-1 1 0,1-1 1,-1 0-1,1 1 0,0-1 1,-1 0-1,1 0 0,0 0 0,0 0 1,0 0-1,0-1 0,0 1 1,0-1-1,0 1 0,0-1 0,3 1 1,14-1 18,1 0 0,-1-1 0,0-1 1,0-1-1,28-8 0,-25 6-49,0 0 0,1 2 0,24-1 0,-46 4 28,-1 0-1,1 0 1,-1 0-1,0 0 1,1 0 0,-1 0-1,1 0 1,-1 0-1,0 0 1,1 0 0,-1 0-1,1 1 1,-1-1-1,0 0 1,1 0 0,-1 1-1,0-1 1,1 0-1,-1 0 1,0 1 0,1-1-1,-1 0 1,0 1-1,0-1 1,1 0 0,-1 1-1,0-1 1,0 0-1,0 1 1,0-1 0,1 0-1,-1 1 1,0-1-1,0 1 1,0 0 0,-3 19 20,-17 16 151,0-12 99,-2-1 0,-1-1 0,-1-1 0,-1-1-1,-1-1 1,0-1 0,-33 16 0,58-33-322,0-1 0,0 1 1,0 0-1,0-1 0,0 1 0,0-1 0,0 1 0,0-1 0,-1 0 1,1 1-1,0-1 0,0 0 0,0 0 0,-1 0 0,1 0 0,0 0 0,0 0 1,0 0-1,-1 0 0,1 0 0,0 0 0,0-1 0,-2 0 0,3 0-93,-1 0 1,1 0-1,-1 0 0,1 0 0,0 0 0,-1 0 0,1 0 0,0 0 0,0 0 0,0 0 0,0 0 1,0 0-1,0 0 0,0 0 0,0 0 0,0 0 0,1 0 0,-1 0 0,0 0 0,1-1 0,28-59-6911,-28 59 6713,26-43-5464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10.265"/>
    </inkml:context>
    <inkml:brush xml:id="br0">
      <inkml:brushProperty name="width" value="0.025" units="cm"/>
      <inkml:brushProperty name="height" value="0.025" units="cm"/>
    </inkml:brush>
  </inkml:definitions>
  <inkml:trace contextRef="#ctx0" brushRef="#br0">84 0 7399,'0'0'18054,"5"10"-17424,8 20-491,7 18-274,1-2 0,36 54-1,-47-85-213,22 33-955,-16-16-2616,-15-31 3296,-1 2-85,-14-1-9841</inkml:trace>
  <inkml:trace contextRef="#ctx0" brushRef="#br0" timeOffset="1">24 240 3619,'0'0'14030,"-24"-48"-12333,55 34-415,8-3-258,9-6-671,6-5-289,-1-5-929,-10 2-4708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54.058"/>
    </inkml:context>
    <inkml:brush xml:id="br0">
      <inkml:brushProperty name="width" value="0.025" units="cm"/>
      <inkml:brushProperty name="height" value="0.025" units="cm"/>
    </inkml:brush>
  </inkml:definitions>
  <inkml:trace contextRef="#ctx0" brushRef="#br0">1 1 4420,'0'0'7501,"7"4"-6925,7 1-82,0-1 0,0 0 0,0-1-1,0 0 1,0-1 0,0-1 0,26-1 0,-36 0-461,33 0 239,55 7 1,-78-5-256,0 1 0,-1 1 0,1 0 0,-1 0 1,0 2-1,0 0 0,15 9 0,45 30 119,-39-21 3,1-2-1,0-2 0,2-1 1,0-2-1,1-1 1,49 12-1,133 13 963,111 28-1129,470 145 92,-693-180-52,-2 5-1,168 86 1,186 138 62,-262-145-55,-89-54 71,-3 5 0,-4 5-1,-2 3 1,104 108 0,301 344 11,-450-471-98,-2 3-1,-3 1 1,-2 3 0,-4 2-1,-2 2 1,-4 1 0,-2 2-1,-4 2 1,25 83 0,-26-44 21,-5 2 0,-4 0 1,7 160-1,-20 355 332,-36-265-164,16-298-367,-2-1 1,-4-1-1,-35 91 0,52-154 192,-5 6-2629,-4-4-3841,2-4 2267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54.418"/>
    </inkml:context>
    <inkml:brush xml:id="br0">
      <inkml:brushProperty name="width" value="0.025" units="cm"/>
      <inkml:brushProperty name="height" value="0.025" units="cm"/>
    </inkml:brush>
  </inkml:definitions>
  <inkml:trace contextRef="#ctx0" brushRef="#br0">74 31 12396,'0'0'3939,"-8"5"-2780,4-3-1117,0 0 0,1 1 0,-1-1 0,1 1 0,0 0 0,0 0-1,0 0 1,1 1 0,-1-1 0,1 1 0,-1-1 0,1 1 0,0 0 0,0 0 0,1 0 0,-1 0 0,1 0 0,0 0 0,0 0 0,0 7 0,-5 26 202,1 0 0,2 1 0,2-1 0,1 1 0,2-1 0,9 47 0,-10-77-167,1 1 0,0 0-1,1 0 1,0-1 0,0 0 0,0 1-1,1-1 1,0 0 0,6 7 0,-8-12-51,-1 0 1,1 0-1,0 0 0,0 0 1,0-1-1,1 1 0,-1-1 1,0 1-1,1-1 1,-1 0-1,0 0 0,1 0 1,0 0-1,-1 0 0,1-1 1,-1 1-1,1-1 1,0 0-1,-1 0 0,1 0 1,0 0-1,-1 0 0,1 0 1,0-1-1,-1 1 1,1-1-1,0 0 0,-1 0 1,1 0-1,4-2 1,5-5 60,-1 0 1,0-1 0,0 0-1,0-1 1,-1 0 0,-1-1-1,0 0 1,12-18 0,-6 9 25,212-265-1779,-188 232-1766,-6-1-2606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55.198"/>
    </inkml:context>
    <inkml:brush xml:id="br0">
      <inkml:brushProperty name="width" value="0.025" units="cm"/>
      <inkml:brushProperty name="height" value="0.025" units="cm"/>
    </inkml:brush>
  </inkml:definitions>
  <inkml:trace contextRef="#ctx0" brushRef="#br0">2 210 14670,'0'0'2413,"-1"-9"0,1 4-2246,0 0 1,0 0-1,0 0 0,1 0 1,-1 0-1,1 1 1,1-1-1,-1 0 0,1 1 1,-1-1-1,1 1 1,0-1-1,1 1 1,-1 0-1,1 0 0,0 0 1,0 0-1,0 0 1,1 1-1,-1-1 0,1 1 1,0 0-1,0 0 1,4-2-1,10-7 43,-1 0 0,1 2 0,1 0 0,0 1 0,0 1 0,1 1 0,0 1 0,0 0 0,1 1 0,0 2 0,-1 0 0,1 1 0,0 1 0,23 2 0,-41-1-208,0 1 1,-1 0-1,1-1 1,0 1 0,0 0-1,-1 0 1,1 0-1,-1 1 1,1-1-1,-1 1 1,1-1 0,-1 1-1,0 0 1,0 0-1,0 0 1,0 0-1,0 0 1,0 0 0,0 1-1,-1-1 1,1 1-1,-1-1 1,0 1-1,0 0 1,0-1 0,0 1-1,0 0 1,0 0-1,-1-1 1,1 1-1,-1 0 1,0 0 0,0 0-1,0 0 1,-1 3-1,1 4 21,-2 1 0,1-1 0,-1 0 0,-1 0 0,0 0 0,0 0 0,-1 0 0,-8 14 0,-15 19 33,-2-2 1,-52 56 0,-27 39 152,89-101-138,19-35-72,-1 1 0,1-1 0,0 1-1,0 0 1,-1-1 0,1 1 0,0 0 0,0-1-1,0 1 1,0 0 0,0-1 0,0 1 0,0 0-1,0-1 1,0 1 0,0 0 0,0-1 0,0 1 0,1-1-1,-1 1 1,0 0 0,0-1 0,1 1 0,-1-1-1,0 1 1,1-1 0,-1 1 0,1-1 0,-1 1-1,1-1 1,-1 1 0,1-1 0,-1 1 0,1-1-1,-1 0 1,1 1 0,-1-1 0,1 0 0,0 1-1,-1-1 1,1 0 0,-1 0 0,1 0 0,0 0-1,-1 0 1,1 0 0,0 1 0,-1-1 0,1-1 0,1 1-1,12 0 22,0-2 0,0 1-1,0-2 1,-1 0-1,1 0 1,-1-2-1,16-6 1,95-51-148,-62 29-947,-52 28 407,28-17-2321,-36 21 2434,-1-1-1,1 1 1,-1 0 0,0-1 0,0 1 0,1-1 0,-1 0 0,0 1-1,-1-1 1,1 0 0,0 0 0,0-2 0,0-10-6460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55.587"/>
    </inkml:context>
    <inkml:brush xml:id="br0">
      <inkml:brushProperty name="width" value="0.025" units="cm"/>
      <inkml:brushProperty name="height" value="0.025" units="cm"/>
    </inkml:brush>
  </inkml:definitions>
  <inkml:trace contextRef="#ctx0" brushRef="#br0">1 111 14798,'0'0'4869,"69"2"-3044,-19-14-640,11-5-608,-2-2-513,3 0-352,1 3-1602,-8 0-1761,-12 3-2691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3:55.931"/>
    </inkml:context>
    <inkml:brush xml:id="br0">
      <inkml:brushProperty name="width" value="0.025" units="cm"/>
      <inkml:brushProperty name="height" value="0.025" units="cm"/>
    </inkml:brush>
  </inkml:definitions>
  <inkml:trace contextRef="#ctx0" brushRef="#br0">29 10 4356,'0'0'9070,"-1"10"-5669,-8 34-1420,3-18-554,1 0 0,-2 37 0,7-62-1422,0 0 0,0 1 1,0-1-1,0 0 1,1 0-1,-1 0 1,0 1-1,1-1 1,-1 0-1,1 0 1,-1 0-1,1 0 1,0 0-1,-1 0 1,1 0-1,0 0 1,0 0-1,-1 0 0,1 0 1,0 0-1,0-1 1,0 1-1,0 0 1,0-1-1,1 1 1,-1-1-1,0 1 1,0-1-1,0 1 1,0-1-1,1 0 1,-1 1-1,0-1 1,0 0-1,0 0 0,1 0 1,-1 0-1,0 0 1,0 0-1,1-1 1,-1 1-1,0 0 1,2-1-1,3-1 10,1 1-1,-1-1 1,0 0 0,1 0-1,-1-1 1,0 0 0,5-3-1,1-3 135,-1-1 0,0 0-1,-1 0 1,0-1 0,-1-1-1,0 1 1,-1-1 0,0-1 0,-1 0-1,0 0 1,-1 0 0,0-1-1,4-19 1,-14 51 401,0 0 0,1 0 0,0 1 0,2-1 0,0 31 0,2-42-577,-1-1-1,1 0 1,0 1-1,1-1 1,-1 0 0,1 1-1,0-1 1,1 0-1,0-1 1,0 1-1,0 0 1,0-1-1,1 1 1,0-1-1,0 0 1,1-1-1,-1 1 1,1-1-1,0 0 1,0 0 0,7 4-1,-4-4-793,-1 0 1,1-1-1,0 0 1,0 0-1,0-1 1,14 3-1,10-3-6573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37.470"/>
    </inkml:context>
    <inkml:brush xml:id="br0">
      <inkml:brushProperty name="width" value="0.025" units="cm"/>
      <inkml:brushProperty name="height" value="0.025" units="cm"/>
    </inkml:brush>
  </inkml:definitions>
  <inkml:trace contextRef="#ctx0" brushRef="#br0">8 40 14958,'-2'8'1228,"0"7"-818,0 0 1,1 0-1,1 0 0,0 0 1,1 1-1,1-1 0,0 0 1,1-1-1,1 1 0,0 0 1,1-1-1,7 16 1,-8-23-417,-1 0 0,1 0 0,1-1 0,-1 1 1,1-1-1,1 0 0,-1-1 0,1 1 0,0-1 1,0 0-1,0 0 0,1-1 0,0 0 0,-1 0 1,2 0-1,-1-1 0,0 0 0,1-1 1,-1 1-1,1-1 0,0-1 0,-1 0 0,1 0 1,0 0-1,0-1 0,9-1 0,-10 0-311,-1-1 0,1 0 0,-1 0 0,0 0 0,0-1-1,0 0 1,0 0 0,0-1 0,-1 1 0,0-1 0,1-1 0,-1 1-1,-1-1 1,1 1 0,-1-1 0,0-1 0,0 1 0,0-1 0,-1 1 0,4-8-1,6-11-1272,-1-2 0,-1 1 0,11-39 0,3-36 1789,-20 75 3615,-3 16 4595,-86 262-6812,-26 69 468,100-283-7419,12-44-459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38.654"/>
    </inkml:context>
    <inkml:brush xml:id="br0">
      <inkml:brushProperty name="width" value="0.025" units="cm"/>
      <inkml:brushProperty name="height" value="0.025" units="cm"/>
    </inkml:brush>
  </inkml:definitions>
  <inkml:trace contextRef="#ctx0" brushRef="#br0">0 7 14670,'0'0'7164,"3"11"-6806,1 25-195,0 69 1,1 8-107,-6-111-113,1 0 1,0 0-1,1-1 1,-1 1-1,0 0 1,0 0-1,1 0 1,-1-1-1,1 1 1,-1 0-1,1-1 0,0 1 1,0 0-1,0-1 1,0 1-1,0-1 1,0 0-1,0 1 1,0-1-1,1 0 1,-1 1-1,0-1 0,1 0 1,-1 0-1,1 0 1,0 0-1,-1-1 1,1 1-1,-1 0 1,1-1-1,2 1 1,-2-1-166,1 0 1,-1 0-1,1 0 1,-1-1-1,0 0 1,1 1-1,-1-1 1,0 0-1,1 0 0,-1 0 1,0 0-1,0-1 1,0 1-1,0 0 1,0-1-1,0 1 1,-1-1-1,1 0 1,0 0-1,-1 0 1,1 0-1,0-2 1,8-12-1643,-1 0 1,0-1-1,8-24 0,13-55 348,3-6 8901,-33 114-2241,-9 68-4375,-1-27-829,3 1 0,3-1 0,2 65 1,4-105 14,-1-9-1721,-1 1-5315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3:59.051"/>
    </inkml:context>
    <inkml:brush xml:id="br0">
      <inkml:brushProperty name="width" value="0.025" units="cm"/>
      <inkml:brushProperty name="height" value="0.025" units="cm"/>
    </inkml:brush>
  </inkml:definitions>
  <inkml:trace contextRef="#ctx0" brushRef="#br0">65 1 6342,'0'0'8675,"-8"0"-5814,5 0-2746,1 0 0,0 0 0,0 0 0,-1 1-1,1-1 1,0 1 0,0-1 0,-1 1 0,1 0 0,0-1-1,0 1 1,0 0 0,0 0 0,0 1 0,0-1 0,0 0-1,1 1 1,-1-1 0,0 1 0,1-1 0,-1 1 0,1 0-1,-1 0 1,1 0 0,0 0 0,0 0 0,0 0 0,0 0-1,0 0 1,0 0 0,1 0 0,-1 1 0,1-1 0,0 0-1,-1 0 1,1 1 0,0-1 0,0 0 0,0 1 0,1-1-1,-1 0 1,0 0 0,1 1 0,0-1 0,-1 0 0,2 2-1,6 10 67,1 0 0,0-1 0,1-1 0,1 0 0,0 0 0,0-1 0,1 0 0,19 13 0,-9-5 21,172 154 108,-7 9 0,167 212-1,-249-258 504,41 47 606,-114-148-1342,1-2 1,1-1-1,40 28 0,-64-52-150,5 3-84,1 0 0,1 0 0,17 8 0,-27-17-442,0 1 1,-1-1 0,1 0 0,0-1-1,0 1 1,0-1 0,8 0 0,5-3-4330,-9-10-3816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39.071"/>
    </inkml:context>
    <inkml:brush xml:id="br0">
      <inkml:brushProperty name="width" value="0.025" units="cm"/>
      <inkml:brushProperty name="height" value="0.025" units="cm"/>
    </inkml:brush>
  </inkml:definitions>
  <inkml:trace contextRef="#ctx0" brushRef="#br0">0 20 11659,'0'0'10890,"61"-19"-10762,-25 19-96,6 0 1,-1 3-770,1-2-1441,-3-1-1890,-5 0-2306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39.417"/>
    </inkml:context>
    <inkml:brush xml:id="br0">
      <inkml:brushProperty name="width" value="0.025" units="cm"/>
      <inkml:brushProperty name="height" value="0.025" units="cm"/>
    </inkml:brush>
  </inkml:definitions>
  <inkml:trace contextRef="#ctx0" brushRef="#br0">48 0 12684,'0'0'5370,"0"11"-4782,0 71 980,-4 1 0,-14 82 1,-7 129-1101,25-294-529,0 1 1,0 0-1,0-1 1,0 1 0,0 0-1,0-1 1,0 1-1,0 0 1,0-1 0,0 1-1,0 0 1,1-1-1,-1 1 1,0 0 0,0-1-1,1 1 1,-1-1-1,0 1 1,1 0 0,-1-1-1,1 1 1,-1-1-1,0 1 1,1-1 0,-1 1-1,1-1 1,0 0 0,-1 1-1,1-1 1,-1 0-1,1 1 1,0-1 0,-1 0-1,1 0 1,-1 1-1,1-1 1,0 0 0,-1 0-1,1 0 1,0 0-1,-1 0 1,1 0 0,0 0-1,-1 0 1,1 0-1,0 0 1,-1 0 0,1-1-1,0 1 1,-1 0 0,1 0-1,0-1 1,-1 1-1,1 0 1,-1-1 0,1 1-1,-1-1 1,1 1-1,0-1 1,3-1-634,-1 0 1,0-1-1,1 1 1,-1-1-1,0 0 0,0 0 1,0 0-1,-1 0 1,4-4-1,8-25-6571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6:39.838"/>
    </inkml:context>
    <inkml:brush xml:id="br0">
      <inkml:brushProperty name="width" value="0.025" units="cm"/>
      <inkml:brushProperty name="height" value="0.025" units="cm"/>
    </inkml:brush>
  </inkml:definitions>
  <inkml:trace contextRef="#ctx0" brushRef="#br0">39 34 10122,'0'0'8525,"-1"9"-7719,-10 35 215,4-16-356,1-1 0,1 1 0,1 0 0,0 40 0,4-65-602,0-1 0,0 0 0,1 0 0,-1 0 1,1 0-1,-1 1 0,1-1 0,0 0 0,0 0 1,0 0-1,0-1 0,0 1 0,1 0 0,-1 0 1,0 0-1,1-1 0,-1 1 0,1-1 0,0 1 1,0-1-1,-1 0 0,1 0 0,0 0 0,0 0 1,0 0-1,0 0 0,0 0 0,0 0 0,0-1 1,1 1-1,-1-1 0,0 0 0,0 0 0,0 0 1,0 0-1,4 0 0,1 0 69,0-1-1,-1 0 1,1 0 0,-1 0-1,1-1 1,-1 0 0,1 0-1,-1-1 1,0 0 0,0 0-1,6-4 1,1-3-101,0-1 0,0-1-1,-2 0 1,1 0 0,-1-1 0,-1-1 0,-1 0 0,0 0-1,0-1 1,-2 0 0,1 0 0,-2-1 0,0 0 0,-1 0 0,-1 0-1,-1-1 1,4-28 0,-7 45-31,0 0-1,0 0 1,0 0 0,0 0-1,0-1 1,0 1 0,0 0 0,0 0-1,0 0 1,0-1 0,0 1-1,0 0 1,0 0 0,0 0-1,0 0 1,0-1 0,0 1-1,-1 0 1,1 0 0,0 0-1,0 0 1,0-1 0,0 1-1,0 0 1,0 0 0,0 0-1,0 0 1,-1 0 0,1 0-1,0-1 1,0 1 0,0 0 0,0 0-1,0 0 1,-1 0 0,1 0-1,0 0 1,0 0 0,0 0-1,-1 0 1,1 0 0,0 0-1,0 0 1,0 0 0,0 0-1,-1 0 1,1 0 0,-10 6-24,-8 14 90,10-7-20,1 1 1,0-1-1,1 1 1,1 1-1,0-1 1,1 1-1,-4 22 1,7-31-53,1-1 1,-1 1-1,1 0 1,0 0-1,0 0 1,1-1-1,0 1 1,0 0-1,0 0 1,0-1-1,1 1 1,0-1-1,1 0 1,-1 1-1,1-1 1,0 0-1,0 0 1,0-1-1,1 1 1,0-1-1,0 1 1,7 6-1,-2-5-385,0 0 0,0-1 1,1 0-1,-1 0 0,19 5 0,27 2-6841,-7-11-4560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27.353"/>
    </inkml:context>
    <inkml:brush xml:id="br0">
      <inkml:brushProperty name="width" value="0.025" units="cm"/>
      <inkml:brushProperty name="height" value="0.025" units="cm"/>
    </inkml:brush>
  </inkml:definitions>
  <inkml:trace contextRef="#ctx0" brushRef="#br0">1 147 10250,'0'0'950,"8"1"-1132,18-2 219,1-1 0,0-1 0,-1-1 0,0-1 0,41-13 0,-30 7 7,1 2-1,49-5 1,-24 12 50,0 4-1,0 2 1,67 13 0,-48-5 71,83 0-1,424-47 411,-223 5 249,-41 0 220,-17 2-919,-300 27-274,18 0 720,-24 1-36,-14 2-18,-16 7-677,25-8-223,0 1-1,0-1 1,0 0-1,-1 1 1,1-2-1,0 1 1,0 0-1,-1-1 1,1 1-1,0-1 1,-1 0-1,1 0 1,0 0-1,-1 0 0,1-1 1,0 1-1,-7-3 1,-5-13-5628</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39.780"/>
    </inkml:context>
    <inkml:brush xml:id="br0">
      <inkml:brushProperty name="width" value="0.025" units="cm"/>
      <inkml:brushProperty name="height" value="0.025" units="cm"/>
    </inkml:brush>
  </inkml:definitions>
  <inkml:trace contextRef="#ctx0" brushRef="#br0">1 65 17424,'0'0'4228,"4"8"-3518,25 47 589,25 44 253,-48-89-1431,1 1-1,0-2 1,1 1-1,0-1 1,1-1-1,18 16 1,-24-22-70,-1-1 1,0 1-1,1-1 1,-1 1 0,1-1-1,-1 0 1,1 0-1,0 0 1,0 0 0,-1 0-1,1-1 1,0 1-1,0-1 1,0 0 0,0 0-1,-1 0 1,1 0-1,0 0 1,0-1 0,0 1-1,3-2 1,-2 0 6,0 0 1,-1-1-1,1 1 1,-1 0 0,1-1-1,-1 0 1,0 0-1,0 0 1,0 0-1,-1-1 1,1 1-1,3-7 1,1-4-412,0 1 1,-2-1-1,0 0 1,0-1 0,-1 1-1,-1-1 1,2-17-1,-3-65-6411,-5 48 1111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0.140"/>
    </inkml:context>
    <inkml:brush xml:id="br0">
      <inkml:brushProperty name="width" value="0.025" units="cm"/>
      <inkml:brushProperty name="height" value="0.025" units="cm"/>
    </inkml:brush>
  </inkml:definitions>
  <inkml:trace contextRef="#ctx0" brushRef="#br0">1 0 11499,'0'0'4340,"-1"13"-2375,12 217 3743,1-127-4348,41 156 1,-51-252-1562,15 47 503,-16-52-629,0 1 0,0-1 0,0 0 0,0 0 0,0 1 0,1-1 0,-1 0 0,1 0 0,-1 0 0,1-1 0,0 1 0,0 0 0,-1-1 0,1 1 0,1-1-1,-1 0 1,0 1 0,3 0 0,2-3-4728,-2-10-2579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0.545"/>
    </inkml:context>
    <inkml:brush xml:id="br0">
      <inkml:brushProperty name="width" value="0.025" units="cm"/>
      <inkml:brushProperty name="height" value="0.025" units="cm"/>
    </inkml:brush>
  </inkml:definitions>
  <inkml:trace contextRef="#ctx0" brushRef="#br0">1 80 8232,'0'0'17787,"2"12"-17221,12 105 268,-9-64-880,2 0-1,20 75 0,-27-126 7,0-1 0,1 1 0,-1-1-1,1 0 1,-1 1 0,1-1 0,0 1 0,-1-1-1,1 0 1,0 0 0,0 1 0,0-1 0,0 0 0,0 0-1,0 0 1,2 2 0,-2-3 4,0 0-1,-1 0 1,1 0 0,-1 0-1,1 0 1,0 0 0,-1 0 0,1-1-1,-1 1 1,1 0 0,-1 0-1,1 0 1,0-1 0,-1 1-1,1 0 1,-1-1 0,1 1 0,-1 0-1,0-1 1,1 1 0,-1-1-1,1 1 1,-1 0 0,0-1-1,1 1 1,-1-1 0,1 0 0,3-6-328,-1 0 0,0 0 0,0-1 1,4-13-1,2-26-2199,-1-1-1,1-68 1,-5 12 144,-4 27 5598,0 61-423,-1 65-2349,2 1 1,2 0-1,2-1 1,3 0-1,20 72 1,-26-116-499,-2-3 28,0 1-1,1-1 1,0 0-1,0 1 1,-1-1-1,1 0 1,1 1-1,-1-1 1,0 0 0,0 0-1,1 0 1,0 0-1,-1 0 1,1-1-1,0 1 1,3 3-1,-9-15-3817,-7-1 1398,-1 1 1,0 0-1,-18-12 0,23 17 1668,-29-18-3018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0.942"/>
    </inkml:context>
    <inkml:brush xml:id="br0">
      <inkml:brushProperty name="width" value="0.025" units="cm"/>
      <inkml:brushProperty name="height" value="0.025" units="cm"/>
    </inkml:brush>
  </inkml:definitions>
  <inkml:trace contextRef="#ctx0" brushRef="#br0">0 562 5093,'0'0'16784,"45"-45"-16208,-7 26-448,1-2-96,2-4-576,-7-3-2051,-7-2-2145,-13-2-1282</inkml:trace>
  <inkml:trace contextRef="#ctx0" brushRef="#br0" timeOffset="1">224 1 7495,'0'0'10469,"2"8"-9215,13 65 720,-2-1-1,3 107 1,11 68-2108,-26-239-109,1-1 0,0 1 1,1 0-1,0-1 0,0 1 0,1-1 0,6 11 1,-9-17 98,-1 0 0,1 0-1,0 0 1,-1-1 0,1 1 0,0 0 0,0 0 0,0 0 0,0-1 0,-1 1 0,1-1 0,0 1 0,0-1 0,0 1 0,1-1 0,-1 1 0,0-1 0,0 0 0,0 0 0,0 1 0,0-1 0,0 0 0,2 0 0,-1-1-200,0 0 0,0 0 0,0 0 0,-1 0 0,1 0 0,0-1 0,-1 1-1,1-1 1,-1 1 0,1-1 0,-1 1 0,0-1 0,0 0 0,1 0 0,-1 1 0,0-1 0,-1 0-1,2-2 1,9-22-4588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1.301"/>
    </inkml:context>
    <inkml:brush xml:id="br0">
      <inkml:brushProperty name="width" value="0.025" units="cm"/>
      <inkml:brushProperty name="height" value="0.025" units="cm"/>
    </inkml:brush>
  </inkml:definitions>
  <inkml:trace contextRef="#ctx0" brushRef="#br0">177 0 16688,'0'0'4495,"-10"8"-2718,-6 5-1558,0 0 0,0 2 0,2 0 0,0 1 0,0 0 0,2 1 0,0 0-1,-17 35 1,22-38-210,5-10-15,0-1 0,0 0 0,0 1 0,1 0 0,-1-1 1,1 1-1,0 0 0,0 0 0,0 0 0,0-1 0,1 1 0,0 0 0,0 0 0,0 7 0,3-10 2,-1-1-1,1 1 0,-1-1 1,1 0-1,-1 1 1,1-1-1,0 0 1,-1-1-1,1 1 0,-1 0 1,1-1-1,-1 1 1,4-2-1,70-33 122,-66 29-133,1 0-1,0 0 1,0 1-1,1 1 1,-1 0-1,1 0 1,0 1-1,0 1 1,19-2-1,-29 4 19,-1 0 0,0 1-1,0-1 1,0 1 0,0-1 0,0 1 0,0-1-1,0 1 1,0 0 0,0 0 0,-1-1 0,1 1-1,0 0 1,0 0 0,-1 0 0,1 0 0,0 0-1,-1 0 1,1 0 0,-1 0 0,1 0 0,-1 0-1,0 0 1,1 0 0,-1 1 0,0-1-1,0 0 1,0 0 0,0 0 0,0 0 0,0 1-1,0-1 1,0 0 0,0 0 0,-1 1 0,-7 45 974,3-37-689,1-1 0,-1 0-1,-1 0 1,1-1 0,-2 0 0,1 0 0,-1 0-1,0-1 1,0 0 0,-1 0 0,-15 9 0,17-12-373,0 0 0,0-1 0,-1 0 1,1 0-1,-1-1 0,0 0 0,0 0 1,1-1-1,-1 1 0,-14-1 0,20-1-159,0 0 0,0 0-1,-1 0 1,1-1-1,0 1 1,0 0-1,0-1 1,0 1 0,0-1-1,-1 1 1,1-1-1,0 0 1,0 1-1,0-1 1,0 0 0,1 0-1,-1 0 1,0 1-1,0-1 1,0 0-1,1 0 1,-1 0-1,0 0 1,1-1 0,-1 1-1,1 0 1,0 0-1,-1 0 1,1 0-1,0-1 1,-1 1 0,1 0-1,0 0 1,0 0-1,0-1 1,0 1-1,0 0 1,0 0 0,1-2-1,-1-21-6651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57:41.662"/>
    </inkml:context>
    <inkml:brush xml:id="br0">
      <inkml:brushProperty name="width" value="0.025" units="cm"/>
      <inkml:brushProperty name="height" value="0.025" units="cm"/>
    </inkml:brush>
  </inkml:definitions>
  <inkml:trace contextRef="#ctx0" brushRef="#br0">123 1 19667,'0'0'4057,"1"12"-2589,0-2-1328,2 26 759,2 1 1,1-1-1,14 46 1,-16-69-1009,1-1 0,1 0 0,-1 0 1,2-1-1,13 19 0,-15-23-361,1-1 1,0 0-1,0 0 0,0 0 0,1-1 1,0 0-1,0 0 0,0-1 0,1 0 1,7 3-1,-34-14-9111,-3-2 3395,-27-9 1915,-137-55 19771,186 73-15434,-1 0-1,1 0 0,-1 0 1,1 0-1,0 0 1,-1 0-1,1 0 1,0 0-1,-1-1 0,1 1 1,-1 0-1,1 0 1,0 0-1,-1-1 0,1 1 1,0 0-1,0 0 1,-1-1-1,1 1 1,0 0-1,-1 0 0,1-1 1,0 1-1,0 0 1,0-1-1,-1 1 0,1 0 1,0-1-1,0 1 1,0-1-1,0 1 1,0 0-1,0-1 0,0 1 1,0-1-1,0 1 1,0 0-1,0-1 0,0 1 1,0 0-1,0-1 1,0 1-1,0-1 1,0 1-1,0 0 0,0-1 1,1 1-1,-1 0 1,0-1-1,0 1 0,0 0 1,1-1-1,-1 1 1,0 0-1,0-1 1,1 1-1,-1 0 0,0 0 1,1-1-1,-1 1 1,0 0-1,1 0 0,-1 0 1,1-1-1,24-9 381,-24 9-457,155-50-145,-89 25-3473,-14 7-4058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3:59.885"/>
    </inkml:context>
    <inkml:brush xml:id="br0">
      <inkml:brushProperty name="width" value="0.025" units="cm"/>
      <inkml:brushProperty name="height" value="0.025" units="cm"/>
    </inkml:brush>
  </inkml:definitions>
  <inkml:trace contextRef="#ctx0" brushRef="#br0">59 1485 4676,'0'0'7661,"-8"10"-5301,-5 2-1891,-25 29 2094,61-50-428,23-26-548,73-72 0,-54 45-826,1089-868 1160,-532 536-613,-620 393-1844,12-7 1675,-10 6-2596,-12 9-8766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28.366"/>
    </inkml:context>
    <inkml:brush xml:id="br0">
      <inkml:brushProperty name="width" value="0.025" units="cm"/>
      <inkml:brushProperty name="height" value="0.025" units="cm"/>
    </inkml:brush>
  </inkml:definitions>
  <inkml:trace contextRef="#ctx0" brushRef="#br0">27 1141 8648,'-2'-1'121,"1"1"-1,-1-1 1,1 0-1,-1 1 1,1-1-1,0 0 1,-1 0-1,1 0 1,0 0-1,0 0 1,0 0 0,0 0-1,0 0 1,0 0-1,0-1 1,0 1-1,0 0 1,0-1-1,1 1 1,-1 0-1,0-1 1,1 1-1,0-1 1,-1-1-1,1-1-29,0 1 1,0-1-1,0 1 0,1 0 0,-1-1 0,1 1 0,0 0 0,0-1 0,0 1 0,3-5 0,3-6-72,1 1-1,0 0 1,18-20-1,26-26 113,4 2-1,1 3 1,77-55-1,204-125 219,-294 205-323,561-329 1122,-594 353-1488,-1-1-1,1-1 1,-1 0 0,0 0-1,-1-1 1,0 0 0,10-11-1,4-10-2685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31.798"/>
    </inkml:context>
    <inkml:brush xml:id="br0">
      <inkml:brushProperty name="width" value="0.025" units="cm"/>
      <inkml:brushProperty name="height" value="0.025" units="cm"/>
    </inkml:brush>
  </inkml:definitions>
  <inkml:trace contextRef="#ctx0" brushRef="#br0">0 1272 11563,'4'-8'43,"12"-23"-2,1 1 1,42-54 0,59-59 179,-50 64-140,46-60 1,407-463 487,-433 501-1973,-50 47-1644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4:33.401"/>
    </inkml:context>
    <inkml:brush xml:id="br0">
      <inkml:brushProperty name="width" value="0.025" units="cm"/>
      <inkml:brushProperty name="height" value="0.025" units="cm"/>
    </inkml:brush>
  </inkml:definitions>
  <inkml:trace contextRef="#ctx0" brushRef="#br0">340 537 3940,'-13'5'80,"-44"19"95,9-2 726,-2-3 0,-87 23-1,110-39-375,20-7 297,32-20 218,-14 14-1179,614-465-43,-534 409-1281,0-7-752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25.009"/>
    </inkml:context>
    <inkml:brush xml:id="br0">
      <inkml:brushProperty name="width" value="0.025" units="cm"/>
      <inkml:brushProperty name="height" value="0.025" units="cm"/>
    </inkml:brush>
  </inkml:definitions>
  <inkml:trace contextRef="#ctx0" brushRef="#br0">365 54 5573,'0'0'6695,"8"-5"-4192,0 2-1728,-6 2-493,1-1 0,0 1-1,0 0 1,-1-1-1,1 0 1,0 1 0,-1-1-1,0 0 1,1 0 0,-1 0-1,0-1 1,3-4-1,-4 7-58,-1 0-1,0-1 0,0 1 0,1 0 1,-1-1-1,0 1 0,0-1 0,0 1 1,0 0-1,1-1 0,-1 1 0,0-1 1,0 1-1,0-1 0,0 1 0,0 0 1,0-1-1,0 1 0,0-1 0,0 1 1,0-1-1,0 1 0,-1-1 0,1 1 1,0 0-1,0-1 0,-1 0 0,-11-4 1694,-25 5-2702,28 0 1382,-5 2-574,-1 0 0,1 1 0,0 0 0,0 1 0,0 1 0,0 0 0,1 1 0,-19 10 0,5 0 1,1 1 0,-47 39 0,62-45 23,-1 0 0,2 0 0,-17 22 0,23-27-25,1-1 1,0 1-1,0 0 0,0-1 0,1 1 0,-1 0 0,1 1 0,1-1 1,-1 0-1,1 1 0,0 10 0,1-15-14,0 0 1,0 0-1,0 1 1,1-1-1,-1 0 1,1 0-1,0 0 1,0 0-1,0 0 1,0 0-1,0 0 1,0 0-1,0 0 1,0 0-1,1 0 0,-1-1 1,1 1-1,2 2 1,0-1 15,1 0 1,0 0 0,0 0-1,0 0 1,0-1-1,0 0 1,7 2 0,6 1-87,0-1 0,0-2 1,33 2-1,-32-3-330,56 0-2447,-26-6-1988,-7-6-2752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25.553"/>
    </inkml:context>
    <inkml:brush xml:id="br0">
      <inkml:brushProperty name="width" value="0.025" units="cm"/>
      <inkml:brushProperty name="height" value="0.025" units="cm"/>
    </inkml:brush>
  </inkml:definitions>
  <inkml:trace contextRef="#ctx0" brushRef="#br0">73 1 6758,'0'0'16475,"0"8"-15504,-1 7-735,-1-1-1,0 1 1,-1-1 0,-1 1-1,0-1 1,-1 0-1,-8 15 1,6-13-264,0 0 1,2 0-1,0 1 1,0 0-1,2 0 1,-3 27 0,6-44-31,0 0 0,0 1 1,0-1-1,0 0 1,0 0-1,0 0 1,0 1-1,0-1 1,0 0-1,0 0 1,0 0-1,0 1 1,0-1-1,0 0 1,0 0-1,0 1 0,0-1 1,0 0-1,0 0 1,0 0-1,1 1 1,-1-1-1,0 0 1,0 0-1,0 0 1,0 0-1,0 0 1,1 1-1,-1-1 1,0 0-1,0 0 0,0 0 1,0 0-1,1 0 1,-1 0-1,0 1 1,0-1-1,0 0 1,1 0-1,-1 0 1,0 0-1,0 0 1,0 0-1,1 0 1,-1 0-1,0 0 1,1 0-1,11-8-1380,10-16-881,28-52-7471,-22 30 1259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9:41:25.959"/>
    </inkml:context>
    <inkml:brush xml:id="br0">
      <inkml:brushProperty name="width" value="0.025" units="cm"/>
      <inkml:brushProperty name="height" value="0.025" units="cm"/>
    </inkml:brush>
  </inkml:definitions>
  <inkml:trace contextRef="#ctx0" brushRef="#br0">247 1 8904,'0'0'10207,"-8"12"-8696,-12 23-822,2 1-1,1 1 1,2 0 0,1 2-1,-11 50 1,17 14-1254,8-84-4551,0-4-5015,0-32 1189</inkml:trace>
  <inkml:trace contextRef="#ctx0" brushRef="#br0" timeOffset="1">1 183 11563,'0'0'11339,"62"31"-11083,-21-24-128,6-7-1217,6 0-2787,-10-8-5989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6:13.466"/>
    </inkml:context>
    <inkml:brush xml:id="br0">
      <inkml:brushProperty name="width" value="0.025" units="cm"/>
      <inkml:brushProperty name="height" value="0.025" units="cm"/>
    </inkml:brush>
  </inkml:definitions>
  <inkml:trace contextRef="#ctx0" brushRef="#br0">54 44 4036,'0'0'6171,"-8"-8"-4265,-24-22-27,20 24 2334,11 14-3341,6 13-832,12 12 574,2 0 0,1-1 0,28 34 0,-2-1-412,224 287 606,26-19-12,-206-233-478,280 294-30,87 79 203,-399-419-215,-23-23-41,-2 1 1,53 65 0,-82-86-159,-12-11-14338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6:13.901"/>
    </inkml:context>
    <inkml:brush xml:id="br0">
      <inkml:brushProperty name="width" value="0.025" units="cm"/>
      <inkml:brushProperty name="height" value="0.025" units="cm"/>
    </inkml:brush>
  </inkml:definitions>
  <inkml:trace contextRef="#ctx0" brushRef="#br0">1 511 11915,'0'0'5429,"11"8"-4767,21 14-6,0-3 0,2 0 0,66 25 0,131 35 747,-163-57-1116,-58-19-207,52 15 1053,-58-17-1011,1 0 0,-1-1 1,1 1-1,-1-1 0,0 0 0,1 0 1,-1 0-1,1-1 0,-1 1 0,0-1 0,8-3 1,-11 3-91,1 0 0,-1 0 0,0 0 0,0-1 0,1 1 0,-1 0 1,0-1-1,0 1 0,0-1 0,-1 1 0,1-1 0,0 0 0,0 1 1,-1-1-1,1 0 0,-1 0 0,0 1 0,1-1 0,-1 0 0,0 0 0,0 0 1,0-2-1,-4-45 305,4 47-330,-10-40 109,-1 0 0,-3 1 0,-1 0 0,-32-62 0,-1-4 14,-8-27-1242,17 45-4315,15 35-1470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6:15.724"/>
    </inkml:context>
    <inkml:brush xml:id="br0">
      <inkml:brushProperty name="width" value="0.025" units="cm"/>
      <inkml:brushProperty name="height" value="0.025" units="cm"/>
    </inkml:brush>
  </inkml:definitions>
  <inkml:trace contextRef="#ctx0" brushRef="#br0">358 1 18001,'-13'3'988,"-6"2"-603,0 1 1,1 0 0,0 2 0,0 0 0,0 1 0,1 0-1,1 2 1,0 0 0,0 0 0,-22 23 0,30-25-336,1 1 1,0-1-1,1 1 1,0 1-1,-7 14 1,11-20-54,0 1-1,0 0 1,0 0 0,1 0 0,-1 0 0,1 0-1,1 0 1,-1 1 0,1-1 0,0 0 0,1 0-1,0 7 1,0-10 3,0-1-1,0 1 1,1-1-1,-1 1 1,1-1-1,-1 1 1,1-1-1,-1 0 1,1 0-1,0 0 1,0 0-1,0 0 1,1 0-1,-1 0 1,0-1-1,1 1 1,-1-1-1,1 1 1,-1-1-1,1 0 1,0 0-1,4 1 1,9 2 93,1-1 0,31 2 1,-6 1-32,-39-6-41,0 1 1,-1-1-1,1 1 0,0 0 1,0 0-1,-1 0 0,1 1 0,-1-1 1,1 0-1,-1 1 0,0 0 1,1 0-1,-1-1 0,0 1 0,0 0 1,0 1-1,0-1 0,-1 0 1,1 1-1,1 3 0,-2-4 72,0 0 0,-1 1 0,0-1 0,0 0 0,0 0 0,0 1 0,0-1 0,0 0 0,0 0 0,-1 1 0,1-1 0,-1 0 0,1 0 0,-1 0 0,0 0 0,0 1 0,0-1 0,0-1 0,0 1 0,-1 0 0,1 0 0,0 0 0,-1-1 0,0 1 0,1 0 0,-4 1 0,-19 15 244,0-2-1,-1 0 1,0-2 0,-2-1 0,1-1 0,-2-1 0,-31 8 0,21-5-726,43-14-7505,27-2 1860,-6-10 1027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6:16.069"/>
    </inkml:context>
    <inkml:brush xml:id="br0">
      <inkml:brushProperty name="width" value="0.025" units="cm"/>
      <inkml:brushProperty name="height" value="0.025" units="cm"/>
    </inkml:brush>
  </inkml:definitions>
  <inkml:trace contextRef="#ctx0" brushRef="#br0">31 1 17969,'0'0'5733,"-9"73"-4708,2-33-480,-2 5-385,3 1-128,6-1 0,0-2-384,0-10-865,6-8-353,8-13-480,0-12-192,11-19-609,-5-15-2209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5T10:02:47.346"/>
    </inkml:context>
    <inkml:brush xml:id="br0">
      <inkml:brushProperty name="width" value="0.025" units="cm"/>
      <inkml:brushProperty name="height" value="0.025" units="cm"/>
    </inkml:brush>
  </inkml:definitions>
  <inkml:trace contextRef="#ctx0" brushRef="#br0">397 1 11787,'0'0'5274,"-13"11"-4163,-30 32-1068,1 2-1,-51 70 1,45-46 121,-103 157 798,151-226-1039,0 0 0,0 0-1,0 0 1,0 0-1,0-1 1,0 1-1,0 0 1,-1 0 0,1 0-1,0 0 1,0 0-1,0 0 1,0 0 0,0 0-1,0 0 1,-1-1-1,1 1 1,0 0-1,0 0 1,0 0 0,0 0-1,0 0 1,0 0-1,-1 0 1,1 0 0,0 0-1,0 0 1,0 0-1,0 0 1,-1 0-1,1 0 1,0 0 0,0 0-1,0 0 1,0 0-1,0 0 1,0 1 0,-1-1-1,1 0 1,0 0-1,0 0 1,0 0-1,0 0 1,0 0 0,0 0-1,-1 0 1,1 0-1,0 1 1,0-1 0,0 0-1,0 0 1,0 0-1,0 0 1,0 0-1,0 0 1,0 1 0,0-1-1,0 0 1,0 0-1,0 0 1,0 0-1,0 0 1,0 1 0,0-1-1,0 0 1,0 0-1,0 0 1,0 1 0,-1-19-2959,8-28-1506,4 1-139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01.586"/>
    </inkml:context>
    <inkml:brush xml:id="br0">
      <inkml:brushProperty name="width" value="0.025" units="cm"/>
      <inkml:brushProperty name="height" value="0.025" units="cm"/>
    </inkml:brush>
  </inkml:definitions>
  <inkml:trace contextRef="#ctx0" brushRef="#br0">151 114 3267,'0'0'1388,"8"-9"2797,1 0-3002,23-28 1532,-12 7 4950,-36 59-4936,-27 37 0,-72 81-3869,69-90-621,132-157-8159,-7 14 7096,-9 12 4101,-5 8 4254,-64 64-3999,-2 11-1125,-1 0 1,-1 0-1,0-1 0,0 1 0,0-1 1,-1 1-1,-9 14 0,-6 13 739,16-27-1007,0 0-1,0 0 1,1 0-1,0 1 1,0-1-1,1 1 1,1-1-1,0 11 1,0-18-143,0 1 0,0-1 0,0 1 0,1-1 1,-1 0-1,1 1 0,-1-1 0,1 0 0,0 1 0,0-1 1,0 0-1,0 0 0,0 0 0,0 1 0,1-1 1,-1-1-1,1 1 0,-1 0 0,1 0 0,0-1 0,0 1 1,0 0-1,0-1 0,0 0 0,0 0 0,0 1 1,0-1-1,1 0 0,-1-1 0,0 1 0,1 0 0,-1-1 1,0 1-1,1-1 0,-1 0 0,4 0 0,-6 0-748,-23-10-4175,20 8 3875,-10-6-1237,-35-20-4385,-1 0 5357,16 10 4882,-1 0 6273,37 18-8963,71 1 1400,30 0-1727,-36-3-4059,-32-3-3552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6:16.454"/>
    </inkml:context>
    <inkml:brush xml:id="br0">
      <inkml:brushProperty name="width" value="0.025" units="cm"/>
      <inkml:brushProperty name="height" value="0.025" units="cm"/>
    </inkml:brush>
  </inkml:definitions>
  <inkml:trace contextRef="#ctx0" brushRef="#br0">172 0 12300,'0'0'9449,"-5"15"-8755,-45 175 618,45-163-1487,1 0 0,1 0 0,1 0 0,1 1-1,6 49 1,-5-76 0,0 1 0,1-1 0,-1 1 0,0-1 0,1 1 0,-1-1 0,1 1 0,-1-1 0,1 0 0,0 1 0,-1-1 0,1 0 0,0 1 0,0-1 0,0 0 0,0 0 0,0 0 0,0 0 0,1 0 0,-1 0 0,0 0 0,2 1 0,-2-3 3,0 1 1,-1 0 0,1 0 0,0 0 0,0 0-1,0-1 1,-1 1 0,1 0 0,0-1-1,0 1 1,-1-1 0,1 1 0,0-1 0,-1 1-1,1-1 1,-1 1 0,1-1 0,-1 0-1,1 1 1,-1-1 0,1 0 0,-1 1 0,1-1-1,-1 0 1,0 0 0,1 1 0,-1-1-1,0 0 1,0 0 0,0 0 0,0 1 0,0-1-1,1 0 1,-1 0 0,-1 0 0,1 0 0,0 1-1,0-1 1,0-1 0,0-9-693,0 1 0,-1-1 0,0 1-1,-3-14 1,1 12 904,0-1-1,-1 1 0,-9-19 0,10 24 551,-1 0 0,1 1-1,-1-1 1,-1 1 0,1 0-1,-1 0 1,0 1 0,0-1 0,0 1-1,-1 0 1,0 0 0,0 1 0,0 0-1,0 0 1,-1 0 0,-11-4-1,3 7 2487,15 9-1318,17 10-954,-8-13-722,0 0 0,0-1-1,1 0 1,0 0 0,-1-1 0,1 0 0,0-1 0,20 2 0,44-3-2907,-31-6-2177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6:19.455"/>
    </inkml:context>
    <inkml:brush xml:id="br0">
      <inkml:brushProperty name="width" value="0.025" units="cm"/>
      <inkml:brushProperty name="height" value="0.025" units="cm"/>
    </inkml:brush>
  </inkml:definitions>
  <inkml:trace contextRef="#ctx0" brushRef="#br0">1086 177 4612,'-4'-11'2664,"1"1"-2224,-2 0 1,1 1-1,-1-1 0,0 1 0,-1 0 1,0 1-1,0-1 0,-1 1 0,0 0 1,-1 1-1,1 0 0,-1 0 0,-1 0 1,-8-5-1,2 6-114,0 0 1,0 1 0,0 0-1,-1 1 1,1 1-1,-1 0 1,0 1-1,0 1 1,0 0 0,-27 4-1,19-1-293,-1 2 0,1 0 0,1 2 0,-1 1-1,1 1 1,-29 14 0,13-1-43,1 1 0,1 3 0,2 1 0,0 1 0,2 2 1,1 1-1,1 2 0,2 1 0,-31 45 0,30-35-32,2 2-1,2 0 1,2 2 0,2 0-1,3 2 1,1 0 0,-16 76-1,28-101 7,2 1 1,1-1-1,1 1 0,1 0 0,2 0 0,5 43 0,-4-57-14,0 0-1,1 0 0,1-1 0,0 0 1,0 0-1,1 0 0,0 0 1,0-1-1,1 1 0,1-2 0,-1 1 1,1-1-1,1 0 0,0 0 1,0-1-1,0 0 0,18 11 1,-1-5-15,0-1 0,1-2 1,0-1-1,0 0 0,1-2 1,0-1-1,0-2 0,55 3 1,-8-5 76,0-4 1,84-12-1,-89 4-3,0-2-1,0-4 1,124-46 0,-158 48 43,-1-2 1,0-1-1,-2-2 1,0 0-1,-1-3 1,-1 0-1,0-2 1,49-54-1,-64 59 114,-1 0-1,0-2 1,-2 1 0,0-2-1,-1 0 1,-1 0 0,-2-1-1,0 0 1,-1 0-1,-1-1 1,4-35 0,-9 42-216,1-1 0,-2 1 1,0-1-1,-1 1 0,-1-1 0,-1 1 1,0 0-1,-1 0 0,-1 0 1,-1 0-1,0 1 0,-1 0 0,0 0 1,-2 0-1,0 1 0,-17-22 1,7 17-1021,-1 0 0,-1 1 0,0 1 0,-39-25 1,-23-6-3773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06:20.345"/>
    </inkml:context>
    <inkml:brush xml:id="br0">
      <inkml:brushProperty name="width" value="0.025" units="cm"/>
      <inkml:brushProperty name="height" value="0.025" units="cm"/>
    </inkml:brush>
  </inkml:definitions>
  <inkml:trace contextRef="#ctx0" brushRef="#br0">661 1 4869,'-24'1'584,"0"2"-1,0 1 1,0 0 0,0 2 0,1 1 0,-1 1 0,2 0 0,-1 2 0,1 1 0,1 1 0,-27 19 0,13-6-94,1 1 1,1 2 0,1 2-1,2 1 1,-41 53-1,55-61-361,1 0 0,1 1 0,1 1 0,2 0 0,0 1 0,2 0 0,0 0 0,2 1 0,1 0-1,2 1 1,0-1 0,2 1 0,0-1 0,3 1 0,0 0 0,1 0 0,2-1 0,1 0 0,1 0 0,1 0 0,2 0-1,0-1 1,2-1 0,1 0 0,0 0 0,24 32 0,-15-29-329,1-2 0,2 0 0,0-1 0,2-2 0,0-1 0,1 0 0,2-3 0,0 0 0,1-1 0,0-2 0,64 23 0,-58-27-206,1-1 0,0-2 0,1-2 0,0-1 0,0-2 0,0-1 1,0-2-1,1-2 0,-1-1 0,60-13 0,-83 12 419,1-1-1,0-1 1,-1-1 0,0 0 0,0-1-1,0 0 1,-1-1 0,0-1 0,-1 0-1,0-1 1,0 0 0,18-22 0,-19 18 448,0-1 0,-1-1 0,-1 0 0,-1 0 0,-1-1 0,0 0 0,-1-1 0,0 0 0,-2 0 0,6-33 0,-3 2 356,-3 1 0,-2-1 0,-2 0 0,-2 0 0,-8-51 0,4 62-715,-3 1 0,0-1 0,-3 2 0,-1-1 0,-2 2-1,-1-1 1,-20-32 0,23 49-560,0 2 1,-2-1-1,0 2 0,0 0 1,-2 0-1,0 2 0,0 0 0,-2 0 1,1 2-1,-2 0 0,-26-12 0,28 16-333,-1 0 0,0 2 1,0 0-1,-1 0 0,0 2 0,0 1 0,0 0 0,0 1 0,0 1 0,-1 1 0,1 1 0,-37 6 0,15 7-5182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16.214"/>
    </inkml:context>
    <inkml:brush xml:id="br0">
      <inkml:brushProperty name="width" value="0.025" units="cm"/>
      <inkml:brushProperty name="height" value="0.025" units="cm"/>
    </inkml:brush>
  </inkml:definitions>
  <inkml:trace contextRef="#ctx0" brushRef="#br0">1 607 8968,'0'0'9321,"46"-59"-9032,0 28-1,12-8-64,12-5-128,6-4-32,10-4-32,4-1 32,1 0-96,-1 0-480,-9 0-962,-6-5-3074,-11-6-4709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19.056"/>
    </inkml:context>
    <inkml:brush xml:id="br0">
      <inkml:brushProperty name="width" value="0.025" units="cm"/>
      <inkml:brushProperty name="height" value="0.025" units="cm"/>
    </inkml:brush>
  </inkml:definitions>
  <inkml:trace contextRef="#ctx0" brushRef="#br0">213 48 12556,'0'0'3278,"9"-9"-2739,-5 5-484,-1 1-44,-1 0 0,1 0 0,0 1 0,0-1 0,-1 1 0,2-1 0,-1 1 0,0 0 0,0 0 0,1 1 0,-1-1 0,1 1 0,-1-1 0,1 1 1,0 0-1,-1 1 0,1-1 0,0 1 0,0-1 0,0 1 0,-1 0 0,1 0 0,7 2 0,-2 2 0,-1 0 1,0 1-1,0 0 0,0 0 0,-1 1 0,0 0 1,0 1-1,0-1 0,9 14 0,2 2 40,27 48 0,-29-38-27,-2 0 1,-1 0 0,-2 2 0,0-1 0,-3 1-1,-1 1 1,5 68 0,-7 14 395,-11 118 1,6-234-419,-70 643 338,15-203-312,1 54 11,-34 454 210,83-843-81,5-1 0,4 1 1,34 193-1,-28-250-161,2-2-1,2 1 1,2-2 0,3 0 0,1-1 0,2-1-1,2 0 1,2-2 0,2-2 0,48 56 0,-54-75 5,0-1 0,42 28 0,-42-33-1,-2 0 0,0 1 0,-1 2-1,23 25 1,-41-42-7,0 0 0,0 0-1,0 1 1,0-1 0,0 1-1,0-1 1,0 1 0,-1-1-1,1 1 1,-1-1 0,1 1-1,-1-1 1,1 1 0,-1 0-1,0-1 1,0 1 0,0 0-1,0-1 1,0 1-1,0 0 1,0-1 0,-1 1-1,1 0 1,-1-1 0,1 1-1,-1-1 1,1 1 0,-1-1-1,0 1 1,0-1 0,0 1-1,0-1 1,0 0 0,0 1-1,0-1 1,-2 2 0,-6 4 37,0-1 0,0 0 1,0 0-1,-18 8 0,2 0-4,10-6-33,1 2 0,1 0 0,0 1 0,0 0 0,1 1 0,0 0 0,1 1 0,1 0-1,0 1 1,1 0 0,-11 22 0,12-16 13,0 0 0,1 1-1,1 0 1,0 1 0,2-1 0,1 1-1,1 0 1,0 30 0,3-20-52,1 1 0,2-1-1,14 53 1,37 93-317,-10-41 263,-10-15 102,-6 2 1,-4 0-1,14 247 0,-37-254 62,-19 166-1,11-236 44,-3-1 0,-1 0 1,-2 0-1,-2-2 1,-2 1-1,-32 62 0,36-86 6,-1-1 0,-1 0-1,-1-1 1,0 0 0,-1-2-1,-1 0 1,-1 0 0,-1-2 0,0 0-1,0-1 1,-2-1 0,-29 13-1,24-14-128,0-2 0,-1 0 0,-1-2 0,0-1 1,1-2-1,-2 0 0,1-2 0,-1-1 0,1-1 0,-32-4 0,57 3-197,0-1 0,0 1 0,0-1 1,0 0-1,1 0 0,-1 0 0,0 0 0,0-1 0,1 1 1,-1-1-1,1 1 0,-1-1 0,1 0 0,0 0 0,0 0 1,0 0-1,0-1 0,0 1 0,0 0 0,0-1 0,1 0 1,-1 1-1,1-1 0,0 0 0,0 0 0,0 1 1,0-1-1,0 0 0,1 0 0,-1-5 0,-8-41-4864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19.691"/>
    </inkml:context>
    <inkml:brush xml:id="br0">
      <inkml:brushProperty name="width" value="0.025" units="cm"/>
      <inkml:brushProperty name="height" value="0.025" units="cm"/>
    </inkml:brush>
  </inkml:definitions>
  <inkml:trace contextRef="#ctx0" brushRef="#br0">1 74 13453,'0'0'100,"0"0"1,0 0 0,0 0 0,0 0-1,0 0 1,0 0 0,0 0-1,0 0 1,0 0 0,0 0 0,1 0-1,-1 0 1,0 0 0,0 0-1,0 0 1,0 1 0,0-1 0,0 0-1,0 0 1,0 0 0,0 0-1,0 0 1,0 0 0,0 0 0,0 0-1,0 0 1,0 0 0,0 0 0,0 1-1,0-1 1,0 0 0,0 0-1,0 0 1,0 0 0,0 0 0,21-4 1655,52-15-1171,-22 5 25,6 1-545,1 3 0,0 3 1,86-1-1,-142 7-79,0 1-1,0 0 0,0 0 1,0 0-1,0 0 1,0 0-1,-1 1 0,1-1 1,0 1-1,0-1 1,0 1-1,0 0 0,0-1 1,0 1-1,-1 0 0,1 0 1,0 0-1,-1 1 1,1-1-1,-1 0 0,1 0 1,-1 1-1,1-1 1,0 3-1,-1-2 12,0 1 1,-1-1-1,1 1 0,-1-1 1,0 0-1,0 1 0,0-1 1,0 1-1,0-1 0,0 1 0,-1-1 1,1 1-1,-1-1 0,0 1 1,1-1-1,-3 3 0,-3 8 27,0 0 0,-2-1 0,1 0 0,-1 0 0,-14 14 0,-17 13 85,-63 47 0,61-53 647,-61 62 0,88-71-675,14-23-100,0-1-1,0 0 1,0 1-1,0-1 1,0 1-1,0-1 0,0 0 1,0 1-1,0-1 1,1 1-1,-1-1 1,0 0-1,0 1 1,0-1-1,1 1 1,-1-1-1,0 0 1,0 1-1,1-1 0,-1 0 1,0 0-1,1 1 1,-1-1-1,0 0 1,1 0-1,-1 1 1,1-1-1,-1 0 1,0 0-1,1 0 1,-1 0-1,1 1 0,3-1-210,0 0 0,-1 0 0,1 0 0,-1 0-1,1 0 1,0-1 0,-1 0 0,1 0 0,-1 0 0,1 0-1,4-3 1,33-20-3774,1-9-1868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20.053"/>
    </inkml:context>
    <inkml:brush xml:id="br0">
      <inkml:brushProperty name="width" value="0.025" units="cm"/>
      <inkml:brushProperty name="height" value="0.025" units="cm"/>
    </inkml:brush>
  </inkml:definitions>
  <inkml:trace contextRef="#ctx0" brushRef="#br0">99 0 16432,'-9'10'256,"-1"1"-72,1 1 0,0 0 0,1 1 0,0-1 0,1 2 0,0-1 0,1 1 0,1 0 0,0 0-1,1 0 1,0 1 0,-2 22 0,5-16-82,0 0 0,1-1 0,5 32 0,-4-45-96,0 1 0,1-1 0,0 0 0,0 0 0,1 0 0,0 0 0,0 0 0,1-1 0,0 1 0,0-1 0,0 0 0,1 0 0,6 6 0,-9-10 43,0 0 1,0-1 0,0 1 0,0-1-1,0 1 1,0-1 0,1 0 0,-1 0 0,1 0-1,-1 0 1,1 0 0,-1-1 0,1 1 0,-1-1-1,1 1 1,-1-1 0,1 0 0,0 0 0,-1 0-1,1-1 1,0 1 0,-1 0 0,1-1 0,-1 0-1,1 0 1,-1 0 0,1 0 0,-1 0 0,0 0-1,0 0 1,1-1 0,-1 1 0,0-1 0,0 0-1,0 1 1,0-1 0,-1 0 0,1 0 0,2-3-1,5-6 369,-1-1-1,0 0 0,0 0 0,-2 0 0,11-25 0,-8 13-9,-2 0 0,0 0 0,3-30 0,-8 43-352,-1-1 0,0 1 0,-1 0 1,0-1-1,-1 1 0,0 0 1,0 0-1,-1 0 0,-5-15 1,6 24-78,0 0 1,1 0-1,-1 0 1,0 0-1,0 1 1,1-1-1,-1 0 1,-1 1-1,1-1 1,0 1-1,0-1 1,-1 1 0,1-1-1,-1 1 1,1 0-1,-1 0 1,1 0-1,-1 0 1,0 0-1,1 0 1,-1 0-1,0 0 1,0 1-1,0-1 1,0 1 0,0-1-1,1 1 1,-1 0-1,0 0 1,0 0-1,0 0 1,0 0-1,0 0 1,0 1-1,-3 0 1,-3 2-1044,-1 0-1,1 1 1,0 0 0,1 1-1,-1-1 1,-7 7-1,14-10 813,-14 9-6806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2.232"/>
    </inkml:context>
    <inkml:brush xml:id="br0">
      <inkml:brushProperty name="width" value="0.025" units="cm"/>
      <inkml:brushProperty name="height" value="0.025" units="cm"/>
    </inkml:brush>
  </inkml:definitions>
  <inkml:trace contextRef="#ctx0" brushRef="#br0">568 14 16015,'0'0'1922,"-14"-4"-390,5 2-1340,-1-1 0,1 1 0,-1 1-1,1 0 1,-1 0 0,0 1 0,1 1 0,-1-1 0,0 1-1,1 1 1,-1 0 0,1 0 0,0 1 0,-14 5-1,0 5 66,0 1 0,0 0-1,1 2 1,1 0 0,-29 30-1,43-39-246,1 0-1,-1 0 0,1 1 1,1 0-1,-1 1 1,1-1-1,1 1 1,0 0-1,0 0 1,0 0-1,1 1 0,1-1 1,0 1-1,0 0 1,1 0-1,0-1 1,0 1-1,2 12 0,-1-20-29,0 0-1,1-1 0,-1 1 0,1 0 0,-1 0 0,1-1 1,0 1-1,0 0 0,0-1 0,-1 1 0,2-1 1,-1 1-1,0-1 0,0 1 0,0-1 0,1 0 0,-1 1 1,0-1-1,1 0 0,-1 0 0,4 1 0,41 12-384,-42-13 395,0-1 1,1 1-1,-1 0 0,0 0 1,0 1-1,0-1 0,0 1 0,0 0 1,0 0-1,0 0 0,0 0 1,-1 1-1,1 0 0,2 3 0,-5-5 26,0 1-1,0-1 0,0 1 0,0-1 0,0 1 0,-1-1 0,1 1 0,0 0 0,-1-1 0,0 1 0,1 0 1,-1-1-1,0 1 0,0 0 0,0 0 0,0-1 0,0 1 0,0 0 0,0 0 0,-1-1 0,1 1 0,-1 0 1,0 1-1,-1 0 73,0 1 0,0-1 0,0 0 0,-1 0 0,1 0 0,-1 0 0,0 0 0,0-1 0,-6 5 0,-5 2 430,0-1 0,-1 0 0,-25 9 1,19-11-175,0 0 1,0-2 0,0 0 0,-35 2 0,6-5-8219,89-1-1052,-15 0 2563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2.722"/>
    </inkml:context>
    <inkml:brush xml:id="br0">
      <inkml:brushProperty name="width" value="0.025" units="cm"/>
      <inkml:brushProperty name="height" value="0.025" units="cm"/>
    </inkml:brush>
  </inkml:definitions>
  <inkml:trace contextRef="#ctx0" brushRef="#br0">101 0 14510,'0'0'7142,"-28"71"-6853,13-22-193,0 3-64,0 4-96,5-4-96,0-8-65,5-11-447,3-8-545,2-11-65,10-18-3618,5-23 1024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3.054"/>
    </inkml:context>
    <inkml:brush xml:id="br0">
      <inkml:brushProperty name="width" value="0.025" units="cm"/>
      <inkml:brushProperty name="height" value="0.025" units="cm"/>
    </inkml:brush>
  </inkml:definitions>
  <inkml:trace contextRef="#ctx0" brushRef="#br0">198 0 10218,'0'0'3945,"-10"14"-2942,-12 24-384,1 1-1,2 0 1,2 2-1,1 0 1,2 1-1,-9 48 1,20-72-628,1-11-117,1-1 0,0 1 0,0 0 0,1-1 0,0 1-1,1 9 1,-1-16 92,0 0 0,0 0-1,0 0 1,0 0-1,0-1 1,0 1 0,0 0-1,0 0 1,0 0 0,1 0-1,-1 0 1,0 0 0,0-1-1,0 1 1,0 0 0,0 0-1,0 0 1,0 0 0,1 0-1,-1 0 1,0 0-1,0 0 1,0 0 0,0-1-1,0 1 1,1 0 0,-1 0-1,0 0 1,0 0 0,0 0-1,0 0 1,0 0 0,1 0-1,-1 0 1,0 0 0,0 0-1,0 0 1,0 0-1,1 1 1,-1-1 0,0 0-1,0 0 1,0 0 0,0 0-1,0 0 1,0 0 0,1 0-1,-1 0 1,0 0 0,0 0-1,0 1 1,0-1-1,0 0 1,0 0 0,0 0-1,0 0 1,1 0 0,-1 0-1,0 1 1,0-1 0,0 0-1,0 0 1,0 0 0,0 0-1,0 0 1,0 1 0,5-13-1578,-4 1 696,0-1 1,-1 1-1,-1 0 0,0 0 0,-1 0 0,0 0 0,0 0 1,-1 0-1,-6-12 0,5 13 1272,0 0 1,-2 0-1,1 0 1,-1 1-1,-11-14 0,30 26 6984,19 2-4666,84 5-4974,-84-11-828,-4-8-1602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03.004"/>
    </inkml:context>
    <inkml:brush xml:id="br0">
      <inkml:brushProperty name="width" value="0.025" units="cm"/>
      <inkml:brushProperty name="height" value="0.025" units="cm"/>
    </inkml:brush>
  </inkml:definitions>
  <inkml:trace contextRef="#ctx0" brushRef="#br0">54 97 4644,'7'-3'9917,"-4"9"-4755,-4 20-2468,-14 34-3464,-32 86 781,66-210-2229,-5 25 1520,-3-2-1,12-71 0,-26 146 1882,2-1-1,1 1 1,6 42-1,-5-72-1084,0-1-1,0 0 1,0 0-1,1 0 1,-1 0-1,1 0 1,0 0 0,0 0-1,0-1 1,0 1-1,0-1 1,1 1-1,-1-1 1,1 0-1,-1 0 1,1 0-1,0 0 1,0 0-1,0-1 1,0 1-1,0-1 1,0 0 0,1 0-1,-1 0 1,0 0-1,0-1 1,1 1-1,-1-1 1,0 0-1,1 0 1,-1 0-1,1-1 1,-1 1-1,0-1 1,1 1 0,-1-1-1,0 0 1,0 0-1,0-1 1,0 1-1,0-1 1,0 1-1,0-1 1,0 0-1,0 0 1,-1 0-1,3-3 1,5-9 33,-1 1 0,-1-2 0,0 1 0,-1-1 0,-1 0 0,0 0 0,-1-1 0,0 1 0,-1-1 0,-1 0 0,-1-1 0,1-31 0,-3 47-414,14-4-5326,14-21 162,-8-1-2352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3.400"/>
    </inkml:context>
    <inkml:brush xml:id="br0">
      <inkml:brushProperty name="width" value="0.025" units="cm"/>
      <inkml:brushProperty name="height" value="0.025" units="cm"/>
    </inkml:brush>
  </inkml:definitions>
  <inkml:trace contextRef="#ctx0" brushRef="#br0">133 1 15887,'0'0'673,"-32"49"63,22-21 33,2 10 128,-2 4 0,-2 11-449,1 3-288,0 3-96,-1 0-32,3-2 33,0-3-65,4-4-321,4-6-576,-1-4-864,2-5-2019,0-9-1921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4.101"/>
    </inkml:context>
    <inkml:brush xml:id="br0">
      <inkml:brushProperty name="width" value="0.025" units="cm"/>
      <inkml:brushProperty name="height" value="0.025" units="cm"/>
    </inkml:brush>
  </inkml:definitions>
  <inkml:trace contextRef="#ctx0" brushRef="#br0">30 0 11659,'0'0'6668,"-2"9"-6065,-5 16-30,0 0 0,2 0 0,1 1 0,2 0 0,-1 28 0,4-53-561,-1 0 0,0 0 0,0 0 0,0 0 0,1 0 0,-1-1 0,0 1 0,1 0 0,-1 0 0,1 0 0,-1 0 0,1 0 0,0 0 0,-1-1 1,1 1-1,0 0 0,0-1 0,-1 1 0,1 0 0,0-1 0,0 1 0,0-1 0,0 1 0,0-1 0,-1 1 0,1-1 0,0 0 0,0 0 0,0 1 0,0-1 0,0 0 0,0 0 0,0 0 0,0 0 0,0 0 1,0 0-1,0 0 0,0 0 0,0-1 0,0 1 0,0 0 0,2-1 0,1 0 21,0 0 0,0 0 0,1-1 1,-1 1-1,0-1 0,0 0 0,0 0 0,6-5 1,-3-1-6,1 1 1,-2-1 0,1 0-1,-1-1 1,0 1 0,8-18-1,7-11 39,-33 88-169,7-35-28,1 1-1,1-1 1,0 1-1,1 0 1,1 0 0,2 22-1,-1-39-41,0 1 1,0 0-1,0 0 0,0-1 0,0 1 1,0 0-1,1 0 0,-1-1 0,0 1 1,1 0-1,-1-1 0,1 1 0,-1 0 1,0-1-1,1 1 0,-1 0 1,1-1-1,0 1 0,-1-1 0,1 1 1,-1-1-1,1 0 0,0 1 0,-1-1 1,1 1-1,0-1 0,0 0 0,-1 0 1,1 1-1,0-1 0,0 0 0,-1 0 1,1 0-1,0 0 0,0 0 0,-1 0 1,1 0-1,0 0 0,0 0 0,-1 0 1,1-1-1,0 1 0,0 0 0,-1 0 1,1-1-1,0 1 0,-1 0 0,1-1 1,0 1-1,-1-1 0,1 1 0,-1-1 1,1 1-1,0-1 0,-1 0 0,1 1 1,-1-2-1,12-16-4232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4.430"/>
    </inkml:context>
    <inkml:brush xml:id="br0">
      <inkml:brushProperty name="width" value="0.025" units="cm"/>
      <inkml:brushProperty name="height" value="0.025" units="cm"/>
    </inkml:brush>
  </inkml:definitions>
  <inkml:trace contextRef="#ctx0" brushRef="#br0">44 0 1121,'0'0'18375,"-2"14"-17676,-31 329 1293,27-222-6176,4-3-6708,2-109 4550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4.788"/>
    </inkml:context>
    <inkml:brush xml:id="br0">
      <inkml:brushProperty name="width" value="0.025" units="cm"/>
      <inkml:brushProperty name="height" value="0.025" units="cm"/>
    </inkml:brush>
  </inkml:definitions>
  <inkml:trace contextRef="#ctx0" brushRef="#br0">166 1 9225,'0'0'1740,"-3"8"-475,-3 7-400,-1 0-1,-1 0 0,0-1 1,-1 0-1,-13 15 0,-62 67 3426,123-105-3927,-26 5-612,1 0 0,-1 1-1,1 1 1,0 0 0,24 0 0,-34 2 211,0 1 0,-1-1 1,1 0-1,0 1 0,-1 0 0,1 0 0,-1 0 1,1 0-1,-1 1 0,0-1 0,7 5 0,-9-5 54,0 0 0,1 1-1,-1-1 1,0 1-1,0-1 1,0 1-1,0 0 1,0-1 0,0 1-1,0 0 1,0 0-1,-1 0 1,1 0-1,-1-1 1,1 1 0,-1 0-1,0 0 1,0 0-1,0 0 1,0 0-1,0 0 1,0 0-1,-1 4 1,-1-2 128,0 1-1,0 0 1,-1 0-1,1-1 1,-1 0-1,0 1 1,0-1-1,0 0 1,-1 0-1,1-1 1,-1 1-1,0-1 1,0 0-1,0 0 1,-1 0-1,1 0 1,-8 3-1,-4 1 294,0 0-1,0 0 1,-32 8-1,42-14-421,1 0 0,0 0 0,-1 0 0,1-1 0,-1 1 0,-5-2 0,10 1-119,0 0-1,0 0 1,0-1 0,0 1-1,0 0 1,0-1 0,0 1 0,0-1-1,1 1 1,-1-1 0,0 1-1,0-1 1,0 1 0,1-1-1,-1 0 1,1 1 0,-1-1 0,0 0-1,1 0 1,-1 0 0,1 1-1,-1-1 1,1 0 0,0 0-1,-1 0 1,1 0 0,0 0 0,0 0-1,0 0 1,-1 0 0,1 0-1,0 0 1,0 0 0,0 0 0,1 0-1,-1 0 1,0 1 0,0-1-1,0 0 1,1 0 0,0-1-1,8-25-3989,9-7-2045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5.130"/>
    </inkml:context>
    <inkml:brush xml:id="br0">
      <inkml:brushProperty name="width" value="0.025" units="cm"/>
      <inkml:brushProperty name="height" value="0.025" units="cm"/>
    </inkml:brush>
  </inkml:definitions>
  <inkml:trace contextRef="#ctx0" brushRef="#br0">125 0 14830,'0'0'2338,"-11"75"-896,2-37-161,5 3-160,-1 1-384,2-2-545,3-4-128,0-2-192,0-6-385,2-6-223,1-6-257,-2-9-64,-4-24-6439,-7-8 2756</inkml:trace>
  <inkml:trace contextRef="#ctx0" brushRef="#br0" timeOffset="1">1 157 8584,'0'0'12556,"70"-35"-12460,-28 32-64,1-2-769,-4 1-1665,-2-5-3043,-6-1-6374</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5.490"/>
    </inkml:context>
    <inkml:brush xml:id="br0">
      <inkml:brushProperty name="width" value="0.025" units="cm"/>
      <inkml:brushProperty name="height" value="0.025" units="cm"/>
    </inkml:brush>
  </inkml:definitions>
  <inkml:trace contextRef="#ctx0" brushRef="#br0">53 1 17136,'0'0'3492,"-32"55"-3108,32-46-416,3 1-1506,4-5-3522</inkml:trace>
  <inkml:trace contextRef="#ctx0" brushRef="#br0" timeOffset="1">31 242 16271,'0'0'9642,"-30"43"-11692,40-43-1730,-2-4-4772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6.269"/>
    </inkml:context>
    <inkml:brush xml:id="br0">
      <inkml:brushProperty name="width" value="0.025" units="cm"/>
      <inkml:brushProperty name="height" value="0.025" units="cm"/>
    </inkml:brush>
  </inkml:definitions>
  <inkml:trace contextRef="#ctx0" brushRef="#br0">359 63 11435,'0'-8'2899,"4"-27"79,-4 34-2847,0 1 0,0-1 0,0 0 0,0 1 0,0-1-1,0 0 1,0 1 0,0-1 0,0 0 0,0 0 0,0 1 0,-1-1-1,1 0 1,0 1 0,0-1 0,-1 1 0,1-1 0,0 0-1,-1 1 1,1-1 0,-1 1 0,1-1 0,-1 1 0,1-1 0,-1 1-1,1-1 1,-1 1 0,1-1 0,-1 1 0,0 0 0,1-1 0,-2 1-1,-25 4 1395,-22 26-1010,23-8-491,2 1-1,1 1 0,1 1 1,0 1-1,2 1 1,2 1-1,-17 31 0,33-54-45,0-1-1,0 1 1,0-1-1,1 1 1,0-1-1,0 1 1,0 0-1,0 0 1,1 0-1,-1 0 1,1-1-1,1 1 1,0 8 0,0-11-51,0 0 1,0 1-1,0-1 1,0 0-1,1 0 1,-1 0-1,1 0 1,-1 0-1,1 0 1,0 0-1,0-1 1,0 1 0,0-1-1,0 1 1,0-1-1,0 0 1,0 0-1,0 0 1,1 0-1,-1 0 1,0 0-1,1 0 1,-1-1 0,1 1-1,-1-1 1,1 0-1,2 0 1,18 1-763,0-1 1,-1-1 0,39-6 0,17-1-95,-77 8 983,0-1-1,0 1 1,0 0-1,0 0 0,0-1 1,0 1-1,0 0 1,0 0-1,0 0 1,0 0-1,0 0 0,0 1 1,0-1-1,0 0 1,0 0-1,0 1 1,0-1-1,-1 0 0,1 1 1,0-1-1,0 1 1,0-1-1,0 1 1,-1 0-1,1-1 0,0 1 1,0 0-1,-1 0 1,1-1-1,-1 1 0,1 0 1,0 0-1,-1 0 1,0 0-1,1 0 1,-1-1-1,1 1 0,-1 0 1,0 0-1,0 0 1,0 0-1,0 0 1,0 0-1,1 0 0,-2 0 1,1 0-1,0 0 1,0 0-1,0 0 1,0 0-1,-1 0 0,1 0 1,0 0-1,-1 0 1,1 0-1,-2 1 0,0 4 318,-1 0-1,0-1 0,-1 0 0,1 0 0,-1 0 0,0 0 0,-9 8 0,-5 0-41,-1-1 1,-1-1-1,0-1 0,0 0 1,-1-2-1,0 0 0,-1-1 1,1-2-1,-1 0 0,0-1 1,0-1-1,-34 0 0,55-3-380,1 0 1,-1 0-1,0 1 0,0-1 0,1 0 0,-1 0 0,0 0 0,1 0 0,-1 0 0,0 0 0,0 0 0,1 0 1,-1 0-1,0 0 0,0-1 0,1 1 0,-1 0 0,0 0 0,1-1 0,-1 1 0,0 0 0,1-1 0,-1 1 1,0-1-1,1 1 0,-1-1 0,1 1 0,-1-1 0,1 1 0,-1-1 0,1 1 0,0-1 0,-1 0 0,1 1 1,0-1-1,-1 0 0,1 1 0,0-1 0,0 0 0,-1 0 0,1 1 0,0-1 0,0 0 0,0-1 0,1 0-217,0 1-1,0-1 1,0 0-1,0 0 1,0 0-1,0 1 1,0-1-1,1 1 1,-1-1-1,0 1 1,1 0-1,-1-1 0,1 1 1,0 0-1,3-2 1,72-28-8017,-29 15 2188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6.691"/>
    </inkml:context>
    <inkml:brush xml:id="br0">
      <inkml:brushProperty name="width" value="0.025" units="cm"/>
      <inkml:brushProperty name="height" value="0.025" units="cm"/>
    </inkml:brush>
  </inkml:definitions>
  <inkml:trace contextRef="#ctx0" brushRef="#br0">172 83 18642,'0'0'4057,"-10"12"-3358,-2 4-520,1 1 1,0 0-1,1 0 0,1 1 0,0 0 0,-6 24 1,-21 105-107,-13 39 895,84-298-248,-25 87-657,79-179-1407,-71 167 1089,2 2 0,1 0 0,38-45 0,-56 76 245,1 0 0,0 0 0,0 0 0,1 1 0,-1-1 0,1 1 0,0 0 0,-1 1-1,1-1 1,1 1 0,-1 0 0,0 0 0,0 1 0,7-2 0,-10 3 6,0 0 1,0 0-1,0 0 1,0 0-1,0 0 1,0 0 0,0 1-1,0-1 1,0 1-1,0-1 1,0 1-1,0 0 1,0 0-1,0 0 1,-1 0-1,1 0 1,0 0-1,-1 0 1,1 1 0,-1-1-1,1 0 1,-1 1-1,0-1 1,1 1-1,-1 0 1,0-1-1,0 1 1,0 0-1,0 0 1,-1 0-1,1 0 1,0-1 0,-1 1-1,1 0 1,-1 0-1,0 0 1,0 0-1,0 0 1,0 0-1,0 4 1,-1 1 71,0 0 0,0-1 0,0 1 0,-1-1 0,0 1 1,0-1-1,-1 1 0,0-1 0,0 0 0,0 0 0,-1-1 0,0 1 0,0-1 1,0 1-1,-1-1 0,1-1 0,-1 1 0,-11 7 0,-3 3 264,0-2-1,-1 0 1,-1-1-1,-23 10 1,36-18-368,1-1 1,-1 0-1,0-1 1,0 0-1,-1 0 0,1-1 1,0 0-1,-15 0 1,23-1-55,-1 1 0,1-1 1,0 0-1,-1 0 0,1 0 0,-1 0 1,1 0-1,-1-1 0,1 1 0,-1 0 1,1 0-1,-1 0 0,1 0 1,-1 0-1,1-1 0,0 1 0,-1 0 1,1 0-1,-1-1 0,1 1 1,0 0-1,-1-1 0,1 1 0,0 0 1,-1-1-1,1 1 0,0-1 0,0 1 1,-1 0-1,1-1 0,0 1 1,0-1-1,0 1 0,0-1 0,-1 1 1,1-1-1,0 1 0,0-1 1,0 1-1,0-1 0,0 1 0,0-1 1,0 1-1,0 0 0,1-1 0,-1 1 1,0-1-1,0 1 0,0-1 1,0 1-1,1-1 0,15-22-6049,6 10-123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7.160"/>
    </inkml:context>
    <inkml:brush xml:id="br0">
      <inkml:brushProperty name="width" value="0.025" units="cm"/>
      <inkml:brushProperty name="height" value="0.025" units="cm"/>
    </inkml:brush>
  </inkml:definitions>
  <inkml:trace contextRef="#ctx0" brushRef="#br0">148 58 16976,'0'0'4746,"-8"-4"-3251,4 1-1323,0 1 0,0 0 0,-1 0 0,1 0 0,-1 0 0,1 1 0,-1 0 0,0 0 0,-7-1 0,9 2-136,0 0 1,0 1-1,1-1 1,-1 1 0,0 0-1,0 0 1,1 0-1,-1 0 1,1 1 0,-1-1-1,1 0 1,-1 1-1,1 0 1,0 0 0,0 0-1,0 0 1,0 0-1,0 0 1,0 0 0,1 0-1,-2 3 1,-3 4 6,0 1-1,1-1 1,0 1 0,-3 11 0,4 11 94,4-31-136,0 0 1,0 0-1,1 0 1,-1-1 0,0 1-1,1 0 1,-1 0-1,0 0 1,1 0-1,-1-1 1,1 1 0,0 0-1,-1 0 1,1-1-1,0 1 1,-1 0-1,1-1 1,0 1 0,-1-1-1,1 1 1,0-1-1,0 1 1,0-1-1,0 0 1,0 1 0,-1-1-1,2 0 1,19 3-69,-1-1 1,1-1-1,0-1 0,0-1 1,-1-1-1,1-1 1,25-6-1,-15 3-51,0 1 0,33 0 1,-64 5 138,1 0 1,-1 0 0,0 0 0,0 0 0,0 0 0,0 0 0,0 0-1,0 0 1,1 1 0,-1-1 0,0 0 0,0 0 0,0 0 0,0 0 0,0 0-1,0 0 1,0 1 0,0-1 0,0 0 0,0 0 0,0 0 0,1 0-1,-1 0 1,0 0 0,0 1 0,0-1 0,0 0 0,0 0 0,0 0-1,0 0 1,0 1 0,0-1 0,0 0 0,0 0 0,0 0 0,-1 0-1,1 0 1,0 0 0,0 1 0,0-1 0,0 0 0,0 0 0,0 0 0,0 0-1,0 0 1,0 0 0,0 1 0,0-1 0,-1 0 0,1 0 0,0 0-1,0 0 1,0 0 0,0 0 0,0 0 0,-1 0 0,1 0 0,0 0-1,0 0 1,0 0 0,0 0 0,0 0 0,-1 0 0,1 0 0,0 0 0,0 1 7,-1-1 1,1 0-1,-1 0 1,1 0-1,-1 0 1,1 1-1,-1-1 1,1 0-1,-1 0 1,1 0-1,-1 0 1,1 0-1,-1 0 1,1-1 0,-1 1-1,1 0 1,-1 0-1,1 0 1,-1 0-1,1 0 1,0-1-1,-1 1 1,1 0-1,-1 0 1,1-1-1,0 1 1,-1 0 0,1-1-1,0 1 1,-1 0-1,1-1 1,0 1-1,-1-1 1,1 1-1,0 0 1,-1-2-1,-3-5 60,1-1-1,0-1 1,0 1-1,0 0 0,1-1 1,0 1-1,-1-15 1,2 13-129,0 0 0,-1 0 1,-1 0-1,1 0 1,-6-11-1,7 20-136,5 1-44,0 0 1,0 0-1,-1 0 0,1 1 1,0-1-1,0 1 1,-1 0-1,1 0 0,4 3 1,15 3-858,7-4-2674,50-1-1,-60-2 952,7 0-2287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7.707"/>
    </inkml:context>
    <inkml:brush xml:id="br0">
      <inkml:brushProperty name="width" value="0.025" units="cm"/>
      <inkml:brushProperty name="height" value="0.025" units="cm"/>
    </inkml:brush>
  </inkml:definitions>
  <inkml:trace contextRef="#ctx0" brushRef="#br0">1 100 12684,'0'0'7367,"9"2"-5867,0-1-1278,0 0-1,0 0 1,1-1-1,-1 0 1,0-1-1,0 0 1,14-3-1,-18 3-182,1-1 0,0 0 0,0 0-1,-1 0 1,1 0 0,-1-1 0,0 0 0,0 0-1,0 0 1,0-1 0,0 0 0,-1 0 0,1 0-1,6-9 1,-10 13-32,-1-1 0,1 0 0,0 0 0,0 0 1,-1 0-1,1 0 0,0 0 0,-1 0 0,1-1 0,-1 1 0,0 0 0,1 0 0,-1 0 0,0 0 0,0-1 0,1 1 0,-1 0 0,0 0 0,0 0 0,0-1 0,-1 1 0,1 0 0,0 0 0,0 0 0,-1-1 0,1 1 0,0 0 0,-1 0 1,1 0-1,-1 0 0,0 0 0,1 0 0,-1 0 0,0 0 0,0 0 0,0 0 0,-1-1 0,1 1-13,-1 0 0,0 1 0,0-1 1,0 1-1,0-1 0,1 1 0,-1 0 0,0-1 1,0 1-1,0 0 0,0 0 0,0 0 0,0 1 1,0-1-1,0 0 0,0 1 0,1-1 0,-1 1 0,0 0 1,0-1-1,1 1 0,-1 0 0,-2 2 0,-3 2 55,1 1 0,-1-1 0,1 1 0,1 0 0,-1 1-1,1-1 1,0 1 0,1 0 0,0 0 0,0 1 0,0-1 0,1 1-1,0 0 1,1 0 0,-1 0 0,2 0 0,-1 0 0,1 1-1,0 14 1,1-21-43,1-1-1,-1 0 0,1 0 1,0 0-1,-1 1 1,1-1-1,0 0 0,0 0 1,0 0-1,0 0 0,0 0 1,0 0-1,0-1 1,0 1-1,0 0 0,0 0 1,0-1-1,0 1 1,1-1-1,-1 1 0,0-1 1,0 1-1,1-1 0,-1 0 1,0 0-1,1 0 1,1 0-1,43 0-88,-40 0 10,8-2-227,-1-1 0,0 0 1,0-1-1,0-1 0,0 0 0,21-11 1,-23 9 354,1 2 0,-1 0 0,1 0 0,0 1 1,0 1-1,0-1 0,0 2 0,18-2 0,-29 4-11,0 0-1,0 1 1,0-1-1,-1 0 1,1 0-1,0 1 1,0-1-1,-1 1 1,1-1-1,0 1 1,0-1-1,-1 1 1,1-1-1,0 1 1,-1-1-1,1 1 1,-1 0-1,1-1 1,-1 1-1,1 0 1,-1 0-1,1 0 0,-1 0-33,1 0 0,-1 0 0,1 0 0,0 0 0,-1 0 0,1 0 0,0 0 0,0 0 0,0-1 0,0 1 0,-1 0 0,1 0 0,0-1 0,0 1 0,0-1 0,0 1 0,2 0 0,9-1-23,1 1-1,-1-1 0,0-1 1,1-1-1,-1 1 0,0-2 1,0 0-1,0 0 1,-1-1-1,16-7 0,-14 5-94,1 1-1,-1 1 0,1 0 0,0 0 1,0 2-1,0 0 0,20-1 1,-33 4 146,0-1 0,0 0 0,0 1 1,0-1-1,-1 1 0,1-1 0,0 1 1,0-1-1,-1 1 0,1 0 0,0-1 0,-1 1 1,1 0-1,0 0 0,-1-1 0,1 1 1,-1 0-1,1 0 0,-1 0 0,0 0 1,1-1-1,-1 1 0,0 0 0,0 0 1,1 0-1,-1 0 0,0 0 0,0 0 1,0 0-1,0 0 0,0 0 0,0 0 1,-1 2-1,-5 38 235,5-36-464,14-18-19246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09.317"/>
    </inkml:context>
    <inkml:brush xml:id="br0">
      <inkml:brushProperty name="width" value="0.025" units="cm"/>
      <inkml:brushProperty name="height" value="0.025" units="cm"/>
    </inkml:brush>
  </inkml:definitions>
  <inkml:trace contextRef="#ctx0" brushRef="#br0">11 150 7271,'0'0'11926,"-10"-5"-10319,17 3-1356,0 0 1,1 1 0,-1-1-1,0 2 1,1-1 0,9 2-1,-4-1-215,112 0 293,222-26 0,-164-6-264,-15 1-23,237-12 1,447 38-1960,-506 6 2601,-68 16-514,-35-2 1459,-262-15-1743,-16 0-4089,-59-6 0,48-4-3853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8.435"/>
    </inkml:context>
    <inkml:brush xml:id="br0">
      <inkml:brushProperty name="width" value="0.025" units="cm"/>
      <inkml:brushProperty name="height" value="0.025" units="cm"/>
    </inkml:brush>
  </inkml:definitions>
  <inkml:trace contextRef="#ctx0" brushRef="#br0">1 136 14574,'0'0'1799,"10"-12"-774,7-5-500,1 0 0,0 1 0,26-18 1,-38 29-420,0 1 0,1 0 0,0 0 0,0 0 0,0 1-1,0 0 1,0 0 0,0 1 0,1 0 0,-1 0 0,1 1 0,0 0 0,-1 0 0,1 1 0,0 0 0,15 2 0,-21-1-101,-1 0 0,0 0 0,1 0-1,-1 0 1,0 1 0,1-1 0,-1 0-1,0 1 1,0-1 0,0 1 0,0 0 0,0-1-1,0 1 1,-1 0 0,1-1 0,-1 1-1,1 0 1,-1 0 0,0 0 0,1-1 0,-1 1-1,0 0 1,0 0 0,0 0 0,0-1 0,-1 1-1,1 0 1,-1 3 0,-12 54 443,-6-13-163,13-36-89,1 0 0,1 1 0,0 0 0,1 0 1,0 0-1,0 0 0,1 0 0,0 15 0,2-25-153,1 0-1,-1 0 1,1 1-1,0-1 0,0 0 1,0 0-1,-1 0 1,1 0-1,0 0 0,0 0 1,0 0-1,1 0 1,-1 0-1,0 0 0,0-1 1,0 1-1,1 0 1,-1-1-1,0 1 0,1-1 1,-1 1-1,0-1 1,1 0-1,-1 0 0,1 1 1,-1-1-1,0 0 1,1 0-1,-1 0 0,1-1 1,2 1-1,51-6 331,-39 1-340,-1-1 0,1 0 0,-1-1 0,-1 0 0,1-1 0,-1-1 0,-1 0 0,1-1 0,-2 0 0,1-1 0,-2-1 0,1 0 0,-1 0 0,-1-1 0,-1-1 0,9-14-1,-16 24-20,0 0 0,0 0 0,0-1 0,-1 1 0,0 0 0,0 0 0,0-1 0,0 1 0,-1 0 0,0-1 0,0 1 0,0-8 0,-1 11-25,1-1 0,-1 0 0,0 0 0,1 1 1,-1-1-1,0 0 0,0 1 0,0-1 0,0 1 0,0 0 0,-1-1 0,1 1 1,0 0-1,-1-1 0,1 1 0,-1 0 0,1 0 0,-1 0 0,1 0 1,-1 0-1,0 1 0,1-1 0,-1 1 0,0-1 0,0 1 0,1-1 1,-1 1-1,0 0 0,0 0 0,0 0 0,-1 0 0,-4 0-144,0 0-1,1 1 0,-1-1 1,1 2-1,-1-1 0,1 1 1,0 0-1,0 0 0,0 0 1,0 1-1,-7 4 0,11-6-28,0 0 1,0 1-1,0-1 0,0 1 0,0-1 0,0 1 0,1 0 1,-1 0-1,0 0 0,1 0 0,0 0 0,-1 0 0,1 0 1,0 0-1,0 1 0,0-1 0,0 0 0,1 1 0,-1-1 1,0 0-1,1 1 0,0-1 0,0 1 0,0-1 0,0 1 1,0-1-1,0 1 0,0-1 0,1 1 0,-1-1 0,1 0 1,0 1-1,1 2 0,10 8-3071,8-3-901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8.938"/>
    </inkml:context>
    <inkml:brush xml:id="br0">
      <inkml:brushProperty name="width" value="0.025" units="cm"/>
      <inkml:brushProperty name="height" value="0.025" units="cm"/>
    </inkml:brush>
  </inkml:definitions>
  <inkml:trace contextRef="#ctx0" brushRef="#br0">177 49 12620,'0'0'6582,"-5"-8"-5034,4 6-1514,0 0 44,-1-1 0,1 1 0,0-1-1,-1 1 1,1 0 0,-1 0 0,0 0 0,0 0 0,0 0 0,0 0 0,0 1 0,0-1 0,0 1-1,-1-1 1,1 1 0,0 0 0,-1 0 0,1 0 0,-1 0 0,1 0 0,-1 0 0,0 1-1,1-1 1,-1 1 0,0 0 0,1 0 0,-1 0 0,0 0 0,0 0 0,1 1 0,-1-1 0,1 1-1,-1 0 1,-2 1 0,-2 1 9,1 1 0,0 0-1,0 1 1,0-1 0,1 1-1,-1 0 1,1 1 0,0-1-1,1 1 1,0 0 0,-1 0-1,2 1 1,-1-1 0,1 1 0,0-1-1,0 1 1,1 0 0,0 0-1,0 1 1,-1 11 0,4-18-79,-1 1 1,1-1-1,-1 0 1,1 0-1,0 1 1,-1-1-1,1 0 1,0 0-1,0 0 1,0 0-1,0 0 1,0 0-1,0 0 1,0 0-1,0-1 1,0 1-1,0 0 1,0 0 0,1-1-1,-1 1 1,0-1-1,0 1 1,1-1-1,-1 0 1,0 1-1,1-1 1,-1 0-1,0 0 1,1 0-1,-1 0 1,1 0-1,1-1 1,54-2 117,-56 3-117,25-5-71,-1-1 0,0-1-1,-1-1 1,38-18 0,31-11-193,-71 34 552,-15 13 315,-17 27 776,1-7-1005,12-29-329,1-1 0,0 0 0,-1 1-1,1-1 1,-1 0 0,1-1 0,0 1 0,-1-1-1,1 1 1,-1-1 0,5-2 0,41-16 8,-37 14-158,0-1-1,1 2 1,-1 0 0,1 0-1,0 1 1,0 1-1,0 0 1,0 0-1,23 2 1,-35 0 92,0 0 0,-1 0 0,1 0 0,0 0 1,0 1-1,-1-1 0,1 0 0,0 0 0,0 1 0,-1-1 0,1 1 1,-1-1-1,1 0 0,0 1 0,-1-1 0,1 1 0,-1 0 0,1-1 1,-1 1-1,1-1 0,-1 1 0,1 0 0,-1-1 0,0 1 0,1 0 1,-1-1-1,0 1 0,0 0 0,0 0 0,1-1 0,-1 3 0,-2 27 45,0-1-316,13-30-5031,-2-8-1709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9.578"/>
    </inkml:context>
    <inkml:brush xml:id="br0">
      <inkml:brushProperty name="width" value="0.025" units="cm"/>
      <inkml:brushProperty name="height" value="0.025" units="cm"/>
    </inkml:brush>
  </inkml:definitions>
  <inkml:trace contextRef="#ctx0" brushRef="#br0">30 1 14414,'0'0'5941,"-1"9"-4291,-11 63 782,7-51-2227,1 0 0,0 0 0,2 1 0,1-1 0,1 24 0,0-44-250,0 0-1,1 1 1,-1-1-1,0 0 1,1 0 0,0 0-1,-1 0 1,1-1 0,-1 1-1,1 0 1,0 0 0,0 0-1,0 0 1,-1-1-1,1 1 1,0 0 0,0-1-1,0 1 1,0-1 0,0 1-1,0-1 1,0 1 0,0-1-1,0 0 1,0 1-1,1-1 1,-1 0 0,0 0-1,0 0 1,0 0 0,0 0-1,0 0 1,0 0 0,2-1-1,2 1-254,-1 0 0,1-1 0,-1 0 0,1 0 0,-1 0 0,1-1 0,5-3 0,-2 1-336,-1-1 0,0 0 0,0-1 0,-1 0 0,0 0 0,0 0 0,0-1 0,-1 0 0,0 0 0,0 0 0,-1-1 0,1 0 0,2-8 0,19-61-3399,-16 27 4621,-20 91 6296,-4 1-4019,8-24-2529,0 0-1,1 1 0,0 0 0,2 0 0,-2 27 1,5-41-326,0-1 0,0 1 0,0 0 0,1 0 0,0 0 0,0-1 1,0 1-1,0 0 0,1-1 0,0 1 0,2 4 0,11 14-2737,-14-20-650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09.937"/>
    </inkml:context>
    <inkml:brush xml:id="br0">
      <inkml:brushProperty name="width" value="0.025" units="cm"/>
      <inkml:brushProperty name="height" value="0.025" units="cm"/>
    </inkml:brush>
  </inkml:definitions>
  <inkml:trace contextRef="#ctx0" brushRef="#br0">1 27 14414,'0'0'5765,"49"-16"-4484,-20 15-800,6-2-289,5 2-128,4 0-320,3-2-1762,-2 1-3171,-4 2-7431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10.267"/>
    </inkml:context>
    <inkml:brush xml:id="br0">
      <inkml:brushProperty name="width" value="0.025" units="cm"/>
      <inkml:brushProperty name="height" value="0.025" units="cm"/>
    </inkml:brush>
  </inkml:definitions>
  <inkml:trace contextRef="#ctx0" brushRef="#br0">49 1 11147,'0'0'5317,"-18"51"-5093,8-9 673,1 10-257,3 5-223,3 3-129,1-2-192,2-6 0,0-3-64,7-6-448,2-7-1026,1-10-2369,-1-7-1058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10.641"/>
    </inkml:context>
    <inkml:brush xml:id="br0">
      <inkml:brushProperty name="width" value="0.025" units="cm"/>
      <inkml:brushProperty name="height" value="0.025" units="cm"/>
    </inkml:brush>
  </inkml:definitions>
  <inkml:trace contextRef="#ctx0" brushRef="#br0">236 1 7623,'0'0'6919,"-9"0"-4848,-2 1-1856,0 1 0,0 0 1,1 0-1,-1 1 0,1 1 0,0 0 0,0 0 0,0 1 1,0 0-1,1 0 0,0 1 0,-10 9 0,19-15-208,-54 47 1468,51-44-1406,0 0 1,0 0 0,0 1-1,0-1 1,1 1-1,0 0 1,0 0-1,0 0 1,0 0 0,0 0-1,1 0 1,0 0-1,-2 9 1,4-12-74,-1 0 0,0 0 0,1 0 0,-1 0 0,1 0 0,-1 0 0,1 0 0,-1 0 0,1 0 0,0 0 0,-1 0 0,1-1 0,0 1 0,0 0 0,0 0 0,-1-1 0,1 1 0,0-1 0,0 1 0,0-1 0,0 1 0,0-1 0,0 1 0,0-1 0,0 0 0,0 0 0,0 0 0,1 1 0,-1-1 0,1 0 1,45 3-327,-36-3 190,14 0-314,-9 0 294,1 0 0,-1 1 0,0 1 0,0 1 0,0 0 0,29 9 0,-44-11 208,1-1 1,-1 1 0,1 0-1,-1-1 1,0 1 0,1 0-1,-1 0 1,0 0-1,0 0 1,1 0 0,-1 0-1,0 0 1,0 0 0,0 0-1,0 0 1,0 1 0,0-1-1,-1 0 1,1 1 0,0-1-1,-1 1 1,1-1 0,-1 1-1,1-1 1,-1 1 0,0-1-1,0 1 1,0-1-1,0 1 1,0-1 0,0 1-1,0 0 1,0-1 0,0 1-1,-1-1 1,1 1 0,-1-1-1,1 1 1,-1-1 0,0 0-1,1 1 1,-1-1 0,0 0-1,0 1 1,-1 0-1,-2 4 271,-1-1-1,0 1 1,0-1-1,0 0 1,0-1-1,-1 1 0,0-1 1,-10 5-1,3-3-12,-1 0-1,0-1 1,-18 4-1,26-7-362,0-1-1,0 0 0,-1 0 0,1-1 1,0 1-1,0-1 0,0-1 1,0 1-1,0-1 0,-9-2 0,14 2-105,1 1-1,-1-1 0,0 0 0,1 1 0,-1-1 0,0 0 1,1 1-1,-1-1 0,1 0 0,-1 0 0,1 0 0,0 1 1,-1-1-1,1 0 0,0 0 0,-1 0 0,1 0 0,0 0 1,0 0-1,0 1 0,0-1 0,0 0 0,0 0 0,0 0 1,0 0-1,0 0 0,1 0 0,-1 0 0,0 0 1,0 1-1,1-1 0,-1 0 0,1 0 0,-1 0 0,1 1 1,-1-1-1,1 0 0,0-1 0,21-30-7439,5 6-3057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10.986"/>
    </inkml:context>
    <inkml:brush xml:id="br0">
      <inkml:brushProperty name="width" value="0.025" units="cm"/>
      <inkml:brushProperty name="height" value="0.025" units="cm"/>
    </inkml:brush>
  </inkml:definitions>
  <inkml:trace contextRef="#ctx0" brushRef="#br0">38 0 5381,'0'0'15919,"-11"50"-14830,2-15-160,0 5-320,3 4-449,3-1-96,3 1-32,0-4-32,0-4-128,9-3-833,0-10-224,-4-6-641,-3-9-1281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11.316"/>
    </inkml:context>
    <inkml:brush xml:id="br0">
      <inkml:brushProperty name="width" value="0.025" units="cm"/>
      <inkml:brushProperty name="height" value="0.025" units="cm"/>
    </inkml:brush>
  </inkml:definitions>
  <inkml:trace contextRef="#ctx0" brushRef="#br0">0 242 10890,'0'0'11083,"74"-39"-10603,-32 36-320,2 1-96,0 2-512,-4 0-1698,-3-4-2947,-11 2-4580</inkml:trace>
  <inkml:trace contextRef="#ctx0" brushRef="#br0" timeOffset="1">463 1 14253,'0'0'6150,"6"79"-4868,-19-28-129,6 7-257,-1 4-127,7 2-256,1-5-321,0-3-128,4-7-64,5-10-897,-2-10-1121,-1-13-1121,-2-10-2979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0:11.686"/>
    </inkml:context>
    <inkml:brush xml:id="br0">
      <inkml:brushProperty name="width" value="0.025" units="cm"/>
      <inkml:brushProperty name="height" value="0.025" units="cm"/>
    </inkml:brush>
  </inkml:definitions>
  <inkml:trace contextRef="#ctx0" brushRef="#br0">111 4 14894,'0'0'2253,"-11"10"-1356,-1 1-255,0 1 0,2 1 0,-1-1 1,1 2-1,-9 17 0,15-26-500,1 1 0,0 0 0,0 0 0,1 0 0,-1 0 0,1 0 0,1 0 0,-1 0 1,1 1-1,0-1 0,1 1 0,-1-1 0,1 1 0,1-1 0,-1 1 0,1-1 0,0 1 0,1-1 0,2 9 0,-2-12-128,-1 0-1,1-1 1,0 1 0,0-1-1,0 1 1,1-1-1,-1 0 1,1 0 0,-1 0-1,1 0 1,0 0-1,-1-1 1,1 1 0,0-1-1,0 0 1,0 1 0,0-2-1,0 1 1,0 0-1,1 0 1,-1-1 0,0 0-1,0 0 1,1 0-1,-1 0 1,0 0 0,0 0-1,5-2 1,1 0-11,-1 1 0,0-1 0,0-1 0,0 1 0,0-2 0,-1 1-1,1-1 1,-1 0 0,0 0 0,8-7 0,-1-2-84,-1-1 0,0-1 0,-1 0 1,0-1-1,-2 0 0,0 0 0,0-1 0,-2-1 0,0 0 0,-1 0 0,0 0 0,3-22 0,-10 39 82,-1 1-1,1 0 1,0 0-1,-1 0 1,1 0-1,0 0 1,-1 0-1,1 0 0,-1 0 1,1 0-1,0 0 1,-1 0-1,1 0 1,0 0-1,-1 0 0,1 1 1,-1-1-1,1 0 1,0 0-1,-1 0 1,1 0-1,0 1 0,-1-1 1,1 0-1,0 0 1,0 1-1,-1-1 1,1 0-1,0 0 0,0 1 1,-1-1-1,1 0 1,0 1-1,0-1 1,0 0-1,-1 2 0,-6 7 152,-1 1-1,2 0 0,-1 0 1,1 1-1,1 0 0,0 0 0,0 0 1,1 1-1,1 0 0,0-1 1,1 1-1,0 0 0,0 1 0,1-1 1,1 0-1,0 0 0,2 13 1,0-17-243,-1 1 0,1-1 0,0 0 0,0 0 0,1-1 0,0 1 0,1 0 0,0-1 0,0 0 0,0 0 0,9 10 0,-9-12-409,1 0 1,0-1-1,1 1 0,-1-1 1,1 0-1,0-1 0,0 1 1,0-1-1,1 0 0,-1-1 1,0 1-1,1-1 0,0-1 1,0 1-1,8 0 0,34 0-8490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2.072"/>
    </inkml:context>
    <inkml:brush xml:id="br0">
      <inkml:brushProperty name="width" value="0.025" units="cm"/>
      <inkml:brushProperty name="height" value="0.025" units="cm"/>
    </inkml:brush>
  </inkml:definitions>
  <inkml:trace contextRef="#ctx0" brushRef="#br0">4 0 18770,'0'0'1697,"0"60"-1408,-3-28-65,2 5 32,1 4-160,0 2-64,0 3-64,7 0-833,-2-2-800,-2-1-2115,-3-7-1889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10.360"/>
    </inkml:context>
    <inkml:brush xml:id="br0">
      <inkml:brushProperty name="width" value="0.025" units="cm"/>
      <inkml:brushProperty name="height" value="0.025" units="cm"/>
    </inkml:brush>
  </inkml:definitions>
  <inkml:trace contextRef="#ctx0" brushRef="#br0">1 63 5285,'3'-22'14395,"4"32"-9287,10 53-6451,-10-38 2641,-3-10-1272,1-1-1,0 0 1,1 0-1,1-1 1,14 22-1,-20-33-10,1 0 0,-1 0-1,1 0 1,0-1 0,0 1 0,0-1 0,0 1-1,0-1 1,0 1 0,0-1 0,0 0-1,0 0 1,1 0 0,-1 0 0,0-1 0,1 1-1,3 0 1,-3-1 41,0-1 0,0 1 0,0-1 0,0 0 0,0 1 0,0-2 0,0 1 0,0 0-1,0 0 1,0-1 0,-1 0 0,1 1 0,0-1 0,-1 0 0,0 0 0,1-1 0,2-2 0,4-6 300,0 0 0,-1-1 0,8-13 0,-10 14-102,0 1 1,0 1-1,1-1 0,17-15 1,-24 24-266,1 1 0,-1 0 0,1 0 0,-1 0 0,1 0 1,0 0-1,-1 0 0,1 0 0,-1 0 0,1 0 0,0 0 1,-1 0-1,1 0 0,-1 1 0,1-1 0,-1 0 0,1 0 1,-1 1-1,1-1 0,-1 0 0,1 1 0,-1-1 0,1 0 0,-1 1 1,1-1-1,-1 1 0,0-1 0,1 0 0,-1 1 0,0-1 1,1 1-1,-1-1 0,0 1 0,0 0 0,1-1 0,-1 2 1,16 28 88,-10-18-49,-5-10-18,0 0 1,0 0-1,0 0 1,0-1-1,1 1 0,-1 0 1,1-1-1,-1 1 0,1-1 1,-1 1-1,1-1 1,0 0-1,0 0 0,0 0 1,0 0-1,0 0 0,0 0 1,0 0-1,0 0 1,0-1-1,0 1 0,0-1 1,0 0-1,3 0 1,-2 0 73,0-1 1,1 0-1,-1 0 1,0 0 0,0-1-1,0 1 1,0-1-1,-1 0 1,1 1-1,0-1 1,-1 0 0,1-1-1,-1 1 1,3-3-1,5-8 211,0 1 0,-1-1-1,-1-1 1,0 0-1,9-20 1,-9 8-193,-7 21-192,1 0 0,-1-1 1,1 1-1,1 0 0,-1 0 1,5-8-1,-1 12-7078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2.402"/>
    </inkml:context>
    <inkml:brush xml:id="br0">
      <inkml:brushProperty name="width" value="0.025" units="cm"/>
      <inkml:brushProperty name="height" value="0.025" units="cm"/>
    </inkml:brush>
  </inkml:definitions>
  <inkml:trace contextRef="#ctx0" brushRef="#br0">0 29 3876,'0'0'13420,"70"22"-12267,-20-22-64,5 0-224,7-10-544,0 1-257,-5 0-32,-9 3-769,-12 2-1313,-12 1-1185,-12 0-192,-12-3-385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2.762"/>
    </inkml:context>
    <inkml:brush xml:id="br0">
      <inkml:brushProperty name="width" value="0.025" units="cm"/>
      <inkml:brushProperty name="height" value="0.025" units="cm"/>
    </inkml:brush>
  </inkml:definitions>
  <inkml:trace contextRef="#ctx0" brushRef="#br0">1 80 14478,'0'0'4772,"82"-17"-3651,-21 8 289,11 0-257,10-1-737,-2 1-320,-5 1-768,-13 0-2179,-16-1-4356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4.592"/>
    </inkml:context>
    <inkml:brush xml:id="br0">
      <inkml:brushProperty name="width" value="0.025" units="cm"/>
      <inkml:brushProperty name="height" value="0.025" units="cm"/>
    </inkml:brush>
  </inkml:definitions>
  <inkml:trace contextRef="#ctx0" brushRef="#br0">28 1 5349,'3'0'8188,"-1"6"-3539,-1 23-1958,-5 35-2844,-6-15 309,3-20-226,2 0 0,-2 48 0,8-77-117,0 0 0,0-1 0,1 1 0,-1-1-1,0 0 1,0 1 0,0-1 0,1 0 0,-1 1 0,0-1-1,0 0 1,0 0 0,-1 0 0,1 0 0,0 0 0,1-2 0,10-17-2028,-2 0 0,0-1 1,8-24-1,6-29 730,-8 23 6218,-20 69-874,2 15-2258,-1 8-1082,1-33-566,-15 104 941,16-101-1496,1 1 0,0-1 0,1 1 1,2 14-1,-2-33-5593,-5-30 2279,-24-32 3881,9 26 2410,3-1 4584,15 43-4700,25 9 148,-13-3-2277,0-1-1,0 0 1,0 0-1,0-2 1,19 4-1,17-6-1754,-44-1 1109,0 1-1,0-1 1,0 0-1,0 0 1,0 0 0,0 0-1,0 0 1,0-1-1,0 1 1,4-4-1,9-13-4047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4.940"/>
    </inkml:context>
    <inkml:brush xml:id="br0">
      <inkml:brushProperty name="width" value="0.025" units="cm"/>
      <inkml:brushProperty name="height" value="0.025" units="cm"/>
    </inkml:brush>
  </inkml:definitions>
  <inkml:trace contextRef="#ctx0" brushRef="#br0">47 1 12300,'0'0'4260,"-29"69"-2499,20-37-479,3 3 127,3 0-448,3 0-513,0 1-320,0-1-96,4 5-576,1-2-1314,-2 1-1569,-2-3-2435,-1-5-2818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5.274"/>
    </inkml:context>
    <inkml:brush xml:id="br0">
      <inkml:brushProperty name="width" value="0.025" units="cm"/>
      <inkml:brushProperty name="height" value="0.025" units="cm"/>
    </inkml:brush>
  </inkml:definitions>
  <inkml:trace contextRef="#ctx0" brushRef="#br0">0 22 8776,'0'0'1890,"1"8"-961,1 170 7538,-2-177-8433,0-1 0,0 1 1,0-1-1,-1 1 0,1-1 1,0 1-1,0-1 0,1 1 1,-1 0-1,0-1 0,0 1 1,0-1-1,0 1 0,0-1 1,1 1-1,-1-1 0,0 1 1,0-1-1,1 1 0,-1-1 1,0 0-1,1 1 0,-1-1 1,0 1-1,1-1 0,-1 0 1,1 1-1,-1-1 0,0 0 1,1 1-1,-1-1 0,1 0 1,-1 0-1,1 1 0,-1-1 0,1 0 1,0 0-1,-1 0 0,1 0 1,-1 0-1,1 0 0,-1 0 1,1 0-1,-1 0 0,1 0 1,-1 0-1,1 0 0,-1 0 1,1 0-1,-1-1 0,1 1 1,-1 0-1,1 0 0,-1-1 1,1 1-1,-1 0 0,1-1 1,-1 1-1,1-1 0,27-21 853,-16 2-850,0 0 0,-1-1-1,-2 0 1,0-1-1,-1 0 1,-1 0 0,5-27-1,-12 49-35,-6 22 115,1 0 0,1 1 0,0 0 0,2 0 0,1 0 0,3 30-1,-2-51-141,1 0 0,-1 0-1,1 0 1,0 0-1,-1 0 1,1 0 0,0 0-1,1 0 1,-1 0-1,0 0 1,0-1 0,1 1-1,-1 0 1,1-1-1,0 1 1,-1-1-1,1 0 1,0 1 0,0-1-1,0 0 1,0 0-1,0 0 1,0 0 0,0-1-1,0 1 1,0 0-1,0-1 1,0 0-1,0 1 1,3-1 0,-1 0-348,-1 0 0,1 0 0,-1 0 0,1 0 0,0-1 0,-1 0 1,1 1-1,-1-1 0,0 0 0,1-1 0,-1 1 0,0-1 0,0 1 0,1-1 1,-1 0-1,-1 0 0,6-5 0,9-15-5749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5.623"/>
    </inkml:context>
    <inkml:brush xml:id="br0">
      <inkml:brushProperty name="width" value="0.025" units="cm"/>
      <inkml:brushProperty name="height" value="0.025" units="cm"/>
    </inkml:brush>
  </inkml:definitions>
  <inkml:trace contextRef="#ctx0" brushRef="#br0">18 0 15759,'0'0'2370,"2"77"-736,-2-33-545,0 6-160,-2 3-257,-5 4-351,2-2-225,1-2-64,2-5-160,2-4-994,0-7-703,0-6-610,0-14-1600,6-8-1891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5.983"/>
    </inkml:context>
    <inkml:brush xml:id="br0">
      <inkml:brushProperty name="width" value="0.025" units="cm"/>
      <inkml:brushProperty name="height" value="0.025" units="cm"/>
    </inkml:brush>
  </inkml:definitions>
  <inkml:trace contextRef="#ctx0" brushRef="#br0">158 0 11787,'0'0'3075,"-10"5"-1457,-6 3-1271,0 0 0,0 2 0,-15 12 0,24-17-229,0 0 0,1 0 1,0 1-1,0 0 1,0 1-1,1-1 0,-1 1 1,2 0-1,-1 0 1,-5 13-1,10-19-83,1 0 0,0-1 0,-1 1 0,1 0 0,0-1 0,0 1 0,0-1 0,-1 1 0,1-1 0,0 1 0,0-1 0,0 0 0,0 1 0,0-1 0,0 0 0,0 0 0,0 1 0,0-1 0,0 0 0,0 0 0,0 0 0,0 0 0,0 0 0,0-1 0,0 1 0,1 0 0,32-1 205,2-3-205,-17 1-112,-1 2 0,1 0 1,21 2-1,-39-1 70,1 0-1,-1 1 1,0-1-1,0 1 1,1-1-1,-1 1 1,0-1-1,0 1 1,0 0-1,1 0 1,-1-1-1,0 1 1,0 0-1,0 0 1,-1 0-1,1 0 1,0 0-1,0 0 1,0 0-1,-1 1 1,1-1-1,-1 0 1,1 0-1,-1 1 1,1-1-1,-1 0 1,0 1-1,1-1 1,-1 0-1,0 1 1,0-1-1,0 0 1,0 1-1,0-1 1,0 0-1,-1 1 1,1-1-1,0 0 1,-1 0-1,1 1 1,-1 1-1,-1 3 179,0 0 0,0 0 0,0-1-1,-1 1 1,1 0 0,-1-1 0,-6 9 0,3-7 3,0 0 1,0-1 0,-1 0 0,0 0 0,0 0 0,0-1-1,-1 0 1,0 0 0,0-1 0,0 0 0,0-1 0,0 0-1,-1 0 1,0 0 0,-12 1 0,21-4-270,-1-1 0,0 1 1,0 0-1,1 0 0,-1-1 0,0 1 1,1-1-1,-1 1 0,1-1 0,-1 1 1,0-1-1,1 1 0,-1-1 0,1 0 1,-1 1-1,1-1 0,0 1 0,-1-1 0,1 0 1,0 0-1,-1 1 0,1-1 0,0 0 1,0 0-1,0 1 0,-1-1 0,1 0 1,0 0-1,0 1 0,0-1 0,0 0 1,0 0-1,1 0 0,-1 1 0,0-1 1,0 0-1,0 0 0,1-1 0,9-36-5498,6 0-1074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6.313"/>
    </inkml:context>
    <inkml:brush xml:id="br0">
      <inkml:brushProperty name="width" value="0.025" units="cm"/>
      <inkml:brushProperty name="height" value="0.025" units="cm"/>
    </inkml:brush>
  </inkml:definitions>
  <inkml:trace contextRef="#ctx0" brushRef="#br0">119 0 8680,'0'0'6598,"-29"58"-4772,15-22-352,4 5 159,3 1-608,3-2-224,4-1-481,0-3-256,4-4-32,7-5-384,-2-5-385,-1-6-512,-2-6-545,-6-6-1345</inkml:trace>
  <inkml:trace contextRef="#ctx0" brushRef="#br0" timeOffset="1">11 216 9801,'0'0'10538,"-11"-52"-8296,18 47-704,10-1-769,6 2-513,6-1-192,3 1-64,1 0-577,0-2-1569,-6 0-2018,-2-3-5124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6.862"/>
    </inkml:context>
    <inkml:brush xml:id="br0">
      <inkml:brushProperty name="width" value="0.025" units="cm"/>
      <inkml:brushProperty name="height" value="0.025" units="cm"/>
    </inkml:brush>
  </inkml:definitions>
  <inkml:trace contextRef="#ctx0" brushRef="#br0">0 0 16752,'0'0'7815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7.207"/>
    </inkml:context>
    <inkml:brush xml:id="br0">
      <inkml:brushProperty name="width" value="0.025" units="cm"/>
      <inkml:brushProperty name="height" value="0.025" units="cm"/>
    </inkml:brush>
  </inkml:definitions>
  <inkml:trace contextRef="#ctx0" brushRef="#br0">1 19 13997,'0'0'13549,"7"-6"-17809,3-7-3523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25.083"/>
    </inkml:context>
    <inkml:brush xml:id="br0">
      <inkml:brushProperty name="width" value="0.025" units="cm"/>
      <inkml:brushProperty name="height" value="0.025" units="cm"/>
    </inkml:brush>
  </inkml:definitions>
  <inkml:trace contextRef="#ctx0" brushRef="#br0">76 30 1281,'1'-21'2536,"-1"12"6444,-6 27-4982,2 1-3900,0 0 1,1 1 0,-1 37 0,4-57 333,0-38 2253,7-45-795,-7 82-1751,-11 37-119,5-22-158,-5 36-353,32-69 790,-14 8-95,11-20-5,-12 29-227,-8 20-91,-4 6 87,-1-1 0,-19 44-1,-8 28-1474,31-84 444,1 1 0,0 0 0,0 22 0,4 99-10062,-6-98 7329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7.632"/>
    </inkml:context>
    <inkml:brush xml:id="br0">
      <inkml:brushProperty name="width" value="0.025" units="cm"/>
      <inkml:brushProperty name="height" value="0.025" units="cm"/>
    </inkml:brush>
  </inkml:definitions>
  <inkml:trace contextRef="#ctx0" brushRef="#br0">14 0 17585,'0'0'3779,"-13"55"-3619,21-27-96,6 2 0,2 3 1,1 2-162,-1 3-671,-1-1-449,-6 1-1218,-6-6-2369,-3-3-2467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7.978"/>
    </inkml:context>
    <inkml:brush xml:id="br0">
      <inkml:brushProperty name="width" value="0.025" units="cm"/>
      <inkml:brushProperty name="height" value="0.025" units="cm"/>
    </inkml:brush>
  </inkml:definitions>
  <inkml:trace contextRef="#ctx0" brushRef="#br0">0 128 5285,'0'0'11339,"51"-11"-9578,-11 1-383,12-3-225,6-1-545,3-1-447,-4 0-97,-7 2-64,-13 3-1282,-14 1-800,-13 1-1185,-10-1-1153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8.311"/>
    </inkml:context>
    <inkml:brush xml:id="br0">
      <inkml:brushProperty name="width" value="0.025" units="cm"/>
      <inkml:brushProperty name="height" value="0.025" units="cm"/>
    </inkml:brush>
  </inkml:definitions>
  <inkml:trace contextRef="#ctx0" brushRef="#br0">0 116 14061,'0'0'5349,"50"-22"-4452,-5 13 160,8-4-448,8 2-513,5-2-64,-4-2-1602,-8 0-2914,-13-2-6054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8.686"/>
    </inkml:context>
    <inkml:brush xml:id="br0">
      <inkml:brushProperty name="width" value="0.025" units="cm"/>
      <inkml:brushProperty name="height" value="0.025" units="cm"/>
    </inkml:brush>
  </inkml:definitions>
  <inkml:trace contextRef="#ctx0" brushRef="#br0">0 0 6919,'0'0'15742,"7"12"-15314,9 18 183,18 46 0,-33-75-592,-1 1 0,0-1-1,1 1 1,0-1 0,-1 0 0,1 1 0,0-1-1,0 0 1,0 1 0,0-1 0,0 0 0,0 0 0,0 0-1,0 0 1,0 0 0,0 0 0,1 0 0,-1 0-1,0-1 1,1 1 0,-1 0 0,0-1 0,1 1-1,-1-1 1,1 1 0,1-1 0,0 0 7,0-1 0,0 1 0,0-1 0,-1 1 0,1-1 0,0 0 0,0 0 0,-1 0 0,1-1 0,-1 1 0,1-1 0,-1 1 0,3-3 0,9-9 40,0 1 0,-1-2 0,16-21 0,-24 28-81,-4 6 13,0 0 1,0-1-1,0 1 0,0 0 0,0 0 1,0-1-1,1 1 0,-1 0 0,0 0 0,1 0 1,-1 1-1,1-1 0,-1 0 0,1 0 1,-1 1-1,3-1 0,-3 1 1,-1 0 0,1 0-1,-1 0 1,1 1 0,-1-1-1,1 0 1,0 1 0,-1-1-1,1 0 1,-1 1 0,1-1-1,-1 1 1,0-1 0,1 0-1,-1 1 1,1-1 0,-1 1-1,0-1 1,1 1 0,-1 0-1,0-1 1,0 1 0,1-1-1,-1 1 1,0 0 0,0-1-1,0 1 1,0 0 0,2 10-13,-1 0 0,0 0 1,-2 19-1,0-15 14,1-5-622,0 22-440,5-19-2742,6-8-4625,-2-5-913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9.372"/>
    </inkml:context>
    <inkml:brush xml:id="br0">
      <inkml:brushProperty name="width" value="0.025" units="cm"/>
      <inkml:brushProperty name="height" value="0.025" units="cm"/>
    </inkml:brush>
  </inkml:definitions>
  <inkml:trace contextRef="#ctx0" brushRef="#br0">19 1 12492,'0'0'1761,"-3"12"-453,-1 3-811,0 0-1,1 0 0,1 0 0,1 1 0,0 16 0,1-25-366,0 0 0,1 0 0,0-1 0,0 1-1,1 0 1,0-1 0,0 1 0,1-1 0,-1 1-1,1-1 1,1 0 0,-1 0 0,1-1 0,0 1-1,0-1 1,7 7 0,-6-7-7,0-1 0,0-1 0,1 1 0,-1-1 0,1 0 0,0 0 0,-1 0 0,1-1 0,1 0 0,-1 0 0,0-1 0,9 2 0,-13-3-41,1 0 0,-1 0 0,1 0 0,0 0 0,-1 0 0,1 0-1,0-1 1,-1 1 0,1-1 0,-1 0 0,1 1 0,-1-1 0,1 0 0,-1-1-1,1 1 1,-1 0 0,0-1 0,0 1 0,0-1 0,0 0 0,0 0-1,0 0 1,0 0 0,-1 0 0,1 0 0,-1 0 0,1 0 0,-1-1-1,0 1 1,2-5 0,1-7 172,0-1 0,-1 1 0,1-18 0,-3 27-168,-1 0 1,0-1 0,1 1-1,-2 0 1,1 0-1,-1 0 1,0-1-1,0 1 1,0 0-1,0 0 1,-1 0-1,-3-5 1,5 9-91,0 0 0,-1 0-1,1 1 1,-1-1 0,1 0 0,-1 0 0,1 1-1,-1-1 1,1 1 0,-1-1 0,0 0 0,1 1 0,-1-1-1,0 1 1,1 0 0,-1-1 0,0 1 0,0-1-1,1 1 1,-1 0 0,0 0 0,0-1 0,0 1 0,0 0-1,1 0 1,-1 0 0,0 0 0,0 0 0,0 0 0,0 0-1,1 0 1,-1 0 0,0 1 0,0-1 0,-1 1-1,1 0-5,0 0 0,0 0 0,0-1 0,0 2 0,0-1 0,0 0 0,0 0-1,1 0 1,-1 0 0,0 0 0,1 1 0,-1-1 0,1 0 0,-1 0 0,1 1-1,0-1 1,0 0 0,-1 1 0,1-1 0,0 2 0,0-1 4,0 0 1,0 0-1,1 0 1,-1 0-1,0 0 1,1 0-1,-1 0 1,1-1-1,0 1 1,0 0-1,-1 0 1,1-1-1,0 1 1,0-1-1,1 1 1,-1-1-1,0 1 1,0-1-1,1 1 0,-1-1 1,1 0-1,-1 0 1,3 2-1,1-1-10,-1-1-1,0 1 1,0-1-1,1 1 1,-1-1-1,1-1 0,-1 1 1,1 0-1,-1-1 1,6 0-1,-4 0-37,1-1 0,-1 1 0,0-1 0,0 0 0,0-1 0,0 1 0,0-1 0,0 0 0,0-1-1,0 1 1,-1-1 0,1 0 0,-1-1 0,0 1 0,10-10 0,-13 10 60,0-1-1,0 0 1,0 0 0,0 0-1,0 0 1,-1 0 0,0 0-1,0-1 1,0 1 0,0 0-1,-1-1 1,1 1 0,-1 0-1,0-1 1,-1-6 0,0 9-4,1 1 0,0-1 0,-1 0 0,1 1-1,-1-1 1,0 1 0,1-1 0,-1 1 0,0 0 0,0-1 0,0 1 0,0 0 0,0-1 0,0 1 0,-1 0 0,1 0 0,0 0 0,0 0 0,-1 0 0,1 0 0,-1 0-1,1 1 1,-1-1 0,1 0 0,-1 1 0,1-1 0,-1 1 0,0 0 0,1-1 0,-1 1 0,1 0 0,-1 0 0,0 0 0,1 0 0,-1 0 0,0 1 0,1-1 0,-1 0 0,0 1-1,1-1 1,-1 1 0,1 0 0,-3 0 0,0 2 11,0-1-1,0 0 0,0 1 1,1 0-1,-1 0 0,0 0 1,1 0-1,0 1 0,0-1 1,0 1-1,0 0 0,1 0 1,-1 0-1,1 0 1,0 1-1,0-1 0,-2 9 1,1-4 36,0 1-1,0 0 1,1 0 0,1 0 0,-1 1 0,2-1 0,0 13 0,0-21-44,0-1 1,1 1-1,-1-1 0,1 1 0,0-1 1,-1 0-1,1 1 0,0-1 0,0 0 1,0 0-1,0 1 0,0-1 0,0 0 1,0 0-1,0 0 0,0 0 0,1 0 1,-1 0-1,0-1 0,3 2 0,36 14 48,-9-4-136,16 31-1225,-46-47-4667,0-17-953,-1 3-1463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4:59.781"/>
    </inkml:context>
    <inkml:brush xml:id="br0">
      <inkml:brushProperty name="width" value="0.025" units="cm"/>
      <inkml:brushProperty name="height" value="0.025" units="cm"/>
    </inkml:brush>
  </inkml:definitions>
  <inkml:trace contextRef="#ctx0" brushRef="#br0">117 25 16400,'0'0'8028,"-8"-6"-7713,2 2-292,5 3-21,0 0-1,0-1 0,0 1 1,0 0-1,-1 0 1,1 0-1,0 0 1,-1 1-1,1-1 0,-1 0 1,1 0-1,-1 1 1,1-1-1,-1 1 1,0 0-1,1-1 0,-1 1 1,0 0-1,1 0 1,-1 0-1,1 0 0,-1 0 1,0 0-1,1 1 1,-1-1-1,0 0 1,1 1-1,-1-1 0,1 1 1,-1 0-1,1 0 1,0-1-1,-1 1 1,1 0-1,-1 0 0,1 0 1,0 0-1,0 0 1,0 1-1,0-1 1,0 0-1,0 1 0,-1 1 1,-28 41 89,28-42-89,1 1 1,0 0-1,-1-1 1,1 1-1,0 0 1,1 0-1,-1-1 1,0 1-1,1 0 1,0 0-1,0 0 1,0 0-1,0 0 1,0 0-1,0 0 1,1 3-1,0-5-2,0 1 0,0-1 0,0 0 0,1 1 0,-1-1 0,0 0 0,0 0 0,1 0 0,-1 0 0,0 0 0,1-1 0,-1 1 0,1 0 0,-1-1 0,1 1 0,0-1 0,1 1 0,33 7-322,-29-7 185,11 2-45,-9-1 6,1-1 0,0 1 0,-1 1 0,0 0 0,15 6 0,-22-8 207,-1 0 0,1 0 1,-1 0-1,1 0 0,-1 0 1,0 0-1,1 0 0,-1 0 1,0 1-1,0-1 0,0 1 1,0-1-1,0 1 0,0-1 1,0 1-1,0-1 0,-1 1 1,1 0-1,-1 0 0,1-1 1,-1 1-1,0 0 0,0 0 1,1-1-1,-1 1 0,0 0 1,-1 0-1,1-1 0,0 1 1,0 0-1,-1 0 0,1-1 1,-1 1-1,0 0 0,1-1 1,-1 1-1,-1 2 0,-1-1 53,1 1-1,0-1 1,-1 1-1,0-1 1,0 0-1,0 0 1,0 0-1,-1 0 1,1-1-1,-1 1 1,1-1-1,-1 0 1,0 0-1,0 0 1,-5 1-1,2 0-334,-1-1-1,1 0 0,0-1 0,0 1 0,-1-1 1,1-1-1,-15 0 0,21 0 26,0-1-1,1 0 0,-1 1 1,1-1-1,-1 0 1,0 0-1,1 1 1,0-1-1,-1 0 0,1 0 1,-1 1-1,1-1 1,0 0-1,0 0 1,-1 0-1,1 0 0,0 0 1,0 0-1,0 0 1,0 1-1,0-1 1,0 0-1,0 0 0,0 0 1,1 0-1,-1-1 1,5-26-6389,6 2 118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00.941"/>
    </inkml:context>
    <inkml:brush xml:id="br0">
      <inkml:brushProperty name="width" value="0.025" units="cm"/>
      <inkml:brushProperty name="height" value="0.025" units="cm"/>
    </inkml:brush>
  </inkml:definitions>
  <inkml:trace contextRef="#ctx0" brushRef="#br0">11 0 9449,'0'0'12684,"1"14"-11787,-5 200 1962,2 43-1357,5-240-1406,2-18 123,2-28 37,-20-133-87,7 118-284,5 27-191,4 27-11,7 22 214,-7-28 93,0 1 0,1-1 0,-1 1 0,1-1-1,0 0 1,0 0 0,0-1 0,0 1 0,1-1 0,-1 0 0,1 0 0,0-1 0,0 1 0,7 2 0,-9-4 8,-1-1 1,1 1 0,0-1-1,-1 1 1,1-1 0,0 0 0,-1 0-1,1 0 1,0 0 0,-1-1-1,1 1 1,0-1 0,-1 1-1,1-1 1,-1 0 0,1 0-1,-1 0 1,1-1 0,-1 1-1,0 0 1,1-1 0,-1 0-1,0 1 1,0-1 0,0 0-1,0 0 1,-1 0 0,1 0-1,0-1 1,1-3 0,16-34-294,-18 38 299,0 0 0,0 0 0,0 0 0,-1-1 1,1 1-1,-1 0 0,0-1 0,1 1 0,-1 0 0,0-1 1,0 1-1,-1 0 0,1-1 0,0 1 0,-1 0 0,-1-4 0,2 6 2,0-1-1,-1 1 0,1 0 0,-1-1 0,1 1 0,-1 0 0,1-1 0,-1 1 0,0 0 0,1 0 0,-1 0 1,1 0-1,-1-1 0,1 1 0,-1 0 0,0 0 0,1 0 0,-1 0 0,1 0 0,-1 1 0,1-1 1,-1 0-1,0 0 0,1 0 0,-1 0 0,1 1 0,-1-1 0,1 0 0,-1 0 0,1 1 0,-1-1 1,1 0-1,-1 1 0,1-1 0,-1 1 0,1-1 0,0 0 0,-1 1 0,1-1 0,0 1 0,-1-1 1,1 1-1,0-1 0,-1 2 0,-16 23 128,-6 37 240,21-57-349,1 0 1,0 0-1,0 0 0,1 0 0,-1 0 0,1 0 0,0 0 0,1 0 0,-1 0 0,1 0 0,2 7 0,-2-11-17,0 1-1,0-1 0,0 0 1,0 0-1,0 0 1,1 0-1,-1 0 0,0 0 1,1 0-1,-1 0 0,1-1 1,-1 1-1,1 0 0,-1-1 1,1 1-1,-1-1 1,1 0-1,-1 0 0,1 1 1,0-1-1,-1 0 0,1 0 1,-1 0-1,1-1 0,0 1 1,2-1-1,1 0 9,0 1-1,0-1 1,0-1-1,0 1 1,0-1 0,0 0-1,5-3 1,1-3-56,-1 0 1,-1 0 0,0-1 0,0 0-1,8-11 1,-13 15 22,0-1 1,-1 1-1,1 0 0,-1-1 1,0 0-1,0 1 0,-1-1 1,0 0-1,0-1 0,0 1 1,1-12-1,-28 44-196,-42 61 214,67-87-13,-1 1 0,1-1 0,-1 1 0,1-1 0,-1 1 0,1 0 0,0-1 0,-1 1 0,1-1 0,0 1 0,-1 0 0,1-1 0,0 1 0,0 0 0,0-1 0,0 1 0,0 0 0,0 0-1,0-1 1,0 1 0,0 0 0,0-1 0,0 1 0,0 0 0,0-1 0,0 1 0,0 0 0,1-1 0,-1 1 0,1 1 0,20 1-191,27-14-47,-33 6 233,2 0 1,-1 2-1,0 0 0,1 1 1,-1 0-1,1 1 1,0 1-1,-1 1 0,20 3 1,-25-1 1,3-2 639,-12-19-160,-2 10-530,-8-32 380,8 39-319,0 0 0,-1-1-1,1 1 1,-1 0 0,1 0-1,-1-1 1,0 1 0,0 0 0,1 0-1,-1 0 1,0 0 0,0 0-1,0 0 1,0 0 0,0 0 0,0 0-1,0 0 1,-1 1 0,1-1 0,0 0-1,0 1 1,-1-1 0,1 1-1,0-1 1,-3 1 0,6 17-160,1-14 165,0 0 0,0-1-1,0 1 1,0-1-1,0 0 1,1 0 0,-1 0-1,1 0 1,0 0 0,0-1-1,-1 0 1,1 0 0,0 0-1,0 0 1,0 0-1,0-1 1,7 0 0,5 1-23,1 0 0,32-5 0,-48 4 23,0 0-1,1-1 1,-1 1-1,0 0 1,1 0-1,-1-1 1,1 1-1,-1 0 1,0 0-1,1 1 1,-1-1-1,0 0 1,1 0-1,-1 1 1,0-1-1,1 0 1,-1 1-1,0 0 1,2 0-1,-3 0 21,0 1-1,1-1 0,-1 1 0,0-1 0,0 1 0,1 0 1,-1-1-1,0 1 0,-1-1 0,1 1 0,0-1 1,0 1-1,-2 2 0,0 9 126,2-12-127,-1 0 0,1 1 0,0-1 1,0 0-1,-1 1 0,1-1 0,0 0 0,0 1 1,0-1-1,1 0 0,-1 1 0,0-1 1,0 0-1,1 0 0,-1 1 0,1-1 1,-1 0-1,1 0 0,-1 1 0,1-1 1,0 0-1,0 0 0,-1 0 0,1 0 1,0 0-1,0 0 0,0 0 0,0 0 1,0-1-1,0 1 0,1 0 0,-1-1 0,0 1 1,0 0-1,2 0 0,3 0 9,-1-1 0,1 1 0,0-1 0,-1 0-1,1-1 1,0 1 0,9-3 0,-5 1-287,-1-1 1,0 0-1,0 0 0,0-1 1,0 0-1,0 0 0,-1-1 1,1-1-1,-1 1 0,-1-1 0,9-8 1,-15 12-181,0 1-1,0-1 1,0 1 0,-1-1 0,1 1 0,-1-1-1,1 1 1,-1-1 0,1 1 0,-1-1 0,0 0-1,0 1 1,0-1 0,0-2 0,0 3 17,0-16-6830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01.273"/>
    </inkml:context>
    <inkml:brush xml:id="br0">
      <inkml:brushProperty name="width" value="0.025" units="cm"/>
      <inkml:brushProperty name="height" value="0.025" units="cm"/>
    </inkml:brush>
  </inkml:definitions>
  <inkml:trace contextRef="#ctx0" brushRef="#br0">7 84 17296,'-7'-13'3492,"7"0"-1154,0 2-769,10 0-1120,8 2-481,5-3-993,1-2-3748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01.764"/>
    </inkml:context>
    <inkml:brush xml:id="br0">
      <inkml:brushProperty name="width" value="0.025" units="cm"/>
      <inkml:brushProperty name="height" value="0.025" units="cm"/>
    </inkml:brush>
  </inkml:definitions>
  <inkml:trace contextRef="#ctx0" brushRef="#br0">0 117 15599,'0'0'4826,"10"-6"-3033,-3 2-1561,0 1 0,0-1 0,1 1 0,-1 0 0,1 1 0,-1 0 0,1 0 0,0 0 0,11 0 1,-16 2-204,1 0 0,-1 1 0,1-1 0,-1 1 1,1-1-1,-1 1 0,1 0 0,-1 0 1,1 0-1,-1 1 0,0-1 0,0 1 1,0 0-1,0 0 0,0 0 0,0 0 1,0 1-1,-1-1 0,1 1 0,-1-1 1,0 1-1,1 0 0,-1 0 0,-1 0 1,1 0-1,0 0 0,1 6 0,1 4-10,-1 0-1,0 0 1,-1 0-1,-1 0 1,0 1-1,0-1 1,-3 21-1,1 0 0,1-33-17,0-1 0,0 1-1,0 0 1,0-1 0,0 1 0,0-1 0,0 1 0,0 0 0,1-1-1,-1 1 1,0-1 0,0 1 0,0-1 0,1 1 0,-1 0 0,0-1 0,1 1-1,-1-1 1,0 0 0,1 1 0,-1-1 0,1 1 0,-1-1 0,1 1-1,-1-1 1,1 0 0,-1 0 0,1 1 0,-1-1 0,1 0 0,-1 0-1,2 1 1,22-5 248,20-21 712,-33 15-740,-1 0 0,0-1-1,-1 0 1,0-1-1,-1 0 1,13-25 0,-17 30-165,-1 0 0,-1 1 1,1-1-1,-1 0 0,-1-1 0,1 1 1,-1 0-1,-1 0 0,1-1 1,-1 1-1,0-1 0,-1 1 0,0 0 1,0 0-1,-4-13 0,4 16-118,-1 1 1,1-1-1,-1 1 0,0 0 0,0 0 0,-1 0 1,1 0-1,-1 0 0,1 0 0,-1 1 0,0-1 0,0 1 1,0 0-1,0 0 0,0 0 0,-1 0 0,1 0 1,-1 1-1,1 0 0,-1-1 0,0 1 0,1 1 0,-1-1 1,0 0-1,1 1 0,-1 0 0,0 0 0,0 0 0,0 0 1,-4 2-1,7-2-42,-1 0 1,1 1 0,0 0-1,0-1 1,0 1-1,0 0 1,0-1 0,0 1-1,0 0 1,0 0-1,0 0 1,1 0 0,-1 0-1,0 0 1,0 0-1,1 0 1,-1 0-1,1 0 1,-1 0 0,1 1-1,-1-1 1,1 0-1,0 0 1,0 1 0,-1-1-1,1 0 1,0 0-1,0 1 1,0-1 0,0 0-1,1 0 1,-1 1-1,0-1 1,0 0 0,1 0-1,-1 0 1,1 1-1,-1-1 1,1 0 0,0 1-1,1 2-174,0-1 0,-1 1 0,1-1 0,1 0 0,-1 0 1,0 0-1,1 0 0,-1-1 0,1 1 0,0-1 0,0 1 0,5 2 0,5-1-963,0 0 0,1-1 0,-1-1-1,1 0 1,-1-1 0,1 0 0,0-1 0,-1 0-1,15-3 1,11-3-4439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02.097"/>
    </inkml:context>
    <inkml:brush xml:id="br0">
      <inkml:brushProperty name="width" value="0.025" units="cm"/>
      <inkml:brushProperty name="height" value="0.025" units="cm"/>
    </inkml:brush>
  </inkml:definitions>
  <inkml:trace contextRef="#ctx0" brushRef="#br0">15 9 2851,'0'0'18978,"-2"12"-18183,-1 3-501,0-4 77,1 1 0,0 0 0,0 0 0,2 1 0,0 15 0,0-27-340,1 0 1,-1 1-1,1-1 0,0 0 1,-1 0-1,1 0 1,0 0-1,0 0 0,0 0 1,0-1-1,0 1 0,0 0 1,0 0-1,0 0 1,0-1-1,0 1 0,0-1 1,0 1-1,0-1 1,1 1-1,-1-1 0,0 0 1,0 0-1,1 1 1,-1-1-1,0 0 0,0 0 1,1 0-1,-1 0 1,0 0-1,0-1 0,3 0 1,44-10 507,-29 3-444,-1-2 1,-1 0-1,0-1 1,17-15-1,-17 13-81,0 1 0,1 0 0,30-14 0,-47 26-15,-1 0 0,1-1 0,-1 1 0,1 0 0,-1 0 0,1 0 0,-1-1 0,1 1 0,-1 0 0,1 0-1,-1 0 1,1 0 0,-1 0 0,1 0 0,0 0 0,-1 0 0,1 0 0,-1 1 0,1-1 0,-1 0 0,1 0 0,-1 0-1,1 1 1,-1-1 0,1 0 0,-1 0 0,0 1 0,1-1 0,-1 1 0,1-1 0,-1 0 0,1 1 0,5 23 95,-10 42 194,2-41-245,2-25-37,0 1 0,0 0 0,0 0-1,0 0 1,0-1 0,0 1 0,1 0 0,-1 0-1,0-1 1,0 1 0,1 0 0,-1-1 0,0 1-1,1 0 1,-1-1 0,0 1 0,1 0 0,-1-1-1,1 1 1,0-1 0,-1 1 0,1-1 0,-1 1-1,1-1 1,0 1 0,-1-1 0,1 0 0,0 1-1,-1-1 1,1 0 0,0 1 0,0-1 0,-1 0-1,1 0 1,0 0 0,0 0 0,-1 0 0,1 0-1,0 0 1,0 0 0,0 0 0,-1 0 0,1 0-1,0-1 1,0 1 0,-1 0 0,1 0 0,0-1-1,-1 1 1,1 0 0,0-1 0,-1 1 0,2-2-1,51-27 14,-33 16-436,13 3-2083,-20 13-5677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25.441"/>
    </inkml:context>
    <inkml:brush xml:id="br0">
      <inkml:brushProperty name="width" value="0.025" units="cm"/>
      <inkml:brushProperty name="height" value="0.025" units="cm"/>
    </inkml:brush>
  </inkml:definitions>
  <inkml:trace contextRef="#ctx0" brushRef="#br0">2 1 1217,'0'0'2595,"-1"48"-1282,1-30-1089,0-3-96,0-1-128,5 1-288,0-1-64,1 4-321,-3 2-1665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02.944"/>
    </inkml:context>
    <inkml:brush xml:id="br0">
      <inkml:brushProperty name="width" value="0.025" units="cm"/>
      <inkml:brushProperty name="height" value="0.025" units="cm"/>
    </inkml:brush>
  </inkml:definitions>
  <inkml:trace contextRef="#ctx0" brushRef="#br0">32 0 14253,'0'27'4485,"-11"13"-3524,-1 6-225,6 7 738,3-3-930,3-2-320,4-9-159,15-14-226,10-11-1248,6-11-961,4-3-1698,3-22-384,-4-11-673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5:03.290"/>
    </inkml:context>
    <inkml:brush xml:id="br0">
      <inkml:brushProperty name="width" value="0.025" units="cm"/>
      <inkml:brushProperty name="height" value="0.025" units="cm"/>
    </inkml:brush>
  </inkml:definitions>
  <inkml:trace contextRef="#ctx0" brushRef="#br0">40 0 8776,'0'0'9481,"-33"48"-8456,28-12-288,3 4-225,2 0-63,0-2 63,18-6-223,4-8-225,3-9-1346,0-10-4163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26.816"/>
    </inkml:context>
    <inkml:brush xml:id="br0">
      <inkml:brushProperty name="width" value="0.025" units="cm"/>
      <inkml:brushProperty name="height" value="0.025" units="cm"/>
    </inkml:brush>
  </inkml:definitions>
  <inkml:trace contextRef="#ctx0" brushRef="#br0">32 0 15086,'0'0'5189,"-9"71"-4612,9-35-161,0 7-256,0-1-128,0 0 32,0-3-96,-1-4-128,-1-9-192,0-5-65,-4-9-511,2-12-1475,-4 0-3298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27.180"/>
    </inkml:context>
    <inkml:brush xml:id="br0">
      <inkml:brushProperty name="width" value="0.025" units="cm"/>
      <inkml:brushProperty name="height" value="0.025" units="cm"/>
    </inkml:brush>
  </inkml:definitions>
  <inkml:trace contextRef="#ctx0" brushRef="#br0">1 45 15567,'0'0'6310,"66"0"-5510,-31-2-223,3-4-385,1-3-128,-1 0-64,-3 2-384,-9 1-225,-6 1-95,-7 4-289,-5 1-769,-26 9-11627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27.540"/>
    </inkml:context>
    <inkml:brush xml:id="br0">
      <inkml:brushProperty name="width" value="0.025" units="cm"/>
      <inkml:brushProperty name="height" value="0.025" units="cm"/>
    </inkml:brush>
  </inkml:definitions>
  <inkml:trace contextRef="#ctx0" brushRef="#br0">35 0 12780,'0'0'7976,"58"42"-6791,-21-42-449,5 0-607,-3 0-193,-5 0-1378,-9 0-1409,-13 0-1953</inkml:trace>
  <inkml:trace contextRef="#ctx0" brushRef="#br0" timeOffset="1">0 262 13229,'0'0'5893,"73"11"-4676,-29-22-704,4-6-417,2-1-1089,-1-3-2018,-6-1-2626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27.888"/>
    </inkml:context>
    <inkml:brush xml:id="br0">
      <inkml:brushProperty name="width" value="0.025" units="cm"/>
      <inkml:brushProperty name="height" value="0.025" units="cm"/>
    </inkml:brush>
  </inkml:definitions>
  <inkml:trace contextRef="#ctx0" brushRef="#br0">226 1 12780,'0'0'3203,"-26"55"-1794,8-25-1120,-6 3-65,-2 3 128,1-2-160,-1-1-127,4-6-1,4-7 0,4-10-545,4-9-896,3-1-1506,1-18-864,3-8-6119</inkml:trace>
  <inkml:trace contextRef="#ctx0" brushRef="#br0" timeOffset="1">17 60 9769,'0'0'8616,"60"28"-7783,-40-14-160,5 1-289,1-3-192,3 2-96,-2-2-736,-1-4-2339,-4-1-4836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28.516"/>
    </inkml:context>
    <inkml:brush xml:id="br0">
      <inkml:brushProperty name="width" value="0.025" units="cm"/>
      <inkml:brushProperty name="height" value="0.025" units="cm"/>
    </inkml:brush>
  </inkml:definitions>
  <inkml:trace contextRef="#ctx0" brushRef="#br0">20 0 8904,'0'0'11179,"5"47"-10634,-5-9-161,0 2-192,-3 0-96,-1 1 32,0-4 0,2-2-96,0-6 0,2-2-512,-1-9-1506,-1-9-2242,-4-6-1345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28.892"/>
    </inkml:context>
    <inkml:brush xml:id="br0">
      <inkml:brushProperty name="width" value="0.025" units="cm"/>
      <inkml:brushProperty name="height" value="0.025" units="cm"/>
    </inkml:brush>
  </inkml:definitions>
  <inkml:trace contextRef="#ctx0" brushRef="#br0">1 68 10122,'0'0'7238,"50"29"-6084,-11-33-1,12-8-577,2-3-416,-2-1-128,-3 2-128,-13 2-961,-9 6-993,-14 1-1217,-8 0-608,-4-3-5446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29.239"/>
    </inkml:context>
    <inkml:brush xml:id="br0">
      <inkml:brushProperty name="width" value="0.025" units="cm"/>
      <inkml:brushProperty name="height" value="0.025" units="cm"/>
    </inkml:brush>
  </inkml:definitions>
  <inkml:trace contextRef="#ctx0" brushRef="#br0">1 108 12780,'0'0'8232,"82"-43"-7271,-36 25-577,2-1-288,3 4-96,0 6-993,-7 5-1185,-2 4-2658,-11 0-2211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29.571"/>
    </inkml:context>
    <inkml:brush xml:id="br0">
      <inkml:brushProperty name="width" value="0.025" units="cm"/>
      <inkml:brushProperty name="height" value="0.025" units="cm"/>
    </inkml:brush>
  </inkml:definitions>
  <inkml:trace contextRef="#ctx0" brushRef="#br0">1 1 9321,'0'0'13986,"6"7"-13500,0 0-387,-1 0 0,0 1-1,0-1 1,-1 1 0,0 0 0,-1 0 0,5 15-1,-8-22-88,0 0-1,1 0 1,-1 0-1,1 1 0,-1-1 1,1 0-1,-1 0 1,1 0-1,0 0 1,-1 0-1,1 0 0,0 0 1,0 0-1,0 0 1,0 0-1,0-1 1,0 1-1,0 0 1,0-1-1,0 1 0,0 0 1,0-1-1,0 0 1,0 1-1,1-1 1,-1 1-1,0-1 0,0 0 1,0 0-1,1 0 1,-1 0-1,0 0 1,0 0-1,1 0 0,-1 0 1,0 0-1,0-1 1,1 1-1,-1 0 1,0-1-1,0 1 1,0-1-1,0 0 0,0 1 1,0-1-1,0 0 1,0 1-1,2-3 1,7-3 55,-1-1 1,0-1 0,15-15 0,-21 20-71,5-6 31,-6 7-28,0-1 0,0 0 0,1 1 0,-1-1 0,1 1 0,-1-1 0,1 1 0,0 0 0,0 0 0,0 1 0,0-1 0,0 1 1,0-1-1,1 1 0,3-1 0,-6 6 17,1 0 0,-1 0 0,0 0 0,0 0 0,-1 0 0,1 0 1,-1 1-1,0-1 0,0 0 0,0 0 0,-1 6 0,1-3 71,-1-3-48,6 34 340,-5-37-372,0-1-1,0 1 1,0-1-1,0 0 1,1 1-1,-1-1 1,0 0-1,0 0 1,1 1-1,-1-1 1,0 0-1,1 1 1,-1-1-1,0 0 1,1 0 0,-1 0-1,0 1 1,1-1-1,-1 0 1,0 0-1,1 0 1,-1 0-1,0 0 1,1 0-1,-1 0 1,1 0-1,-1 0 1,0 0-1,1 0 1,0 0-1,19-13 155,-4-5-114,-14 14-90,1 0 0,-1 1 0,1-1 0,0 1 0,0 0 0,0 0 0,1 0-1,-1 0 1,1 1 0,-1-1 0,1 1 0,0 0 0,0 0 0,0 1 0,0-1 0,0 1 0,8-2 0,-12 3 31,1 1 0,0-1 1,0 1-1,-1-1 0,1 1 1,0-1-1,-1 1 0,1 0 1,-1-1-1,1 1 0,-1 0 1,1-1-1,-1 1 1,1 0-1,-1 0 0,0-1 1,0 1-1,1 0 0,-1 0 1,0 0-1,0-1 0,0 1 1,0 0-1,0 0 1,0 0-1,0 1 0,1 33-455,-1-22-623,0-11 633,2 5-455,1-3-3044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25.801"/>
    </inkml:context>
    <inkml:brush xml:id="br0">
      <inkml:brushProperty name="width" value="0.025" units="cm"/>
      <inkml:brushProperty name="height" value="0.025" units="cm"/>
    </inkml:brush>
  </inkml:definitions>
  <inkml:trace contextRef="#ctx0" brushRef="#br0">33 0 3555,'-3'9'2210,"2"-4"-1881,-3 13 1176,0 0-1,1 0 1,0 19 0,18-17 1015,-12 0-1853,-1 1 1,-1 0-1,-1 0 1,-1-1-1,-6 35 1,1 3-814,4-49-2039,1-1-1,-1 0 1,0 0-1,-7 16 0,3-11-3552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30.108"/>
    </inkml:context>
    <inkml:brush xml:id="br0">
      <inkml:brushProperty name="width" value="0.025" units="cm"/>
      <inkml:brushProperty name="height" value="0.025" units="cm"/>
    </inkml:brush>
  </inkml:definitions>
  <inkml:trace contextRef="#ctx0" brushRef="#br0">10 1 11018,'0'0'14019,"2"10"-13859,3 39-640,-3 83-1,-6-116-1448,-2-22-1819,-2-27-3937,7-2-851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30.437"/>
    </inkml:context>
    <inkml:brush xml:id="br0">
      <inkml:brushProperty name="width" value="0.025" units="cm"/>
      <inkml:brushProperty name="height" value="0.025" units="cm"/>
    </inkml:brush>
  </inkml:definitions>
  <inkml:trace contextRef="#ctx0" brushRef="#br0">4 49 9353,'0'0'1783,"0"11"-166,-1 23-75,-1-12-610,2-1 0,0 0-1,2 1 1,5 30 0,-6-48-879,0 0-1,0 0 1,0 0 0,0 0-1,1 0 1,0 0-1,0-1 1,0 1 0,0-1-1,0 1 1,0-1-1,1 0 1,0 0 0,0 0-1,0 0 1,0 0-1,0-1 1,0 1 0,1-1-1,-1 0 1,1 0-1,0 0 1,0 0 0,-1-1-1,1 0 1,0 1-1,0-1 1,0-1 0,0 1-1,5 0 1,-5-1-26,-1 0 0,0 1 1,1-1-1,-1 0 0,1-1 0,-1 1 1,0-1-1,1 1 0,-1-1 0,0 0 1,0 0-1,1 0 0,-1-1 1,0 1-1,0-1 0,0 0 0,-1 0 1,4-2-1,-3 0 134,0 0 1,-1 0-1,0-1 0,0 1 1,0-1-1,0 1 0,-1-1 1,1 0-1,-1 1 1,0-1-1,-1 0 0,1-7 1,0 1 103,14-207 1504,-15 217-1882,11 14-10280,-4-9 3287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30.926"/>
    </inkml:context>
    <inkml:brush xml:id="br0">
      <inkml:brushProperty name="width" value="0.025" units="cm"/>
      <inkml:brushProperty name="height" value="0.025" units="cm"/>
    </inkml:brush>
  </inkml:definitions>
  <inkml:trace contextRef="#ctx0" brushRef="#br0">8 63 12332,'0'0'3683,"-1"-9"-752,1-3-1882,-4-29 2749,3 118-1656,-1-29-2164,2-43 12,0 0 1,1-1 0,-1 1 0,1 0-1,0-1 1,0 1 0,1-1 0,0 1 0,-1-1-1,1 0 1,3 5 0,-4-8 6,-1 0-1,1-1 1,-1 1-1,1 0 1,0-1-1,-1 1 1,1 0-1,0-1 1,-1 1-1,1-1 1,0 1-1,0-1 1,0 0-1,-1 1 1,1-1-1,0 0 1,0 0-1,0 1 1,0-1-1,0 0 1,0 0 0,-1 0-1,3 0 1,-1-1 8,0 1 1,0-1 0,-1 0 0,1 0 0,0 0-1,0 0 1,-1 0 0,1-1 0,0 1-1,-1 0 1,1-1 0,-1 1 0,0-1 0,1 1-1,0-3 1,9-11 15,-2 0 0,1 0-1,-2-1 1,0-1 0,-1 1 0,0-1-1,-2 0 1,6-28 0,-12 55-41,1 0-1,0 0 1,1 0-1,0 0 1,0 0 0,1-1-1,0 1 1,1 0-1,0-1 1,7 14 0,-9-22-240,0 1 1,0 0-1,0-1 1,1 1-1,-1-1 1,1 1 0,-1-1-1,1 0 1,0 0-1,-1 1 1,1-1-1,0 0 1,0-1-1,0 1 1,0 0 0,-1 0-1,1-1 1,0 1-1,0-1 1,1 0-1,-1 1 1,0-1-1,0 0 1,0 0 0,0-1-1,0 1 1,0 0-1,0-1 1,3 0-1,3-5-4918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29:31.257"/>
    </inkml:context>
    <inkml:brush xml:id="br0">
      <inkml:brushProperty name="width" value="0.025" units="cm"/>
      <inkml:brushProperty name="height" value="0.025" units="cm"/>
    </inkml:brush>
  </inkml:definitions>
  <inkml:trace contextRef="#ctx0" brushRef="#br0">0 11 13645,'0'0'11851,"59"-2"-20051,-44-7-1697</inkml:trace>
  <inkml:trace contextRef="#ctx0" brushRef="#br0" timeOffset="1">125 12 15599,'0'0'6310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07.843"/>
    </inkml:context>
    <inkml:brush xml:id="br0">
      <inkml:brushProperty name="width" value="0.025" units="cm"/>
      <inkml:brushProperty name="height" value="0.025" units="cm"/>
    </inkml:brush>
  </inkml:definitions>
  <inkml:trace contextRef="#ctx0" brushRef="#br0">23 36 22069,'0'0'7367,"-23"-35"-8584,34 35-449,3 4-1761,-4 3-2210,0-3-7464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08.194"/>
    </inkml:context>
    <inkml:brush xml:id="br0">
      <inkml:brushProperty name="width" value="0.025" units="cm"/>
      <inkml:brushProperty name="height" value="0.025" units="cm"/>
    </inkml:brush>
  </inkml:definitions>
  <inkml:trace contextRef="#ctx0" brushRef="#br0">42 1 13933,'0'0'6566,"-36"61"-5028,32-51-385,3-4-641,1 0-159,3-4-161,15-2-224,5-4-1890,3-13-2146,5-10-7335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08.536"/>
    </inkml:context>
    <inkml:brush xml:id="br0">
      <inkml:brushProperty name="width" value="0.025" units="cm"/>
      <inkml:brushProperty name="height" value="0.025" units="cm"/>
    </inkml:brush>
  </inkml:definitions>
  <inkml:trace contextRef="#ctx0" brushRef="#br0">49 16 19474,'0'0'2723,"-21"64"-2403,11-31-63,0 0 31,7 0-256,-1-5-32,4-4-577,0-4-416,0-9-672,7-10-1122,1-1-2178,0-9-4387</inkml:trace>
  <inkml:trace contextRef="#ctx0" brushRef="#br0" timeOffset="1">11 3 14221,'0'0'6855,"54"-2"-5702,-21 2-288,7 4-353,1-2-287,0 0-161,-3-1-32,-4 2-449,-11-2-704,-8-1-256,-9 0-97,-17 0-4099,-11 0 448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08.894"/>
    </inkml:context>
    <inkml:brush xml:id="br0">
      <inkml:brushProperty name="width" value="0.025" units="cm"/>
      <inkml:brushProperty name="height" value="0.025" units="cm"/>
    </inkml:brush>
  </inkml:definitions>
  <inkml:trace contextRef="#ctx0" brushRef="#br0">21 5 11018,'0'0'11756,"56"37"-10443,-12-43-512,0-5-545,0 0-160,-3 2-128,-12 4-1185,-9 5-577,-12 0-672,-8 5-962,-4 7-2081</inkml:trace>
  <inkml:trace contextRef="#ctx0" brushRef="#br0" timeOffset="1">0 171 10858,'0'0'10282,"70"8"-8424,-31-12-993,2-4-641,2 0-224,-3 0-961,-5 1-1570,-9 0-2113,-9 1-2274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09.249"/>
    </inkml:context>
    <inkml:brush xml:id="br0">
      <inkml:brushProperty name="width" value="0.025" units="cm"/>
      <inkml:brushProperty name="height" value="0.025" units="cm"/>
    </inkml:brush>
  </inkml:definitions>
  <inkml:trace contextRef="#ctx0" brushRef="#br0">106 1 1794,'0'0'14445,"-7"8"-12934,-4 9-1140,0 2-1,1-1 1,1 1 0,1 1-1,1 0 1,0 0-1,-5 28 1,4-6 260,1-1 0,-1 84 0,8-125-609,0 0 0,0 0 1,0 1-1,0-1 0,-1 0 0,1 0 0,0 0 0,0 1 0,0-1 1,0 0-1,0 0 0,0 0 0,0 0 0,0 1 0,0-1 1,0 0-1,0 0 0,0 0 0,0 1 0,0-1 0,0 0 0,0 0 1,0 0-1,0 0 0,0 1 0,1-1 0,-1 0 0,0 0 1,0 0-1,0 0 0,0 1 0,0-1 0,0 0 0,0 0 0,1 0 1,-1 0-1,0 0 0,0 0 0,0 1 0,0-1 0,1 0 1,-1 0-1,0 0 0,0 0 0,0 0 0,0 0 0,1 0 0,-1 0 1,0 0-1,0 0 0,1 0 0,7-10 882,6-17-99,32-124-1473,-35 110-954,-11 36-787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09.628"/>
    </inkml:context>
    <inkml:brush xml:id="br0">
      <inkml:brushProperty name="width" value="0.025" units="cm"/>
      <inkml:brushProperty name="height" value="0.025" units="cm"/>
    </inkml:brush>
  </inkml:definitions>
  <inkml:trace contextRef="#ctx0" brushRef="#br0">234 1 9801,'0'0'14147,"-1"5"-13597,0 1-429,0 0 0,-1 1-1,0-1 1,0 0 0,-1 0 0,0 0 0,0-1 0,0 1 0,-1-1-1,-4 7 1,-52 57 743,43-50-596,9-10-201,-13 16-26,-43 36 0,64-60-156,-1-1-1,1 1 0,0-1 1,-1 1-1,1-1 0,-1 1 0,1-1 1,0 1-1,-1-1 0,1 0 1,-1 1-1,1-1 0,-1 0 1,0 1-1,1-1 0,-1 0 1,1 1-1,-1-1 0,1 0 1,-1 0-1,0 0 0,1 0 0,-1 0 1,1 0-1,-1 0 0,0 0 1,1 0-1,-1 0 0,0 0 1,1 0-1,-1 0 0,1 0 1,-1-1-1,0 1 0,1 0 1,-1 0-1,1-1 0,-1 1 0,1 0 1,-1-1-1,1 1 0,-1-1 1,1 1-1,-1-1 0,-4-29-8650,5 27 8255,-1-27-7854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26.170"/>
    </inkml:context>
    <inkml:brush xml:id="br0">
      <inkml:brushProperty name="width" value="0.025" units="cm"/>
      <inkml:brushProperty name="height" value="0.025" units="cm"/>
    </inkml:brush>
  </inkml:definitions>
  <inkml:trace contextRef="#ctx0" brushRef="#br0">268 0 8296,'0'0'10805,"-3"8"-10127,-24 89-432,-15 99 1,20 10-7536,5-25-993,15-165 7654,-5 33-2965</inkml:trace>
  <inkml:trace contextRef="#ctx0" brushRef="#br0" timeOffset="1">82 1258 7207,'0'0'1633,"-14"62"-608,5-29 385,2-3 736,0-1-737,-2-2-768,3 2-161,1-3 161,0 0-321,-1-5-256,5-3-96,-5-1-929,1-6-1537,3-6-1666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09.970"/>
    </inkml:context>
    <inkml:brush xml:id="br0">
      <inkml:brushProperty name="width" value="0.025" units="cm"/>
      <inkml:brushProperty name="height" value="0.025" units="cm"/>
    </inkml:brush>
  </inkml:definitions>
  <inkml:trace contextRef="#ctx0" brushRef="#br0">1 1 13164,'0'0'8873,"56"12"-7560,-35 4-480,2 6-225,2 0-223,-1 0-193,2-1-128,-3-2-32,-2-2-544,-1-1-1186,-3-9-1185,-3-4-3491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0.517"/>
    </inkml:context>
    <inkml:brush xml:id="br0">
      <inkml:brushProperty name="width" value="0.025" units="cm"/>
      <inkml:brushProperty name="height" value="0.025" units="cm"/>
    </inkml:brush>
  </inkml:definitions>
  <inkml:trace contextRef="#ctx0" brushRef="#br0">6 1 10474,'0'0'12193,"0"12"-11515,2 36 34,2 20 97,-3 1 0,-13 109 0,33-254-468,45-102 1,-63 171-380,0 1 0,0-1 0,1 1-1,0 0 1,0 1 0,1-1 0,-1 1 0,1-1 0,1 1-1,-1 1 1,1-1 0,-1 1 0,1 0 0,1 0 0,-1 1-1,0 0 1,1 0 0,-1 0 0,1 1 0,0 0 0,0 1 0,0-1-1,0 1 1,0 0 0,0 1 0,10 0 0,-15 0 35,0 1-1,-1-1 1,1 1 0,0-1 0,0 1 0,-1 0-1,1-1 1,0 1 0,-1 0 0,1 0 0,-1 0-1,1 0 1,-1 1 0,0-1 0,1 0 0,-1 1 0,0-1-1,0 0 1,0 1 0,0-1 0,0 1 0,0 0-1,0-1 1,-1 1 0,1 0 0,-1 0 0,1-1-1,-1 1 1,1 0 0,-1 0 0,0 0 0,0 0 0,0-1-1,0 1 1,0 0 0,-1 0 0,0 3 0,1 1 109,-1 0 0,0 0 0,-1-1 0,1 1 0,-1 0 0,0-1 1,0 1-1,-1-1 0,0 0 0,-6 9 0,3-7 19,-1-1 0,0-1 0,0 1 0,0-1 0,-1-1 0,1 1 0,-14 5 1,18-9-142,-1 1 0,1-1 1,0 0-1,-1 0 0,1 0 1,-1 0-1,1 0 1,-1-1-1,1 0 0,-1 0 1,1 0-1,-1 0 0,1 0 1,-1-1-1,1 1 0,-1-1 1,1 0-1,-1 0 1,1 0-1,0-1 0,-6-2 1,8 3-93,0 1 1,0-1 0,0 0 0,1 1-1,-1-1 1,0 0 0,0 0 0,0 1-1,0-1 1,1 0 0,-1 0-1,0 0 1,1 0 0,-1 0 0,1 0-1,-1 0 1,1 0 0,0 0 0,-1 0-1,1 0 1,0-1 0,0 1-1,0 0 1,-1 0 0,1 0 0,1-2-1,-1 1-159,1 1-1,0-1 1,0 1-1,0 0 0,0-1 1,0 1-1,1 0 1,-1 0-1,0 0 0,1-1 1,-1 2-1,0-1 1,1 0-1,-1 0 1,4-1-1,7-2-1931,0-1 0,0 2 1,18-4-1,-29 7 2087,31-6-4244</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0.882"/>
    </inkml:context>
    <inkml:brush xml:id="br0">
      <inkml:brushProperty name="width" value="0.025" units="cm"/>
      <inkml:brushProperty name="height" value="0.025" units="cm"/>
    </inkml:brush>
  </inkml:definitions>
  <inkml:trace contextRef="#ctx0" brushRef="#br0">121 261 12075,'0'0'11958,"-10"-1"-11717,4 1-228,-46-2 29,49 2-41,0 1 0,-1-1 0,1 1 0,0 0 0,0-1 1,0 2-1,0-1 0,0 0 0,0 0 0,0 1 0,0 0 1,1-1-1,-1 1 0,1 0 0,-1 0 0,-2 4 0,46-4 197,48-21-941,-66 13 222,1 0 1,0 2 0,41-3 0,-64 7 517,-1 0 1,1 0 0,0 1-1,0-1 1,-1 0-1,1 1 1,0-1-1,0 0 1,-1 1-1,1-1 1,0 1-1,-1-1 1,1 1 0,-1-1-1,1 1 1,-1-1-1,1 1 1,-1-1-1,1 1 1,-1 0-1,1-1 1,-1 1-1,0 0 1,1 0 0,-1-1-1,0 1 1,0 0-1,0 0 1,0-1-1,1 1 1,-1 0-1,0 0 1,0-1-1,0 1 1,0 0 0,-1 0-1,1 0 1,0-1-1,0 1 1,0 0-1,-1 0 1,1-1-1,0 1 1,-1 0-1,0 0 1,1 0 47,0 1 1,-1-1-1,1 1 0,0-1 0,0 1 1,0-1-1,0 1 0,0-1 0,0 1 1,0-1-1,1 1 0,-1-1 0,1 1 0,0 0 1,0-2-23,0 0-1,0 0 1,0 0 0,0 0 0,0 0 0,0 0 0,0-1 0,0 1-1,0-1 1,0 1 0,0 0 0,0-1 0,0 1 0,0-1-1,-1 0 1,1 1 0,0-1 0,0 0 0,0 0 0,-1 1 0,1-1-1,0 0 1,-1 0 0,2-1 0,-2 1-2,11-13-409,0 0 0,-1 0 0,-1-1 0,-1-1 0,0 1 0,-1-1 0,8-25 0,0-13-4554,-3 1-3417,-7 26 2268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1.405"/>
    </inkml:context>
    <inkml:brush xml:id="br0">
      <inkml:brushProperty name="width" value="0.025" units="cm"/>
      <inkml:brushProperty name="height" value="0.025" units="cm"/>
    </inkml:brush>
  </inkml:definitions>
  <inkml:trace contextRef="#ctx0" brushRef="#br0">34 1 2370,'0'0'13175,"-14"26"-11920,11-21-1248,1 1-1,-1-1 1,1 1 0,0 0 0,0-1 0,0 1-1,1 0 1,0 0 0,-1 10 0,3 61-64,0-38 307,0-26 80,0 1 0,0-1 0,1 1 0,5 15-1,-6-26-235,0 0 1,0 1-1,0-1 0,1 0 0,-1 0 0,1 0 1,0-1-1,0 1 0,0 0 0,4 3 0,-5-5-13,0 0-1,0-1 1,0 1-1,0 0 1,1-1-1,-1 1 1,0-1-1,0 1 1,1-1-1,-1 1 1,0-1-1,1 0 1,-1 0-1,0 0 1,1 0-1,-1 0 1,1 0-1,-1 0 1,0 0-1,1 0 0,-1-1 1,0 1-1,0-1 1,1 1-1,-1-1 1,2 0-1,-2-1 25,1 1 1,0-1-1,-1 0 0,0 0 0,1 0 0,-1 0 0,0 0 0,0 0 0,0 0 0,0 0 0,-1 0 0,1 0 1,0 0-1,-1-1 0,1 1 0,-1 0 0,0 0 0,0-1 0,0-3 0,-3-48 801,3 53-849,-9-40 360,8 39-423,1 0 0,-1 0 0,0 0 0,0 0 0,0 0 0,0 0 0,0 0 0,0 0 0,0 1 0,0-1 0,-1 0 0,1 1 0,-1-1 0,1 1 0,-1 0 0,1-1 0,-4 0 0,5 35-277,2-29 287,0-1 0,0 0 0,0 0-1,1 0 1,-1 0 0,1 0-1,-1 0 1,1 0 0,0-1 0,0 1-1,0-1 1,1 0 0,-1 0 0,1 0-1,-1-1 1,1 1 0,-1-1-1,1 0 1,0 0 0,-1 0 0,6 0-1,10 2 56,0-1 0,38-1-1,-48-1-49,-5 0 4,0-1 0,-1 1 0,1-1 0,0 1 0,0-1 0,0 0 0,-1 0-1,1-1 1,0 1 0,-1-1 0,6-3 0,-7 4 16,-1-1 0,1 1 0,-1 0 1,1-1-1,-1 0 0,0 1 0,1-1 0,-1 0 0,0 1 0,0-1 1,0 0-1,0 0 0,-1 0 0,1 0 0,-1 0 0,1 0 0,-1 0 1,1 0-1,-1 0 0,0 0 0,0 0 0,0 0 0,-1-4 0,1 5-23,-1-1 0,0 1-1,0-1 1,0 1 0,0 0-1,0 0 1,0-1 0,0 1-1,0 0 1,-1 0 0,1 0-1,0 0 1,-1 0 0,1 0 0,0 0-1,-1 1 1,0-1 0,1 0-1,-1 1 1,1-1 0,-1 1-1,1 0 1,-1 0 0,0-1-1,1 1 1,-1 0 0,-2 1-1,-47 1-68,46-1 63,1 1-1,0-1 0,0 1 0,0 0 0,0 1 0,1-1 0,-1 0 0,1 1 0,-1 0 0,1 0 0,0 0 0,0 0 1,0 1-1,0-1 0,1 1 0,-3 4 0,4-6-4,0-1 0,0 1 0,0 0 0,0 0 0,0 0 0,1 0 0,-1 0-1,1 0 1,-1 0 0,1 0 0,0 0 0,0 0 0,0 1 0,0-1 0,0 0 0,0 0 0,1 0 0,-1 0 0,1 0 0,0 0 0,-1 0 0,1 0 0,0 0 0,0-1 0,0 1-1,0 0 1,0 0 0,1-1 0,-1 1 0,0-1 0,1 1 0,-1-1 0,1 1 0,0-1 0,2 1 0,39 19-1853,5-11-3662,-11-10-2498</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2.973"/>
    </inkml:context>
    <inkml:brush xml:id="br0">
      <inkml:brushProperty name="width" value="0.025" units="cm"/>
      <inkml:brushProperty name="height" value="0.025" units="cm"/>
    </inkml:brush>
  </inkml:definitions>
  <inkml:trace contextRef="#ctx0" brushRef="#br0">61 217 4676,'3'-3'222,"62"-48"5319,-61 48-4833,0-1 0,0 0 1,0-1-1,-1 1 0,0-1 0,0 1 0,0-1 0,0 0 1,-1 0-1,0 0 0,0-1 0,2-7 0,-4 13-642,0-1-1,0 1 1,0-1 0,0 0-1,1 1 1,-1-1 0,0 1-1,0-1 1,-1 0-1,1 1 1,0-1 0,0 1-1,0-1 1,0 0-1,0 1 1,-1-1 0,1 1-1,0-1 1,-1 1-1,1-1 1,0 1 0,-1-1-1,1 1 1,0-1-1,-1 1 1,1 0 0,-1-1-1,1 1 1,-1-1 0,1 1-1,-1 0 1,1 0-1,-2-1 1,-25 1 858,21 1-875,-1 1 0,1 0 0,0 0 0,-1 1-1,1 0 1,-6 4 0,4-1-40,1 0 0,0 1 0,1 0 0,-1 0 0,2 0 1,-1 1-1,1 0 0,0 0 0,0 0 0,1 1 0,0-1 0,1 1 0,0 0 0,0 0 1,1 1-1,-1 11 0,2-20-6,1 1 0,0-1 0,0 0 0,0 0 1,0 1-1,0-1 0,0 0 0,1 0 0,-1 0 1,0 1-1,1-1 0,-1 0 0,0 0 0,1 0 1,0 0-1,-1 0 0,1 0 0,0 0 0,-1 0 0,1 0 1,0 0-1,0 0 0,0 0 0,0 0 0,0-1 1,1 2-1,0-1 7,1 0 1,-1-1-1,1 1 0,-1-1 1,1 1-1,-1-1 0,1 0 1,-1 0-1,1 0 0,-1 0 1,1-1-1,3 0 1,4-1 75,0-1 1,0-1 0,0 1 0,-1-1 0,14-9 0,-1-1 25,-1-1 1,0 0-1,32-34 1,-44 39 2,0 0 1,-1 0 0,0 0-1,-1-1 1,0-1 0,-1 1 0,0-1-1,-1 0 1,6-17 0,-9 6 112,-2 23-228,-1 0-1,1 0 1,0-1 0,0 1-1,0 0 1,0 0-1,0-1 1,0 1 0,-1 0-1,1 0 1,0 0 0,0-1-1,0 1 1,-1 0 0,1 0-1,0 0 1,0 0 0,0-1-1,-1 1 1,1 0 0,0 0-1,0 0 1,-1 0 0,1 0-1,0 0 1,-1 0 0,1 0-1,0 0 1,0 0 0,-1 0-1,1 0 1,0 0 0,0 0-1,-1 0 1,1 0 0,0 0-1,-1 0 1,-1 2-13,-1-1 0,1 0 0,0 1 0,-1 0 1,1-1-1,0 1 0,0 0 0,0 0 0,0 0 0,1 1 0,-1-1 0,-1 3 1,-10 16-4,1 1 0,-13 34 0,21-47 36,1 0 0,0 0 0,1 0 1,0 1-1,1-1 0,0 1 1,0 0-1,1-1 0,1 15 0,-1-22-11,1-1-1,-1 1 0,0-1 0,1 1 0,0-1 0,-1 1 0,1-1 0,0 0 0,-1 1 1,1-1-1,0 0 0,0 0 0,0 0 0,0 1 0,0-1 0,1 0 0,-1 0 0,0-1 0,0 1 1,1 0-1,1 1 0,1-1 13,0 1-1,0-1 1,0 0 0,1 0 0,-1 0 0,0-1-1,8 0 1,1 0 36,-1-1 0,1-1 0,-1 0 0,20-6 0,-17 3-19,1-2 1,-1 0-1,25-15 0,-36 19-31,1 1 0,-1-1 1,0 0-1,0 0 1,0-1-1,0 1 0,-1-1 1,1 0-1,-1 0 0,0 0 1,0 0-1,-1-1 1,1 1-1,-1-1 0,0 0 1,2-5-1,-4 10-5,0-1-1,0 1 1,0-1 0,0 1 0,0 0-1,0-1 1,0 1 0,0 0-1,-1-1 1,1 1 0,0 0-1,0-1 1,0 1 0,-1 0 0,1-1-1,0 1 1,0 0 0,-1-1-1,1 1 1,0 0 0,0 0 0,-1-1-1,1 1 1,0 0 0,-1 0-1,1 0 1,0-1 0,-1 1 0,1 0-1,0 0 1,-1 0 0,1 0-1,-1 0 1,1 0 0,0 0 0,-1 0-1,1 0 1,0 0 0,-1 0-1,1 0 1,-1 0 0,1 0-1,0 0 1,-1 0 0,1 1 0,0-1-1,-1 0 1,1 0 0,0 0-1,-1 0 1,1 1 0,0-1 0,-1 0-1,1 0 1,0 1 0,-1-1-1,-22 14-29,-35 42 183,55-52-115,0-1 0,0 1 0,0-1 0,0 1 0,1 0-1,-1 1 1,1-1 0,0 0 0,0 0 0,1 1 0,-1-1 0,1 1-1,0 0 1,0 8 0,1-12-36,0 0 1,1-1-1,-1 1 0,0 0 1,1-1-1,-1 1 0,1 0 0,0-1 1,-1 1-1,1 0 0,-1-1 1,1 1-1,0-1 0,-1 0 0,1 1 1,0-1-1,-1 1 0,1-1 1,0 0-1,0 0 0,0 1 1,-1-1-1,1 0 0,0 0 0,0 0 1,0 0-1,-1 0 0,2 0 1,30 1 44,-25-2-25,91 2 120,135-4-870,-232 3 752,-1 0 0,1 0 0,0 0 0,-1 0 0,1 0 0,-1 0 0,1-1 0,-1 1 0,1 0 1,0 0-1,-1 0 0,1-1 0,-1 1 0,1 0 0,-1-1 0,0 1 0,1-1 0,-1 1 0,1 0 0,-1-1 0,0 1 1,1-1-1,-1 1 0,0-1 0,1 1 0,-1-1 0,0 1 0,0-1 0,1 0 0,-1 1 0,0-1 0,0 1 0,0-1 0,0 1 1,0-1-1,0 0 0,0 1 0,0-1 0,0 1 0,0-1 0,0 0 0,-1 1 0,1-1 0,0 1 0,0-1 0,0 1 1,-1-1-1,1 1 0,0-1 0,-1 1 0,1-1 0,-21-33 1268,17 29-1184,-18-28 462,8 14-503,1 0 0,1-1 0,1 0 1,-14-34-1,25 54-94,1-1 1,-1 1-1,0-1 1,1 1-1,-1-1 0,1 1 1,-1 0-1,1-1 1,-1 1-1,1 0 1,-1 0-1,1-1 1,-1 1-1,1 0 0,-1 0 1,1 0-1,0 0 1,-1 0-1,1 0 1,-1 0-1,1 0 0,0 0 1,-1 0-1,1 0 1,-1 0-1,1 0 1,-1 0-1,1 0 0,0 0 1,-1 1-1,1-1 1,-1 0-1,1 1 1,25 4-631,-12 0 150,71 19-3642,-26-12-1584,-18-7-1577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3.335"/>
    </inkml:context>
    <inkml:brush xml:id="br0">
      <inkml:brushProperty name="width" value="0.025" units="cm"/>
      <inkml:brushProperty name="height" value="0.025" units="cm"/>
    </inkml:brush>
  </inkml:definitions>
  <inkml:trace contextRef="#ctx0" brushRef="#br0">37 1 10218,'0'0'5247,"-5"8"-2908,0 4-1740,0 0 1,0 1 0,1-1-1,1 1 1,0 0 0,0 0-1,2 0 1,-1 18 0,2-23-486,0-1 1,0 1 0,1 0-1,0-1 1,0 1 0,1-1-1,0 0 1,0 1-1,5 10 1,-5-16-74,-1 0 1,1 0-1,0 1 0,0-1 1,0-1-1,0 1 0,0 0 1,0 0-1,1-1 0,-1 1 1,0-1-1,1 0 0,-1 0 1,1 1-1,0-2 0,-1 1 1,1 0-1,0-1 0,0 1 1,-1-1-1,1 0 0,0 0 1,0 0-1,-1 0 0,1 0 1,0 0-1,0-1 0,-1 0 1,5-1-1,-1 0 21,-1 0-1,0-1 1,0 0 0,0 0-1,0 0 1,0 0 0,0-1-1,-1 0 1,0 1 0,0-2-1,0 1 1,0 0 0,-1-1-1,0 0 1,5-8 0,1-4-37,0 0 1,-1-1-1,8-26 1,-7 6 37,-10 33 31,-8 24 91,4-8 3,0 1 0,1 1 1,1-1-1,0 0 1,1 1-1,0 0 1,1-1-1,1 1 1,0 15-1,1-23-225,0-1 1,-1 0-1,1 1 0,1-1 0,-1 0 0,1 0 1,0 0-1,-1 0 0,2 0 0,-1 0 0,0-1 1,6 7-1,-5-7-288,1 0 1,-1-1-1,0 1 1,1-1 0,0 0-1,0 0 1,-1 0-1,1-1 1,0 1-1,0-1 1,1 0-1,-1 0 1,0 0 0,0-1-1,7 1 1,13-1-6606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4.234"/>
    </inkml:context>
    <inkml:brush xml:id="br0">
      <inkml:brushProperty name="width" value="0.025" units="cm"/>
      <inkml:brushProperty name="height" value="0.025" units="cm"/>
    </inkml:brush>
  </inkml:definitions>
  <inkml:trace contextRef="#ctx0" brushRef="#br0">113 55 8968,'0'0'8184,"-2"-9"-5910,1 5-2088,0 1 0,0-1 0,0 1 0,-1-1-1,1 1 1,-1 0 0,0 0 0,0 0 0,-3-4 0,3 6-140,1 0 0,0 0 1,0 0-1,0 1 1,-1-1-1,1 0 1,0 1-1,-1-1 1,1 1-1,0 0 0,-1-1 1,1 1-1,0 0 1,-1 0-1,1 0 1,-1 0-1,1 0 1,-1 0-1,1 0 0,0 0 1,-1 1-1,1-1 1,-1 0-1,1 1 1,0-1-1,-1 1 1,1 0-1,0-1 0,0 1 1,0 0-1,-1 0 1,1 0-1,0 0 1,0 0-1,0 0 1,-1 2-1,-3 2 38,1 1 0,-1-1 0,1 1 0,1 0 0,-1 0 0,1 1 0,0-1 0,0 1 0,1-1 0,-3 15 0,4-17-48,0-1-1,1 1 1,-1 0 0,1 0 0,0 0-1,0 0 1,1 0 0,-1-1 0,3 8 0,-3-9-28,1 0 0,0-1 0,-1 1 0,1 0 0,0-1 0,0 1 0,0-1 0,1 0 0,-1 1 0,0-1 0,0 0 0,1 0 0,-1 1 0,1-1 0,-1 0 0,1-1 0,-1 1 0,1 0-1,0 0 1,-1-1 0,4 2 0,2-1 65,1 0 0,0 0 0,0-1 0,0 0-1,0 0 1,0-1 0,0 0 0,-1 0 0,1-1-1,0 0 1,-1-1 0,1 1 0,-1-1 0,0-1-1,0 0 1,0 1 0,0-2 0,7-5 0,-3 1-40,0 0 0,-1 0 0,0-1 0,0 0 0,-1-1 0,-1 0 0,1 0 0,-2-1 0,10-19 0,-22 42 13,0 0 1,0 1-1,1-1 0,1 1 0,0 0 1,1 1-1,0-1 0,0 16 0,2-26-4,1-1-1,0 1 1,0-1-1,0 0 1,0 1-1,0-1 1,0 0-1,0 0 0,1 1 1,-1-1-1,0 0 1,1 0-1,-1 0 1,1-1-1,-1 1 1,1 0-1,-1 0 0,1-1 1,-1 1-1,1-1 1,0 0-1,-1 1 1,1-1-1,0 0 0,0 0 1,-1 0-1,1 0 1,1 0-1,54-4 514,-41 0-497,0 0 0,-1-1 1,1-1-1,18-10 0,-20 9-77,0 1-1,1 0 0,-1 1 0,29-6 0,-42 11 9,0 1 0,0-1 0,0 1 0,-1-1-1,1 1 1,0 0 0,-1 0 0,1-1 0,0 1 0,-1 0 0,1 0 0,-1 0 0,1-1-1,-1 1 1,1 0 0,-1 0 0,0 0 0,1 0 0,-1 0 0,0 0 0,0 0 0,0 0-1,0 0 1,0 0 0,0 0 0,0 0 0,0 0 0,0 0 0,0 0 0,-1 0 0,0 1-1,-3 36 42,3-34-39,-1 29 96,2-32-77,1 0 0,-1 0 0,1 0 0,-1-1-1,1 1 1,-1 0 0,1-1 0,-1 1 0,1 0 0,-1-1-1,1 1 1,0-1 0,0 1 0,-1-1 0,1 1-1,0-1 1,0 1 0,-1-1 0,1 0 0,0 1 0,0-1-1,0 0 1,0 0 0,-1 0 0,1 0 0,0 0 0,0 0-1,0 0 1,0 0 0,0 0 0,0 0 0,-1 0-1,1 0 1,1-1 0,10-2 29,0 0 1,-1-1-1,0 0 0,0-1 1,0 0-1,-1-1 0,1 0 1,15-12-1,-14 9-106,0 1 0,1 0 0,0 1 0,0 1 0,15-5 0,-27 10 45,-1 1 1,1 0-1,0-1 1,-1 1-1,1 0 0,0 0 1,-1 0-1,1 0 0,0-1 1,0 1-1,-1 0 1,1 0-1,0 0 0,-1 1 1,1-1-1,0 0 1,-1 0-1,1 0 0,0 0 1,-1 1-1,1-1 0,0 0 1,-1 1-1,1-1 1,0 0-1,-1 1 0,1-1 1,-1 1-1,1-1 0,-1 1 1,1-1-1,-1 1 1,1-1-1,-1 1 0,0-1 1,1 1-1,-1 0 1,0-1-1,1 1 0,-1 0 1,0-1-1,0 1 0,0 0 1,0-1-1,0 1 1,1 0-1,-1 0 0,0-1 1,-1 1-1,1 0 1,0 1-1,-10 44-3828,7-33-1762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4.591"/>
    </inkml:context>
    <inkml:brush xml:id="br0">
      <inkml:brushProperty name="width" value="0.025" units="cm"/>
      <inkml:brushProperty name="height" value="0.025" units="cm"/>
    </inkml:brush>
  </inkml:definitions>
  <inkml:trace contextRef="#ctx0" brushRef="#br0">217 0 15599,'0'0'6929,"-6"13"-5765,-24 39 26,-42 58 0,-16 24-266,85-130-1123,0 0-1,1 0 0,0 1 1,0-1-1,0 1 0,0 0 1,1-1-1,0 1 0,-1 9 1,5-17-6362,14-14 1217,0-12-4484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4.917"/>
    </inkml:context>
    <inkml:brush xml:id="br0">
      <inkml:brushProperty name="width" value="0.025" units="cm"/>
      <inkml:brushProperty name="height" value="0.025" units="cm"/>
    </inkml:brush>
  </inkml:definitions>
  <inkml:trace contextRef="#ctx0" brushRef="#br0">212 0 15887,'0'0'6032,"-5"11"-5060,-16 35-90,-18 53 0,34-83-794,0 1 0,1 0 0,1 0-1,0 0 1,2 0 0,0 1 0,2 30-1,0-44-141,-1-1-1,1 0 1,0 1-1,0-1 1,0 1-1,1-1 0,-1 0 1,1 0-1,-1 0 1,1 0-1,0 0 1,1 0-1,-1-1 1,0 1-1,1-1 1,-1 1-1,1-1 0,0 0 1,0 0-1,0 0 1,0 0-1,0-1 1,0 1-1,0-1 1,1 0-1,-1 0 0,0 0 1,1 0-1,-1 0 1,1-1-1,6 0 1,-10 0-140,1 0 0,-1 0 1,1-1-1,-1 1 0,1-1 1,-1 1-1,1 0 0,-1-1 1,1 1-1,-1-1 0,0 1 0,1-1 1,-1 1-1,0-1 0,1 1 1,-1-1-1,0 0 0,0 1 1,0-1-1,1 1 0,-1-1 1,0 0-1,0 1 0,0-1 1,0 0-1,0 1 0,0-1 1,0 1-1,0-1 0,0 0 1,-3-22-5313,-7 0-318</inkml:trace>
  <inkml:trace contextRef="#ctx0" brushRef="#br0" timeOffset="1">0 172 9833,'0'0'13101,"85"-13"-12108,-37 13-577,4 3-416,-2 5-448,-4-4-1410,-9-2-2594,-7-2-8521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5.510"/>
    </inkml:context>
    <inkml:brush xml:id="br0">
      <inkml:brushProperty name="width" value="0.025" units="cm"/>
      <inkml:brushProperty name="height" value="0.025" units="cm"/>
    </inkml:brush>
  </inkml:definitions>
  <inkml:trace contextRef="#ctx0" brushRef="#br0">0 14 14318,'0'0'9096,"51"0"-9096,-32-3-288,-1 0-1410,-2-1-1441,-4 1-3715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28.781"/>
    </inkml:context>
    <inkml:brush xml:id="br0">
      <inkml:brushProperty name="width" value="0.025" units="cm"/>
      <inkml:brushProperty name="height" value="0.025" units="cm"/>
    </inkml:brush>
  </inkml:definitions>
  <inkml:trace contextRef="#ctx0" brushRef="#br0">1 400 5990,'0'0'15759,"14"-47"-15727,-3 20 32,-6-3 0,6-7-96,-4-8-609,2-6-1089,-2-4-1537,-3 0-768,-2 2-1026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5.838"/>
    </inkml:context>
    <inkml:brush xml:id="br0">
      <inkml:brushProperty name="width" value="0.025" units="cm"/>
      <inkml:brushProperty name="height" value="0.025" units="cm"/>
    </inkml:brush>
  </inkml:definitions>
  <inkml:trace contextRef="#ctx0" brushRef="#br0">22 0 12844,'0'0'5413,"-22"49"-3587,22-41-673,0-5-320,0-2-32,3-1-545,7 0-128,3-7-673,2-8-1857,1-5-3523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6.197"/>
    </inkml:context>
    <inkml:brush xml:id="br0">
      <inkml:brushProperty name="width" value="0.025" units="cm"/>
      <inkml:brushProperty name="height" value="0.025" units="cm"/>
    </inkml:brush>
  </inkml:definitions>
  <inkml:trace contextRef="#ctx0" brushRef="#br0">1 1 6534,'0'0'16304,"4"11"-15648,11 24-599,2-1 0,32 50 0,-27-40-2531,-20-20-690,-3-23 2784,1 1 0,0-1 0,0 0 0,-1 0 0,1 0 1,-1 0-1,1 0 0,-1 0 0,0 0 0,1 0 0,-1 0 0,0 0 1,1-1-1,-1 1 0,0 0 0,0 0 0,-2 1 0,-15 6-7766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6.539"/>
    </inkml:context>
    <inkml:brush xml:id="br0">
      <inkml:brushProperty name="width" value="0.025" units="cm"/>
      <inkml:brushProperty name="height" value="0.025" units="cm"/>
    </inkml:brush>
  </inkml:definitions>
  <inkml:trace contextRef="#ctx0" brushRef="#br0">26 373 8712,'0'0'10987,"53"-29"-9994,-13 12 64,7-3-193,4 2-223,2 3-417,-7 1-224,-6 4-704,-13 4-834,-9 1-608,-16-1-2402,-2-2-2755</inkml:trace>
  <inkml:trace contextRef="#ctx0" brushRef="#br0" timeOffset="1">0 24 14862,'0'0'6983,"56"-22"-6887,-22 20-96,6 2 32,3 0-545,2 0-1409,3 0-2081,-7 2-2596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6.943"/>
    </inkml:context>
    <inkml:brush xml:id="br0">
      <inkml:brushProperty name="width" value="0.025" units="cm"/>
      <inkml:brushProperty name="height" value="0.025" units="cm"/>
    </inkml:brush>
  </inkml:definitions>
  <inkml:trace contextRef="#ctx0" brushRef="#br0">3 0 8520,'0'0'2584,"0"11"-427,-1 6-1469,0 1 1154,1 1 0,3 33-1,-3-51-1811,1-1 0,-1 1 0,1 0-1,0 0 1,-1-1 0,1 1 0,0 0-1,-1-1 1,1 1 0,0-1-1,0 1 1,0-1 0,-1 0 0,1 1-1,0-1 1,0 0 0,0 1-1,0-1 1,0 0 0,0 0 0,0 0-1,0 0 1,0 0 0,0 0 0,-1 0-1,1 0 1,0 0 0,0 0-1,0 0 1,0-1 0,2 0 0,31-9 129,10-15-143,-36 20-81,-1 0-1,1 0 1,1 1-1,-1 0 1,1 0-1,-1 1 0,1 0 1,0 0-1,0 1 1,14-1-1,-22 3 69,0 0 1,0 0-1,0 1 0,0-1 0,0 1 1,-1-1-1,1 0 0,0 1 0,0 0 1,0-1-1,-1 1 0,1 0 0,0-1 1,-1 1-1,1 0 0,-1-1 0,1 1 1,-1 0-1,1 0 0,-1 0 0,1 0 1,-1 0-1,0-1 0,0 1 0,1 0 1,-1 0-1,0 0 0,0 0 0,0 0 1,0 1-1,3 42 670,-2-19-123,-1-24-522,0 1 0,0-1-1,1 1 1,-1-1 0,1 1 0,-1-1 0,1 0-1,-1 1 1,1-1 0,0 0 0,0 0-1,0 1 1,0-1 0,0 0 0,0 0 0,0 0-1,0 0 1,0 0 0,0 0 0,0-1-1,1 1 1,-1 0 0,0-1 0,1 1 0,-1 0-1,1-1 1,-1 0 0,0 1 0,1-1 0,-1 0-1,1 0 1,-1 0 0,1 0 0,-1 0-1,1 0 1,-1 0 0,1 0 0,-1 0 0,1-1-1,-1 1 1,0-1 0,1 1 0,-1-1-1,0 0 1,1 1 0,0-2 0,10-4 232,-1 0-1,0 0 1,0-1 0,9-9 0,-16 13-249,5-4-193,34-24-1732,-42 30 1847,1-1 0,0 1 0,0 0 0,0 0 0,-1 1 0,1-1 0,0 0 0,0 1 0,0-1 0,0 1 1,0-1-1,0 1 0,0 0 0,1 0 0,-1 0 0,0 0 0,0 0 0,0 1 0,0-1 0,2 1 0,-2 3 77,0-1 1,-1 1-1,0 0 0,0 0 1,0 0-1,0 0 0,-1 0 1,1-1-1,-1 1 0,0 0 1,0 0-1,0 0 0,-2 8 1,1-1 57,1-5-391,0 16 1031,1-18-5070,0-17-1910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7.414"/>
    </inkml:context>
    <inkml:brush xml:id="br0">
      <inkml:brushProperty name="width" value="0.025" units="cm"/>
      <inkml:brushProperty name="height" value="0.025" units="cm"/>
    </inkml:brush>
  </inkml:definitions>
  <inkml:trace contextRef="#ctx0" brushRef="#br0">55 0 12588,'-3'9'1964,"-4"8"-696,1 0 0,1 1 0,-4 29-1,-6 123 90,5-31 1750,15-186-2655,9-51 377,-9 78-866,0-4-173,0 0-1,2 1 1,0 0 0,2 0 0,0 0 0,2 2-1,15-27 1,-22 45 175,-1 0 1,0 0-1,1 0 0,0 0 0,-1 0 1,1 1-1,0-1 0,1 1 1,-1 0-1,0 0 0,0 1 0,1-1 1,-1 1-1,1 0 0,0 0 0,-1 1 1,1-1-1,6 1 0,-9 0 29,0 0 0,1 0-1,-1 0 1,0 1 0,1-1 0,-1 1-1,0-1 1,0 1 0,1 0 0,-1 0-1,0 0 1,0 0 0,0 0 0,0 0-1,0 1 1,0-1 0,0 1 0,-1-1-1,1 1 1,-1 0 0,1-1-1,-1 1 1,1 0 0,-1 0 0,0 0-1,0 0 1,0 0 0,0 1 0,0-1-1,-1 0 1,1 0 0,0 1 0,-1-1-1,0 0 1,0 1 0,0 3 0,0-1 127,-1-1-1,0 0 1,-1 0 0,1 0 0,-1 0 0,0 0 0,0 0 0,0 0 0,0-1 0,-1 1 0,1-1 0,-1 1 0,0-1 0,0 0 0,0 0 0,-1 0 0,1-1 0,-1 1 0,1-1 0,-1 0 0,-6 3 0,5-2-46,-1 0 0,0 0 0,0-1 0,-1 1 0,1-1-1,0-1 1,-1 1 0,1-1 0,-1 0 0,1-1 0,-1 1 0,1-1 0,-13-2 0,18 2-208,0-1 1,0 1 0,0-1-1,0 1 1,0-1 0,0 0-1,0 1 1,1-1 0,-1 0-1,0 1 1,0-1 0,0 0 0,1 0-1,-1 0 1,0 0 0,1 0-1,-1 0 1,1 0 0,-1 0-1,1 0 1,0 0 0,-1 0-1,1 0 1,0 0 0,0 0-1,0 0 1,0 0 0,0-1-1,0 1 1,0 0 0,0 0-1,0 0 1,0 0 0,1 0-1,-1-1 1,1-1-586,0 0 0,0 0 0,0 0 1,0 0-1,0 0 0,0 0 0,1 0 0,-1 1 0,1-1 0,0 0 1,3-2-1,16-10-5838</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8.215"/>
    </inkml:context>
    <inkml:brush xml:id="br0">
      <inkml:brushProperty name="width" value="0.025" units="cm"/>
      <inkml:brushProperty name="height" value="0.025" units="cm"/>
    </inkml:brush>
  </inkml:definitions>
  <inkml:trace contextRef="#ctx0" brushRef="#br0">50 234 8968,'0'0'12380,"-3"9"-11520,-42 116 725,45-125-1581,0 0 0,-1 0 1,1 1-1,0-1 0,0 0 0,0 0 0,0 1 0,0-1 0,0 0 0,0 1 0,0-1 1,0 0-1,-1 0 0,1 1 0,0-1 0,0 0 0,1 1 0,-1-1 0,0 0 0,0 0 1,0 1-1,0-1 0,0 0 0,0 1 0,0-1 0,0 0 0,0 0 0,1 1 0,-1-1 1,0 0-1,0 0 0,0 1 0,1-1 0,-1 0 0,0 0 0,0 0 0,0 1 0,1-1 1,-1 0-1,0 0 0,0 0 0,1 0 0,-1 0 0,0 0 0,1 1 0,-1-1 0,0 0 1,0 0-1,1 0 0,0 0 0,19-9 36,19-20-1021,-36 27 829,57-60-3119,-57 58 3147,1-1-1,-1 0 1,0 1 0,0-1-1,-1 0 1,1 0 0,-1 0-1,0-1 1,0 1-1,-1 0 1,0-1 0,2-10-1,-4 16 146,1-1 0,0 1-1,0 0 1,0 0 0,0-1-1,-1 1 1,1 0 0,0-1-1,0 1 1,0 0 0,-1 0-1,1-1 1,0 1 0,0 0-1,-1 0 1,1 0 0,0 0-1,-1-1 1,1 1 0,0 0-1,-1 0 1,1 0 0,0 0-1,-1 0 1,1 0 0,0 0-1,-1 0 1,1 0 0,0 0-1,-1 0 1,1 0 0,0 0-1,-1 0 1,1 0 0,0 0-1,-1 0 1,1 0 0,0 0-1,-1 1 1,1-1 0,0 0-1,0 0 1,-1 0 0,1 1-1,0-1 1,0 0 0,-1 0-1,1 1 1,0-1 0,0 0-1,0 0 1,-1 1 0,1-1-1,0 1 1,-16 14 812,14-13-776,1-1 0,1 1-1,-1 0 1,0 0 0,0 0-1,1 0 1,-1 0 0,1 0-1,0 0 1,0 1 0,-1-1-1,1 0 1,0 0 0,1 0-1,-1 0 1,0 0 0,1 0-1,-1 0 1,1 0 0,0 0-1,1 4 1,0-5-31,-1 1 1,1-1 0,-1 1-1,1-1 1,0 0-1,-1 0 1,1 0 0,0 0-1,0 0 1,0 0 0,0 0-1,0-1 1,0 1-1,0-1 1,0 1 0,0-1-1,4 0 1,1 1-15,0-1-1,0-1 1,0 1 0,0-1 0,0-1 0,-1 1-1,1-1 1,0 0 0,-1-1 0,0 1 0,1-1 0,7-6-1,-3 0-185,0 0 1,-2-1-1,1 0 0,-1 0 0,0-1 0,-1 0 0,-1-1 0,0 0 0,0 0 0,-1-1 0,-1 1 0,0-1 0,0-1 1,-2 1-1,1 0 0,-2-1 0,0 0 0,0-23 0,-2 37 179,0 1 1,0-1-1,0 0 0,-1 0 0,1 1 1,0-1-1,0 0 0,-1 0 1,1 1-1,0-1 0,0 0 0,-1 0 1,1 0-1,0 1 0,-1-1 1,1 0-1,0 0 0,-1 0 1,1 0-1,0 0 0,-1 0 0,1 0 1,0 0-1,-1 0 0,1 0 1,-1 0-1,1 0 0,0 0 1,-1 0-1,1 0 0,0 0 0,-1 0 1,1 0-1,0 0 0,-1 0 1,1-1-1,0 1 0,-1 0 1,1 0-1,0 0 0,0-1 0,-1 1 1,1 0-1,0 0 0,0-1 1,-1 1-1,1 0 0,0-1 1,0 1-1,0 0 0,0-1 0,-1 1 1,1 0-1,0-1 0,0 1 1,0 0-1,0-1 0,0 1 1,0 0-1,0-1 0,0 1 0,0 0 1,0-1-1,-18 25 921,8-5-645,1 1 0,1 1 0,1 0 0,0 0 0,2 0 0,1 0 0,0 1 0,2 0 0,0 0 0,2 27 0,1-46-271,0 0-1,-1 1 1,2-1 0,-1 0-1,0 0 1,0 0 0,1 0-1,0 0 1,0-1 0,-1 1-1,2 0 1,-1-1 0,0 1-1,4 2 1,-5-4-3,-1 0-1,1-1 0,0 1 1,-1-1-1,1 1 1,0 0-1,0-1 1,-1 0-1,1 1 0,0-1 1,0 1-1,0-1 1,0 0-1,0 1 1,-1-1-1,1 0 0,0 0 1,0 0-1,0 0 1,0 0-1,0 0 1,0 0-1,0 0 0,0 0 1,0 0-1,0-1 1,0 1-1,-1 0 1,1-1-1,0 1 0,0 0 1,0-1-1,0 1 1,-1-1-1,1 1 1,0-1-1,-1 0 0,1 1 1,0-1-1,-1 0 1,1 1-1,-1-1 1,1 0-1,-1 0 0,1 0 1,-1 1-1,1-1 1,-1 0-1,0 0 1,0 0-1,1 0 0,-1-1 1,3-11 22,0-1 1,-1 0 0,0 0-1,-2 0 1,0-20-1,0 16-19,38 51 27,-29-28-28,0 0-1,0-1 1,0-1-1,1 1 1,-1-2 0,1 1-1,0-1 1,0-1-1,0 0 1,0 0 0,0-1-1,0 0 1,13-2-1,-16 1 5,0 0 0,0 0 0,0 0 0,0-1 0,-1 0 0,1 0 0,0 0 0,-1-1 0,0 0 0,0-1 0,0 1 0,0-1 0,0 0-1,-1-1 1,1 1 0,-1-1 0,-1 0 0,1 0 0,7-12 0,-11 16 43,0 0 1,0-1-1,-1 1 0,1 0 1,0-1-1,-1 1 0,0-1 1,1 1-1,-1 0 0,0-1 1,1 1-1,-1-1 0,0 0 1,0 1-1,0-1 0,-1 1 1,1-1-1,0 1 0,0-1 1,-1-1-1,0 2-27,0 0-1,0 0 0,1 0 1,-1 1-1,0-1 1,0 0-1,0 0 1,0 1-1,0-1 0,0 0 1,0 1-1,-1-1 1,1 1-1,0-1 0,0 1 1,0 0-1,0-1 1,-1 1-1,-1 0 0,-2 0-6,0 0 0,-1 0 0,1 0 0,0 1-1,-1 0 1,1 0 0,0 0 0,0 1 0,0-1-1,-7 4 1,7-2 10,1 0-1,-1 0 0,1 0 1,-1 1-1,1-1 0,0 1 1,0 0-1,1 0 0,-1 0 1,1 1-1,0-1 1,0 1-1,-2 5 0,4-8-35,1 0-1,-1 0 0,0 1 1,1-1-1,0 0 0,-1 0 1,1 0-1,0 0 1,0 0-1,0 0 0,0 0 1,1 1-1,-1-1 0,1 0 1,-1 0-1,1 0 0,0 0 1,-1 0-1,1 0 1,0-1-1,0 1 0,0 0 1,1 0-1,-1 0 0,0-1 1,1 1-1,-1-1 1,1 1-1,0-1 0,-1 0 1,1 0-1,0 1 0,0-1 1,0 0-1,3 1 1,47 16-2311,-15-14-2818,-1-3-3573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9.324"/>
    </inkml:context>
    <inkml:brush xml:id="br0">
      <inkml:brushProperty name="width" value="0.025" units="cm"/>
      <inkml:brushProperty name="height" value="0.025" units="cm"/>
    </inkml:brush>
  </inkml:definitions>
  <inkml:trace contextRef="#ctx0" brushRef="#br0">60 177 10282,'1'-19'6330,"-10"14"-1675,7 5-4514,1 1 0,-1-1 0,0 1 1,1 0-1,-1-1 0,1 1 0,-1 0 0,1 0 0,-1 0 0,1 0 0,0 0 0,-1 1 0,1-1 0,0 0 0,0 0 0,-2 4 0,0-1-115,0 0 1,0 0-1,0 1 0,1 0 1,0-1-1,0 1 1,0 0-1,1 0 0,-1 0 1,1 0-1,0 0 0,1 0 1,-1 0-1,1 1 0,1 8 1,-1-13-22,1 0 1,-1-1-1,1 1 1,-1-1-1,1 1 1,0 0-1,-1-1 1,1 1-1,0-1 1,0 0 0,-1 1-1,1-1 1,0 0-1,0 1 1,0-1-1,-1 0 1,1 0-1,0 0 1,0 0-1,0 1 1,0-1-1,-1 0 1,1-1-1,0 1 1,1 0-1,24-4 247,-16 0-145,-1-1 0,1 0 1,-1 0-1,1-1 0,-2 0 1,1-1-1,-1 1 0,8-10 1,58-67 24,-68 76-120,3-2 2,-1-1 1,0-1-1,-1 0 0,0 0 0,-1 0 1,0 0-1,-1-1 0,5-14 0,-24 38-209,-6 15 182,19-26 18,-14 25 77,-17 43 0,29-61-27,0-1 1,0 1-1,1-1 0,1 1 1,-1-1-1,1 1 0,1 0 1,-1 0-1,1 0 0,1-1 1,1 14-1,-1-19-42,0 0 1,0 0-1,0 0 0,0 0 1,0-1-1,1 1 0,-1 0 1,1-1-1,-1 1 0,1-1 1,-1 1-1,1-1 0,0 0 1,0 0-1,0 0 0,0 0 1,0 0-1,0 0 0,0 0 1,0 0-1,0-1 0,0 1 1,0-1-1,0 0 0,1 0 1,-1 0-1,0 0 0,3 0 1,3 0 19,0 0 0,0-1 0,0 0 1,-1 0-1,1-1 0,14-5 0,-13 3-12,1-1-1,-1-1 1,0 0 0,0 0-1,15-13 1,-20 16-20,-1-1 0,0 1 0,0 0-1,0-1 1,0 0 0,0 1 0,-1-1 0,0 0 0,0 0 0,0 0 0,0-1 0,-1 1-1,1 0 1,-1-1 0,0 1 0,0-6 0,-1 9-2,0 1 0,0-1 0,0 1 0,0-1-1,0 1 1,0-1 0,0 0 0,0 1 0,0-1 0,0 1 0,0-1 0,-1 1 0,1-1 0,0 1-1,0-1 1,-1 1 0,1-1 0,0 1 0,-1-1 0,1 1 0,0-1 0,-1 1 0,1 0-1,-1-1 1,1 1 0,-1 0 0,1-1 0,-1 1 0,1 0 0,-1-1 0,0 1 0,-20 4-67,-18 20-27,29-16 129,1 1 0,0 0-1,1 0 1,0 1 0,1 0-1,0 0 1,0 1 0,1 0-1,-5 12 1,11-22-29,0-1 0,0 1 0,0 0 0,0-1 0,1 1 0,-1 0 0,0-1 0,0 1 0,1 0 0,-1-1 0,0 1 0,1 0 0,-1-1 0,0 1 0,1-1 0,-1 1 0,1-1 0,-1 1 0,1-1 0,-1 1 0,1-1 0,0 0 0,-1 1 0,1-1 0,0 0 0,-1 1 0,1-1 0,-1 0 0,1 0 0,0 0 0,0 0 0,-1 1 0,1-1 0,0 0 0,-1 0 0,1 0 0,0 0 0,-1-1 0,1 1 0,0 0 0,-1 0 1,2 0-1,36-3 73,-36 2-73,81-12 40,-27 4-516,104-5 0,-159 14 521,0 0 1,0 0-1,0 0 1,0 0-1,0 0 1,0 0-1,-1 0 1,1 0-1,0 0 1,0 0-1,0 0 1,0-1-1,0 1 0,0 0 1,-1-1-1,1 1 1,0 0-1,0-1 1,0 1-1,-1-1 1,1 0-1,0 1 1,-1-1-1,1 1 1,0-1-1,-1 0 1,2-1-1,-6-24 1930,2 21-2133,-6-27 484,-3 1 0,-20-44 0,31 67-2008,11 10 705,25 16-131,-20-10 168,12 4-2398,0-1 0,57 13 0,-33-14-5139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19.685"/>
    </inkml:context>
    <inkml:brush xml:id="br0">
      <inkml:brushProperty name="width" value="0.025" units="cm"/>
      <inkml:brushProperty name="height" value="0.025" units="cm"/>
    </inkml:brush>
  </inkml:definitions>
  <inkml:trace contextRef="#ctx0" brushRef="#br0">1 31 17521,'0'0'5247,"0"8"-4558,1 7-390,-2-3-158,2 0 1,0 0-1,0-1 0,1 1 1,4 15-1,-5-25-128,0 0 0,-1 0 0,1 0 1,0 0-1,0 0 0,0 0 0,0-1 0,0 1 0,1 0 0,-1-1 1,0 1-1,1-1 0,0 1 0,-1-1 0,1 1 0,0-1 1,-1 0-1,1 0 0,0 0 0,0 0 0,0 0 0,0-1 1,0 1-1,0 0 0,0-1 0,0 1 0,0-1 0,0 0 0,1 0 1,-1 0-1,0 0 0,0 0 0,0 0 0,0-1 0,0 1 1,0-1-1,0 1 0,3-3 0,1 1-6,-1-1 0,0 0-1,0 0 1,0-1 0,0 0 0,0 0-1,-1 0 1,0 0 0,0 0-1,0-1 1,0 0 0,-1 0 0,0 0-1,0 0 1,3-7 0,-1 3 119,-1-1 0,0 0 0,-1 1 0,0-1 0,0-1 0,-1 1 0,2-21 0,-16 65 1388,2-5-1341,7-17-99,2 1 0,0 0 0,0 0 0,1 1 0,2 12 0,-2-21-242,1-1 0,0 1 0,0-1 0,1 0 0,-1 1 0,1-1 0,0 0 0,3 4 0,-4-6-179,0 0-1,1 0 1,-1 0 0,1-1 0,0 1-1,-1-1 1,1 1 0,0-1-1,0 0 1,0 1 0,0-1 0,0 0-1,0 0 1,0-1 0,0 1-1,0 0 1,3 0 0,17 0-8531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0.854"/>
    </inkml:context>
    <inkml:brush xml:id="br0">
      <inkml:brushProperty name="width" value="0.025" units="cm"/>
      <inkml:brushProperty name="height" value="0.025" units="cm"/>
    </inkml:brush>
  </inkml:definitions>
  <inkml:trace contextRef="#ctx0" brushRef="#br0">137 66 12876,'0'0'4618,"-1"-9"-2307,1 7-2192,0 0 0,0-1 0,0 1 0,-1 0-1,1 0 1,0-1 0,-1 1 0,1 0 0,-1 0-1,0 0 1,0 0 0,0 0 0,0 0 0,0 0 0,0 0-1,0 0 1,-1 0 0,1 1 0,-1-1 0,1 0-1,-1 1 1,0 0 0,0-1 0,0 1 0,1 0-1,-1 0 1,0 0 0,0 0 0,-1 0 0,1 0-1,0 1 1,0-1 0,0 0 0,0 1 0,-1 0-1,1 0 1,0 0 0,0 0 0,-1 0 0,1 0-1,0 0 1,0 1 0,0-1 0,-1 1 0,1 0 0,-4 1-1,2 0-67,1 0-1,-1 1 1,0-1-1,0 1 0,1 0 1,-1 0-1,1 0 1,0 0-1,0 1 1,0-1-1,1 1 0,-5 7 1,5-8-38,1-1 1,-1 1 0,1 0-1,-1 0 1,1 0 0,0 0-1,0 0 1,0 0 0,1 0-1,-1 0 1,1 0 0,0 0 0,0 1-1,0-1 1,0 0 0,0 0-1,1 0 1,-1 0 0,2 5-1,0-6-6,-1-1-1,1 1 1,0-1-1,-1 0 1,1 0-1,0 0 1,0 0-1,0 0 1,0 0-1,0 0 1,0 0-1,0-1 1,0 1-1,0-1 1,0 1-1,0-1 1,0 0 0,0 0-1,4 0 1,44-3 92,-36 0-87,-1-1 0,1 0 0,0 0 0,-1-2-1,18-9 1,-23 11-16,0 0 1,0-1-1,-1 0 0,0 0 0,0-1 0,0 0 0,-1 0 0,1-1 0,8-11 0,-39 35-92,17-11 212,1 1 1,1 0 0,-1 0-1,1 1 1,1 0-1,-1 0 1,2 0 0,-1 0-1,1 0 1,0 1 0,0 0-1,-1 9 1,5-17-96,-1-1 1,1 1-1,-1-1 0,1 1 1,0 0-1,-1-1 0,1 1 1,0-1-1,-1 0 0,1 1 1,0-1-1,-1 1 0,1-1 1,0 0-1,0 0 1,0 1-1,-1-1 0,1 0 1,0 0-1,0 0 0,0 0 1,-1 0-1,1 0 0,0 0 1,0 0-1,0 0 0,1-1 1,26-2 309,-19-1-297,-1 0-1,0 0 1,0-1 0,0 0 0,-1-1 0,1 1 0,8-10 0,13-10-33,-39 36-227,10-11 234,0 1 1,-1-1-1,1 1 1,0-1 0,0 0-1,0 1 1,-1-1-1,1 0 1,0 1-1,-1-1 1,1 0-1,0 1 1,-1-1-1,1 0 1,0 1-1,-1-1 1,1 0 0,-1 0-1,1 0 1,0 1-1,-1-1 1,1 0-1,-1 0 1,1 0-1,-1 0 1,1 0-1,0 0 1,-1 0-1,1 0 1,-1 0-1,1 0 1,-1 0 0,1 0-1,-1 0 1,1 0-1,0 0 1,-1-1-1,0 1 1,2-2-1,1 1 1,-1 0-1,1 0 1,-1-1-1,1 1 1,-1 0-1,1 0 1,0 0-1,-1 0 1,1 1-1,0-1 1,0 0-1,0 1 1,3-1 0,19-10 135,-22 7-147,1 0 0,1 0 0,-1 0 0,0 1 0,1-1 0,0 1 0,0 0 0,0 0 0,0 0-1,0 0 1,1 1 0,-1 0 0,10-4 0,-13 6-34,-1-8-13587,0 4 6364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2.435"/>
    </inkml:context>
    <inkml:brush xml:id="br0">
      <inkml:brushProperty name="width" value="0.025" units="cm"/>
      <inkml:brushProperty name="height" value="0.025" units="cm"/>
    </inkml:brush>
  </inkml:definitions>
  <inkml:trace contextRef="#ctx0" brushRef="#br0">277 76 10122,'1'-3'586,"0"1"1,1 0 0,-1-1 0,-1 1-1,1 0 1,0-1 0,0 1 0,-1-1 0,0 0-1,1 1 1,-1-1 0,0 1 0,0-1-1,0 1 1,-1-4 0,0 5-387,1-1 0,-1 1-1,0-1 1,0 1 0,0-1 0,1 1 0,-1 0-1,0 0 1,-1-1 0,1 1 0,0 0-1,0 0 1,0 0 0,-1 0 0,1 0 0,0 1-1,-1-1 1,-1-1 0,-6 0-1,1 0 0,0 0 0,-1 0 0,1 1 0,0 1 0,-1-1 0,-13 2 0,12 1-149,1 1-1,-1-1 0,1 2 1,0-1-1,0 1 0,0 0 1,0 1-1,1 0 0,0 1 1,0 0-1,0 0 0,1 0 0,-1 1 1,2 0-1,-1 1 0,1-1 1,0 1-1,1 0 0,0 1 1,0-1-1,1 1 0,0 0 1,0 0-1,-3 17 0,6-26-46,1 1 0,0 0-1,0 0 1,0 0-1,0 0 1,0 0 0,0 0-1,0 0 1,0-1-1,1 1 1,-1 0 0,0 0-1,0 0 1,1 0-1,-1 0 1,1-1 0,-1 1-1,1 0 1,-1 0-1,1-1 1,-1 1 0,1 0-1,0-1 1,-1 1-1,1 0 1,0-1 0,-1 1-1,1-1 1,0 1-1,0-1 1,1 1 0,1 0 7,1-1 1,-1 1 0,0-1-1,0 0 1,0 0-1,1 0 1,-1 0 0,0 0-1,5-2 1,3-1 16,0 0 0,0 0 1,0-1-1,17-10 0,-3-3 40,-2-1 1,37-35-1,-5 3 660,-51 112-540,-6-37-131,0-13-10,1 0-1,0 0 0,2 20 1,0-30-36,-1 0 0,0 0 0,0 0 1,1 0-1,-1-1 0,1 1 0,-1 0 0,1-1 1,0 1-1,-1 0 0,1-1 0,0 1 1,0-1-1,0 1 0,0-1 0,1 1 1,-1-1-1,0 0 0,1 0 0,-1 1 1,1-1-1,-1 0 0,1 0 0,-1 0 1,1-1-1,0 1 0,-1 0 0,1-1 0,0 1 1,2 0-1,3-1 34,1 0 0,0 0 0,-1-1 0,1 0 0,-1 0 0,1 0 0,-1-1 0,1 0 0,-1-1 0,0 0 0,0 0 0,0 0 0,0-1 1,11-8-1,-13 9-14,0-1 0,-1 0 0,1 0 0,-1 0 1,0 0-1,0-1 0,0 0 0,0 0 1,-1 0-1,0 0 0,0 0 0,0 0 1,-1-1-1,0 0 0,0 1 0,0-1 0,-1 0 1,0 0-1,1-8 0,-2 13-32,0 1 0,0 0 0,0 0 0,0-1 0,0 1 0,-1 0 0,1-1 0,0 1 1,0 0-1,0 0 0,0-1 0,-1 1 0,1 0 0,0 0 0,0-1 0,0 1 0,-1 0 0,1 0 0,0 0 0,0 0 0,-1-1 0,1 1 0,0 0 0,-1 0 0,1 0 0,0 0 0,0 0 0,-1 0 0,1 0 0,0 0 0,-1 0 0,1 0 0,0 0 0,-1 0 1,1 0-1,0 0 0,0 0 0,-1 0 0,1 0 0,0 0 0,-1 0 0,1 0 0,0 1 0,0-1 0,-1 0 0,1 0 0,0 0 0,-1 1 0,-15 7-126,2 4 140,0 0 1,1 1-1,0 1 1,2 0-1,-19 28 1,30-43-2,1 1 1,-1 0-1,1 0 1,-1 0-1,1 0 1,-1 0-1,0 0 1,1 0-1,-1 0 1,1 0 0,-1 0-1,1 0 1,-1 0-1,1 0 1,-1 0-1,1 0 1,-1 0-1,1 1 1,-1-1-1,1 0 1,-1 0-1,0 1 1,1-1-1,-1 0 1,1 0-1,-1 1 1,0-1 0,1 0-1,-1 1 1,0-1-1,0 1 1,1-1-1,-1 0 1,0 1-1,0-1 1,1 1-1,-1-1 1,0 1-1,0-1 1,0 1-1,0-1 1,0 1-1,0-1 1,0 0 0,0 1-1,0-1 1,0 1-1,0-1 1,0 1-1,0-1 1,0 1-1,0-1 1,0 1-1,-1-1 1,1 1-1,0-1 1,0 0-1,-1 1 1,1-1 0,0 1-1,0-1 1,-1 0-1,1 1 1,40-14 275,-22 4-286,0 0 0,-1-1 0,0-1 0,-1 0 0,0-2 0,0 0 0,-2 0 0,1-1 0,17-25 0,-31 38-65,-12 19-107,-7 9 108,11-19 56,1-1 0,1 1 0,-1 1 1,1-1-1,1 1 0,0 0 0,0 0 0,0 0 0,1 1 0,-2 14 1,7-23-263,0 0-1,0 0 1,1-1 0,-1 1 0,0-1 0,1 1 0,-1-1 0,1 0 0,-1 0 0,0 0 0,1 0 0,3-1 0,-2 1-424,1-1-274,0 1-1,0-1 1,0 0-1,0 0 1,0 0-1,0-1 1,-1 1 0,9-5-1,15-8-7392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09:44:29.125"/>
    </inkml:context>
    <inkml:brush xml:id="br0">
      <inkml:brushProperty name="width" value="0.025" units="cm"/>
      <inkml:brushProperty name="height" value="0.025" units="cm"/>
    </inkml:brush>
  </inkml:definitions>
  <inkml:trace contextRef="#ctx0" brushRef="#br0">1 423 897,'0'-10'1713,"3"-43"5380,20-98-1,-7 68-2013,-11 47-5387,0-53-1,-5 89-59,-2 13-7997,2-1 1735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2.774"/>
    </inkml:context>
    <inkml:brush xml:id="br0">
      <inkml:brushProperty name="width" value="0.025" units="cm"/>
      <inkml:brushProperty name="height" value="0.025" units="cm"/>
    </inkml:brush>
  </inkml:definitions>
  <inkml:trace contextRef="#ctx0" brushRef="#br0">140 2 1057,'0'0'19336,"-10"-1"-17137,0 0-1622,0 1 0,0 0 0,0 1 0,-16 2 0,22-3-479,0 1-1,1 0 0,-1 0 0,1 1 0,-1-1 0,1 0 0,-1 1 0,1 0 0,0 0 0,0 0 0,0 0 0,0 1 0,0-1 0,1 1 1,-1-1-1,1 1 0,-1 0 0,-3 7 0,6-9-100,0 0-1,-1 0 1,1 0 0,0 0 0,0 0-1,0 0 1,0 0 0,0 0 0,0 0-1,0 0 1,1 0 0,-1 0-1,0 0 1,0 0 0,1 0 0,-1 0-1,1 0 1,-1 0 0,1-1 0,-1 1-1,1 0 1,-1 0 0,1 0 0,0-1-1,-1 1 1,1 0 0,0 0 0,0-1-1,0 1 1,0-1 0,-1 1 0,1-1-1,0 1 1,0-1 0,0 0 0,0 1-1,0-1 1,0 0 0,2 0-1,51 15-326,-38-12 156,4 2-205,43 13-1079,-59-16 1377,-1-1 1,1 0-1,-1 1 1,1 0-1,-1 0 1,0 0 0,0 0-1,0 0 1,0 1-1,0-1 1,0 1-1,4 6 1,-6-9 124,-1 1 0,1 0 0,-1 0-1,0-1 1,1 1 0,-1 0 0,0 0 0,0 0 0,0-1 0,0 1 0,1 0-1,-1 0 1,0 0 0,0 0 0,0-1 0,-1 1 0,1 0 0,0 0 0,0 0-1,0 0 1,-1-1 0,1 1 0,0 0 0,-1 0 0,1-1 0,-1 1 0,1 0-1,-1 0 1,-25 14 1197,-33-3 613,49-11-2051,0 0 496,-1-1-1,1 1 0,-20-3 0,5-9-1876,24 10 1304,1 0 0,-1 0 0,0 0-1,0 0 1,1 0 0,-1 0-1,1 0 1,-1 0 0,1 0-1,-1 0 1,1 0 0,-1-1-1,1 1 1,0 0 0,0 0-1,0 0 1,0-1 0,0 1-1,0 0 1,0-1 0,4-8-5876,8 1-4404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3.194"/>
    </inkml:context>
    <inkml:brush xml:id="br0">
      <inkml:brushProperty name="width" value="0.025" units="cm"/>
      <inkml:brushProperty name="height" value="0.025" units="cm"/>
    </inkml:brush>
  </inkml:definitions>
  <inkml:trace contextRef="#ctx0" brushRef="#br0">145 140 17713,'0'0'3331,"-8"-7"-2568,-29-17-277,36 23-465,0 0 0,-1 1-1,1 0 1,0-1 0,-1 1 0,1 0-1,0 0 1,-1 0 0,1 0 0,0 0-1,-1 0 1,1 0 0,0 0 0,-1 0 0,1 1-1,0-1 1,-1 0 0,1 1 0,0-1-1,0 1 1,-1 0 0,1-1 0,0 1-1,0 0 1,0 0 0,-2 1 0,-21 29 690,20-24-424,-1 0-43,0 1-1,1-1 1,0 1-1,0 0 1,1 1 0,0-1-1,-3 11 1,6-18-233,0 1 0,-1 0-1,1 0 1,0-1 0,0 1 0,0 0 0,0 0 0,0-1 0,0 1 0,1 0 0,-1 0 0,0-1 0,1 1 0,0 0-1,-1-1 1,1 1 0,0-1 0,0 1 0,0-1 0,0 1 0,0-1 0,0 1 0,0-1 0,0 0 0,1 0 0,-1 0-1,0 0 1,1 0 0,-1 0 0,1 0 0,-1 0 0,1 0 0,0-1 0,-1 1 0,1 0 0,0-1 0,-1 0 0,1 1-1,0-1 1,-1 0 0,1 0 0,2 0 0,6 0-27,0 0 0,0 0 0,0-1-1,0 0 1,-1-1 0,1 0 0,0-1 0,-1 0 0,1 0-1,-1-1 1,0 0 0,0-1 0,-1 0 0,1 0-1,-1-1 1,0 0 0,-1 0 0,1-1 0,5-7-1,-4 4 44,0 0-1,-1-1 0,-1 1 0,0-1 1,0-1-1,-1 1 0,0-1 0,-1 0 0,-1-1 1,0 1-1,0-1 0,-1 0 0,-1 0 0,1-16 1,-3 29 3,0 0 1,0-1 0,0 1-1,0 0 1,0 0 0,1-1-1,-1 1 1,0 0 0,0 0-1,0-1 1,0 1 0,0 0-1,-1 0 1,1-1 0,0 1-1,0 0 1,0-1 0,0 1-1,0 0 1,0 0 0,0-1 0,0 1-1,-1 0 1,1 0 0,0 0-1,0-1 1,0 1 0,0 0-1,-1 0 1,1 0 0,0-1-1,0 1 1,-1 0 0,1 0-1,0 0 1,0 0 0,-1 0-1,1 0 1,0 0 0,-11 6 529,-9 17-159,8-6-272,1-1 0,0 2-1,2-1 1,0 2-1,1-1 1,0 1 0,2 0-1,0 1 1,2-1-1,-4 27 1,8-44-176,0 0-1,0 1 1,0-1-1,1 0 1,-1 1-1,1-1 1,-1 0-1,1 0 1,0 0-1,0 1 1,0-1-1,0 0 1,0 0-1,0 0 1,1 0-1,-1-1 1,1 1-1,-1 0 1,1-1-1,0 1 1,-1-1-1,1 1 1,0-1-1,0 0 1,0 1-1,0-1 1,0 0-1,0-1 1,3 2-1,0-1-577,0 0 1,-1 0-1,1 0 1,0 0-1,0-1 0,0 0 1,0 0-1,-1 0 0,1-1 1,0 0-1,0 1 1,-1-2-1,9-2 0,10-10-6464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3.758"/>
    </inkml:context>
    <inkml:brush xml:id="br0">
      <inkml:brushProperty name="width" value="0.025" units="cm"/>
      <inkml:brushProperty name="height" value="0.025" units="cm"/>
    </inkml:brush>
  </inkml:definitions>
  <inkml:trace contextRef="#ctx0" brushRef="#br0">0 37 11371,'0'0'13783,"9"6"-13382,0-1-367,0 0 0,1-1 0,-1-1 0,0 1-1,1-2 1,11 3 0,-19-4-29,0-1 0,-1 1-1,1-1 1,0 0-1,0 1 1,0-1 0,0 0-1,0 0 1,-1 0 0,1 0-1,0-1 1,0 1 0,0 0-1,0-1 1,-1 1-1,1-1 1,0 0 0,0 0-1,-1 0 1,1 1 0,-1-1-1,1-1 1,-1 1-1,1 0 1,-1 0 0,1 0-1,-1-1 1,0 1 0,0-1-1,0 1 1,0-1 0,0 0-1,0 1 1,0-1-1,-1 0 1,1 1 0,0-1-1,-1 0 1,1 0 0,-1 0-1,0 0 1,0 1-1,0-1 1,0 0 0,0 0-1,0 0 1,0 0 0,-1-1-1,1 2-3,-1-1 0,1 1-1,0 0 1,-1 0 0,1 0-1,-1 0 1,1 0 0,-1 1-1,0-1 1,1 0 0,-1 0 0,0 0-1,0 0 1,1 1 0,-1-1-1,0 0 1,0 1 0,0-1-1,0 1 1,0-1 0,0 1-1,0-1 1,0 1 0,0 0-1,0 0 1,0-1 0,0 1-1,-1 0 1,1 0 0,0 0 0,0 0-1,0 0 1,0 0 0,0 0-1,0 1 1,0-1 0,0 0-1,-2 1 1,-2 0-2,0 0 1,0 0-1,1 1 0,-1 0 1,1-1-1,-1 1 0,-6 5 1,5-2 28,0 0 1,1 1-1,0 0 1,0 0-1,0 0 1,1 1-1,0-1 1,0 1-1,1 0 1,-4 11-1,6-16-20,0 0-1,0-1 1,1 1-1,-1 0 1,1 0-1,0 0 1,0 0-1,-1 0 1,1-1 0,0 1-1,1 0 1,-1 0-1,0 0 1,0 0-1,1 0 1,-1-1-1,1 1 1,0 0-1,-1 0 1,1-1-1,0 1 1,0 0-1,0-1 1,0 1-1,0-1 1,1 1-1,-1-1 1,0 0-1,1 1 1,-1-1 0,1 0-1,-1 0 1,1 0-1,-1 0 1,1 0-1,0 0 1,0-1-1,-1 1 1,1-1-1,0 1 1,0-1-1,0 1 1,0-1-1,0 0 1,-1 0-1,4 0 1,16 0-109,0 0 0,0-1 1,0-1-1,-1-1 0,1 0 0,-1-2 0,35-12 1,-36 11 57,-18 5 87,1 0-1,-1 1 1,0-1-1,0 1 0,1 0 1,-1-1-1,0 1 1,0 0-1,1 0 1,-1 0-1,0 0 1,1 0-1,-1 0 1,0 0-1,1 0 0,-1 0 1,0 1-1,0-1 1,1 1-1,1 0 1,1 21 1631,-3-3-1647,0-18-10,0 0 0,0 0 0,0 0 0,0 0 0,0 0 0,0-1 0,0 1 0,0 0 0,0 0 0,0-1 0,1 1 0,-1-1 0,0 1 0,1-1 0,-1 1 0,0-1 0,1 0 0,-1 0 0,0 0 0,1 0 0,-1 0 0,1 0 0,-1 0 0,0 0 0,2-1 0,39-3 165,-27 0-242,0-1-1,28-14 0,-33 13 18,0 1-1,0 1 1,0 0 0,1 0-1,-1 1 1,1 0 0,22-2-1,-33 6 90,1 0-1,0 0 0,0 0 0,-1 0 1,1 0-1,-1 0 0,1 0 0,-1 1 1,1-1-1,-1 0 0,0 0 0,1 0 0,-1 0 1,0 1-1,0-1 0,0 0 0,0 0 1,0 0-1,0 1 0,0 0 0,-1 38 853,1-31-436,0-8-456,1 0 1,-1 0-1,0 0 0,1-1 0,-1 1 0,0 0 0,1-1 0,-1 1 1,1 0-1,-1-1 0,1 1 0,-1-1 0,1 1 0,0 0 0,-1-1 1,1 0-1,0 1 0,-1-1 0,1 1 0,0-1 0,0 0 0,-1 1 1,1-1-1,0 0 0,0 0 0,0 0 0,-1 0 0,1 0 0,0 0 1,0 0-1,1 0 0,35 0-422,-26 0-103,32-4-3358,-15-1-2274,-5-2-2786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4.089"/>
    </inkml:context>
    <inkml:brush xml:id="br0">
      <inkml:brushProperty name="width" value="0.025" units="cm"/>
      <inkml:brushProperty name="height" value="0.025" units="cm"/>
    </inkml:brush>
  </inkml:definitions>
  <inkml:trace contextRef="#ctx0" brushRef="#br0">286 0 19699,'0'0'5562,"-6"8"-4339,-16 15-628,-1 0 1,0-2-1,-40 28 1,34-28-527,1 2 0,1 0 0,-29 34 0,48-41-660,17-14-1267,23-18-1010,-11-1 455,-1-1 0,-2-1 0,22-27 0,-5 3-2183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4.421"/>
    </inkml:context>
    <inkml:brush xml:id="br0">
      <inkml:brushProperty name="width" value="0.025" units="cm"/>
      <inkml:brushProperty name="height" value="0.025" units="cm"/>
    </inkml:brush>
  </inkml:definitions>
  <inkml:trace contextRef="#ctx0" brushRef="#br0">184 23 1858,'0'-1'468,"0"0"1,0 1-1,0-1 1,0 0-1,0 0 1,0 0 0,0 0-1,0 1 1,0-1-1,1 0 1,-1 0-1,0 0 1,0 1-1,1-1 1,-1 0-1,1 0 1,-1 1-1,1-1 1,-1 0 0,1 1-1,-1-1 1,1 0-1,-1 1 1,1-1-1,0 1 1,-1-1-1,1 1 1,0-1-1,0 1 1,-1 0-1,2-1 1,3 13 6188,-7 5-6030,-11 35 806,6-29-1118,1 0 1,1 1 0,1-1-1,-2 36 1,6-45-779,0-1 631,0 0-1,1-1 1,3 20 0,4-10-2809,4-2-3585</inkml:trace>
  <inkml:trace contextRef="#ctx0" brushRef="#br0" timeOffset="1">1 160 15631,'0'0'8744,"55"-7"-7943,-17 7-577,5 2-224,-2 4-577,-3-3-1569,-4-3-2562,-5 0-11948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4.973"/>
    </inkml:context>
    <inkml:brush xml:id="br0">
      <inkml:brushProperty name="width" value="0.025" units="cm"/>
      <inkml:brushProperty name="height" value="0.025" units="cm"/>
    </inkml:brush>
  </inkml:definitions>
  <inkml:trace contextRef="#ctx0" brushRef="#br0">10 1 18161,'0'0'7655,"-10"47"-17616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5.321"/>
    </inkml:context>
    <inkml:brush xml:id="br0">
      <inkml:brushProperty name="width" value="0.025" units="cm"/>
      <inkml:brushProperty name="height" value="0.025" units="cm"/>
    </inkml:brush>
  </inkml:definitions>
  <inkml:trace contextRef="#ctx0" brushRef="#br0">14 0 12620,'0'0'9097,"-14"51"-7464,18-51-1409,6 0-96,3-5-768,-1-8-2147,3-5-5092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5.965"/>
    </inkml:context>
    <inkml:brush xml:id="br0">
      <inkml:brushProperty name="width" value="0.025" units="cm"/>
      <inkml:brushProperty name="height" value="0.025" units="cm"/>
    </inkml:brush>
  </inkml:definitions>
  <inkml:trace contextRef="#ctx0" brushRef="#br0">18 153 7623,'0'0'15054,"2"11"-14781,1 8-247,-1 1 1,-1-1 0,0 0-1,-2 1 1,0-1 0,-1 0 0,-2 0-1,1 0 1,-13 35 0,18-60-483,-1 1 1,0-1 0,0 1 0,0-1-1,-1 1 1,0-10 0,1-11-565,11-155-4351,-11 130 6338,-1 20 3635,0 48-4326,2 0 1,0-1 0,0 1 0,2 0 0,0-1-1,12 30 1,-15-40-163,1-1-1,0 0 0,1-1 1,-1 1-1,1 0 0,0-1 1,0 1-1,0-1 0,1 0 1,-1 0-1,1 0 0,0-1 1,0 0-1,1 1 0,-1-1 1,1 0-1,-1-1 0,1 1 1,0-1-1,0 0 0,0 0 1,0-1-1,0 0 0,1 1 1,7-1-1,-9-1-2,-1-1 0,0 0 0,0 0 0,0 0 0,1-1 0,-1 1 0,0-1-1,0 0 1,-1 0 0,1 0 0,0 0 0,-1 0 0,1 0 0,-1-1 0,0 1 0,0-1 0,0 0 0,0 0 0,0 1-1,0-1 1,-1-1 0,0 1 0,1 0 0,-1 0 0,0 0 0,0-4 0,4-8-52,-1 0-1,-1-1 1,0 1 0,1-23 0,-3 22-59,0-46 155,-1 60-197,0 0 0,0-1 1,0 1-1,0 0 0,0 0 1,-1 0-1,1-1 0,-1 1 0,0 0 1,0 0-1,0 0 0,0 0 1,0 0-1,0 0 0,0 0 0,0 1 1,-1-1-1,1 0 0,-1 1 1,-2-3-1,4 4-43,-1-1-1,1 1 1,-1 0 0,1 0-1,-1-1 1,1 1-1,-1 0 1,1 0 0,0 0-1,-1 0 1,1 0 0,-1 0-1,1 0 1,-1 0 0,1 0-1,-1 0 1,1 0 0,-1 0-1,1 0 1,-1 0 0,1 0-1,-1 0 1,1 1 0,-1-1-1,1 0 1,-1 0 0,1 1-1,0-1 1,-1 0-1,1 1 1,-1-1 0,1 0-1,0 1 1,-1-1 0,1 0-1,0 1 1,0-1 0,-1 1-1,1-1 1,0 1 0,0-1-1,0 0 1,-1 1 0,1-1-1,0 1 1,0-1 0,0 1-1,0 0 1,-1 29-5244,1-23 3143,0 12-3969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6.308"/>
    </inkml:context>
    <inkml:brush xml:id="br0">
      <inkml:brushProperty name="width" value="0.025" units="cm"/>
      <inkml:brushProperty name="height" value="0.025" units="cm"/>
    </inkml:brush>
  </inkml:definitions>
  <inkml:trace contextRef="#ctx0" brushRef="#br0">100 124 7399,'0'0'12353,"9"-11"-10586,28-34-913,-35 43-821,0 0 0,-1 0 0,1 0 0,-1 0-1,0 0 1,0 0 0,0 0 0,0 0 0,0 0 0,0-1-1,0 1 1,-1 0 0,1-1 0,-1 1 0,0 0 0,1-1-1,-1 1 1,0-1 0,-1-2 0,0 3-12,1 1 1,-1 0 0,0 0-1,0-1 1,0 1-1,0 0 1,0 0 0,0 0-1,0 0 1,0 0-1,0 0 1,-1 1-1,1-1 1,0 0 0,0 1-1,-1-1 1,1 0-1,-1 1 1,1 0-1,0-1 1,-1 1 0,-2 0-1,-1-1 36,0 0-1,-1 1 0,1 0 1,-1 1-1,1-1 1,-1 1-1,1 0 1,0 0-1,-1 0 1,1 1-1,0 0 0,0 0 1,-9 5-1,10-3-25,-1 0 0,1 0-1,0 1 1,1-1-1,-1 1 1,1 0 0,0 0-1,0 0 1,0 0-1,1 1 1,-1-1 0,1 1-1,1-1 1,-1 1-1,-1 11 1,3-14-10,0-1-1,0 1 1,0 0-1,0 0 1,1-1-1,-1 1 1,1 0-1,0-1 1,-1 1-1,1 0 1,0-1-1,1 1 1,-1-1-1,0 1 1,1-1-1,-1 0 1,1 0-1,0 0 1,0 0-1,0 0 1,0 0-1,0 0 1,0 0-1,0-1 1,1 1-1,-1-1 1,0 0-1,1 1 1,-1-1-1,1 0 1,0-1-1,-1 1 1,1 0-1,0-1 1,3 1-1,5 1-41,0-1 0,0 0 1,0 0-1,0-1 0,0-1 0,0 0 0,15-3 0,-21 2-327,0 1 0,0-1-1,0 0 1,0 0 0,0-1 0,0 0-1,5-4 1,-6 4-446,-1 0 0,1 0-1,-1-1 1,0 1 0,0-1 0,0 0-1,0 0 1,-1 0 0,3-6 0,5-18-7161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10:30:27.272"/>
    </inkml:context>
    <inkml:brush xml:id="br0">
      <inkml:brushProperty name="width" value="0.025" units="cm"/>
      <inkml:brushProperty name="height" value="0.025" units="cm"/>
    </inkml:brush>
  </inkml:definitions>
  <inkml:trace contextRef="#ctx0" brushRef="#br0">71 30 8136,'0'0'8760,"0"12"-8002,-16 248 4281,10-214-4576,1 1 0,1 62-1,12-94-448,-8-14-24,0-1 0,0 0 0,0 0 0,1 0-1,-1 0 1,0 0 0,0 0 0,1 0 0,-1 0 0,0 0 0,0 1 0,1-1 0,-1 0-1,0 0 1,0 0 0,1 0 0,-1-1 0,0 1 0,0 0 0,1 0 0,-1 0 0,0 0-1,0 0 1,1 0 0,-1 0 0,0 0 0,0 0 0,0-1 0,1 1 0,-1 0 0,0 0-1,0 0 1,0 0 0,1-1 0,-1 1 0,0 0 0,0 0 0,0 0 0,0-1 0,0 1-1,0 0 1,1 0 0,-1-1 0,0 1 0,0 0 0,0 0 0,0-1 0,0 1 0,0 0-1,0 0 1,0-1 0,0 1 0,0 0 0,0 0 0,0-1 0,0 1 0,0 0 0,-1 0-1,1 0 1,0-1 0,0-22-424,0 0 0,-2 1-1,0-1 1,-2 1 0,0 0 0,-11-30-1,8 25 483,0 1-1,2-2 0,-4-53 1,9 80-4,0 1 1,0-1-1,1 0 1,-1 1 0,1-1-1,-1 1 1,0-1-1,1 1 1,-1-1 0,1 1-1,-1 0 1,1-1 0,-1 1-1,1-1 1,0 1-1,-1 0 1,1 0 0,-1-1-1,1 1 1,0 0-1,-1 0 1,1 0 0,0 0-1,-1 0 1,1 0 0,0-1-1,-1 2 1,1-1-1,0 0 1,-1 0 0,1 0-1,0 0 1,-1 0-1,1 0 1,-1 1 0,1-1-1,0 0 1,-1 1 0,1-1-1,-1 0 1,1 1-1,0 0 1,34 14-106,-32-13 152,9 3-97,0 1-1,1-2 1,0 0-1,0 0 1,22 3-1,-31-6-4,1-1-1,-1 1 0,1-1 1,-1 0-1,0 0 1,1-1-1,-1 1 0,1-1 1,-1 0-1,0 0 0,1 0 1,-1-1-1,0 0 0,0 1 1,0-1-1,0-1 1,-1 1-1,1-1 0,0 1 1,5-7-1,-2 0 0,0-1 0,-1 0 1,0-1-1,0 1 0,-2-1 0,1 0 0,-1-1 1,-1 1-1,0-1 0,0 1 0,-1-1 0,-1 0 0,0-18 1,-1 30 8,0 0 1,0 0-1,0 0 1,0 1 0,0-1-1,0 0 1,-1 0-1,1 0 1,0 0-1,0 0 1,0 0 0,0 1-1,0-1 1,-1 0-1,1 0 1,0 0-1,0 0 1,0 0 0,0 0-1,-1 0 1,1 0-1,0 0 1,0 0 0,0 0-1,-1 0 1,1 0-1,0 0 1,0 0-1,0 0 1,0 0 0,-1 0-1,1 0 1,0 0-1,0 0 1,0 0 0,0-1-1,-1 1 1,1 0-1,0 0 1,0 0-1,0 0 1,0 0 0,0 0-1,-1 0 1,1-1-1,0 1 1,0 0 0,0 0-1,0 0 1,0 0-1,0-1 1,0 1-1,0 0 1,0 0 0,0 0-1,0 0 1,0-1-1,0 1 1,0 0 0,0 0-1,0 0 1,0 0-1,0-1 1,0 1-1,-10 14 97,-2 17 260,2 1 1,1 1 0,2-1-1,1 1 1,2 1 0,1-1-1,1 1 1,5 49 0,-3-80-326,1 0 0,-1 0 0,1 0 0,0 0-1,0 0 1,0 0 0,0 0 0,0 0 0,1-1 0,-1 1 0,1 0 0,0-1 0,0 1 0,0-1 0,0 1 0,0-1 0,4 3-1,-5-4-17,0 0 0,1-1 0,-1 1 0,0-1 0,0 1 0,1-1 0,-1 1-1,0-1 1,1 0 0,-1 1 0,0-1 0,1 0 0,-1 0 0,0 0-1,1 0 1,-1 0 0,1-1 0,-1 1 0,0 0 0,1-1 0,-1 1 0,0-1-1,0 1 1,1-1 0,-1 1 0,0-1 0,0 0 0,0 0 0,0 1-1,0-1 1,0 0 0,0 0 0,0 0 0,0 0 0,0 0 0,0-1-1,-1 1 1,1 0 0,0 0 0,-1 0 0,1-3 0,3-4 1,-1-1 0,0 0 1,0 0-1,-1 0 0,0 0 1,-1 0-1,0-1 0,0 1 0,-1-11 1,0 4 5,-2-1 0,1 0 0,-2 1 0,-5-20 0,6 29-37,2 3-13,-1 1-1,0 0 0,1 0 1,-1 0-1,0 0 0,-1 0 0,1 0 1,-1 0-1,1 0 0,-1 0 0,0 1 1,0-1-1,0 1 0,0-1 1,0 1-1,0 0 0,-1 0 0,-2-2 1,5 6-172,0 1-1,0 0 1,0-1 0,0 1 0,1-1 0,-1 1-1,1-1 1,0 0 0,0 1 0,-1-1 0,4 5-1,24 24-624,-20-24-1017,1 0 0,0 0 0,0-1 0,14 7 0,-17-9 853,1-1 1,1 0-1,-1-1 0,0 0 1,1 0-1,-1 0 0,9 0 1,-12-2 1175,1 0-1,0 0 1,-1 0 0,1-1 0,0 0 0,-1 0-1,7-2 1,-10 3 220,1-1 0,0 0-1,-1 0 1,1 0 0,-1 0-1,0 0 1,1 0 0,-1 0 0,0-1-1,0 1 1,1 0 0,-1-1 0,0 1-1,-1-1 1,1 1 0,0-1 0,0 0-1,1-3 1,-6-7 2397,3 11-2725,0 1 1,0-1-1,0 1 0,0 0 1,0-1-1,0 1 0,0 0 1,0 0-1,0 0 1,0 0-1,0 0 0,0 0 1,0 0-1,0 0 0,0 0 1,-1 1-1,0-1 1,-2 2 64,-1 0 1,1 0 0,0 0 0,0 1-1,0-1 1,1 1 0,-1 0-1,0 0 1,1 0 0,0 1 0,0-1-1,0 1 1,0 0 0,1-1 0,-1 1-1,1 0 1,0 1 0,0-1 0,-2 6-1,2-3 115,-1-1 0,1 1 0,1 0 0,-1 0 0,1 0 0,0 0 0,0 0 0,1 0-1,0 0 1,1 0 0,-1 0 0,3 8 0,-2-13-215,0 1 0,0-1 1,1 0-1,-1 0 0,1 0 0,-1 0 0,1 0 1,0 0-1,-1-1 0,1 1 0,0 0 0,0-1 0,1 0 1,-1 1-1,0-1 0,0 0 0,1 0 0,-1 0 1,0 0-1,1-1 0,-1 1 0,1-1 0,-1 1 0,1-1 1,-1 0-1,1 0 0,-1 0 0,1 0 0,-1 0 1,4-2-1,1 2 52,0-1 0,0 0 0,1-1 0,-1 0 1,0 0-1,0-1 0,-1 1 0,1-2 0,8-4 0,-9 3-1,0 0-1,0 0 0,0-1 0,0 0 0,-1 0 0,0-1 1,7-12-1,-10 15-52,0 1 1,0-1-1,0 0 1,-1 0-1,0 0 1,0 0-1,0 0 1,0 0-1,0 0 1,-1 0 0,0 0-1,0-1 1,0 1-1,0 0 1,-1 0-1,1 0 1,-2-4-1,1 6-61,0 0 1,-1 0-1,1 0 0,0 0 1,0 0-1,-1 1 0,1-1 0,-1 1 1,0-1-1,1 1 0,-1 0 1,0-1-1,0 1 0,0 0 0,0 0 1,0 0-1,0 0 0,0 1 1,0-1-1,0 0 0,0 1 1,-1 0-1,1-1 0,-3 1 0,4 0-147,-1 0-1,1 0 0,-1 0 1,1 0-1,-1 0 1,1 0-1,0 0 0,-1 1 1,1-1-1,-1 1 0,1-1 1,0 1-1,0-1 0,-1 1 1,1-1-1,0 1 0,0 0 1,0 0-1,-1 0 1,1 0-1,0 0 0,0 0 1,0 0-1,1 0 0,-1 0 1,0 0-1,0 1 0,1-1 1,-1 0-1,0 1 0,1-1 1,0 0-1,-1 1 1,1-1-1,0 0 0,-1 1 1,1-1-1,0 2 0,0-1-213,0-1-1,0 0 1,0 0-1,0 0 1,0 1-1,0-1 0,0 0 1,0 0-1,1 0 1,-1 0-1,0 1 1,1-1-1,-1 0 1,1 0-1,-1 0 1,1 0-1,0 0 0,-1 0 1,1 0-1,0 0 1,0 0-1,-1-1 1,1 1-1,0 0 1,0 0-1,0-1 1,0 1-1,2 0 0,11 5-5092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12.03.2024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90488" y="742950"/>
            <a:ext cx="6619875" cy="3724275"/>
          </a:xfrm>
          <a:ln/>
        </p:spPr>
      </p:sp>
      <p:sp>
        <p:nvSpPr>
          <p:cNvPr id="9728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9837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31</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32</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32</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33</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34</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35</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36</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37</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38</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39</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12.03.2024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12.03.2024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ustomXml" Target="../ink/ink78.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117" Type="http://schemas.openxmlformats.org/officeDocument/2006/relationships/image" Target="../media/image137.png"/><Relationship Id="rId21" Type="http://schemas.openxmlformats.org/officeDocument/2006/relationships/customXml" Target="../ink/ink88.xml"/><Relationship Id="rId42" Type="http://schemas.openxmlformats.org/officeDocument/2006/relationships/image" Target="../media/image100.png"/><Relationship Id="rId63" Type="http://schemas.openxmlformats.org/officeDocument/2006/relationships/customXml" Target="../ink/ink109.xml"/><Relationship Id="rId84" Type="http://schemas.openxmlformats.org/officeDocument/2006/relationships/customXml" Target="../ink/ink120.xml"/><Relationship Id="rId138" Type="http://schemas.openxmlformats.org/officeDocument/2006/relationships/customXml" Target="../ink/ink147.xml"/><Relationship Id="rId107" Type="http://schemas.openxmlformats.org/officeDocument/2006/relationships/image" Target="../media/image132.png"/><Relationship Id="rId11" Type="http://schemas.openxmlformats.org/officeDocument/2006/relationships/customXml" Target="../ink/ink83.xml"/><Relationship Id="rId32" Type="http://schemas.openxmlformats.org/officeDocument/2006/relationships/image" Target="../media/image95.png"/><Relationship Id="rId37" Type="http://schemas.openxmlformats.org/officeDocument/2006/relationships/customXml" Target="../ink/ink96.xml"/><Relationship Id="rId53" Type="http://schemas.openxmlformats.org/officeDocument/2006/relationships/customXml" Target="../ink/ink104.xml"/><Relationship Id="rId58" Type="http://schemas.openxmlformats.org/officeDocument/2006/relationships/image" Target="../media/image108.png"/><Relationship Id="rId74" Type="http://schemas.openxmlformats.org/officeDocument/2006/relationships/image" Target="../media/image116.png"/><Relationship Id="rId79" Type="http://schemas.openxmlformats.org/officeDocument/2006/relationships/customXml" Target="../ink/ink117.xml"/><Relationship Id="rId102" Type="http://schemas.openxmlformats.org/officeDocument/2006/relationships/customXml" Target="../ink/ink129.xml"/><Relationship Id="rId123" Type="http://schemas.openxmlformats.org/officeDocument/2006/relationships/image" Target="../media/image140.png"/><Relationship Id="rId128" Type="http://schemas.openxmlformats.org/officeDocument/2006/relationships/customXml" Target="../ink/ink142.xml"/><Relationship Id="rId5" Type="http://schemas.openxmlformats.org/officeDocument/2006/relationships/customXml" Target="../ink/ink80.xml"/><Relationship Id="rId90" Type="http://schemas.openxmlformats.org/officeDocument/2006/relationships/customXml" Target="../ink/ink123.xml"/><Relationship Id="rId95" Type="http://schemas.openxmlformats.org/officeDocument/2006/relationships/image" Target="../media/image126.png"/><Relationship Id="rId22" Type="http://schemas.openxmlformats.org/officeDocument/2006/relationships/image" Target="../media/image90.png"/><Relationship Id="rId27" Type="http://schemas.openxmlformats.org/officeDocument/2006/relationships/customXml" Target="../ink/ink91.xml"/><Relationship Id="rId43" Type="http://schemas.openxmlformats.org/officeDocument/2006/relationships/customXml" Target="../ink/ink99.xml"/><Relationship Id="rId48" Type="http://schemas.openxmlformats.org/officeDocument/2006/relationships/image" Target="../media/image103.png"/><Relationship Id="rId64" Type="http://schemas.openxmlformats.org/officeDocument/2006/relationships/image" Target="../media/image111.png"/><Relationship Id="rId69" Type="http://schemas.openxmlformats.org/officeDocument/2006/relationships/customXml" Target="../ink/ink112.xml"/><Relationship Id="rId113" Type="http://schemas.openxmlformats.org/officeDocument/2006/relationships/image" Target="../media/image135.png"/><Relationship Id="rId118" Type="http://schemas.openxmlformats.org/officeDocument/2006/relationships/customXml" Target="../ink/ink137.xml"/><Relationship Id="rId134" Type="http://schemas.openxmlformats.org/officeDocument/2006/relationships/customXml" Target="../ink/ink145.xml"/><Relationship Id="rId139" Type="http://schemas.openxmlformats.org/officeDocument/2006/relationships/image" Target="../media/image148.png"/><Relationship Id="rId80" Type="http://schemas.openxmlformats.org/officeDocument/2006/relationships/image" Target="../media/image119.png"/><Relationship Id="rId85" Type="http://schemas.openxmlformats.org/officeDocument/2006/relationships/image" Target="../media/image121.png"/><Relationship Id="rId12" Type="http://schemas.openxmlformats.org/officeDocument/2006/relationships/image" Target="../media/image85.png"/><Relationship Id="rId17" Type="http://schemas.openxmlformats.org/officeDocument/2006/relationships/customXml" Target="../ink/ink86.xml"/><Relationship Id="rId33" Type="http://schemas.openxmlformats.org/officeDocument/2006/relationships/customXml" Target="../ink/ink94.xml"/><Relationship Id="rId38" Type="http://schemas.openxmlformats.org/officeDocument/2006/relationships/image" Target="../media/image98.png"/><Relationship Id="rId59" Type="http://schemas.openxmlformats.org/officeDocument/2006/relationships/customXml" Target="../ink/ink107.xml"/><Relationship Id="rId103" Type="http://schemas.openxmlformats.org/officeDocument/2006/relationships/image" Target="../media/image130.png"/><Relationship Id="rId108" Type="http://schemas.openxmlformats.org/officeDocument/2006/relationships/customXml" Target="../ink/ink132.xml"/><Relationship Id="rId124" Type="http://schemas.openxmlformats.org/officeDocument/2006/relationships/customXml" Target="../ink/ink140.xml"/><Relationship Id="rId129" Type="http://schemas.openxmlformats.org/officeDocument/2006/relationships/image" Target="../media/image143.png"/><Relationship Id="rId54" Type="http://schemas.openxmlformats.org/officeDocument/2006/relationships/image" Target="../media/image106.png"/><Relationship Id="rId70" Type="http://schemas.openxmlformats.org/officeDocument/2006/relationships/image" Target="../media/image114.png"/><Relationship Id="rId75" Type="http://schemas.openxmlformats.org/officeDocument/2006/relationships/customXml" Target="../ink/ink115.xml"/><Relationship Id="rId91" Type="http://schemas.openxmlformats.org/officeDocument/2006/relationships/image" Target="../media/image124.png"/><Relationship Id="rId96" Type="http://schemas.openxmlformats.org/officeDocument/2006/relationships/customXml" Target="../ink/ink126.xml"/><Relationship Id="rId140" Type="http://schemas.openxmlformats.org/officeDocument/2006/relationships/customXml" Target="../ink/ink148.xml"/><Relationship Id="rId1" Type="http://schemas.openxmlformats.org/officeDocument/2006/relationships/slideLayout" Target="../slideLayouts/slideLayout7.xml"/><Relationship Id="rId6" Type="http://schemas.openxmlformats.org/officeDocument/2006/relationships/image" Target="../media/image82.png"/><Relationship Id="rId23" Type="http://schemas.openxmlformats.org/officeDocument/2006/relationships/customXml" Target="../ink/ink89.xml"/><Relationship Id="rId28" Type="http://schemas.openxmlformats.org/officeDocument/2006/relationships/image" Target="../media/image93.png"/><Relationship Id="rId49" Type="http://schemas.openxmlformats.org/officeDocument/2006/relationships/customXml" Target="../ink/ink102.xml"/><Relationship Id="rId114" Type="http://schemas.openxmlformats.org/officeDocument/2006/relationships/customXml" Target="../ink/ink135.xml"/><Relationship Id="rId119" Type="http://schemas.openxmlformats.org/officeDocument/2006/relationships/image" Target="../media/image138.png"/><Relationship Id="rId44" Type="http://schemas.openxmlformats.org/officeDocument/2006/relationships/image" Target="../media/image101.png"/><Relationship Id="rId60" Type="http://schemas.openxmlformats.org/officeDocument/2006/relationships/image" Target="../media/image109.png"/><Relationship Id="rId65" Type="http://schemas.openxmlformats.org/officeDocument/2006/relationships/customXml" Target="../ink/ink110.xml"/><Relationship Id="rId81" Type="http://schemas.openxmlformats.org/officeDocument/2006/relationships/customXml" Target="../ink/ink118.xml"/><Relationship Id="rId86" Type="http://schemas.openxmlformats.org/officeDocument/2006/relationships/customXml" Target="../ink/ink121.xml"/><Relationship Id="rId130" Type="http://schemas.openxmlformats.org/officeDocument/2006/relationships/customXml" Target="../ink/ink143.xml"/><Relationship Id="rId135" Type="http://schemas.openxmlformats.org/officeDocument/2006/relationships/image" Target="../media/image146.png"/><Relationship Id="rId13" Type="http://schemas.openxmlformats.org/officeDocument/2006/relationships/customXml" Target="../ink/ink84.xml"/><Relationship Id="rId18" Type="http://schemas.openxmlformats.org/officeDocument/2006/relationships/image" Target="../media/image88.png"/><Relationship Id="rId39" Type="http://schemas.openxmlformats.org/officeDocument/2006/relationships/customXml" Target="../ink/ink97.xml"/><Relationship Id="rId109" Type="http://schemas.openxmlformats.org/officeDocument/2006/relationships/image" Target="../media/image133.png"/><Relationship Id="rId34" Type="http://schemas.openxmlformats.org/officeDocument/2006/relationships/image" Target="../media/image96.png"/><Relationship Id="rId50" Type="http://schemas.openxmlformats.org/officeDocument/2006/relationships/image" Target="../media/image104.png"/><Relationship Id="rId55" Type="http://schemas.openxmlformats.org/officeDocument/2006/relationships/customXml" Target="../ink/ink105.xml"/><Relationship Id="rId76" Type="http://schemas.openxmlformats.org/officeDocument/2006/relationships/image" Target="../media/image117.png"/><Relationship Id="rId97" Type="http://schemas.openxmlformats.org/officeDocument/2006/relationships/image" Target="../media/image127.png"/><Relationship Id="rId104" Type="http://schemas.openxmlformats.org/officeDocument/2006/relationships/customXml" Target="../ink/ink130.xml"/><Relationship Id="rId120" Type="http://schemas.openxmlformats.org/officeDocument/2006/relationships/customXml" Target="../ink/ink138.xml"/><Relationship Id="rId125" Type="http://schemas.openxmlformats.org/officeDocument/2006/relationships/image" Target="../media/image141.png"/><Relationship Id="rId141" Type="http://schemas.openxmlformats.org/officeDocument/2006/relationships/image" Target="../media/image149.png"/><Relationship Id="rId7" Type="http://schemas.openxmlformats.org/officeDocument/2006/relationships/customXml" Target="../ink/ink81.xml"/><Relationship Id="rId71" Type="http://schemas.openxmlformats.org/officeDocument/2006/relationships/customXml" Target="../ink/ink113.xml"/><Relationship Id="rId92" Type="http://schemas.openxmlformats.org/officeDocument/2006/relationships/customXml" Target="../ink/ink124.xml"/><Relationship Id="rId2" Type="http://schemas.openxmlformats.org/officeDocument/2006/relationships/notesSlide" Target="../notesSlides/notesSlide8.xml"/><Relationship Id="rId29" Type="http://schemas.openxmlformats.org/officeDocument/2006/relationships/customXml" Target="../ink/ink92.xml"/><Relationship Id="rId24" Type="http://schemas.openxmlformats.org/officeDocument/2006/relationships/image" Target="../media/image91.png"/><Relationship Id="rId40" Type="http://schemas.openxmlformats.org/officeDocument/2006/relationships/image" Target="../media/image99.png"/><Relationship Id="rId45" Type="http://schemas.openxmlformats.org/officeDocument/2006/relationships/customXml" Target="../ink/ink100.xml"/><Relationship Id="rId66" Type="http://schemas.openxmlformats.org/officeDocument/2006/relationships/image" Target="../media/image112.png"/><Relationship Id="rId87" Type="http://schemas.openxmlformats.org/officeDocument/2006/relationships/image" Target="../media/image122.png"/><Relationship Id="rId110" Type="http://schemas.openxmlformats.org/officeDocument/2006/relationships/customXml" Target="../ink/ink133.xml"/><Relationship Id="rId115" Type="http://schemas.openxmlformats.org/officeDocument/2006/relationships/image" Target="../media/image136.png"/><Relationship Id="rId131" Type="http://schemas.openxmlformats.org/officeDocument/2006/relationships/image" Target="../media/image144.png"/><Relationship Id="rId136" Type="http://schemas.openxmlformats.org/officeDocument/2006/relationships/customXml" Target="../ink/ink146.xml"/><Relationship Id="rId61" Type="http://schemas.openxmlformats.org/officeDocument/2006/relationships/customXml" Target="../ink/ink108.xml"/><Relationship Id="rId82" Type="http://schemas.openxmlformats.org/officeDocument/2006/relationships/customXml" Target="../ink/ink119.xml"/><Relationship Id="rId19" Type="http://schemas.openxmlformats.org/officeDocument/2006/relationships/customXml" Target="../ink/ink87.xml"/><Relationship Id="rId14" Type="http://schemas.openxmlformats.org/officeDocument/2006/relationships/image" Target="../media/image86.png"/><Relationship Id="rId30" Type="http://schemas.openxmlformats.org/officeDocument/2006/relationships/image" Target="../media/image94.png"/><Relationship Id="rId35" Type="http://schemas.openxmlformats.org/officeDocument/2006/relationships/customXml" Target="../ink/ink95.xml"/><Relationship Id="rId56" Type="http://schemas.openxmlformats.org/officeDocument/2006/relationships/image" Target="../media/image107.png"/><Relationship Id="rId77" Type="http://schemas.openxmlformats.org/officeDocument/2006/relationships/customXml" Target="../ink/ink116.xml"/><Relationship Id="rId100" Type="http://schemas.openxmlformats.org/officeDocument/2006/relationships/customXml" Target="../ink/ink128.xml"/><Relationship Id="rId105" Type="http://schemas.openxmlformats.org/officeDocument/2006/relationships/image" Target="../media/image131.png"/><Relationship Id="rId126" Type="http://schemas.openxmlformats.org/officeDocument/2006/relationships/customXml" Target="../ink/ink141.xml"/><Relationship Id="rId8" Type="http://schemas.openxmlformats.org/officeDocument/2006/relationships/image" Target="../media/image83.png"/><Relationship Id="rId51" Type="http://schemas.openxmlformats.org/officeDocument/2006/relationships/customXml" Target="../ink/ink103.xml"/><Relationship Id="rId72" Type="http://schemas.openxmlformats.org/officeDocument/2006/relationships/image" Target="../media/image115.png"/><Relationship Id="rId93" Type="http://schemas.openxmlformats.org/officeDocument/2006/relationships/image" Target="../media/image125.png"/><Relationship Id="rId98" Type="http://schemas.openxmlformats.org/officeDocument/2006/relationships/customXml" Target="../ink/ink127.xml"/><Relationship Id="rId121" Type="http://schemas.openxmlformats.org/officeDocument/2006/relationships/image" Target="../media/image139.png"/><Relationship Id="rId3" Type="http://schemas.openxmlformats.org/officeDocument/2006/relationships/customXml" Target="../ink/ink79.xml"/><Relationship Id="rId25" Type="http://schemas.openxmlformats.org/officeDocument/2006/relationships/customXml" Target="../ink/ink90.xml"/><Relationship Id="rId46" Type="http://schemas.openxmlformats.org/officeDocument/2006/relationships/image" Target="../media/image102.png"/><Relationship Id="rId67" Type="http://schemas.openxmlformats.org/officeDocument/2006/relationships/customXml" Target="../ink/ink111.xml"/><Relationship Id="rId116" Type="http://schemas.openxmlformats.org/officeDocument/2006/relationships/customXml" Target="../ink/ink136.xml"/><Relationship Id="rId137" Type="http://schemas.openxmlformats.org/officeDocument/2006/relationships/image" Target="../media/image147.png"/><Relationship Id="rId20" Type="http://schemas.openxmlformats.org/officeDocument/2006/relationships/image" Target="../media/image89.png"/><Relationship Id="rId41" Type="http://schemas.openxmlformats.org/officeDocument/2006/relationships/customXml" Target="../ink/ink98.xml"/><Relationship Id="rId62" Type="http://schemas.openxmlformats.org/officeDocument/2006/relationships/image" Target="../media/image110.png"/><Relationship Id="rId83" Type="http://schemas.openxmlformats.org/officeDocument/2006/relationships/image" Target="../media/image120.png"/><Relationship Id="rId88" Type="http://schemas.openxmlformats.org/officeDocument/2006/relationships/customXml" Target="../ink/ink122.xml"/><Relationship Id="rId111" Type="http://schemas.openxmlformats.org/officeDocument/2006/relationships/image" Target="../media/image134.png"/><Relationship Id="rId132" Type="http://schemas.openxmlformats.org/officeDocument/2006/relationships/customXml" Target="../ink/ink144.xml"/><Relationship Id="rId15" Type="http://schemas.openxmlformats.org/officeDocument/2006/relationships/customXml" Target="../ink/ink85.xml"/><Relationship Id="rId36" Type="http://schemas.openxmlformats.org/officeDocument/2006/relationships/image" Target="../media/image97.png"/><Relationship Id="rId57" Type="http://schemas.openxmlformats.org/officeDocument/2006/relationships/customXml" Target="../ink/ink106.xml"/><Relationship Id="rId106" Type="http://schemas.openxmlformats.org/officeDocument/2006/relationships/customXml" Target="../ink/ink131.xml"/><Relationship Id="rId127" Type="http://schemas.openxmlformats.org/officeDocument/2006/relationships/image" Target="../media/image142.png"/><Relationship Id="rId10" Type="http://schemas.openxmlformats.org/officeDocument/2006/relationships/image" Target="../media/image84.png"/><Relationship Id="rId31" Type="http://schemas.openxmlformats.org/officeDocument/2006/relationships/customXml" Target="../ink/ink93.xml"/><Relationship Id="rId52" Type="http://schemas.openxmlformats.org/officeDocument/2006/relationships/image" Target="../media/image105.png"/><Relationship Id="rId73" Type="http://schemas.openxmlformats.org/officeDocument/2006/relationships/customXml" Target="../ink/ink114.xml"/><Relationship Id="rId78" Type="http://schemas.openxmlformats.org/officeDocument/2006/relationships/image" Target="../media/image118.png"/><Relationship Id="rId94" Type="http://schemas.openxmlformats.org/officeDocument/2006/relationships/customXml" Target="../ink/ink125.xml"/><Relationship Id="rId99" Type="http://schemas.openxmlformats.org/officeDocument/2006/relationships/image" Target="../media/image128.png"/><Relationship Id="rId101" Type="http://schemas.openxmlformats.org/officeDocument/2006/relationships/image" Target="../media/image129.png"/><Relationship Id="rId122" Type="http://schemas.openxmlformats.org/officeDocument/2006/relationships/customXml" Target="../ink/ink139.xml"/><Relationship Id="rId4" Type="http://schemas.openxmlformats.org/officeDocument/2006/relationships/image" Target="../media/image81.png"/><Relationship Id="rId9" Type="http://schemas.openxmlformats.org/officeDocument/2006/relationships/customXml" Target="../ink/ink82.xml"/><Relationship Id="rId26" Type="http://schemas.openxmlformats.org/officeDocument/2006/relationships/image" Target="../media/image92.png"/><Relationship Id="rId47" Type="http://schemas.openxmlformats.org/officeDocument/2006/relationships/customXml" Target="../ink/ink101.xml"/><Relationship Id="rId68" Type="http://schemas.openxmlformats.org/officeDocument/2006/relationships/image" Target="../media/image113.png"/><Relationship Id="rId89" Type="http://schemas.openxmlformats.org/officeDocument/2006/relationships/image" Target="../media/image123.png"/><Relationship Id="rId112" Type="http://schemas.openxmlformats.org/officeDocument/2006/relationships/customXml" Target="../ink/ink134.xml"/><Relationship Id="rId133" Type="http://schemas.openxmlformats.org/officeDocument/2006/relationships/image" Target="../media/image145.png"/><Relationship Id="rId16" Type="http://schemas.openxmlformats.org/officeDocument/2006/relationships/image" Target="../media/image87.png"/></Relationships>
</file>

<file path=ppt/slides/_rels/slide13.xml.rels><?xml version="1.0" encoding="UTF-8" standalone="yes"?>
<Relationships xmlns="http://schemas.openxmlformats.org/package/2006/relationships"><Relationship Id="rId26" Type="http://schemas.openxmlformats.org/officeDocument/2006/relationships/image" Target="../media/image161.png"/><Relationship Id="rId21" Type="http://schemas.openxmlformats.org/officeDocument/2006/relationships/customXml" Target="../ink/ink158.xml"/><Relationship Id="rId42" Type="http://schemas.openxmlformats.org/officeDocument/2006/relationships/image" Target="../media/image169.png"/><Relationship Id="rId47" Type="http://schemas.openxmlformats.org/officeDocument/2006/relationships/customXml" Target="../ink/ink171.xml"/><Relationship Id="rId63" Type="http://schemas.openxmlformats.org/officeDocument/2006/relationships/customXml" Target="../ink/ink179.xml"/><Relationship Id="rId68" Type="http://schemas.openxmlformats.org/officeDocument/2006/relationships/image" Target="../media/image181.png"/><Relationship Id="rId84" Type="http://schemas.openxmlformats.org/officeDocument/2006/relationships/image" Target="../media/image189.png"/><Relationship Id="rId89" Type="http://schemas.openxmlformats.org/officeDocument/2006/relationships/image" Target="../media/image191.png"/><Relationship Id="rId112" Type="http://schemas.openxmlformats.org/officeDocument/2006/relationships/customXml" Target="../ink/ink204.xml"/><Relationship Id="rId16" Type="http://schemas.openxmlformats.org/officeDocument/2006/relationships/image" Target="../media/image156.png"/><Relationship Id="rId107" Type="http://schemas.openxmlformats.org/officeDocument/2006/relationships/image" Target="../media/image200.png"/><Relationship Id="rId11" Type="http://schemas.openxmlformats.org/officeDocument/2006/relationships/customXml" Target="../ink/ink153.xml"/><Relationship Id="rId32" Type="http://schemas.openxmlformats.org/officeDocument/2006/relationships/image" Target="../media/image164.png"/><Relationship Id="rId37" Type="http://schemas.openxmlformats.org/officeDocument/2006/relationships/customXml" Target="../ink/ink166.xml"/><Relationship Id="rId53" Type="http://schemas.openxmlformats.org/officeDocument/2006/relationships/customXml" Target="../ink/ink174.xml"/><Relationship Id="rId58" Type="http://schemas.openxmlformats.org/officeDocument/2006/relationships/image" Target="../media/image177.png"/><Relationship Id="rId74" Type="http://schemas.openxmlformats.org/officeDocument/2006/relationships/image" Target="../media/image184.png"/><Relationship Id="rId79" Type="http://schemas.openxmlformats.org/officeDocument/2006/relationships/customXml" Target="../ink/ink187.xml"/><Relationship Id="rId102" Type="http://schemas.openxmlformats.org/officeDocument/2006/relationships/customXml" Target="../ink/ink199.xml"/><Relationship Id="rId5" Type="http://schemas.openxmlformats.org/officeDocument/2006/relationships/customXml" Target="../ink/ink150.xml"/><Relationship Id="rId90" Type="http://schemas.openxmlformats.org/officeDocument/2006/relationships/customXml" Target="../ink/ink193.xml"/><Relationship Id="rId95" Type="http://schemas.openxmlformats.org/officeDocument/2006/relationships/image" Target="../media/image194.png"/><Relationship Id="rId22" Type="http://schemas.openxmlformats.org/officeDocument/2006/relationships/image" Target="../media/image159.png"/><Relationship Id="rId27" Type="http://schemas.openxmlformats.org/officeDocument/2006/relationships/customXml" Target="../ink/ink161.xml"/><Relationship Id="rId43" Type="http://schemas.openxmlformats.org/officeDocument/2006/relationships/customXml" Target="../ink/ink169.xml"/><Relationship Id="rId48" Type="http://schemas.openxmlformats.org/officeDocument/2006/relationships/image" Target="../media/image172.png"/><Relationship Id="rId64" Type="http://schemas.openxmlformats.org/officeDocument/2006/relationships/image" Target="../media/image179.png"/><Relationship Id="rId69" Type="http://schemas.openxmlformats.org/officeDocument/2006/relationships/customXml" Target="../ink/ink182.xml"/><Relationship Id="rId113" Type="http://schemas.openxmlformats.org/officeDocument/2006/relationships/image" Target="../media/image203.png"/><Relationship Id="rId80" Type="http://schemas.openxmlformats.org/officeDocument/2006/relationships/image" Target="../media/image187.png"/><Relationship Id="rId85" Type="http://schemas.openxmlformats.org/officeDocument/2006/relationships/customXml" Target="../ink/ink190.xml"/><Relationship Id="rId12" Type="http://schemas.openxmlformats.org/officeDocument/2006/relationships/image" Target="../media/image154.png"/><Relationship Id="rId17" Type="http://schemas.openxmlformats.org/officeDocument/2006/relationships/customXml" Target="../ink/ink156.xml"/><Relationship Id="rId33" Type="http://schemas.openxmlformats.org/officeDocument/2006/relationships/customXml" Target="../ink/ink164.xml"/><Relationship Id="rId38" Type="http://schemas.openxmlformats.org/officeDocument/2006/relationships/image" Target="../media/image167.png"/><Relationship Id="rId59" Type="http://schemas.openxmlformats.org/officeDocument/2006/relationships/customXml" Target="../ink/ink177.xml"/><Relationship Id="rId103" Type="http://schemas.openxmlformats.org/officeDocument/2006/relationships/image" Target="../media/image198.png"/><Relationship Id="rId108" Type="http://schemas.openxmlformats.org/officeDocument/2006/relationships/customXml" Target="../ink/ink202.xml"/><Relationship Id="rId54" Type="http://schemas.openxmlformats.org/officeDocument/2006/relationships/image" Target="../media/image175.png"/><Relationship Id="rId70" Type="http://schemas.openxmlformats.org/officeDocument/2006/relationships/image" Target="../media/image182.png"/><Relationship Id="rId75" Type="http://schemas.openxmlformats.org/officeDocument/2006/relationships/customXml" Target="../ink/ink185.xml"/><Relationship Id="rId91" Type="http://schemas.openxmlformats.org/officeDocument/2006/relationships/image" Target="../media/image192.png"/><Relationship Id="rId96" Type="http://schemas.openxmlformats.org/officeDocument/2006/relationships/customXml" Target="../ink/ink196.xml"/><Relationship Id="rId1" Type="http://schemas.openxmlformats.org/officeDocument/2006/relationships/slideLayout" Target="../slideLayouts/slideLayout7.xml"/><Relationship Id="rId6" Type="http://schemas.openxmlformats.org/officeDocument/2006/relationships/image" Target="../media/image151.png"/><Relationship Id="rId15" Type="http://schemas.openxmlformats.org/officeDocument/2006/relationships/customXml" Target="../ink/ink155.xml"/><Relationship Id="rId23" Type="http://schemas.openxmlformats.org/officeDocument/2006/relationships/customXml" Target="../ink/ink159.xml"/><Relationship Id="rId28" Type="http://schemas.openxmlformats.org/officeDocument/2006/relationships/image" Target="../media/image162.png"/><Relationship Id="rId36" Type="http://schemas.openxmlformats.org/officeDocument/2006/relationships/image" Target="../media/image166.png"/><Relationship Id="rId49" Type="http://schemas.openxmlformats.org/officeDocument/2006/relationships/customXml" Target="../ink/ink172.xml"/><Relationship Id="rId57" Type="http://schemas.openxmlformats.org/officeDocument/2006/relationships/customXml" Target="../ink/ink176.xml"/><Relationship Id="rId106" Type="http://schemas.openxmlformats.org/officeDocument/2006/relationships/customXml" Target="../ink/ink201.xml"/><Relationship Id="rId10" Type="http://schemas.openxmlformats.org/officeDocument/2006/relationships/image" Target="../media/image153.png"/><Relationship Id="rId31" Type="http://schemas.openxmlformats.org/officeDocument/2006/relationships/customXml" Target="../ink/ink163.xml"/><Relationship Id="rId44" Type="http://schemas.openxmlformats.org/officeDocument/2006/relationships/image" Target="../media/image170.png"/><Relationship Id="rId52" Type="http://schemas.openxmlformats.org/officeDocument/2006/relationships/image" Target="../media/image174.png"/><Relationship Id="rId60" Type="http://schemas.openxmlformats.org/officeDocument/2006/relationships/image" Target="../media/image178.png"/><Relationship Id="rId65" Type="http://schemas.openxmlformats.org/officeDocument/2006/relationships/customXml" Target="../ink/ink180.xml"/><Relationship Id="rId73" Type="http://schemas.openxmlformats.org/officeDocument/2006/relationships/customXml" Target="../ink/ink184.xml"/><Relationship Id="rId78" Type="http://schemas.openxmlformats.org/officeDocument/2006/relationships/image" Target="../media/image186.png"/><Relationship Id="rId81" Type="http://schemas.openxmlformats.org/officeDocument/2006/relationships/customXml" Target="../ink/ink188.xml"/><Relationship Id="rId86" Type="http://schemas.openxmlformats.org/officeDocument/2006/relationships/image" Target="../media/image190.png"/><Relationship Id="rId94" Type="http://schemas.openxmlformats.org/officeDocument/2006/relationships/customXml" Target="../ink/ink195.xml"/><Relationship Id="rId99" Type="http://schemas.openxmlformats.org/officeDocument/2006/relationships/image" Target="../media/image196.png"/><Relationship Id="rId101" Type="http://schemas.openxmlformats.org/officeDocument/2006/relationships/image" Target="../media/image197.png"/><Relationship Id="rId4" Type="http://schemas.openxmlformats.org/officeDocument/2006/relationships/image" Target="../media/image150.png"/><Relationship Id="rId9" Type="http://schemas.openxmlformats.org/officeDocument/2006/relationships/customXml" Target="../ink/ink152.xml"/><Relationship Id="rId13" Type="http://schemas.openxmlformats.org/officeDocument/2006/relationships/customXml" Target="../ink/ink154.xml"/><Relationship Id="rId18" Type="http://schemas.openxmlformats.org/officeDocument/2006/relationships/image" Target="../media/image157.png"/><Relationship Id="rId39" Type="http://schemas.openxmlformats.org/officeDocument/2006/relationships/customXml" Target="../ink/ink167.xml"/><Relationship Id="rId109" Type="http://schemas.openxmlformats.org/officeDocument/2006/relationships/image" Target="../media/image201.png"/><Relationship Id="rId34" Type="http://schemas.openxmlformats.org/officeDocument/2006/relationships/image" Target="../media/image165.png"/><Relationship Id="rId50" Type="http://schemas.openxmlformats.org/officeDocument/2006/relationships/image" Target="../media/image173.png"/><Relationship Id="rId55" Type="http://schemas.openxmlformats.org/officeDocument/2006/relationships/customXml" Target="../ink/ink175.xml"/><Relationship Id="rId76" Type="http://schemas.openxmlformats.org/officeDocument/2006/relationships/image" Target="../media/image185.png"/><Relationship Id="rId97" Type="http://schemas.openxmlformats.org/officeDocument/2006/relationships/image" Target="../media/image195.png"/><Relationship Id="rId104" Type="http://schemas.openxmlformats.org/officeDocument/2006/relationships/customXml" Target="../ink/ink200.xml"/><Relationship Id="rId7" Type="http://schemas.openxmlformats.org/officeDocument/2006/relationships/customXml" Target="../ink/ink151.xml"/><Relationship Id="rId71" Type="http://schemas.openxmlformats.org/officeDocument/2006/relationships/customXml" Target="../ink/ink183.xml"/><Relationship Id="rId92" Type="http://schemas.openxmlformats.org/officeDocument/2006/relationships/customXml" Target="../ink/ink194.xml"/><Relationship Id="rId2" Type="http://schemas.openxmlformats.org/officeDocument/2006/relationships/notesSlide" Target="../notesSlides/notesSlide9.xml"/><Relationship Id="rId29" Type="http://schemas.openxmlformats.org/officeDocument/2006/relationships/customXml" Target="../ink/ink162.xml"/><Relationship Id="rId24" Type="http://schemas.openxmlformats.org/officeDocument/2006/relationships/image" Target="../media/image160.png"/><Relationship Id="rId40" Type="http://schemas.openxmlformats.org/officeDocument/2006/relationships/image" Target="../media/image168.png"/><Relationship Id="rId45" Type="http://schemas.openxmlformats.org/officeDocument/2006/relationships/customXml" Target="../ink/ink170.xml"/><Relationship Id="rId66" Type="http://schemas.openxmlformats.org/officeDocument/2006/relationships/image" Target="../media/image180.png"/><Relationship Id="rId87" Type="http://schemas.openxmlformats.org/officeDocument/2006/relationships/customXml" Target="../ink/ink191.xml"/><Relationship Id="rId110" Type="http://schemas.openxmlformats.org/officeDocument/2006/relationships/customXml" Target="../ink/ink203.xml"/><Relationship Id="rId61" Type="http://schemas.openxmlformats.org/officeDocument/2006/relationships/customXml" Target="../ink/ink178.xml"/><Relationship Id="rId82" Type="http://schemas.openxmlformats.org/officeDocument/2006/relationships/image" Target="../media/image188.png"/><Relationship Id="rId19" Type="http://schemas.openxmlformats.org/officeDocument/2006/relationships/customXml" Target="../ink/ink157.xml"/><Relationship Id="rId14" Type="http://schemas.openxmlformats.org/officeDocument/2006/relationships/image" Target="../media/image155.png"/><Relationship Id="rId30" Type="http://schemas.openxmlformats.org/officeDocument/2006/relationships/image" Target="../media/image163.png"/><Relationship Id="rId35" Type="http://schemas.openxmlformats.org/officeDocument/2006/relationships/customXml" Target="../ink/ink165.xml"/><Relationship Id="rId56" Type="http://schemas.openxmlformats.org/officeDocument/2006/relationships/image" Target="../media/image176.png"/><Relationship Id="rId77" Type="http://schemas.openxmlformats.org/officeDocument/2006/relationships/customXml" Target="../ink/ink186.xml"/><Relationship Id="rId100" Type="http://schemas.openxmlformats.org/officeDocument/2006/relationships/customXml" Target="../ink/ink198.xml"/><Relationship Id="rId105" Type="http://schemas.openxmlformats.org/officeDocument/2006/relationships/image" Target="../media/image199.png"/><Relationship Id="rId8" Type="http://schemas.openxmlformats.org/officeDocument/2006/relationships/image" Target="../media/image152.png"/><Relationship Id="rId51" Type="http://schemas.openxmlformats.org/officeDocument/2006/relationships/customXml" Target="../ink/ink173.xml"/><Relationship Id="rId72" Type="http://schemas.openxmlformats.org/officeDocument/2006/relationships/image" Target="../media/image183.png"/><Relationship Id="rId93" Type="http://schemas.openxmlformats.org/officeDocument/2006/relationships/image" Target="../media/image193.png"/><Relationship Id="rId98" Type="http://schemas.openxmlformats.org/officeDocument/2006/relationships/customXml" Target="../ink/ink197.xml"/><Relationship Id="rId3" Type="http://schemas.openxmlformats.org/officeDocument/2006/relationships/customXml" Target="../ink/ink149.xml"/><Relationship Id="rId25" Type="http://schemas.openxmlformats.org/officeDocument/2006/relationships/customXml" Target="../ink/ink160.xml"/><Relationship Id="rId46" Type="http://schemas.openxmlformats.org/officeDocument/2006/relationships/image" Target="../media/image171.png"/><Relationship Id="rId67" Type="http://schemas.openxmlformats.org/officeDocument/2006/relationships/customXml" Target="../ink/ink181.xml"/><Relationship Id="rId20" Type="http://schemas.openxmlformats.org/officeDocument/2006/relationships/image" Target="../media/image158.png"/><Relationship Id="rId41" Type="http://schemas.openxmlformats.org/officeDocument/2006/relationships/customXml" Target="../ink/ink168.xml"/><Relationship Id="rId62" Type="http://schemas.openxmlformats.org/officeDocument/2006/relationships/image" Target="../media/image102.png"/><Relationship Id="rId83" Type="http://schemas.openxmlformats.org/officeDocument/2006/relationships/customXml" Target="../ink/ink189.xml"/><Relationship Id="rId88" Type="http://schemas.openxmlformats.org/officeDocument/2006/relationships/customXml" Target="../ink/ink192.xml"/><Relationship Id="rId111" Type="http://schemas.openxmlformats.org/officeDocument/2006/relationships/image" Target="../media/image202.png"/></Relationships>
</file>

<file path=ppt/slides/_rels/slide14.xml.rels><?xml version="1.0" encoding="UTF-8" standalone="yes"?>
<Relationships xmlns="http://schemas.openxmlformats.org/package/2006/relationships"><Relationship Id="rId8" Type="http://schemas.openxmlformats.org/officeDocument/2006/relationships/image" Target="../media/image206.png"/><Relationship Id="rId13" Type="http://schemas.openxmlformats.org/officeDocument/2006/relationships/customXml" Target="../ink/ink210.xml"/><Relationship Id="rId18" Type="http://schemas.openxmlformats.org/officeDocument/2006/relationships/image" Target="../media/image211.png"/><Relationship Id="rId26" Type="http://schemas.openxmlformats.org/officeDocument/2006/relationships/image" Target="../media/image215.png"/><Relationship Id="rId3" Type="http://schemas.openxmlformats.org/officeDocument/2006/relationships/customXml" Target="../ink/ink205.xml"/><Relationship Id="rId21" Type="http://schemas.openxmlformats.org/officeDocument/2006/relationships/customXml" Target="../ink/ink214.xml"/><Relationship Id="rId7" Type="http://schemas.openxmlformats.org/officeDocument/2006/relationships/customXml" Target="../ink/ink207.xml"/><Relationship Id="rId12" Type="http://schemas.openxmlformats.org/officeDocument/2006/relationships/image" Target="../media/image208.png"/><Relationship Id="rId17" Type="http://schemas.openxmlformats.org/officeDocument/2006/relationships/customXml" Target="../ink/ink212.xml"/><Relationship Id="rId25" Type="http://schemas.openxmlformats.org/officeDocument/2006/relationships/customXml" Target="../ink/ink216.xml"/><Relationship Id="rId2" Type="http://schemas.openxmlformats.org/officeDocument/2006/relationships/notesSlide" Target="../notesSlides/notesSlide10.xml"/><Relationship Id="rId16" Type="http://schemas.openxmlformats.org/officeDocument/2006/relationships/image" Target="../media/image210.png"/><Relationship Id="rId20" Type="http://schemas.openxmlformats.org/officeDocument/2006/relationships/image" Target="../media/image212.png"/><Relationship Id="rId29" Type="http://schemas.openxmlformats.org/officeDocument/2006/relationships/customXml" Target="../ink/ink218.xml"/><Relationship Id="rId1" Type="http://schemas.openxmlformats.org/officeDocument/2006/relationships/slideLayout" Target="../slideLayouts/slideLayout7.xml"/><Relationship Id="rId6" Type="http://schemas.openxmlformats.org/officeDocument/2006/relationships/image" Target="../media/image205.png"/><Relationship Id="rId11" Type="http://schemas.openxmlformats.org/officeDocument/2006/relationships/customXml" Target="../ink/ink209.xml"/><Relationship Id="rId24" Type="http://schemas.openxmlformats.org/officeDocument/2006/relationships/image" Target="../media/image214.png"/><Relationship Id="rId32" Type="http://schemas.openxmlformats.org/officeDocument/2006/relationships/image" Target="../media/image218.png"/><Relationship Id="rId5" Type="http://schemas.openxmlformats.org/officeDocument/2006/relationships/customXml" Target="../ink/ink206.xml"/><Relationship Id="rId15" Type="http://schemas.openxmlformats.org/officeDocument/2006/relationships/customXml" Target="../ink/ink211.xml"/><Relationship Id="rId23" Type="http://schemas.openxmlformats.org/officeDocument/2006/relationships/customXml" Target="../ink/ink215.xml"/><Relationship Id="rId28" Type="http://schemas.openxmlformats.org/officeDocument/2006/relationships/image" Target="../media/image216.png"/><Relationship Id="rId10" Type="http://schemas.openxmlformats.org/officeDocument/2006/relationships/image" Target="../media/image207.png"/><Relationship Id="rId19" Type="http://schemas.openxmlformats.org/officeDocument/2006/relationships/customXml" Target="../ink/ink213.xml"/><Relationship Id="rId31" Type="http://schemas.openxmlformats.org/officeDocument/2006/relationships/customXml" Target="../ink/ink219.xml"/><Relationship Id="rId4" Type="http://schemas.openxmlformats.org/officeDocument/2006/relationships/image" Target="../media/image204.png"/><Relationship Id="rId9" Type="http://schemas.openxmlformats.org/officeDocument/2006/relationships/customXml" Target="../ink/ink208.xml"/><Relationship Id="rId14" Type="http://schemas.openxmlformats.org/officeDocument/2006/relationships/image" Target="../media/image209.png"/><Relationship Id="rId22" Type="http://schemas.openxmlformats.org/officeDocument/2006/relationships/image" Target="../media/image213.png"/><Relationship Id="rId27" Type="http://schemas.openxmlformats.org/officeDocument/2006/relationships/customXml" Target="../ink/ink217.xml"/><Relationship Id="rId30" Type="http://schemas.openxmlformats.org/officeDocument/2006/relationships/image" Target="../media/image217.png"/></Relationships>
</file>

<file path=ppt/slides/_rels/slide15.xml.rels><?xml version="1.0" encoding="UTF-8" standalone="yes"?>
<Relationships xmlns="http://schemas.openxmlformats.org/package/2006/relationships"><Relationship Id="rId8" Type="http://schemas.openxmlformats.org/officeDocument/2006/relationships/image" Target="../media/image221.png"/><Relationship Id="rId3" Type="http://schemas.openxmlformats.org/officeDocument/2006/relationships/customXml" Target="../ink/ink220.xml"/><Relationship Id="rId7" Type="http://schemas.openxmlformats.org/officeDocument/2006/relationships/customXml" Target="../ink/ink22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0.png"/><Relationship Id="rId5" Type="http://schemas.openxmlformats.org/officeDocument/2006/relationships/customXml" Target="../ink/ink221.xml"/><Relationship Id="rId4" Type="http://schemas.openxmlformats.org/officeDocument/2006/relationships/image" Target="../media/image219.png"/></Relationships>
</file>

<file path=ppt/slides/_rels/slide16.xml.rels><?xml version="1.0" encoding="UTF-8" standalone="yes"?>
<Relationships xmlns="http://schemas.openxmlformats.org/package/2006/relationships"><Relationship Id="rId8" Type="http://schemas.openxmlformats.org/officeDocument/2006/relationships/image" Target="../media/image224.png"/><Relationship Id="rId13" Type="http://schemas.openxmlformats.org/officeDocument/2006/relationships/customXml" Target="../ink/ink228.xml"/><Relationship Id="rId3" Type="http://schemas.openxmlformats.org/officeDocument/2006/relationships/customXml" Target="../ink/ink223.xml"/><Relationship Id="rId7" Type="http://schemas.openxmlformats.org/officeDocument/2006/relationships/customXml" Target="../ink/ink225.xml"/><Relationship Id="rId12" Type="http://schemas.openxmlformats.org/officeDocument/2006/relationships/image" Target="../media/image226.png"/><Relationship Id="rId2" Type="http://schemas.openxmlformats.org/officeDocument/2006/relationships/notesSlide" Target="../notesSlides/notesSlide12.xml"/><Relationship Id="rId16" Type="http://schemas.openxmlformats.org/officeDocument/2006/relationships/image" Target="../media/image228.png"/><Relationship Id="rId1" Type="http://schemas.openxmlformats.org/officeDocument/2006/relationships/slideLayout" Target="../slideLayouts/slideLayout7.xml"/><Relationship Id="rId6" Type="http://schemas.openxmlformats.org/officeDocument/2006/relationships/image" Target="../media/image223.png"/><Relationship Id="rId11" Type="http://schemas.openxmlformats.org/officeDocument/2006/relationships/customXml" Target="../ink/ink227.xml"/><Relationship Id="rId5" Type="http://schemas.openxmlformats.org/officeDocument/2006/relationships/customXml" Target="../ink/ink224.xml"/><Relationship Id="rId15" Type="http://schemas.openxmlformats.org/officeDocument/2006/relationships/customXml" Target="../ink/ink229.xml"/><Relationship Id="rId10" Type="http://schemas.openxmlformats.org/officeDocument/2006/relationships/image" Target="../media/image225.png"/><Relationship Id="rId4" Type="http://schemas.openxmlformats.org/officeDocument/2006/relationships/image" Target="../media/image222.png"/><Relationship Id="rId9" Type="http://schemas.openxmlformats.org/officeDocument/2006/relationships/customXml" Target="../ink/ink226.xml"/><Relationship Id="rId14" Type="http://schemas.openxmlformats.org/officeDocument/2006/relationships/image" Target="../media/image227.png"/></Relationships>
</file>

<file path=ppt/slides/_rels/slide17.xml.rels><?xml version="1.0" encoding="UTF-8" standalone="yes"?>
<Relationships xmlns="http://schemas.openxmlformats.org/package/2006/relationships"><Relationship Id="rId13" Type="http://schemas.openxmlformats.org/officeDocument/2006/relationships/customXml" Target="../ink/ink235.xml"/><Relationship Id="rId18" Type="http://schemas.openxmlformats.org/officeDocument/2006/relationships/image" Target="../media/image235.png"/><Relationship Id="rId26" Type="http://schemas.openxmlformats.org/officeDocument/2006/relationships/image" Target="../media/image239.png"/><Relationship Id="rId39" Type="http://schemas.openxmlformats.org/officeDocument/2006/relationships/customXml" Target="../ink/ink248.xml"/><Relationship Id="rId21" Type="http://schemas.openxmlformats.org/officeDocument/2006/relationships/customXml" Target="../ink/ink239.xml"/><Relationship Id="rId34" Type="http://schemas.openxmlformats.org/officeDocument/2006/relationships/image" Target="../media/image243.png"/><Relationship Id="rId42" Type="http://schemas.openxmlformats.org/officeDocument/2006/relationships/image" Target="../media/image247.png"/><Relationship Id="rId7" Type="http://schemas.openxmlformats.org/officeDocument/2006/relationships/customXml" Target="../ink/ink232.xml"/><Relationship Id="rId2" Type="http://schemas.openxmlformats.org/officeDocument/2006/relationships/notesSlide" Target="../notesSlides/notesSlide13.xml"/><Relationship Id="rId16" Type="http://schemas.openxmlformats.org/officeDocument/2006/relationships/image" Target="../media/image234.png"/><Relationship Id="rId20" Type="http://schemas.openxmlformats.org/officeDocument/2006/relationships/image" Target="../media/image236.png"/><Relationship Id="rId29" Type="http://schemas.openxmlformats.org/officeDocument/2006/relationships/customXml" Target="../ink/ink243.xml"/><Relationship Id="rId41" Type="http://schemas.openxmlformats.org/officeDocument/2006/relationships/customXml" Target="../ink/ink249.xml"/><Relationship Id="rId1" Type="http://schemas.openxmlformats.org/officeDocument/2006/relationships/slideLayout" Target="../slideLayouts/slideLayout7.xml"/><Relationship Id="rId6" Type="http://schemas.openxmlformats.org/officeDocument/2006/relationships/image" Target="../media/image229.png"/><Relationship Id="rId11" Type="http://schemas.openxmlformats.org/officeDocument/2006/relationships/customXml" Target="../ink/ink234.xml"/><Relationship Id="rId24" Type="http://schemas.openxmlformats.org/officeDocument/2006/relationships/image" Target="../media/image238.png"/><Relationship Id="rId32" Type="http://schemas.openxmlformats.org/officeDocument/2006/relationships/image" Target="../media/image242.png"/><Relationship Id="rId37" Type="http://schemas.openxmlformats.org/officeDocument/2006/relationships/customXml" Target="../ink/ink247.xml"/><Relationship Id="rId40" Type="http://schemas.openxmlformats.org/officeDocument/2006/relationships/image" Target="../media/image246.png"/><Relationship Id="rId5" Type="http://schemas.openxmlformats.org/officeDocument/2006/relationships/customXml" Target="../ink/ink231.xml"/><Relationship Id="rId15" Type="http://schemas.openxmlformats.org/officeDocument/2006/relationships/customXml" Target="../ink/ink236.xml"/><Relationship Id="rId23" Type="http://schemas.openxmlformats.org/officeDocument/2006/relationships/customXml" Target="../ink/ink240.xml"/><Relationship Id="rId28" Type="http://schemas.openxmlformats.org/officeDocument/2006/relationships/image" Target="../media/image240.png"/><Relationship Id="rId36" Type="http://schemas.openxmlformats.org/officeDocument/2006/relationships/image" Target="../media/image244.png"/><Relationship Id="rId10" Type="http://schemas.openxmlformats.org/officeDocument/2006/relationships/image" Target="../media/image231.png"/><Relationship Id="rId19" Type="http://schemas.openxmlformats.org/officeDocument/2006/relationships/customXml" Target="../ink/ink238.xml"/><Relationship Id="rId31" Type="http://schemas.openxmlformats.org/officeDocument/2006/relationships/customXml" Target="../ink/ink244.xml"/><Relationship Id="rId44" Type="http://schemas.openxmlformats.org/officeDocument/2006/relationships/image" Target="../media/image248.png"/><Relationship Id="rId4" Type="http://schemas.openxmlformats.org/officeDocument/2006/relationships/image" Target="../media/image2280.png"/><Relationship Id="rId9" Type="http://schemas.openxmlformats.org/officeDocument/2006/relationships/customXml" Target="../ink/ink233.xml"/><Relationship Id="rId14" Type="http://schemas.openxmlformats.org/officeDocument/2006/relationships/image" Target="../media/image233.png"/><Relationship Id="rId22" Type="http://schemas.openxmlformats.org/officeDocument/2006/relationships/image" Target="../media/image237.png"/><Relationship Id="rId27" Type="http://schemas.openxmlformats.org/officeDocument/2006/relationships/customXml" Target="../ink/ink242.xml"/><Relationship Id="rId30" Type="http://schemas.openxmlformats.org/officeDocument/2006/relationships/image" Target="../media/image241.png"/><Relationship Id="rId35" Type="http://schemas.openxmlformats.org/officeDocument/2006/relationships/customXml" Target="../ink/ink246.xml"/><Relationship Id="rId43" Type="http://schemas.openxmlformats.org/officeDocument/2006/relationships/customXml" Target="../ink/ink250.xml"/><Relationship Id="rId8" Type="http://schemas.openxmlformats.org/officeDocument/2006/relationships/image" Target="../media/image230.png"/><Relationship Id="rId3" Type="http://schemas.openxmlformats.org/officeDocument/2006/relationships/customXml" Target="../ink/ink230.xml"/><Relationship Id="rId12" Type="http://schemas.openxmlformats.org/officeDocument/2006/relationships/image" Target="../media/image232.png"/><Relationship Id="rId17" Type="http://schemas.openxmlformats.org/officeDocument/2006/relationships/customXml" Target="../ink/ink237.xml"/><Relationship Id="rId25" Type="http://schemas.openxmlformats.org/officeDocument/2006/relationships/customXml" Target="../ink/ink241.xml"/><Relationship Id="rId33" Type="http://schemas.openxmlformats.org/officeDocument/2006/relationships/customXml" Target="../ink/ink245.xml"/><Relationship Id="rId38" Type="http://schemas.openxmlformats.org/officeDocument/2006/relationships/image" Target="../media/image24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17" Type="http://schemas.openxmlformats.org/officeDocument/2006/relationships/customXml" Target="../ink/ink309.xml"/><Relationship Id="rId21" Type="http://schemas.openxmlformats.org/officeDocument/2006/relationships/image" Target="../media/image257.png"/><Relationship Id="rId42" Type="http://schemas.openxmlformats.org/officeDocument/2006/relationships/customXml" Target="../ink/ink270.xml"/><Relationship Id="rId63" Type="http://schemas.openxmlformats.org/officeDocument/2006/relationships/image" Target="../media/image278.png"/><Relationship Id="rId84" Type="http://schemas.openxmlformats.org/officeDocument/2006/relationships/customXml" Target="../ink/ink292.xml"/><Relationship Id="rId138" Type="http://schemas.openxmlformats.org/officeDocument/2006/relationships/image" Target="../media/image314.png"/><Relationship Id="rId159" Type="http://schemas.openxmlformats.org/officeDocument/2006/relationships/image" Target="../media/image324.png"/><Relationship Id="rId170" Type="http://schemas.openxmlformats.org/officeDocument/2006/relationships/customXml" Target="../ink/ink336.xml"/><Relationship Id="rId107" Type="http://schemas.openxmlformats.org/officeDocument/2006/relationships/customXml" Target="../ink/ink304.xml"/><Relationship Id="rId11" Type="http://schemas.openxmlformats.org/officeDocument/2006/relationships/image" Target="../media/image252.png"/><Relationship Id="rId32" Type="http://schemas.openxmlformats.org/officeDocument/2006/relationships/customXml" Target="../ink/ink265.xml"/><Relationship Id="rId53" Type="http://schemas.openxmlformats.org/officeDocument/2006/relationships/image" Target="../media/image273.png"/><Relationship Id="rId74" Type="http://schemas.openxmlformats.org/officeDocument/2006/relationships/customXml" Target="../ink/ink286.xml"/><Relationship Id="rId128" Type="http://schemas.openxmlformats.org/officeDocument/2006/relationships/image" Target="../media/image309.png"/><Relationship Id="rId149" Type="http://schemas.openxmlformats.org/officeDocument/2006/relationships/image" Target="../media/image319.png"/><Relationship Id="rId5" Type="http://schemas.openxmlformats.org/officeDocument/2006/relationships/image" Target="../media/image250.png"/><Relationship Id="rId95" Type="http://schemas.openxmlformats.org/officeDocument/2006/relationships/customXml" Target="../ink/ink298.xml"/><Relationship Id="rId160" Type="http://schemas.openxmlformats.org/officeDocument/2006/relationships/customXml" Target="../ink/ink331.xml"/><Relationship Id="rId181" Type="http://schemas.openxmlformats.org/officeDocument/2006/relationships/customXml" Target="../ink/ink342.xml"/><Relationship Id="rId22" Type="http://schemas.openxmlformats.org/officeDocument/2006/relationships/customXml" Target="../ink/ink260.xml"/><Relationship Id="rId43" Type="http://schemas.openxmlformats.org/officeDocument/2006/relationships/image" Target="../media/image268.png"/><Relationship Id="rId64" Type="http://schemas.openxmlformats.org/officeDocument/2006/relationships/customXml" Target="../ink/ink281.xml"/><Relationship Id="rId118" Type="http://schemas.openxmlformats.org/officeDocument/2006/relationships/image" Target="../media/image304.png"/><Relationship Id="rId139" Type="http://schemas.openxmlformats.org/officeDocument/2006/relationships/customXml" Target="../ink/ink320.xml"/><Relationship Id="rId85" Type="http://schemas.openxmlformats.org/officeDocument/2006/relationships/image" Target="../media/image288.png"/><Relationship Id="rId150" Type="http://schemas.openxmlformats.org/officeDocument/2006/relationships/customXml" Target="../ink/ink326.xml"/><Relationship Id="rId171" Type="http://schemas.openxmlformats.org/officeDocument/2006/relationships/image" Target="../media/image330.png"/><Relationship Id="rId12" Type="http://schemas.openxmlformats.org/officeDocument/2006/relationships/customXml" Target="../ink/ink255.xml"/><Relationship Id="rId33" Type="http://schemas.openxmlformats.org/officeDocument/2006/relationships/image" Target="../media/image263.png"/><Relationship Id="rId108" Type="http://schemas.openxmlformats.org/officeDocument/2006/relationships/image" Target="../media/image299.png"/><Relationship Id="rId129" Type="http://schemas.openxmlformats.org/officeDocument/2006/relationships/customXml" Target="../ink/ink315.xml"/><Relationship Id="rId54" Type="http://schemas.openxmlformats.org/officeDocument/2006/relationships/customXml" Target="../ink/ink276.xml"/><Relationship Id="rId75" Type="http://schemas.openxmlformats.org/officeDocument/2006/relationships/image" Target="../media/image284.png"/><Relationship Id="rId96" Type="http://schemas.openxmlformats.org/officeDocument/2006/relationships/image" Target="../media/image293.png"/><Relationship Id="rId140" Type="http://schemas.openxmlformats.org/officeDocument/2006/relationships/image" Target="../media/image315.png"/><Relationship Id="rId161" Type="http://schemas.openxmlformats.org/officeDocument/2006/relationships/image" Target="../media/image325.png"/><Relationship Id="rId6" Type="http://schemas.openxmlformats.org/officeDocument/2006/relationships/customXml" Target="../ink/ink252.xml"/><Relationship Id="rId23" Type="http://schemas.openxmlformats.org/officeDocument/2006/relationships/image" Target="../media/image258.png"/><Relationship Id="rId119" Type="http://schemas.openxmlformats.org/officeDocument/2006/relationships/customXml" Target="../ink/ink310.xml"/><Relationship Id="rId44" Type="http://schemas.openxmlformats.org/officeDocument/2006/relationships/customXml" Target="../ink/ink271.xml"/><Relationship Id="rId60" Type="http://schemas.openxmlformats.org/officeDocument/2006/relationships/customXml" Target="../ink/ink279.xml"/><Relationship Id="rId65" Type="http://schemas.openxmlformats.org/officeDocument/2006/relationships/image" Target="../media/image279.png"/><Relationship Id="rId81" Type="http://schemas.openxmlformats.org/officeDocument/2006/relationships/customXml" Target="../ink/ink290.xml"/><Relationship Id="rId86" Type="http://schemas.openxmlformats.org/officeDocument/2006/relationships/customXml" Target="../ink/ink293.xml"/><Relationship Id="rId130" Type="http://schemas.openxmlformats.org/officeDocument/2006/relationships/image" Target="../media/image310.png"/><Relationship Id="rId135" Type="http://schemas.openxmlformats.org/officeDocument/2006/relationships/customXml" Target="../ink/ink318.xml"/><Relationship Id="rId151" Type="http://schemas.openxmlformats.org/officeDocument/2006/relationships/image" Target="../media/image320.png"/><Relationship Id="rId156" Type="http://schemas.openxmlformats.org/officeDocument/2006/relationships/customXml" Target="../ink/ink329.xml"/><Relationship Id="rId177" Type="http://schemas.openxmlformats.org/officeDocument/2006/relationships/customXml" Target="../ink/ink340.xml"/><Relationship Id="rId172" Type="http://schemas.openxmlformats.org/officeDocument/2006/relationships/customXml" Target="../ink/ink337.xml"/><Relationship Id="rId13" Type="http://schemas.openxmlformats.org/officeDocument/2006/relationships/image" Target="../media/image253.png"/><Relationship Id="rId18" Type="http://schemas.openxmlformats.org/officeDocument/2006/relationships/customXml" Target="../ink/ink258.xml"/><Relationship Id="rId39" Type="http://schemas.openxmlformats.org/officeDocument/2006/relationships/image" Target="../media/image266.png"/><Relationship Id="rId109" Type="http://schemas.openxmlformats.org/officeDocument/2006/relationships/customXml" Target="../ink/ink305.xml"/><Relationship Id="rId34" Type="http://schemas.openxmlformats.org/officeDocument/2006/relationships/customXml" Target="../ink/ink266.xml"/><Relationship Id="rId50" Type="http://schemas.openxmlformats.org/officeDocument/2006/relationships/customXml" Target="../ink/ink274.xml"/><Relationship Id="rId55" Type="http://schemas.openxmlformats.org/officeDocument/2006/relationships/image" Target="../media/image274.png"/><Relationship Id="rId76" Type="http://schemas.openxmlformats.org/officeDocument/2006/relationships/customXml" Target="../ink/ink287.xml"/><Relationship Id="rId97" Type="http://schemas.openxmlformats.org/officeDocument/2006/relationships/customXml" Target="../ink/ink299.xml"/><Relationship Id="rId104" Type="http://schemas.openxmlformats.org/officeDocument/2006/relationships/image" Target="../media/image297.png"/><Relationship Id="rId120" Type="http://schemas.openxmlformats.org/officeDocument/2006/relationships/image" Target="../media/image305.png"/><Relationship Id="rId125" Type="http://schemas.openxmlformats.org/officeDocument/2006/relationships/customXml" Target="../ink/ink313.xml"/><Relationship Id="rId141" Type="http://schemas.openxmlformats.org/officeDocument/2006/relationships/customXml" Target="../ink/ink321.xml"/><Relationship Id="rId146" Type="http://schemas.openxmlformats.org/officeDocument/2006/relationships/customXml" Target="../ink/ink324.xml"/><Relationship Id="rId167" Type="http://schemas.openxmlformats.org/officeDocument/2006/relationships/image" Target="../media/image328.png"/><Relationship Id="rId7" Type="http://schemas.openxmlformats.org/officeDocument/2006/relationships/image" Target="../media/image102.png"/><Relationship Id="rId71" Type="http://schemas.openxmlformats.org/officeDocument/2006/relationships/image" Target="../media/image282.png"/><Relationship Id="rId92" Type="http://schemas.openxmlformats.org/officeDocument/2006/relationships/customXml" Target="../ink/ink296.xml"/><Relationship Id="rId162" Type="http://schemas.openxmlformats.org/officeDocument/2006/relationships/customXml" Target="../ink/ink332.xml"/><Relationship Id="rId2" Type="http://schemas.openxmlformats.org/officeDocument/2006/relationships/notesSlide" Target="../notesSlides/notesSlide15.xml"/><Relationship Id="rId29" Type="http://schemas.openxmlformats.org/officeDocument/2006/relationships/image" Target="../media/image261.png"/><Relationship Id="rId24" Type="http://schemas.openxmlformats.org/officeDocument/2006/relationships/customXml" Target="../ink/ink261.xml"/><Relationship Id="rId40" Type="http://schemas.openxmlformats.org/officeDocument/2006/relationships/customXml" Target="../ink/ink269.xml"/><Relationship Id="rId45" Type="http://schemas.openxmlformats.org/officeDocument/2006/relationships/image" Target="../media/image269.png"/><Relationship Id="rId66" Type="http://schemas.openxmlformats.org/officeDocument/2006/relationships/customXml" Target="../ink/ink282.xml"/><Relationship Id="rId87" Type="http://schemas.openxmlformats.org/officeDocument/2006/relationships/image" Target="../media/image289.png"/><Relationship Id="rId110" Type="http://schemas.openxmlformats.org/officeDocument/2006/relationships/image" Target="../media/image300.png"/><Relationship Id="rId115" Type="http://schemas.openxmlformats.org/officeDocument/2006/relationships/customXml" Target="../ink/ink308.xml"/><Relationship Id="rId131" Type="http://schemas.openxmlformats.org/officeDocument/2006/relationships/customXml" Target="../ink/ink316.xml"/><Relationship Id="rId136" Type="http://schemas.openxmlformats.org/officeDocument/2006/relationships/image" Target="../media/image313.png"/><Relationship Id="rId157" Type="http://schemas.openxmlformats.org/officeDocument/2006/relationships/image" Target="../media/image323.png"/><Relationship Id="rId178" Type="http://schemas.openxmlformats.org/officeDocument/2006/relationships/image" Target="../media/image333.png"/><Relationship Id="rId61" Type="http://schemas.openxmlformats.org/officeDocument/2006/relationships/image" Target="../media/image277.png"/><Relationship Id="rId82" Type="http://schemas.openxmlformats.org/officeDocument/2006/relationships/customXml" Target="../ink/ink291.xml"/><Relationship Id="rId152" Type="http://schemas.openxmlformats.org/officeDocument/2006/relationships/customXml" Target="../ink/ink327.xml"/><Relationship Id="rId173" Type="http://schemas.openxmlformats.org/officeDocument/2006/relationships/image" Target="../media/image331.png"/><Relationship Id="rId19" Type="http://schemas.openxmlformats.org/officeDocument/2006/relationships/image" Target="../media/image256.png"/><Relationship Id="rId14" Type="http://schemas.openxmlformats.org/officeDocument/2006/relationships/customXml" Target="../ink/ink256.xml"/><Relationship Id="rId30" Type="http://schemas.openxmlformats.org/officeDocument/2006/relationships/customXml" Target="../ink/ink264.xml"/><Relationship Id="rId35" Type="http://schemas.openxmlformats.org/officeDocument/2006/relationships/image" Target="../media/image264.png"/><Relationship Id="rId56" Type="http://schemas.openxmlformats.org/officeDocument/2006/relationships/customXml" Target="../ink/ink277.xml"/><Relationship Id="rId77" Type="http://schemas.openxmlformats.org/officeDocument/2006/relationships/image" Target="../media/image285.png"/><Relationship Id="rId100" Type="http://schemas.openxmlformats.org/officeDocument/2006/relationships/image" Target="../media/image295.png"/><Relationship Id="rId105" Type="http://schemas.openxmlformats.org/officeDocument/2006/relationships/customXml" Target="../ink/ink303.xml"/><Relationship Id="rId126" Type="http://schemas.openxmlformats.org/officeDocument/2006/relationships/image" Target="../media/image308.png"/><Relationship Id="rId147" Type="http://schemas.openxmlformats.org/officeDocument/2006/relationships/image" Target="../media/image318.png"/><Relationship Id="rId168" Type="http://schemas.openxmlformats.org/officeDocument/2006/relationships/customXml" Target="../ink/ink335.xml"/><Relationship Id="rId8" Type="http://schemas.openxmlformats.org/officeDocument/2006/relationships/customXml" Target="../ink/ink253.xml"/><Relationship Id="rId51" Type="http://schemas.openxmlformats.org/officeDocument/2006/relationships/image" Target="../media/image272.png"/><Relationship Id="rId72" Type="http://schemas.openxmlformats.org/officeDocument/2006/relationships/customXml" Target="../ink/ink285.xml"/><Relationship Id="rId93" Type="http://schemas.openxmlformats.org/officeDocument/2006/relationships/customXml" Target="../ink/ink297.xml"/><Relationship Id="rId98" Type="http://schemas.openxmlformats.org/officeDocument/2006/relationships/image" Target="../media/image294.png"/><Relationship Id="rId121" Type="http://schemas.openxmlformats.org/officeDocument/2006/relationships/customXml" Target="../ink/ink311.xml"/><Relationship Id="rId142" Type="http://schemas.openxmlformats.org/officeDocument/2006/relationships/image" Target="../media/image316.png"/><Relationship Id="rId163" Type="http://schemas.openxmlformats.org/officeDocument/2006/relationships/image" Target="../media/image326.png"/><Relationship Id="rId3" Type="http://schemas.openxmlformats.org/officeDocument/2006/relationships/image" Target="../media/image249.png"/><Relationship Id="rId25" Type="http://schemas.openxmlformats.org/officeDocument/2006/relationships/image" Target="../media/image259.png"/><Relationship Id="rId46" Type="http://schemas.openxmlformats.org/officeDocument/2006/relationships/customXml" Target="../ink/ink272.xml"/><Relationship Id="rId67" Type="http://schemas.openxmlformats.org/officeDocument/2006/relationships/image" Target="../media/image280.png"/><Relationship Id="rId116" Type="http://schemas.openxmlformats.org/officeDocument/2006/relationships/image" Target="../media/image303.png"/><Relationship Id="rId137" Type="http://schemas.openxmlformats.org/officeDocument/2006/relationships/customXml" Target="../ink/ink319.xml"/><Relationship Id="rId158" Type="http://schemas.openxmlformats.org/officeDocument/2006/relationships/customXml" Target="../ink/ink330.xml"/><Relationship Id="rId20" Type="http://schemas.openxmlformats.org/officeDocument/2006/relationships/customXml" Target="../ink/ink259.xml"/><Relationship Id="rId41" Type="http://schemas.openxmlformats.org/officeDocument/2006/relationships/image" Target="../media/image267.png"/><Relationship Id="rId62" Type="http://schemas.openxmlformats.org/officeDocument/2006/relationships/customXml" Target="../ink/ink280.xml"/><Relationship Id="rId83" Type="http://schemas.openxmlformats.org/officeDocument/2006/relationships/image" Target="../media/image287.png"/><Relationship Id="rId88" Type="http://schemas.openxmlformats.org/officeDocument/2006/relationships/customXml" Target="../ink/ink294.xml"/><Relationship Id="rId111" Type="http://schemas.openxmlformats.org/officeDocument/2006/relationships/customXml" Target="../ink/ink306.xml"/><Relationship Id="rId132" Type="http://schemas.openxmlformats.org/officeDocument/2006/relationships/image" Target="../media/image311.png"/><Relationship Id="rId153" Type="http://schemas.openxmlformats.org/officeDocument/2006/relationships/image" Target="../media/image321.png"/><Relationship Id="rId174" Type="http://schemas.openxmlformats.org/officeDocument/2006/relationships/customXml" Target="../ink/ink338.xml"/><Relationship Id="rId179" Type="http://schemas.openxmlformats.org/officeDocument/2006/relationships/customXml" Target="../ink/ink341.xml"/><Relationship Id="rId15" Type="http://schemas.openxmlformats.org/officeDocument/2006/relationships/image" Target="../media/image254.png"/><Relationship Id="rId36" Type="http://schemas.openxmlformats.org/officeDocument/2006/relationships/customXml" Target="../ink/ink267.xml"/><Relationship Id="rId57" Type="http://schemas.openxmlformats.org/officeDocument/2006/relationships/image" Target="../media/image275.png"/><Relationship Id="rId106" Type="http://schemas.openxmlformats.org/officeDocument/2006/relationships/image" Target="../media/image298.png"/><Relationship Id="rId127" Type="http://schemas.openxmlformats.org/officeDocument/2006/relationships/customXml" Target="../ink/ink314.xml"/><Relationship Id="rId10" Type="http://schemas.openxmlformats.org/officeDocument/2006/relationships/customXml" Target="../ink/ink254.xml"/><Relationship Id="rId31" Type="http://schemas.openxmlformats.org/officeDocument/2006/relationships/image" Target="../media/image262.png"/><Relationship Id="rId52" Type="http://schemas.openxmlformats.org/officeDocument/2006/relationships/customXml" Target="../ink/ink275.xml"/><Relationship Id="rId73" Type="http://schemas.openxmlformats.org/officeDocument/2006/relationships/image" Target="../media/image283.png"/><Relationship Id="rId78" Type="http://schemas.openxmlformats.org/officeDocument/2006/relationships/customXml" Target="../ink/ink288.xml"/><Relationship Id="rId94" Type="http://schemas.openxmlformats.org/officeDocument/2006/relationships/image" Target="../media/image292.png"/><Relationship Id="rId99" Type="http://schemas.openxmlformats.org/officeDocument/2006/relationships/customXml" Target="../ink/ink300.xml"/><Relationship Id="rId101" Type="http://schemas.openxmlformats.org/officeDocument/2006/relationships/customXml" Target="../ink/ink301.xml"/><Relationship Id="rId122" Type="http://schemas.openxmlformats.org/officeDocument/2006/relationships/image" Target="../media/image306.png"/><Relationship Id="rId143" Type="http://schemas.openxmlformats.org/officeDocument/2006/relationships/customXml" Target="../ink/ink322.xml"/><Relationship Id="rId148" Type="http://schemas.openxmlformats.org/officeDocument/2006/relationships/customXml" Target="../ink/ink325.xml"/><Relationship Id="rId164" Type="http://schemas.openxmlformats.org/officeDocument/2006/relationships/customXml" Target="../ink/ink333.xml"/><Relationship Id="rId169" Type="http://schemas.openxmlformats.org/officeDocument/2006/relationships/image" Target="../media/image329.png"/><Relationship Id="rId4" Type="http://schemas.openxmlformats.org/officeDocument/2006/relationships/customXml" Target="../ink/ink251.xml"/><Relationship Id="rId9" Type="http://schemas.openxmlformats.org/officeDocument/2006/relationships/image" Target="../media/image251.png"/><Relationship Id="rId180" Type="http://schemas.openxmlformats.org/officeDocument/2006/relationships/image" Target="../media/image334.png"/><Relationship Id="rId26" Type="http://schemas.openxmlformats.org/officeDocument/2006/relationships/customXml" Target="../ink/ink262.xml"/><Relationship Id="rId47" Type="http://schemas.openxmlformats.org/officeDocument/2006/relationships/image" Target="../media/image270.png"/><Relationship Id="rId68" Type="http://schemas.openxmlformats.org/officeDocument/2006/relationships/customXml" Target="../ink/ink283.xml"/><Relationship Id="rId89" Type="http://schemas.openxmlformats.org/officeDocument/2006/relationships/image" Target="../media/image290.png"/><Relationship Id="rId112" Type="http://schemas.openxmlformats.org/officeDocument/2006/relationships/image" Target="../media/image301.png"/><Relationship Id="rId133" Type="http://schemas.openxmlformats.org/officeDocument/2006/relationships/customXml" Target="../ink/ink317.xml"/><Relationship Id="rId154" Type="http://schemas.openxmlformats.org/officeDocument/2006/relationships/customXml" Target="../ink/ink328.xml"/><Relationship Id="rId175" Type="http://schemas.openxmlformats.org/officeDocument/2006/relationships/customXml" Target="../ink/ink339.xml"/><Relationship Id="rId16" Type="http://schemas.openxmlformats.org/officeDocument/2006/relationships/customXml" Target="../ink/ink257.xml"/><Relationship Id="rId37" Type="http://schemas.openxmlformats.org/officeDocument/2006/relationships/image" Target="../media/image265.png"/><Relationship Id="rId58" Type="http://schemas.openxmlformats.org/officeDocument/2006/relationships/customXml" Target="../ink/ink278.xml"/><Relationship Id="rId79" Type="http://schemas.openxmlformats.org/officeDocument/2006/relationships/image" Target="../media/image286.png"/><Relationship Id="rId102" Type="http://schemas.openxmlformats.org/officeDocument/2006/relationships/image" Target="../media/image296.png"/><Relationship Id="rId123" Type="http://schemas.openxmlformats.org/officeDocument/2006/relationships/customXml" Target="../ink/ink312.xml"/><Relationship Id="rId144" Type="http://schemas.openxmlformats.org/officeDocument/2006/relationships/customXml" Target="../ink/ink323.xml"/><Relationship Id="rId90" Type="http://schemas.openxmlformats.org/officeDocument/2006/relationships/customXml" Target="../ink/ink295.xml"/><Relationship Id="rId165" Type="http://schemas.openxmlformats.org/officeDocument/2006/relationships/image" Target="../media/image327.png"/><Relationship Id="rId27" Type="http://schemas.openxmlformats.org/officeDocument/2006/relationships/image" Target="../media/image260.png"/><Relationship Id="rId48" Type="http://schemas.openxmlformats.org/officeDocument/2006/relationships/customXml" Target="../ink/ink273.xml"/><Relationship Id="rId69" Type="http://schemas.openxmlformats.org/officeDocument/2006/relationships/image" Target="../media/image281.png"/><Relationship Id="rId113" Type="http://schemas.openxmlformats.org/officeDocument/2006/relationships/customXml" Target="../ink/ink307.xml"/><Relationship Id="rId134" Type="http://schemas.openxmlformats.org/officeDocument/2006/relationships/image" Target="../media/image312.png"/><Relationship Id="rId80" Type="http://schemas.openxmlformats.org/officeDocument/2006/relationships/customXml" Target="../ink/ink289.xml"/><Relationship Id="rId155" Type="http://schemas.openxmlformats.org/officeDocument/2006/relationships/image" Target="../media/image322.png"/><Relationship Id="rId176" Type="http://schemas.openxmlformats.org/officeDocument/2006/relationships/image" Target="../media/image332.png"/><Relationship Id="rId17" Type="http://schemas.openxmlformats.org/officeDocument/2006/relationships/image" Target="../media/image255.png"/><Relationship Id="rId38" Type="http://schemas.openxmlformats.org/officeDocument/2006/relationships/customXml" Target="../ink/ink268.xml"/><Relationship Id="rId59" Type="http://schemas.openxmlformats.org/officeDocument/2006/relationships/image" Target="../media/image276.png"/><Relationship Id="rId103" Type="http://schemas.openxmlformats.org/officeDocument/2006/relationships/customXml" Target="../ink/ink302.xml"/><Relationship Id="rId124" Type="http://schemas.openxmlformats.org/officeDocument/2006/relationships/image" Target="../media/image307.png"/><Relationship Id="rId70" Type="http://schemas.openxmlformats.org/officeDocument/2006/relationships/customXml" Target="../ink/ink284.xml"/><Relationship Id="rId91" Type="http://schemas.openxmlformats.org/officeDocument/2006/relationships/image" Target="../media/image291.png"/><Relationship Id="rId145" Type="http://schemas.openxmlformats.org/officeDocument/2006/relationships/image" Target="../media/image317.png"/><Relationship Id="rId166" Type="http://schemas.openxmlformats.org/officeDocument/2006/relationships/customXml" Target="../ink/ink334.xml"/><Relationship Id="rId1" Type="http://schemas.openxmlformats.org/officeDocument/2006/relationships/slideLayout" Target="../slideLayouts/slideLayout7.xml"/><Relationship Id="rId28" Type="http://schemas.openxmlformats.org/officeDocument/2006/relationships/customXml" Target="../ink/ink263.xml"/><Relationship Id="rId49" Type="http://schemas.openxmlformats.org/officeDocument/2006/relationships/image" Target="../media/image271.png"/><Relationship Id="rId114" Type="http://schemas.openxmlformats.org/officeDocument/2006/relationships/image" Target="../media/image30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customXml" Target="../ink/ink401.xml"/><Relationship Id="rId21" Type="http://schemas.openxmlformats.org/officeDocument/2006/relationships/image" Target="../media/image323.png"/><Relationship Id="rId63" Type="http://schemas.openxmlformats.org/officeDocument/2006/relationships/image" Target="../media/image343.png"/><Relationship Id="rId159" Type="http://schemas.openxmlformats.org/officeDocument/2006/relationships/customXml" Target="../ink/ink422.xml"/><Relationship Id="rId170" Type="http://schemas.openxmlformats.org/officeDocument/2006/relationships/image" Target="../media/image396.png"/><Relationship Id="rId226" Type="http://schemas.openxmlformats.org/officeDocument/2006/relationships/customXml" Target="../ink/ink456.xml"/><Relationship Id="rId268" Type="http://schemas.openxmlformats.org/officeDocument/2006/relationships/customXml" Target="../ink/ink477.xml"/><Relationship Id="rId32" Type="http://schemas.openxmlformats.org/officeDocument/2006/relationships/customXml" Target="../ink/ink357.xml"/><Relationship Id="rId74" Type="http://schemas.openxmlformats.org/officeDocument/2006/relationships/customXml" Target="../ink/ink379.xml"/><Relationship Id="rId128" Type="http://schemas.openxmlformats.org/officeDocument/2006/relationships/image" Target="../media/image375.png"/><Relationship Id="rId5" Type="http://schemas.openxmlformats.org/officeDocument/2006/relationships/image" Target="../media/image316.png"/><Relationship Id="rId181" Type="http://schemas.openxmlformats.org/officeDocument/2006/relationships/customXml" Target="../ink/ink433.xml"/><Relationship Id="rId237" Type="http://schemas.openxmlformats.org/officeDocument/2006/relationships/image" Target="../media/image429.png"/><Relationship Id="rId279" Type="http://schemas.openxmlformats.org/officeDocument/2006/relationships/image" Target="../media/image450.png"/><Relationship Id="rId43" Type="http://schemas.openxmlformats.org/officeDocument/2006/relationships/customXml" Target="../ink/ink363.xml"/><Relationship Id="rId139" Type="http://schemas.openxmlformats.org/officeDocument/2006/relationships/customXml" Target="../ink/ink412.xml"/><Relationship Id="rId290" Type="http://schemas.openxmlformats.org/officeDocument/2006/relationships/customXml" Target="../ink/ink488.xml"/><Relationship Id="rId85" Type="http://schemas.openxmlformats.org/officeDocument/2006/relationships/image" Target="../media/image354.png"/><Relationship Id="rId150" Type="http://schemas.openxmlformats.org/officeDocument/2006/relationships/image" Target="../media/image386.png"/><Relationship Id="rId192" Type="http://schemas.openxmlformats.org/officeDocument/2006/relationships/image" Target="../media/image407.png"/><Relationship Id="rId206" Type="http://schemas.openxmlformats.org/officeDocument/2006/relationships/customXml" Target="../ink/ink446.xml"/><Relationship Id="rId248" Type="http://schemas.openxmlformats.org/officeDocument/2006/relationships/customXml" Target="../ink/ink467.xml"/><Relationship Id="rId269" Type="http://schemas.openxmlformats.org/officeDocument/2006/relationships/image" Target="../media/image445.png"/><Relationship Id="rId12" Type="http://schemas.openxmlformats.org/officeDocument/2006/relationships/customXml" Target="../ink/ink347.xml"/><Relationship Id="rId33" Type="http://schemas.openxmlformats.org/officeDocument/2006/relationships/image" Target="../media/image329.png"/><Relationship Id="rId108" Type="http://schemas.openxmlformats.org/officeDocument/2006/relationships/image" Target="../media/image365.png"/><Relationship Id="rId129" Type="http://schemas.openxmlformats.org/officeDocument/2006/relationships/customXml" Target="../ink/ink407.xml"/><Relationship Id="rId280" Type="http://schemas.openxmlformats.org/officeDocument/2006/relationships/customXml" Target="../ink/ink483.xml"/><Relationship Id="rId54" Type="http://schemas.openxmlformats.org/officeDocument/2006/relationships/customXml" Target="../ink/ink369.xml"/><Relationship Id="rId75" Type="http://schemas.openxmlformats.org/officeDocument/2006/relationships/image" Target="../media/image349.png"/><Relationship Id="rId96" Type="http://schemas.openxmlformats.org/officeDocument/2006/relationships/customXml" Target="../ink/ink390.xml"/><Relationship Id="rId140" Type="http://schemas.openxmlformats.org/officeDocument/2006/relationships/image" Target="../media/image381.png"/><Relationship Id="rId161" Type="http://schemas.openxmlformats.org/officeDocument/2006/relationships/customXml" Target="../ink/ink423.xml"/><Relationship Id="rId182" Type="http://schemas.openxmlformats.org/officeDocument/2006/relationships/image" Target="../media/image402.png"/><Relationship Id="rId217" Type="http://schemas.openxmlformats.org/officeDocument/2006/relationships/image" Target="../media/image419.png"/><Relationship Id="rId6" Type="http://schemas.openxmlformats.org/officeDocument/2006/relationships/customXml" Target="../ink/ink344.xml"/><Relationship Id="rId238" Type="http://schemas.openxmlformats.org/officeDocument/2006/relationships/customXml" Target="../ink/ink462.xml"/><Relationship Id="rId259" Type="http://schemas.openxmlformats.org/officeDocument/2006/relationships/image" Target="../media/image440.png"/><Relationship Id="rId23" Type="http://schemas.openxmlformats.org/officeDocument/2006/relationships/image" Target="../media/image324.png"/><Relationship Id="rId119" Type="http://schemas.openxmlformats.org/officeDocument/2006/relationships/customXml" Target="../ink/ink402.xml"/><Relationship Id="rId270" Type="http://schemas.openxmlformats.org/officeDocument/2006/relationships/customXml" Target="../ink/ink478.xml"/><Relationship Id="rId291" Type="http://schemas.openxmlformats.org/officeDocument/2006/relationships/image" Target="../media/image456.png"/><Relationship Id="rId44" Type="http://schemas.openxmlformats.org/officeDocument/2006/relationships/image" Target="../media/image334.png"/><Relationship Id="rId65" Type="http://schemas.openxmlformats.org/officeDocument/2006/relationships/image" Target="../media/image344.png"/><Relationship Id="rId86" Type="http://schemas.openxmlformats.org/officeDocument/2006/relationships/customXml" Target="../ink/ink385.xml"/><Relationship Id="rId130" Type="http://schemas.openxmlformats.org/officeDocument/2006/relationships/image" Target="../media/image376.png"/><Relationship Id="rId151" Type="http://schemas.openxmlformats.org/officeDocument/2006/relationships/customXml" Target="../ink/ink418.xml"/><Relationship Id="rId172" Type="http://schemas.openxmlformats.org/officeDocument/2006/relationships/image" Target="../media/image397.png"/><Relationship Id="rId193" Type="http://schemas.openxmlformats.org/officeDocument/2006/relationships/customXml" Target="../ink/ink439.xml"/><Relationship Id="rId207" Type="http://schemas.openxmlformats.org/officeDocument/2006/relationships/image" Target="../media/image414.png"/><Relationship Id="rId228" Type="http://schemas.openxmlformats.org/officeDocument/2006/relationships/customXml" Target="../ink/ink457.xml"/><Relationship Id="rId249" Type="http://schemas.openxmlformats.org/officeDocument/2006/relationships/image" Target="../media/image435.png"/><Relationship Id="rId13" Type="http://schemas.openxmlformats.org/officeDocument/2006/relationships/image" Target="../media/image319.png"/><Relationship Id="rId109" Type="http://schemas.openxmlformats.org/officeDocument/2006/relationships/customXml" Target="../ink/ink397.xml"/><Relationship Id="rId260" Type="http://schemas.openxmlformats.org/officeDocument/2006/relationships/customXml" Target="../ink/ink473.xml"/><Relationship Id="rId281" Type="http://schemas.openxmlformats.org/officeDocument/2006/relationships/image" Target="../media/image451.png"/><Relationship Id="rId34" Type="http://schemas.openxmlformats.org/officeDocument/2006/relationships/customXml" Target="../ink/ink358.xml"/><Relationship Id="rId55" Type="http://schemas.openxmlformats.org/officeDocument/2006/relationships/image" Target="../media/image339.png"/><Relationship Id="rId76" Type="http://schemas.openxmlformats.org/officeDocument/2006/relationships/customXml" Target="../ink/ink380.xml"/><Relationship Id="rId97" Type="http://schemas.openxmlformats.org/officeDocument/2006/relationships/image" Target="../media/image360.png"/><Relationship Id="rId120" Type="http://schemas.openxmlformats.org/officeDocument/2006/relationships/image" Target="../media/image371.png"/><Relationship Id="rId141" Type="http://schemas.openxmlformats.org/officeDocument/2006/relationships/customXml" Target="../ink/ink413.xml"/><Relationship Id="rId7" Type="http://schemas.openxmlformats.org/officeDocument/2006/relationships/image" Target="../media/image102.png"/><Relationship Id="rId162" Type="http://schemas.openxmlformats.org/officeDocument/2006/relationships/image" Target="../media/image392.png"/><Relationship Id="rId183" Type="http://schemas.openxmlformats.org/officeDocument/2006/relationships/customXml" Target="../ink/ink434.xml"/><Relationship Id="rId218" Type="http://schemas.openxmlformats.org/officeDocument/2006/relationships/customXml" Target="../ink/ink452.xml"/><Relationship Id="rId239" Type="http://schemas.openxmlformats.org/officeDocument/2006/relationships/image" Target="../media/image430.png"/><Relationship Id="rId250" Type="http://schemas.openxmlformats.org/officeDocument/2006/relationships/customXml" Target="../ink/ink468.xml"/><Relationship Id="rId271" Type="http://schemas.openxmlformats.org/officeDocument/2006/relationships/image" Target="../media/image446.png"/><Relationship Id="rId24" Type="http://schemas.openxmlformats.org/officeDocument/2006/relationships/customXml" Target="../ink/ink353.xml"/><Relationship Id="rId45" Type="http://schemas.openxmlformats.org/officeDocument/2006/relationships/customXml" Target="../ink/ink364.xml"/><Relationship Id="rId66" Type="http://schemas.openxmlformats.org/officeDocument/2006/relationships/customXml" Target="../ink/ink375.xml"/><Relationship Id="rId87" Type="http://schemas.openxmlformats.org/officeDocument/2006/relationships/image" Target="../media/image355.png"/><Relationship Id="rId110" Type="http://schemas.openxmlformats.org/officeDocument/2006/relationships/image" Target="../media/image366.png"/><Relationship Id="rId131" Type="http://schemas.openxmlformats.org/officeDocument/2006/relationships/customXml" Target="../ink/ink408.xml"/><Relationship Id="rId152" Type="http://schemas.openxmlformats.org/officeDocument/2006/relationships/image" Target="../media/image387.png"/><Relationship Id="rId173" Type="http://schemas.openxmlformats.org/officeDocument/2006/relationships/customXml" Target="../ink/ink429.xml"/><Relationship Id="rId194" Type="http://schemas.openxmlformats.org/officeDocument/2006/relationships/image" Target="../media/image408.png"/><Relationship Id="rId208" Type="http://schemas.openxmlformats.org/officeDocument/2006/relationships/customXml" Target="../ink/ink447.xml"/><Relationship Id="rId229" Type="http://schemas.openxmlformats.org/officeDocument/2006/relationships/image" Target="../media/image425.png"/><Relationship Id="rId240" Type="http://schemas.openxmlformats.org/officeDocument/2006/relationships/customXml" Target="../ink/ink463.xml"/><Relationship Id="rId261" Type="http://schemas.openxmlformats.org/officeDocument/2006/relationships/image" Target="../media/image441.png"/><Relationship Id="rId14" Type="http://schemas.openxmlformats.org/officeDocument/2006/relationships/customXml" Target="../ink/ink348.xml"/><Relationship Id="rId35" Type="http://schemas.openxmlformats.org/officeDocument/2006/relationships/image" Target="../media/image330.png"/><Relationship Id="rId56" Type="http://schemas.openxmlformats.org/officeDocument/2006/relationships/customXml" Target="../ink/ink370.xml"/><Relationship Id="rId77" Type="http://schemas.openxmlformats.org/officeDocument/2006/relationships/image" Target="../media/image350.png"/><Relationship Id="rId100" Type="http://schemas.openxmlformats.org/officeDocument/2006/relationships/customXml" Target="../ink/ink392.xml"/><Relationship Id="rId282" Type="http://schemas.openxmlformats.org/officeDocument/2006/relationships/customXml" Target="../ink/ink484.xml"/><Relationship Id="rId8" Type="http://schemas.openxmlformats.org/officeDocument/2006/relationships/customXml" Target="../ink/ink345.xml"/><Relationship Id="rId98" Type="http://schemas.openxmlformats.org/officeDocument/2006/relationships/customXml" Target="../ink/ink391.xml"/><Relationship Id="rId121" Type="http://schemas.openxmlformats.org/officeDocument/2006/relationships/customXml" Target="../ink/ink403.xml"/><Relationship Id="rId142" Type="http://schemas.openxmlformats.org/officeDocument/2006/relationships/image" Target="../media/image382.png"/><Relationship Id="rId163" Type="http://schemas.openxmlformats.org/officeDocument/2006/relationships/customXml" Target="../ink/ink424.xml"/><Relationship Id="rId184" Type="http://schemas.openxmlformats.org/officeDocument/2006/relationships/image" Target="../media/image403.png"/><Relationship Id="rId219" Type="http://schemas.openxmlformats.org/officeDocument/2006/relationships/image" Target="../media/image420.png"/><Relationship Id="rId230" Type="http://schemas.openxmlformats.org/officeDocument/2006/relationships/customXml" Target="../ink/ink458.xml"/><Relationship Id="rId251" Type="http://schemas.openxmlformats.org/officeDocument/2006/relationships/image" Target="../media/image436.png"/><Relationship Id="rId25" Type="http://schemas.openxmlformats.org/officeDocument/2006/relationships/image" Target="../media/image325.png"/><Relationship Id="rId46" Type="http://schemas.openxmlformats.org/officeDocument/2006/relationships/customXml" Target="../ink/ink365.xml"/><Relationship Id="rId67" Type="http://schemas.openxmlformats.org/officeDocument/2006/relationships/image" Target="../media/image345.png"/><Relationship Id="rId272" Type="http://schemas.openxmlformats.org/officeDocument/2006/relationships/customXml" Target="../ink/ink479.xml"/><Relationship Id="rId88" Type="http://schemas.openxmlformats.org/officeDocument/2006/relationships/customXml" Target="../ink/ink386.xml"/><Relationship Id="rId111" Type="http://schemas.openxmlformats.org/officeDocument/2006/relationships/customXml" Target="../ink/ink398.xml"/><Relationship Id="rId132" Type="http://schemas.openxmlformats.org/officeDocument/2006/relationships/image" Target="../media/image377.png"/><Relationship Id="rId153" Type="http://schemas.openxmlformats.org/officeDocument/2006/relationships/customXml" Target="../ink/ink419.xml"/><Relationship Id="rId174" Type="http://schemas.openxmlformats.org/officeDocument/2006/relationships/image" Target="../media/image398.png"/><Relationship Id="rId195" Type="http://schemas.openxmlformats.org/officeDocument/2006/relationships/customXml" Target="../ink/ink440.xml"/><Relationship Id="rId209" Type="http://schemas.openxmlformats.org/officeDocument/2006/relationships/image" Target="../media/image415.png"/><Relationship Id="rId220" Type="http://schemas.openxmlformats.org/officeDocument/2006/relationships/customXml" Target="../ink/ink453.xml"/><Relationship Id="rId241" Type="http://schemas.openxmlformats.org/officeDocument/2006/relationships/image" Target="../media/image431.png"/><Relationship Id="rId15" Type="http://schemas.openxmlformats.org/officeDocument/2006/relationships/image" Target="../media/image320.png"/><Relationship Id="rId36" Type="http://schemas.openxmlformats.org/officeDocument/2006/relationships/customXml" Target="../ink/ink359.xml"/><Relationship Id="rId57" Type="http://schemas.openxmlformats.org/officeDocument/2006/relationships/image" Target="../media/image340.png"/><Relationship Id="rId262" Type="http://schemas.openxmlformats.org/officeDocument/2006/relationships/customXml" Target="../ink/ink474.xml"/><Relationship Id="rId283" Type="http://schemas.openxmlformats.org/officeDocument/2006/relationships/image" Target="../media/image452.png"/><Relationship Id="rId78" Type="http://schemas.openxmlformats.org/officeDocument/2006/relationships/customXml" Target="../ink/ink381.xml"/><Relationship Id="rId99" Type="http://schemas.openxmlformats.org/officeDocument/2006/relationships/image" Target="../media/image361.png"/><Relationship Id="rId101" Type="http://schemas.openxmlformats.org/officeDocument/2006/relationships/image" Target="../media/image362.png"/><Relationship Id="rId122" Type="http://schemas.openxmlformats.org/officeDocument/2006/relationships/image" Target="../media/image372.png"/><Relationship Id="rId143" Type="http://schemas.openxmlformats.org/officeDocument/2006/relationships/customXml" Target="../ink/ink414.xml"/><Relationship Id="rId164" Type="http://schemas.openxmlformats.org/officeDocument/2006/relationships/image" Target="../media/image393.png"/><Relationship Id="rId185" Type="http://schemas.openxmlformats.org/officeDocument/2006/relationships/customXml" Target="../ink/ink435.xml"/><Relationship Id="rId9" Type="http://schemas.openxmlformats.org/officeDocument/2006/relationships/image" Target="../media/image317.png"/><Relationship Id="rId210" Type="http://schemas.openxmlformats.org/officeDocument/2006/relationships/customXml" Target="../ink/ink448.xml"/><Relationship Id="rId26" Type="http://schemas.openxmlformats.org/officeDocument/2006/relationships/customXml" Target="../ink/ink354.xml"/><Relationship Id="rId231" Type="http://schemas.openxmlformats.org/officeDocument/2006/relationships/image" Target="../media/image426.png"/><Relationship Id="rId252" Type="http://schemas.openxmlformats.org/officeDocument/2006/relationships/customXml" Target="../ink/ink469.xml"/><Relationship Id="rId273" Type="http://schemas.openxmlformats.org/officeDocument/2006/relationships/image" Target="../media/image447.png"/><Relationship Id="rId47" Type="http://schemas.openxmlformats.org/officeDocument/2006/relationships/image" Target="../media/image335.png"/><Relationship Id="rId68" Type="http://schemas.openxmlformats.org/officeDocument/2006/relationships/customXml" Target="../ink/ink376.xml"/><Relationship Id="rId89" Type="http://schemas.openxmlformats.org/officeDocument/2006/relationships/image" Target="../media/image356.png"/><Relationship Id="rId112" Type="http://schemas.openxmlformats.org/officeDocument/2006/relationships/image" Target="../media/image367.png"/><Relationship Id="rId133" Type="http://schemas.openxmlformats.org/officeDocument/2006/relationships/customXml" Target="../ink/ink409.xml"/><Relationship Id="rId154" Type="http://schemas.openxmlformats.org/officeDocument/2006/relationships/image" Target="../media/image388.png"/><Relationship Id="rId175" Type="http://schemas.openxmlformats.org/officeDocument/2006/relationships/customXml" Target="../ink/ink430.xml"/><Relationship Id="rId196" Type="http://schemas.openxmlformats.org/officeDocument/2006/relationships/image" Target="../media/image409.png"/><Relationship Id="rId200" Type="http://schemas.openxmlformats.org/officeDocument/2006/relationships/image" Target="../media/image411.png"/><Relationship Id="rId16" Type="http://schemas.openxmlformats.org/officeDocument/2006/relationships/customXml" Target="../ink/ink349.xml"/><Relationship Id="rId221" Type="http://schemas.openxmlformats.org/officeDocument/2006/relationships/image" Target="../media/image421.png"/><Relationship Id="rId242" Type="http://schemas.openxmlformats.org/officeDocument/2006/relationships/customXml" Target="../ink/ink464.xml"/><Relationship Id="rId263" Type="http://schemas.openxmlformats.org/officeDocument/2006/relationships/image" Target="../media/image442.png"/><Relationship Id="rId284" Type="http://schemas.openxmlformats.org/officeDocument/2006/relationships/customXml" Target="../ink/ink485.xml"/><Relationship Id="rId37" Type="http://schemas.openxmlformats.org/officeDocument/2006/relationships/image" Target="../media/image331.png"/><Relationship Id="rId58" Type="http://schemas.openxmlformats.org/officeDocument/2006/relationships/customXml" Target="../ink/ink371.xml"/><Relationship Id="rId79" Type="http://schemas.openxmlformats.org/officeDocument/2006/relationships/image" Target="../media/image351.png"/><Relationship Id="rId102" Type="http://schemas.openxmlformats.org/officeDocument/2006/relationships/customXml" Target="../ink/ink393.xml"/><Relationship Id="rId123" Type="http://schemas.openxmlformats.org/officeDocument/2006/relationships/customXml" Target="../ink/ink404.xml"/><Relationship Id="rId144" Type="http://schemas.openxmlformats.org/officeDocument/2006/relationships/image" Target="../media/image383.png"/><Relationship Id="rId90" Type="http://schemas.openxmlformats.org/officeDocument/2006/relationships/customXml" Target="../ink/ink387.xml"/><Relationship Id="rId165" Type="http://schemas.openxmlformats.org/officeDocument/2006/relationships/customXml" Target="../ink/ink425.xml"/><Relationship Id="rId186" Type="http://schemas.openxmlformats.org/officeDocument/2006/relationships/image" Target="../media/image404.png"/><Relationship Id="rId211" Type="http://schemas.openxmlformats.org/officeDocument/2006/relationships/image" Target="../media/image416.png"/><Relationship Id="rId232" Type="http://schemas.openxmlformats.org/officeDocument/2006/relationships/customXml" Target="../ink/ink459.xml"/><Relationship Id="rId253" Type="http://schemas.openxmlformats.org/officeDocument/2006/relationships/image" Target="../media/image437.png"/><Relationship Id="rId274" Type="http://schemas.openxmlformats.org/officeDocument/2006/relationships/customXml" Target="../ink/ink480.xml"/><Relationship Id="rId27" Type="http://schemas.openxmlformats.org/officeDocument/2006/relationships/image" Target="../media/image326.png"/><Relationship Id="rId48" Type="http://schemas.openxmlformats.org/officeDocument/2006/relationships/customXml" Target="../ink/ink366.xml"/><Relationship Id="rId69" Type="http://schemas.openxmlformats.org/officeDocument/2006/relationships/image" Target="../media/image346.png"/><Relationship Id="rId113" Type="http://schemas.openxmlformats.org/officeDocument/2006/relationships/customXml" Target="../ink/ink399.xml"/><Relationship Id="rId134" Type="http://schemas.openxmlformats.org/officeDocument/2006/relationships/image" Target="../media/image378.png"/><Relationship Id="rId80" Type="http://schemas.openxmlformats.org/officeDocument/2006/relationships/customXml" Target="../ink/ink382.xml"/><Relationship Id="rId155" Type="http://schemas.openxmlformats.org/officeDocument/2006/relationships/customXml" Target="../ink/ink420.xml"/><Relationship Id="rId176" Type="http://schemas.openxmlformats.org/officeDocument/2006/relationships/image" Target="../media/image399.png"/><Relationship Id="rId197" Type="http://schemas.openxmlformats.org/officeDocument/2006/relationships/customXml" Target="../ink/ink441.xml"/><Relationship Id="rId201" Type="http://schemas.openxmlformats.org/officeDocument/2006/relationships/customXml" Target="../ink/ink443.xml"/><Relationship Id="rId222" Type="http://schemas.openxmlformats.org/officeDocument/2006/relationships/customXml" Target="../ink/ink454.xml"/><Relationship Id="rId243" Type="http://schemas.openxmlformats.org/officeDocument/2006/relationships/image" Target="../media/image432.png"/><Relationship Id="rId264" Type="http://schemas.openxmlformats.org/officeDocument/2006/relationships/customXml" Target="../ink/ink475.xml"/><Relationship Id="rId285" Type="http://schemas.openxmlformats.org/officeDocument/2006/relationships/image" Target="../media/image453.png"/><Relationship Id="rId17" Type="http://schemas.openxmlformats.org/officeDocument/2006/relationships/image" Target="../media/image321.png"/><Relationship Id="rId38" Type="http://schemas.openxmlformats.org/officeDocument/2006/relationships/customXml" Target="../ink/ink360.xml"/><Relationship Id="rId59" Type="http://schemas.openxmlformats.org/officeDocument/2006/relationships/image" Target="../media/image341.png"/><Relationship Id="rId103" Type="http://schemas.openxmlformats.org/officeDocument/2006/relationships/image" Target="../media/image363.png"/><Relationship Id="rId124" Type="http://schemas.openxmlformats.org/officeDocument/2006/relationships/image" Target="../media/image373.png"/><Relationship Id="rId70" Type="http://schemas.openxmlformats.org/officeDocument/2006/relationships/customXml" Target="../ink/ink377.xml"/><Relationship Id="rId91" Type="http://schemas.openxmlformats.org/officeDocument/2006/relationships/image" Target="../media/image357.png"/><Relationship Id="rId145" Type="http://schemas.openxmlformats.org/officeDocument/2006/relationships/customXml" Target="../ink/ink415.xml"/><Relationship Id="rId166" Type="http://schemas.openxmlformats.org/officeDocument/2006/relationships/image" Target="../media/image394.png"/><Relationship Id="rId187" Type="http://schemas.openxmlformats.org/officeDocument/2006/relationships/customXml" Target="../ink/ink436.xml"/><Relationship Id="rId1" Type="http://schemas.openxmlformats.org/officeDocument/2006/relationships/slideLayout" Target="../slideLayouts/slideLayout7.xml"/><Relationship Id="rId212" Type="http://schemas.openxmlformats.org/officeDocument/2006/relationships/customXml" Target="../ink/ink449.xml"/><Relationship Id="rId233" Type="http://schemas.openxmlformats.org/officeDocument/2006/relationships/image" Target="../media/image427.png"/><Relationship Id="rId254" Type="http://schemas.openxmlformats.org/officeDocument/2006/relationships/customXml" Target="../ink/ink470.xml"/><Relationship Id="rId28" Type="http://schemas.openxmlformats.org/officeDocument/2006/relationships/customXml" Target="../ink/ink355.xml"/><Relationship Id="rId49" Type="http://schemas.openxmlformats.org/officeDocument/2006/relationships/image" Target="../media/image336.png"/><Relationship Id="rId114" Type="http://schemas.openxmlformats.org/officeDocument/2006/relationships/image" Target="../media/image368.png"/><Relationship Id="rId275" Type="http://schemas.openxmlformats.org/officeDocument/2006/relationships/image" Target="../media/image448.png"/><Relationship Id="rId60" Type="http://schemas.openxmlformats.org/officeDocument/2006/relationships/customXml" Target="../ink/ink372.xml"/><Relationship Id="rId81" Type="http://schemas.openxmlformats.org/officeDocument/2006/relationships/image" Target="../media/image352.png"/><Relationship Id="rId135" Type="http://schemas.openxmlformats.org/officeDocument/2006/relationships/customXml" Target="../ink/ink410.xml"/><Relationship Id="rId156" Type="http://schemas.openxmlformats.org/officeDocument/2006/relationships/image" Target="../media/image389.png"/><Relationship Id="rId177" Type="http://schemas.openxmlformats.org/officeDocument/2006/relationships/customXml" Target="../ink/ink431.xml"/><Relationship Id="rId198" Type="http://schemas.openxmlformats.org/officeDocument/2006/relationships/image" Target="../media/image410.png"/><Relationship Id="rId202" Type="http://schemas.openxmlformats.org/officeDocument/2006/relationships/image" Target="../media/image412.png"/><Relationship Id="rId223" Type="http://schemas.openxmlformats.org/officeDocument/2006/relationships/image" Target="../media/image422.png"/><Relationship Id="rId244" Type="http://schemas.openxmlformats.org/officeDocument/2006/relationships/customXml" Target="../ink/ink465.xml"/><Relationship Id="rId18" Type="http://schemas.openxmlformats.org/officeDocument/2006/relationships/customXml" Target="../ink/ink350.xml"/><Relationship Id="rId39" Type="http://schemas.openxmlformats.org/officeDocument/2006/relationships/customXml" Target="../ink/ink361.xml"/><Relationship Id="rId265" Type="http://schemas.openxmlformats.org/officeDocument/2006/relationships/image" Target="../media/image443.png"/><Relationship Id="rId286" Type="http://schemas.openxmlformats.org/officeDocument/2006/relationships/customXml" Target="../ink/ink486.xml"/><Relationship Id="rId50" Type="http://schemas.openxmlformats.org/officeDocument/2006/relationships/customXml" Target="../ink/ink367.xml"/><Relationship Id="rId104" Type="http://schemas.openxmlformats.org/officeDocument/2006/relationships/customXml" Target="../ink/ink394.xml"/><Relationship Id="rId125" Type="http://schemas.openxmlformats.org/officeDocument/2006/relationships/customXml" Target="../ink/ink405.xml"/><Relationship Id="rId146" Type="http://schemas.openxmlformats.org/officeDocument/2006/relationships/image" Target="../media/image384.png"/><Relationship Id="rId167" Type="http://schemas.openxmlformats.org/officeDocument/2006/relationships/customXml" Target="../ink/ink426.xml"/><Relationship Id="rId188" Type="http://schemas.openxmlformats.org/officeDocument/2006/relationships/image" Target="../media/image405.png"/><Relationship Id="rId71" Type="http://schemas.openxmlformats.org/officeDocument/2006/relationships/image" Target="../media/image347.png"/><Relationship Id="rId92" Type="http://schemas.openxmlformats.org/officeDocument/2006/relationships/customXml" Target="../ink/ink388.xml"/><Relationship Id="rId213" Type="http://schemas.openxmlformats.org/officeDocument/2006/relationships/image" Target="../media/image417.png"/><Relationship Id="rId234" Type="http://schemas.openxmlformats.org/officeDocument/2006/relationships/customXml" Target="../ink/ink460.xml"/><Relationship Id="rId2" Type="http://schemas.openxmlformats.org/officeDocument/2006/relationships/notesSlide" Target="../notesSlides/notesSlide16.xml"/><Relationship Id="rId29" Type="http://schemas.openxmlformats.org/officeDocument/2006/relationships/image" Target="../media/image327.png"/><Relationship Id="rId255" Type="http://schemas.openxmlformats.org/officeDocument/2006/relationships/image" Target="../media/image438.png"/><Relationship Id="rId276" Type="http://schemas.openxmlformats.org/officeDocument/2006/relationships/customXml" Target="../ink/ink481.xml"/><Relationship Id="rId40" Type="http://schemas.openxmlformats.org/officeDocument/2006/relationships/image" Target="../media/image332.png"/><Relationship Id="rId115" Type="http://schemas.openxmlformats.org/officeDocument/2006/relationships/customXml" Target="../ink/ink400.xml"/><Relationship Id="rId136" Type="http://schemas.openxmlformats.org/officeDocument/2006/relationships/image" Target="../media/image379.png"/><Relationship Id="rId157" Type="http://schemas.openxmlformats.org/officeDocument/2006/relationships/customXml" Target="../ink/ink421.xml"/><Relationship Id="rId178" Type="http://schemas.openxmlformats.org/officeDocument/2006/relationships/image" Target="../media/image400.png"/><Relationship Id="rId61" Type="http://schemas.openxmlformats.org/officeDocument/2006/relationships/image" Target="../media/image342.png"/><Relationship Id="rId82" Type="http://schemas.openxmlformats.org/officeDocument/2006/relationships/customXml" Target="../ink/ink383.xml"/><Relationship Id="rId199" Type="http://schemas.openxmlformats.org/officeDocument/2006/relationships/customXml" Target="../ink/ink442.xml"/><Relationship Id="rId203" Type="http://schemas.openxmlformats.org/officeDocument/2006/relationships/customXml" Target="../ink/ink444.xml"/><Relationship Id="rId19" Type="http://schemas.openxmlformats.org/officeDocument/2006/relationships/image" Target="../media/image322.png"/><Relationship Id="rId224" Type="http://schemas.openxmlformats.org/officeDocument/2006/relationships/customXml" Target="../ink/ink455.xml"/><Relationship Id="rId245" Type="http://schemas.openxmlformats.org/officeDocument/2006/relationships/image" Target="../media/image433.png"/><Relationship Id="rId266" Type="http://schemas.openxmlformats.org/officeDocument/2006/relationships/customXml" Target="../ink/ink476.xml"/><Relationship Id="rId287" Type="http://schemas.openxmlformats.org/officeDocument/2006/relationships/image" Target="../media/image454.png"/><Relationship Id="rId30" Type="http://schemas.openxmlformats.org/officeDocument/2006/relationships/customXml" Target="../ink/ink356.xml"/><Relationship Id="rId105" Type="http://schemas.openxmlformats.org/officeDocument/2006/relationships/image" Target="../media/image364.png"/><Relationship Id="rId126" Type="http://schemas.openxmlformats.org/officeDocument/2006/relationships/image" Target="../media/image374.png"/><Relationship Id="rId147" Type="http://schemas.openxmlformats.org/officeDocument/2006/relationships/customXml" Target="../ink/ink416.xml"/><Relationship Id="rId168" Type="http://schemas.openxmlformats.org/officeDocument/2006/relationships/image" Target="../media/image395.png"/><Relationship Id="rId51" Type="http://schemas.openxmlformats.org/officeDocument/2006/relationships/image" Target="../media/image337.png"/><Relationship Id="rId72" Type="http://schemas.openxmlformats.org/officeDocument/2006/relationships/customXml" Target="../ink/ink378.xml"/><Relationship Id="rId93" Type="http://schemas.openxmlformats.org/officeDocument/2006/relationships/image" Target="../media/image358.png"/><Relationship Id="rId189" Type="http://schemas.openxmlformats.org/officeDocument/2006/relationships/customXml" Target="../ink/ink437.xml"/><Relationship Id="rId3" Type="http://schemas.openxmlformats.org/officeDocument/2006/relationships/image" Target="../media/image249.png"/><Relationship Id="rId214" Type="http://schemas.openxmlformats.org/officeDocument/2006/relationships/customXml" Target="../ink/ink450.xml"/><Relationship Id="rId235" Type="http://schemas.openxmlformats.org/officeDocument/2006/relationships/image" Target="../media/image428.png"/><Relationship Id="rId256" Type="http://schemas.openxmlformats.org/officeDocument/2006/relationships/customXml" Target="../ink/ink471.xml"/><Relationship Id="rId277" Type="http://schemas.openxmlformats.org/officeDocument/2006/relationships/image" Target="../media/image449.png"/><Relationship Id="rId116" Type="http://schemas.openxmlformats.org/officeDocument/2006/relationships/image" Target="../media/image369.png"/><Relationship Id="rId137" Type="http://schemas.openxmlformats.org/officeDocument/2006/relationships/customXml" Target="../ink/ink411.xml"/><Relationship Id="rId158" Type="http://schemas.openxmlformats.org/officeDocument/2006/relationships/image" Target="../media/image390.png"/><Relationship Id="rId20" Type="http://schemas.openxmlformats.org/officeDocument/2006/relationships/customXml" Target="../ink/ink351.xml"/><Relationship Id="rId41" Type="http://schemas.openxmlformats.org/officeDocument/2006/relationships/customXml" Target="../ink/ink362.xml"/><Relationship Id="rId62" Type="http://schemas.openxmlformats.org/officeDocument/2006/relationships/customXml" Target="../ink/ink373.xml"/><Relationship Id="rId83" Type="http://schemas.openxmlformats.org/officeDocument/2006/relationships/image" Target="../media/image353.png"/><Relationship Id="rId179" Type="http://schemas.openxmlformats.org/officeDocument/2006/relationships/customXml" Target="../ink/ink432.xml"/><Relationship Id="rId190" Type="http://schemas.openxmlformats.org/officeDocument/2006/relationships/image" Target="../media/image406.png"/><Relationship Id="rId204" Type="http://schemas.openxmlformats.org/officeDocument/2006/relationships/customXml" Target="../ink/ink445.xml"/><Relationship Id="rId225" Type="http://schemas.openxmlformats.org/officeDocument/2006/relationships/image" Target="../media/image423.png"/><Relationship Id="rId246" Type="http://schemas.openxmlformats.org/officeDocument/2006/relationships/customXml" Target="../ink/ink466.xml"/><Relationship Id="rId267" Type="http://schemas.openxmlformats.org/officeDocument/2006/relationships/image" Target="../media/image444.png"/><Relationship Id="rId288" Type="http://schemas.openxmlformats.org/officeDocument/2006/relationships/customXml" Target="../ink/ink487.xml"/><Relationship Id="rId106" Type="http://schemas.openxmlformats.org/officeDocument/2006/relationships/customXml" Target="../ink/ink395.xml"/><Relationship Id="rId127" Type="http://schemas.openxmlformats.org/officeDocument/2006/relationships/customXml" Target="../ink/ink406.xml"/><Relationship Id="rId10" Type="http://schemas.openxmlformats.org/officeDocument/2006/relationships/customXml" Target="../ink/ink346.xml"/><Relationship Id="rId31" Type="http://schemas.openxmlformats.org/officeDocument/2006/relationships/image" Target="../media/image328.png"/><Relationship Id="rId52" Type="http://schemas.openxmlformats.org/officeDocument/2006/relationships/customXml" Target="../ink/ink368.xml"/><Relationship Id="rId73" Type="http://schemas.openxmlformats.org/officeDocument/2006/relationships/image" Target="../media/image348.png"/><Relationship Id="rId94" Type="http://schemas.openxmlformats.org/officeDocument/2006/relationships/customXml" Target="../ink/ink389.xml"/><Relationship Id="rId148" Type="http://schemas.openxmlformats.org/officeDocument/2006/relationships/image" Target="../media/image385.png"/><Relationship Id="rId169" Type="http://schemas.openxmlformats.org/officeDocument/2006/relationships/customXml" Target="../ink/ink427.xml"/><Relationship Id="rId4" Type="http://schemas.openxmlformats.org/officeDocument/2006/relationships/customXml" Target="../ink/ink343.xml"/><Relationship Id="rId180" Type="http://schemas.openxmlformats.org/officeDocument/2006/relationships/image" Target="../media/image401.png"/><Relationship Id="rId215" Type="http://schemas.openxmlformats.org/officeDocument/2006/relationships/image" Target="../media/image418.png"/><Relationship Id="rId236" Type="http://schemas.openxmlformats.org/officeDocument/2006/relationships/customXml" Target="../ink/ink461.xml"/><Relationship Id="rId257" Type="http://schemas.openxmlformats.org/officeDocument/2006/relationships/image" Target="../media/image439.png"/><Relationship Id="rId278" Type="http://schemas.openxmlformats.org/officeDocument/2006/relationships/customXml" Target="../ink/ink482.xml"/><Relationship Id="rId42" Type="http://schemas.openxmlformats.org/officeDocument/2006/relationships/image" Target="../media/image333.png"/><Relationship Id="rId84" Type="http://schemas.openxmlformats.org/officeDocument/2006/relationships/customXml" Target="../ink/ink384.xml"/><Relationship Id="rId138" Type="http://schemas.openxmlformats.org/officeDocument/2006/relationships/image" Target="../media/image380.png"/><Relationship Id="rId191" Type="http://schemas.openxmlformats.org/officeDocument/2006/relationships/customXml" Target="../ink/ink438.xml"/><Relationship Id="rId205" Type="http://schemas.openxmlformats.org/officeDocument/2006/relationships/image" Target="../media/image413.png"/><Relationship Id="rId247" Type="http://schemas.openxmlformats.org/officeDocument/2006/relationships/image" Target="../media/image434.png"/><Relationship Id="rId107" Type="http://schemas.openxmlformats.org/officeDocument/2006/relationships/customXml" Target="../ink/ink396.xml"/><Relationship Id="rId289" Type="http://schemas.openxmlformats.org/officeDocument/2006/relationships/image" Target="../media/image455.png"/><Relationship Id="rId11" Type="http://schemas.openxmlformats.org/officeDocument/2006/relationships/image" Target="../media/image318.png"/><Relationship Id="rId53" Type="http://schemas.openxmlformats.org/officeDocument/2006/relationships/image" Target="../media/image338.png"/><Relationship Id="rId149" Type="http://schemas.openxmlformats.org/officeDocument/2006/relationships/customXml" Target="../ink/ink417.xml"/><Relationship Id="rId95" Type="http://schemas.openxmlformats.org/officeDocument/2006/relationships/image" Target="../media/image359.png"/><Relationship Id="rId160" Type="http://schemas.openxmlformats.org/officeDocument/2006/relationships/image" Target="../media/image391.png"/><Relationship Id="rId216" Type="http://schemas.openxmlformats.org/officeDocument/2006/relationships/customXml" Target="../ink/ink451.xml"/><Relationship Id="rId258" Type="http://schemas.openxmlformats.org/officeDocument/2006/relationships/customXml" Target="../ink/ink472.xml"/><Relationship Id="rId22" Type="http://schemas.openxmlformats.org/officeDocument/2006/relationships/customXml" Target="../ink/ink352.xml"/><Relationship Id="rId64" Type="http://schemas.openxmlformats.org/officeDocument/2006/relationships/customXml" Target="../ink/ink374.xml"/><Relationship Id="rId118" Type="http://schemas.openxmlformats.org/officeDocument/2006/relationships/image" Target="../media/image370.png"/><Relationship Id="rId171" Type="http://schemas.openxmlformats.org/officeDocument/2006/relationships/customXml" Target="../ink/ink428.xml"/><Relationship Id="rId227" Type="http://schemas.openxmlformats.org/officeDocument/2006/relationships/image" Target="../media/image424.png"/></Relationships>
</file>

<file path=ppt/slides/_rels/slide21.xml.rels><?xml version="1.0" encoding="UTF-8" standalone="yes"?>
<Relationships xmlns="http://schemas.openxmlformats.org/package/2006/relationships"><Relationship Id="rId117" Type="http://schemas.openxmlformats.org/officeDocument/2006/relationships/image" Target="../media/image492.png"/><Relationship Id="rId299" Type="http://schemas.openxmlformats.org/officeDocument/2006/relationships/image" Target="../media/image582.png"/><Relationship Id="rId21" Type="http://schemas.openxmlformats.org/officeDocument/2006/relationships/image" Target="../media/image323.png"/><Relationship Id="rId63" Type="http://schemas.openxmlformats.org/officeDocument/2006/relationships/image" Target="../media/image465.png"/><Relationship Id="rId159" Type="http://schemas.openxmlformats.org/officeDocument/2006/relationships/customXml" Target="../ink/ink568.xml"/><Relationship Id="rId170" Type="http://schemas.openxmlformats.org/officeDocument/2006/relationships/image" Target="../media/image518.png"/><Relationship Id="rId226" Type="http://schemas.openxmlformats.org/officeDocument/2006/relationships/image" Target="../media/image546.png"/><Relationship Id="rId268" Type="http://schemas.openxmlformats.org/officeDocument/2006/relationships/customXml" Target="../ink/ink623.xml"/><Relationship Id="rId32" Type="http://schemas.openxmlformats.org/officeDocument/2006/relationships/customXml" Target="../ink/ink503.xml"/><Relationship Id="rId74" Type="http://schemas.openxmlformats.org/officeDocument/2006/relationships/customXml" Target="../ink/ink525.xml"/><Relationship Id="rId128" Type="http://schemas.openxmlformats.org/officeDocument/2006/relationships/customXml" Target="../ink/ink552.xml"/><Relationship Id="rId5" Type="http://schemas.openxmlformats.org/officeDocument/2006/relationships/image" Target="../media/image316.png"/><Relationship Id="rId181" Type="http://schemas.openxmlformats.org/officeDocument/2006/relationships/customXml" Target="../ink/ink579.xml"/><Relationship Id="rId237" Type="http://schemas.openxmlformats.org/officeDocument/2006/relationships/image" Target="../media/image551.png"/><Relationship Id="rId279" Type="http://schemas.openxmlformats.org/officeDocument/2006/relationships/image" Target="../media/image572.png"/><Relationship Id="rId43" Type="http://schemas.openxmlformats.org/officeDocument/2006/relationships/customXml" Target="../ink/ink509.xml"/><Relationship Id="rId139" Type="http://schemas.openxmlformats.org/officeDocument/2006/relationships/image" Target="../media/image503.png"/><Relationship Id="rId290" Type="http://schemas.openxmlformats.org/officeDocument/2006/relationships/customXml" Target="../ink/ink634.xml"/><Relationship Id="rId304" Type="http://schemas.openxmlformats.org/officeDocument/2006/relationships/customXml" Target="../ink/ink641.xml"/><Relationship Id="rId85" Type="http://schemas.openxmlformats.org/officeDocument/2006/relationships/image" Target="../media/image476.png"/><Relationship Id="rId150" Type="http://schemas.openxmlformats.org/officeDocument/2006/relationships/image" Target="../media/image508.png"/><Relationship Id="rId192" Type="http://schemas.openxmlformats.org/officeDocument/2006/relationships/image" Target="../media/image529.png"/><Relationship Id="rId206" Type="http://schemas.openxmlformats.org/officeDocument/2006/relationships/image" Target="../media/image536.png"/><Relationship Id="rId248" Type="http://schemas.openxmlformats.org/officeDocument/2006/relationships/customXml" Target="../ink/ink613.xml"/><Relationship Id="rId12" Type="http://schemas.openxmlformats.org/officeDocument/2006/relationships/customXml" Target="../ink/ink493.xml"/><Relationship Id="rId108" Type="http://schemas.openxmlformats.org/officeDocument/2006/relationships/customXml" Target="../ink/ink542.xml"/><Relationship Id="rId315" Type="http://schemas.openxmlformats.org/officeDocument/2006/relationships/image" Target="../media/image590.png"/><Relationship Id="rId54" Type="http://schemas.openxmlformats.org/officeDocument/2006/relationships/customXml" Target="../ink/ink515.xml"/><Relationship Id="rId96" Type="http://schemas.openxmlformats.org/officeDocument/2006/relationships/customXml" Target="../ink/ink536.xml"/><Relationship Id="rId161" Type="http://schemas.openxmlformats.org/officeDocument/2006/relationships/customXml" Target="../ink/ink569.xml"/><Relationship Id="rId217" Type="http://schemas.openxmlformats.org/officeDocument/2006/relationships/customXml" Target="../ink/ink597.xml"/><Relationship Id="rId259" Type="http://schemas.openxmlformats.org/officeDocument/2006/relationships/image" Target="../media/image562.png"/><Relationship Id="rId23" Type="http://schemas.openxmlformats.org/officeDocument/2006/relationships/image" Target="../media/image324.png"/><Relationship Id="rId119" Type="http://schemas.openxmlformats.org/officeDocument/2006/relationships/image" Target="../media/image493.png"/><Relationship Id="rId270" Type="http://schemas.openxmlformats.org/officeDocument/2006/relationships/customXml" Target="../ink/ink624.xml"/><Relationship Id="rId65" Type="http://schemas.openxmlformats.org/officeDocument/2006/relationships/image" Target="../media/image466.png"/><Relationship Id="rId130" Type="http://schemas.openxmlformats.org/officeDocument/2006/relationships/customXml" Target="../ink/ink553.xml"/><Relationship Id="rId172" Type="http://schemas.openxmlformats.org/officeDocument/2006/relationships/image" Target="../media/image519.png"/><Relationship Id="rId228" Type="http://schemas.openxmlformats.org/officeDocument/2006/relationships/image" Target="../media/image547.png"/><Relationship Id="rId281" Type="http://schemas.openxmlformats.org/officeDocument/2006/relationships/image" Target="../media/image573.png"/><Relationship Id="rId34" Type="http://schemas.openxmlformats.org/officeDocument/2006/relationships/customXml" Target="../ink/ink504.xml"/><Relationship Id="rId55" Type="http://schemas.openxmlformats.org/officeDocument/2006/relationships/image" Target="../media/image461.png"/><Relationship Id="rId76" Type="http://schemas.openxmlformats.org/officeDocument/2006/relationships/customXml" Target="../ink/ink526.xml"/><Relationship Id="rId97" Type="http://schemas.openxmlformats.org/officeDocument/2006/relationships/image" Target="../media/image482.png"/><Relationship Id="rId120" Type="http://schemas.openxmlformats.org/officeDocument/2006/relationships/customXml" Target="../ink/ink548.xml"/><Relationship Id="rId141" Type="http://schemas.openxmlformats.org/officeDocument/2006/relationships/image" Target="../media/image504.png"/><Relationship Id="rId7" Type="http://schemas.openxmlformats.org/officeDocument/2006/relationships/image" Target="../media/image102.png"/><Relationship Id="rId162" Type="http://schemas.openxmlformats.org/officeDocument/2006/relationships/image" Target="../media/image514.png"/><Relationship Id="rId183" Type="http://schemas.openxmlformats.org/officeDocument/2006/relationships/customXml" Target="../ink/ink580.xml"/><Relationship Id="rId218" Type="http://schemas.openxmlformats.org/officeDocument/2006/relationships/image" Target="../media/image542.png"/><Relationship Id="rId239" Type="http://schemas.openxmlformats.org/officeDocument/2006/relationships/image" Target="../media/image552.png"/><Relationship Id="rId250" Type="http://schemas.openxmlformats.org/officeDocument/2006/relationships/customXml" Target="../ink/ink614.xml"/><Relationship Id="rId271" Type="http://schemas.openxmlformats.org/officeDocument/2006/relationships/image" Target="../media/image568.png"/><Relationship Id="rId292" Type="http://schemas.openxmlformats.org/officeDocument/2006/relationships/customXml" Target="../ink/ink635.xml"/><Relationship Id="rId306" Type="http://schemas.openxmlformats.org/officeDocument/2006/relationships/customXml" Target="../ink/ink642.xml"/><Relationship Id="rId24" Type="http://schemas.openxmlformats.org/officeDocument/2006/relationships/customXml" Target="../ink/ink499.xml"/><Relationship Id="rId45" Type="http://schemas.openxmlformats.org/officeDocument/2006/relationships/customXml" Target="../ink/ink510.xml"/><Relationship Id="rId66" Type="http://schemas.openxmlformats.org/officeDocument/2006/relationships/customXml" Target="../ink/ink521.xml"/><Relationship Id="rId87" Type="http://schemas.openxmlformats.org/officeDocument/2006/relationships/image" Target="../media/image477.png"/><Relationship Id="rId110" Type="http://schemas.openxmlformats.org/officeDocument/2006/relationships/customXml" Target="../ink/ink543.xml"/><Relationship Id="rId131" Type="http://schemas.openxmlformats.org/officeDocument/2006/relationships/image" Target="../media/image499.png"/><Relationship Id="rId152" Type="http://schemas.openxmlformats.org/officeDocument/2006/relationships/image" Target="../media/image509.png"/><Relationship Id="rId173" Type="http://schemas.openxmlformats.org/officeDocument/2006/relationships/customXml" Target="../ink/ink575.xml"/><Relationship Id="rId194" Type="http://schemas.openxmlformats.org/officeDocument/2006/relationships/image" Target="../media/image530.png"/><Relationship Id="rId208" Type="http://schemas.openxmlformats.org/officeDocument/2006/relationships/image" Target="../media/image537.png"/><Relationship Id="rId229" Type="http://schemas.openxmlformats.org/officeDocument/2006/relationships/customXml" Target="../ink/ink603.xml"/><Relationship Id="rId240" Type="http://schemas.openxmlformats.org/officeDocument/2006/relationships/customXml" Target="../ink/ink609.xml"/><Relationship Id="rId261" Type="http://schemas.openxmlformats.org/officeDocument/2006/relationships/image" Target="../media/image563.png"/><Relationship Id="rId14" Type="http://schemas.openxmlformats.org/officeDocument/2006/relationships/customXml" Target="../ink/ink494.xml"/><Relationship Id="rId35" Type="http://schemas.openxmlformats.org/officeDocument/2006/relationships/image" Target="../media/image330.png"/><Relationship Id="rId56" Type="http://schemas.openxmlformats.org/officeDocument/2006/relationships/customXml" Target="../ink/ink516.xml"/><Relationship Id="rId77" Type="http://schemas.openxmlformats.org/officeDocument/2006/relationships/image" Target="../media/image472.png"/><Relationship Id="rId100" Type="http://schemas.openxmlformats.org/officeDocument/2006/relationships/customXml" Target="../ink/ink538.xml"/><Relationship Id="rId282" Type="http://schemas.openxmlformats.org/officeDocument/2006/relationships/customXml" Target="../ink/ink630.xml"/><Relationship Id="rId317" Type="http://schemas.openxmlformats.org/officeDocument/2006/relationships/image" Target="../media/image591.png"/><Relationship Id="rId8" Type="http://schemas.openxmlformats.org/officeDocument/2006/relationships/customXml" Target="../ink/ink491.xml"/><Relationship Id="rId98" Type="http://schemas.openxmlformats.org/officeDocument/2006/relationships/customXml" Target="../ink/ink537.xml"/><Relationship Id="rId121" Type="http://schemas.openxmlformats.org/officeDocument/2006/relationships/image" Target="../media/image494.png"/><Relationship Id="rId142" Type="http://schemas.openxmlformats.org/officeDocument/2006/relationships/customXml" Target="../ink/ink559.xml"/><Relationship Id="rId163" Type="http://schemas.openxmlformats.org/officeDocument/2006/relationships/customXml" Target="../ink/ink570.xml"/><Relationship Id="rId184" Type="http://schemas.openxmlformats.org/officeDocument/2006/relationships/image" Target="../media/image525.png"/><Relationship Id="rId219" Type="http://schemas.openxmlformats.org/officeDocument/2006/relationships/customXml" Target="../ink/ink598.xml"/><Relationship Id="rId230" Type="http://schemas.openxmlformats.org/officeDocument/2006/relationships/image" Target="../media/image548.png"/><Relationship Id="rId251" Type="http://schemas.openxmlformats.org/officeDocument/2006/relationships/image" Target="../media/image558.png"/><Relationship Id="rId25" Type="http://schemas.openxmlformats.org/officeDocument/2006/relationships/image" Target="../media/image325.png"/><Relationship Id="rId46" Type="http://schemas.openxmlformats.org/officeDocument/2006/relationships/customXml" Target="../ink/ink511.xml"/><Relationship Id="rId67" Type="http://schemas.openxmlformats.org/officeDocument/2006/relationships/image" Target="../media/image467.png"/><Relationship Id="rId272" Type="http://schemas.openxmlformats.org/officeDocument/2006/relationships/customXml" Target="../ink/ink625.xml"/><Relationship Id="rId293" Type="http://schemas.openxmlformats.org/officeDocument/2006/relationships/image" Target="../media/image579.png"/><Relationship Id="rId307" Type="http://schemas.openxmlformats.org/officeDocument/2006/relationships/image" Target="../media/image586.png"/><Relationship Id="rId88" Type="http://schemas.openxmlformats.org/officeDocument/2006/relationships/customXml" Target="../ink/ink532.xml"/><Relationship Id="rId111" Type="http://schemas.openxmlformats.org/officeDocument/2006/relationships/image" Target="../media/image489.png"/><Relationship Id="rId132" Type="http://schemas.openxmlformats.org/officeDocument/2006/relationships/customXml" Target="../ink/ink554.xml"/><Relationship Id="rId153" Type="http://schemas.openxmlformats.org/officeDocument/2006/relationships/customXml" Target="../ink/ink565.xml"/><Relationship Id="rId174" Type="http://schemas.openxmlformats.org/officeDocument/2006/relationships/image" Target="../media/image520.png"/><Relationship Id="rId195" Type="http://schemas.openxmlformats.org/officeDocument/2006/relationships/customXml" Target="../ink/ink586.xml"/><Relationship Id="rId209" Type="http://schemas.openxmlformats.org/officeDocument/2006/relationships/customXml" Target="../ink/ink593.xml"/><Relationship Id="rId220" Type="http://schemas.openxmlformats.org/officeDocument/2006/relationships/image" Target="../media/image543.png"/><Relationship Id="rId241" Type="http://schemas.openxmlformats.org/officeDocument/2006/relationships/image" Target="../media/image553.png"/><Relationship Id="rId15" Type="http://schemas.openxmlformats.org/officeDocument/2006/relationships/image" Target="../media/image320.png"/><Relationship Id="rId36" Type="http://schemas.openxmlformats.org/officeDocument/2006/relationships/customXml" Target="../ink/ink505.xml"/><Relationship Id="rId57" Type="http://schemas.openxmlformats.org/officeDocument/2006/relationships/image" Target="../media/image462.png"/><Relationship Id="rId262" Type="http://schemas.openxmlformats.org/officeDocument/2006/relationships/customXml" Target="../ink/ink620.xml"/><Relationship Id="rId283" Type="http://schemas.openxmlformats.org/officeDocument/2006/relationships/image" Target="../media/image574.png"/><Relationship Id="rId318" Type="http://schemas.openxmlformats.org/officeDocument/2006/relationships/customXml" Target="../ink/ink648.xml"/><Relationship Id="rId78" Type="http://schemas.openxmlformats.org/officeDocument/2006/relationships/customXml" Target="../ink/ink527.xml"/><Relationship Id="rId99" Type="http://schemas.openxmlformats.org/officeDocument/2006/relationships/image" Target="../media/image483.png"/><Relationship Id="rId101" Type="http://schemas.openxmlformats.org/officeDocument/2006/relationships/image" Target="../media/image484.png"/><Relationship Id="rId122" Type="http://schemas.openxmlformats.org/officeDocument/2006/relationships/customXml" Target="../ink/ink549.xml"/><Relationship Id="rId143" Type="http://schemas.openxmlformats.org/officeDocument/2006/relationships/image" Target="../media/image505.png"/><Relationship Id="rId164" Type="http://schemas.openxmlformats.org/officeDocument/2006/relationships/image" Target="../media/image515.png"/><Relationship Id="rId185" Type="http://schemas.openxmlformats.org/officeDocument/2006/relationships/customXml" Target="../ink/ink581.xml"/><Relationship Id="rId9" Type="http://schemas.openxmlformats.org/officeDocument/2006/relationships/image" Target="../media/image317.png"/><Relationship Id="rId210" Type="http://schemas.openxmlformats.org/officeDocument/2006/relationships/image" Target="../media/image538.png"/><Relationship Id="rId26" Type="http://schemas.openxmlformats.org/officeDocument/2006/relationships/customXml" Target="../ink/ink500.xml"/><Relationship Id="rId231" Type="http://schemas.openxmlformats.org/officeDocument/2006/relationships/customXml" Target="../ink/ink604.xml"/><Relationship Id="rId252" Type="http://schemas.openxmlformats.org/officeDocument/2006/relationships/customXml" Target="../ink/ink615.xml"/><Relationship Id="rId273" Type="http://schemas.openxmlformats.org/officeDocument/2006/relationships/image" Target="../media/image569.png"/><Relationship Id="rId294" Type="http://schemas.openxmlformats.org/officeDocument/2006/relationships/customXml" Target="../ink/ink636.xml"/><Relationship Id="rId308" Type="http://schemas.openxmlformats.org/officeDocument/2006/relationships/customXml" Target="../ink/ink643.xml"/><Relationship Id="rId47" Type="http://schemas.openxmlformats.org/officeDocument/2006/relationships/image" Target="../media/image457.png"/><Relationship Id="rId68" Type="http://schemas.openxmlformats.org/officeDocument/2006/relationships/customXml" Target="../ink/ink522.xml"/><Relationship Id="rId89" Type="http://schemas.openxmlformats.org/officeDocument/2006/relationships/image" Target="../media/image478.png"/><Relationship Id="rId112" Type="http://schemas.openxmlformats.org/officeDocument/2006/relationships/customXml" Target="../ink/ink544.xml"/><Relationship Id="rId133" Type="http://schemas.openxmlformats.org/officeDocument/2006/relationships/image" Target="../media/image500.png"/><Relationship Id="rId154" Type="http://schemas.openxmlformats.org/officeDocument/2006/relationships/image" Target="../media/image510.png"/><Relationship Id="rId175" Type="http://schemas.openxmlformats.org/officeDocument/2006/relationships/customXml" Target="../ink/ink576.xml"/><Relationship Id="rId196" Type="http://schemas.openxmlformats.org/officeDocument/2006/relationships/image" Target="../media/image531.png"/><Relationship Id="rId200" Type="http://schemas.openxmlformats.org/officeDocument/2006/relationships/image" Target="../media/image533.png"/><Relationship Id="rId16" Type="http://schemas.openxmlformats.org/officeDocument/2006/relationships/customXml" Target="../ink/ink495.xml"/><Relationship Id="rId221" Type="http://schemas.openxmlformats.org/officeDocument/2006/relationships/customXml" Target="../ink/ink599.xml"/><Relationship Id="rId242" Type="http://schemas.openxmlformats.org/officeDocument/2006/relationships/customXml" Target="../ink/ink610.xml"/><Relationship Id="rId263" Type="http://schemas.openxmlformats.org/officeDocument/2006/relationships/image" Target="../media/image564.png"/><Relationship Id="rId284" Type="http://schemas.openxmlformats.org/officeDocument/2006/relationships/customXml" Target="../ink/ink631.xml"/><Relationship Id="rId319" Type="http://schemas.openxmlformats.org/officeDocument/2006/relationships/image" Target="../media/image592.png"/><Relationship Id="rId37" Type="http://schemas.openxmlformats.org/officeDocument/2006/relationships/image" Target="../media/image331.png"/><Relationship Id="rId58" Type="http://schemas.openxmlformats.org/officeDocument/2006/relationships/customXml" Target="../ink/ink517.xml"/><Relationship Id="rId79" Type="http://schemas.openxmlformats.org/officeDocument/2006/relationships/image" Target="../media/image473.png"/><Relationship Id="rId102" Type="http://schemas.openxmlformats.org/officeDocument/2006/relationships/customXml" Target="../ink/ink539.xml"/><Relationship Id="rId123" Type="http://schemas.openxmlformats.org/officeDocument/2006/relationships/image" Target="../media/image495.png"/><Relationship Id="rId144" Type="http://schemas.openxmlformats.org/officeDocument/2006/relationships/customXml" Target="../ink/ink560.xml"/><Relationship Id="rId90" Type="http://schemas.openxmlformats.org/officeDocument/2006/relationships/customXml" Target="../ink/ink533.xml"/><Relationship Id="rId165" Type="http://schemas.openxmlformats.org/officeDocument/2006/relationships/customXml" Target="../ink/ink571.xml"/><Relationship Id="rId186" Type="http://schemas.openxmlformats.org/officeDocument/2006/relationships/image" Target="../media/image526.png"/><Relationship Id="rId211" Type="http://schemas.openxmlformats.org/officeDocument/2006/relationships/customXml" Target="../ink/ink594.xml"/><Relationship Id="rId232" Type="http://schemas.openxmlformats.org/officeDocument/2006/relationships/image" Target="../media/image549.png"/><Relationship Id="rId253" Type="http://schemas.openxmlformats.org/officeDocument/2006/relationships/image" Target="../media/image559.png"/><Relationship Id="rId274" Type="http://schemas.openxmlformats.org/officeDocument/2006/relationships/customXml" Target="../ink/ink626.xml"/><Relationship Id="rId295" Type="http://schemas.openxmlformats.org/officeDocument/2006/relationships/image" Target="../media/image580.png"/><Relationship Id="rId309" Type="http://schemas.openxmlformats.org/officeDocument/2006/relationships/image" Target="../media/image587.png"/><Relationship Id="rId27" Type="http://schemas.openxmlformats.org/officeDocument/2006/relationships/image" Target="../media/image326.png"/><Relationship Id="rId48" Type="http://schemas.openxmlformats.org/officeDocument/2006/relationships/customXml" Target="../ink/ink512.xml"/><Relationship Id="rId69" Type="http://schemas.openxmlformats.org/officeDocument/2006/relationships/image" Target="../media/image468.png"/><Relationship Id="rId113" Type="http://schemas.openxmlformats.org/officeDocument/2006/relationships/image" Target="../media/image490.png"/><Relationship Id="rId134" Type="http://schemas.openxmlformats.org/officeDocument/2006/relationships/customXml" Target="../ink/ink555.xml"/><Relationship Id="rId320" Type="http://schemas.openxmlformats.org/officeDocument/2006/relationships/customXml" Target="../ink/ink649.xml"/><Relationship Id="rId80" Type="http://schemas.openxmlformats.org/officeDocument/2006/relationships/customXml" Target="../ink/ink528.xml"/><Relationship Id="rId155" Type="http://schemas.openxmlformats.org/officeDocument/2006/relationships/customXml" Target="../ink/ink566.xml"/><Relationship Id="rId176" Type="http://schemas.openxmlformats.org/officeDocument/2006/relationships/image" Target="../media/image521.png"/><Relationship Id="rId197" Type="http://schemas.openxmlformats.org/officeDocument/2006/relationships/customXml" Target="../ink/ink587.xml"/><Relationship Id="rId201" Type="http://schemas.openxmlformats.org/officeDocument/2006/relationships/customXml" Target="../ink/ink589.xml"/><Relationship Id="rId222" Type="http://schemas.openxmlformats.org/officeDocument/2006/relationships/image" Target="../media/image544.png"/><Relationship Id="rId243" Type="http://schemas.openxmlformats.org/officeDocument/2006/relationships/image" Target="../media/image554.png"/><Relationship Id="rId264" Type="http://schemas.openxmlformats.org/officeDocument/2006/relationships/customXml" Target="../ink/ink621.xml"/><Relationship Id="rId285" Type="http://schemas.openxmlformats.org/officeDocument/2006/relationships/image" Target="../media/image575.png"/><Relationship Id="rId17" Type="http://schemas.openxmlformats.org/officeDocument/2006/relationships/image" Target="../media/image321.png"/><Relationship Id="rId38" Type="http://schemas.openxmlformats.org/officeDocument/2006/relationships/customXml" Target="../ink/ink506.xml"/><Relationship Id="rId59" Type="http://schemas.openxmlformats.org/officeDocument/2006/relationships/image" Target="../media/image463.png"/><Relationship Id="rId103" Type="http://schemas.openxmlformats.org/officeDocument/2006/relationships/image" Target="../media/image485.png"/><Relationship Id="rId124" Type="http://schemas.openxmlformats.org/officeDocument/2006/relationships/customXml" Target="../ink/ink550.xml"/><Relationship Id="rId310" Type="http://schemas.openxmlformats.org/officeDocument/2006/relationships/customXml" Target="../ink/ink644.xml"/><Relationship Id="rId70" Type="http://schemas.openxmlformats.org/officeDocument/2006/relationships/customXml" Target="../ink/ink523.xml"/><Relationship Id="rId91" Type="http://schemas.openxmlformats.org/officeDocument/2006/relationships/image" Target="../media/image479.png"/><Relationship Id="rId145" Type="http://schemas.openxmlformats.org/officeDocument/2006/relationships/customXml" Target="../ink/ink561.xml"/><Relationship Id="rId166" Type="http://schemas.openxmlformats.org/officeDocument/2006/relationships/image" Target="../media/image516.png"/><Relationship Id="rId187" Type="http://schemas.openxmlformats.org/officeDocument/2006/relationships/customXml" Target="../ink/ink582.xml"/><Relationship Id="rId1" Type="http://schemas.openxmlformats.org/officeDocument/2006/relationships/slideLayout" Target="../slideLayouts/slideLayout7.xml"/><Relationship Id="rId212" Type="http://schemas.openxmlformats.org/officeDocument/2006/relationships/image" Target="../media/image539.png"/><Relationship Id="rId233" Type="http://schemas.openxmlformats.org/officeDocument/2006/relationships/customXml" Target="../ink/ink605.xml"/><Relationship Id="rId254" Type="http://schemas.openxmlformats.org/officeDocument/2006/relationships/customXml" Target="../ink/ink616.xml"/><Relationship Id="rId28" Type="http://schemas.openxmlformats.org/officeDocument/2006/relationships/customXml" Target="../ink/ink501.xml"/><Relationship Id="rId49" Type="http://schemas.openxmlformats.org/officeDocument/2006/relationships/image" Target="../media/image458.png"/><Relationship Id="rId114" Type="http://schemas.openxmlformats.org/officeDocument/2006/relationships/customXml" Target="../ink/ink545.xml"/><Relationship Id="rId275" Type="http://schemas.openxmlformats.org/officeDocument/2006/relationships/image" Target="../media/image570.png"/><Relationship Id="rId296" Type="http://schemas.openxmlformats.org/officeDocument/2006/relationships/customXml" Target="../ink/ink637.xml"/><Relationship Id="rId300" Type="http://schemas.openxmlformats.org/officeDocument/2006/relationships/customXml" Target="../ink/ink639.xml"/><Relationship Id="rId60" Type="http://schemas.openxmlformats.org/officeDocument/2006/relationships/customXml" Target="../ink/ink518.xml"/><Relationship Id="rId81" Type="http://schemas.openxmlformats.org/officeDocument/2006/relationships/image" Target="../media/image474.png"/><Relationship Id="rId135" Type="http://schemas.openxmlformats.org/officeDocument/2006/relationships/image" Target="../media/image501.png"/><Relationship Id="rId156" Type="http://schemas.openxmlformats.org/officeDocument/2006/relationships/image" Target="../media/image511.png"/><Relationship Id="rId177" Type="http://schemas.openxmlformats.org/officeDocument/2006/relationships/customXml" Target="../ink/ink577.xml"/><Relationship Id="rId198" Type="http://schemas.openxmlformats.org/officeDocument/2006/relationships/image" Target="../media/image532.png"/><Relationship Id="rId321" Type="http://schemas.openxmlformats.org/officeDocument/2006/relationships/image" Target="../media/image593.png"/><Relationship Id="rId202" Type="http://schemas.openxmlformats.org/officeDocument/2006/relationships/image" Target="../media/image534.png"/><Relationship Id="rId223" Type="http://schemas.openxmlformats.org/officeDocument/2006/relationships/customXml" Target="../ink/ink600.xml"/><Relationship Id="rId244" Type="http://schemas.openxmlformats.org/officeDocument/2006/relationships/customXml" Target="../ink/ink611.xml"/><Relationship Id="rId18" Type="http://schemas.openxmlformats.org/officeDocument/2006/relationships/customXml" Target="../ink/ink496.xml"/><Relationship Id="rId39" Type="http://schemas.openxmlformats.org/officeDocument/2006/relationships/customXml" Target="../ink/ink507.xml"/><Relationship Id="rId265" Type="http://schemas.openxmlformats.org/officeDocument/2006/relationships/image" Target="../media/image565.png"/><Relationship Id="rId286" Type="http://schemas.openxmlformats.org/officeDocument/2006/relationships/customXml" Target="../ink/ink632.xml"/><Relationship Id="rId50" Type="http://schemas.openxmlformats.org/officeDocument/2006/relationships/customXml" Target="../ink/ink513.xml"/><Relationship Id="rId104" Type="http://schemas.openxmlformats.org/officeDocument/2006/relationships/customXml" Target="../ink/ink540.xml"/><Relationship Id="rId125" Type="http://schemas.openxmlformats.org/officeDocument/2006/relationships/image" Target="../media/image496.png"/><Relationship Id="rId146" Type="http://schemas.openxmlformats.org/officeDocument/2006/relationships/image" Target="../media/image506.png"/><Relationship Id="rId167" Type="http://schemas.openxmlformats.org/officeDocument/2006/relationships/customXml" Target="../ink/ink572.xml"/><Relationship Id="rId188" Type="http://schemas.openxmlformats.org/officeDocument/2006/relationships/image" Target="../media/image527.png"/><Relationship Id="rId311" Type="http://schemas.openxmlformats.org/officeDocument/2006/relationships/image" Target="../media/image588.png"/><Relationship Id="rId71" Type="http://schemas.openxmlformats.org/officeDocument/2006/relationships/image" Target="../media/image469.png"/><Relationship Id="rId92" Type="http://schemas.openxmlformats.org/officeDocument/2006/relationships/customXml" Target="../ink/ink534.xml"/><Relationship Id="rId213" Type="http://schemas.openxmlformats.org/officeDocument/2006/relationships/customXml" Target="../ink/ink595.xml"/><Relationship Id="rId234" Type="http://schemas.openxmlformats.org/officeDocument/2006/relationships/image" Target="../media/image550.png"/><Relationship Id="rId2" Type="http://schemas.openxmlformats.org/officeDocument/2006/relationships/notesSlide" Target="../notesSlides/notesSlide17.xml"/><Relationship Id="rId29" Type="http://schemas.openxmlformats.org/officeDocument/2006/relationships/image" Target="../media/image327.png"/><Relationship Id="rId255" Type="http://schemas.openxmlformats.org/officeDocument/2006/relationships/image" Target="../media/image560.png"/><Relationship Id="rId276" Type="http://schemas.openxmlformats.org/officeDocument/2006/relationships/customXml" Target="../ink/ink627.xml"/><Relationship Id="rId297" Type="http://schemas.openxmlformats.org/officeDocument/2006/relationships/image" Target="../media/image581.png"/><Relationship Id="rId40" Type="http://schemas.openxmlformats.org/officeDocument/2006/relationships/image" Target="../media/image332.png"/><Relationship Id="rId115" Type="http://schemas.openxmlformats.org/officeDocument/2006/relationships/image" Target="../media/image491.png"/><Relationship Id="rId136" Type="http://schemas.openxmlformats.org/officeDocument/2006/relationships/customXml" Target="../ink/ink556.xml"/><Relationship Id="rId157" Type="http://schemas.openxmlformats.org/officeDocument/2006/relationships/customXml" Target="../ink/ink567.xml"/><Relationship Id="rId178" Type="http://schemas.openxmlformats.org/officeDocument/2006/relationships/image" Target="../media/image522.png"/><Relationship Id="rId301" Type="http://schemas.openxmlformats.org/officeDocument/2006/relationships/image" Target="../media/image583.png"/><Relationship Id="rId322" Type="http://schemas.openxmlformats.org/officeDocument/2006/relationships/customXml" Target="../ink/ink650.xml"/><Relationship Id="rId61" Type="http://schemas.openxmlformats.org/officeDocument/2006/relationships/image" Target="../media/image464.png"/><Relationship Id="rId82" Type="http://schemas.openxmlformats.org/officeDocument/2006/relationships/customXml" Target="../ink/ink529.xml"/><Relationship Id="rId199" Type="http://schemas.openxmlformats.org/officeDocument/2006/relationships/customXml" Target="../ink/ink588.xml"/><Relationship Id="rId203" Type="http://schemas.openxmlformats.org/officeDocument/2006/relationships/customXml" Target="../ink/ink590.xml"/><Relationship Id="rId19" Type="http://schemas.openxmlformats.org/officeDocument/2006/relationships/image" Target="../media/image322.png"/><Relationship Id="rId224" Type="http://schemas.openxmlformats.org/officeDocument/2006/relationships/image" Target="../media/image545.png"/><Relationship Id="rId245" Type="http://schemas.openxmlformats.org/officeDocument/2006/relationships/image" Target="../media/image555.png"/><Relationship Id="rId266" Type="http://schemas.openxmlformats.org/officeDocument/2006/relationships/customXml" Target="../ink/ink622.xml"/><Relationship Id="rId287" Type="http://schemas.openxmlformats.org/officeDocument/2006/relationships/image" Target="../media/image576.png"/><Relationship Id="rId30" Type="http://schemas.openxmlformats.org/officeDocument/2006/relationships/customXml" Target="../ink/ink502.xml"/><Relationship Id="rId105" Type="http://schemas.openxmlformats.org/officeDocument/2006/relationships/image" Target="../media/image486.png"/><Relationship Id="rId126" Type="http://schemas.openxmlformats.org/officeDocument/2006/relationships/customXml" Target="../ink/ink551.xml"/><Relationship Id="rId147" Type="http://schemas.openxmlformats.org/officeDocument/2006/relationships/customXml" Target="../ink/ink562.xml"/><Relationship Id="rId168" Type="http://schemas.openxmlformats.org/officeDocument/2006/relationships/image" Target="../media/image517.png"/><Relationship Id="rId312" Type="http://schemas.openxmlformats.org/officeDocument/2006/relationships/customXml" Target="../ink/ink645.xml"/><Relationship Id="rId51" Type="http://schemas.openxmlformats.org/officeDocument/2006/relationships/image" Target="../media/image459.png"/><Relationship Id="rId72" Type="http://schemas.openxmlformats.org/officeDocument/2006/relationships/customXml" Target="../ink/ink524.xml"/><Relationship Id="rId93" Type="http://schemas.openxmlformats.org/officeDocument/2006/relationships/image" Target="../media/image480.png"/><Relationship Id="rId189" Type="http://schemas.openxmlformats.org/officeDocument/2006/relationships/customXml" Target="../ink/ink583.xml"/><Relationship Id="rId3" Type="http://schemas.openxmlformats.org/officeDocument/2006/relationships/image" Target="../media/image249.png"/><Relationship Id="rId214" Type="http://schemas.openxmlformats.org/officeDocument/2006/relationships/image" Target="../media/image540.png"/><Relationship Id="rId235" Type="http://schemas.openxmlformats.org/officeDocument/2006/relationships/customXml" Target="../ink/ink606.xml"/><Relationship Id="rId256" Type="http://schemas.openxmlformats.org/officeDocument/2006/relationships/customXml" Target="../ink/ink617.xml"/><Relationship Id="rId277" Type="http://schemas.openxmlformats.org/officeDocument/2006/relationships/image" Target="../media/image571.png"/><Relationship Id="rId298" Type="http://schemas.openxmlformats.org/officeDocument/2006/relationships/customXml" Target="../ink/ink638.xml"/><Relationship Id="rId116" Type="http://schemas.openxmlformats.org/officeDocument/2006/relationships/customXml" Target="../ink/ink546.xml"/><Relationship Id="rId137" Type="http://schemas.openxmlformats.org/officeDocument/2006/relationships/image" Target="../media/image502.png"/><Relationship Id="rId158" Type="http://schemas.openxmlformats.org/officeDocument/2006/relationships/image" Target="../media/image512.png"/><Relationship Id="rId302" Type="http://schemas.openxmlformats.org/officeDocument/2006/relationships/customXml" Target="../ink/ink640.xml"/><Relationship Id="rId323" Type="http://schemas.openxmlformats.org/officeDocument/2006/relationships/image" Target="../media/image594.png"/><Relationship Id="rId20" Type="http://schemas.openxmlformats.org/officeDocument/2006/relationships/customXml" Target="../ink/ink497.xml"/><Relationship Id="rId41" Type="http://schemas.openxmlformats.org/officeDocument/2006/relationships/customXml" Target="../ink/ink508.xml"/><Relationship Id="rId62" Type="http://schemas.openxmlformats.org/officeDocument/2006/relationships/customXml" Target="../ink/ink519.xml"/><Relationship Id="rId83" Type="http://schemas.openxmlformats.org/officeDocument/2006/relationships/image" Target="../media/image475.png"/><Relationship Id="rId179" Type="http://schemas.openxmlformats.org/officeDocument/2006/relationships/customXml" Target="../ink/ink578.xml"/><Relationship Id="rId190" Type="http://schemas.openxmlformats.org/officeDocument/2006/relationships/image" Target="../media/image528.png"/><Relationship Id="rId204" Type="http://schemas.openxmlformats.org/officeDocument/2006/relationships/image" Target="../media/image535.png"/><Relationship Id="rId225" Type="http://schemas.openxmlformats.org/officeDocument/2006/relationships/customXml" Target="../ink/ink601.xml"/><Relationship Id="rId246" Type="http://schemas.openxmlformats.org/officeDocument/2006/relationships/customXml" Target="../ink/ink612.xml"/><Relationship Id="rId267" Type="http://schemas.openxmlformats.org/officeDocument/2006/relationships/image" Target="../media/image566.png"/><Relationship Id="rId288" Type="http://schemas.openxmlformats.org/officeDocument/2006/relationships/customXml" Target="../ink/ink633.xml"/><Relationship Id="rId106" Type="http://schemas.openxmlformats.org/officeDocument/2006/relationships/customXml" Target="../ink/ink541.xml"/><Relationship Id="rId127" Type="http://schemas.openxmlformats.org/officeDocument/2006/relationships/image" Target="../media/image497.png"/><Relationship Id="rId313" Type="http://schemas.openxmlformats.org/officeDocument/2006/relationships/image" Target="../media/image589.png"/><Relationship Id="rId10" Type="http://schemas.openxmlformats.org/officeDocument/2006/relationships/customXml" Target="../ink/ink492.xml"/><Relationship Id="rId31" Type="http://schemas.openxmlformats.org/officeDocument/2006/relationships/image" Target="../media/image328.png"/><Relationship Id="rId52" Type="http://schemas.openxmlformats.org/officeDocument/2006/relationships/customXml" Target="../ink/ink514.xml"/><Relationship Id="rId73" Type="http://schemas.openxmlformats.org/officeDocument/2006/relationships/image" Target="../media/image470.png"/><Relationship Id="rId94" Type="http://schemas.openxmlformats.org/officeDocument/2006/relationships/customXml" Target="../ink/ink535.xml"/><Relationship Id="rId148" Type="http://schemas.openxmlformats.org/officeDocument/2006/relationships/image" Target="../media/image507.png"/><Relationship Id="rId169" Type="http://schemas.openxmlformats.org/officeDocument/2006/relationships/customXml" Target="../ink/ink573.xml"/><Relationship Id="rId4" Type="http://schemas.openxmlformats.org/officeDocument/2006/relationships/customXml" Target="../ink/ink489.xml"/><Relationship Id="rId180" Type="http://schemas.openxmlformats.org/officeDocument/2006/relationships/image" Target="../media/image523.png"/><Relationship Id="rId215" Type="http://schemas.openxmlformats.org/officeDocument/2006/relationships/customXml" Target="../ink/ink596.xml"/><Relationship Id="rId236" Type="http://schemas.openxmlformats.org/officeDocument/2006/relationships/customXml" Target="../ink/ink607.xml"/><Relationship Id="rId257" Type="http://schemas.openxmlformats.org/officeDocument/2006/relationships/image" Target="../media/image561.png"/><Relationship Id="rId278" Type="http://schemas.openxmlformats.org/officeDocument/2006/relationships/customXml" Target="../ink/ink628.xml"/><Relationship Id="rId303" Type="http://schemas.openxmlformats.org/officeDocument/2006/relationships/image" Target="../media/image584.png"/><Relationship Id="rId42" Type="http://schemas.openxmlformats.org/officeDocument/2006/relationships/image" Target="../media/image333.png"/><Relationship Id="rId84" Type="http://schemas.openxmlformats.org/officeDocument/2006/relationships/customXml" Target="../ink/ink530.xml"/><Relationship Id="rId138" Type="http://schemas.openxmlformats.org/officeDocument/2006/relationships/customXml" Target="../ink/ink557.xml"/><Relationship Id="rId191" Type="http://schemas.openxmlformats.org/officeDocument/2006/relationships/customXml" Target="../ink/ink584.xml"/><Relationship Id="rId205" Type="http://schemas.openxmlformats.org/officeDocument/2006/relationships/customXml" Target="../ink/ink591.xml"/><Relationship Id="rId247" Type="http://schemas.openxmlformats.org/officeDocument/2006/relationships/image" Target="../media/image556.png"/><Relationship Id="rId107" Type="http://schemas.openxmlformats.org/officeDocument/2006/relationships/image" Target="../media/image487.png"/><Relationship Id="rId289" Type="http://schemas.openxmlformats.org/officeDocument/2006/relationships/image" Target="../media/image577.png"/><Relationship Id="rId11" Type="http://schemas.openxmlformats.org/officeDocument/2006/relationships/image" Target="../media/image318.png"/><Relationship Id="rId53" Type="http://schemas.openxmlformats.org/officeDocument/2006/relationships/image" Target="../media/image460.png"/><Relationship Id="rId149" Type="http://schemas.openxmlformats.org/officeDocument/2006/relationships/customXml" Target="../ink/ink563.xml"/><Relationship Id="rId314" Type="http://schemas.openxmlformats.org/officeDocument/2006/relationships/customXml" Target="../ink/ink646.xml"/><Relationship Id="rId95" Type="http://schemas.openxmlformats.org/officeDocument/2006/relationships/image" Target="../media/image481.png"/><Relationship Id="rId160" Type="http://schemas.openxmlformats.org/officeDocument/2006/relationships/image" Target="../media/image513.png"/><Relationship Id="rId216" Type="http://schemas.openxmlformats.org/officeDocument/2006/relationships/image" Target="../media/image541.png"/><Relationship Id="rId258" Type="http://schemas.openxmlformats.org/officeDocument/2006/relationships/customXml" Target="../ink/ink618.xml"/><Relationship Id="rId22" Type="http://schemas.openxmlformats.org/officeDocument/2006/relationships/customXml" Target="../ink/ink498.xml"/><Relationship Id="rId64" Type="http://schemas.openxmlformats.org/officeDocument/2006/relationships/customXml" Target="../ink/ink520.xml"/><Relationship Id="rId118" Type="http://schemas.openxmlformats.org/officeDocument/2006/relationships/customXml" Target="../ink/ink547.xml"/><Relationship Id="rId171" Type="http://schemas.openxmlformats.org/officeDocument/2006/relationships/customXml" Target="../ink/ink574.xml"/><Relationship Id="rId227" Type="http://schemas.openxmlformats.org/officeDocument/2006/relationships/customXml" Target="../ink/ink602.xml"/><Relationship Id="rId269" Type="http://schemas.openxmlformats.org/officeDocument/2006/relationships/image" Target="../media/image567.png"/><Relationship Id="rId33" Type="http://schemas.openxmlformats.org/officeDocument/2006/relationships/image" Target="../media/image329.png"/><Relationship Id="rId129" Type="http://schemas.openxmlformats.org/officeDocument/2006/relationships/image" Target="../media/image498.png"/><Relationship Id="rId280" Type="http://schemas.openxmlformats.org/officeDocument/2006/relationships/customXml" Target="../ink/ink629.xml"/><Relationship Id="rId75" Type="http://schemas.openxmlformats.org/officeDocument/2006/relationships/image" Target="../media/image471.png"/><Relationship Id="rId140" Type="http://schemas.openxmlformats.org/officeDocument/2006/relationships/customXml" Target="../ink/ink558.xml"/><Relationship Id="rId182" Type="http://schemas.openxmlformats.org/officeDocument/2006/relationships/image" Target="../media/image524.png"/><Relationship Id="rId6" Type="http://schemas.openxmlformats.org/officeDocument/2006/relationships/customXml" Target="../ink/ink490.xml"/><Relationship Id="rId238" Type="http://schemas.openxmlformats.org/officeDocument/2006/relationships/customXml" Target="../ink/ink608.xml"/><Relationship Id="rId291" Type="http://schemas.openxmlformats.org/officeDocument/2006/relationships/image" Target="../media/image578.png"/><Relationship Id="rId305" Type="http://schemas.openxmlformats.org/officeDocument/2006/relationships/image" Target="../media/image585.png"/><Relationship Id="rId44" Type="http://schemas.openxmlformats.org/officeDocument/2006/relationships/image" Target="../media/image334.png"/><Relationship Id="rId86" Type="http://schemas.openxmlformats.org/officeDocument/2006/relationships/customXml" Target="../ink/ink531.xml"/><Relationship Id="rId151" Type="http://schemas.openxmlformats.org/officeDocument/2006/relationships/customXml" Target="../ink/ink564.xml"/><Relationship Id="rId193" Type="http://schemas.openxmlformats.org/officeDocument/2006/relationships/customXml" Target="../ink/ink585.xml"/><Relationship Id="rId207" Type="http://schemas.openxmlformats.org/officeDocument/2006/relationships/customXml" Target="../ink/ink592.xml"/><Relationship Id="rId249" Type="http://schemas.openxmlformats.org/officeDocument/2006/relationships/image" Target="../media/image557.png"/><Relationship Id="rId13" Type="http://schemas.openxmlformats.org/officeDocument/2006/relationships/image" Target="../media/image319.png"/><Relationship Id="rId109" Type="http://schemas.openxmlformats.org/officeDocument/2006/relationships/image" Target="../media/image488.png"/><Relationship Id="rId260" Type="http://schemas.openxmlformats.org/officeDocument/2006/relationships/customXml" Target="../ink/ink619.xml"/><Relationship Id="rId316" Type="http://schemas.openxmlformats.org/officeDocument/2006/relationships/customXml" Target="../ink/ink647.xml"/></Relationships>
</file>

<file path=ppt/slides/_rels/slide22.xml.rels><?xml version="1.0" encoding="UTF-8" standalone="yes"?>
<Relationships xmlns="http://schemas.openxmlformats.org/package/2006/relationships"><Relationship Id="rId13" Type="http://schemas.openxmlformats.org/officeDocument/2006/relationships/customXml" Target="../ink/ink656.xml"/><Relationship Id="rId18" Type="http://schemas.openxmlformats.org/officeDocument/2006/relationships/image" Target="../media/image602.png"/><Relationship Id="rId26" Type="http://schemas.openxmlformats.org/officeDocument/2006/relationships/image" Target="../media/image606.png"/><Relationship Id="rId39" Type="http://schemas.openxmlformats.org/officeDocument/2006/relationships/customXml" Target="../ink/ink669.xml"/><Relationship Id="rId21" Type="http://schemas.openxmlformats.org/officeDocument/2006/relationships/customXml" Target="../ink/ink660.xml"/><Relationship Id="rId34" Type="http://schemas.openxmlformats.org/officeDocument/2006/relationships/image" Target="../media/image610.png"/><Relationship Id="rId42" Type="http://schemas.openxmlformats.org/officeDocument/2006/relationships/image" Target="../media/image614.png"/><Relationship Id="rId7" Type="http://schemas.openxmlformats.org/officeDocument/2006/relationships/customXml" Target="../ink/ink653.xml"/><Relationship Id="rId2" Type="http://schemas.openxmlformats.org/officeDocument/2006/relationships/notesSlide" Target="../notesSlides/notesSlide18.xml"/><Relationship Id="rId16" Type="http://schemas.openxmlformats.org/officeDocument/2006/relationships/image" Target="../media/image601.png"/><Relationship Id="rId20" Type="http://schemas.openxmlformats.org/officeDocument/2006/relationships/image" Target="../media/image603.png"/><Relationship Id="rId29" Type="http://schemas.openxmlformats.org/officeDocument/2006/relationships/customXml" Target="../ink/ink664.xml"/><Relationship Id="rId41" Type="http://schemas.openxmlformats.org/officeDocument/2006/relationships/customXml" Target="../ink/ink670.xml"/><Relationship Id="rId1" Type="http://schemas.openxmlformats.org/officeDocument/2006/relationships/slideLayout" Target="../slideLayouts/slideLayout7.xml"/><Relationship Id="rId6" Type="http://schemas.openxmlformats.org/officeDocument/2006/relationships/image" Target="../media/image596.png"/><Relationship Id="rId11" Type="http://schemas.openxmlformats.org/officeDocument/2006/relationships/customXml" Target="../ink/ink655.xml"/><Relationship Id="rId24" Type="http://schemas.openxmlformats.org/officeDocument/2006/relationships/image" Target="../media/image605.png"/><Relationship Id="rId32" Type="http://schemas.openxmlformats.org/officeDocument/2006/relationships/image" Target="../media/image609.png"/><Relationship Id="rId37" Type="http://schemas.openxmlformats.org/officeDocument/2006/relationships/customXml" Target="../ink/ink668.xml"/><Relationship Id="rId40" Type="http://schemas.openxmlformats.org/officeDocument/2006/relationships/image" Target="../media/image613.png"/><Relationship Id="rId5" Type="http://schemas.openxmlformats.org/officeDocument/2006/relationships/customXml" Target="../ink/ink652.xml"/><Relationship Id="rId15" Type="http://schemas.openxmlformats.org/officeDocument/2006/relationships/customXml" Target="../ink/ink657.xml"/><Relationship Id="rId23" Type="http://schemas.openxmlformats.org/officeDocument/2006/relationships/customXml" Target="../ink/ink661.xml"/><Relationship Id="rId28" Type="http://schemas.openxmlformats.org/officeDocument/2006/relationships/image" Target="../media/image607.png"/><Relationship Id="rId36" Type="http://schemas.openxmlformats.org/officeDocument/2006/relationships/image" Target="../media/image611.png"/><Relationship Id="rId10" Type="http://schemas.openxmlformats.org/officeDocument/2006/relationships/image" Target="../media/image598.png"/><Relationship Id="rId19" Type="http://schemas.openxmlformats.org/officeDocument/2006/relationships/customXml" Target="../ink/ink659.xml"/><Relationship Id="rId31" Type="http://schemas.openxmlformats.org/officeDocument/2006/relationships/customXml" Target="../ink/ink665.xml"/><Relationship Id="rId44" Type="http://schemas.openxmlformats.org/officeDocument/2006/relationships/image" Target="../media/image615.png"/><Relationship Id="rId4" Type="http://schemas.openxmlformats.org/officeDocument/2006/relationships/image" Target="../media/image595.png"/><Relationship Id="rId9" Type="http://schemas.openxmlformats.org/officeDocument/2006/relationships/customXml" Target="../ink/ink654.xml"/><Relationship Id="rId14" Type="http://schemas.openxmlformats.org/officeDocument/2006/relationships/image" Target="../media/image600.png"/><Relationship Id="rId22" Type="http://schemas.openxmlformats.org/officeDocument/2006/relationships/image" Target="../media/image604.png"/><Relationship Id="rId27" Type="http://schemas.openxmlformats.org/officeDocument/2006/relationships/customXml" Target="../ink/ink663.xml"/><Relationship Id="rId30" Type="http://schemas.openxmlformats.org/officeDocument/2006/relationships/image" Target="../media/image608.png"/><Relationship Id="rId35" Type="http://schemas.openxmlformats.org/officeDocument/2006/relationships/customXml" Target="../ink/ink667.xml"/><Relationship Id="rId43" Type="http://schemas.openxmlformats.org/officeDocument/2006/relationships/customXml" Target="../ink/ink671.xml"/><Relationship Id="rId8" Type="http://schemas.openxmlformats.org/officeDocument/2006/relationships/image" Target="../media/image597.png"/><Relationship Id="rId3" Type="http://schemas.openxmlformats.org/officeDocument/2006/relationships/customXml" Target="../ink/ink651.xml"/><Relationship Id="rId12" Type="http://schemas.openxmlformats.org/officeDocument/2006/relationships/image" Target="../media/image599.png"/><Relationship Id="rId17" Type="http://schemas.openxmlformats.org/officeDocument/2006/relationships/customXml" Target="../ink/ink658.xml"/><Relationship Id="rId25" Type="http://schemas.openxmlformats.org/officeDocument/2006/relationships/customXml" Target="../ink/ink662.xml"/><Relationship Id="rId33" Type="http://schemas.openxmlformats.org/officeDocument/2006/relationships/customXml" Target="../ink/ink666.xml"/><Relationship Id="rId38" Type="http://schemas.openxmlformats.org/officeDocument/2006/relationships/image" Target="../media/image612.png"/></Relationships>
</file>

<file path=ppt/slides/_rels/slide23.xml.rels><?xml version="1.0" encoding="UTF-8" standalone="yes"?>
<Relationships xmlns="http://schemas.openxmlformats.org/package/2006/relationships"><Relationship Id="rId21" Type="http://schemas.openxmlformats.org/officeDocument/2006/relationships/customXml" Target="../ink/ink681.xml"/><Relationship Id="rId170" Type="http://schemas.openxmlformats.org/officeDocument/2006/relationships/customXml" Target="../ink/ink700.xml"/><Relationship Id="rId268" Type="http://schemas.openxmlformats.org/officeDocument/2006/relationships/image" Target="../media/image740.png"/><Relationship Id="rId475" Type="http://schemas.openxmlformats.org/officeDocument/2006/relationships/image" Target="../media/image799.png"/><Relationship Id="rId682" Type="http://schemas.openxmlformats.org/officeDocument/2006/relationships/customXml" Target="../ink/ink932.xml"/><Relationship Id="rId542" Type="http://schemas.openxmlformats.org/officeDocument/2006/relationships/customXml" Target="../ink/ink853.xml"/><Relationship Id="rId987" Type="http://schemas.openxmlformats.org/officeDocument/2006/relationships/image" Target="../media/image1026.png"/><Relationship Id="rId1172" Type="http://schemas.openxmlformats.org/officeDocument/2006/relationships/customXml" Target="../ink/ink1178.xml"/><Relationship Id="rId402" Type="http://schemas.openxmlformats.org/officeDocument/2006/relationships/customXml" Target="../ink/ink772.xml"/><Relationship Id="rId847" Type="http://schemas.openxmlformats.org/officeDocument/2006/relationships/image" Target="../media/image957.png"/><Relationship Id="rId1032" Type="http://schemas.openxmlformats.org/officeDocument/2006/relationships/customXml" Target="../ink/ink1108.xml"/><Relationship Id="rId707" Type="http://schemas.openxmlformats.org/officeDocument/2006/relationships/image" Target="../media/image887.png"/><Relationship Id="rId914" Type="http://schemas.openxmlformats.org/officeDocument/2006/relationships/customXml" Target="../ink/ink1049.xml"/><Relationship Id="rId1337" Type="http://schemas.openxmlformats.org/officeDocument/2006/relationships/customXml" Target="../ink/ink1261.xml"/><Relationship Id="rId1404" Type="http://schemas.openxmlformats.org/officeDocument/2006/relationships/image" Target="../media/image1234.png"/><Relationship Id="rId192" Type="http://schemas.openxmlformats.org/officeDocument/2006/relationships/customXml" Target="../ink/ink711.xml"/><Relationship Id="rId497" Type="http://schemas.openxmlformats.org/officeDocument/2006/relationships/image" Target="../media/image810.png"/><Relationship Id="rId1194" Type="http://schemas.openxmlformats.org/officeDocument/2006/relationships/customXml" Target="../ink/ink1189.xml"/><Relationship Id="rId217" Type="http://schemas.openxmlformats.org/officeDocument/2006/relationships/image" Target="../media/image715.png"/><Relationship Id="rId564" Type="http://schemas.openxmlformats.org/officeDocument/2006/relationships/customXml" Target="../ink/ink869.xml"/><Relationship Id="rId771" Type="http://schemas.openxmlformats.org/officeDocument/2006/relationships/image" Target="../media/image919.png"/><Relationship Id="rId869" Type="http://schemas.openxmlformats.org/officeDocument/2006/relationships/customXml" Target="../ink/ink1026.xml"/><Relationship Id="rId424" Type="http://schemas.openxmlformats.org/officeDocument/2006/relationships/customXml" Target="../ink/ink783.xml"/><Relationship Id="rId631" Type="http://schemas.openxmlformats.org/officeDocument/2006/relationships/image" Target="../media/image650.png"/><Relationship Id="rId729" Type="http://schemas.openxmlformats.org/officeDocument/2006/relationships/image" Target="../media/image898.png"/><Relationship Id="rId1054" Type="http://schemas.openxmlformats.org/officeDocument/2006/relationships/customXml" Target="../ink/ink1119.xml"/><Relationship Id="rId1261" Type="http://schemas.openxmlformats.org/officeDocument/2006/relationships/image" Target="../media/image1163.png"/><Relationship Id="rId1359" Type="http://schemas.openxmlformats.org/officeDocument/2006/relationships/customXml" Target="../ink/ink1272.xml"/><Relationship Id="rId936" Type="http://schemas.openxmlformats.org/officeDocument/2006/relationships/customXml" Target="../ink/ink1060.xml"/><Relationship Id="rId1121" Type="http://schemas.openxmlformats.org/officeDocument/2006/relationships/image" Target="../media/image1093.png"/><Relationship Id="rId1219" Type="http://schemas.openxmlformats.org/officeDocument/2006/relationships/image" Target="../media/image1142.png"/><Relationship Id="rId1426" Type="http://schemas.openxmlformats.org/officeDocument/2006/relationships/image" Target="../media/image1245.png"/><Relationship Id="rId281" Type="http://schemas.openxmlformats.org/officeDocument/2006/relationships/customXml" Target="../ink/ink756.xml"/><Relationship Id="rId141" Type="http://schemas.openxmlformats.org/officeDocument/2006/relationships/image" Target="../media/image677.png"/><Relationship Id="rId586" Type="http://schemas.openxmlformats.org/officeDocument/2006/relationships/customXml" Target="../ink/ink882.xml"/><Relationship Id="rId793" Type="http://schemas.openxmlformats.org/officeDocument/2006/relationships/image" Target="../media/image930.png"/><Relationship Id="rId7" Type="http://schemas.openxmlformats.org/officeDocument/2006/relationships/customXml" Target="../ink/ink674.xml"/><Relationship Id="rId239" Type="http://schemas.openxmlformats.org/officeDocument/2006/relationships/image" Target="../media/image726.png"/><Relationship Id="rId446" Type="http://schemas.openxmlformats.org/officeDocument/2006/relationships/customXml" Target="../ink/ink794.xml"/><Relationship Id="rId653" Type="http://schemas.openxmlformats.org/officeDocument/2006/relationships/image" Target="../media/image860.png"/><Relationship Id="rId1076" Type="http://schemas.openxmlformats.org/officeDocument/2006/relationships/customXml" Target="../ink/ink1130.xml"/><Relationship Id="rId1283" Type="http://schemas.openxmlformats.org/officeDocument/2006/relationships/image" Target="../media/image1174.png"/><Relationship Id="rId860" Type="http://schemas.openxmlformats.org/officeDocument/2006/relationships/image" Target="../media/image963.png"/><Relationship Id="rId958" Type="http://schemas.openxmlformats.org/officeDocument/2006/relationships/customXml" Target="../ink/ink1071.xml"/><Relationship Id="rId1143" Type="http://schemas.openxmlformats.org/officeDocument/2006/relationships/image" Target="../media/image1104.png"/><Relationship Id="rId513" Type="http://schemas.openxmlformats.org/officeDocument/2006/relationships/image" Target="../media/image818.png"/><Relationship Id="rId720" Type="http://schemas.openxmlformats.org/officeDocument/2006/relationships/customXml" Target="../ink/ink951.xml"/><Relationship Id="rId818" Type="http://schemas.openxmlformats.org/officeDocument/2006/relationships/customXml" Target="../ink/ink1000.xml"/><Relationship Id="rId1350" Type="http://schemas.openxmlformats.org/officeDocument/2006/relationships/image" Target="../media/image1207.png"/><Relationship Id="rId1003" Type="http://schemas.openxmlformats.org/officeDocument/2006/relationships/image" Target="../media/image1034.png"/><Relationship Id="rId1210" Type="http://schemas.openxmlformats.org/officeDocument/2006/relationships/customXml" Target="../ink/ink1197.xml"/><Relationship Id="rId1308" Type="http://schemas.openxmlformats.org/officeDocument/2006/relationships/customXml" Target="../ink/ink1246.xml"/><Relationship Id="rId14" Type="http://schemas.openxmlformats.org/officeDocument/2006/relationships/image" Target="../media/image621.png"/><Relationship Id="rId163" Type="http://schemas.openxmlformats.org/officeDocument/2006/relationships/image" Target="../media/image688.png"/><Relationship Id="rId230" Type="http://schemas.openxmlformats.org/officeDocument/2006/relationships/customXml" Target="../ink/ink730.xml"/><Relationship Id="rId468" Type="http://schemas.openxmlformats.org/officeDocument/2006/relationships/customXml" Target="../ink/ink805.xml"/><Relationship Id="rId675" Type="http://schemas.openxmlformats.org/officeDocument/2006/relationships/image" Target="../media/image871.png"/><Relationship Id="rId882" Type="http://schemas.openxmlformats.org/officeDocument/2006/relationships/image" Target="../media/image974.png"/><Relationship Id="rId1098" Type="http://schemas.openxmlformats.org/officeDocument/2006/relationships/customXml" Target="../ink/ink1141.xml"/><Relationship Id="rId535" Type="http://schemas.openxmlformats.org/officeDocument/2006/relationships/customXml" Target="../ink/ink846.xml"/><Relationship Id="rId742" Type="http://schemas.openxmlformats.org/officeDocument/2006/relationships/customXml" Target="../ink/ink962.xml"/><Relationship Id="rId1165" Type="http://schemas.openxmlformats.org/officeDocument/2006/relationships/image" Target="../media/image1115.png"/><Relationship Id="rId1372" Type="http://schemas.openxmlformats.org/officeDocument/2006/relationships/image" Target="../media/image1218.png"/><Relationship Id="rId602" Type="http://schemas.openxmlformats.org/officeDocument/2006/relationships/image" Target="../media/image844.png"/><Relationship Id="rId1025" Type="http://schemas.openxmlformats.org/officeDocument/2006/relationships/image" Target="../media/image1045.png"/><Relationship Id="rId1232" Type="http://schemas.openxmlformats.org/officeDocument/2006/relationships/customXml" Target="../ink/ink1208.xml"/><Relationship Id="rId907" Type="http://schemas.openxmlformats.org/officeDocument/2006/relationships/image" Target="../media/image986.png"/><Relationship Id="rId36" Type="http://schemas.openxmlformats.org/officeDocument/2006/relationships/image" Target="../media/image632.png"/><Relationship Id="rId185" Type="http://schemas.openxmlformats.org/officeDocument/2006/relationships/image" Target="../media/image699.png"/><Relationship Id="rId392" Type="http://schemas.openxmlformats.org/officeDocument/2006/relationships/customXml" Target="../ink/ink767.xml"/><Relationship Id="rId697" Type="http://schemas.openxmlformats.org/officeDocument/2006/relationships/image" Target="../media/image882.png"/><Relationship Id="rId252" Type="http://schemas.openxmlformats.org/officeDocument/2006/relationships/image" Target="../media/image732.png"/><Relationship Id="rId1187" Type="http://schemas.openxmlformats.org/officeDocument/2006/relationships/image" Target="../media/image1126.png"/><Relationship Id="rId557" Type="http://schemas.openxmlformats.org/officeDocument/2006/relationships/image" Target="../media/image824.png"/><Relationship Id="rId764" Type="http://schemas.openxmlformats.org/officeDocument/2006/relationships/customXml" Target="../ink/ink973.xml"/><Relationship Id="rId971" Type="http://schemas.openxmlformats.org/officeDocument/2006/relationships/image" Target="../media/image1018.png"/><Relationship Id="rId1394" Type="http://schemas.openxmlformats.org/officeDocument/2006/relationships/image" Target="../media/image1229.png"/><Relationship Id="rId417" Type="http://schemas.openxmlformats.org/officeDocument/2006/relationships/image" Target="../media/image770.png"/><Relationship Id="rId624" Type="http://schemas.openxmlformats.org/officeDocument/2006/relationships/customXml" Target="../ink/ink903.xml"/><Relationship Id="rId831" Type="http://schemas.openxmlformats.org/officeDocument/2006/relationships/image" Target="../media/image949.png"/><Relationship Id="rId1047" Type="http://schemas.openxmlformats.org/officeDocument/2006/relationships/image" Target="../media/image1056.png"/><Relationship Id="rId1254" Type="http://schemas.openxmlformats.org/officeDocument/2006/relationships/customXml" Target="../ink/ink1219.xml"/><Relationship Id="rId929" Type="http://schemas.openxmlformats.org/officeDocument/2006/relationships/image" Target="../media/image997.png"/><Relationship Id="rId1114" Type="http://schemas.openxmlformats.org/officeDocument/2006/relationships/customXml" Target="../ink/ink1149.xml"/><Relationship Id="rId1321" Type="http://schemas.openxmlformats.org/officeDocument/2006/relationships/customXml" Target="../ink/ink1253.xml"/><Relationship Id="rId58" Type="http://schemas.openxmlformats.org/officeDocument/2006/relationships/image" Target="../media/image643.png"/><Relationship Id="rId1419" Type="http://schemas.openxmlformats.org/officeDocument/2006/relationships/customXml" Target="../ink/ink1302.xml"/><Relationship Id="rId274" Type="http://schemas.openxmlformats.org/officeDocument/2006/relationships/image" Target="../media/image743.png"/><Relationship Id="rId481" Type="http://schemas.openxmlformats.org/officeDocument/2006/relationships/image" Target="../media/image802.png"/><Relationship Id="rId579" Type="http://schemas.openxmlformats.org/officeDocument/2006/relationships/image" Target="../media/image835.png"/><Relationship Id="rId786" Type="http://schemas.openxmlformats.org/officeDocument/2006/relationships/customXml" Target="../ink/ink984.xml"/><Relationship Id="rId993" Type="http://schemas.openxmlformats.org/officeDocument/2006/relationships/image" Target="../media/image1029.png"/><Relationship Id="rId439" Type="http://schemas.openxmlformats.org/officeDocument/2006/relationships/image" Target="../media/image781.png"/><Relationship Id="rId646" Type="http://schemas.openxmlformats.org/officeDocument/2006/relationships/customXml" Target="../ink/ink914.xml"/><Relationship Id="rId1069" Type="http://schemas.openxmlformats.org/officeDocument/2006/relationships/image" Target="../media/image1067.png"/><Relationship Id="rId1276" Type="http://schemas.openxmlformats.org/officeDocument/2006/relationships/customXml" Target="../ink/ink1230.xml"/><Relationship Id="rId201" Type="http://schemas.openxmlformats.org/officeDocument/2006/relationships/image" Target="../media/image707.png"/><Relationship Id="rId506" Type="http://schemas.openxmlformats.org/officeDocument/2006/relationships/customXml" Target="../ink/ink824.xml"/><Relationship Id="rId853" Type="http://schemas.openxmlformats.org/officeDocument/2006/relationships/customXml" Target="../ink/ink1018.xml"/><Relationship Id="rId1136" Type="http://schemas.openxmlformats.org/officeDocument/2006/relationships/customXml" Target="../ink/ink1160.xml"/><Relationship Id="rId713" Type="http://schemas.openxmlformats.org/officeDocument/2006/relationships/image" Target="../media/image890.png"/><Relationship Id="rId920" Type="http://schemas.openxmlformats.org/officeDocument/2006/relationships/customXml" Target="../ink/ink1052.xml"/><Relationship Id="rId1343" Type="http://schemas.openxmlformats.org/officeDocument/2006/relationships/customXml" Target="../ink/ink1264.xml"/><Relationship Id="rId1203" Type="http://schemas.openxmlformats.org/officeDocument/2006/relationships/image" Target="../media/image1134.png"/><Relationship Id="rId1410" Type="http://schemas.openxmlformats.org/officeDocument/2006/relationships/image" Target="../media/image1237.png"/><Relationship Id="rId156" Type="http://schemas.openxmlformats.org/officeDocument/2006/relationships/customXml" Target="../ink/ink693.xml"/><Relationship Id="rId570" Type="http://schemas.openxmlformats.org/officeDocument/2006/relationships/customXml" Target="../ink/ink872.xml"/><Relationship Id="rId223" Type="http://schemas.openxmlformats.org/officeDocument/2006/relationships/image" Target="../media/image718.png"/><Relationship Id="rId430" Type="http://schemas.openxmlformats.org/officeDocument/2006/relationships/customXml" Target="../ink/ink786.xml"/><Relationship Id="rId668" Type="http://schemas.openxmlformats.org/officeDocument/2006/relationships/customXml" Target="../ink/ink925.xml"/><Relationship Id="rId875" Type="http://schemas.openxmlformats.org/officeDocument/2006/relationships/customXml" Target="../ink/ink1029.xml"/><Relationship Id="rId1060" Type="http://schemas.openxmlformats.org/officeDocument/2006/relationships/customXml" Target="../ink/ink1122.xml"/><Relationship Id="rId1298" Type="http://schemas.openxmlformats.org/officeDocument/2006/relationships/customXml" Target="../ink/ink1241.xml"/><Relationship Id="rId528" Type="http://schemas.openxmlformats.org/officeDocument/2006/relationships/customXml" Target="../ink/ink839.xml"/><Relationship Id="rId735" Type="http://schemas.openxmlformats.org/officeDocument/2006/relationships/image" Target="../media/image901.png"/><Relationship Id="rId942" Type="http://schemas.openxmlformats.org/officeDocument/2006/relationships/customXml" Target="../ink/ink1063.xml"/><Relationship Id="rId1158" Type="http://schemas.openxmlformats.org/officeDocument/2006/relationships/customXml" Target="../ink/ink1171.xml"/><Relationship Id="rId1365" Type="http://schemas.openxmlformats.org/officeDocument/2006/relationships/customXml" Target="../ink/ink1275.xml"/><Relationship Id="rId1018" Type="http://schemas.openxmlformats.org/officeDocument/2006/relationships/customXml" Target="../ink/ink1101.xml"/><Relationship Id="rId1225" Type="http://schemas.openxmlformats.org/officeDocument/2006/relationships/image" Target="../media/image1145.png"/><Relationship Id="rId1432" Type="http://schemas.openxmlformats.org/officeDocument/2006/relationships/image" Target="../media/image1248.png"/><Relationship Id="rId802" Type="http://schemas.openxmlformats.org/officeDocument/2006/relationships/customXml" Target="../ink/ink992.xml"/><Relationship Id="rId29" Type="http://schemas.openxmlformats.org/officeDocument/2006/relationships/customXml" Target="../ink/ink685.xml"/><Relationship Id="rId178" Type="http://schemas.openxmlformats.org/officeDocument/2006/relationships/customXml" Target="../ink/ink704.xml"/><Relationship Id="rId385" Type="http://schemas.openxmlformats.org/officeDocument/2006/relationships/image" Target="../media/image754.png"/><Relationship Id="rId592" Type="http://schemas.openxmlformats.org/officeDocument/2006/relationships/image" Target="../media/image839.png"/><Relationship Id="rId245" Type="http://schemas.openxmlformats.org/officeDocument/2006/relationships/image" Target="../media/image729.png"/><Relationship Id="rId452" Type="http://schemas.openxmlformats.org/officeDocument/2006/relationships/customXml" Target="../ink/ink797.xml"/><Relationship Id="rId897" Type="http://schemas.openxmlformats.org/officeDocument/2006/relationships/image" Target="../media/image981.png"/><Relationship Id="rId1082" Type="http://schemas.openxmlformats.org/officeDocument/2006/relationships/customXml" Target="../ink/ink1133.xml"/><Relationship Id="rId105" Type="http://schemas.openxmlformats.org/officeDocument/2006/relationships/image" Target="../media/image659.png"/><Relationship Id="rId757" Type="http://schemas.openxmlformats.org/officeDocument/2006/relationships/image" Target="../media/image912.png"/><Relationship Id="rId964" Type="http://schemas.openxmlformats.org/officeDocument/2006/relationships/customXml" Target="../ink/ink1074.xml"/><Relationship Id="rId1387" Type="http://schemas.openxmlformats.org/officeDocument/2006/relationships/customXml" Target="../ink/ink1286.xml"/><Relationship Id="rId617" Type="http://schemas.openxmlformats.org/officeDocument/2006/relationships/image" Target="../media/image850.png"/><Relationship Id="rId824" Type="http://schemas.openxmlformats.org/officeDocument/2006/relationships/customXml" Target="../ink/ink1003.xml"/><Relationship Id="rId1247" Type="http://schemas.openxmlformats.org/officeDocument/2006/relationships/image" Target="../media/image1156.png"/><Relationship Id="rId1107" Type="http://schemas.openxmlformats.org/officeDocument/2006/relationships/image" Target="../media/image1086.png"/><Relationship Id="rId1314" Type="http://schemas.openxmlformats.org/officeDocument/2006/relationships/customXml" Target="../ink/ink1249.xml"/><Relationship Id="rId20" Type="http://schemas.openxmlformats.org/officeDocument/2006/relationships/image" Target="../media/image624.png"/><Relationship Id="rId267" Type="http://schemas.openxmlformats.org/officeDocument/2006/relationships/customXml" Target="../ink/ink749.xml"/><Relationship Id="rId474" Type="http://schemas.openxmlformats.org/officeDocument/2006/relationships/customXml" Target="../ink/ink808.xml"/><Relationship Id="rId127" Type="http://schemas.openxmlformats.org/officeDocument/2006/relationships/image" Target="../media/image670.png"/><Relationship Id="rId681" Type="http://schemas.openxmlformats.org/officeDocument/2006/relationships/image" Target="../media/image874.png"/><Relationship Id="rId779" Type="http://schemas.openxmlformats.org/officeDocument/2006/relationships/image" Target="../media/image923.png"/><Relationship Id="rId986" Type="http://schemas.openxmlformats.org/officeDocument/2006/relationships/customXml" Target="../ink/ink1085.xml"/><Relationship Id="rId31" Type="http://schemas.openxmlformats.org/officeDocument/2006/relationships/customXml" Target="../ink/ink686.xml"/><Relationship Id="rId541" Type="http://schemas.openxmlformats.org/officeDocument/2006/relationships/customXml" Target="../ink/ink852.xml"/><Relationship Id="rId639" Type="http://schemas.openxmlformats.org/officeDocument/2006/relationships/image" Target="../media/image654.png"/><Relationship Id="rId1171" Type="http://schemas.openxmlformats.org/officeDocument/2006/relationships/image" Target="../media/image1118.png"/><Relationship Id="rId1269" Type="http://schemas.openxmlformats.org/officeDocument/2006/relationships/image" Target="../media/image1167.png"/><Relationship Id="rId180" Type="http://schemas.openxmlformats.org/officeDocument/2006/relationships/customXml" Target="../ink/ink705.xml"/><Relationship Id="rId278" Type="http://schemas.openxmlformats.org/officeDocument/2006/relationships/image" Target="../media/image745.png"/><Relationship Id="rId401" Type="http://schemas.openxmlformats.org/officeDocument/2006/relationships/image" Target="../media/image762.png"/><Relationship Id="rId846" Type="http://schemas.openxmlformats.org/officeDocument/2006/relationships/customXml" Target="../ink/ink1014.xml"/><Relationship Id="rId1031" Type="http://schemas.openxmlformats.org/officeDocument/2006/relationships/image" Target="../media/image1048.png"/><Relationship Id="rId1129" Type="http://schemas.openxmlformats.org/officeDocument/2006/relationships/image" Target="../media/image1097.png"/><Relationship Id="rId485" Type="http://schemas.openxmlformats.org/officeDocument/2006/relationships/image" Target="../media/image804.png"/><Relationship Id="rId692" Type="http://schemas.openxmlformats.org/officeDocument/2006/relationships/customXml" Target="../ink/ink937.xml"/><Relationship Id="rId706" Type="http://schemas.openxmlformats.org/officeDocument/2006/relationships/customXml" Target="../ink/ink944.xml"/><Relationship Id="rId913" Type="http://schemas.openxmlformats.org/officeDocument/2006/relationships/image" Target="../media/image989.png"/><Relationship Id="rId1336" Type="http://schemas.openxmlformats.org/officeDocument/2006/relationships/image" Target="../media/image1200.png"/><Relationship Id="rId42" Type="http://schemas.openxmlformats.org/officeDocument/2006/relationships/image" Target="../media/image635.png"/><Relationship Id="rId552" Type="http://schemas.openxmlformats.org/officeDocument/2006/relationships/customXml" Target="../ink/ink863.xml"/><Relationship Id="rId997" Type="http://schemas.openxmlformats.org/officeDocument/2006/relationships/image" Target="../media/image1031.png"/><Relationship Id="rId1182" Type="http://schemas.openxmlformats.org/officeDocument/2006/relationships/customXml" Target="../ink/ink1183.xml"/><Relationship Id="rId1403" Type="http://schemas.openxmlformats.org/officeDocument/2006/relationships/customXml" Target="../ink/ink1294.xml"/><Relationship Id="rId191" Type="http://schemas.openxmlformats.org/officeDocument/2006/relationships/image" Target="../media/image702.png"/><Relationship Id="rId205" Type="http://schemas.openxmlformats.org/officeDocument/2006/relationships/image" Target="../media/image709.png"/><Relationship Id="rId412" Type="http://schemas.openxmlformats.org/officeDocument/2006/relationships/customXml" Target="../ink/ink777.xml"/><Relationship Id="rId857" Type="http://schemas.openxmlformats.org/officeDocument/2006/relationships/customXml" Target="../ink/ink1020.xml"/><Relationship Id="rId1042" Type="http://schemas.openxmlformats.org/officeDocument/2006/relationships/customXml" Target="../ink/ink1113.xml"/><Relationship Id="rId289" Type="http://schemas.openxmlformats.org/officeDocument/2006/relationships/customXml" Target="../ink/ink760.xml"/><Relationship Id="rId496" Type="http://schemas.openxmlformats.org/officeDocument/2006/relationships/customXml" Target="../ink/ink819.xml"/><Relationship Id="rId717" Type="http://schemas.openxmlformats.org/officeDocument/2006/relationships/image" Target="../media/image892.png"/><Relationship Id="rId924" Type="http://schemas.openxmlformats.org/officeDocument/2006/relationships/customXml" Target="../ink/ink1054.xml"/><Relationship Id="rId1347" Type="http://schemas.openxmlformats.org/officeDocument/2006/relationships/customXml" Target="../ink/ink1266.xml"/><Relationship Id="rId149" Type="http://schemas.openxmlformats.org/officeDocument/2006/relationships/image" Target="../media/image681.png"/><Relationship Id="rId563" Type="http://schemas.openxmlformats.org/officeDocument/2006/relationships/image" Target="../media/image827.png"/><Relationship Id="rId770" Type="http://schemas.openxmlformats.org/officeDocument/2006/relationships/customXml" Target="../ink/ink976.xml"/><Relationship Id="rId1193" Type="http://schemas.openxmlformats.org/officeDocument/2006/relationships/image" Target="../media/image1129.png"/><Relationship Id="rId1207" Type="http://schemas.openxmlformats.org/officeDocument/2006/relationships/image" Target="../media/image1136.png"/><Relationship Id="rId1414" Type="http://schemas.openxmlformats.org/officeDocument/2006/relationships/image" Target="../media/image1239.png"/><Relationship Id="rId216" Type="http://schemas.openxmlformats.org/officeDocument/2006/relationships/customXml" Target="../ink/ink723.xml"/><Relationship Id="rId423" Type="http://schemas.openxmlformats.org/officeDocument/2006/relationships/image" Target="../media/image773.png"/><Relationship Id="rId868" Type="http://schemas.openxmlformats.org/officeDocument/2006/relationships/image" Target="../media/image967.png"/><Relationship Id="rId1053" Type="http://schemas.openxmlformats.org/officeDocument/2006/relationships/image" Target="../media/image1059.png"/><Relationship Id="rId1260" Type="http://schemas.openxmlformats.org/officeDocument/2006/relationships/customXml" Target="../ink/ink1222.xml"/><Relationship Id="rId630" Type="http://schemas.openxmlformats.org/officeDocument/2006/relationships/customXml" Target="../ink/ink906.xml"/><Relationship Id="rId728" Type="http://schemas.openxmlformats.org/officeDocument/2006/relationships/customXml" Target="../ink/ink955.xml"/><Relationship Id="rId935" Type="http://schemas.openxmlformats.org/officeDocument/2006/relationships/image" Target="../media/image1000.png"/><Relationship Id="rId1358" Type="http://schemas.openxmlformats.org/officeDocument/2006/relationships/image" Target="../media/image1211.png"/><Relationship Id="rId64" Type="http://schemas.openxmlformats.org/officeDocument/2006/relationships/image" Target="../media/image646.png"/><Relationship Id="rId574" Type="http://schemas.openxmlformats.org/officeDocument/2006/relationships/customXml" Target="../ink/ink874.xml"/><Relationship Id="rId1120" Type="http://schemas.openxmlformats.org/officeDocument/2006/relationships/customXml" Target="../ink/ink1152.xml"/><Relationship Id="rId1218" Type="http://schemas.openxmlformats.org/officeDocument/2006/relationships/customXml" Target="../ink/ink1201.xml"/><Relationship Id="rId1425" Type="http://schemas.openxmlformats.org/officeDocument/2006/relationships/customXml" Target="../ink/ink1305.xml"/><Relationship Id="rId227" Type="http://schemas.openxmlformats.org/officeDocument/2006/relationships/image" Target="../media/image720.png"/><Relationship Id="rId781" Type="http://schemas.openxmlformats.org/officeDocument/2006/relationships/image" Target="../media/image924.png"/><Relationship Id="rId879" Type="http://schemas.openxmlformats.org/officeDocument/2006/relationships/customXml" Target="../ink/ink1031.xml"/><Relationship Id="rId434" Type="http://schemas.openxmlformats.org/officeDocument/2006/relationships/customXml" Target="../ink/ink788.xml"/><Relationship Id="rId641" Type="http://schemas.openxmlformats.org/officeDocument/2006/relationships/image" Target="../media/image854.png"/><Relationship Id="rId739" Type="http://schemas.openxmlformats.org/officeDocument/2006/relationships/image" Target="../media/image903.png"/><Relationship Id="rId1064" Type="http://schemas.openxmlformats.org/officeDocument/2006/relationships/customXml" Target="../ink/ink1124.xml"/><Relationship Id="rId1271" Type="http://schemas.openxmlformats.org/officeDocument/2006/relationships/image" Target="../media/image1168.png"/><Relationship Id="rId1369" Type="http://schemas.openxmlformats.org/officeDocument/2006/relationships/customXml" Target="../ink/ink1277.xml"/><Relationship Id="rId280" Type="http://schemas.openxmlformats.org/officeDocument/2006/relationships/image" Target="../media/image746.png"/><Relationship Id="rId501" Type="http://schemas.openxmlformats.org/officeDocument/2006/relationships/image" Target="../media/image812.png"/><Relationship Id="rId946" Type="http://schemas.openxmlformats.org/officeDocument/2006/relationships/customXml" Target="../ink/ink1065.xml"/><Relationship Id="rId1131" Type="http://schemas.openxmlformats.org/officeDocument/2006/relationships/image" Target="../media/image1098.png"/><Relationship Id="rId1229" Type="http://schemas.openxmlformats.org/officeDocument/2006/relationships/image" Target="../media/image1147.png"/><Relationship Id="rId585" Type="http://schemas.openxmlformats.org/officeDocument/2006/relationships/customXml" Target="../ink/ink881.xml"/><Relationship Id="rId792" Type="http://schemas.openxmlformats.org/officeDocument/2006/relationships/customXml" Target="../ink/ink987.xml"/><Relationship Id="rId806" Type="http://schemas.openxmlformats.org/officeDocument/2006/relationships/customXml" Target="../ink/ink994.xml"/><Relationship Id="rId6" Type="http://schemas.openxmlformats.org/officeDocument/2006/relationships/image" Target="../media/image617.png"/><Relationship Id="rId238" Type="http://schemas.openxmlformats.org/officeDocument/2006/relationships/customXml" Target="../ink/ink734.xml"/><Relationship Id="rId445" Type="http://schemas.openxmlformats.org/officeDocument/2006/relationships/image" Target="../media/image784.png"/><Relationship Id="rId652" Type="http://schemas.openxmlformats.org/officeDocument/2006/relationships/customXml" Target="../ink/ink917.xml"/><Relationship Id="rId1075" Type="http://schemas.openxmlformats.org/officeDocument/2006/relationships/image" Target="../media/image1070.png"/><Relationship Id="rId1282" Type="http://schemas.openxmlformats.org/officeDocument/2006/relationships/customXml" Target="../ink/ink1233.xml"/><Relationship Id="rId291" Type="http://schemas.openxmlformats.org/officeDocument/2006/relationships/customXml" Target="../ink/ink761.xml"/><Relationship Id="rId512" Type="http://schemas.openxmlformats.org/officeDocument/2006/relationships/customXml" Target="../ink/ink827.xml"/><Relationship Id="rId957" Type="http://schemas.openxmlformats.org/officeDocument/2006/relationships/image" Target="../media/image1011.png"/><Relationship Id="rId1142" Type="http://schemas.openxmlformats.org/officeDocument/2006/relationships/customXml" Target="../ink/ink1163.xml"/><Relationship Id="rId151" Type="http://schemas.openxmlformats.org/officeDocument/2006/relationships/image" Target="../media/image682.png"/><Relationship Id="rId389" Type="http://schemas.openxmlformats.org/officeDocument/2006/relationships/image" Target="../media/image756.png"/><Relationship Id="rId596" Type="http://schemas.openxmlformats.org/officeDocument/2006/relationships/image" Target="../media/image841.png"/><Relationship Id="rId817" Type="http://schemas.openxmlformats.org/officeDocument/2006/relationships/image" Target="../media/image942.png"/><Relationship Id="rId1002" Type="http://schemas.openxmlformats.org/officeDocument/2006/relationships/customXml" Target="../ink/ink1093.xml"/><Relationship Id="rId249" Type="http://schemas.openxmlformats.org/officeDocument/2006/relationships/customXml" Target="../ink/ink740.xml"/><Relationship Id="rId456" Type="http://schemas.openxmlformats.org/officeDocument/2006/relationships/customXml" Target="../ink/ink799.xml"/><Relationship Id="rId663" Type="http://schemas.openxmlformats.org/officeDocument/2006/relationships/image" Target="../media/image865.png"/><Relationship Id="rId870" Type="http://schemas.openxmlformats.org/officeDocument/2006/relationships/image" Target="../media/image968.png"/><Relationship Id="rId1086" Type="http://schemas.openxmlformats.org/officeDocument/2006/relationships/customXml" Target="../ink/ink1135.xml"/><Relationship Id="rId1293" Type="http://schemas.openxmlformats.org/officeDocument/2006/relationships/image" Target="../media/image1179.png"/><Relationship Id="rId1307" Type="http://schemas.openxmlformats.org/officeDocument/2006/relationships/image" Target="../media/image1186.png"/><Relationship Id="rId13" Type="http://schemas.openxmlformats.org/officeDocument/2006/relationships/customXml" Target="../ink/ink677.xml"/><Relationship Id="rId523" Type="http://schemas.openxmlformats.org/officeDocument/2006/relationships/customXml" Target="../ink/ink834.xml"/><Relationship Id="rId109" Type="http://schemas.openxmlformats.org/officeDocument/2006/relationships/image" Target="../media/image661.png"/><Relationship Id="rId968" Type="http://schemas.openxmlformats.org/officeDocument/2006/relationships/customXml" Target="../ink/ink1076.xml"/><Relationship Id="rId1153" Type="http://schemas.openxmlformats.org/officeDocument/2006/relationships/image" Target="../media/image1109.png"/><Relationship Id="rId730" Type="http://schemas.openxmlformats.org/officeDocument/2006/relationships/customXml" Target="../ink/ink956.xml"/><Relationship Id="rId828" Type="http://schemas.openxmlformats.org/officeDocument/2006/relationships/customXml" Target="../ink/ink1005.xml"/><Relationship Id="rId1013" Type="http://schemas.openxmlformats.org/officeDocument/2006/relationships/image" Target="../media/image1039.png"/><Relationship Id="rId1360" Type="http://schemas.openxmlformats.org/officeDocument/2006/relationships/image" Target="../media/image1212.png"/><Relationship Id="rId162" Type="http://schemas.openxmlformats.org/officeDocument/2006/relationships/customXml" Target="../ink/ink696.xml"/><Relationship Id="rId467" Type="http://schemas.openxmlformats.org/officeDocument/2006/relationships/image" Target="../media/image795.png"/><Relationship Id="rId1097" Type="http://schemas.openxmlformats.org/officeDocument/2006/relationships/image" Target="../media/image1081.png"/><Relationship Id="rId1220" Type="http://schemas.openxmlformats.org/officeDocument/2006/relationships/customXml" Target="../ink/ink1202.xml"/><Relationship Id="rId1318" Type="http://schemas.openxmlformats.org/officeDocument/2006/relationships/customXml" Target="../ink/ink1251.xml"/><Relationship Id="rId674" Type="http://schemas.openxmlformats.org/officeDocument/2006/relationships/customXml" Target="../ink/ink928.xml"/><Relationship Id="rId881" Type="http://schemas.openxmlformats.org/officeDocument/2006/relationships/customXml" Target="../ink/ink1032.xml"/><Relationship Id="rId979" Type="http://schemas.openxmlformats.org/officeDocument/2006/relationships/image" Target="../media/image1022.png"/><Relationship Id="rId24" Type="http://schemas.openxmlformats.org/officeDocument/2006/relationships/image" Target="../media/image626.png"/><Relationship Id="rId534" Type="http://schemas.openxmlformats.org/officeDocument/2006/relationships/customXml" Target="../ink/ink845.xml"/><Relationship Id="rId741" Type="http://schemas.openxmlformats.org/officeDocument/2006/relationships/image" Target="../media/image904.png"/><Relationship Id="rId839" Type="http://schemas.openxmlformats.org/officeDocument/2006/relationships/image" Target="../media/image953.png"/><Relationship Id="rId1164" Type="http://schemas.openxmlformats.org/officeDocument/2006/relationships/customXml" Target="../ink/ink1174.xml"/><Relationship Id="rId1371" Type="http://schemas.openxmlformats.org/officeDocument/2006/relationships/customXml" Target="../ink/ink1278.xml"/><Relationship Id="rId173" Type="http://schemas.openxmlformats.org/officeDocument/2006/relationships/image" Target="../media/image693.png"/><Relationship Id="rId601" Type="http://schemas.openxmlformats.org/officeDocument/2006/relationships/customXml" Target="../ink/ink890.xml"/><Relationship Id="rId1024" Type="http://schemas.openxmlformats.org/officeDocument/2006/relationships/customXml" Target="../ink/ink1104.xml"/><Relationship Id="rId1231" Type="http://schemas.openxmlformats.org/officeDocument/2006/relationships/image" Target="../media/image1148.png"/><Relationship Id="rId240" Type="http://schemas.openxmlformats.org/officeDocument/2006/relationships/customXml" Target="../ink/ink735.xml"/><Relationship Id="rId478" Type="http://schemas.openxmlformats.org/officeDocument/2006/relationships/customXml" Target="../ink/ink810.xml"/><Relationship Id="rId685" Type="http://schemas.openxmlformats.org/officeDocument/2006/relationships/image" Target="../media/image876.png"/><Relationship Id="rId892" Type="http://schemas.openxmlformats.org/officeDocument/2006/relationships/customXml" Target="../ink/ink1038.xml"/><Relationship Id="rId906" Type="http://schemas.openxmlformats.org/officeDocument/2006/relationships/customXml" Target="../ink/ink1045.xml"/><Relationship Id="rId1329" Type="http://schemas.openxmlformats.org/officeDocument/2006/relationships/customXml" Target="../ink/ink1257.xml"/><Relationship Id="rId545" Type="http://schemas.openxmlformats.org/officeDocument/2006/relationships/customXml" Target="../ink/ink856.xml"/><Relationship Id="rId752" Type="http://schemas.openxmlformats.org/officeDocument/2006/relationships/customXml" Target="../ink/ink967.xml"/><Relationship Id="rId1175" Type="http://schemas.openxmlformats.org/officeDocument/2006/relationships/image" Target="../media/image1120.png"/><Relationship Id="rId1382" Type="http://schemas.openxmlformats.org/officeDocument/2006/relationships/image" Target="../media/image1223.png"/><Relationship Id="rId184" Type="http://schemas.openxmlformats.org/officeDocument/2006/relationships/customXml" Target="../ink/ink707.xml"/><Relationship Id="rId391" Type="http://schemas.openxmlformats.org/officeDocument/2006/relationships/image" Target="../media/image757.png"/><Relationship Id="rId405" Type="http://schemas.openxmlformats.org/officeDocument/2006/relationships/image" Target="../media/image764.png"/><Relationship Id="rId612" Type="http://schemas.openxmlformats.org/officeDocument/2006/relationships/customXml" Target="../ink/ink897.xml"/><Relationship Id="rId1035" Type="http://schemas.openxmlformats.org/officeDocument/2006/relationships/image" Target="../media/image1050.png"/><Relationship Id="rId1242" Type="http://schemas.openxmlformats.org/officeDocument/2006/relationships/customXml" Target="../ink/ink1213.xml"/><Relationship Id="rId251" Type="http://schemas.openxmlformats.org/officeDocument/2006/relationships/customXml" Target="../ink/ink741.xml"/><Relationship Id="rId489" Type="http://schemas.openxmlformats.org/officeDocument/2006/relationships/image" Target="../media/image806.png"/><Relationship Id="rId696" Type="http://schemas.openxmlformats.org/officeDocument/2006/relationships/customXml" Target="../ink/ink939.xml"/><Relationship Id="rId917" Type="http://schemas.openxmlformats.org/officeDocument/2006/relationships/image" Target="../media/image991.png"/><Relationship Id="rId1102" Type="http://schemas.openxmlformats.org/officeDocument/2006/relationships/customXml" Target="../ink/ink1143.xml"/><Relationship Id="rId46" Type="http://schemas.openxmlformats.org/officeDocument/2006/relationships/image" Target="../media/image637.png"/><Relationship Id="rId556" Type="http://schemas.openxmlformats.org/officeDocument/2006/relationships/customXml" Target="../ink/ink865.xml"/><Relationship Id="rId763" Type="http://schemas.openxmlformats.org/officeDocument/2006/relationships/image" Target="../media/image915.png"/><Relationship Id="rId1186" Type="http://schemas.openxmlformats.org/officeDocument/2006/relationships/customXml" Target="../ink/ink1185.xml"/><Relationship Id="rId1393" Type="http://schemas.openxmlformats.org/officeDocument/2006/relationships/customXml" Target="../ink/ink1289.xml"/><Relationship Id="rId1407" Type="http://schemas.openxmlformats.org/officeDocument/2006/relationships/customXml" Target="../ink/ink1296.xml"/><Relationship Id="rId195" Type="http://schemas.openxmlformats.org/officeDocument/2006/relationships/image" Target="../media/image704.png"/><Relationship Id="rId209" Type="http://schemas.openxmlformats.org/officeDocument/2006/relationships/image" Target="../media/image711.png"/><Relationship Id="rId416" Type="http://schemas.openxmlformats.org/officeDocument/2006/relationships/customXml" Target="../ink/ink779.xml"/><Relationship Id="rId111" Type="http://schemas.openxmlformats.org/officeDocument/2006/relationships/image" Target="../media/image662.png"/><Relationship Id="rId970" Type="http://schemas.openxmlformats.org/officeDocument/2006/relationships/customXml" Target="../ink/ink1077.xml"/><Relationship Id="rId1046" Type="http://schemas.openxmlformats.org/officeDocument/2006/relationships/customXml" Target="../ink/ink1115.xml"/><Relationship Id="rId1253" Type="http://schemas.openxmlformats.org/officeDocument/2006/relationships/image" Target="../media/image1159.png"/><Relationship Id="rId623" Type="http://schemas.openxmlformats.org/officeDocument/2006/relationships/image" Target="../media/image853.png"/><Relationship Id="rId830" Type="http://schemas.openxmlformats.org/officeDocument/2006/relationships/customXml" Target="../ink/ink1006.xml"/><Relationship Id="rId928" Type="http://schemas.openxmlformats.org/officeDocument/2006/relationships/customXml" Target="../ink/ink1056.xml"/><Relationship Id="rId262" Type="http://schemas.openxmlformats.org/officeDocument/2006/relationships/image" Target="../media/image737.png"/><Relationship Id="rId567" Type="http://schemas.openxmlformats.org/officeDocument/2006/relationships/image" Target="../media/image829.png"/><Relationship Id="rId1113" Type="http://schemas.openxmlformats.org/officeDocument/2006/relationships/image" Target="../media/image1089.png"/><Relationship Id="rId1197" Type="http://schemas.openxmlformats.org/officeDocument/2006/relationships/image" Target="../media/image1131.png"/><Relationship Id="rId1320" Type="http://schemas.openxmlformats.org/officeDocument/2006/relationships/customXml" Target="../ink/ink1252.xml"/><Relationship Id="rId1418" Type="http://schemas.openxmlformats.org/officeDocument/2006/relationships/image" Target="../media/image1241.png"/><Relationship Id="rId774" Type="http://schemas.openxmlformats.org/officeDocument/2006/relationships/customXml" Target="../ink/ink978.xml"/><Relationship Id="rId981" Type="http://schemas.openxmlformats.org/officeDocument/2006/relationships/image" Target="../media/image1023.png"/><Relationship Id="rId1057" Type="http://schemas.openxmlformats.org/officeDocument/2006/relationships/image" Target="../media/image1061.png"/><Relationship Id="rId427" Type="http://schemas.openxmlformats.org/officeDocument/2006/relationships/image" Target="../media/image775.png"/><Relationship Id="rId634" Type="http://schemas.openxmlformats.org/officeDocument/2006/relationships/customXml" Target="../ink/ink908.xml"/><Relationship Id="rId841" Type="http://schemas.openxmlformats.org/officeDocument/2006/relationships/image" Target="../media/image954.png"/><Relationship Id="rId1264" Type="http://schemas.openxmlformats.org/officeDocument/2006/relationships/customXml" Target="../ink/ink1224.xml"/><Relationship Id="rId273" Type="http://schemas.openxmlformats.org/officeDocument/2006/relationships/customXml" Target="../ink/ink752.xml"/><Relationship Id="rId480" Type="http://schemas.openxmlformats.org/officeDocument/2006/relationships/customXml" Target="../ink/ink811.xml"/><Relationship Id="rId701" Type="http://schemas.openxmlformats.org/officeDocument/2006/relationships/image" Target="../media/image884.png"/><Relationship Id="rId939" Type="http://schemas.openxmlformats.org/officeDocument/2006/relationships/image" Target="../media/image1002.png"/><Relationship Id="rId1124" Type="http://schemas.openxmlformats.org/officeDocument/2006/relationships/customXml" Target="../ink/ink1154.xml"/><Relationship Id="rId1331" Type="http://schemas.openxmlformats.org/officeDocument/2006/relationships/customXml" Target="../ink/ink1258.xml"/><Relationship Id="rId133" Type="http://schemas.openxmlformats.org/officeDocument/2006/relationships/image" Target="../media/image673.png"/><Relationship Id="rId578" Type="http://schemas.openxmlformats.org/officeDocument/2006/relationships/customXml" Target="../ink/ink876.xml"/><Relationship Id="rId785" Type="http://schemas.openxmlformats.org/officeDocument/2006/relationships/image" Target="../media/image926.png"/><Relationship Id="rId992" Type="http://schemas.openxmlformats.org/officeDocument/2006/relationships/customXml" Target="../ink/ink1088.xml"/><Relationship Id="rId1429" Type="http://schemas.openxmlformats.org/officeDocument/2006/relationships/customXml" Target="../ink/ink1307.xml"/><Relationship Id="rId200" Type="http://schemas.openxmlformats.org/officeDocument/2006/relationships/customXml" Target="../ink/ink715.xml"/><Relationship Id="rId438" Type="http://schemas.openxmlformats.org/officeDocument/2006/relationships/customXml" Target="../ink/ink790.xml"/><Relationship Id="rId645" Type="http://schemas.openxmlformats.org/officeDocument/2006/relationships/image" Target="../media/image856.png"/><Relationship Id="rId852" Type="http://schemas.openxmlformats.org/officeDocument/2006/relationships/customXml" Target="../ink/ink1017.xml"/><Relationship Id="rId1068" Type="http://schemas.openxmlformats.org/officeDocument/2006/relationships/customXml" Target="../ink/ink1126.xml"/><Relationship Id="rId1275" Type="http://schemas.openxmlformats.org/officeDocument/2006/relationships/image" Target="../media/image1170.png"/><Relationship Id="rId284" Type="http://schemas.openxmlformats.org/officeDocument/2006/relationships/image" Target="../media/image748.png"/><Relationship Id="rId491" Type="http://schemas.openxmlformats.org/officeDocument/2006/relationships/image" Target="../media/image807.png"/><Relationship Id="rId505" Type="http://schemas.openxmlformats.org/officeDocument/2006/relationships/image" Target="../media/image814.png"/><Relationship Id="rId712" Type="http://schemas.openxmlformats.org/officeDocument/2006/relationships/customXml" Target="../ink/ink947.xml"/><Relationship Id="rId1135" Type="http://schemas.openxmlformats.org/officeDocument/2006/relationships/image" Target="../media/image1100.png"/><Relationship Id="rId1342" Type="http://schemas.openxmlformats.org/officeDocument/2006/relationships/image" Target="../media/image1203.png"/><Relationship Id="rId589" Type="http://schemas.openxmlformats.org/officeDocument/2006/relationships/customXml" Target="../ink/ink884.xml"/><Relationship Id="rId796" Type="http://schemas.openxmlformats.org/officeDocument/2006/relationships/customXml" Target="../ink/ink989.xml"/><Relationship Id="rId1202" Type="http://schemas.openxmlformats.org/officeDocument/2006/relationships/customXml" Target="../ink/ink1193.xml"/><Relationship Id="rId449" Type="http://schemas.openxmlformats.org/officeDocument/2006/relationships/image" Target="../media/image786.png"/><Relationship Id="rId656" Type="http://schemas.openxmlformats.org/officeDocument/2006/relationships/customXml" Target="../ink/ink919.xml"/><Relationship Id="rId863" Type="http://schemas.openxmlformats.org/officeDocument/2006/relationships/customXml" Target="../ink/ink1023.xml"/><Relationship Id="rId1079" Type="http://schemas.openxmlformats.org/officeDocument/2006/relationships/image" Target="../media/image1072.png"/><Relationship Id="rId1286" Type="http://schemas.openxmlformats.org/officeDocument/2006/relationships/customXml" Target="../ink/ink1235.xml"/><Relationship Id="rId211" Type="http://schemas.openxmlformats.org/officeDocument/2006/relationships/image" Target="../media/image712.png"/><Relationship Id="rId516" Type="http://schemas.openxmlformats.org/officeDocument/2006/relationships/customXml" Target="../ink/ink829.xml"/><Relationship Id="rId1146" Type="http://schemas.openxmlformats.org/officeDocument/2006/relationships/customXml" Target="../ink/ink1165.xml"/><Relationship Id="rId723" Type="http://schemas.openxmlformats.org/officeDocument/2006/relationships/image" Target="../media/image895.png"/><Relationship Id="rId930" Type="http://schemas.openxmlformats.org/officeDocument/2006/relationships/customXml" Target="../ink/ink1057.xml"/><Relationship Id="rId1006" Type="http://schemas.openxmlformats.org/officeDocument/2006/relationships/customXml" Target="../ink/ink1095.xml"/><Relationship Id="rId1353" Type="http://schemas.openxmlformats.org/officeDocument/2006/relationships/customXml" Target="../ink/ink1269.xml"/><Relationship Id="rId155" Type="http://schemas.openxmlformats.org/officeDocument/2006/relationships/image" Target="../media/image684.png"/><Relationship Id="rId1213" Type="http://schemas.openxmlformats.org/officeDocument/2006/relationships/image" Target="../media/image1139.png"/><Relationship Id="rId1297" Type="http://schemas.openxmlformats.org/officeDocument/2006/relationships/image" Target="../media/image1181.png"/><Relationship Id="rId1420" Type="http://schemas.openxmlformats.org/officeDocument/2006/relationships/image" Target="../media/image1242.png"/><Relationship Id="rId222" Type="http://schemas.openxmlformats.org/officeDocument/2006/relationships/customXml" Target="../ink/ink726.xml"/><Relationship Id="rId667" Type="http://schemas.openxmlformats.org/officeDocument/2006/relationships/image" Target="../media/image867.png"/><Relationship Id="rId874" Type="http://schemas.openxmlformats.org/officeDocument/2006/relationships/image" Target="../media/image970.png"/><Relationship Id="rId17" Type="http://schemas.openxmlformats.org/officeDocument/2006/relationships/customXml" Target="../ink/ink679.xml"/><Relationship Id="rId527" Type="http://schemas.openxmlformats.org/officeDocument/2006/relationships/customXml" Target="../ink/ink838.xml"/><Relationship Id="rId734" Type="http://schemas.openxmlformats.org/officeDocument/2006/relationships/customXml" Target="../ink/ink958.xml"/><Relationship Id="rId941" Type="http://schemas.openxmlformats.org/officeDocument/2006/relationships/image" Target="../media/image1003.png"/><Relationship Id="rId1157" Type="http://schemas.openxmlformats.org/officeDocument/2006/relationships/image" Target="../media/image1111.png"/><Relationship Id="rId1364" Type="http://schemas.openxmlformats.org/officeDocument/2006/relationships/image" Target="../media/image1214.png"/><Relationship Id="rId166" Type="http://schemas.openxmlformats.org/officeDocument/2006/relationships/customXml" Target="../ink/ink698.xml"/><Relationship Id="rId580" Type="http://schemas.openxmlformats.org/officeDocument/2006/relationships/customXml" Target="../ink/ink877.xml"/><Relationship Id="rId801" Type="http://schemas.openxmlformats.org/officeDocument/2006/relationships/image" Target="../media/image934.png"/><Relationship Id="rId1017" Type="http://schemas.openxmlformats.org/officeDocument/2006/relationships/image" Target="../media/image1041.png"/><Relationship Id="rId1224" Type="http://schemas.openxmlformats.org/officeDocument/2006/relationships/customXml" Target="../ink/ink1204.xml"/><Relationship Id="rId1431" Type="http://schemas.openxmlformats.org/officeDocument/2006/relationships/customXml" Target="../ink/ink1308.xml"/><Relationship Id="rId1" Type="http://schemas.openxmlformats.org/officeDocument/2006/relationships/slideLayout" Target="../slideLayouts/slideLayout7.xml"/><Relationship Id="rId233" Type="http://schemas.openxmlformats.org/officeDocument/2006/relationships/image" Target="../media/image723.png"/><Relationship Id="rId440" Type="http://schemas.openxmlformats.org/officeDocument/2006/relationships/customXml" Target="../ink/ink791.xml"/><Relationship Id="rId678" Type="http://schemas.openxmlformats.org/officeDocument/2006/relationships/customXml" Target="../ink/ink930.xml"/><Relationship Id="rId885" Type="http://schemas.openxmlformats.org/officeDocument/2006/relationships/customXml" Target="../ink/ink1034.xml"/><Relationship Id="rId1070" Type="http://schemas.openxmlformats.org/officeDocument/2006/relationships/customXml" Target="../ink/ink1127.xml"/><Relationship Id="rId28" Type="http://schemas.openxmlformats.org/officeDocument/2006/relationships/image" Target="../media/image628.png"/><Relationship Id="rId538" Type="http://schemas.openxmlformats.org/officeDocument/2006/relationships/customXml" Target="../ink/ink849.xml"/><Relationship Id="rId745" Type="http://schemas.openxmlformats.org/officeDocument/2006/relationships/image" Target="../media/image906.png"/><Relationship Id="rId952" Type="http://schemas.openxmlformats.org/officeDocument/2006/relationships/customXml" Target="../ink/ink1068.xml"/><Relationship Id="rId1168" Type="http://schemas.openxmlformats.org/officeDocument/2006/relationships/customXml" Target="../ink/ink1176.xml"/><Relationship Id="rId1375" Type="http://schemas.openxmlformats.org/officeDocument/2006/relationships/customXml" Target="../ink/ink1280.xml"/><Relationship Id="rId81" Type="http://schemas.openxmlformats.org/officeDocument/2006/relationships/customXml" Target="../ink/ink687.xml"/><Relationship Id="rId177" Type="http://schemas.openxmlformats.org/officeDocument/2006/relationships/image" Target="../media/image695.png"/><Relationship Id="rId384" Type="http://schemas.openxmlformats.org/officeDocument/2006/relationships/customXml" Target="../ink/ink763.xml"/><Relationship Id="rId591" Type="http://schemas.openxmlformats.org/officeDocument/2006/relationships/customXml" Target="../ink/ink885.xml"/><Relationship Id="rId605" Type="http://schemas.openxmlformats.org/officeDocument/2006/relationships/customXml" Target="../ink/ink892.xml"/><Relationship Id="rId812" Type="http://schemas.openxmlformats.org/officeDocument/2006/relationships/customXml" Target="../ink/ink997.xml"/><Relationship Id="rId1028" Type="http://schemas.openxmlformats.org/officeDocument/2006/relationships/customXml" Target="../ink/ink1106.xml"/><Relationship Id="rId1235" Type="http://schemas.openxmlformats.org/officeDocument/2006/relationships/image" Target="../media/image1150.png"/><Relationship Id="rId244" Type="http://schemas.openxmlformats.org/officeDocument/2006/relationships/customXml" Target="../ink/ink737.xml"/><Relationship Id="rId689" Type="http://schemas.openxmlformats.org/officeDocument/2006/relationships/image" Target="../media/image878.png"/><Relationship Id="rId896" Type="http://schemas.openxmlformats.org/officeDocument/2006/relationships/customXml" Target="../ink/ink1040.xml"/><Relationship Id="rId1081" Type="http://schemas.openxmlformats.org/officeDocument/2006/relationships/image" Target="../media/image1073.png"/><Relationship Id="rId1302" Type="http://schemas.openxmlformats.org/officeDocument/2006/relationships/customXml" Target="../ink/ink1243.xml"/><Relationship Id="rId451" Type="http://schemas.openxmlformats.org/officeDocument/2006/relationships/image" Target="../media/image787.png"/><Relationship Id="rId549" Type="http://schemas.openxmlformats.org/officeDocument/2006/relationships/customXml" Target="../ink/ink860.xml"/><Relationship Id="rId756" Type="http://schemas.openxmlformats.org/officeDocument/2006/relationships/customXml" Target="../ink/ink969.xml"/><Relationship Id="rId1179" Type="http://schemas.openxmlformats.org/officeDocument/2006/relationships/image" Target="../media/image1122.png"/><Relationship Id="rId1386" Type="http://schemas.openxmlformats.org/officeDocument/2006/relationships/image" Target="../media/image1225.png"/><Relationship Id="rId188" Type="http://schemas.openxmlformats.org/officeDocument/2006/relationships/customXml" Target="../ink/ink709.xml"/><Relationship Id="rId395" Type="http://schemas.openxmlformats.org/officeDocument/2006/relationships/image" Target="../media/image759.png"/><Relationship Id="rId409" Type="http://schemas.openxmlformats.org/officeDocument/2006/relationships/image" Target="../media/image766.png"/><Relationship Id="rId963" Type="http://schemas.openxmlformats.org/officeDocument/2006/relationships/image" Target="../media/image1014.png"/><Relationship Id="rId1039" Type="http://schemas.openxmlformats.org/officeDocument/2006/relationships/image" Target="../media/image1052.png"/><Relationship Id="rId1246" Type="http://schemas.openxmlformats.org/officeDocument/2006/relationships/customXml" Target="../ink/ink1215.xml"/><Relationship Id="rId616" Type="http://schemas.openxmlformats.org/officeDocument/2006/relationships/customXml" Target="../ink/ink899.xml"/><Relationship Id="rId823" Type="http://schemas.openxmlformats.org/officeDocument/2006/relationships/image" Target="../media/image945.png"/><Relationship Id="rId255" Type="http://schemas.openxmlformats.org/officeDocument/2006/relationships/customXml" Target="../ink/ink743.xml"/><Relationship Id="rId462" Type="http://schemas.openxmlformats.org/officeDocument/2006/relationships/customXml" Target="../ink/ink802.xml"/><Relationship Id="rId1092" Type="http://schemas.openxmlformats.org/officeDocument/2006/relationships/customXml" Target="../ink/ink1138.xml"/><Relationship Id="rId1106" Type="http://schemas.openxmlformats.org/officeDocument/2006/relationships/customXml" Target="../ink/ink1145.xml"/><Relationship Id="rId1313" Type="http://schemas.openxmlformats.org/officeDocument/2006/relationships/image" Target="../media/image1189.png"/><Relationship Id="rId1397" Type="http://schemas.openxmlformats.org/officeDocument/2006/relationships/customXml" Target="../ink/ink1291.xml"/><Relationship Id="rId115" Type="http://schemas.openxmlformats.org/officeDocument/2006/relationships/image" Target="../media/image664.png"/><Relationship Id="rId767" Type="http://schemas.openxmlformats.org/officeDocument/2006/relationships/image" Target="../media/image917.png"/><Relationship Id="rId974" Type="http://schemas.openxmlformats.org/officeDocument/2006/relationships/customXml" Target="../ink/ink1079.xml"/><Relationship Id="rId199" Type="http://schemas.openxmlformats.org/officeDocument/2006/relationships/image" Target="../media/image706.png"/><Relationship Id="rId627" Type="http://schemas.openxmlformats.org/officeDocument/2006/relationships/image" Target="../media/image648.png"/><Relationship Id="rId834" Type="http://schemas.openxmlformats.org/officeDocument/2006/relationships/customXml" Target="../ink/ink1008.xml"/><Relationship Id="rId1257" Type="http://schemas.openxmlformats.org/officeDocument/2006/relationships/image" Target="../media/image1161.png"/><Relationship Id="rId266" Type="http://schemas.openxmlformats.org/officeDocument/2006/relationships/image" Target="../media/image739.png"/><Relationship Id="rId473" Type="http://schemas.openxmlformats.org/officeDocument/2006/relationships/image" Target="../media/image798.png"/><Relationship Id="rId680" Type="http://schemas.openxmlformats.org/officeDocument/2006/relationships/customXml" Target="../ink/ink931.xml"/><Relationship Id="rId901" Type="http://schemas.openxmlformats.org/officeDocument/2006/relationships/image" Target="../media/image983.png"/><Relationship Id="rId1117" Type="http://schemas.openxmlformats.org/officeDocument/2006/relationships/image" Target="../media/image1091.png"/><Relationship Id="rId1324" Type="http://schemas.openxmlformats.org/officeDocument/2006/relationships/image" Target="../media/image1194.png"/><Relationship Id="rId30" Type="http://schemas.openxmlformats.org/officeDocument/2006/relationships/image" Target="../media/image629.png"/><Relationship Id="rId540" Type="http://schemas.openxmlformats.org/officeDocument/2006/relationships/customXml" Target="../ink/ink851.xml"/><Relationship Id="rId778" Type="http://schemas.openxmlformats.org/officeDocument/2006/relationships/customXml" Target="../ink/ink980.xml"/><Relationship Id="rId985" Type="http://schemas.openxmlformats.org/officeDocument/2006/relationships/image" Target="../media/image1025.png"/><Relationship Id="rId1170" Type="http://schemas.openxmlformats.org/officeDocument/2006/relationships/customXml" Target="../ink/ink1177.xml"/><Relationship Id="rId638" Type="http://schemas.openxmlformats.org/officeDocument/2006/relationships/customXml" Target="../ink/ink910.xml"/><Relationship Id="rId845" Type="http://schemas.openxmlformats.org/officeDocument/2006/relationships/image" Target="../media/image956.png"/><Relationship Id="rId1030" Type="http://schemas.openxmlformats.org/officeDocument/2006/relationships/customXml" Target="../ink/ink1107.xml"/><Relationship Id="rId1268" Type="http://schemas.openxmlformats.org/officeDocument/2006/relationships/customXml" Target="../ink/ink1226.xml"/><Relationship Id="rId277" Type="http://schemas.openxmlformats.org/officeDocument/2006/relationships/customXml" Target="../ink/ink754.xml"/><Relationship Id="rId400" Type="http://schemas.openxmlformats.org/officeDocument/2006/relationships/customXml" Target="../ink/ink771.xml"/><Relationship Id="rId484" Type="http://schemas.openxmlformats.org/officeDocument/2006/relationships/customXml" Target="../ink/ink813.xml"/><Relationship Id="rId705" Type="http://schemas.openxmlformats.org/officeDocument/2006/relationships/image" Target="../media/image886.png"/><Relationship Id="rId1128" Type="http://schemas.openxmlformats.org/officeDocument/2006/relationships/customXml" Target="../ink/ink1156.xml"/><Relationship Id="rId1335" Type="http://schemas.openxmlformats.org/officeDocument/2006/relationships/customXml" Target="../ink/ink1260.xml"/><Relationship Id="rId137" Type="http://schemas.openxmlformats.org/officeDocument/2006/relationships/image" Target="../media/image675.png"/><Relationship Id="rId691" Type="http://schemas.openxmlformats.org/officeDocument/2006/relationships/image" Target="../media/image879.png"/><Relationship Id="rId789" Type="http://schemas.openxmlformats.org/officeDocument/2006/relationships/image" Target="../media/image928.png"/><Relationship Id="rId912" Type="http://schemas.openxmlformats.org/officeDocument/2006/relationships/customXml" Target="../ink/ink1048.xml"/><Relationship Id="rId996" Type="http://schemas.openxmlformats.org/officeDocument/2006/relationships/customXml" Target="../ink/ink1090.xml"/><Relationship Id="rId551" Type="http://schemas.openxmlformats.org/officeDocument/2006/relationships/customXml" Target="../ink/ink862.xml"/><Relationship Id="rId649" Type="http://schemas.openxmlformats.org/officeDocument/2006/relationships/image" Target="../media/image858.png"/><Relationship Id="rId856" Type="http://schemas.openxmlformats.org/officeDocument/2006/relationships/image" Target="../media/image961.png"/><Relationship Id="rId1181" Type="http://schemas.openxmlformats.org/officeDocument/2006/relationships/image" Target="../media/image1123.png"/><Relationship Id="rId1279" Type="http://schemas.openxmlformats.org/officeDocument/2006/relationships/image" Target="../media/image1172.png"/><Relationship Id="rId1402" Type="http://schemas.openxmlformats.org/officeDocument/2006/relationships/image" Target="../media/image1233.png"/><Relationship Id="rId190" Type="http://schemas.openxmlformats.org/officeDocument/2006/relationships/customXml" Target="../ink/ink710.xml"/><Relationship Id="rId204" Type="http://schemas.openxmlformats.org/officeDocument/2006/relationships/customXml" Target="../ink/ink717.xml"/><Relationship Id="rId288" Type="http://schemas.openxmlformats.org/officeDocument/2006/relationships/image" Target="../media/image750.png"/><Relationship Id="rId411" Type="http://schemas.openxmlformats.org/officeDocument/2006/relationships/image" Target="../media/image767.png"/><Relationship Id="rId509" Type="http://schemas.openxmlformats.org/officeDocument/2006/relationships/image" Target="../media/image816.png"/><Relationship Id="rId1041" Type="http://schemas.openxmlformats.org/officeDocument/2006/relationships/image" Target="../media/image1053.png"/><Relationship Id="rId1139" Type="http://schemas.openxmlformats.org/officeDocument/2006/relationships/image" Target="../media/image1102.png"/><Relationship Id="rId1346" Type="http://schemas.openxmlformats.org/officeDocument/2006/relationships/image" Target="../media/image1205.png"/><Relationship Id="rId495" Type="http://schemas.openxmlformats.org/officeDocument/2006/relationships/image" Target="../media/image809.png"/><Relationship Id="rId716" Type="http://schemas.openxmlformats.org/officeDocument/2006/relationships/customXml" Target="../ink/ink949.xml"/><Relationship Id="rId923" Type="http://schemas.openxmlformats.org/officeDocument/2006/relationships/image" Target="../media/image994.png"/><Relationship Id="rId148" Type="http://schemas.openxmlformats.org/officeDocument/2006/relationships/customXml" Target="../ink/ink689.xml"/><Relationship Id="rId52" Type="http://schemas.openxmlformats.org/officeDocument/2006/relationships/image" Target="../media/image640.png"/><Relationship Id="rId562" Type="http://schemas.openxmlformats.org/officeDocument/2006/relationships/customXml" Target="../ink/ink868.xml"/><Relationship Id="rId1192" Type="http://schemas.openxmlformats.org/officeDocument/2006/relationships/customXml" Target="../ink/ink1188.xml"/><Relationship Id="rId1206" Type="http://schemas.openxmlformats.org/officeDocument/2006/relationships/customXml" Target="../ink/ink1195.xml"/><Relationship Id="rId1413" Type="http://schemas.openxmlformats.org/officeDocument/2006/relationships/customXml" Target="../ink/ink1299.xml"/><Relationship Id="rId215" Type="http://schemas.openxmlformats.org/officeDocument/2006/relationships/image" Target="../media/image714.png"/><Relationship Id="rId422" Type="http://schemas.openxmlformats.org/officeDocument/2006/relationships/customXml" Target="../ink/ink782.xml"/><Relationship Id="rId867" Type="http://schemas.openxmlformats.org/officeDocument/2006/relationships/customXml" Target="../ink/ink1025.xml"/><Relationship Id="rId1052" Type="http://schemas.openxmlformats.org/officeDocument/2006/relationships/customXml" Target="../ink/ink1118.xml"/><Relationship Id="rId727" Type="http://schemas.openxmlformats.org/officeDocument/2006/relationships/image" Target="../media/image897.png"/><Relationship Id="rId934" Type="http://schemas.openxmlformats.org/officeDocument/2006/relationships/customXml" Target="../ink/ink1059.xml"/><Relationship Id="rId1357" Type="http://schemas.openxmlformats.org/officeDocument/2006/relationships/customXml" Target="../ink/ink1271.xml"/><Relationship Id="rId159" Type="http://schemas.openxmlformats.org/officeDocument/2006/relationships/image" Target="../media/image686.png"/><Relationship Id="rId573" Type="http://schemas.openxmlformats.org/officeDocument/2006/relationships/image" Target="../media/image832.png"/><Relationship Id="rId780" Type="http://schemas.openxmlformats.org/officeDocument/2006/relationships/customXml" Target="../ink/ink981.xml"/><Relationship Id="rId1217" Type="http://schemas.openxmlformats.org/officeDocument/2006/relationships/image" Target="../media/image1141.png"/><Relationship Id="rId1424" Type="http://schemas.openxmlformats.org/officeDocument/2006/relationships/image" Target="../media/image1244.png"/><Relationship Id="rId226" Type="http://schemas.openxmlformats.org/officeDocument/2006/relationships/customXml" Target="../ink/ink728.xml"/><Relationship Id="rId433" Type="http://schemas.openxmlformats.org/officeDocument/2006/relationships/image" Target="../media/image778.png"/><Relationship Id="rId878" Type="http://schemas.openxmlformats.org/officeDocument/2006/relationships/image" Target="../media/image972.png"/><Relationship Id="rId1063" Type="http://schemas.openxmlformats.org/officeDocument/2006/relationships/image" Target="../media/image1064.png"/><Relationship Id="rId1270" Type="http://schemas.openxmlformats.org/officeDocument/2006/relationships/customXml" Target="../ink/ink1227.xml"/><Relationship Id="rId640" Type="http://schemas.openxmlformats.org/officeDocument/2006/relationships/customXml" Target="../ink/ink911.xml"/><Relationship Id="rId738" Type="http://schemas.openxmlformats.org/officeDocument/2006/relationships/customXml" Target="../ink/ink960.xml"/><Relationship Id="rId945" Type="http://schemas.openxmlformats.org/officeDocument/2006/relationships/image" Target="../media/image1005.png"/><Relationship Id="rId1368" Type="http://schemas.openxmlformats.org/officeDocument/2006/relationships/image" Target="../media/image1216.png"/><Relationship Id="rId500" Type="http://schemas.openxmlformats.org/officeDocument/2006/relationships/customXml" Target="../ink/ink821.xml"/><Relationship Id="rId584" Type="http://schemas.openxmlformats.org/officeDocument/2006/relationships/customXml" Target="../ink/ink880.xml"/><Relationship Id="rId805" Type="http://schemas.openxmlformats.org/officeDocument/2006/relationships/image" Target="../media/image936.png"/><Relationship Id="rId1130" Type="http://schemas.openxmlformats.org/officeDocument/2006/relationships/customXml" Target="../ink/ink1157.xml"/><Relationship Id="rId1228" Type="http://schemas.openxmlformats.org/officeDocument/2006/relationships/customXml" Target="../ink/ink1206.xml"/><Relationship Id="rId5" Type="http://schemas.openxmlformats.org/officeDocument/2006/relationships/customXml" Target="../ink/ink673.xml"/><Relationship Id="rId237" Type="http://schemas.openxmlformats.org/officeDocument/2006/relationships/image" Target="../media/image725.png"/><Relationship Id="rId791" Type="http://schemas.openxmlformats.org/officeDocument/2006/relationships/image" Target="../media/image929.png"/><Relationship Id="rId889" Type="http://schemas.openxmlformats.org/officeDocument/2006/relationships/image" Target="../media/image977.png"/><Relationship Id="rId1074" Type="http://schemas.openxmlformats.org/officeDocument/2006/relationships/customXml" Target="../ink/ink1129.xml"/><Relationship Id="rId444" Type="http://schemas.openxmlformats.org/officeDocument/2006/relationships/customXml" Target="../ink/ink793.xml"/><Relationship Id="rId651" Type="http://schemas.openxmlformats.org/officeDocument/2006/relationships/image" Target="../media/image859.png"/><Relationship Id="rId749" Type="http://schemas.openxmlformats.org/officeDocument/2006/relationships/image" Target="../media/image908.png"/><Relationship Id="rId1281" Type="http://schemas.openxmlformats.org/officeDocument/2006/relationships/image" Target="../media/image1173.png"/><Relationship Id="rId1379" Type="http://schemas.openxmlformats.org/officeDocument/2006/relationships/customXml" Target="../ink/ink1282.xml"/><Relationship Id="rId290" Type="http://schemas.openxmlformats.org/officeDocument/2006/relationships/image" Target="../media/image751.png"/><Relationship Id="rId388" Type="http://schemas.openxmlformats.org/officeDocument/2006/relationships/customXml" Target="../ink/ink765.xml"/><Relationship Id="rId511" Type="http://schemas.openxmlformats.org/officeDocument/2006/relationships/image" Target="../media/image817.png"/><Relationship Id="rId609" Type="http://schemas.openxmlformats.org/officeDocument/2006/relationships/customXml" Target="../ink/ink895.xml"/><Relationship Id="rId956" Type="http://schemas.openxmlformats.org/officeDocument/2006/relationships/customXml" Target="../ink/ink1070.xml"/><Relationship Id="rId1141" Type="http://schemas.openxmlformats.org/officeDocument/2006/relationships/image" Target="../media/image1103.png"/><Relationship Id="rId1239" Type="http://schemas.openxmlformats.org/officeDocument/2006/relationships/image" Target="../media/image1152.png"/><Relationship Id="rId150" Type="http://schemas.openxmlformats.org/officeDocument/2006/relationships/customXml" Target="../ink/ink690.xml"/><Relationship Id="rId595" Type="http://schemas.openxmlformats.org/officeDocument/2006/relationships/customXml" Target="../ink/ink887.xml"/><Relationship Id="rId816" Type="http://schemas.openxmlformats.org/officeDocument/2006/relationships/customXml" Target="../ink/ink999.xml"/><Relationship Id="rId1001" Type="http://schemas.openxmlformats.org/officeDocument/2006/relationships/image" Target="../media/image1033.png"/><Relationship Id="rId248" Type="http://schemas.openxmlformats.org/officeDocument/2006/relationships/image" Target="../media/image730.png"/><Relationship Id="rId455" Type="http://schemas.openxmlformats.org/officeDocument/2006/relationships/image" Target="../media/image789.png"/><Relationship Id="rId662" Type="http://schemas.openxmlformats.org/officeDocument/2006/relationships/customXml" Target="../ink/ink922.xml"/><Relationship Id="rId1085" Type="http://schemas.openxmlformats.org/officeDocument/2006/relationships/image" Target="../media/image1075.png"/><Relationship Id="rId1292" Type="http://schemas.openxmlformats.org/officeDocument/2006/relationships/customXml" Target="../ink/ink1238.xml"/><Relationship Id="rId1306" Type="http://schemas.openxmlformats.org/officeDocument/2006/relationships/customXml" Target="../ink/ink1245.xml"/><Relationship Id="rId12" Type="http://schemas.openxmlformats.org/officeDocument/2006/relationships/image" Target="../media/image620.png"/><Relationship Id="rId522" Type="http://schemas.openxmlformats.org/officeDocument/2006/relationships/customXml" Target="../ink/ink833.xml"/><Relationship Id="rId967" Type="http://schemas.openxmlformats.org/officeDocument/2006/relationships/image" Target="../media/image1016.png"/><Relationship Id="rId1152" Type="http://schemas.openxmlformats.org/officeDocument/2006/relationships/customXml" Target="../ink/ink1168.xml"/><Relationship Id="rId161" Type="http://schemas.openxmlformats.org/officeDocument/2006/relationships/image" Target="../media/image687.png"/><Relationship Id="rId399" Type="http://schemas.openxmlformats.org/officeDocument/2006/relationships/image" Target="../media/image761.png"/><Relationship Id="rId827" Type="http://schemas.openxmlformats.org/officeDocument/2006/relationships/image" Target="../media/image947.png"/><Relationship Id="rId1012" Type="http://schemas.openxmlformats.org/officeDocument/2006/relationships/customXml" Target="../ink/ink1098.xml"/><Relationship Id="rId259" Type="http://schemas.openxmlformats.org/officeDocument/2006/relationships/customXml" Target="../ink/ink745.xml"/><Relationship Id="rId466" Type="http://schemas.openxmlformats.org/officeDocument/2006/relationships/customXml" Target="../ink/ink804.xml"/><Relationship Id="rId673" Type="http://schemas.openxmlformats.org/officeDocument/2006/relationships/image" Target="../media/image870.png"/><Relationship Id="rId880" Type="http://schemas.openxmlformats.org/officeDocument/2006/relationships/image" Target="../media/image973.png"/><Relationship Id="rId1096" Type="http://schemas.openxmlformats.org/officeDocument/2006/relationships/customXml" Target="../ink/ink1140.xml"/><Relationship Id="rId1317" Type="http://schemas.openxmlformats.org/officeDocument/2006/relationships/image" Target="../media/image1191.png"/><Relationship Id="rId23" Type="http://schemas.openxmlformats.org/officeDocument/2006/relationships/customXml" Target="../ink/ink682.xml"/><Relationship Id="rId533" Type="http://schemas.openxmlformats.org/officeDocument/2006/relationships/customXml" Target="../ink/ink844.xml"/><Relationship Id="rId119" Type="http://schemas.openxmlformats.org/officeDocument/2006/relationships/image" Target="../media/image666.png"/><Relationship Id="rId978" Type="http://schemas.openxmlformats.org/officeDocument/2006/relationships/customXml" Target="../ink/ink1081.xml"/><Relationship Id="rId1163" Type="http://schemas.openxmlformats.org/officeDocument/2006/relationships/image" Target="../media/image1114.png"/><Relationship Id="rId1370" Type="http://schemas.openxmlformats.org/officeDocument/2006/relationships/image" Target="../media/image1217.png"/><Relationship Id="rId740" Type="http://schemas.openxmlformats.org/officeDocument/2006/relationships/customXml" Target="../ink/ink961.xml"/><Relationship Id="rId838" Type="http://schemas.openxmlformats.org/officeDocument/2006/relationships/customXml" Target="../ink/ink1010.xml"/><Relationship Id="rId1023" Type="http://schemas.openxmlformats.org/officeDocument/2006/relationships/image" Target="../media/image1044.png"/><Relationship Id="rId172" Type="http://schemas.openxmlformats.org/officeDocument/2006/relationships/customXml" Target="../ink/ink701.xml"/><Relationship Id="rId477" Type="http://schemas.openxmlformats.org/officeDocument/2006/relationships/image" Target="../media/image800.png"/><Relationship Id="rId600" Type="http://schemas.openxmlformats.org/officeDocument/2006/relationships/image" Target="../media/image843.png"/><Relationship Id="rId684" Type="http://schemas.openxmlformats.org/officeDocument/2006/relationships/customXml" Target="../ink/ink933.xml"/><Relationship Id="rId1230" Type="http://schemas.openxmlformats.org/officeDocument/2006/relationships/customXml" Target="../ink/ink1207.xml"/><Relationship Id="rId1328" Type="http://schemas.openxmlformats.org/officeDocument/2006/relationships/image" Target="../media/image1196.png"/><Relationship Id="rId891" Type="http://schemas.openxmlformats.org/officeDocument/2006/relationships/image" Target="../media/image978.png"/><Relationship Id="rId905" Type="http://schemas.openxmlformats.org/officeDocument/2006/relationships/image" Target="../media/image985.png"/><Relationship Id="rId989" Type="http://schemas.openxmlformats.org/officeDocument/2006/relationships/image" Target="../media/image1027.png"/><Relationship Id="rId34" Type="http://schemas.openxmlformats.org/officeDocument/2006/relationships/image" Target="../media/image631.png"/><Relationship Id="rId544" Type="http://schemas.openxmlformats.org/officeDocument/2006/relationships/customXml" Target="../ink/ink855.xml"/><Relationship Id="rId751" Type="http://schemas.openxmlformats.org/officeDocument/2006/relationships/image" Target="../media/image909.png"/><Relationship Id="rId849" Type="http://schemas.openxmlformats.org/officeDocument/2006/relationships/image" Target="../media/image958.png"/><Relationship Id="rId1174" Type="http://schemas.openxmlformats.org/officeDocument/2006/relationships/customXml" Target="../ink/ink1179.xml"/><Relationship Id="rId1381" Type="http://schemas.openxmlformats.org/officeDocument/2006/relationships/customXml" Target="../ink/ink1283.xml"/><Relationship Id="rId183" Type="http://schemas.openxmlformats.org/officeDocument/2006/relationships/image" Target="../media/image698.png"/><Relationship Id="rId390" Type="http://schemas.openxmlformats.org/officeDocument/2006/relationships/customXml" Target="../ink/ink766.xml"/><Relationship Id="rId404" Type="http://schemas.openxmlformats.org/officeDocument/2006/relationships/customXml" Target="../ink/ink773.xml"/><Relationship Id="rId611" Type="http://schemas.openxmlformats.org/officeDocument/2006/relationships/image" Target="../media/image847.png"/><Relationship Id="rId1034" Type="http://schemas.openxmlformats.org/officeDocument/2006/relationships/customXml" Target="../ink/ink1109.xml"/><Relationship Id="rId1241" Type="http://schemas.openxmlformats.org/officeDocument/2006/relationships/image" Target="../media/image1153.png"/><Relationship Id="rId1339" Type="http://schemas.openxmlformats.org/officeDocument/2006/relationships/customXml" Target="../ink/ink1262.xml"/><Relationship Id="rId250" Type="http://schemas.openxmlformats.org/officeDocument/2006/relationships/image" Target="../media/image731.png"/><Relationship Id="rId488" Type="http://schemas.openxmlformats.org/officeDocument/2006/relationships/customXml" Target="../ink/ink815.xml"/><Relationship Id="rId695" Type="http://schemas.openxmlformats.org/officeDocument/2006/relationships/image" Target="../media/image881.png"/><Relationship Id="rId709" Type="http://schemas.openxmlformats.org/officeDocument/2006/relationships/image" Target="../media/image888.png"/><Relationship Id="rId916" Type="http://schemas.openxmlformats.org/officeDocument/2006/relationships/customXml" Target="../ink/ink1050.xml"/><Relationship Id="rId1101" Type="http://schemas.openxmlformats.org/officeDocument/2006/relationships/image" Target="../media/image1083.png"/><Relationship Id="rId555" Type="http://schemas.openxmlformats.org/officeDocument/2006/relationships/image" Target="../media/image823.png"/><Relationship Id="rId762" Type="http://schemas.openxmlformats.org/officeDocument/2006/relationships/customXml" Target="../ink/ink972.xml"/><Relationship Id="rId1185" Type="http://schemas.openxmlformats.org/officeDocument/2006/relationships/image" Target="../media/image1125.png"/><Relationship Id="rId1392" Type="http://schemas.openxmlformats.org/officeDocument/2006/relationships/image" Target="../media/image1228.png"/><Relationship Id="rId1406" Type="http://schemas.openxmlformats.org/officeDocument/2006/relationships/image" Target="../media/image1235.png"/><Relationship Id="rId194" Type="http://schemas.openxmlformats.org/officeDocument/2006/relationships/customXml" Target="../ink/ink712.xml"/><Relationship Id="rId208" Type="http://schemas.openxmlformats.org/officeDocument/2006/relationships/customXml" Target="../ink/ink719.xml"/><Relationship Id="rId415" Type="http://schemas.openxmlformats.org/officeDocument/2006/relationships/image" Target="../media/image769.png"/><Relationship Id="rId622" Type="http://schemas.openxmlformats.org/officeDocument/2006/relationships/customXml" Target="../ink/ink902.xml"/><Relationship Id="rId1045" Type="http://schemas.openxmlformats.org/officeDocument/2006/relationships/image" Target="../media/image1055.png"/><Relationship Id="rId1252" Type="http://schemas.openxmlformats.org/officeDocument/2006/relationships/customXml" Target="../ink/ink1218.xml"/><Relationship Id="rId261" Type="http://schemas.openxmlformats.org/officeDocument/2006/relationships/customXml" Target="../ink/ink746.xml"/><Relationship Id="rId499" Type="http://schemas.openxmlformats.org/officeDocument/2006/relationships/image" Target="../media/image811.png"/><Relationship Id="rId927" Type="http://schemas.openxmlformats.org/officeDocument/2006/relationships/image" Target="../media/image996.png"/><Relationship Id="rId1112" Type="http://schemas.openxmlformats.org/officeDocument/2006/relationships/customXml" Target="../ink/ink1148.xml"/><Relationship Id="rId566" Type="http://schemas.openxmlformats.org/officeDocument/2006/relationships/customXml" Target="../ink/ink870.xml"/><Relationship Id="rId56" Type="http://schemas.openxmlformats.org/officeDocument/2006/relationships/image" Target="../media/image642.png"/><Relationship Id="rId773" Type="http://schemas.openxmlformats.org/officeDocument/2006/relationships/image" Target="../media/image920.png"/><Relationship Id="rId1196" Type="http://schemas.openxmlformats.org/officeDocument/2006/relationships/customXml" Target="../ink/ink1190.xml"/><Relationship Id="rId1417" Type="http://schemas.openxmlformats.org/officeDocument/2006/relationships/customXml" Target="../ink/ink1301.xml"/><Relationship Id="rId219" Type="http://schemas.openxmlformats.org/officeDocument/2006/relationships/image" Target="../media/image716.png"/><Relationship Id="rId426" Type="http://schemas.openxmlformats.org/officeDocument/2006/relationships/customXml" Target="../ink/ink784.xml"/><Relationship Id="rId121" Type="http://schemas.openxmlformats.org/officeDocument/2006/relationships/image" Target="../media/image667.png"/><Relationship Id="rId633" Type="http://schemas.openxmlformats.org/officeDocument/2006/relationships/image" Target="../media/image651.png"/><Relationship Id="rId980" Type="http://schemas.openxmlformats.org/officeDocument/2006/relationships/customXml" Target="../ink/ink1082.xml"/><Relationship Id="rId1056" Type="http://schemas.openxmlformats.org/officeDocument/2006/relationships/customXml" Target="../ink/ink1120.xml"/><Relationship Id="rId1263" Type="http://schemas.openxmlformats.org/officeDocument/2006/relationships/image" Target="../media/image1164.png"/><Relationship Id="rId840" Type="http://schemas.openxmlformats.org/officeDocument/2006/relationships/customXml" Target="../ink/ink1011.xml"/><Relationship Id="rId938" Type="http://schemas.openxmlformats.org/officeDocument/2006/relationships/customXml" Target="../ink/ink1061.xml"/><Relationship Id="rId272" Type="http://schemas.openxmlformats.org/officeDocument/2006/relationships/image" Target="../media/image742.png"/><Relationship Id="rId577" Type="http://schemas.openxmlformats.org/officeDocument/2006/relationships/image" Target="../media/image834.png"/><Relationship Id="rId700" Type="http://schemas.openxmlformats.org/officeDocument/2006/relationships/customXml" Target="../ink/ink941.xml"/><Relationship Id="rId1123" Type="http://schemas.openxmlformats.org/officeDocument/2006/relationships/image" Target="../media/image1094.png"/><Relationship Id="rId1330" Type="http://schemas.openxmlformats.org/officeDocument/2006/relationships/image" Target="../media/image1197.png"/><Relationship Id="rId1428" Type="http://schemas.openxmlformats.org/officeDocument/2006/relationships/image" Target="../media/image1246.png"/><Relationship Id="rId784" Type="http://schemas.openxmlformats.org/officeDocument/2006/relationships/customXml" Target="../ink/ink983.xml"/><Relationship Id="rId991" Type="http://schemas.openxmlformats.org/officeDocument/2006/relationships/image" Target="../media/image1028.png"/><Relationship Id="rId1067" Type="http://schemas.openxmlformats.org/officeDocument/2006/relationships/image" Target="../media/image1066.png"/><Relationship Id="rId437" Type="http://schemas.openxmlformats.org/officeDocument/2006/relationships/image" Target="../media/image780.png"/><Relationship Id="rId644" Type="http://schemas.openxmlformats.org/officeDocument/2006/relationships/customXml" Target="../ink/ink913.xml"/><Relationship Id="rId851" Type="http://schemas.openxmlformats.org/officeDocument/2006/relationships/image" Target="../media/image959.png"/><Relationship Id="rId1274" Type="http://schemas.openxmlformats.org/officeDocument/2006/relationships/customXml" Target="../ink/ink1229.xml"/><Relationship Id="rId283" Type="http://schemas.openxmlformats.org/officeDocument/2006/relationships/customXml" Target="../ink/ink757.xml"/><Relationship Id="rId490" Type="http://schemas.openxmlformats.org/officeDocument/2006/relationships/customXml" Target="../ink/ink816.xml"/><Relationship Id="rId504" Type="http://schemas.openxmlformats.org/officeDocument/2006/relationships/customXml" Target="../ink/ink823.xml"/><Relationship Id="rId711" Type="http://schemas.openxmlformats.org/officeDocument/2006/relationships/image" Target="../media/image889.png"/><Relationship Id="rId949" Type="http://schemas.openxmlformats.org/officeDocument/2006/relationships/image" Target="../media/image1007.png"/><Relationship Id="rId1134" Type="http://schemas.openxmlformats.org/officeDocument/2006/relationships/customXml" Target="../ink/ink1159.xml"/><Relationship Id="rId1341" Type="http://schemas.openxmlformats.org/officeDocument/2006/relationships/customXml" Target="../ink/ink1263.xml"/><Relationship Id="rId143" Type="http://schemas.openxmlformats.org/officeDocument/2006/relationships/image" Target="../media/image678.png"/><Relationship Id="rId588" Type="http://schemas.openxmlformats.org/officeDocument/2006/relationships/image" Target="../media/image837.png"/><Relationship Id="rId795" Type="http://schemas.openxmlformats.org/officeDocument/2006/relationships/image" Target="../media/image931.png"/><Relationship Id="rId809" Type="http://schemas.openxmlformats.org/officeDocument/2006/relationships/image" Target="../media/image938.png"/><Relationship Id="rId1201" Type="http://schemas.openxmlformats.org/officeDocument/2006/relationships/image" Target="../media/image1133.png"/><Relationship Id="rId9" Type="http://schemas.openxmlformats.org/officeDocument/2006/relationships/customXml" Target="../ink/ink675.xml"/><Relationship Id="rId210" Type="http://schemas.openxmlformats.org/officeDocument/2006/relationships/customXml" Target="../ink/ink720.xml"/><Relationship Id="rId448" Type="http://schemas.openxmlformats.org/officeDocument/2006/relationships/customXml" Target="../ink/ink795.xml"/><Relationship Id="rId655" Type="http://schemas.openxmlformats.org/officeDocument/2006/relationships/image" Target="../media/image861.png"/><Relationship Id="rId862" Type="http://schemas.openxmlformats.org/officeDocument/2006/relationships/image" Target="../media/image964.png"/><Relationship Id="rId1078" Type="http://schemas.openxmlformats.org/officeDocument/2006/relationships/customXml" Target="../ink/ink1131.xml"/><Relationship Id="rId1285" Type="http://schemas.openxmlformats.org/officeDocument/2006/relationships/image" Target="../media/image1175.png"/><Relationship Id="rId515" Type="http://schemas.openxmlformats.org/officeDocument/2006/relationships/image" Target="../media/image819.png"/><Relationship Id="rId722" Type="http://schemas.openxmlformats.org/officeDocument/2006/relationships/customXml" Target="../ink/ink952.xml"/><Relationship Id="rId1145" Type="http://schemas.openxmlformats.org/officeDocument/2006/relationships/image" Target="../media/image1105.png"/><Relationship Id="rId1352" Type="http://schemas.openxmlformats.org/officeDocument/2006/relationships/image" Target="../media/image1208.png"/><Relationship Id="rId154" Type="http://schemas.openxmlformats.org/officeDocument/2006/relationships/customXml" Target="../ink/ink692.xml"/><Relationship Id="rId599" Type="http://schemas.openxmlformats.org/officeDocument/2006/relationships/customXml" Target="../ink/ink889.xml"/><Relationship Id="rId1005" Type="http://schemas.openxmlformats.org/officeDocument/2006/relationships/image" Target="../media/image1035.png"/><Relationship Id="rId1212" Type="http://schemas.openxmlformats.org/officeDocument/2006/relationships/customXml" Target="../ink/ink1198.xml"/><Relationship Id="rId459" Type="http://schemas.openxmlformats.org/officeDocument/2006/relationships/image" Target="../media/image791.png"/><Relationship Id="rId666" Type="http://schemas.openxmlformats.org/officeDocument/2006/relationships/customXml" Target="../ink/ink924.xml"/><Relationship Id="rId873" Type="http://schemas.openxmlformats.org/officeDocument/2006/relationships/customXml" Target="../ink/ink1028.xml"/><Relationship Id="rId1089" Type="http://schemas.openxmlformats.org/officeDocument/2006/relationships/image" Target="../media/image1077.png"/><Relationship Id="rId1296" Type="http://schemas.openxmlformats.org/officeDocument/2006/relationships/customXml" Target="../ink/ink1240.xml"/><Relationship Id="rId16" Type="http://schemas.openxmlformats.org/officeDocument/2006/relationships/image" Target="../media/image622.png"/><Relationship Id="rId221" Type="http://schemas.openxmlformats.org/officeDocument/2006/relationships/image" Target="../media/image717.png"/><Relationship Id="rId526" Type="http://schemas.openxmlformats.org/officeDocument/2006/relationships/customXml" Target="../ink/ink837.xml"/><Relationship Id="rId1156" Type="http://schemas.openxmlformats.org/officeDocument/2006/relationships/customXml" Target="../ink/ink1170.xml"/><Relationship Id="rId1363" Type="http://schemas.openxmlformats.org/officeDocument/2006/relationships/customXml" Target="../ink/ink1274.xml"/><Relationship Id="rId733" Type="http://schemas.openxmlformats.org/officeDocument/2006/relationships/image" Target="../media/image900.png"/><Relationship Id="rId940" Type="http://schemas.openxmlformats.org/officeDocument/2006/relationships/customXml" Target="../ink/ink1062.xml"/><Relationship Id="rId1016" Type="http://schemas.openxmlformats.org/officeDocument/2006/relationships/customXml" Target="../ink/ink1100.xml"/><Relationship Id="rId165" Type="http://schemas.openxmlformats.org/officeDocument/2006/relationships/image" Target="../media/image689.png"/><Relationship Id="rId677" Type="http://schemas.openxmlformats.org/officeDocument/2006/relationships/image" Target="../media/image872.png"/><Relationship Id="rId800" Type="http://schemas.openxmlformats.org/officeDocument/2006/relationships/customXml" Target="../ink/ink991.xml"/><Relationship Id="rId1223" Type="http://schemas.openxmlformats.org/officeDocument/2006/relationships/image" Target="../media/image1144.png"/><Relationship Id="rId1430" Type="http://schemas.openxmlformats.org/officeDocument/2006/relationships/image" Target="../media/image1247.png"/><Relationship Id="rId232" Type="http://schemas.openxmlformats.org/officeDocument/2006/relationships/customXml" Target="../ink/ink731.xml"/><Relationship Id="rId884" Type="http://schemas.openxmlformats.org/officeDocument/2006/relationships/image" Target="../media/image975.png"/><Relationship Id="rId27" Type="http://schemas.openxmlformats.org/officeDocument/2006/relationships/customXml" Target="../ink/ink684.xml"/><Relationship Id="rId537" Type="http://schemas.openxmlformats.org/officeDocument/2006/relationships/customXml" Target="../ink/ink848.xml"/><Relationship Id="rId744" Type="http://schemas.openxmlformats.org/officeDocument/2006/relationships/customXml" Target="../ink/ink963.xml"/><Relationship Id="rId951" Type="http://schemas.openxmlformats.org/officeDocument/2006/relationships/image" Target="../media/image1008.png"/><Relationship Id="rId1167" Type="http://schemas.openxmlformats.org/officeDocument/2006/relationships/image" Target="../media/image1116.png"/><Relationship Id="rId1374" Type="http://schemas.openxmlformats.org/officeDocument/2006/relationships/image" Target="../media/image1219.png"/><Relationship Id="rId80" Type="http://schemas.openxmlformats.org/officeDocument/2006/relationships/image" Target="../media/image655.png"/><Relationship Id="rId176" Type="http://schemas.openxmlformats.org/officeDocument/2006/relationships/customXml" Target="../ink/ink703.xml"/><Relationship Id="rId383" Type="http://schemas.openxmlformats.org/officeDocument/2006/relationships/image" Target="../media/image753.png"/><Relationship Id="rId590" Type="http://schemas.openxmlformats.org/officeDocument/2006/relationships/image" Target="../media/image838.png"/><Relationship Id="rId604" Type="http://schemas.openxmlformats.org/officeDocument/2006/relationships/image" Target="../media/image845.png"/><Relationship Id="rId811" Type="http://schemas.openxmlformats.org/officeDocument/2006/relationships/image" Target="../media/image939.png"/><Relationship Id="rId1027" Type="http://schemas.openxmlformats.org/officeDocument/2006/relationships/image" Target="../media/image1046.png"/><Relationship Id="rId1234" Type="http://schemas.openxmlformats.org/officeDocument/2006/relationships/customXml" Target="../ink/ink1209.xml"/><Relationship Id="rId243" Type="http://schemas.openxmlformats.org/officeDocument/2006/relationships/image" Target="../media/image728.png"/><Relationship Id="rId450" Type="http://schemas.openxmlformats.org/officeDocument/2006/relationships/customXml" Target="../ink/ink796.xml"/><Relationship Id="rId688" Type="http://schemas.openxmlformats.org/officeDocument/2006/relationships/customXml" Target="../ink/ink935.xml"/><Relationship Id="rId895" Type="http://schemas.openxmlformats.org/officeDocument/2006/relationships/image" Target="../media/image980.png"/><Relationship Id="rId909" Type="http://schemas.openxmlformats.org/officeDocument/2006/relationships/image" Target="../media/image987.png"/><Relationship Id="rId1080" Type="http://schemas.openxmlformats.org/officeDocument/2006/relationships/customXml" Target="../ink/ink1132.xml"/><Relationship Id="rId1301" Type="http://schemas.openxmlformats.org/officeDocument/2006/relationships/image" Target="../media/image1183.png"/><Relationship Id="rId38" Type="http://schemas.openxmlformats.org/officeDocument/2006/relationships/image" Target="../media/image633.png"/><Relationship Id="rId103" Type="http://schemas.openxmlformats.org/officeDocument/2006/relationships/image" Target="../media/image658.png"/><Relationship Id="rId548" Type="http://schemas.openxmlformats.org/officeDocument/2006/relationships/customXml" Target="../ink/ink859.xml"/><Relationship Id="rId755" Type="http://schemas.openxmlformats.org/officeDocument/2006/relationships/image" Target="../media/image911.png"/><Relationship Id="rId962" Type="http://schemas.openxmlformats.org/officeDocument/2006/relationships/customXml" Target="../ink/ink1073.xml"/><Relationship Id="rId1178" Type="http://schemas.openxmlformats.org/officeDocument/2006/relationships/customXml" Target="../ink/ink1181.xml"/><Relationship Id="rId1385" Type="http://schemas.openxmlformats.org/officeDocument/2006/relationships/customXml" Target="../ink/ink1285.xml"/><Relationship Id="rId187" Type="http://schemas.openxmlformats.org/officeDocument/2006/relationships/image" Target="../media/image700.png"/><Relationship Id="rId394" Type="http://schemas.openxmlformats.org/officeDocument/2006/relationships/customXml" Target="../ink/ink768.xml"/><Relationship Id="rId408" Type="http://schemas.openxmlformats.org/officeDocument/2006/relationships/customXml" Target="../ink/ink775.xml"/><Relationship Id="rId615" Type="http://schemas.openxmlformats.org/officeDocument/2006/relationships/image" Target="../media/image849.png"/><Relationship Id="rId822" Type="http://schemas.openxmlformats.org/officeDocument/2006/relationships/customXml" Target="../ink/ink1002.xml"/><Relationship Id="rId1038" Type="http://schemas.openxmlformats.org/officeDocument/2006/relationships/customXml" Target="../ink/ink1111.xml"/><Relationship Id="rId1245" Type="http://schemas.openxmlformats.org/officeDocument/2006/relationships/image" Target="../media/image1155.png"/><Relationship Id="rId254" Type="http://schemas.openxmlformats.org/officeDocument/2006/relationships/image" Target="../media/image733.png"/><Relationship Id="rId699" Type="http://schemas.openxmlformats.org/officeDocument/2006/relationships/image" Target="../media/image883.png"/><Relationship Id="rId1091" Type="http://schemas.openxmlformats.org/officeDocument/2006/relationships/image" Target="../media/image1078.png"/><Relationship Id="rId1105" Type="http://schemas.openxmlformats.org/officeDocument/2006/relationships/image" Target="../media/image1085.png"/><Relationship Id="rId1312" Type="http://schemas.openxmlformats.org/officeDocument/2006/relationships/customXml" Target="../ink/ink1248.xml"/><Relationship Id="rId461" Type="http://schemas.openxmlformats.org/officeDocument/2006/relationships/image" Target="../media/image792.png"/><Relationship Id="rId559" Type="http://schemas.openxmlformats.org/officeDocument/2006/relationships/image" Target="../media/image825.png"/><Relationship Id="rId766" Type="http://schemas.openxmlformats.org/officeDocument/2006/relationships/customXml" Target="../ink/ink974.xml"/><Relationship Id="rId1189" Type="http://schemas.openxmlformats.org/officeDocument/2006/relationships/image" Target="../media/image1127.png"/><Relationship Id="rId1396" Type="http://schemas.openxmlformats.org/officeDocument/2006/relationships/image" Target="../media/image1230.png"/><Relationship Id="rId198" Type="http://schemas.openxmlformats.org/officeDocument/2006/relationships/customXml" Target="../ink/ink714.xml"/><Relationship Id="rId419" Type="http://schemas.openxmlformats.org/officeDocument/2006/relationships/image" Target="../media/image771.png"/><Relationship Id="rId626" Type="http://schemas.openxmlformats.org/officeDocument/2006/relationships/customXml" Target="../ink/ink904.xml"/><Relationship Id="rId973" Type="http://schemas.openxmlformats.org/officeDocument/2006/relationships/image" Target="../media/image1019.png"/><Relationship Id="rId1049" Type="http://schemas.openxmlformats.org/officeDocument/2006/relationships/image" Target="../media/image1057.png"/><Relationship Id="rId1256" Type="http://schemas.openxmlformats.org/officeDocument/2006/relationships/customXml" Target="../ink/ink1220.xml"/><Relationship Id="rId833" Type="http://schemas.openxmlformats.org/officeDocument/2006/relationships/image" Target="../media/image950.png"/><Relationship Id="rId1116" Type="http://schemas.openxmlformats.org/officeDocument/2006/relationships/customXml" Target="../ink/ink1150.xml"/><Relationship Id="rId265" Type="http://schemas.openxmlformats.org/officeDocument/2006/relationships/customXml" Target="../ink/ink748.xml"/><Relationship Id="rId472" Type="http://schemas.openxmlformats.org/officeDocument/2006/relationships/customXml" Target="../ink/ink807.xml"/><Relationship Id="rId900" Type="http://schemas.openxmlformats.org/officeDocument/2006/relationships/customXml" Target="../ink/ink1042.xml"/><Relationship Id="rId1323" Type="http://schemas.openxmlformats.org/officeDocument/2006/relationships/customXml" Target="../ink/ink1254.xml"/><Relationship Id="rId125" Type="http://schemas.openxmlformats.org/officeDocument/2006/relationships/image" Target="../media/image669.png"/><Relationship Id="rId777" Type="http://schemas.openxmlformats.org/officeDocument/2006/relationships/image" Target="../media/image922.png"/><Relationship Id="rId984" Type="http://schemas.openxmlformats.org/officeDocument/2006/relationships/customXml" Target="../ink/ink1084.xml"/><Relationship Id="rId637" Type="http://schemas.openxmlformats.org/officeDocument/2006/relationships/image" Target="../media/image653.png"/><Relationship Id="rId844" Type="http://schemas.openxmlformats.org/officeDocument/2006/relationships/customXml" Target="../ink/ink1013.xml"/><Relationship Id="rId1267" Type="http://schemas.openxmlformats.org/officeDocument/2006/relationships/image" Target="../media/image1166.png"/><Relationship Id="rId276" Type="http://schemas.openxmlformats.org/officeDocument/2006/relationships/image" Target="../media/image744.png"/><Relationship Id="rId483" Type="http://schemas.openxmlformats.org/officeDocument/2006/relationships/image" Target="../media/image803.png"/><Relationship Id="rId690" Type="http://schemas.openxmlformats.org/officeDocument/2006/relationships/customXml" Target="../ink/ink936.xml"/><Relationship Id="rId704" Type="http://schemas.openxmlformats.org/officeDocument/2006/relationships/customXml" Target="../ink/ink943.xml"/><Relationship Id="rId911" Type="http://schemas.openxmlformats.org/officeDocument/2006/relationships/image" Target="../media/image988.png"/><Relationship Id="rId1127" Type="http://schemas.openxmlformats.org/officeDocument/2006/relationships/image" Target="../media/image1096.png"/><Relationship Id="rId1334" Type="http://schemas.openxmlformats.org/officeDocument/2006/relationships/image" Target="../media/image1199.png"/><Relationship Id="rId40" Type="http://schemas.openxmlformats.org/officeDocument/2006/relationships/image" Target="../media/image634.png"/><Relationship Id="rId550" Type="http://schemas.openxmlformats.org/officeDocument/2006/relationships/customXml" Target="../ink/ink861.xml"/><Relationship Id="rId788" Type="http://schemas.openxmlformats.org/officeDocument/2006/relationships/customXml" Target="../ink/ink985.xml"/><Relationship Id="rId995" Type="http://schemas.openxmlformats.org/officeDocument/2006/relationships/image" Target="../media/image1030.png"/><Relationship Id="rId1180" Type="http://schemas.openxmlformats.org/officeDocument/2006/relationships/customXml" Target="../ink/ink1182.xml"/><Relationship Id="rId1401" Type="http://schemas.openxmlformats.org/officeDocument/2006/relationships/customXml" Target="../ink/ink1293.xml"/><Relationship Id="rId203" Type="http://schemas.openxmlformats.org/officeDocument/2006/relationships/image" Target="../media/image708.png"/><Relationship Id="rId648" Type="http://schemas.openxmlformats.org/officeDocument/2006/relationships/customXml" Target="../ink/ink915.xml"/><Relationship Id="rId855" Type="http://schemas.openxmlformats.org/officeDocument/2006/relationships/customXml" Target="../ink/ink1019.xml"/><Relationship Id="rId1040" Type="http://schemas.openxmlformats.org/officeDocument/2006/relationships/customXml" Target="../ink/ink1112.xml"/><Relationship Id="rId1278" Type="http://schemas.openxmlformats.org/officeDocument/2006/relationships/customXml" Target="../ink/ink1231.xml"/><Relationship Id="rId287" Type="http://schemas.openxmlformats.org/officeDocument/2006/relationships/customXml" Target="../ink/ink759.xml"/><Relationship Id="rId410" Type="http://schemas.openxmlformats.org/officeDocument/2006/relationships/customXml" Target="../ink/ink776.xml"/><Relationship Id="rId494" Type="http://schemas.openxmlformats.org/officeDocument/2006/relationships/customXml" Target="../ink/ink818.xml"/><Relationship Id="rId508" Type="http://schemas.openxmlformats.org/officeDocument/2006/relationships/customXml" Target="../ink/ink825.xml"/><Relationship Id="rId715" Type="http://schemas.openxmlformats.org/officeDocument/2006/relationships/image" Target="../media/image891.png"/><Relationship Id="rId922" Type="http://schemas.openxmlformats.org/officeDocument/2006/relationships/customXml" Target="../ink/ink1053.xml"/><Relationship Id="rId1138" Type="http://schemas.openxmlformats.org/officeDocument/2006/relationships/customXml" Target="../ink/ink1161.xml"/><Relationship Id="rId1345" Type="http://schemas.openxmlformats.org/officeDocument/2006/relationships/customXml" Target="../ink/ink1265.xml"/><Relationship Id="rId147" Type="http://schemas.openxmlformats.org/officeDocument/2006/relationships/image" Target="../media/image680.png"/><Relationship Id="rId799" Type="http://schemas.openxmlformats.org/officeDocument/2006/relationships/image" Target="../media/image933.png"/><Relationship Id="rId1191" Type="http://schemas.openxmlformats.org/officeDocument/2006/relationships/image" Target="../media/image1128.png"/><Relationship Id="rId1205" Type="http://schemas.openxmlformats.org/officeDocument/2006/relationships/image" Target="../media/image1135.png"/><Relationship Id="rId561" Type="http://schemas.openxmlformats.org/officeDocument/2006/relationships/image" Target="../media/image826.png"/><Relationship Id="rId659" Type="http://schemas.openxmlformats.org/officeDocument/2006/relationships/image" Target="../media/image863.png"/><Relationship Id="rId866" Type="http://schemas.openxmlformats.org/officeDocument/2006/relationships/image" Target="../media/image966.png"/><Relationship Id="rId1289" Type="http://schemas.openxmlformats.org/officeDocument/2006/relationships/image" Target="../media/image1177.png"/><Relationship Id="rId1412" Type="http://schemas.openxmlformats.org/officeDocument/2006/relationships/image" Target="../media/image1238.png"/><Relationship Id="rId214" Type="http://schemas.openxmlformats.org/officeDocument/2006/relationships/customXml" Target="../ink/ink722.xml"/><Relationship Id="rId421" Type="http://schemas.openxmlformats.org/officeDocument/2006/relationships/image" Target="../media/image772.png"/><Relationship Id="rId519" Type="http://schemas.openxmlformats.org/officeDocument/2006/relationships/image" Target="../media/image821.png"/><Relationship Id="rId1051" Type="http://schemas.openxmlformats.org/officeDocument/2006/relationships/image" Target="../media/image1058.png"/><Relationship Id="rId1149" Type="http://schemas.openxmlformats.org/officeDocument/2006/relationships/image" Target="../media/image1107.png"/><Relationship Id="rId1356" Type="http://schemas.openxmlformats.org/officeDocument/2006/relationships/image" Target="../media/image1210.png"/><Relationship Id="rId158" Type="http://schemas.openxmlformats.org/officeDocument/2006/relationships/customXml" Target="../ink/ink694.xml"/><Relationship Id="rId726" Type="http://schemas.openxmlformats.org/officeDocument/2006/relationships/customXml" Target="../ink/ink954.xml"/><Relationship Id="rId933" Type="http://schemas.openxmlformats.org/officeDocument/2006/relationships/image" Target="../media/image999.png"/><Relationship Id="rId1009" Type="http://schemas.openxmlformats.org/officeDocument/2006/relationships/image" Target="../media/image1037.png"/><Relationship Id="rId62" Type="http://schemas.openxmlformats.org/officeDocument/2006/relationships/image" Target="../media/image645.png"/><Relationship Id="rId572" Type="http://schemas.openxmlformats.org/officeDocument/2006/relationships/customXml" Target="../ink/ink873.xml"/><Relationship Id="rId1216" Type="http://schemas.openxmlformats.org/officeDocument/2006/relationships/customXml" Target="../ink/ink1200.xml"/><Relationship Id="rId1423" Type="http://schemas.openxmlformats.org/officeDocument/2006/relationships/customXml" Target="../ink/ink1304.xml"/><Relationship Id="rId225" Type="http://schemas.openxmlformats.org/officeDocument/2006/relationships/image" Target="../media/image719.png"/><Relationship Id="rId432" Type="http://schemas.openxmlformats.org/officeDocument/2006/relationships/customXml" Target="../ink/ink787.xml"/><Relationship Id="rId877" Type="http://schemas.openxmlformats.org/officeDocument/2006/relationships/customXml" Target="../ink/ink1030.xml"/><Relationship Id="rId1062" Type="http://schemas.openxmlformats.org/officeDocument/2006/relationships/customXml" Target="../ink/ink1123.xml"/><Relationship Id="rId737" Type="http://schemas.openxmlformats.org/officeDocument/2006/relationships/image" Target="../media/image902.png"/><Relationship Id="rId944" Type="http://schemas.openxmlformats.org/officeDocument/2006/relationships/customXml" Target="../ink/ink1064.xml"/><Relationship Id="rId1367" Type="http://schemas.openxmlformats.org/officeDocument/2006/relationships/customXml" Target="../ink/ink1276.xml"/><Relationship Id="rId169" Type="http://schemas.openxmlformats.org/officeDocument/2006/relationships/image" Target="../media/image691.png"/><Relationship Id="rId583" Type="http://schemas.openxmlformats.org/officeDocument/2006/relationships/customXml" Target="../ink/ink879.xml"/><Relationship Id="rId790" Type="http://schemas.openxmlformats.org/officeDocument/2006/relationships/customXml" Target="../ink/ink986.xml"/><Relationship Id="rId804" Type="http://schemas.openxmlformats.org/officeDocument/2006/relationships/customXml" Target="../ink/ink993.xml"/><Relationship Id="rId1227" Type="http://schemas.openxmlformats.org/officeDocument/2006/relationships/image" Target="../media/image1146.png"/><Relationship Id="rId4" Type="http://schemas.openxmlformats.org/officeDocument/2006/relationships/image" Target="../media/image616.png"/><Relationship Id="rId236" Type="http://schemas.openxmlformats.org/officeDocument/2006/relationships/customXml" Target="../ink/ink733.xml"/><Relationship Id="rId443" Type="http://schemas.openxmlformats.org/officeDocument/2006/relationships/image" Target="../media/image783.png"/><Relationship Id="rId650" Type="http://schemas.openxmlformats.org/officeDocument/2006/relationships/customXml" Target="../ink/ink916.xml"/><Relationship Id="rId888" Type="http://schemas.openxmlformats.org/officeDocument/2006/relationships/customXml" Target="../ink/ink1036.xml"/><Relationship Id="rId1073" Type="http://schemas.openxmlformats.org/officeDocument/2006/relationships/image" Target="../media/image1069.png"/><Relationship Id="rId1280" Type="http://schemas.openxmlformats.org/officeDocument/2006/relationships/customXml" Target="../ink/ink1232.xml"/><Relationship Id="rId748" Type="http://schemas.openxmlformats.org/officeDocument/2006/relationships/customXml" Target="../ink/ink965.xml"/><Relationship Id="rId955" Type="http://schemas.openxmlformats.org/officeDocument/2006/relationships/image" Target="../media/image1010.png"/><Relationship Id="rId1140" Type="http://schemas.openxmlformats.org/officeDocument/2006/relationships/customXml" Target="../ink/ink1162.xml"/><Relationship Id="rId1378" Type="http://schemas.openxmlformats.org/officeDocument/2006/relationships/image" Target="../media/image1221.png"/><Relationship Id="rId387" Type="http://schemas.openxmlformats.org/officeDocument/2006/relationships/image" Target="../media/image755.png"/><Relationship Id="rId510" Type="http://schemas.openxmlformats.org/officeDocument/2006/relationships/customXml" Target="../ink/ink826.xml"/><Relationship Id="rId594" Type="http://schemas.openxmlformats.org/officeDocument/2006/relationships/image" Target="../media/image840.png"/><Relationship Id="rId608" Type="http://schemas.openxmlformats.org/officeDocument/2006/relationships/customXml" Target="../ink/ink894.xml"/><Relationship Id="rId815" Type="http://schemas.openxmlformats.org/officeDocument/2006/relationships/image" Target="../media/image941.png"/><Relationship Id="rId1238" Type="http://schemas.openxmlformats.org/officeDocument/2006/relationships/customXml" Target="../ink/ink1211.xml"/><Relationship Id="rId247" Type="http://schemas.openxmlformats.org/officeDocument/2006/relationships/customXml" Target="../ink/ink739.xml"/><Relationship Id="rId899" Type="http://schemas.openxmlformats.org/officeDocument/2006/relationships/image" Target="../media/image982.png"/><Relationship Id="rId1000" Type="http://schemas.openxmlformats.org/officeDocument/2006/relationships/customXml" Target="../ink/ink1092.xml"/><Relationship Id="rId1084" Type="http://schemas.openxmlformats.org/officeDocument/2006/relationships/customXml" Target="../ink/ink1134.xml"/><Relationship Id="rId1305" Type="http://schemas.openxmlformats.org/officeDocument/2006/relationships/image" Target="../media/image1185.png"/><Relationship Id="rId454" Type="http://schemas.openxmlformats.org/officeDocument/2006/relationships/customXml" Target="../ink/ink798.xml"/><Relationship Id="rId107" Type="http://schemas.openxmlformats.org/officeDocument/2006/relationships/image" Target="../media/image660.png"/><Relationship Id="rId661" Type="http://schemas.openxmlformats.org/officeDocument/2006/relationships/image" Target="../media/image864.png"/><Relationship Id="rId759" Type="http://schemas.openxmlformats.org/officeDocument/2006/relationships/image" Target="../media/image913.png"/><Relationship Id="rId966" Type="http://schemas.openxmlformats.org/officeDocument/2006/relationships/customXml" Target="../ink/ink1075.xml"/><Relationship Id="rId1291" Type="http://schemas.openxmlformats.org/officeDocument/2006/relationships/image" Target="../media/image1178.png"/><Relationship Id="rId1389" Type="http://schemas.openxmlformats.org/officeDocument/2006/relationships/customXml" Target="../ink/ink1287.xml"/><Relationship Id="rId11" Type="http://schemas.openxmlformats.org/officeDocument/2006/relationships/customXml" Target="../ink/ink676.xml"/><Relationship Id="rId398" Type="http://schemas.openxmlformats.org/officeDocument/2006/relationships/customXml" Target="../ink/ink770.xml"/><Relationship Id="rId521" Type="http://schemas.openxmlformats.org/officeDocument/2006/relationships/customXml" Target="../ink/ink832.xml"/><Relationship Id="rId619" Type="http://schemas.openxmlformats.org/officeDocument/2006/relationships/image" Target="../media/image851.png"/><Relationship Id="rId1151" Type="http://schemas.openxmlformats.org/officeDocument/2006/relationships/image" Target="../media/image1108.png"/><Relationship Id="rId1249" Type="http://schemas.openxmlformats.org/officeDocument/2006/relationships/image" Target="../media/image1157.png"/><Relationship Id="rId160" Type="http://schemas.openxmlformats.org/officeDocument/2006/relationships/customXml" Target="../ink/ink695.xml"/><Relationship Id="rId826" Type="http://schemas.openxmlformats.org/officeDocument/2006/relationships/customXml" Target="../ink/ink1004.xml"/><Relationship Id="rId1011" Type="http://schemas.openxmlformats.org/officeDocument/2006/relationships/image" Target="../media/image1038.png"/><Relationship Id="rId1109" Type="http://schemas.openxmlformats.org/officeDocument/2006/relationships/image" Target="../media/image1087.png"/><Relationship Id="rId258" Type="http://schemas.openxmlformats.org/officeDocument/2006/relationships/image" Target="../media/image735.png"/><Relationship Id="rId465" Type="http://schemas.openxmlformats.org/officeDocument/2006/relationships/image" Target="../media/image794.png"/><Relationship Id="rId672" Type="http://schemas.openxmlformats.org/officeDocument/2006/relationships/customXml" Target="../ink/ink927.xml"/><Relationship Id="rId1095" Type="http://schemas.openxmlformats.org/officeDocument/2006/relationships/image" Target="../media/image1080.png"/><Relationship Id="rId1316" Type="http://schemas.openxmlformats.org/officeDocument/2006/relationships/customXml" Target="../ink/ink1250.xml"/><Relationship Id="rId22" Type="http://schemas.openxmlformats.org/officeDocument/2006/relationships/image" Target="../media/image625.png"/><Relationship Id="rId532" Type="http://schemas.openxmlformats.org/officeDocument/2006/relationships/customXml" Target="../ink/ink843.xml"/><Relationship Id="rId977" Type="http://schemas.openxmlformats.org/officeDocument/2006/relationships/image" Target="../media/image1021.png"/><Relationship Id="rId1162" Type="http://schemas.openxmlformats.org/officeDocument/2006/relationships/customXml" Target="../ink/ink1173.xml"/><Relationship Id="rId171" Type="http://schemas.openxmlformats.org/officeDocument/2006/relationships/image" Target="../media/image692.png"/><Relationship Id="rId837" Type="http://schemas.openxmlformats.org/officeDocument/2006/relationships/image" Target="../media/image952.png"/><Relationship Id="rId1022" Type="http://schemas.openxmlformats.org/officeDocument/2006/relationships/customXml" Target="../ink/ink1103.xml"/><Relationship Id="rId269" Type="http://schemas.openxmlformats.org/officeDocument/2006/relationships/customXml" Target="../ink/ink750.xml"/><Relationship Id="rId476" Type="http://schemas.openxmlformats.org/officeDocument/2006/relationships/customXml" Target="../ink/ink809.xml"/><Relationship Id="rId683" Type="http://schemas.openxmlformats.org/officeDocument/2006/relationships/image" Target="../media/image875.png"/><Relationship Id="rId890" Type="http://schemas.openxmlformats.org/officeDocument/2006/relationships/customXml" Target="../ink/ink1037.xml"/><Relationship Id="rId904" Type="http://schemas.openxmlformats.org/officeDocument/2006/relationships/customXml" Target="../ink/ink1044.xml"/><Relationship Id="rId1327" Type="http://schemas.openxmlformats.org/officeDocument/2006/relationships/customXml" Target="../ink/ink1256.xml"/><Relationship Id="rId543" Type="http://schemas.openxmlformats.org/officeDocument/2006/relationships/customXml" Target="../ink/ink854.xml"/><Relationship Id="rId129" Type="http://schemas.openxmlformats.org/officeDocument/2006/relationships/image" Target="../media/image671.png"/><Relationship Id="rId988" Type="http://schemas.openxmlformats.org/officeDocument/2006/relationships/customXml" Target="../ink/ink1086.xml"/><Relationship Id="rId1173" Type="http://schemas.openxmlformats.org/officeDocument/2006/relationships/image" Target="../media/image1119.png"/><Relationship Id="rId1380" Type="http://schemas.openxmlformats.org/officeDocument/2006/relationships/image" Target="../media/image1222.png"/><Relationship Id="rId182" Type="http://schemas.openxmlformats.org/officeDocument/2006/relationships/customXml" Target="../ink/ink706.xml"/><Relationship Id="rId403" Type="http://schemas.openxmlformats.org/officeDocument/2006/relationships/image" Target="../media/image763.png"/><Relationship Id="rId750" Type="http://schemas.openxmlformats.org/officeDocument/2006/relationships/customXml" Target="../ink/ink966.xml"/><Relationship Id="rId848" Type="http://schemas.openxmlformats.org/officeDocument/2006/relationships/customXml" Target="../ink/ink1015.xml"/><Relationship Id="rId1033" Type="http://schemas.openxmlformats.org/officeDocument/2006/relationships/image" Target="../media/image1049.png"/><Relationship Id="rId487" Type="http://schemas.openxmlformats.org/officeDocument/2006/relationships/image" Target="../media/image805.png"/><Relationship Id="rId610" Type="http://schemas.openxmlformats.org/officeDocument/2006/relationships/customXml" Target="../ink/ink896.xml"/><Relationship Id="rId694" Type="http://schemas.openxmlformats.org/officeDocument/2006/relationships/customXml" Target="../ink/ink938.xml"/><Relationship Id="rId708" Type="http://schemas.openxmlformats.org/officeDocument/2006/relationships/customXml" Target="../ink/ink945.xml"/><Relationship Id="rId915" Type="http://schemas.openxmlformats.org/officeDocument/2006/relationships/image" Target="../media/image990.png"/><Relationship Id="rId1240" Type="http://schemas.openxmlformats.org/officeDocument/2006/relationships/customXml" Target="../ink/ink1212.xml"/><Relationship Id="rId1338" Type="http://schemas.openxmlformats.org/officeDocument/2006/relationships/image" Target="../media/image1201.png"/><Relationship Id="rId999" Type="http://schemas.openxmlformats.org/officeDocument/2006/relationships/image" Target="../media/image1032.png"/><Relationship Id="rId1100" Type="http://schemas.openxmlformats.org/officeDocument/2006/relationships/customXml" Target="../ink/ink1142.xml"/><Relationship Id="rId1184" Type="http://schemas.openxmlformats.org/officeDocument/2006/relationships/customXml" Target="../ink/ink1184.xml"/><Relationship Id="rId1405" Type="http://schemas.openxmlformats.org/officeDocument/2006/relationships/customXml" Target="../ink/ink1295.xml"/><Relationship Id="rId44" Type="http://schemas.openxmlformats.org/officeDocument/2006/relationships/image" Target="../media/image636.png"/><Relationship Id="rId554" Type="http://schemas.openxmlformats.org/officeDocument/2006/relationships/customXml" Target="../ink/ink864.xml"/><Relationship Id="rId761" Type="http://schemas.openxmlformats.org/officeDocument/2006/relationships/image" Target="../media/image914.png"/><Relationship Id="rId859" Type="http://schemas.openxmlformats.org/officeDocument/2006/relationships/customXml" Target="../ink/ink1021.xml"/><Relationship Id="rId1391" Type="http://schemas.openxmlformats.org/officeDocument/2006/relationships/customXml" Target="../ink/ink1288.xml"/><Relationship Id="rId193" Type="http://schemas.openxmlformats.org/officeDocument/2006/relationships/image" Target="../media/image703.png"/><Relationship Id="rId207" Type="http://schemas.openxmlformats.org/officeDocument/2006/relationships/image" Target="../media/image710.png"/><Relationship Id="rId414" Type="http://schemas.openxmlformats.org/officeDocument/2006/relationships/customXml" Target="../ink/ink778.xml"/><Relationship Id="rId498" Type="http://schemas.openxmlformats.org/officeDocument/2006/relationships/customXml" Target="../ink/ink820.xml"/><Relationship Id="rId621" Type="http://schemas.openxmlformats.org/officeDocument/2006/relationships/image" Target="../media/image852.png"/><Relationship Id="rId1044" Type="http://schemas.openxmlformats.org/officeDocument/2006/relationships/customXml" Target="../ink/ink1114.xml"/><Relationship Id="rId1251" Type="http://schemas.openxmlformats.org/officeDocument/2006/relationships/image" Target="../media/image1158.png"/><Relationship Id="rId1349" Type="http://schemas.openxmlformats.org/officeDocument/2006/relationships/customXml" Target="../ink/ink1267.xml"/><Relationship Id="rId260" Type="http://schemas.openxmlformats.org/officeDocument/2006/relationships/image" Target="../media/image736.png"/><Relationship Id="rId719" Type="http://schemas.openxmlformats.org/officeDocument/2006/relationships/image" Target="../media/image893.png"/><Relationship Id="rId926" Type="http://schemas.openxmlformats.org/officeDocument/2006/relationships/customXml" Target="../ink/ink1055.xml"/><Relationship Id="rId1111" Type="http://schemas.openxmlformats.org/officeDocument/2006/relationships/image" Target="../media/image1088.png"/><Relationship Id="rId565" Type="http://schemas.openxmlformats.org/officeDocument/2006/relationships/image" Target="../media/image828.png"/><Relationship Id="rId772" Type="http://schemas.openxmlformats.org/officeDocument/2006/relationships/customXml" Target="../ink/ink977.xml"/><Relationship Id="rId1195" Type="http://schemas.openxmlformats.org/officeDocument/2006/relationships/image" Target="../media/image1130.png"/><Relationship Id="rId1209" Type="http://schemas.openxmlformats.org/officeDocument/2006/relationships/image" Target="../media/image1137.png"/><Relationship Id="rId1416" Type="http://schemas.openxmlformats.org/officeDocument/2006/relationships/image" Target="../media/image1240.png"/><Relationship Id="rId218" Type="http://schemas.openxmlformats.org/officeDocument/2006/relationships/customXml" Target="../ink/ink724.xml"/><Relationship Id="rId425" Type="http://schemas.openxmlformats.org/officeDocument/2006/relationships/image" Target="../media/image774.png"/><Relationship Id="rId632" Type="http://schemas.openxmlformats.org/officeDocument/2006/relationships/customXml" Target="../ink/ink907.xml"/><Relationship Id="rId1055" Type="http://schemas.openxmlformats.org/officeDocument/2006/relationships/image" Target="../media/image1060.png"/><Relationship Id="rId1262" Type="http://schemas.openxmlformats.org/officeDocument/2006/relationships/customXml" Target="../ink/ink1223.xml"/><Relationship Id="rId271" Type="http://schemas.openxmlformats.org/officeDocument/2006/relationships/customXml" Target="../ink/ink751.xml"/><Relationship Id="rId937" Type="http://schemas.openxmlformats.org/officeDocument/2006/relationships/image" Target="../media/image1001.png"/><Relationship Id="rId1122" Type="http://schemas.openxmlformats.org/officeDocument/2006/relationships/customXml" Target="../ink/ink1153.xml"/><Relationship Id="rId576" Type="http://schemas.openxmlformats.org/officeDocument/2006/relationships/customXml" Target="../ink/ink875.xml"/><Relationship Id="rId131" Type="http://schemas.openxmlformats.org/officeDocument/2006/relationships/image" Target="../media/image672.png"/><Relationship Id="rId783" Type="http://schemas.openxmlformats.org/officeDocument/2006/relationships/image" Target="../media/image925.png"/><Relationship Id="rId990" Type="http://schemas.openxmlformats.org/officeDocument/2006/relationships/customXml" Target="../ink/ink1087.xml"/><Relationship Id="rId1427" Type="http://schemas.openxmlformats.org/officeDocument/2006/relationships/customXml" Target="../ink/ink1306.xml"/><Relationship Id="rId229" Type="http://schemas.openxmlformats.org/officeDocument/2006/relationships/image" Target="../media/image721.png"/><Relationship Id="rId436" Type="http://schemas.openxmlformats.org/officeDocument/2006/relationships/customXml" Target="../ink/ink789.xml"/><Relationship Id="rId643" Type="http://schemas.openxmlformats.org/officeDocument/2006/relationships/image" Target="../media/image855.png"/><Relationship Id="rId1066" Type="http://schemas.openxmlformats.org/officeDocument/2006/relationships/customXml" Target="../ink/ink1125.xml"/><Relationship Id="rId1273" Type="http://schemas.openxmlformats.org/officeDocument/2006/relationships/image" Target="../media/image1169.png"/><Relationship Id="rId850" Type="http://schemas.openxmlformats.org/officeDocument/2006/relationships/customXml" Target="../ink/ink1016.xml"/><Relationship Id="rId948" Type="http://schemas.openxmlformats.org/officeDocument/2006/relationships/customXml" Target="../ink/ink1066.xml"/><Relationship Id="rId1133" Type="http://schemas.openxmlformats.org/officeDocument/2006/relationships/image" Target="../media/image1099.png"/><Relationship Id="rId282" Type="http://schemas.openxmlformats.org/officeDocument/2006/relationships/image" Target="../media/image747.png"/><Relationship Id="rId503" Type="http://schemas.openxmlformats.org/officeDocument/2006/relationships/image" Target="../media/image813.png"/><Relationship Id="rId587" Type="http://schemas.openxmlformats.org/officeDocument/2006/relationships/customXml" Target="../ink/ink883.xml"/><Relationship Id="rId710" Type="http://schemas.openxmlformats.org/officeDocument/2006/relationships/customXml" Target="../ink/ink946.xml"/><Relationship Id="rId808" Type="http://schemas.openxmlformats.org/officeDocument/2006/relationships/customXml" Target="../ink/ink995.xml"/><Relationship Id="rId1340" Type="http://schemas.openxmlformats.org/officeDocument/2006/relationships/image" Target="../media/image1202.png"/><Relationship Id="rId8" Type="http://schemas.openxmlformats.org/officeDocument/2006/relationships/image" Target="../media/image618.png"/><Relationship Id="rId447" Type="http://schemas.openxmlformats.org/officeDocument/2006/relationships/image" Target="../media/image785.png"/><Relationship Id="rId794" Type="http://schemas.openxmlformats.org/officeDocument/2006/relationships/customXml" Target="../ink/ink988.xml"/><Relationship Id="rId1077" Type="http://schemas.openxmlformats.org/officeDocument/2006/relationships/image" Target="../media/image1071.png"/><Relationship Id="rId1200" Type="http://schemas.openxmlformats.org/officeDocument/2006/relationships/customXml" Target="../ink/ink1192.xml"/><Relationship Id="rId654" Type="http://schemas.openxmlformats.org/officeDocument/2006/relationships/customXml" Target="../ink/ink918.xml"/><Relationship Id="rId861" Type="http://schemas.openxmlformats.org/officeDocument/2006/relationships/customXml" Target="../ink/ink1022.xml"/><Relationship Id="rId959" Type="http://schemas.openxmlformats.org/officeDocument/2006/relationships/image" Target="../media/image1012.png"/><Relationship Id="rId1284" Type="http://schemas.openxmlformats.org/officeDocument/2006/relationships/customXml" Target="../ink/ink1234.xml"/><Relationship Id="rId514" Type="http://schemas.openxmlformats.org/officeDocument/2006/relationships/customXml" Target="../ink/ink828.xml"/><Relationship Id="rId721" Type="http://schemas.openxmlformats.org/officeDocument/2006/relationships/image" Target="../media/image894.png"/><Relationship Id="rId1144" Type="http://schemas.openxmlformats.org/officeDocument/2006/relationships/customXml" Target="../ink/ink1164.xml"/><Relationship Id="rId1351" Type="http://schemas.openxmlformats.org/officeDocument/2006/relationships/customXml" Target="../ink/ink1268.xml"/><Relationship Id="rId153" Type="http://schemas.openxmlformats.org/officeDocument/2006/relationships/image" Target="../media/image683.png"/><Relationship Id="rId598" Type="http://schemas.openxmlformats.org/officeDocument/2006/relationships/image" Target="../media/image842.png"/><Relationship Id="rId819" Type="http://schemas.openxmlformats.org/officeDocument/2006/relationships/image" Target="../media/image943.png"/><Relationship Id="rId1004" Type="http://schemas.openxmlformats.org/officeDocument/2006/relationships/customXml" Target="../ink/ink1094.xml"/><Relationship Id="rId1211" Type="http://schemas.openxmlformats.org/officeDocument/2006/relationships/image" Target="../media/image1138.png"/><Relationship Id="rId220" Type="http://schemas.openxmlformats.org/officeDocument/2006/relationships/customXml" Target="../ink/ink725.xml"/><Relationship Id="rId458" Type="http://schemas.openxmlformats.org/officeDocument/2006/relationships/customXml" Target="../ink/ink800.xml"/><Relationship Id="rId665" Type="http://schemas.openxmlformats.org/officeDocument/2006/relationships/image" Target="../media/image866.png"/><Relationship Id="rId872" Type="http://schemas.openxmlformats.org/officeDocument/2006/relationships/image" Target="../media/image969.png"/><Relationship Id="rId1088" Type="http://schemas.openxmlformats.org/officeDocument/2006/relationships/customXml" Target="../ink/ink1136.xml"/><Relationship Id="rId1295" Type="http://schemas.openxmlformats.org/officeDocument/2006/relationships/image" Target="../media/image1180.png"/><Relationship Id="rId1309" Type="http://schemas.openxmlformats.org/officeDocument/2006/relationships/image" Target="../media/image1187.png"/><Relationship Id="rId15" Type="http://schemas.openxmlformats.org/officeDocument/2006/relationships/customXml" Target="../ink/ink678.xml"/><Relationship Id="rId525" Type="http://schemas.openxmlformats.org/officeDocument/2006/relationships/customXml" Target="../ink/ink836.xml"/><Relationship Id="rId732" Type="http://schemas.openxmlformats.org/officeDocument/2006/relationships/customXml" Target="../ink/ink957.xml"/><Relationship Id="rId1155" Type="http://schemas.openxmlformats.org/officeDocument/2006/relationships/image" Target="../media/image1110.png"/><Relationship Id="rId1362" Type="http://schemas.openxmlformats.org/officeDocument/2006/relationships/image" Target="../media/image1213.png"/><Relationship Id="rId164" Type="http://schemas.openxmlformats.org/officeDocument/2006/relationships/customXml" Target="../ink/ink697.xml"/><Relationship Id="rId99" Type="http://schemas.openxmlformats.org/officeDocument/2006/relationships/image" Target="../media/image656.png"/><Relationship Id="rId1015" Type="http://schemas.openxmlformats.org/officeDocument/2006/relationships/image" Target="../media/image1040.png"/><Relationship Id="rId1222" Type="http://schemas.openxmlformats.org/officeDocument/2006/relationships/customXml" Target="../ink/ink1203.xml"/><Relationship Id="rId469" Type="http://schemas.openxmlformats.org/officeDocument/2006/relationships/image" Target="../media/image796.png"/><Relationship Id="rId676" Type="http://schemas.openxmlformats.org/officeDocument/2006/relationships/customXml" Target="../ink/ink929.xml"/><Relationship Id="rId883" Type="http://schemas.openxmlformats.org/officeDocument/2006/relationships/customXml" Target="../ink/ink1033.xml"/><Relationship Id="rId1099" Type="http://schemas.openxmlformats.org/officeDocument/2006/relationships/image" Target="../media/image1082.png"/><Relationship Id="rId26" Type="http://schemas.openxmlformats.org/officeDocument/2006/relationships/image" Target="../media/image627.png"/><Relationship Id="rId231" Type="http://schemas.openxmlformats.org/officeDocument/2006/relationships/image" Target="../media/image722.png"/><Relationship Id="rId536" Type="http://schemas.openxmlformats.org/officeDocument/2006/relationships/customXml" Target="../ink/ink847.xml"/><Relationship Id="rId1166" Type="http://schemas.openxmlformats.org/officeDocument/2006/relationships/customXml" Target="../ink/ink1175.xml"/><Relationship Id="rId1373" Type="http://schemas.openxmlformats.org/officeDocument/2006/relationships/customXml" Target="../ink/ink1279.xml"/><Relationship Id="rId175" Type="http://schemas.openxmlformats.org/officeDocument/2006/relationships/image" Target="../media/image694.png"/><Relationship Id="rId743" Type="http://schemas.openxmlformats.org/officeDocument/2006/relationships/image" Target="../media/image905.png"/><Relationship Id="rId950" Type="http://schemas.openxmlformats.org/officeDocument/2006/relationships/customXml" Target="../ink/ink1067.xml"/><Relationship Id="rId1026" Type="http://schemas.openxmlformats.org/officeDocument/2006/relationships/customXml" Target="../ink/ink1105.xml"/><Relationship Id="rId382" Type="http://schemas.openxmlformats.org/officeDocument/2006/relationships/customXml" Target="../ink/ink762.xml"/><Relationship Id="rId603" Type="http://schemas.openxmlformats.org/officeDocument/2006/relationships/customXml" Target="../ink/ink891.xml"/><Relationship Id="rId687" Type="http://schemas.openxmlformats.org/officeDocument/2006/relationships/image" Target="../media/image877.png"/><Relationship Id="rId810" Type="http://schemas.openxmlformats.org/officeDocument/2006/relationships/customXml" Target="../ink/ink996.xml"/><Relationship Id="rId908" Type="http://schemas.openxmlformats.org/officeDocument/2006/relationships/customXml" Target="../ink/ink1046.xml"/><Relationship Id="rId1233" Type="http://schemas.openxmlformats.org/officeDocument/2006/relationships/image" Target="../media/image1149.png"/><Relationship Id="rId242" Type="http://schemas.openxmlformats.org/officeDocument/2006/relationships/customXml" Target="../ink/ink736.xml"/><Relationship Id="rId894" Type="http://schemas.openxmlformats.org/officeDocument/2006/relationships/customXml" Target="../ink/ink1039.xml"/><Relationship Id="rId1177" Type="http://schemas.openxmlformats.org/officeDocument/2006/relationships/image" Target="../media/image1121.png"/><Relationship Id="rId1300" Type="http://schemas.openxmlformats.org/officeDocument/2006/relationships/customXml" Target="../ink/ink1242.xml"/><Relationship Id="rId547" Type="http://schemas.openxmlformats.org/officeDocument/2006/relationships/customXml" Target="../ink/ink858.xml"/><Relationship Id="rId754" Type="http://schemas.openxmlformats.org/officeDocument/2006/relationships/customXml" Target="../ink/ink968.xml"/><Relationship Id="rId961" Type="http://schemas.openxmlformats.org/officeDocument/2006/relationships/image" Target="../media/image1013.png"/><Relationship Id="rId1384" Type="http://schemas.openxmlformats.org/officeDocument/2006/relationships/image" Target="../media/image1224.png"/><Relationship Id="rId186" Type="http://schemas.openxmlformats.org/officeDocument/2006/relationships/customXml" Target="../ink/ink708.xml"/><Relationship Id="rId393" Type="http://schemas.openxmlformats.org/officeDocument/2006/relationships/image" Target="../media/image758.png"/><Relationship Id="rId407" Type="http://schemas.openxmlformats.org/officeDocument/2006/relationships/image" Target="../media/image765.png"/><Relationship Id="rId614" Type="http://schemas.openxmlformats.org/officeDocument/2006/relationships/customXml" Target="../ink/ink898.xml"/><Relationship Id="rId821" Type="http://schemas.openxmlformats.org/officeDocument/2006/relationships/image" Target="../media/image944.png"/><Relationship Id="rId1037" Type="http://schemas.openxmlformats.org/officeDocument/2006/relationships/image" Target="../media/image1051.png"/><Relationship Id="rId1244" Type="http://schemas.openxmlformats.org/officeDocument/2006/relationships/customXml" Target="../ink/ink1214.xml"/><Relationship Id="rId253" Type="http://schemas.openxmlformats.org/officeDocument/2006/relationships/customXml" Target="../ink/ink742.xml"/><Relationship Id="rId460" Type="http://schemas.openxmlformats.org/officeDocument/2006/relationships/customXml" Target="../ink/ink801.xml"/><Relationship Id="rId698" Type="http://schemas.openxmlformats.org/officeDocument/2006/relationships/customXml" Target="../ink/ink940.xml"/><Relationship Id="rId919" Type="http://schemas.openxmlformats.org/officeDocument/2006/relationships/image" Target="../media/image992.png"/><Relationship Id="rId1090" Type="http://schemas.openxmlformats.org/officeDocument/2006/relationships/customXml" Target="../ink/ink1137.xml"/><Relationship Id="rId1104" Type="http://schemas.openxmlformats.org/officeDocument/2006/relationships/customXml" Target="../ink/ink1144.xml"/><Relationship Id="rId1311" Type="http://schemas.openxmlformats.org/officeDocument/2006/relationships/image" Target="../media/image1188.png"/><Relationship Id="rId48" Type="http://schemas.openxmlformats.org/officeDocument/2006/relationships/image" Target="../media/image638.png"/><Relationship Id="rId113" Type="http://schemas.openxmlformats.org/officeDocument/2006/relationships/image" Target="../media/image663.png"/><Relationship Id="rId558" Type="http://schemas.openxmlformats.org/officeDocument/2006/relationships/customXml" Target="../ink/ink866.xml"/><Relationship Id="rId765" Type="http://schemas.openxmlformats.org/officeDocument/2006/relationships/image" Target="../media/image916.png"/><Relationship Id="rId972" Type="http://schemas.openxmlformats.org/officeDocument/2006/relationships/customXml" Target="../ink/ink1078.xml"/><Relationship Id="rId1188" Type="http://schemas.openxmlformats.org/officeDocument/2006/relationships/customXml" Target="../ink/ink1186.xml"/><Relationship Id="rId1395" Type="http://schemas.openxmlformats.org/officeDocument/2006/relationships/customXml" Target="../ink/ink1290.xml"/><Relationship Id="rId1409" Type="http://schemas.openxmlformats.org/officeDocument/2006/relationships/customXml" Target="../ink/ink1297.xml"/><Relationship Id="rId197" Type="http://schemas.openxmlformats.org/officeDocument/2006/relationships/image" Target="../media/image705.png"/><Relationship Id="rId418" Type="http://schemas.openxmlformats.org/officeDocument/2006/relationships/customXml" Target="../ink/ink780.xml"/><Relationship Id="rId625" Type="http://schemas.openxmlformats.org/officeDocument/2006/relationships/image" Target="../media/image647.png"/><Relationship Id="rId832" Type="http://schemas.openxmlformats.org/officeDocument/2006/relationships/customXml" Target="../ink/ink1007.xml"/><Relationship Id="rId1048" Type="http://schemas.openxmlformats.org/officeDocument/2006/relationships/customXml" Target="../ink/ink1116.xml"/><Relationship Id="rId1255" Type="http://schemas.openxmlformats.org/officeDocument/2006/relationships/image" Target="../media/image1160.png"/><Relationship Id="rId264" Type="http://schemas.openxmlformats.org/officeDocument/2006/relationships/image" Target="../media/image738.png"/><Relationship Id="rId471" Type="http://schemas.openxmlformats.org/officeDocument/2006/relationships/image" Target="../media/image797.png"/><Relationship Id="rId1115" Type="http://schemas.openxmlformats.org/officeDocument/2006/relationships/image" Target="../media/image1090.png"/><Relationship Id="rId1322" Type="http://schemas.openxmlformats.org/officeDocument/2006/relationships/image" Target="../media/image1193.png"/><Relationship Id="rId569" Type="http://schemas.openxmlformats.org/officeDocument/2006/relationships/image" Target="../media/image830.png"/><Relationship Id="rId776" Type="http://schemas.openxmlformats.org/officeDocument/2006/relationships/customXml" Target="../ink/ink979.xml"/><Relationship Id="rId983" Type="http://schemas.openxmlformats.org/officeDocument/2006/relationships/image" Target="../media/image1024.png"/><Relationship Id="rId1199" Type="http://schemas.openxmlformats.org/officeDocument/2006/relationships/image" Target="../media/image1132.png"/><Relationship Id="rId429" Type="http://schemas.openxmlformats.org/officeDocument/2006/relationships/image" Target="../media/image776.png"/><Relationship Id="rId636" Type="http://schemas.openxmlformats.org/officeDocument/2006/relationships/customXml" Target="../ink/ink909.xml"/><Relationship Id="rId1059" Type="http://schemas.openxmlformats.org/officeDocument/2006/relationships/image" Target="../media/image1062.png"/><Relationship Id="rId1266" Type="http://schemas.openxmlformats.org/officeDocument/2006/relationships/customXml" Target="../ink/ink1225.xml"/><Relationship Id="rId843" Type="http://schemas.openxmlformats.org/officeDocument/2006/relationships/image" Target="../media/image955.png"/><Relationship Id="rId1126" Type="http://schemas.openxmlformats.org/officeDocument/2006/relationships/customXml" Target="../ink/ink1155.xml"/><Relationship Id="rId275" Type="http://schemas.openxmlformats.org/officeDocument/2006/relationships/customXml" Target="../ink/ink753.xml"/><Relationship Id="rId482" Type="http://schemas.openxmlformats.org/officeDocument/2006/relationships/customXml" Target="../ink/ink812.xml"/><Relationship Id="rId703" Type="http://schemas.openxmlformats.org/officeDocument/2006/relationships/image" Target="../media/image885.png"/><Relationship Id="rId910" Type="http://schemas.openxmlformats.org/officeDocument/2006/relationships/customXml" Target="../ink/ink1047.xml"/><Relationship Id="rId1333" Type="http://schemas.openxmlformats.org/officeDocument/2006/relationships/customXml" Target="../ink/ink1259.xml"/><Relationship Id="rId135" Type="http://schemas.openxmlformats.org/officeDocument/2006/relationships/image" Target="../media/image674.png"/><Relationship Id="rId787" Type="http://schemas.openxmlformats.org/officeDocument/2006/relationships/image" Target="../media/image927.png"/><Relationship Id="rId994" Type="http://schemas.openxmlformats.org/officeDocument/2006/relationships/customXml" Target="../ink/ink1089.xml"/><Relationship Id="rId1400" Type="http://schemas.openxmlformats.org/officeDocument/2006/relationships/image" Target="../media/image1232.png"/><Relationship Id="rId202" Type="http://schemas.openxmlformats.org/officeDocument/2006/relationships/customXml" Target="../ink/ink716.xml"/><Relationship Id="rId647" Type="http://schemas.openxmlformats.org/officeDocument/2006/relationships/image" Target="../media/image857.png"/><Relationship Id="rId854" Type="http://schemas.openxmlformats.org/officeDocument/2006/relationships/image" Target="../media/image960.png"/><Relationship Id="rId1277" Type="http://schemas.openxmlformats.org/officeDocument/2006/relationships/image" Target="../media/image1171.png"/><Relationship Id="rId286" Type="http://schemas.openxmlformats.org/officeDocument/2006/relationships/image" Target="../media/image749.png"/><Relationship Id="rId493" Type="http://schemas.openxmlformats.org/officeDocument/2006/relationships/image" Target="../media/image808.png"/><Relationship Id="rId507" Type="http://schemas.openxmlformats.org/officeDocument/2006/relationships/image" Target="../media/image815.png"/><Relationship Id="rId714" Type="http://schemas.openxmlformats.org/officeDocument/2006/relationships/customXml" Target="../ink/ink948.xml"/><Relationship Id="rId921" Type="http://schemas.openxmlformats.org/officeDocument/2006/relationships/image" Target="../media/image993.png"/><Relationship Id="rId1137" Type="http://schemas.openxmlformats.org/officeDocument/2006/relationships/image" Target="../media/image1101.png"/><Relationship Id="rId1344" Type="http://schemas.openxmlformats.org/officeDocument/2006/relationships/image" Target="../media/image1204.png"/><Relationship Id="rId146" Type="http://schemas.openxmlformats.org/officeDocument/2006/relationships/customXml" Target="../ink/ink688.xml"/><Relationship Id="rId50" Type="http://schemas.openxmlformats.org/officeDocument/2006/relationships/image" Target="../media/image639.png"/><Relationship Id="rId560" Type="http://schemas.openxmlformats.org/officeDocument/2006/relationships/customXml" Target="../ink/ink867.xml"/><Relationship Id="rId798" Type="http://schemas.openxmlformats.org/officeDocument/2006/relationships/customXml" Target="../ink/ink990.xml"/><Relationship Id="rId1190" Type="http://schemas.openxmlformats.org/officeDocument/2006/relationships/customXml" Target="../ink/ink1187.xml"/><Relationship Id="rId1204" Type="http://schemas.openxmlformats.org/officeDocument/2006/relationships/customXml" Target="../ink/ink1194.xml"/><Relationship Id="rId1411" Type="http://schemas.openxmlformats.org/officeDocument/2006/relationships/customXml" Target="../ink/ink1298.xml"/><Relationship Id="rId213" Type="http://schemas.openxmlformats.org/officeDocument/2006/relationships/image" Target="../media/image713.png"/><Relationship Id="rId420" Type="http://schemas.openxmlformats.org/officeDocument/2006/relationships/customXml" Target="../ink/ink781.xml"/><Relationship Id="rId658" Type="http://schemas.openxmlformats.org/officeDocument/2006/relationships/customXml" Target="../ink/ink920.xml"/><Relationship Id="rId865" Type="http://schemas.openxmlformats.org/officeDocument/2006/relationships/customXml" Target="../ink/ink1024.xml"/><Relationship Id="rId1050" Type="http://schemas.openxmlformats.org/officeDocument/2006/relationships/customXml" Target="../ink/ink1117.xml"/><Relationship Id="rId1288" Type="http://schemas.openxmlformats.org/officeDocument/2006/relationships/customXml" Target="../ink/ink1236.xml"/><Relationship Id="rId518" Type="http://schemas.openxmlformats.org/officeDocument/2006/relationships/customXml" Target="../ink/ink830.xml"/><Relationship Id="rId725" Type="http://schemas.openxmlformats.org/officeDocument/2006/relationships/image" Target="../media/image896.png"/><Relationship Id="rId932" Type="http://schemas.openxmlformats.org/officeDocument/2006/relationships/customXml" Target="../ink/ink1058.xml"/><Relationship Id="rId1148" Type="http://schemas.openxmlformats.org/officeDocument/2006/relationships/customXml" Target="../ink/ink1166.xml"/><Relationship Id="rId1355" Type="http://schemas.openxmlformats.org/officeDocument/2006/relationships/customXml" Target="../ink/ink1270.xml"/><Relationship Id="rId157" Type="http://schemas.openxmlformats.org/officeDocument/2006/relationships/image" Target="../media/image685.png"/><Relationship Id="rId1008" Type="http://schemas.openxmlformats.org/officeDocument/2006/relationships/customXml" Target="../ink/ink1096.xml"/><Relationship Id="rId1215" Type="http://schemas.openxmlformats.org/officeDocument/2006/relationships/image" Target="../media/image1140.png"/><Relationship Id="rId1422" Type="http://schemas.openxmlformats.org/officeDocument/2006/relationships/image" Target="../media/image1243.png"/><Relationship Id="rId571" Type="http://schemas.openxmlformats.org/officeDocument/2006/relationships/image" Target="../media/image831.png"/><Relationship Id="rId669" Type="http://schemas.openxmlformats.org/officeDocument/2006/relationships/image" Target="../media/image868.png"/><Relationship Id="rId876" Type="http://schemas.openxmlformats.org/officeDocument/2006/relationships/image" Target="../media/image971.png"/><Relationship Id="rId1299" Type="http://schemas.openxmlformats.org/officeDocument/2006/relationships/image" Target="../media/image1182.png"/><Relationship Id="rId19" Type="http://schemas.openxmlformats.org/officeDocument/2006/relationships/customXml" Target="../ink/ink680.xml"/><Relationship Id="rId224" Type="http://schemas.openxmlformats.org/officeDocument/2006/relationships/customXml" Target="../ink/ink727.xml"/><Relationship Id="rId431" Type="http://schemas.openxmlformats.org/officeDocument/2006/relationships/image" Target="../media/image777.png"/><Relationship Id="rId529" Type="http://schemas.openxmlformats.org/officeDocument/2006/relationships/customXml" Target="../ink/ink840.xml"/><Relationship Id="rId736" Type="http://schemas.openxmlformats.org/officeDocument/2006/relationships/customXml" Target="../ink/ink959.xml"/><Relationship Id="rId1061" Type="http://schemas.openxmlformats.org/officeDocument/2006/relationships/image" Target="../media/image1063.png"/><Relationship Id="rId1159" Type="http://schemas.openxmlformats.org/officeDocument/2006/relationships/image" Target="../media/image1112.png"/><Relationship Id="rId1366" Type="http://schemas.openxmlformats.org/officeDocument/2006/relationships/image" Target="../media/image1215.png"/><Relationship Id="rId168" Type="http://schemas.openxmlformats.org/officeDocument/2006/relationships/customXml" Target="../ink/ink699.xml"/><Relationship Id="rId943" Type="http://schemas.openxmlformats.org/officeDocument/2006/relationships/image" Target="../media/image1004.png"/><Relationship Id="rId1019" Type="http://schemas.openxmlformats.org/officeDocument/2006/relationships/image" Target="../media/image1042.png"/><Relationship Id="rId582" Type="http://schemas.openxmlformats.org/officeDocument/2006/relationships/customXml" Target="../ink/ink878.xml"/><Relationship Id="rId803" Type="http://schemas.openxmlformats.org/officeDocument/2006/relationships/image" Target="../media/image935.png"/><Relationship Id="rId1226" Type="http://schemas.openxmlformats.org/officeDocument/2006/relationships/customXml" Target="../ink/ink1205.xml"/><Relationship Id="rId3" Type="http://schemas.openxmlformats.org/officeDocument/2006/relationships/customXml" Target="../ink/ink672.xml"/><Relationship Id="rId235" Type="http://schemas.openxmlformats.org/officeDocument/2006/relationships/image" Target="../media/image724.png"/><Relationship Id="rId442" Type="http://schemas.openxmlformats.org/officeDocument/2006/relationships/customXml" Target="../ink/ink792.xml"/><Relationship Id="rId887" Type="http://schemas.openxmlformats.org/officeDocument/2006/relationships/customXml" Target="../ink/ink1035.xml"/><Relationship Id="rId1072" Type="http://schemas.openxmlformats.org/officeDocument/2006/relationships/customXml" Target="../ink/ink1128.xml"/><Relationship Id="rId747" Type="http://schemas.openxmlformats.org/officeDocument/2006/relationships/image" Target="../media/image907.png"/><Relationship Id="rId954" Type="http://schemas.openxmlformats.org/officeDocument/2006/relationships/customXml" Target="../ink/ink1069.xml"/><Relationship Id="rId1377" Type="http://schemas.openxmlformats.org/officeDocument/2006/relationships/customXml" Target="../ink/ink1281.xml"/><Relationship Id="rId179" Type="http://schemas.openxmlformats.org/officeDocument/2006/relationships/image" Target="../media/image696.png"/><Relationship Id="rId386" Type="http://schemas.openxmlformats.org/officeDocument/2006/relationships/customXml" Target="../ink/ink764.xml"/><Relationship Id="rId593" Type="http://schemas.openxmlformats.org/officeDocument/2006/relationships/customXml" Target="../ink/ink886.xml"/><Relationship Id="rId607" Type="http://schemas.openxmlformats.org/officeDocument/2006/relationships/customXml" Target="../ink/ink893.xml"/><Relationship Id="rId814" Type="http://schemas.openxmlformats.org/officeDocument/2006/relationships/customXml" Target="../ink/ink998.xml"/><Relationship Id="rId1237" Type="http://schemas.openxmlformats.org/officeDocument/2006/relationships/image" Target="../media/image1151.png"/><Relationship Id="rId246" Type="http://schemas.openxmlformats.org/officeDocument/2006/relationships/customXml" Target="../ink/ink738.xml"/><Relationship Id="rId453" Type="http://schemas.openxmlformats.org/officeDocument/2006/relationships/image" Target="../media/image788.png"/><Relationship Id="rId660" Type="http://schemas.openxmlformats.org/officeDocument/2006/relationships/customXml" Target="../ink/ink921.xml"/><Relationship Id="rId898" Type="http://schemas.openxmlformats.org/officeDocument/2006/relationships/customXml" Target="../ink/ink1041.xml"/><Relationship Id="rId1083" Type="http://schemas.openxmlformats.org/officeDocument/2006/relationships/image" Target="../media/image1074.png"/><Relationship Id="rId1290" Type="http://schemas.openxmlformats.org/officeDocument/2006/relationships/customXml" Target="../ink/ink1237.xml"/><Relationship Id="rId1304" Type="http://schemas.openxmlformats.org/officeDocument/2006/relationships/customXml" Target="../ink/ink1244.xml"/><Relationship Id="rId758" Type="http://schemas.openxmlformats.org/officeDocument/2006/relationships/customXml" Target="../ink/ink970.xml"/><Relationship Id="rId965" Type="http://schemas.openxmlformats.org/officeDocument/2006/relationships/image" Target="../media/image1015.png"/><Relationship Id="rId1150" Type="http://schemas.openxmlformats.org/officeDocument/2006/relationships/customXml" Target="../ink/ink1167.xml"/><Relationship Id="rId1388" Type="http://schemas.openxmlformats.org/officeDocument/2006/relationships/image" Target="../media/image1226.png"/><Relationship Id="rId10" Type="http://schemas.openxmlformats.org/officeDocument/2006/relationships/image" Target="../media/image619.png"/><Relationship Id="rId397" Type="http://schemas.openxmlformats.org/officeDocument/2006/relationships/image" Target="../media/image760.png"/><Relationship Id="rId520" Type="http://schemas.openxmlformats.org/officeDocument/2006/relationships/customXml" Target="../ink/ink831.xml"/><Relationship Id="rId618" Type="http://schemas.openxmlformats.org/officeDocument/2006/relationships/customXml" Target="../ink/ink900.xml"/><Relationship Id="rId825" Type="http://schemas.openxmlformats.org/officeDocument/2006/relationships/image" Target="../media/image946.png"/><Relationship Id="rId1248" Type="http://schemas.openxmlformats.org/officeDocument/2006/relationships/customXml" Target="../ink/ink1216.xml"/><Relationship Id="rId257" Type="http://schemas.openxmlformats.org/officeDocument/2006/relationships/customXml" Target="../ink/ink744.xml"/><Relationship Id="rId464" Type="http://schemas.openxmlformats.org/officeDocument/2006/relationships/customXml" Target="../ink/ink803.xml"/><Relationship Id="rId1010" Type="http://schemas.openxmlformats.org/officeDocument/2006/relationships/customXml" Target="../ink/ink1097.xml"/><Relationship Id="rId1094" Type="http://schemas.openxmlformats.org/officeDocument/2006/relationships/customXml" Target="../ink/ink1139.xml"/><Relationship Id="rId1108" Type="http://schemas.openxmlformats.org/officeDocument/2006/relationships/customXml" Target="../ink/ink1146.xml"/><Relationship Id="rId1315" Type="http://schemas.openxmlformats.org/officeDocument/2006/relationships/image" Target="../media/image1190.png"/><Relationship Id="rId117" Type="http://schemas.openxmlformats.org/officeDocument/2006/relationships/image" Target="../media/image665.png"/><Relationship Id="rId671" Type="http://schemas.openxmlformats.org/officeDocument/2006/relationships/image" Target="../media/image869.png"/><Relationship Id="rId769" Type="http://schemas.openxmlformats.org/officeDocument/2006/relationships/image" Target="../media/image918.png"/><Relationship Id="rId976" Type="http://schemas.openxmlformats.org/officeDocument/2006/relationships/customXml" Target="../ink/ink1080.xml"/><Relationship Id="rId1399" Type="http://schemas.openxmlformats.org/officeDocument/2006/relationships/customXml" Target="../ink/ink1292.xml"/><Relationship Id="rId531" Type="http://schemas.openxmlformats.org/officeDocument/2006/relationships/customXml" Target="../ink/ink842.xml"/><Relationship Id="rId629" Type="http://schemas.openxmlformats.org/officeDocument/2006/relationships/image" Target="../media/image649.png"/><Relationship Id="rId1161" Type="http://schemas.openxmlformats.org/officeDocument/2006/relationships/image" Target="../media/image1113.png"/><Relationship Id="rId1259" Type="http://schemas.openxmlformats.org/officeDocument/2006/relationships/image" Target="../media/image1162.png"/><Relationship Id="rId836" Type="http://schemas.openxmlformats.org/officeDocument/2006/relationships/customXml" Target="../ink/ink1009.xml"/><Relationship Id="rId1021" Type="http://schemas.openxmlformats.org/officeDocument/2006/relationships/image" Target="../media/image1043.png"/><Relationship Id="rId1119" Type="http://schemas.openxmlformats.org/officeDocument/2006/relationships/image" Target="../media/image1092.png"/><Relationship Id="rId903" Type="http://schemas.openxmlformats.org/officeDocument/2006/relationships/image" Target="../media/image984.png"/><Relationship Id="rId1326" Type="http://schemas.openxmlformats.org/officeDocument/2006/relationships/image" Target="../media/image1195.png"/><Relationship Id="rId32" Type="http://schemas.openxmlformats.org/officeDocument/2006/relationships/image" Target="../media/image630.png"/><Relationship Id="rId181" Type="http://schemas.openxmlformats.org/officeDocument/2006/relationships/image" Target="../media/image697.png"/><Relationship Id="rId279" Type="http://schemas.openxmlformats.org/officeDocument/2006/relationships/customXml" Target="../ink/ink755.xml"/><Relationship Id="rId486" Type="http://schemas.openxmlformats.org/officeDocument/2006/relationships/customXml" Target="../ink/ink814.xml"/><Relationship Id="rId693" Type="http://schemas.openxmlformats.org/officeDocument/2006/relationships/image" Target="../media/image880.png"/><Relationship Id="rId139" Type="http://schemas.openxmlformats.org/officeDocument/2006/relationships/image" Target="../media/image676.png"/><Relationship Id="rId553" Type="http://schemas.openxmlformats.org/officeDocument/2006/relationships/image" Target="../media/image822.png"/><Relationship Id="rId760" Type="http://schemas.openxmlformats.org/officeDocument/2006/relationships/customXml" Target="../ink/ink971.xml"/><Relationship Id="rId998" Type="http://schemas.openxmlformats.org/officeDocument/2006/relationships/customXml" Target="../ink/ink1091.xml"/><Relationship Id="rId1183" Type="http://schemas.openxmlformats.org/officeDocument/2006/relationships/image" Target="../media/image1124.png"/><Relationship Id="rId1390" Type="http://schemas.openxmlformats.org/officeDocument/2006/relationships/image" Target="../media/image1227.png"/><Relationship Id="rId206" Type="http://schemas.openxmlformats.org/officeDocument/2006/relationships/customXml" Target="../ink/ink718.xml"/><Relationship Id="rId413" Type="http://schemas.openxmlformats.org/officeDocument/2006/relationships/image" Target="../media/image768.png"/><Relationship Id="rId858" Type="http://schemas.openxmlformats.org/officeDocument/2006/relationships/image" Target="../media/image962.png"/><Relationship Id="rId1043" Type="http://schemas.openxmlformats.org/officeDocument/2006/relationships/image" Target="../media/image1054.png"/><Relationship Id="rId620" Type="http://schemas.openxmlformats.org/officeDocument/2006/relationships/customXml" Target="../ink/ink901.xml"/><Relationship Id="rId718" Type="http://schemas.openxmlformats.org/officeDocument/2006/relationships/customXml" Target="../ink/ink950.xml"/><Relationship Id="rId925" Type="http://schemas.openxmlformats.org/officeDocument/2006/relationships/image" Target="../media/image995.png"/><Relationship Id="rId1250" Type="http://schemas.openxmlformats.org/officeDocument/2006/relationships/customXml" Target="../ink/ink1217.xml"/><Relationship Id="rId1348" Type="http://schemas.openxmlformats.org/officeDocument/2006/relationships/image" Target="../media/image1206.png"/><Relationship Id="rId1110" Type="http://schemas.openxmlformats.org/officeDocument/2006/relationships/customXml" Target="../ink/ink1147.xml"/><Relationship Id="rId1208" Type="http://schemas.openxmlformats.org/officeDocument/2006/relationships/customXml" Target="../ink/ink1196.xml"/><Relationship Id="rId1415" Type="http://schemas.openxmlformats.org/officeDocument/2006/relationships/customXml" Target="../ink/ink1300.xml"/><Relationship Id="rId54" Type="http://schemas.openxmlformats.org/officeDocument/2006/relationships/image" Target="../media/image641.png"/><Relationship Id="rId270" Type="http://schemas.openxmlformats.org/officeDocument/2006/relationships/image" Target="../media/image741.png"/><Relationship Id="rId575" Type="http://schemas.openxmlformats.org/officeDocument/2006/relationships/image" Target="../media/image833.png"/><Relationship Id="rId782" Type="http://schemas.openxmlformats.org/officeDocument/2006/relationships/customXml" Target="../ink/ink982.xml"/><Relationship Id="rId228" Type="http://schemas.openxmlformats.org/officeDocument/2006/relationships/customXml" Target="../ink/ink729.xml"/><Relationship Id="rId435" Type="http://schemas.openxmlformats.org/officeDocument/2006/relationships/image" Target="../media/image779.png"/><Relationship Id="rId642" Type="http://schemas.openxmlformats.org/officeDocument/2006/relationships/customXml" Target="../ink/ink912.xml"/><Relationship Id="rId1065" Type="http://schemas.openxmlformats.org/officeDocument/2006/relationships/image" Target="../media/image1065.png"/><Relationship Id="rId1272" Type="http://schemas.openxmlformats.org/officeDocument/2006/relationships/customXml" Target="../ink/ink1228.xml"/><Relationship Id="rId502" Type="http://schemas.openxmlformats.org/officeDocument/2006/relationships/customXml" Target="../ink/ink822.xml"/><Relationship Id="rId947" Type="http://schemas.openxmlformats.org/officeDocument/2006/relationships/image" Target="../media/image1006.png"/><Relationship Id="rId1132" Type="http://schemas.openxmlformats.org/officeDocument/2006/relationships/customXml" Target="../ink/ink1158.xml"/><Relationship Id="rId807" Type="http://schemas.openxmlformats.org/officeDocument/2006/relationships/image" Target="../media/image937.png"/><Relationship Id="rId597" Type="http://schemas.openxmlformats.org/officeDocument/2006/relationships/customXml" Target="../ink/ink888.xml"/><Relationship Id="rId152" Type="http://schemas.openxmlformats.org/officeDocument/2006/relationships/customXml" Target="../ink/ink691.xml"/><Relationship Id="rId457" Type="http://schemas.openxmlformats.org/officeDocument/2006/relationships/image" Target="../media/image790.png"/><Relationship Id="rId1087" Type="http://schemas.openxmlformats.org/officeDocument/2006/relationships/image" Target="../media/image1076.png"/><Relationship Id="rId1294" Type="http://schemas.openxmlformats.org/officeDocument/2006/relationships/customXml" Target="../ink/ink1239.xml"/><Relationship Id="rId664" Type="http://schemas.openxmlformats.org/officeDocument/2006/relationships/customXml" Target="../ink/ink923.xml"/><Relationship Id="rId871" Type="http://schemas.openxmlformats.org/officeDocument/2006/relationships/customXml" Target="../ink/ink1027.xml"/><Relationship Id="rId969" Type="http://schemas.openxmlformats.org/officeDocument/2006/relationships/image" Target="../media/image1017.png"/><Relationship Id="rId524" Type="http://schemas.openxmlformats.org/officeDocument/2006/relationships/customXml" Target="../ink/ink835.xml"/><Relationship Id="rId731" Type="http://schemas.openxmlformats.org/officeDocument/2006/relationships/image" Target="../media/image899.png"/><Relationship Id="rId1154" Type="http://schemas.openxmlformats.org/officeDocument/2006/relationships/customXml" Target="../ink/ink1169.xml"/><Relationship Id="rId1361" Type="http://schemas.openxmlformats.org/officeDocument/2006/relationships/customXml" Target="../ink/ink1273.xml"/><Relationship Id="rId829" Type="http://schemas.openxmlformats.org/officeDocument/2006/relationships/image" Target="../media/image948.png"/><Relationship Id="rId1014" Type="http://schemas.openxmlformats.org/officeDocument/2006/relationships/customXml" Target="../ink/ink1099.xml"/><Relationship Id="rId1221" Type="http://schemas.openxmlformats.org/officeDocument/2006/relationships/image" Target="../media/image1143.png"/><Relationship Id="rId1319" Type="http://schemas.openxmlformats.org/officeDocument/2006/relationships/image" Target="../media/image1192.png"/><Relationship Id="rId25" Type="http://schemas.openxmlformats.org/officeDocument/2006/relationships/customXml" Target="../ink/ink683.xml"/><Relationship Id="rId174" Type="http://schemas.openxmlformats.org/officeDocument/2006/relationships/customXml" Target="../ink/ink702.xml"/><Relationship Id="rId381" Type="http://schemas.openxmlformats.org/officeDocument/2006/relationships/image" Target="../media/image752.png"/><Relationship Id="rId241" Type="http://schemas.openxmlformats.org/officeDocument/2006/relationships/image" Target="../media/image727.png"/><Relationship Id="rId479" Type="http://schemas.openxmlformats.org/officeDocument/2006/relationships/image" Target="../media/image801.png"/><Relationship Id="rId686" Type="http://schemas.openxmlformats.org/officeDocument/2006/relationships/customXml" Target="../ink/ink934.xml"/><Relationship Id="rId893" Type="http://schemas.openxmlformats.org/officeDocument/2006/relationships/image" Target="../media/image979.png"/><Relationship Id="rId546" Type="http://schemas.openxmlformats.org/officeDocument/2006/relationships/customXml" Target="../ink/ink857.xml"/><Relationship Id="rId753" Type="http://schemas.openxmlformats.org/officeDocument/2006/relationships/image" Target="../media/image910.png"/><Relationship Id="rId1176" Type="http://schemas.openxmlformats.org/officeDocument/2006/relationships/customXml" Target="../ink/ink1180.xml"/><Relationship Id="rId1383" Type="http://schemas.openxmlformats.org/officeDocument/2006/relationships/customXml" Target="../ink/ink1284.xml"/><Relationship Id="rId406" Type="http://schemas.openxmlformats.org/officeDocument/2006/relationships/customXml" Target="../ink/ink774.xml"/><Relationship Id="rId101" Type="http://schemas.openxmlformats.org/officeDocument/2006/relationships/image" Target="../media/image657.png"/><Relationship Id="rId960" Type="http://schemas.openxmlformats.org/officeDocument/2006/relationships/customXml" Target="../ink/ink1072.xml"/><Relationship Id="rId1036" Type="http://schemas.openxmlformats.org/officeDocument/2006/relationships/customXml" Target="../ink/ink1110.xml"/><Relationship Id="rId1243" Type="http://schemas.openxmlformats.org/officeDocument/2006/relationships/image" Target="../media/image1154.png"/><Relationship Id="rId613" Type="http://schemas.openxmlformats.org/officeDocument/2006/relationships/image" Target="../media/image848.png"/><Relationship Id="rId820" Type="http://schemas.openxmlformats.org/officeDocument/2006/relationships/customXml" Target="../ink/ink1001.xml"/><Relationship Id="rId918" Type="http://schemas.openxmlformats.org/officeDocument/2006/relationships/customXml" Target="../ink/ink1051.xml"/><Relationship Id="rId1103" Type="http://schemas.openxmlformats.org/officeDocument/2006/relationships/image" Target="../media/image1084.png"/><Relationship Id="rId1310" Type="http://schemas.openxmlformats.org/officeDocument/2006/relationships/customXml" Target="../ink/ink1247.xml"/><Relationship Id="rId1408" Type="http://schemas.openxmlformats.org/officeDocument/2006/relationships/image" Target="../media/image1236.png"/><Relationship Id="rId196" Type="http://schemas.openxmlformats.org/officeDocument/2006/relationships/customXml" Target="../ink/ink713.xml"/><Relationship Id="rId263" Type="http://schemas.openxmlformats.org/officeDocument/2006/relationships/customXml" Target="../ink/ink747.xml"/><Relationship Id="rId470" Type="http://schemas.openxmlformats.org/officeDocument/2006/relationships/customXml" Target="../ink/ink806.xml"/><Relationship Id="rId568" Type="http://schemas.openxmlformats.org/officeDocument/2006/relationships/customXml" Target="../ink/ink871.xml"/><Relationship Id="rId123" Type="http://schemas.openxmlformats.org/officeDocument/2006/relationships/image" Target="../media/image668.png"/><Relationship Id="rId775" Type="http://schemas.openxmlformats.org/officeDocument/2006/relationships/image" Target="../media/image921.png"/><Relationship Id="rId982" Type="http://schemas.openxmlformats.org/officeDocument/2006/relationships/customXml" Target="../ink/ink1083.xml"/><Relationship Id="rId1198" Type="http://schemas.openxmlformats.org/officeDocument/2006/relationships/customXml" Target="../ink/ink1191.xml"/><Relationship Id="rId428" Type="http://schemas.openxmlformats.org/officeDocument/2006/relationships/customXml" Target="../ink/ink785.xml"/><Relationship Id="rId635" Type="http://schemas.openxmlformats.org/officeDocument/2006/relationships/image" Target="../media/image652.png"/><Relationship Id="rId842" Type="http://schemas.openxmlformats.org/officeDocument/2006/relationships/customXml" Target="../ink/ink1012.xml"/><Relationship Id="rId1058" Type="http://schemas.openxmlformats.org/officeDocument/2006/relationships/customXml" Target="../ink/ink1121.xml"/><Relationship Id="rId1265" Type="http://schemas.openxmlformats.org/officeDocument/2006/relationships/image" Target="../media/image1165.png"/><Relationship Id="rId702" Type="http://schemas.openxmlformats.org/officeDocument/2006/relationships/customXml" Target="../ink/ink942.xml"/><Relationship Id="rId1125" Type="http://schemas.openxmlformats.org/officeDocument/2006/relationships/image" Target="../media/image1095.png"/><Relationship Id="rId1332" Type="http://schemas.openxmlformats.org/officeDocument/2006/relationships/image" Target="../media/image1198.png"/><Relationship Id="rId285" Type="http://schemas.openxmlformats.org/officeDocument/2006/relationships/customXml" Target="../ink/ink758.xml"/><Relationship Id="rId492" Type="http://schemas.openxmlformats.org/officeDocument/2006/relationships/customXml" Target="../ink/ink817.xml"/><Relationship Id="rId797" Type="http://schemas.openxmlformats.org/officeDocument/2006/relationships/image" Target="../media/image932.png"/><Relationship Id="rId145" Type="http://schemas.openxmlformats.org/officeDocument/2006/relationships/image" Target="../media/image679.png"/><Relationship Id="rId1287" Type="http://schemas.openxmlformats.org/officeDocument/2006/relationships/image" Target="../media/image1176.png"/><Relationship Id="rId212" Type="http://schemas.openxmlformats.org/officeDocument/2006/relationships/customXml" Target="../ink/ink721.xml"/><Relationship Id="rId657" Type="http://schemas.openxmlformats.org/officeDocument/2006/relationships/image" Target="../media/image862.png"/><Relationship Id="rId864" Type="http://schemas.openxmlformats.org/officeDocument/2006/relationships/image" Target="../media/image965.png"/><Relationship Id="rId517" Type="http://schemas.openxmlformats.org/officeDocument/2006/relationships/image" Target="../media/image820.png"/><Relationship Id="rId724" Type="http://schemas.openxmlformats.org/officeDocument/2006/relationships/customXml" Target="../ink/ink953.xml"/><Relationship Id="rId931" Type="http://schemas.openxmlformats.org/officeDocument/2006/relationships/image" Target="../media/image998.png"/><Relationship Id="rId1147" Type="http://schemas.openxmlformats.org/officeDocument/2006/relationships/image" Target="../media/image1106.png"/><Relationship Id="rId1354" Type="http://schemas.openxmlformats.org/officeDocument/2006/relationships/image" Target="../media/image1209.png"/><Relationship Id="rId60" Type="http://schemas.openxmlformats.org/officeDocument/2006/relationships/image" Target="../media/image644.png"/><Relationship Id="rId1007" Type="http://schemas.openxmlformats.org/officeDocument/2006/relationships/image" Target="../media/image1036.png"/><Relationship Id="rId1214" Type="http://schemas.openxmlformats.org/officeDocument/2006/relationships/customXml" Target="../ink/ink1199.xml"/><Relationship Id="rId1421" Type="http://schemas.openxmlformats.org/officeDocument/2006/relationships/customXml" Target="../ink/ink1303.xml"/><Relationship Id="rId18" Type="http://schemas.openxmlformats.org/officeDocument/2006/relationships/image" Target="../media/image623.png"/><Relationship Id="rId167" Type="http://schemas.openxmlformats.org/officeDocument/2006/relationships/image" Target="../media/image690.png"/><Relationship Id="rId581" Type="http://schemas.openxmlformats.org/officeDocument/2006/relationships/image" Target="../media/image836.png"/><Relationship Id="rId234" Type="http://schemas.openxmlformats.org/officeDocument/2006/relationships/customXml" Target="../ink/ink732.xml"/><Relationship Id="rId679" Type="http://schemas.openxmlformats.org/officeDocument/2006/relationships/image" Target="../media/image873.png"/><Relationship Id="rId886" Type="http://schemas.openxmlformats.org/officeDocument/2006/relationships/image" Target="../media/image976.png"/><Relationship Id="rId2" Type="http://schemas.openxmlformats.org/officeDocument/2006/relationships/notesSlide" Target="../notesSlides/notesSlide19.xml"/><Relationship Id="rId441" Type="http://schemas.openxmlformats.org/officeDocument/2006/relationships/image" Target="../media/image782.png"/><Relationship Id="rId539" Type="http://schemas.openxmlformats.org/officeDocument/2006/relationships/customXml" Target="../ink/ink850.xml"/><Relationship Id="rId746" Type="http://schemas.openxmlformats.org/officeDocument/2006/relationships/customXml" Target="../ink/ink964.xml"/><Relationship Id="rId1071" Type="http://schemas.openxmlformats.org/officeDocument/2006/relationships/image" Target="../media/image1068.png"/><Relationship Id="rId1169" Type="http://schemas.openxmlformats.org/officeDocument/2006/relationships/image" Target="../media/image1117.png"/><Relationship Id="rId1376" Type="http://schemas.openxmlformats.org/officeDocument/2006/relationships/image" Target="../media/image1220.png"/><Relationship Id="rId953" Type="http://schemas.openxmlformats.org/officeDocument/2006/relationships/image" Target="../media/image1009.png"/><Relationship Id="rId1029" Type="http://schemas.openxmlformats.org/officeDocument/2006/relationships/image" Target="../media/image1047.png"/><Relationship Id="rId1236" Type="http://schemas.openxmlformats.org/officeDocument/2006/relationships/customXml" Target="../ink/ink1210.xml"/><Relationship Id="rId606" Type="http://schemas.openxmlformats.org/officeDocument/2006/relationships/image" Target="../media/image846.png"/><Relationship Id="rId813" Type="http://schemas.openxmlformats.org/officeDocument/2006/relationships/image" Target="../media/image940.png"/><Relationship Id="rId1303" Type="http://schemas.openxmlformats.org/officeDocument/2006/relationships/image" Target="../media/image1184.png"/><Relationship Id="rId189" Type="http://schemas.openxmlformats.org/officeDocument/2006/relationships/image" Target="../media/image701.png"/><Relationship Id="rId396" Type="http://schemas.openxmlformats.org/officeDocument/2006/relationships/customXml" Target="../ink/ink769.xml"/><Relationship Id="rId256" Type="http://schemas.openxmlformats.org/officeDocument/2006/relationships/image" Target="../media/image734.png"/><Relationship Id="rId463" Type="http://schemas.openxmlformats.org/officeDocument/2006/relationships/image" Target="../media/image793.png"/><Relationship Id="rId670" Type="http://schemas.openxmlformats.org/officeDocument/2006/relationships/customXml" Target="../ink/ink926.xml"/><Relationship Id="rId1093" Type="http://schemas.openxmlformats.org/officeDocument/2006/relationships/image" Target="../media/image1079.png"/><Relationship Id="rId530" Type="http://schemas.openxmlformats.org/officeDocument/2006/relationships/customXml" Target="../ink/ink841.xml"/><Relationship Id="rId768" Type="http://schemas.openxmlformats.org/officeDocument/2006/relationships/customXml" Target="../ink/ink975.xml"/><Relationship Id="rId975" Type="http://schemas.openxmlformats.org/officeDocument/2006/relationships/image" Target="../media/image1020.png"/><Relationship Id="rId1160" Type="http://schemas.openxmlformats.org/officeDocument/2006/relationships/customXml" Target="../ink/ink1172.xml"/><Relationship Id="rId1398" Type="http://schemas.openxmlformats.org/officeDocument/2006/relationships/image" Target="../media/image1231.png"/><Relationship Id="rId628" Type="http://schemas.openxmlformats.org/officeDocument/2006/relationships/customXml" Target="../ink/ink905.xml"/><Relationship Id="rId835" Type="http://schemas.openxmlformats.org/officeDocument/2006/relationships/image" Target="../media/image951.png"/><Relationship Id="rId1258" Type="http://schemas.openxmlformats.org/officeDocument/2006/relationships/customXml" Target="../ink/ink1221.xml"/><Relationship Id="rId1020" Type="http://schemas.openxmlformats.org/officeDocument/2006/relationships/customXml" Target="../ink/ink1102.xml"/><Relationship Id="rId1118" Type="http://schemas.openxmlformats.org/officeDocument/2006/relationships/customXml" Target="../ink/ink1151.xml"/><Relationship Id="rId1325" Type="http://schemas.openxmlformats.org/officeDocument/2006/relationships/customXml" Target="../ink/ink1255.xml"/><Relationship Id="rId902" Type="http://schemas.openxmlformats.org/officeDocument/2006/relationships/customXml" Target="../ink/ink10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3" Type="http://schemas.openxmlformats.org/officeDocument/2006/relationships/customXml" Target="../ink/ink1314.xml"/><Relationship Id="rId18" Type="http://schemas.openxmlformats.org/officeDocument/2006/relationships/image" Target="../media/image1256.png"/><Relationship Id="rId26" Type="http://schemas.openxmlformats.org/officeDocument/2006/relationships/image" Target="../media/image1260.png"/><Relationship Id="rId39" Type="http://schemas.openxmlformats.org/officeDocument/2006/relationships/customXml" Target="../ink/ink1327.xml"/><Relationship Id="rId21" Type="http://schemas.openxmlformats.org/officeDocument/2006/relationships/customXml" Target="../ink/ink1318.xml"/><Relationship Id="rId34" Type="http://schemas.openxmlformats.org/officeDocument/2006/relationships/image" Target="../media/image1264.png"/><Relationship Id="rId42" Type="http://schemas.openxmlformats.org/officeDocument/2006/relationships/image" Target="../media/image1268.png"/><Relationship Id="rId7" Type="http://schemas.openxmlformats.org/officeDocument/2006/relationships/customXml" Target="../ink/ink1311.xml"/><Relationship Id="rId2" Type="http://schemas.openxmlformats.org/officeDocument/2006/relationships/notesSlide" Target="../notesSlides/notesSlide21.xml"/><Relationship Id="rId16" Type="http://schemas.openxmlformats.org/officeDocument/2006/relationships/image" Target="../media/image1255.png"/><Relationship Id="rId20" Type="http://schemas.openxmlformats.org/officeDocument/2006/relationships/image" Target="../media/image1257.png"/><Relationship Id="rId29" Type="http://schemas.openxmlformats.org/officeDocument/2006/relationships/customXml" Target="../ink/ink1322.xml"/><Relationship Id="rId41" Type="http://schemas.openxmlformats.org/officeDocument/2006/relationships/customXml" Target="../ink/ink1328.xml"/><Relationship Id="rId1" Type="http://schemas.openxmlformats.org/officeDocument/2006/relationships/slideLayout" Target="../slideLayouts/slideLayout7.xml"/><Relationship Id="rId6" Type="http://schemas.openxmlformats.org/officeDocument/2006/relationships/image" Target="../media/image1250.png"/><Relationship Id="rId11" Type="http://schemas.openxmlformats.org/officeDocument/2006/relationships/customXml" Target="../ink/ink1313.xml"/><Relationship Id="rId24" Type="http://schemas.openxmlformats.org/officeDocument/2006/relationships/image" Target="../media/image1259.png"/><Relationship Id="rId32" Type="http://schemas.openxmlformats.org/officeDocument/2006/relationships/image" Target="../media/image1263.png"/><Relationship Id="rId37" Type="http://schemas.openxmlformats.org/officeDocument/2006/relationships/customXml" Target="../ink/ink1326.xml"/><Relationship Id="rId40" Type="http://schemas.openxmlformats.org/officeDocument/2006/relationships/image" Target="../media/image1267.png"/><Relationship Id="rId5" Type="http://schemas.openxmlformats.org/officeDocument/2006/relationships/customXml" Target="../ink/ink1310.xml"/><Relationship Id="rId15" Type="http://schemas.openxmlformats.org/officeDocument/2006/relationships/customXml" Target="../ink/ink1315.xml"/><Relationship Id="rId23" Type="http://schemas.openxmlformats.org/officeDocument/2006/relationships/customXml" Target="../ink/ink1319.xml"/><Relationship Id="rId28" Type="http://schemas.openxmlformats.org/officeDocument/2006/relationships/image" Target="../media/image1261.png"/><Relationship Id="rId36" Type="http://schemas.openxmlformats.org/officeDocument/2006/relationships/image" Target="../media/image1265.png"/><Relationship Id="rId10" Type="http://schemas.openxmlformats.org/officeDocument/2006/relationships/image" Target="../media/image1252.png"/><Relationship Id="rId19" Type="http://schemas.openxmlformats.org/officeDocument/2006/relationships/customXml" Target="../ink/ink1317.xml"/><Relationship Id="rId31" Type="http://schemas.openxmlformats.org/officeDocument/2006/relationships/customXml" Target="../ink/ink1323.xml"/><Relationship Id="rId44" Type="http://schemas.openxmlformats.org/officeDocument/2006/relationships/image" Target="../media/image1269.png"/><Relationship Id="rId4" Type="http://schemas.openxmlformats.org/officeDocument/2006/relationships/image" Target="../media/image1249.png"/><Relationship Id="rId9" Type="http://schemas.openxmlformats.org/officeDocument/2006/relationships/customXml" Target="../ink/ink1312.xml"/><Relationship Id="rId14" Type="http://schemas.openxmlformats.org/officeDocument/2006/relationships/image" Target="../media/image1254.png"/><Relationship Id="rId22" Type="http://schemas.openxmlformats.org/officeDocument/2006/relationships/image" Target="../media/image1258.png"/><Relationship Id="rId27" Type="http://schemas.openxmlformats.org/officeDocument/2006/relationships/customXml" Target="../ink/ink1321.xml"/><Relationship Id="rId30" Type="http://schemas.openxmlformats.org/officeDocument/2006/relationships/image" Target="../media/image1262.png"/><Relationship Id="rId35" Type="http://schemas.openxmlformats.org/officeDocument/2006/relationships/customXml" Target="../ink/ink1325.xml"/><Relationship Id="rId43" Type="http://schemas.openxmlformats.org/officeDocument/2006/relationships/customXml" Target="../ink/ink1329.xml"/><Relationship Id="rId8" Type="http://schemas.openxmlformats.org/officeDocument/2006/relationships/image" Target="../media/image1251.png"/><Relationship Id="rId3" Type="http://schemas.openxmlformats.org/officeDocument/2006/relationships/customXml" Target="../ink/ink1309.xml"/><Relationship Id="rId12" Type="http://schemas.openxmlformats.org/officeDocument/2006/relationships/image" Target="../media/image1253.png"/><Relationship Id="rId17" Type="http://schemas.openxmlformats.org/officeDocument/2006/relationships/customXml" Target="../ink/ink1316.xml"/><Relationship Id="rId25" Type="http://schemas.openxmlformats.org/officeDocument/2006/relationships/customXml" Target="../ink/ink1320.xml"/><Relationship Id="rId33" Type="http://schemas.openxmlformats.org/officeDocument/2006/relationships/customXml" Target="../ink/ink1324.xml"/><Relationship Id="rId38" Type="http://schemas.openxmlformats.org/officeDocument/2006/relationships/image" Target="../media/image1266.png"/></Relationships>
</file>

<file path=ppt/slides/_rels/slide26.xml.rels><?xml version="1.0" encoding="UTF-8" standalone="yes"?>
<Relationships xmlns="http://schemas.openxmlformats.org/package/2006/relationships"><Relationship Id="rId3" Type="http://schemas.openxmlformats.org/officeDocument/2006/relationships/image" Target="../media/image1270.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6" Type="http://schemas.openxmlformats.org/officeDocument/2006/relationships/image" Target="../media/image1282.png"/><Relationship Id="rId21" Type="http://schemas.openxmlformats.org/officeDocument/2006/relationships/customXml" Target="../ink/ink1339.xml"/><Relationship Id="rId42" Type="http://schemas.openxmlformats.org/officeDocument/2006/relationships/image" Target="../media/image1290.png"/><Relationship Id="rId47" Type="http://schemas.openxmlformats.org/officeDocument/2006/relationships/customXml" Target="../ink/ink1352.xml"/><Relationship Id="rId63" Type="http://schemas.openxmlformats.org/officeDocument/2006/relationships/customXml" Target="../ink/ink1360.xml"/><Relationship Id="rId68" Type="http://schemas.openxmlformats.org/officeDocument/2006/relationships/image" Target="../media/image1302.png"/><Relationship Id="rId84" Type="http://schemas.openxmlformats.org/officeDocument/2006/relationships/image" Target="../media/image1310.png"/><Relationship Id="rId89" Type="http://schemas.openxmlformats.org/officeDocument/2006/relationships/customXml" Target="../ink/ink1373.xml"/><Relationship Id="rId16" Type="http://schemas.openxmlformats.org/officeDocument/2006/relationships/image" Target="../media/image1277.png"/><Relationship Id="rId11" Type="http://schemas.openxmlformats.org/officeDocument/2006/relationships/customXml" Target="../ink/ink1334.xml"/><Relationship Id="rId32" Type="http://schemas.openxmlformats.org/officeDocument/2006/relationships/image" Target="../media/image1285.png"/><Relationship Id="rId37" Type="http://schemas.openxmlformats.org/officeDocument/2006/relationships/customXml" Target="../ink/ink1347.xml"/><Relationship Id="rId53" Type="http://schemas.openxmlformats.org/officeDocument/2006/relationships/customXml" Target="../ink/ink1355.xml"/><Relationship Id="rId58" Type="http://schemas.openxmlformats.org/officeDocument/2006/relationships/image" Target="../media/image1297.png"/><Relationship Id="rId74" Type="http://schemas.openxmlformats.org/officeDocument/2006/relationships/image" Target="../media/image1305.png"/><Relationship Id="rId79" Type="http://schemas.openxmlformats.org/officeDocument/2006/relationships/customXml" Target="../ink/ink1368.xml"/><Relationship Id="rId5" Type="http://schemas.openxmlformats.org/officeDocument/2006/relationships/customXml" Target="../ink/ink1331.xml"/><Relationship Id="rId90" Type="http://schemas.openxmlformats.org/officeDocument/2006/relationships/image" Target="../media/image1313.png"/><Relationship Id="rId95" Type="http://schemas.openxmlformats.org/officeDocument/2006/relationships/customXml" Target="../ink/ink1376.xml"/><Relationship Id="rId22" Type="http://schemas.openxmlformats.org/officeDocument/2006/relationships/image" Target="../media/image1280.png"/><Relationship Id="rId27" Type="http://schemas.openxmlformats.org/officeDocument/2006/relationships/customXml" Target="../ink/ink1342.xml"/><Relationship Id="rId43" Type="http://schemas.openxmlformats.org/officeDocument/2006/relationships/customXml" Target="../ink/ink1350.xml"/><Relationship Id="rId48" Type="http://schemas.openxmlformats.org/officeDocument/2006/relationships/image" Target="../media/image1293.png"/><Relationship Id="rId64" Type="http://schemas.openxmlformats.org/officeDocument/2006/relationships/image" Target="../media/image1300.png"/><Relationship Id="rId69" Type="http://schemas.openxmlformats.org/officeDocument/2006/relationships/customXml" Target="../ink/ink1363.xml"/><Relationship Id="rId8" Type="http://schemas.openxmlformats.org/officeDocument/2006/relationships/image" Target="../media/image1273.png"/><Relationship Id="rId51" Type="http://schemas.openxmlformats.org/officeDocument/2006/relationships/customXml" Target="../ink/ink1354.xml"/><Relationship Id="rId72" Type="http://schemas.openxmlformats.org/officeDocument/2006/relationships/image" Target="../media/image1304.png"/><Relationship Id="rId80" Type="http://schemas.openxmlformats.org/officeDocument/2006/relationships/image" Target="../media/image1308.png"/><Relationship Id="rId85" Type="http://schemas.openxmlformats.org/officeDocument/2006/relationships/customXml" Target="../ink/ink1371.xml"/><Relationship Id="rId93" Type="http://schemas.openxmlformats.org/officeDocument/2006/relationships/customXml" Target="../ink/ink1375.xml"/><Relationship Id="rId3" Type="http://schemas.openxmlformats.org/officeDocument/2006/relationships/customXml" Target="../ink/ink1330.xml"/><Relationship Id="rId12" Type="http://schemas.openxmlformats.org/officeDocument/2006/relationships/image" Target="../media/image1275.png"/><Relationship Id="rId17" Type="http://schemas.openxmlformats.org/officeDocument/2006/relationships/customXml" Target="../ink/ink1337.xml"/><Relationship Id="rId25" Type="http://schemas.openxmlformats.org/officeDocument/2006/relationships/customXml" Target="../ink/ink1341.xml"/><Relationship Id="rId33" Type="http://schemas.openxmlformats.org/officeDocument/2006/relationships/customXml" Target="../ink/ink1345.xml"/><Relationship Id="rId38" Type="http://schemas.openxmlformats.org/officeDocument/2006/relationships/image" Target="../media/image1288.png"/><Relationship Id="rId46" Type="http://schemas.openxmlformats.org/officeDocument/2006/relationships/image" Target="../media/image1292.png"/><Relationship Id="rId59" Type="http://schemas.openxmlformats.org/officeDocument/2006/relationships/customXml" Target="../ink/ink1358.xml"/><Relationship Id="rId67" Type="http://schemas.openxmlformats.org/officeDocument/2006/relationships/customXml" Target="../ink/ink1362.xml"/><Relationship Id="rId20" Type="http://schemas.openxmlformats.org/officeDocument/2006/relationships/image" Target="../media/image1279.png"/><Relationship Id="rId41" Type="http://schemas.openxmlformats.org/officeDocument/2006/relationships/customXml" Target="../ink/ink1349.xml"/><Relationship Id="rId54" Type="http://schemas.openxmlformats.org/officeDocument/2006/relationships/image" Target="../media/image881.png"/><Relationship Id="rId62" Type="http://schemas.openxmlformats.org/officeDocument/2006/relationships/image" Target="../media/image1299.png"/><Relationship Id="rId70" Type="http://schemas.openxmlformats.org/officeDocument/2006/relationships/image" Target="../media/image1303.png"/><Relationship Id="rId75" Type="http://schemas.openxmlformats.org/officeDocument/2006/relationships/customXml" Target="../ink/ink1366.xml"/><Relationship Id="rId83" Type="http://schemas.openxmlformats.org/officeDocument/2006/relationships/customXml" Target="../ink/ink1370.xml"/><Relationship Id="rId88" Type="http://schemas.openxmlformats.org/officeDocument/2006/relationships/image" Target="../media/image1312.png"/><Relationship Id="rId91" Type="http://schemas.openxmlformats.org/officeDocument/2006/relationships/customXml" Target="../ink/ink1374.xml"/><Relationship Id="rId96" Type="http://schemas.openxmlformats.org/officeDocument/2006/relationships/image" Target="../media/image1316.png"/><Relationship Id="rId1" Type="http://schemas.openxmlformats.org/officeDocument/2006/relationships/slideLayout" Target="../slideLayouts/slideLayout7.xml"/><Relationship Id="rId6" Type="http://schemas.openxmlformats.org/officeDocument/2006/relationships/image" Target="../media/image1272.png"/><Relationship Id="rId15" Type="http://schemas.openxmlformats.org/officeDocument/2006/relationships/customXml" Target="../ink/ink1336.xml"/><Relationship Id="rId23" Type="http://schemas.openxmlformats.org/officeDocument/2006/relationships/customXml" Target="../ink/ink1340.xml"/><Relationship Id="rId28" Type="http://schemas.openxmlformats.org/officeDocument/2006/relationships/image" Target="../media/image1283.png"/><Relationship Id="rId36" Type="http://schemas.openxmlformats.org/officeDocument/2006/relationships/image" Target="../media/image1287.png"/><Relationship Id="rId49" Type="http://schemas.openxmlformats.org/officeDocument/2006/relationships/customXml" Target="../ink/ink1353.xml"/><Relationship Id="rId57" Type="http://schemas.openxmlformats.org/officeDocument/2006/relationships/customXml" Target="../ink/ink1357.xml"/><Relationship Id="rId10" Type="http://schemas.openxmlformats.org/officeDocument/2006/relationships/image" Target="../media/image1274.png"/><Relationship Id="rId31" Type="http://schemas.openxmlformats.org/officeDocument/2006/relationships/customXml" Target="../ink/ink1344.xml"/><Relationship Id="rId44" Type="http://schemas.openxmlformats.org/officeDocument/2006/relationships/image" Target="../media/image1291.png"/><Relationship Id="rId52" Type="http://schemas.openxmlformats.org/officeDocument/2006/relationships/image" Target="../media/image1295.png"/><Relationship Id="rId60" Type="http://schemas.openxmlformats.org/officeDocument/2006/relationships/image" Target="../media/image1298.png"/><Relationship Id="rId65" Type="http://schemas.openxmlformats.org/officeDocument/2006/relationships/customXml" Target="../ink/ink1361.xml"/><Relationship Id="rId73" Type="http://schemas.openxmlformats.org/officeDocument/2006/relationships/customXml" Target="../ink/ink1365.xml"/><Relationship Id="rId78" Type="http://schemas.openxmlformats.org/officeDocument/2006/relationships/image" Target="../media/image1307.png"/><Relationship Id="rId81" Type="http://schemas.openxmlformats.org/officeDocument/2006/relationships/customXml" Target="../ink/ink1369.xml"/><Relationship Id="rId86" Type="http://schemas.openxmlformats.org/officeDocument/2006/relationships/image" Target="../media/image1311.png"/><Relationship Id="rId94" Type="http://schemas.openxmlformats.org/officeDocument/2006/relationships/image" Target="../media/image1315.png"/><Relationship Id="rId4" Type="http://schemas.openxmlformats.org/officeDocument/2006/relationships/image" Target="../media/image1271.png"/><Relationship Id="rId9" Type="http://schemas.openxmlformats.org/officeDocument/2006/relationships/customXml" Target="../ink/ink1333.xml"/><Relationship Id="rId13" Type="http://schemas.openxmlformats.org/officeDocument/2006/relationships/customXml" Target="../ink/ink1335.xml"/><Relationship Id="rId18" Type="http://schemas.openxmlformats.org/officeDocument/2006/relationships/image" Target="../media/image1278.png"/><Relationship Id="rId39" Type="http://schemas.openxmlformats.org/officeDocument/2006/relationships/customXml" Target="../ink/ink1348.xml"/><Relationship Id="rId34" Type="http://schemas.openxmlformats.org/officeDocument/2006/relationships/image" Target="../media/image1286.png"/><Relationship Id="rId50" Type="http://schemas.openxmlformats.org/officeDocument/2006/relationships/image" Target="../media/image1294.png"/><Relationship Id="rId55" Type="http://schemas.openxmlformats.org/officeDocument/2006/relationships/customXml" Target="../ink/ink1356.xml"/><Relationship Id="rId76" Type="http://schemas.openxmlformats.org/officeDocument/2006/relationships/image" Target="../media/image1306.png"/><Relationship Id="rId7" Type="http://schemas.openxmlformats.org/officeDocument/2006/relationships/customXml" Target="../ink/ink1332.xml"/><Relationship Id="rId71" Type="http://schemas.openxmlformats.org/officeDocument/2006/relationships/customXml" Target="../ink/ink1364.xml"/><Relationship Id="rId92" Type="http://schemas.openxmlformats.org/officeDocument/2006/relationships/image" Target="../media/image1314.png"/><Relationship Id="rId2" Type="http://schemas.openxmlformats.org/officeDocument/2006/relationships/notesSlide" Target="../notesSlides/notesSlide23.xml"/><Relationship Id="rId29" Type="http://schemas.openxmlformats.org/officeDocument/2006/relationships/customXml" Target="../ink/ink1343.xml"/><Relationship Id="rId24" Type="http://schemas.openxmlformats.org/officeDocument/2006/relationships/image" Target="../media/image1281.png"/><Relationship Id="rId40" Type="http://schemas.openxmlformats.org/officeDocument/2006/relationships/image" Target="../media/image1289.png"/><Relationship Id="rId45" Type="http://schemas.openxmlformats.org/officeDocument/2006/relationships/customXml" Target="../ink/ink1351.xml"/><Relationship Id="rId66" Type="http://schemas.openxmlformats.org/officeDocument/2006/relationships/image" Target="../media/image1301.png"/><Relationship Id="rId87" Type="http://schemas.openxmlformats.org/officeDocument/2006/relationships/customXml" Target="../ink/ink1372.xml"/><Relationship Id="rId61" Type="http://schemas.openxmlformats.org/officeDocument/2006/relationships/customXml" Target="../ink/ink1359.xml"/><Relationship Id="rId82" Type="http://schemas.openxmlformats.org/officeDocument/2006/relationships/image" Target="../media/image1309.png"/><Relationship Id="rId19" Type="http://schemas.openxmlformats.org/officeDocument/2006/relationships/customXml" Target="../ink/ink1338.xml"/><Relationship Id="rId14" Type="http://schemas.openxmlformats.org/officeDocument/2006/relationships/image" Target="../media/image1276.png"/><Relationship Id="rId30" Type="http://schemas.openxmlformats.org/officeDocument/2006/relationships/image" Target="../media/image1284.png"/><Relationship Id="rId35" Type="http://schemas.openxmlformats.org/officeDocument/2006/relationships/customXml" Target="../ink/ink1346.xml"/><Relationship Id="rId56" Type="http://schemas.openxmlformats.org/officeDocument/2006/relationships/image" Target="../media/image1296.png"/><Relationship Id="rId77" Type="http://schemas.openxmlformats.org/officeDocument/2006/relationships/customXml" Target="../ink/ink1367.xml"/></Relationships>
</file>

<file path=ppt/slides/_rels/slide28.xml.rels><?xml version="1.0" encoding="UTF-8" standalone="yes"?>
<Relationships xmlns="http://schemas.openxmlformats.org/package/2006/relationships"><Relationship Id="rId117" Type="http://schemas.openxmlformats.org/officeDocument/2006/relationships/customXml" Target="../ink/ink1434.xml"/><Relationship Id="rId21" Type="http://schemas.openxmlformats.org/officeDocument/2006/relationships/customXml" Target="../ink/ink1386.xml"/><Relationship Id="rId42" Type="http://schemas.openxmlformats.org/officeDocument/2006/relationships/image" Target="../media/image1336.png"/><Relationship Id="rId63" Type="http://schemas.openxmlformats.org/officeDocument/2006/relationships/customXml" Target="../ink/ink1407.xml"/><Relationship Id="rId84" Type="http://schemas.openxmlformats.org/officeDocument/2006/relationships/image" Target="../media/image1356.png"/><Relationship Id="rId138" Type="http://schemas.openxmlformats.org/officeDocument/2006/relationships/image" Target="../media/image1383.png"/><Relationship Id="rId159" Type="http://schemas.openxmlformats.org/officeDocument/2006/relationships/customXml" Target="../ink/ink1455.xml"/><Relationship Id="rId107" Type="http://schemas.openxmlformats.org/officeDocument/2006/relationships/customXml" Target="../ink/ink1429.xml"/><Relationship Id="rId11" Type="http://schemas.openxmlformats.org/officeDocument/2006/relationships/customXml" Target="../ink/ink1381.xml"/><Relationship Id="rId32" Type="http://schemas.openxmlformats.org/officeDocument/2006/relationships/image" Target="../media/image1331.png"/><Relationship Id="rId53" Type="http://schemas.openxmlformats.org/officeDocument/2006/relationships/customXml" Target="../ink/ink1402.xml"/><Relationship Id="rId74" Type="http://schemas.openxmlformats.org/officeDocument/2006/relationships/image" Target="../media/image1351.png"/><Relationship Id="rId128" Type="http://schemas.openxmlformats.org/officeDocument/2006/relationships/image" Target="../media/image1378.png"/><Relationship Id="rId149" Type="http://schemas.openxmlformats.org/officeDocument/2006/relationships/customXml" Target="../ink/ink1450.xml"/><Relationship Id="rId5" Type="http://schemas.openxmlformats.org/officeDocument/2006/relationships/customXml" Target="../ink/ink1378.xml"/><Relationship Id="rId95" Type="http://schemas.openxmlformats.org/officeDocument/2006/relationships/customXml" Target="../ink/ink1423.xml"/><Relationship Id="rId160" Type="http://schemas.openxmlformats.org/officeDocument/2006/relationships/image" Target="../media/image1394.png"/><Relationship Id="rId22" Type="http://schemas.openxmlformats.org/officeDocument/2006/relationships/image" Target="../media/image1326.png"/><Relationship Id="rId43" Type="http://schemas.openxmlformats.org/officeDocument/2006/relationships/customXml" Target="../ink/ink1397.xml"/><Relationship Id="rId64" Type="http://schemas.openxmlformats.org/officeDocument/2006/relationships/image" Target="../media/image881.png"/><Relationship Id="rId118" Type="http://schemas.openxmlformats.org/officeDocument/2006/relationships/image" Target="../media/image1373.png"/><Relationship Id="rId139" Type="http://schemas.openxmlformats.org/officeDocument/2006/relationships/customXml" Target="../ink/ink1445.xml"/><Relationship Id="rId85" Type="http://schemas.openxmlformats.org/officeDocument/2006/relationships/customXml" Target="../ink/ink1418.xml"/><Relationship Id="rId150" Type="http://schemas.openxmlformats.org/officeDocument/2006/relationships/image" Target="../media/image1389.png"/><Relationship Id="rId12" Type="http://schemas.openxmlformats.org/officeDocument/2006/relationships/image" Target="../media/image1321.png"/><Relationship Id="rId17" Type="http://schemas.openxmlformats.org/officeDocument/2006/relationships/customXml" Target="../ink/ink1384.xml"/><Relationship Id="rId33" Type="http://schemas.openxmlformats.org/officeDocument/2006/relationships/customXml" Target="../ink/ink1392.xml"/><Relationship Id="rId38" Type="http://schemas.openxmlformats.org/officeDocument/2006/relationships/image" Target="../media/image1334.png"/><Relationship Id="rId59" Type="http://schemas.openxmlformats.org/officeDocument/2006/relationships/customXml" Target="../ink/ink1405.xml"/><Relationship Id="rId103" Type="http://schemas.openxmlformats.org/officeDocument/2006/relationships/customXml" Target="../ink/ink1427.xml"/><Relationship Id="rId108" Type="http://schemas.openxmlformats.org/officeDocument/2006/relationships/image" Target="../media/image1368.png"/><Relationship Id="rId124" Type="http://schemas.openxmlformats.org/officeDocument/2006/relationships/image" Target="../media/image1376.png"/><Relationship Id="rId129" Type="http://schemas.openxmlformats.org/officeDocument/2006/relationships/customXml" Target="../ink/ink1440.xml"/><Relationship Id="rId54" Type="http://schemas.openxmlformats.org/officeDocument/2006/relationships/image" Target="../media/image1342.png"/><Relationship Id="rId70" Type="http://schemas.openxmlformats.org/officeDocument/2006/relationships/image" Target="../media/image1349.png"/><Relationship Id="rId75" Type="http://schemas.openxmlformats.org/officeDocument/2006/relationships/customXml" Target="../ink/ink1413.xml"/><Relationship Id="rId91" Type="http://schemas.openxmlformats.org/officeDocument/2006/relationships/customXml" Target="../ink/ink1421.xml"/><Relationship Id="rId96" Type="http://schemas.openxmlformats.org/officeDocument/2006/relationships/image" Target="../media/image1362.png"/><Relationship Id="rId140" Type="http://schemas.openxmlformats.org/officeDocument/2006/relationships/image" Target="../media/image1384.png"/><Relationship Id="rId145" Type="http://schemas.openxmlformats.org/officeDocument/2006/relationships/customXml" Target="../ink/ink1448.xml"/><Relationship Id="rId161" Type="http://schemas.openxmlformats.org/officeDocument/2006/relationships/customXml" Target="../ink/ink1456.xml"/><Relationship Id="rId166" Type="http://schemas.openxmlformats.org/officeDocument/2006/relationships/image" Target="../media/image1397.png"/><Relationship Id="rId1" Type="http://schemas.openxmlformats.org/officeDocument/2006/relationships/slideLayout" Target="../slideLayouts/slideLayout7.xml"/><Relationship Id="rId6" Type="http://schemas.openxmlformats.org/officeDocument/2006/relationships/image" Target="../media/image1318.png"/><Relationship Id="rId23" Type="http://schemas.openxmlformats.org/officeDocument/2006/relationships/customXml" Target="../ink/ink1387.xml"/><Relationship Id="rId28" Type="http://schemas.openxmlformats.org/officeDocument/2006/relationships/image" Target="../media/image1329.png"/><Relationship Id="rId49" Type="http://schemas.openxmlformats.org/officeDocument/2006/relationships/customXml" Target="../ink/ink1400.xml"/><Relationship Id="rId114" Type="http://schemas.openxmlformats.org/officeDocument/2006/relationships/image" Target="../media/image1371.png"/><Relationship Id="rId119" Type="http://schemas.openxmlformats.org/officeDocument/2006/relationships/customXml" Target="../ink/ink1435.xml"/><Relationship Id="rId44" Type="http://schemas.openxmlformats.org/officeDocument/2006/relationships/image" Target="../media/image1337.png"/><Relationship Id="rId60" Type="http://schemas.openxmlformats.org/officeDocument/2006/relationships/image" Target="../media/image1345.png"/><Relationship Id="rId65" Type="http://schemas.openxmlformats.org/officeDocument/2006/relationships/customXml" Target="../ink/ink1408.xml"/><Relationship Id="rId81" Type="http://schemas.openxmlformats.org/officeDocument/2006/relationships/customXml" Target="../ink/ink1416.xml"/><Relationship Id="rId86" Type="http://schemas.openxmlformats.org/officeDocument/2006/relationships/image" Target="../media/image1357.png"/><Relationship Id="rId130" Type="http://schemas.openxmlformats.org/officeDocument/2006/relationships/image" Target="../media/image1379.png"/><Relationship Id="rId135" Type="http://schemas.openxmlformats.org/officeDocument/2006/relationships/customXml" Target="../ink/ink1443.xml"/><Relationship Id="rId151" Type="http://schemas.openxmlformats.org/officeDocument/2006/relationships/customXml" Target="../ink/ink1451.xml"/><Relationship Id="rId156" Type="http://schemas.openxmlformats.org/officeDocument/2006/relationships/image" Target="../media/image1392.png"/><Relationship Id="rId13" Type="http://schemas.openxmlformats.org/officeDocument/2006/relationships/customXml" Target="../ink/ink1382.xml"/><Relationship Id="rId18" Type="http://schemas.openxmlformats.org/officeDocument/2006/relationships/image" Target="../media/image1324.png"/><Relationship Id="rId39" Type="http://schemas.openxmlformats.org/officeDocument/2006/relationships/customXml" Target="../ink/ink1395.xml"/><Relationship Id="rId109" Type="http://schemas.openxmlformats.org/officeDocument/2006/relationships/customXml" Target="../ink/ink1430.xml"/><Relationship Id="rId34" Type="http://schemas.openxmlformats.org/officeDocument/2006/relationships/image" Target="../media/image1332.png"/><Relationship Id="rId50" Type="http://schemas.openxmlformats.org/officeDocument/2006/relationships/image" Target="../media/image1340.png"/><Relationship Id="rId55" Type="http://schemas.openxmlformats.org/officeDocument/2006/relationships/customXml" Target="../ink/ink1403.xml"/><Relationship Id="rId76" Type="http://schemas.openxmlformats.org/officeDocument/2006/relationships/image" Target="../media/image1352.png"/><Relationship Id="rId97" Type="http://schemas.openxmlformats.org/officeDocument/2006/relationships/customXml" Target="../ink/ink1424.xml"/><Relationship Id="rId104" Type="http://schemas.openxmlformats.org/officeDocument/2006/relationships/image" Target="../media/image1366.png"/><Relationship Id="rId120" Type="http://schemas.openxmlformats.org/officeDocument/2006/relationships/image" Target="../media/image1374.png"/><Relationship Id="rId125" Type="http://schemas.openxmlformats.org/officeDocument/2006/relationships/customXml" Target="../ink/ink1438.xml"/><Relationship Id="rId141" Type="http://schemas.openxmlformats.org/officeDocument/2006/relationships/customXml" Target="../ink/ink1446.xml"/><Relationship Id="rId146" Type="http://schemas.openxmlformats.org/officeDocument/2006/relationships/image" Target="../media/image1387.png"/><Relationship Id="rId7" Type="http://schemas.openxmlformats.org/officeDocument/2006/relationships/customXml" Target="../ink/ink1379.xml"/><Relationship Id="rId71" Type="http://schemas.openxmlformats.org/officeDocument/2006/relationships/customXml" Target="../ink/ink1411.xml"/><Relationship Id="rId92" Type="http://schemas.openxmlformats.org/officeDocument/2006/relationships/image" Target="../media/image1360.png"/><Relationship Id="rId162" Type="http://schemas.openxmlformats.org/officeDocument/2006/relationships/image" Target="../media/image1395.png"/><Relationship Id="rId2" Type="http://schemas.openxmlformats.org/officeDocument/2006/relationships/notesSlide" Target="../notesSlides/notesSlide24.xml"/><Relationship Id="rId29" Type="http://schemas.openxmlformats.org/officeDocument/2006/relationships/customXml" Target="../ink/ink1390.xml"/><Relationship Id="rId24" Type="http://schemas.openxmlformats.org/officeDocument/2006/relationships/image" Target="../media/image1327.png"/><Relationship Id="rId40" Type="http://schemas.openxmlformats.org/officeDocument/2006/relationships/image" Target="../media/image1335.png"/><Relationship Id="rId45" Type="http://schemas.openxmlformats.org/officeDocument/2006/relationships/customXml" Target="../ink/ink1398.xml"/><Relationship Id="rId66" Type="http://schemas.openxmlformats.org/officeDocument/2006/relationships/image" Target="../media/image1347.png"/><Relationship Id="rId87" Type="http://schemas.openxmlformats.org/officeDocument/2006/relationships/customXml" Target="../ink/ink1419.xml"/><Relationship Id="rId110" Type="http://schemas.openxmlformats.org/officeDocument/2006/relationships/image" Target="../media/image1369.png"/><Relationship Id="rId115" Type="http://schemas.openxmlformats.org/officeDocument/2006/relationships/customXml" Target="../ink/ink1433.xml"/><Relationship Id="rId131" Type="http://schemas.openxmlformats.org/officeDocument/2006/relationships/customXml" Target="../ink/ink1441.xml"/><Relationship Id="rId136" Type="http://schemas.openxmlformats.org/officeDocument/2006/relationships/image" Target="../media/image1382.png"/><Relationship Id="rId157" Type="http://schemas.openxmlformats.org/officeDocument/2006/relationships/customXml" Target="../ink/ink1454.xml"/><Relationship Id="rId61" Type="http://schemas.openxmlformats.org/officeDocument/2006/relationships/customXml" Target="../ink/ink1406.xml"/><Relationship Id="rId82" Type="http://schemas.openxmlformats.org/officeDocument/2006/relationships/image" Target="../media/image1355.png"/><Relationship Id="rId152" Type="http://schemas.openxmlformats.org/officeDocument/2006/relationships/image" Target="../media/image1390.png"/><Relationship Id="rId19" Type="http://schemas.openxmlformats.org/officeDocument/2006/relationships/customXml" Target="../ink/ink1385.xml"/><Relationship Id="rId14" Type="http://schemas.openxmlformats.org/officeDocument/2006/relationships/image" Target="../media/image1322.png"/><Relationship Id="rId30" Type="http://schemas.openxmlformats.org/officeDocument/2006/relationships/image" Target="../media/image1330.png"/><Relationship Id="rId35" Type="http://schemas.openxmlformats.org/officeDocument/2006/relationships/customXml" Target="../ink/ink1393.xml"/><Relationship Id="rId56" Type="http://schemas.openxmlformats.org/officeDocument/2006/relationships/image" Target="../media/image1343.png"/><Relationship Id="rId77" Type="http://schemas.openxmlformats.org/officeDocument/2006/relationships/customXml" Target="../ink/ink1414.xml"/><Relationship Id="rId100" Type="http://schemas.openxmlformats.org/officeDocument/2006/relationships/image" Target="../media/image1364.png"/><Relationship Id="rId105" Type="http://schemas.openxmlformats.org/officeDocument/2006/relationships/customXml" Target="../ink/ink1428.xml"/><Relationship Id="rId126" Type="http://schemas.openxmlformats.org/officeDocument/2006/relationships/image" Target="../media/image1377.png"/><Relationship Id="rId147" Type="http://schemas.openxmlformats.org/officeDocument/2006/relationships/customXml" Target="../ink/ink1449.xml"/><Relationship Id="rId8" Type="http://schemas.openxmlformats.org/officeDocument/2006/relationships/image" Target="../media/image1319.png"/><Relationship Id="rId51" Type="http://schemas.openxmlformats.org/officeDocument/2006/relationships/customXml" Target="../ink/ink1401.xml"/><Relationship Id="rId72" Type="http://schemas.openxmlformats.org/officeDocument/2006/relationships/image" Target="../media/image1350.png"/><Relationship Id="rId93" Type="http://schemas.openxmlformats.org/officeDocument/2006/relationships/customXml" Target="../ink/ink1422.xml"/><Relationship Id="rId98" Type="http://schemas.openxmlformats.org/officeDocument/2006/relationships/image" Target="../media/image1363.png"/><Relationship Id="rId121" Type="http://schemas.openxmlformats.org/officeDocument/2006/relationships/customXml" Target="../ink/ink1436.xml"/><Relationship Id="rId142" Type="http://schemas.openxmlformats.org/officeDocument/2006/relationships/image" Target="../media/image1385.png"/><Relationship Id="rId163" Type="http://schemas.openxmlformats.org/officeDocument/2006/relationships/customXml" Target="../ink/ink1457.xml"/><Relationship Id="rId3" Type="http://schemas.openxmlformats.org/officeDocument/2006/relationships/customXml" Target="../ink/ink1377.xml"/><Relationship Id="rId25" Type="http://schemas.openxmlformats.org/officeDocument/2006/relationships/customXml" Target="../ink/ink1388.xml"/><Relationship Id="rId46" Type="http://schemas.openxmlformats.org/officeDocument/2006/relationships/image" Target="../media/image1338.png"/><Relationship Id="rId67" Type="http://schemas.openxmlformats.org/officeDocument/2006/relationships/customXml" Target="../ink/ink1409.xml"/><Relationship Id="rId116" Type="http://schemas.openxmlformats.org/officeDocument/2006/relationships/image" Target="../media/image1372.png"/><Relationship Id="rId137" Type="http://schemas.openxmlformats.org/officeDocument/2006/relationships/customXml" Target="../ink/ink1444.xml"/><Relationship Id="rId158" Type="http://schemas.openxmlformats.org/officeDocument/2006/relationships/image" Target="../media/image1393.png"/><Relationship Id="rId20" Type="http://schemas.openxmlformats.org/officeDocument/2006/relationships/image" Target="../media/image1325.png"/><Relationship Id="rId41" Type="http://schemas.openxmlformats.org/officeDocument/2006/relationships/customXml" Target="../ink/ink1396.xml"/><Relationship Id="rId62" Type="http://schemas.openxmlformats.org/officeDocument/2006/relationships/image" Target="../media/image1346.png"/><Relationship Id="rId83" Type="http://schemas.openxmlformats.org/officeDocument/2006/relationships/customXml" Target="../ink/ink1417.xml"/><Relationship Id="rId88" Type="http://schemas.openxmlformats.org/officeDocument/2006/relationships/image" Target="../media/image1358.png"/><Relationship Id="rId111" Type="http://schemas.openxmlformats.org/officeDocument/2006/relationships/customXml" Target="../ink/ink1431.xml"/><Relationship Id="rId132" Type="http://schemas.openxmlformats.org/officeDocument/2006/relationships/image" Target="../media/image1380.png"/><Relationship Id="rId153" Type="http://schemas.openxmlformats.org/officeDocument/2006/relationships/customXml" Target="../ink/ink1452.xml"/><Relationship Id="rId15" Type="http://schemas.openxmlformats.org/officeDocument/2006/relationships/customXml" Target="../ink/ink1383.xml"/><Relationship Id="rId36" Type="http://schemas.openxmlformats.org/officeDocument/2006/relationships/image" Target="../media/image1333.png"/><Relationship Id="rId57" Type="http://schemas.openxmlformats.org/officeDocument/2006/relationships/customXml" Target="../ink/ink1404.xml"/><Relationship Id="rId106" Type="http://schemas.openxmlformats.org/officeDocument/2006/relationships/image" Target="../media/image1367.png"/><Relationship Id="rId127" Type="http://schemas.openxmlformats.org/officeDocument/2006/relationships/customXml" Target="../ink/ink1439.xml"/><Relationship Id="rId10" Type="http://schemas.openxmlformats.org/officeDocument/2006/relationships/image" Target="../media/image1320.png"/><Relationship Id="rId31" Type="http://schemas.openxmlformats.org/officeDocument/2006/relationships/customXml" Target="../ink/ink1391.xml"/><Relationship Id="rId52" Type="http://schemas.openxmlformats.org/officeDocument/2006/relationships/image" Target="../media/image1341.png"/><Relationship Id="rId73" Type="http://schemas.openxmlformats.org/officeDocument/2006/relationships/customXml" Target="../ink/ink1412.xml"/><Relationship Id="rId78" Type="http://schemas.openxmlformats.org/officeDocument/2006/relationships/image" Target="../media/image1353.png"/><Relationship Id="rId94" Type="http://schemas.openxmlformats.org/officeDocument/2006/relationships/image" Target="../media/image1361.png"/><Relationship Id="rId99" Type="http://schemas.openxmlformats.org/officeDocument/2006/relationships/customXml" Target="../ink/ink1425.xml"/><Relationship Id="rId101" Type="http://schemas.openxmlformats.org/officeDocument/2006/relationships/customXml" Target="../ink/ink1426.xml"/><Relationship Id="rId122" Type="http://schemas.openxmlformats.org/officeDocument/2006/relationships/image" Target="../media/image1375.png"/><Relationship Id="rId143" Type="http://schemas.openxmlformats.org/officeDocument/2006/relationships/customXml" Target="../ink/ink1447.xml"/><Relationship Id="rId148" Type="http://schemas.openxmlformats.org/officeDocument/2006/relationships/image" Target="../media/image1388.png"/><Relationship Id="rId164" Type="http://schemas.openxmlformats.org/officeDocument/2006/relationships/image" Target="../media/image1396.png"/><Relationship Id="rId4" Type="http://schemas.openxmlformats.org/officeDocument/2006/relationships/image" Target="../media/image1317.png"/><Relationship Id="rId9" Type="http://schemas.openxmlformats.org/officeDocument/2006/relationships/customXml" Target="../ink/ink1380.xml"/><Relationship Id="rId26" Type="http://schemas.openxmlformats.org/officeDocument/2006/relationships/image" Target="../media/image1328.png"/><Relationship Id="rId47" Type="http://schemas.openxmlformats.org/officeDocument/2006/relationships/customXml" Target="../ink/ink1399.xml"/><Relationship Id="rId68" Type="http://schemas.openxmlformats.org/officeDocument/2006/relationships/image" Target="../media/image1348.png"/><Relationship Id="rId89" Type="http://schemas.openxmlformats.org/officeDocument/2006/relationships/customXml" Target="../ink/ink1420.xml"/><Relationship Id="rId112" Type="http://schemas.openxmlformats.org/officeDocument/2006/relationships/image" Target="../media/image1370.png"/><Relationship Id="rId133" Type="http://schemas.openxmlformats.org/officeDocument/2006/relationships/customXml" Target="../ink/ink1442.xml"/><Relationship Id="rId154" Type="http://schemas.openxmlformats.org/officeDocument/2006/relationships/image" Target="../media/image1391.png"/><Relationship Id="rId16" Type="http://schemas.openxmlformats.org/officeDocument/2006/relationships/image" Target="../media/image1323.png"/><Relationship Id="rId37" Type="http://schemas.openxmlformats.org/officeDocument/2006/relationships/customXml" Target="../ink/ink1394.xml"/><Relationship Id="rId58" Type="http://schemas.openxmlformats.org/officeDocument/2006/relationships/image" Target="../media/image1344.png"/><Relationship Id="rId79" Type="http://schemas.openxmlformats.org/officeDocument/2006/relationships/customXml" Target="../ink/ink1415.xml"/><Relationship Id="rId102" Type="http://schemas.openxmlformats.org/officeDocument/2006/relationships/image" Target="../media/image1365.png"/><Relationship Id="rId123" Type="http://schemas.openxmlformats.org/officeDocument/2006/relationships/customXml" Target="../ink/ink1437.xml"/><Relationship Id="rId144" Type="http://schemas.openxmlformats.org/officeDocument/2006/relationships/image" Target="../media/image1386.png"/><Relationship Id="rId90" Type="http://schemas.openxmlformats.org/officeDocument/2006/relationships/image" Target="../media/image1359.png"/><Relationship Id="rId165" Type="http://schemas.openxmlformats.org/officeDocument/2006/relationships/customXml" Target="../ink/ink1458.xml"/><Relationship Id="rId27" Type="http://schemas.openxmlformats.org/officeDocument/2006/relationships/customXml" Target="../ink/ink1389.xml"/><Relationship Id="rId48" Type="http://schemas.openxmlformats.org/officeDocument/2006/relationships/image" Target="../media/image1339.png"/><Relationship Id="rId69" Type="http://schemas.openxmlformats.org/officeDocument/2006/relationships/customXml" Target="../ink/ink1410.xml"/><Relationship Id="rId113" Type="http://schemas.openxmlformats.org/officeDocument/2006/relationships/customXml" Target="../ink/ink1432.xml"/><Relationship Id="rId134" Type="http://schemas.openxmlformats.org/officeDocument/2006/relationships/image" Target="../media/image1381.png"/><Relationship Id="rId80" Type="http://schemas.openxmlformats.org/officeDocument/2006/relationships/image" Target="../media/image1354.png"/><Relationship Id="rId155" Type="http://schemas.openxmlformats.org/officeDocument/2006/relationships/customXml" Target="../ink/ink145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98.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99.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0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0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02.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0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0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22.png"/><Relationship Id="rId63" Type="http://schemas.openxmlformats.org/officeDocument/2006/relationships/customXml" Target="../ink/ink31.xml"/><Relationship Id="rId84" Type="http://schemas.openxmlformats.org/officeDocument/2006/relationships/image" Target="../media/image43.png"/><Relationship Id="rId16" Type="http://schemas.openxmlformats.org/officeDocument/2006/relationships/image" Target="../media/image9.png"/><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17.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30.png"/><Relationship Id="rId74" Type="http://schemas.openxmlformats.org/officeDocument/2006/relationships/image" Target="../media/image38.png"/><Relationship Id="rId79" Type="http://schemas.openxmlformats.org/officeDocument/2006/relationships/customXml" Target="../ink/ink39.xml"/><Relationship Id="rId102" Type="http://schemas.openxmlformats.org/officeDocument/2006/relationships/image" Target="../media/image52.png"/><Relationship Id="rId123" Type="http://schemas.openxmlformats.org/officeDocument/2006/relationships/customXml" Target="../ink/ink61.xml"/><Relationship Id="rId128" Type="http://schemas.openxmlformats.org/officeDocument/2006/relationships/image" Target="../media/image65.png"/><Relationship Id="rId5" Type="http://schemas.openxmlformats.org/officeDocument/2006/relationships/customXml" Target="../ink/ink2.xml"/><Relationship Id="rId90" Type="http://schemas.openxmlformats.org/officeDocument/2006/relationships/image" Target="../media/image46.png"/><Relationship Id="rId95" Type="http://schemas.openxmlformats.org/officeDocument/2006/relationships/customXml" Target="../ink/ink47.xml"/><Relationship Id="rId22" Type="http://schemas.openxmlformats.org/officeDocument/2006/relationships/image" Target="../media/image12.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25.png"/><Relationship Id="rId64" Type="http://schemas.openxmlformats.org/officeDocument/2006/relationships/image" Target="../media/image33.png"/><Relationship Id="rId69" Type="http://schemas.openxmlformats.org/officeDocument/2006/relationships/customXml" Target="../ink/ink34.xml"/><Relationship Id="rId113" Type="http://schemas.openxmlformats.org/officeDocument/2006/relationships/customXml" Target="../ink/ink56.xml"/><Relationship Id="rId118" Type="http://schemas.openxmlformats.org/officeDocument/2006/relationships/image" Target="../media/image60.png"/><Relationship Id="rId134" Type="http://schemas.openxmlformats.org/officeDocument/2006/relationships/image" Target="../media/image68.png"/><Relationship Id="rId80" Type="http://schemas.openxmlformats.org/officeDocument/2006/relationships/image" Target="../media/image41.png"/><Relationship Id="rId85" Type="http://schemas.openxmlformats.org/officeDocument/2006/relationships/customXml" Target="../ink/ink42.xml"/><Relationship Id="rId12" Type="http://schemas.openxmlformats.org/officeDocument/2006/relationships/image" Target="../media/image7.png"/><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image" Target="../media/image20.png"/><Relationship Id="rId59" Type="http://schemas.openxmlformats.org/officeDocument/2006/relationships/customXml" Target="../ink/ink29.xml"/><Relationship Id="rId103" Type="http://schemas.openxmlformats.org/officeDocument/2006/relationships/customXml" Target="../ink/ink51.xml"/><Relationship Id="rId108" Type="http://schemas.openxmlformats.org/officeDocument/2006/relationships/image" Target="../media/image55.png"/><Relationship Id="rId124" Type="http://schemas.openxmlformats.org/officeDocument/2006/relationships/image" Target="../media/image63.png"/><Relationship Id="rId129" Type="http://schemas.openxmlformats.org/officeDocument/2006/relationships/customXml" Target="../ink/ink64.xml"/><Relationship Id="rId54" Type="http://schemas.openxmlformats.org/officeDocument/2006/relationships/image" Target="../media/image28.png"/><Relationship Id="rId70" Type="http://schemas.openxmlformats.org/officeDocument/2006/relationships/image" Target="../media/image36.png"/><Relationship Id="rId75" Type="http://schemas.openxmlformats.org/officeDocument/2006/relationships/customXml" Target="../ink/ink37.xml"/><Relationship Id="rId91" Type="http://schemas.openxmlformats.org/officeDocument/2006/relationships/customXml" Target="../ink/ink45.xml"/><Relationship Id="rId96"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4.png"/><Relationship Id="rId23" Type="http://schemas.openxmlformats.org/officeDocument/2006/relationships/customXml" Target="../ink/ink11.xml"/><Relationship Id="rId28" Type="http://schemas.openxmlformats.org/officeDocument/2006/relationships/image" Target="../media/image15.png"/><Relationship Id="rId49" Type="http://schemas.openxmlformats.org/officeDocument/2006/relationships/customXml" Target="../ink/ink24.xml"/><Relationship Id="rId114" Type="http://schemas.openxmlformats.org/officeDocument/2006/relationships/image" Target="../media/image58.png"/><Relationship Id="rId119" Type="http://schemas.openxmlformats.org/officeDocument/2006/relationships/customXml" Target="../ink/ink59.xml"/><Relationship Id="rId44" Type="http://schemas.openxmlformats.org/officeDocument/2006/relationships/image" Target="../media/image23.png"/><Relationship Id="rId60" Type="http://schemas.openxmlformats.org/officeDocument/2006/relationships/image" Target="../media/image31.png"/><Relationship Id="rId65" Type="http://schemas.openxmlformats.org/officeDocument/2006/relationships/customXml" Target="../ink/ink32.xml"/><Relationship Id="rId81" Type="http://schemas.openxmlformats.org/officeDocument/2006/relationships/customXml" Target="../ink/ink40.xml"/><Relationship Id="rId86" Type="http://schemas.openxmlformats.org/officeDocument/2006/relationships/image" Target="../media/image44.png"/><Relationship Id="rId130" Type="http://schemas.openxmlformats.org/officeDocument/2006/relationships/image" Target="../media/image66.png"/><Relationship Id="rId135" Type="http://schemas.openxmlformats.org/officeDocument/2006/relationships/customXml" Target="../ink/ink67.xml"/><Relationship Id="rId13" Type="http://schemas.openxmlformats.org/officeDocument/2006/relationships/customXml" Target="../ink/ink6.xml"/><Relationship Id="rId18" Type="http://schemas.openxmlformats.org/officeDocument/2006/relationships/image" Target="../media/image10.png"/><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18.png"/><Relationship Id="rId50" Type="http://schemas.openxmlformats.org/officeDocument/2006/relationships/image" Target="../media/image26.png"/><Relationship Id="rId55" Type="http://schemas.openxmlformats.org/officeDocument/2006/relationships/customXml" Target="../ink/ink27.xml"/><Relationship Id="rId76" Type="http://schemas.openxmlformats.org/officeDocument/2006/relationships/image" Target="../media/image39.png"/><Relationship Id="rId97" Type="http://schemas.openxmlformats.org/officeDocument/2006/relationships/customXml" Target="../ink/ink48.xml"/><Relationship Id="rId104" Type="http://schemas.openxmlformats.org/officeDocument/2006/relationships/image" Target="../media/image53.png"/><Relationship Id="rId120" Type="http://schemas.openxmlformats.org/officeDocument/2006/relationships/image" Target="../media/image61.png"/><Relationship Id="rId125" Type="http://schemas.openxmlformats.org/officeDocument/2006/relationships/customXml" Target="../ink/ink62.xml"/><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47.png"/><Relationship Id="rId2" Type="http://schemas.openxmlformats.org/officeDocument/2006/relationships/hyperlink" Target="https://ocw.mit.edu/" TargetMode="External"/><Relationship Id="rId29" Type="http://schemas.openxmlformats.org/officeDocument/2006/relationships/customXml" Target="../ink/ink14.xml"/><Relationship Id="rId24" Type="http://schemas.openxmlformats.org/officeDocument/2006/relationships/image" Target="../media/image13.png"/><Relationship Id="rId40" Type="http://schemas.openxmlformats.org/officeDocument/2006/relationships/image" Target="../media/image21.png"/><Relationship Id="rId45" Type="http://schemas.openxmlformats.org/officeDocument/2006/relationships/customXml" Target="../ink/ink22.xml"/><Relationship Id="rId66" Type="http://schemas.openxmlformats.org/officeDocument/2006/relationships/image" Target="../media/image34.png"/><Relationship Id="rId87" Type="http://schemas.openxmlformats.org/officeDocument/2006/relationships/customXml" Target="../ink/ink43.xml"/><Relationship Id="rId110" Type="http://schemas.openxmlformats.org/officeDocument/2006/relationships/image" Target="../media/image56.png"/><Relationship Id="rId115" Type="http://schemas.openxmlformats.org/officeDocument/2006/relationships/customXml" Target="../ink/ink57.xml"/><Relationship Id="rId131" Type="http://schemas.openxmlformats.org/officeDocument/2006/relationships/customXml" Target="../ink/ink65.xml"/><Relationship Id="rId136" Type="http://schemas.openxmlformats.org/officeDocument/2006/relationships/image" Target="../media/image69.png"/><Relationship Id="rId61" Type="http://schemas.openxmlformats.org/officeDocument/2006/relationships/customXml" Target="../ink/ink30.xml"/><Relationship Id="rId82" Type="http://schemas.openxmlformats.org/officeDocument/2006/relationships/image" Target="../media/image42.png"/><Relationship Id="rId19" Type="http://schemas.openxmlformats.org/officeDocument/2006/relationships/customXml" Target="../ink/ink9.xml"/><Relationship Id="rId14" Type="http://schemas.openxmlformats.org/officeDocument/2006/relationships/image" Target="../media/image8.png"/><Relationship Id="rId30" Type="http://schemas.openxmlformats.org/officeDocument/2006/relationships/image" Target="../media/image16.png"/><Relationship Id="rId35" Type="http://schemas.openxmlformats.org/officeDocument/2006/relationships/customXml" Target="../ink/ink17.xml"/><Relationship Id="rId56" Type="http://schemas.openxmlformats.org/officeDocument/2006/relationships/image" Target="../media/image29.png"/><Relationship Id="rId77" Type="http://schemas.openxmlformats.org/officeDocument/2006/relationships/customXml" Target="../ink/ink38.xml"/><Relationship Id="rId100" Type="http://schemas.openxmlformats.org/officeDocument/2006/relationships/image" Target="../media/image51.png"/><Relationship Id="rId105" Type="http://schemas.openxmlformats.org/officeDocument/2006/relationships/customXml" Target="../ink/ink52.xml"/><Relationship Id="rId126" Type="http://schemas.openxmlformats.org/officeDocument/2006/relationships/image" Target="../media/image64.png"/><Relationship Id="rId8" Type="http://schemas.openxmlformats.org/officeDocument/2006/relationships/image" Target="../media/image5.png"/><Relationship Id="rId51" Type="http://schemas.openxmlformats.org/officeDocument/2006/relationships/customXml" Target="../ink/ink25.xml"/><Relationship Id="rId72" Type="http://schemas.openxmlformats.org/officeDocument/2006/relationships/image" Target="../media/image37.png"/><Relationship Id="rId93" Type="http://schemas.openxmlformats.org/officeDocument/2006/relationships/customXml" Target="../ink/ink46.xml"/><Relationship Id="rId98" Type="http://schemas.openxmlformats.org/officeDocument/2006/relationships/image" Target="../media/image50.png"/><Relationship Id="rId121" Type="http://schemas.openxmlformats.org/officeDocument/2006/relationships/customXml" Target="../ink/ink60.xml"/><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24.png"/><Relationship Id="rId67" Type="http://schemas.openxmlformats.org/officeDocument/2006/relationships/customXml" Target="../ink/ink33.xml"/><Relationship Id="rId116" Type="http://schemas.openxmlformats.org/officeDocument/2006/relationships/image" Target="../media/image59.png"/><Relationship Id="rId20" Type="http://schemas.openxmlformats.org/officeDocument/2006/relationships/image" Target="../media/image11.png"/><Relationship Id="rId41" Type="http://schemas.openxmlformats.org/officeDocument/2006/relationships/customXml" Target="../ink/ink20.xml"/><Relationship Id="rId62" Type="http://schemas.openxmlformats.org/officeDocument/2006/relationships/image" Target="../media/image32.png"/><Relationship Id="rId83" Type="http://schemas.openxmlformats.org/officeDocument/2006/relationships/customXml" Target="../ink/ink41.xml"/><Relationship Id="rId88" Type="http://schemas.openxmlformats.org/officeDocument/2006/relationships/image" Target="../media/image45.png"/><Relationship Id="rId111" Type="http://schemas.openxmlformats.org/officeDocument/2006/relationships/customXml" Target="../ink/ink55.xml"/><Relationship Id="rId132" Type="http://schemas.openxmlformats.org/officeDocument/2006/relationships/image" Target="../media/image67.png"/><Relationship Id="rId15" Type="http://schemas.openxmlformats.org/officeDocument/2006/relationships/customXml" Target="../ink/ink7.xml"/><Relationship Id="rId36" Type="http://schemas.openxmlformats.org/officeDocument/2006/relationships/image" Target="../media/image19.png"/><Relationship Id="rId57" Type="http://schemas.openxmlformats.org/officeDocument/2006/relationships/customXml" Target="../ink/ink28.xml"/><Relationship Id="rId106" Type="http://schemas.openxmlformats.org/officeDocument/2006/relationships/image" Target="../media/image54.png"/><Relationship Id="rId127" Type="http://schemas.openxmlformats.org/officeDocument/2006/relationships/customXml" Target="../ink/ink63.xml"/><Relationship Id="rId10" Type="http://schemas.openxmlformats.org/officeDocument/2006/relationships/image" Target="../media/image6.png"/><Relationship Id="rId31" Type="http://schemas.openxmlformats.org/officeDocument/2006/relationships/customXml" Target="../ink/ink15.xml"/><Relationship Id="rId52" Type="http://schemas.openxmlformats.org/officeDocument/2006/relationships/image" Target="../media/image27.png"/><Relationship Id="rId73" Type="http://schemas.openxmlformats.org/officeDocument/2006/relationships/customXml" Target="../ink/ink36.xml"/><Relationship Id="rId78" Type="http://schemas.openxmlformats.org/officeDocument/2006/relationships/image" Target="../media/image40.png"/><Relationship Id="rId94" Type="http://schemas.openxmlformats.org/officeDocument/2006/relationships/image" Target="../media/image48.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62.png"/><Relationship Id="rId4" Type="http://schemas.openxmlformats.org/officeDocument/2006/relationships/image" Target="../media/image3.png"/><Relationship Id="rId9" Type="http://schemas.openxmlformats.org/officeDocument/2006/relationships/customXml" Target="../ink/ink4.xml"/><Relationship Id="rId26" Type="http://schemas.openxmlformats.org/officeDocument/2006/relationships/image" Target="../media/image14.png"/><Relationship Id="rId47" Type="http://schemas.openxmlformats.org/officeDocument/2006/relationships/customXml" Target="../ink/ink23.xml"/><Relationship Id="rId68" Type="http://schemas.openxmlformats.org/officeDocument/2006/relationships/image" Target="../media/image35.png"/><Relationship Id="rId89" Type="http://schemas.openxmlformats.org/officeDocument/2006/relationships/customXml" Target="../ink/ink44.xml"/><Relationship Id="rId112" Type="http://schemas.openxmlformats.org/officeDocument/2006/relationships/image" Target="../media/image57.png"/><Relationship Id="rId133" Type="http://schemas.openxmlformats.org/officeDocument/2006/relationships/customXml" Target="../ink/ink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customXml" Target="../ink/ink68.xml"/><Relationship Id="rId7" Type="http://schemas.openxmlformats.org/officeDocument/2006/relationships/customXml" Target="../ink/ink70.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customXml" Target="../ink/ink69.xml"/><Relationship Id="rId10" Type="http://schemas.openxmlformats.org/officeDocument/2006/relationships/image" Target="../media/image73.png"/><Relationship Id="rId4" Type="http://schemas.openxmlformats.org/officeDocument/2006/relationships/image" Target="../media/image70.png"/><Relationship Id="rId9" Type="http://schemas.openxmlformats.org/officeDocument/2006/relationships/customXml" Target="../ink/ink71.xml"/></Relationships>
</file>

<file path=ppt/slides/_rels/slide8.xml.rels><?xml version="1.0" encoding="UTF-8" standalone="yes"?>
<Relationships xmlns="http://schemas.openxmlformats.org/package/2006/relationships"><Relationship Id="rId3" Type="http://schemas.openxmlformats.org/officeDocument/2006/relationships/hyperlink" Target="https://www.aeaweb.org/articles?id=10.1257/jep.23.1.22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customXml" Target="../ink/ink72.xml"/></Relationships>
</file>

<file path=ppt/slides/_rels/slide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customXml" Target="../ink/ink73.xml"/><Relationship Id="rId7" Type="http://schemas.openxmlformats.org/officeDocument/2006/relationships/customXml" Target="../ink/ink75.xml"/><Relationship Id="rId12" Type="http://schemas.openxmlformats.org/officeDocument/2006/relationships/image" Target="../media/image7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customXml" Target="../ink/ink77.xml"/><Relationship Id="rId5" Type="http://schemas.openxmlformats.org/officeDocument/2006/relationships/customXml" Target="../ink/ink74.xml"/><Relationship Id="rId10" Type="http://schemas.openxmlformats.org/officeDocument/2006/relationships/image" Target="../media/image78.png"/><Relationship Id="rId4" Type="http://schemas.openxmlformats.org/officeDocument/2006/relationships/image" Target="../media/image75.png"/><Relationship Id="rId9" Type="http://schemas.openxmlformats.org/officeDocument/2006/relationships/customXml" Target="../ink/ink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628147"/>
            <a:ext cx="3502395" cy="2229440"/>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dirty="0">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dirty="0">
                <a:latin typeface="Times New Roman" panose="02020603050405020304" pitchFamily="18" charset="0"/>
                <a:cs typeface="Times New Roman" panose="02020603050405020304" pitchFamily="18" charset="0"/>
              </a:rPr>
              <a:t>Wirtschaftspolitiker</a:t>
            </a:r>
            <a:r>
              <a:rPr lang="de-DE" sz="2903" dirty="0">
                <a:latin typeface="Times New Roman" panose="02020603050405020304" pitchFamily="18" charset="0"/>
                <a:cs typeface="Times New Roman" panose="02020603050405020304" pitchFamily="18" charset="0"/>
              </a:rPr>
              <a:t>.</a:t>
            </a: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A3CADA0-49DA-4FE6-AB55-9729B3CE6AEA}"/>
                  </a:ext>
                </a:extLst>
              </p14:cNvPr>
              <p14:cNvContentPartPr/>
              <p14:nvPr/>
            </p14:nvContentPartPr>
            <p14:xfrm>
              <a:off x="4369402" y="3543512"/>
              <a:ext cx="1448640" cy="118800"/>
            </p14:xfrm>
          </p:contentPart>
        </mc:Choice>
        <mc:Fallback xmlns="">
          <p:pic>
            <p:nvPicPr>
              <p:cNvPr id="2" name="Freihand 1">
                <a:extLst>
                  <a:ext uri="{FF2B5EF4-FFF2-40B4-BE49-F238E27FC236}">
                    <a16:creationId xmlns:a16="http://schemas.microsoft.com/office/drawing/2014/main" id="{8A3CADA0-49DA-4FE6-AB55-9729B3CE6AEA}"/>
                  </a:ext>
                </a:extLst>
              </p:cNvPr>
              <p:cNvPicPr/>
              <p:nvPr/>
            </p:nvPicPr>
            <p:blipFill>
              <a:blip r:embed="rId4"/>
              <a:stretch>
                <a:fillRect/>
              </a:stretch>
            </p:blipFill>
            <p:spPr>
              <a:xfrm>
                <a:off x="4365082" y="3539192"/>
                <a:ext cx="1457280" cy="127440"/>
              </a:xfrm>
              <a:prstGeom prst="rect">
                <a:avLst/>
              </a:prstGeom>
            </p:spPr>
          </p:pic>
        </mc:Fallback>
      </mc:AlternateContent>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a:latin typeface="Times New Roman" panose="02020603050405020304" pitchFamily="18" charset="0"/>
                <a:cs typeface="Times New Roman" panose="02020603050405020304" pitchFamily="18" charset="0"/>
              </a:rPr>
              <a:t>Das Sondervermögen </a:t>
            </a:r>
            <a:r>
              <a:rPr lang="de-DE" sz="2200" dirty="0">
                <a:latin typeface="Times New Roman" panose="02020603050405020304" pitchFamily="18" charset="0"/>
                <a:cs typeface="Times New Roman" panose="02020603050405020304" pitchFamily="18" charset="0"/>
              </a:rPr>
              <a:t>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9" name="Freihand 18">
                <a:extLst>
                  <a:ext uri="{FF2B5EF4-FFF2-40B4-BE49-F238E27FC236}">
                    <a16:creationId xmlns:a16="http://schemas.microsoft.com/office/drawing/2014/main" id="{CC499F69-B1CE-4B51-B653-C2990CB6C1F7}"/>
                  </a:ext>
                </a:extLst>
              </p14:cNvPr>
              <p14:cNvContentPartPr/>
              <p14:nvPr/>
            </p14:nvContentPartPr>
            <p14:xfrm>
              <a:off x="11707181" y="1303952"/>
              <a:ext cx="130320" cy="175320"/>
            </p14:xfrm>
          </p:contentPart>
        </mc:Choice>
        <mc:Fallback xmlns="">
          <p:pic>
            <p:nvPicPr>
              <p:cNvPr id="19" name="Freihand 18">
                <a:extLst>
                  <a:ext uri="{FF2B5EF4-FFF2-40B4-BE49-F238E27FC236}">
                    <a16:creationId xmlns:a16="http://schemas.microsoft.com/office/drawing/2014/main" id="{CC499F69-B1CE-4B51-B653-C2990CB6C1F7}"/>
                  </a:ext>
                </a:extLst>
              </p:cNvPr>
              <p:cNvPicPr/>
              <p:nvPr/>
            </p:nvPicPr>
            <p:blipFill>
              <a:blip r:embed="rId4"/>
              <a:stretch>
                <a:fillRect/>
              </a:stretch>
            </p:blipFill>
            <p:spPr>
              <a:xfrm>
                <a:off x="11702861" y="1299632"/>
                <a:ext cx="1389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 name="Freihand 29">
                <a:extLst>
                  <a:ext uri="{FF2B5EF4-FFF2-40B4-BE49-F238E27FC236}">
                    <a16:creationId xmlns:a16="http://schemas.microsoft.com/office/drawing/2014/main" id="{BA2A23BC-8FE9-4A33-B7EE-F7D2A5792716}"/>
                  </a:ext>
                </a:extLst>
              </p14:cNvPr>
              <p14:cNvContentPartPr/>
              <p14:nvPr/>
            </p14:nvContentPartPr>
            <p14:xfrm>
              <a:off x="10823021" y="451112"/>
              <a:ext cx="11880" cy="108720"/>
            </p14:xfrm>
          </p:contentPart>
        </mc:Choice>
        <mc:Fallback xmlns="">
          <p:pic>
            <p:nvPicPr>
              <p:cNvPr id="30" name="Freihand 29">
                <a:extLst>
                  <a:ext uri="{FF2B5EF4-FFF2-40B4-BE49-F238E27FC236}">
                    <a16:creationId xmlns:a16="http://schemas.microsoft.com/office/drawing/2014/main" id="{BA2A23BC-8FE9-4A33-B7EE-F7D2A5792716}"/>
                  </a:ext>
                </a:extLst>
              </p:cNvPr>
              <p:cNvPicPr/>
              <p:nvPr/>
            </p:nvPicPr>
            <p:blipFill>
              <a:blip r:embed="rId6"/>
              <a:stretch>
                <a:fillRect/>
              </a:stretch>
            </p:blipFill>
            <p:spPr>
              <a:xfrm>
                <a:off x="10818701" y="446792"/>
                <a:ext cx="20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2" name="Freihand 31">
                <a:extLst>
                  <a:ext uri="{FF2B5EF4-FFF2-40B4-BE49-F238E27FC236}">
                    <a16:creationId xmlns:a16="http://schemas.microsoft.com/office/drawing/2014/main" id="{B1505019-30B8-4FA6-99A6-5473A5A48286}"/>
                  </a:ext>
                </a:extLst>
              </p14:cNvPr>
              <p14:cNvContentPartPr/>
              <p14:nvPr/>
            </p14:nvContentPartPr>
            <p14:xfrm>
              <a:off x="11639501" y="410432"/>
              <a:ext cx="29160" cy="234360"/>
            </p14:xfrm>
          </p:contentPart>
        </mc:Choice>
        <mc:Fallback xmlns="">
          <p:pic>
            <p:nvPicPr>
              <p:cNvPr id="32" name="Freihand 31">
                <a:extLst>
                  <a:ext uri="{FF2B5EF4-FFF2-40B4-BE49-F238E27FC236}">
                    <a16:creationId xmlns:a16="http://schemas.microsoft.com/office/drawing/2014/main" id="{B1505019-30B8-4FA6-99A6-5473A5A48286}"/>
                  </a:ext>
                </a:extLst>
              </p:cNvPr>
              <p:cNvPicPr/>
              <p:nvPr/>
            </p:nvPicPr>
            <p:blipFill>
              <a:blip r:embed="rId8"/>
              <a:stretch>
                <a:fillRect/>
              </a:stretch>
            </p:blipFill>
            <p:spPr>
              <a:xfrm>
                <a:off x="11635181" y="406112"/>
                <a:ext cx="378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4" name="Freihand 33">
                <a:extLst>
                  <a:ext uri="{FF2B5EF4-FFF2-40B4-BE49-F238E27FC236}">
                    <a16:creationId xmlns:a16="http://schemas.microsoft.com/office/drawing/2014/main" id="{823DDE1B-7E15-4458-ADE7-50E4FE9754DC}"/>
                  </a:ext>
                </a:extLst>
              </p14:cNvPr>
              <p14:cNvContentPartPr/>
              <p14:nvPr/>
            </p14:nvContentPartPr>
            <p14:xfrm>
              <a:off x="11369501" y="457232"/>
              <a:ext cx="19080" cy="154440"/>
            </p14:xfrm>
          </p:contentPart>
        </mc:Choice>
        <mc:Fallback xmlns="">
          <p:pic>
            <p:nvPicPr>
              <p:cNvPr id="34" name="Freihand 33">
                <a:extLst>
                  <a:ext uri="{FF2B5EF4-FFF2-40B4-BE49-F238E27FC236}">
                    <a16:creationId xmlns:a16="http://schemas.microsoft.com/office/drawing/2014/main" id="{823DDE1B-7E15-4458-ADE7-50E4FE9754DC}"/>
                  </a:ext>
                </a:extLst>
              </p:cNvPr>
              <p:cNvPicPr/>
              <p:nvPr/>
            </p:nvPicPr>
            <p:blipFill>
              <a:blip r:embed="rId10"/>
              <a:stretch>
                <a:fillRect/>
              </a:stretch>
            </p:blipFill>
            <p:spPr>
              <a:xfrm>
                <a:off x="11365181" y="452912"/>
                <a:ext cx="27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D1C69279-8056-4390-8BA7-8F2163E85CC7}"/>
                  </a:ext>
                </a:extLst>
              </p14:cNvPr>
              <p14:cNvContentPartPr/>
              <p14:nvPr/>
            </p14:nvContentPartPr>
            <p14:xfrm>
              <a:off x="10983941" y="272192"/>
              <a:ext cx="35280" cy="948600"/>
            </p14:xfrm>
          </p:contentPart>
        </mc:Choice>
        <mc:Fallback xmlns="">
          <p:pic>
            <p:nvPicPr>
              <p:cNvPr id="13" name="Freihand 12">
                <a:extLst>
                  <a:ext uri="{FF2B5EF4-FFF2-40B4-BE49-F238E27FC236}">
                    <a16:creationId xmlns:a16="http://schemas.microsoft.com/office/drawing/2014/main" id="{D1C69279-8056-4390-8BA7-8F2163E85CC7}"/>
                  </a:ext>
                </a:extLst>
              </p:cNvPr>
              <p:cNvPicPr/>
              <p:nvPr/>
            </p:nvPicPr>
            <p:blipFill>
              <a:blip r:embed="rId12"/>
              <a:stretch>
                <a:fillRect/>
              </a:stretch>
            </p:blipFill>
            <p:spPr>
              <a:xfrm>
                <a:off x="10979621" y="267872"/>
                <a:ext cx="43920" cy="957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664ABB91-4651-44EC-BB54-83FC9A4EB71A}"/>
                  </a:ext>
                </a:extLst>
              </p14:cNvPr>
              <p14:cNvContentPartPr/>
              <p14:nvPr/>
            </p14:nvContentPartPr>
            <p14:xfrm>
              <a:off x="10798541" y="1112072"/>
              <a:ext cx="1104120" cy="73440"/>
            </p14:xfrm>
          </p:contentPart>
        </mc:Choice>
        <mc:Fallback xmlns="">
          <p:pic>
            <p:nvPicPr>
              <p:cNvPr id="14" name="Freihand 13">
                <a:extLst>
                  <a:ext uri="{FF2B5EF4-FFF2-40B4-BE49-F238E27FC236}">
                    <a16:creationId xmlns:a16="http://schemas.microsoft.com/office/drawing/2014/main" id="{664ABB91-4651-44EC-BB54-83FC9A4EB71A}"/>
                  </a:ext>
                </a:extLst>
              </p:cNvPr>
              <p:cNvPicPr/>
              <p:nvPr/>
            </p:nvPicPr>
            <p:blipFill>
              <a:blip r:embed="rId14"/>
              <a:stretch>
                <a:fillRect/>
              </a:stretch>
            </p:blipFill>
            <p:spPr>
              <a:xfrm>
                <a:off x="10794221" y="1107752"/>
                <a:ext cx="1112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D91C3AA9-218C-4586-B5B7-139161EB109C}"/>
                  </a:ext>
                </a:extLst>
              </p14:cNvPr>
              <p14:cNvContentPartPr/>
              <p14:nvPr/>
            </p14:nvContentPartPr>
            <p14:xfrm>
              <a:off x="11826341" y="1022792"/>
              <a:ext cx="135000" cy="218880"/>
            </p14:xfrm>
          </p:contentPart>
        </mc:Choice>
        <mc:Fallback xmlns="">
          <p:pic>
            <p:nvPicPr>
              <p:cNvPr id="15" name="Freihand 14">
                <a:extLst>
                  <a:ext uri="{FF2B5EF4-FFF2-40B4-BE49-F238E27FC236}">
                    <a16:creationId xmlns:a16="http://schemas.microsoft.com/office/drawing/2014/main" id="{D91C3AA9-218C-4586-B5B7-139161EB109C}"/>
                  </a:ext>
                </a:extLst>
              </p:cNvPr>
              <p:cNvPicPr/>
              <p:nvPr/>
            </p:nvPicPr>
            <p:blipFill>
              <a:blip r:embed="rId16"/>
              <a:stretch>
                <a:fillRect/>
              </a:stretch>
            </p:blipFill>
            <p:spPr>
              <a:xfrm>
                <a:off x="11822021" y="1018472"/>
                <a:ext cx="1436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6735427D-DADC-42F3-AC36-9D02C51C0809}"/>
                  </a:ext>
                </a:extLst>
              </p14:cNvPr>
              <p14:cNvContentPartPr/>
              <p14:nvPr/>
            </p14:nvContentPartPr>
            <p14:xfrm>
              <a:off x="10895741" y="162752"/>
              <a:ext cx="199080" cy="127440"/>
            </p14:xfrm>
          </p:contentPart>
        </mc:Choice>
        <mc:Fallback xmlns="">
          <p:pic>
            <p:nvPicPr>
              <p:cNvPr id="16" name="Freihand 15">
                <a:extLst>
                  <a:ext uri="{FF2B5EF4-FFF2-40B4-BE49-F238E27FC236}">
                    <a16:creationId xmlns:a16="http://schemas.microsoft.com/office/drawing/2014/main" id="{6735427D-DADC-42F3-AC36-9D02C51C0809}"/>
                  </a:ext>
                </a:extLst>
              </p:cNvPr>
              <p:cNvPicPr/>
              <p:nvPr/>
            </p:nvPicPr>
            <p:blipFill>
              <a:blip r:embed="rId18"/>
              <a:stretch>
                <a:fillRect/>
              </a:stretch>
            </p:blipFill>
            <p:spPr>
              <a:xfrm>
                <a:off x="10891421" y="158432"/>
                <a:ext cx="207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9AA31B3B-8D3E-41EB-94B1-D770AF1C0192}"/>
                  </a:ext>
                </a:extLst>
              </p14:cNvPr>
              <p14:cNvContentPartPr/>
              <p14:nvPr/>
            </p14:nvContentPartPr>
            <p14:xfrm>
              <a:off x="10671461" y="168512"/>
              <a:ext cx="163080" cy="96840"/>
            </p14:xfrm>
          </p:contentPart>
        </mc:Choice>
        <mc:Fallback xmlns="">
          <p:pic>
            <p:nvPicPr>
              <p:cNvPr id="17" name="Freihand 16">
                <a:extLst>
                  <a:ext uri="{FF2B5EF4-FFF2-40B4-BE49-F238E27FC236}">
                    <a16:creationId xmlns:a16="http://schemas.microsoft.com/office/drawing/2014/main" id="{9AA31B3B-8D3E-41EB-94B1-D770AF1C0192}"/>
                  </a:ext>
                </a:extLst>
              </p:cNvPr>
              <p:cNvPicPr/>
              <p:nvPr/>
            </p:nvPicPr>
            <p:blipFill>
              <a:blip r:embed="rId20"/>
              <a:stretch>
                <a:fillRect/>
              </a:stretch>
            </p:blipFill>
            <p:spPr>
              <a:xfrm>
                <a:off x="10667141" y="164192"/>
                <a:ext cx="171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E7E1DE20-BA58-4195-B8C3-AC9FDDB77E35}"/>
                  </a:ext>
                </a:extLst>
              </p14:cNvPr>
              <p14:cNvContentPartPr/>
              <p14:nvPr/>
            </p14:nvContentPartPr>
            <p14:xfrm>
              <a:off x="11237021" y="352112"/>
              <a:ext cx="534600" cy="547200"/>
            </p14:xfrm>
          </p:contentPart>
        </mc:Choice>
        <mc:Fallback xmlns="">
          <p:pic>
            <p:nvPicPr>
              <p:cNvPr id="20" name="Freihand 19">
                <a:extLst>
                  <a:ext uri="{FF2B5EF4-FFF2-40B4-BE49-F238E27FC236}">
                    <a16:creationId xmlns:a16="http://schemas.microsoft.com/office/drawing/2014/main" id="{E7E1DE20-BA58-4195-B8C3-AC9FDDB77E35}"/>
                  </a:ext>
                </a:extLst>
              </p:cNvPr>
              <p:cNvPicPr/>
              <p:nvPr/>
            </p:nvPicPr>
            <p:blipFill>
              <a:blip r:embed="rId22"/>
              <a:stretch>
                <a:fillRect/>
              </a:stretch>
            </p:blipFill>
            <p:spPr>
              <a:xfrm>
                <a:off x="11232701" y="347792"/>
                <a:ext cx="543240"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873A556E-1369-4E0F-B61F-632DFFFF212D}"/>
                  </a:ext>
                </a:extLst>
              </p14:cNvPr>
              <p14:cNvContentPartPr/>
              <p14:nvPr/>
            </p14:nvContentPartPr>
            <p14:xfrm>
              <a:off x="11185541" y="363272"/>
              <a:ext cx="738000" cy="557640"/>
            </p14:xfrm>
          </p:contentPart>
        </mc:Choice>
        <mc:Fallback xmlns="">
          <p:pic>
            <p:nvPicPr>
              <p:cNvPr id="21" name="Freihand 20">
                <a:extLst>
                  <a:ext uri="{FF2B5EF4-FFF2-40B4-BE49-F238E27FC236}">
                    <a16:creationId xmlns:a16="http://schemas.microsoft.com/office/drawing/2014/main" id="{873A556E-1369-4E0F-B61F-632DFFFF212D}"/>
                  </a:ext>
                </a:extLst>
              </p:cNvPr>
              <p:cNvPicPr/>
              <p:nvPr/>
            </p:nvPicPr>
            <p:blipFill>
              <a:blip r:embed="rId24"/>
              <a:stretch>
                <a:fillRect/>
              </a:stretch>
            </p:blipFill>
            <p:spPr>
              <a:xfrm>
                <a:off x="11181221" y="358952"/>
                <a:ext cx="74664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847FE218-0FDD-4558-A6AE-9F1CA68B04D8}"/>
                  </a:ext>
                </a:extLst>
              </p14:cNvPr>
              <p14:cNvContentPartPr/>
              <p14:nvPr/>
            </p14:nvContentPartPr>
            <p14:xfrm>
              <a:off x="11991221" y="272192"/>
              <a:ext cx="135000" cy="118440"/>
            </p14:xfrm>
          </p:contentPart>
        </mc:Choice>
        <mc:Fallback xmlns="">
          <p:pic>
            <p:nvPicPr>
              <p:cNvPr id="23" name="Freihand 22">
                <a:extLst>
                  <a:ext uri="{FF2B5EF4-FFF2-40B4-BE49-F238E27FC236}">
                    <a16:creationId xmlns:a16="http://schemas.microsoft.com/office/drawing/2014/main" id="{847FE218-0FDD-4558-A6AE-9F1CA68B04D8}"/>
                  </a:ext>
                </a:extLst>
              </p:cNvPr>
              <p:cNvPicPr/>
              <p:nvPr/>
            </p:nvPicPr>
            <p:blipFill>
              <a:blip r:embed="rId26"/>
              <a:stretch>
                <a:fillRect/>
              </a:stretch>
            </p:blipFill>
            <p:spPr>
              <a:xfrm>
                <a:off x="11986901" y="267872"/>
                <a:ext cx="143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2FE5E6C8-8D22-4A32-8B77-81049537B730}"/>
                  </a:ext>
                </a:extLst>
              </p14:cNvPr>
              <p14:cNvContentPartPr/>
              <p14:nvPr/>
            </p14:nvContentPartPr>
            <p14:xfrm>
              <a:off x="11851541" y="821552"/>
              <a:ext cx="122400" cy="119880"/>
            </p14:xfrm>
          </p:contentPart>
        </mc:Choice>
        <mc:Fallback xmlns="">
          <p:pic>
            <p:nvPicPr>
              <p:cNvPr id="25" name="Freihand 24">
                <a:extLst>
                  <a:ext uri="{FF2B5EF4-FFF2-40B4-BE49-F238E27FC236}">
                    <a16:creationId xmlns:a16="http://schemas.microsoft.com/office/drawing/2014/main" id="{2FE5E6C8-8D22-4A32-8B77-81049537B730}"/>
                  </a:ext>
                </a:extLst>
              </p:cNvPr>
              <p:cNvPicPr/>
              <p:nvPr/>
            </p:nvPicPr>
            <p:blipFill>
              <a:blip r:embed="rId28"/>
              <a:stretch>
                <a:fillRect/>
              </a:stretch>
            </p:blipFill>
            <p:spPr>
              <a:xfrm>
                <a:off x="11847221" y="817232"/>
                <a:ext cx="131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ACA1C210-8373-4969-9774-ED2BCC2B47AC}"/>
                  </a:ext>
                </a:extLst>
              </p14:cNvPr>
              <p14:cNvContentPartPr/>
              <p14:nvPr/>
            </p14:nvContentPartPr>
            <p14:xfrm>
              <a:off x="10934981" y="528512"/>
              <a:ext cx="1087920" cy="54360"/>
            </p14:xfrm>
          </p:contentPart>
        </mc:Choice>
        <mc:Fallback xmlns="">
          <p:pic>
            <p:nvPicPr>
              <p:cNvPr id="27" name="Freihand 26">
                <a:extLst>
                  <a:ext uri="{FF2B5EF4-FFF2-40B4-BE49-F238E27FC236}">
                    <a16:creationId xmlns:a16="http://schemas.microsoft.com/office/drawing/2014/main" id="{ACA1C210-8373-4969-9774-ED2BCC2B47AC}"/>
                  </a:ext>
                </a:extLst>
              </p:cNvPr>
              <p:cNvPicPr/>
              <p:nvPr/>
            </p:nvPicPr>
            <p:blipFill>
              <a:blip r:embed="rId30"/>
              <a:stretch>
                <a:fillRect/>
              </a:stretch>
            </p:blipFill>
            <p:spPr>
              <a:xfrm>
                <a:off x="10930661" y="524192"/>
                <a:ext cx="1096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874FDD28-52CE-4B57-BCE1-08008F2D9526}"/>
                  </a:ext>
                </a:extLst>
              </p14:cNvPr>
              <p14:cNvContentPartPr/>
              <p14:nvPr/>
            </p14:nvContentPartPr>
            <p14:xfrm>
              <a:off x="10603061" y="523472"/>
              <a:ext cx="176400" cy="96480"/>
            </p14:xfrm>
          </p:contentPart>
        </mc:Choice>
        <mc:Fallback xmlns="">
          <p:pic>
            <p:nvPicPr>
              <p:cNvPr id="28" name="Freihand 27">
                <a:extLst>
                  <a:ext uri="{FF2B5EF4-FFF2-40B4-BE49-F238E27FC236}">
                    <a16:creationId xmlns:a16="http://schemas.microsoft.com/office/drawing/2014/main" id="{874FDD28-52CE-4B57-BCE1-08008F2D9526}"/>
                  </a:ext>
                </a:extLst>
              </p:cNvPr>
              <p:cNvPicPr/>
              <p:nvPr/>
            </p:nvPicPr>
            <p:blipFill>
              <a:blip r:embed="rId32"/>
              <a:stretch>
                <a:fillRect/>
              </a:stretch>
            </p:blipFill>
            <p:spPr>
              <a:xfrm>
                <a:off x="10598741" y="519152"/>
                <a:ext cx="185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Freihand 35">
                <a:extLst>
                  <a:ext uri="{FF2B5EF4-FFF2-40B4-BE49-F238E27FC236}">
                    <a16:creationId xmlns:a16="http://schemas.microsoft.com/office/drawing/2014/main" id="{E957D063-FA02-4AEA-AA7F-137FE8664258}"/>
                  </a:ext>
                </a:extLst>
              </p14:cNvPr>
              <p14:cNvContentPartPr/>
              <p14:nvPr/>
            </p14:nvContentPartPr>
            <p14:xfrm>
              <a:off x="11462381" y="692672"/>
              <a:ext cx="31320" cy="184680"/>
            </p14:xfrm>
          </p:contentPart>
        </mc:Choice>
        <mc:Fallback xmlns="">
          <p:pic>
            <p:nvPicPr>
              <p:cNvPr id="36" name="Freihand 35">
                <a:extLst>
                  <a:ext uri="{FF2B5EF4-FFF2-40B4-BE49-F238E27FC236}">
                    <a16:creationId xmlns:a16="http://schemas.microsoft.com/office/drawing/2014/main" id="{E957D063-FA02-4AEA-AA7F-137FE8664258}"/>
                  </a:ext>
                </a:extLst>
              </p:cNvPr>
              <p:cNvPicPr/>
              <p:nvPr/>
            </p:nvPicPr>
            <p:blipFill>
              <a:blip r:embed="rId34"/>
              <a:stretch>
                <a:fillRect/>
              </a:stretch>
            </p:blipFill>
            <p:spPr>
              <a:xfrm>
                <a:off x="11458061" y="688352"/>
                <a:ext cx="399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Freihand 36">
                <a:extLst>
                  <a:ext uri="{FF2B5EF4-FFF2-40B4-BE49-F238E27FC236}">
                    <a16:creationId xmlns:a16="http://schemas.microsoft.com/office/drawing/2014/main" id="{5B25D543-8C95-4595-8ADD-B3189582083C}"/>
                  </a:ext>
                </a:extLst>
              </p14:cNvPr>
              <p14:cNvContentPartPr/>
              <p14:nvPr/>
            </p14:nvContentPartPr>
            <p14:xfrm>
              <a:off x="11454101" y="911192"/>
              <a:ext cx="7560" cy="58680"/>
            </p14:xfrm>
          </p:contentPart>
        </mc:Choice>
        <mc:Fallback xmlns="">
          <p:pic>
            <p:nvPicPr>
              <p:cNvPr id="37" name="Freihand 36">
                <a:extLst>
                  <a:ext uri="{FF2B5EF4-FFF2-40B4-BE49-F238E27FC236}">
                    <a16:creationId xmlns:a16="http://schemas.microsoft.com/office/drawing/2014/main" id="{5B25D543-8C95-4595-8ADD-B3189582083C}"/>
                  </a:ext>
                </a:extLst>
              </p:cNvPr>
              <p:cNvPicPr/>
              <p:nvPr/>
            </p:nvPicPr>
            <p:blipFill>
              <a:blip r:embed="rId36"/>
              <a:stretch>
                <a:fillRect/>
              </a:stretch>
            </p:blipFill>
            <p:spPr>
              <a:xfrm>
                <a:off x="11449781" y="906872"/>
                <a:ext cx="16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Freihand 37">
                <a:extLst>
                  <a:ext uri="{FF2B5EF4-FFF2-40B4-BE49-F238E27FC236}">
                    <a16:creationId xmlns:a16="http://schemas.microsoft.com/office/drawing/2014/main" id="{C44A2791-943B-49EC-B2A2-904DF5B66358}"/>
                  </a:ext>
                </a:extLst>
              </p14:cNvPr>
              <p14:cNvContentPartPr/>
              <p14:nvPr/>
            </p14:nvContentPartPr>
            <p14:xfrm>
              <a:off x="11449061" y="1020272"/>
              <a:ext cx="12960" cy="148320"/>
            </p14:xfrm>
          </p:contentPart>
        </mc:Choice>
        <mc:Fallback xmlns="">
          <p:pic>
            <p:nvPicPr>
              <p:cNvPr id="38" name="Freihand 37">
                <a:extLst>
                  <a:ext uri="{FF2B5EF4-FFF2-40B4-BE49-F238E27FC236}">
                    <a16:creationId xmlns:a16="http://schemas.microsoft.com/office/drawing/2014/main" id="{C44A2791-943B-49EC-B2A2-904DF5B66358}"/>
                  </a:ext>
                </a:extLst>
              </p:cNvPr>
              <p:cNvPicPr/>
              <p:nvPr/>
            </p:nvPicPr>
            <p:blipFill>
              <a:blip r:embed="rId38"/>
              <a:stretch>
                <a:fillRect/>
              </a:stretch>
            </p:blipFill>
            <p:spPr>
              <a:xfrm>
                <a:off x="11444741" y="1015952"/>
                <a:ext cx="21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Freihand 38">
                <a:extLst>
                  <a:ext uri="{FF2B5EF4-FFF2-40B4-BE49-F238E27FC236}">
                    <a16:creationId xmlns:a16="http://schemas.microsoft.com/office/drawing/2014/main" id="{C15ADF42-409C-42B7-833C-62E566FC028B}"/>
                  </a:ext>
                </a:extLst>
              </p14:cNvPr>
              <p14:cNvContentPartPr/>
              <p14:nvPr/>
            </p14:nvContentPartPr>
            <p14:xfrm>
              <a:off x="11405501" y="677912"/>
              <a:ext cx="96840" cy="573480"/>
            </p14:xfrm>
          </p:contentPart>
        </mc:Choice>
        <mc:Fallback xmlns="">
          <p:pic>
            <p:nvPicPr>
              <p:cNvPr id="39" name="Freihand 38">
                <a:extLst>
                  <a:ext uri="{FF2B5EF4-FFF2-40B4-BE49-F238E27FC236}">
                    <a16:creationId xmlns:a16="http://schemas.microsoft.com/office/drawing/2014/main" id="{C15ADF42-409C-42B7-833C-62E566FC028B}"/>
                  </a:ext>
                </a:extLst>
              </p:cNvPr>
              <p:cNvPicPr/>
              <p:nvPr/>
            </p:nvPicPr>
            <p:blipFill>
              <a:blip r:embed="rId40"/>
              <a:stretch>
                <a:fillRect/>
              </a:stretch>
            </p:blipFill>
            <p:spPr>
              <a:xfrm>
                <a:off x="11401181" y="673592"/>
                <a:ext cx="10548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38A766D3-D64A-4E4E-B32D-C1B7FEEED4A1}"/>
                  </a:ext>
                </a:extLst>
              </p14:cNvPr>
              <p14:cNvContentPartPr/>
              <p14:nvPr/>
            </p14:nvContentPartPr>
            <p14:xfrm>
              <a:off x="11480381" y="387392"/>
              <a:ext cx="25560" cy="144360"/>
            </p14:xfrm>
          </p:contentPart>
        </mc:Choice>
        <mc:Fallback xmlns="">
          <p:pic>
            <p:nvPicPr>
              <p:cNvPr id="41" name="Freihand 40">
                <a:extLst>
                  <a:ext uri="{FF2B5EF4-FFF2-40B4-BE49-F238E27FC236}">
                    <a16:creationId xmlns:a16="http://schemas.microsoft.com/office/drawing/2014/main" id="{38A766D3-D64A-4E4E-B32D-C1B7FEEED4A1}"/>
                  </a:ext>
                </a:extLst>
              </p:cNvPr>
              <p:cNvPicPr/>
              <p:nvPr/>
            </p:nvPicPr>
            <p:blipFill>
              <a:blip r:embed="rId42"/>
              <a:stretch>
                <a:fillRect/>
              </a:stretch>
            </p:blipFill>
            <p:spPr>
              <a:xfrm>
                <a:off x="11476061" y="383072"/>
                <a:ext cx="342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D5C131EC-E4AA-4059-A29D-464D6F5A84DA}"/>
                  </a:ext>
                </a:extLst>
              </p14:cNvPr>
              <p14:cNvContentPartPr/>
              <p14:nvPr/>
            </p14:nvContentPartPr>
            <p14:xfrm>
              <a:off x="11513141" y="95072"/>
              <a:ext cx="19080" cy="152280"/>
            </p14:xfrm>
          </p:contentPart>
        </mc:Choice>
        <mc:Fallback xmlns="">
          <p:pic>
            <p:nvPicPr>
              <p:cNvPr id="42" name="Freihand 41">
                <a:extLst>
                  <a:ext uri="{FF2B5EF4-FFF2-40B4-BE49-F238E27FC236}">
                    <a16:creationId xmlns:a16="http://schemas.microsoft.com/office/drawing/2014/main" id="{D5C131EC-E4AA-4059-A29D-464D6F5A84DA}"/>
                  </a:ext>
                </a:extLst>
              </p:cNvPr>
              <p:cNvPicPr/>
              <p:nvPr/>
            </p:nvPicPr>
            <p:blipFill>
              <a:blip r:embed="rId44"/>
              <a:stretch>
                <a:fillRect/>
              </a:stretch>
            </p:blipFill>
            <p:spPr>
              <a:xfrm>
                <a:off x="11508821" y="90752"/>
                <a:ext cx="27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78D7A681-1A06-462E-9D9B-A441E8DFA7AC}"/>
                  </a:ext>
                </a:extLst>
              </p14:cNvPr>
              <p14:cNvContentPartPr/>
              <p14:nvPr/>
            </p14:nvContentPartPr>
            <p14:xfrm>
              <a:off x="11378861" y="488912"/>
              <a:ext cx="360" cy="360"/>
            </p14:xfrm>
          </p:contentPart>
        </mc:Choice>
        <mc:Fallback xmlns="">
          <p:pic>
            <p:nvPicPr>
              <p:cNvPr id="43" name="Freihand 42">
                <a:extLst>
                  <a:ext uri="{FF2B5EF4-FFF2-40B4-BE49-F238E27FC236}">
                    <a16:creationId xmlns:a16="http://schemas.microsoft.com/office/drawing/2014/main" id="{78D7A681-1A06-462E-9D9B-A441E8DFA7AC}"/>
                  </a:ext>
                </a:extLst>
              </p:cNvPr>
              <p:cNvPicPr/>
              <p:nvPr/>
            </p:nvPicPr>
            <p:blipFill>
              <a:blip r:embed="rId46"/>
              <a:stretch>
                <a:fillRect/>
              </a:stretch>
            </p:blipFill>
            <p:spPr>
              <a:xfrm>
                <a:off x="11374541" y="484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2C8961CB-9C92-49A9-98EF-78E97758F729}"/>
                  </a:ext>
                </a:extLst>
              </p14:cNvPr>
              <p14:cNvContentPartPr/>
              <p14:nvPr/>
            </p14:nvContentPartPr>
            <p14:xfrm>
              <a:off x="11377781" y="478112"/>
              <a:ext cx="83520" cy="21960"/>
            </p14:xfrm>
          </p:contentPart>
        </mc:Choice>
        <mc:Fallback xmlns="">
          <p:pic>
            <p:nvPicPr>
              <p:cNvPr id="44" name="Freihand 43">
                <a:extLst>
                  <a:ext uri="{FF2B5EF4-FFF2-40B4-BE49-F238E27FC236}">
                    <a16:creationId xmlns:a16="http://schemas.microsoft.com/office/drawing/2014/main" id="{2C8961CB-9C92-49A9-98EF-78E97758F729}"/>
                  </a:ext>
                </a:extLst>
              </p:cNvPr>
              <p:cNvPicPr/>
              <p:nvPr/>
            </p:nvPicPr>
            <p:blipFill>
              <a:blip r:embed="rId48"/>
              <a:stretch>
                <a:fillRect/>
              </a:stretch>
            </p:blipFill>
            <p:spPr>
              <a:xfrm>
                <a:off x="11373461" y="473792"/>
                <a:ext cx="92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Freihand 45">
                <a:extLst>
                  <a:ext uri="{FF2B5EF4-FFF2-40B4-BE49-F238E27FC236}">
                    <a16:creationId xmlns:a16="http://schemas.microsoft.com/office/drawing/2014/main" id="{9E30F1EC-7FF5-4B7D-968C-6168301B07C7}"/>
                  </a:ext>
                </a:extLst>
              </p14:cNvPr>
              <p14:cNvContentPartPr/>
              <p14:nvPr/>
            </p14:nvContentPartPr>
            <p14:xfrm>
              <a:off x="11428901" y="289112"/>
              <a:ext cx="3600" cy="84600"/>
            </p14:xfrm>
          </p:contentPart>
        </mc:Choice>
        <mc:Fallback xmlns="">
          <p:pic>
            <p:nvPicPr>
              <p:cNvPr id="46" name="Freihand 45">
                <a:extLst>
                  <a:ext uri="{FF2B5EF4-FFF2-40B4-BE49-F238E27FC236}">
                    <a16:creationId xmlns:a16="http://schemas.microsoft.com/office/drawing/2014/main" id="{9E30F1EC-7FF5-4B7D-968C-6168301B07C7}"/>
                  </a:ext>
                </a:extLst>
              </p:cNvPr>
              <p:cNvPicPr/>
              <p:nvPr/>
            </p:nvPicPr>
            <p:blipFill>
              <a:blip r:embed="rId50"/>
              <a:stretch>
                <a:fillRect/>
              </a:stretch>
            </p:blipFill>
            <p:spPr>
              <a:xfrm>
                <a:off x="11424581" y="284792"/>
                <a:ext cx="12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Freihand 46">
                <a:extLst>
                  <a:ext uri="{FF2B5EF4-FFF2-40B4-BE49-F238E27FC236}">
                    <a16:creationId xmlns:a16="http://schemas.microsoft.com/office/drawing/2014/main" id="{2B9A3671-1DBF-4059-9D00-ADE635AB5F6C}"/>
                  </a:ext>
                </a:extLst>
              </p14:cNvPr>
              <p14:cNvContentPartPr/>
              <p14:nvPr/>
            </p14:nvContentPartPr>
            <p14:xfrm>
              <a:off x="11385341" y="334832"/>
              <a:ext cx="85680" cy="85680"/>
            </p14:xfrm>
          </p:contentPart>
        </mc:Choice>
        <mc:Fallback xmlns="">
          <p:pic>
            <p:nvPicPr>
              <p:cNvPr id="47" name="Freihand 46">
                <a:extLst>
                  <a:ext uri="{FF2B5EF4-FFF2-40B4-BE49-F238E27FC236}">
                    <a16:creationId xmlns:a16="http://schemas.microsoft.com/office/drawing/2014/main" id="{2B9A3671-1DBF-4059-9D00-ADE635AB5F6C}"/>
                  </a:ext>
                </a:extLst>
              </p:cNvPr>
              <p:cNvPicPr/>
              <p:nvPr/>
            </p:nvPicPr>
            <p:blipFill>
              <a:blip r:embed="rId52"/>
              <a:stretch>
                <a:fillRect/>
              </a:stretch>
            </p:blipFill>
            <p:spPr>
              <a:xfrm>
                <a:off x="11381021" y="330512"/>
                <a:ext cx="94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Freihand 47">
                <a:extLst>
                  <a:ext uri="{FF2B5EF4-FFF2-40B4-BE49-F238E27FC236}">
                    <a16:creationId xmlns:a16="http://schemas.microsoft.com/office/drawing/2014/main" id="{FCEAAF12-5FF4-4E9B-ABD4-4597864FCAA1}"/>
                  </a:ext>
                </a:extLst>
              </p14:cNvPr>
              <p14:cNvContentPartPr/>
              <p14:nvPr/>
            </p14:nvContentPartPr>
            <p14:xfrm>
              <a:off x="11226581" y="86432"/>
              <a:ext cx="335520" cy="142200"/>
            </p14:xfrm>
          </p:contentPart>
        </mc:Choice>
        <mc:Fallback xmlns="">
          <p:pic>
            <p:nvPicPr>
              <p:cNvPr id="48" name="Freihand 47">
                <a:extLst>
                  <a:ext uri="{FF2B5EF4-FFF2-40B4-BE49-F238E27FC236}">
                    <a16:creationId xmlns:a16="http://schemas.microsoft.com/office/drawing/2014/main" id="{FCEAAF12-5FF4-4E9B-ABD4-4597864FCAA1}"/>
                  </a:ext>
                </a:extLst>
              </p:cNvPr>
              <p:cNvPicPr/>
              <p:nvPr/>
            </p:nvPicPr>
            <p:blipFill>
              <a:blip r:embed="rId54"/>
              <a:stretch>
                <a:fillRect/>
              </a:stretch>
            </p:blipFill>
            <p:spPr>
              <a:xfrm>
                <a:off x="11222261" y="82112"/>
                <a:ext cx="344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 name="Freihand 48">
                <a:extLst>
                  <a:ext uri="{FF2B5EF4-FFF2-40B4-BE49-F238E27FC236}">
                    <a16:creationId xmlns:a16="http://schemas.microsoft.com/office/drawing/2014/main" id="{4B969321-7345-49C8-9B49-2E1E10261FDC}"/>
                  </a:ext>
                </a:extLst>
              </p14:cNvPr>
              <p14:cNvContentPartPr/>
              <p14:nvPr/>
            </p14:nvContentPartPr>
            <p14:xfrm>
              <a:off x="11478581" y="130712"/>
              <a:ext cx="29160" cy="720"/>
            </p14:xfrm>
          </p:contentPart>
        </mc:Choice>
        <mc:Fallback xmlns="">
          <p:pic>
            <p:nvPicPr>
              <p:cNvPr id="49" name="Freihand 48">
                <a:extLst>
                  <a:ext uri="{FF2B5EF4-FFF2-40B4-BE49-F238E27FC236}">
                    <a16:creationId xmlns:a16="http://schemas.microsoft.com/office/drawing/2014/main" id="{4B969321-7345-49C8-9B49-2E1E10261FDC}"/>
                  </a:ext>
                </a:extLst>
              </p:cNvPr>
              <p:cNvPicPr/>
              <p:nvPr/>
            </p:nvPicPr>
            <p:blipFill>
              <a:blip r:embed="rId56"/>
              <a:stretch>
                <a:fillRect/>
              </a:stretch>
            </p:blipFill>
            <p:spPr>
              <a:xfrm>
                <a:off x="11474261" y="126392"/>
                <a:ext cx="378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0" name="Freihand 49">
                <a:extLst>
                  <a:ext uri="{FF2B5EF4-FFF2-40B4-BE49-F238E27FC236}">
                    <a16:creationId xmlns:a16="http://schemas.microsoft.com/office/drawing/2014/main" id="{E4B3DFC5-97CA-49C0-BE5B-E95CDA4CA8C8}"/>
                  </a:ext>
                </a:extLst>
              </p14:cNvPr>
              <p14:cNvContentPartPr/>
              <p14:nvPr/>
            </p14:nvContentPartPr>
            <p14:xfrm>
              <a:off x="11566781" y="89312"/>
              <a:ext cx="76680" cy="126720"/>
            </p14:xfrm>
          </p:contentPart>
        </mc:Choice>
        <mc:Fallback xmlns="">
          <p:pic>
            <p:nvPicPr>
              <p:cNvPr id="50" name="Freihand 49">
                <a:extLst>
                  <a:ext uri="{FF2B5EF4-FFF2-40B4-BE49-F238E27FC236}">
                    <a16:creationId xmlns:a16="http://schemas.microsoft.com/office/drawing/2014/main" id="{E4B3DFC5-97CA-49C0-BE5B-E95CDA4CA8C8}"/>
                  </a:ext>
                </a:extLst>
              </p:cNvPr>
              <p:cNvPicPr/>
              <p:nvPr/>
            </p:nvPicPr>
            <p:blipFill>
              <a:blip r:embed="rId58"/>
              <a:stretch>
                <a:fillRect/>
              </a:stretch>
            </p:blipFill>
            <p:spPr>
              <a:xfrm>
                <a:off x="11562461" y="84992"/>
                <a:ext cx="85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Freihand 50">
                <a:extLst>
                  <a:ext uri="{FF2B5EF4-FFF2-40B4-BE49-F238E27FC236}">
                    <a16:creationId xmlns:a16="http://schemas.microsoft.com/office/drawing/2014/main" id="{64E2472D-81F8-4F81-8BE5-183D587BBB23}"/>
                  </a:ext>
                </a:extLst>
              </p14:cNvPr>
              <p14:cNvContentPartPr/>
              <p14:nvPr/>
            </p14:nvContentPartPr>
            <p14:xfrm>
              <a:off x="11654621" y="138272"/>
              <a:ext cx="70560" cy="55800"/>
            </p14:xfrm>
          </p:contentPart>
        </mc:Choice>
        <mc:Fallback xmlns="">
          <p:pic>
            <p:nvPicPr>
              <p:cNvPr id="51" name="Freihand 50">
                <a:extLst>
                  <a:ext uri="{FF2B5EF4-FFF2-40B4-BE49-F238E27FC236}">
                    <a16:creationId xmlns:a16="http://schemas.microsoft.com/office/drawing/2014/main" id="{64E2472D-81F8-4F81-8BE5-183D587BBB23}"/>
                  </a:ext>
                </a:extLst>
              </p:cNvPr>
              <p:cNvPicPr/>
              <p:nvPr/>
            </p:nvPicPr>
            <p:blipFill>
              <a:blip r:embed="rId60"/>
              <a:stretch>
                <a:fillRect/>
              </a:stretch>
            </p:blipFill>
            <p:spPr>
              <a:xfrm>
                <a:off x="11650301" y="133952"/>
                <a:ext cx="79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48501FB4-E553-4ABA-8462-B0E9910DBEAB}"/>
                  </a:ext>
                </a:extLst>
              </p14:cNvPr>
              <p14:cNvContentPartPr/>
              <p14:nvPr/>
            </p14:nvContentPartPr>
            <p14:xfrm>
              <a:off x="11702861" y="109112"/>
              <a:ext cx="67680" cy="92520"/>
            </p14:xfrm>
          </p:contentPart>
        </mc:Choice>
        <mc:Fallback xmlns="">
          <p:pic>
            <p:nvPicPr>
              <p:cNvPr id="52" name="Freihand 51">
                <a:extLst>
                  <a:ext uri="{FF2B5EF4-FFF2-40B4-BE49-F238E27FC236}">
                    <a16:creationId xmlns:a16="http://schemas.microsoft.com/office/drawing/2014/main" id="{48501FB4-E553-4ABA-8462-B0E9910DBEAB}"/>
                  </a:ext>
                </a:extLst>
              </p:cNvPr>
              <p:cNvPicPr/>
              <p:nvPr/>
            </p:nvPicPr>
            <p:blipFill>
              <a:blip r:embed="rId62"/>
              <a:stretch>
                <a:fillRect/>
              </a:stretch>
            </p:blipFill>
            <p:spPr>
              <a:xfrm>
                <a:off x="11698541" y="104792"/>
                <a:ext cx="76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AE2BD4B2-0B9B-4EF0-8A2E-FF86249A1021}"/>
                  </a:ext>
                </a:extLst>
              </p14:cNvPr>
              <p14:cNvContentPartPr/>
              <p14:nvPr/>
            </p14:nvContentPartPr>
            <p14:xfrm>
              <a:off x="11213261" y="239792"/>
              <a:ext cx="654840" cy="80280"/>
            </p14:xfrm>
          </p:contentPart>
        </mc:Choice>
        <mc:Fallback xmlns="">
          <p:pic>
            <p:nvPicPr>
              <p:cNvPr id="53" name="Freihand 52">
                <a:extLst>
                  <a:ext uri="{FF2B5EF4-FFF2-40B4-BE49-F238E27FC236}">
                    <a16:creationId xmlns:a16="http://schemas.microsoft.com/office/drawing/2014/main" id="{AE2BD4B2-0B9B-4EF0-8A2E-FF86249A1021}"/>
                  </a:ext>
                </a:extLst>
              </p:cNvPr>
              <p:cNvPicPr/>
              <p:nvPr/>
            </p:nvPicPr>
            <p:blipFill>
              <a:blip r:embed="rId64"/>
              <a:stretch>
                <a:fillRect/>
              </a:stretch>
            </p:blipFill>
            <p:spPr>
              <a:xfrm>
                <a:off x="11208941" y="235472"/>
                <a:ext cx="663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5" name="Freihand 54">
                <a:extLst>
                  <a:ext uri="{FF2B5EF4-FFF2-40B4-BE49-F238E27FC236}">
                    <a16:creationId xmlns:a16="http://schemas.microsoft.com/office/drawing/2014/main" id="{FCD39A17-E243-4E19-96BA-78214BDF8555}"/>
                  </a:ext>
                </a:extLst>
              </p14:cNvPr>
              <p14:cNvContentPartPr/>
              <p14:nvPr/>
            </p14:nvContentPartPr>
            <p14:xfrm>
              <a:off x="10279061" y="-48208"/>
              <a:ext cx="1974240" cy="1667520"/>
            </p14:xfrm>
          </p:contentPart>
        </mc:Choice>
        <mc:Fallback xmlns="">
          <p:pic>
            <p:nvPicPr>
              <p:cNvPr id="55" name="Freihand 54">
                <a:extLst>
                  <a:ext uri="{FF2B5EF4-FFF2-40B4-BE49-F238E27FC236}">
                    <a16:creationId xmlns:a16="http://schemas.microsoft.com/office/drawing/2014/main" id="{FCD39A17-E243-4E19-96BA-78214BDF8555}"/>
                  </a:ext>
                </a:extLst>
              </p:cNvPr>
              <p:cNvPicPr/>
              <p:nvPr/>
            </p:nvPicPr>
            <p:blipFill>
              <a:blip r:embed="rId66"/>
              <a:stretch>
                <a:fillRect/>
              </a:stretch>
            </p:blipFill>
            <p:spPr>
              <a:xfrm>
                <a:off x="10274741" y="-52528"/>
                <a:ext cx="1982880" cy="1676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7" name="Freihand 56">
                <a:extLst>
                  <a:ext uri="{FF2B5EF4-FFF2-40B4-BE49-F238E27FC236}">
                    <a16:creationId xmlns:a16="http://schemas.microsoft.com/office/drawing/2014/main" id="{9CA91B82-C87E-4C4A-9255-4B501099EC12}"/>
                  </a:ext>
                </a:extLst>
              </p14:cNvPr>
              <p14:cNvContentPartPr/>
              <p14:nvPr/>
            </p14:nvContentPartPr>
            <p14:xfrm>
              <a:off x="227861" y="1576920"/>
              <a:ext cx="9971280" cy="126720"/>
            </p14:xfrm>
          </p:contentPart>
        </mc:Choice>
        <mc:Fallback xmlns="">
          <p:pic>
            <p:nvPicPr>
              <p:cNvPr id="57" name="Freihand 56">
                <a:extLst>
                  <a:ext uri="{FF2B5EF4-FFF2-40B4-BE49-F238E27FC236}">
                    <a16:creationId xmlns:a16="http://schemas.microsoft.com/office/drawing/2014/main" id="{9CA91B82-C87E-4C4A-9255-4B501099EC12}"/>
                  </a:ext>
                </a:extLst>
              </p:cNvPr>
              <p:cNvPicPr/>
              <p:nvPr/>
            </p:nvPicPr>
            <p:blipFill>
              <a:blip r:embed="rId68"/>
              <a:stretch>
                <a:fillRect/>
              </a:stretch>
            </p:blipFill>
            <p:spPr>
              <a:xfrm>
                <a:off x="223541" y="1572600"/>
                <a:ext cx="9979920" cy="135360"/>
              </a:xfrm>
              <a:prstGeom prst="rect">
                <a:avLst/>
              </a:prstGeom>
            </p:spPr>
          </p:pic>
        </mc:Fallback>
      </mc:AlternateContent>
      <p:grpSp>
        <p:nvGrpSpPr>
          <p:cNvPr id="59" name="Gruppieren 58">
            <a:extLst>
              <a:ext uri="{FF2B5EF4-FFF2-40B4-BE49-F238E27FC236}">
                <a16:creationId xmlns:a16="http://schemas.microsoft.com/office/drawing/2014/main" id="{C911665F-A4E2-469F-BDD8-75B68D60A7CA}"/>
              </a:ext>
            </a:extLst>
          </p:cNvPr>
          <p:cNvGrpSpPr/>
          <p:nvPr/>
        </p:nvGrpSpPr>
        <p:grpSpPr>
          <a:xfrm>
            <a:off x="9678581" y="755672"/>
            <a:ext cx="982080" cy="483928"/>
            <a:chOff x="9678581" y="755672"/>
            <a:chExt cx="982080" cy="483928"/>
          </a:xfrm>
        </p:grpSpPr>
        <mc:AlternateContent xmlns:mc="http://schemas.openxmlformats.org/markup-compatibility/2006" xmlns:p14="http://schemas.microsoft.com/office/powerpoint/2010/main">
          <mc:Choice Requires="p14">
            <p:contentPart p14:bwMode="auto" r:id="rId69">
              <p14:nvContentPartPr>
                <p14:cNvPr id="2" name="Freihand 1">
                  <a:extLst>
                    <a:ext uri="{FF2B5EF4-FFF2-40B4-BE49-F238E27FC236}">
                      <a16:creationId xmlns:a16="http://schemas.microsoft.com/office/drawing/2014/main" id="{3D68CB5E-C82A-4C38-891B-2C190EAB00CA}"/>
                    </a:ext>
                  </a:extLst>
                </p14:cNvPr>
                <p14:cNvContentPartPr/>
                <p14:nvPr/>
              </p14:nvContentPartPr>
              <p14:xfrm>
                <a:off x="9812501" y="1009832"/>
                <a:ext cx="119520" cy="188280"/>
              </p14:xfrm>
            </p:contentPart>
          </mc:Choice>
          <mc:Fallback xmlns="">
            <p:pic>
              <p:nvPicPr>
                <p:cNvPr id="2" name="Freihand 1">
                  <a:extLst>
                    <a:ext uri="{FF2B5EF4-FFF2-40B4-BE49-F238E27FC236}">
                      <a16:creationId xmlns:a16="http://schemas.microsoft.com/office/drawing/2014/main" id="{3D68CB5E-C82A-4C38-891B-2C190EAB00CA}"/>
                    </a:ext>
                  </a:extLst>
                </p:cNvPr>
                <p:cNvPicPr/>
                <p:nvPr/>
              </p:nvPicPr>
              <p:blipFill>
                <a:blip r:embed="rId70"/>
                <a:stretch>
                  <a:fillRect/>
                </a:stretch>
              </p:blipFill>
              <p:spPr>
                <a:xfrm>
                  <a:off x="9808181" y="1005512"/>
                  <a:ext cx="1281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 name="Freihand 2">
                  <a:extLst>
                    <a:ext uri="{FF2B5EF4-FFF2-40B4-BE49-F238E27FC236}">
                      <a16:creationId xmlns:a16="http://schemas.microsoft.com/office/drawing/2014/main" id="{9404F7C0-8562-4804-9E5B-C89CA9083EAA}"/>
                    </a:ext>
                  </a:extLst>
                </p14:cNvPr>
                <p14:cNvContentPartPr/>
                <p14:nvPr/>
              </p14:nvContentPartPr>
              <p14:xfrm>
                <a:off x="9968021" y="969512"/>
                <a:ext cx="52920" cy="67320"/>
              </p14:xfrm>
            </p:contentPart>
          </mc:Choice>
          <mc:Fallback xmlns="">
            <p:pic>
              <p:nvPicPr>
                <p:cNvPr id="3" name="Freihand 2">
                  <a:extLst>
                    <a:ext uri="{FF2B5EF4-FFF2-40B4-BE49-F238E27FC236}">
                      <a16:creationId xmlns:a16="http://schemas.microsoft.com/office/drawing/2014/main" id="{9404F7C0-8562-4804-9E5B-C89CA9083EAA}"/>
                    </a:ext>
                  </a:extLst>
                </p:cNvPr>
                <p:cNvPicPr/>
                <p:nvPr/>
              </p:nvPicPr>
              <p:blipFill>
                <a:blip r:embed="rId72"/>
                <a:stretch>
                  <a:fillRect/>
                </a:stretch>
              </p:blipFill>
              <p:spPr>
                <a:xfrm>
                  <a:off x="9963701" y="965192"/>
                  <a:ext cx="61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 name="Freihand 3">
                  <a:extLst>
                    <a:ext uri="{FF2B5EF4-FFF2-40B4-BE49-F238E27FC236}">
                      <a16:creationId xmlns:a16="http://schemas.microsoft.com/office/drawing/2014/main" id="{643396CE-3B3D-4A75-8616-91FE5F532C1B}"/>
                    </a:ext>
                  </a:extLst>
                </p14:cNvPr>
                <p14:cNvContentPartPr/>
                <p14:nvPr/>
              </p14:nvContentPartPr>
              <p14:xfrm>
                <a:off x="10045421" y="933872"/>
                <a:ext cx="85680" cy="82440"/>
              </p14:xfrm>
            </p:contentPart>
          </mc:Choice>
          <mc:Fallback xmlns="">
            <p:pic>
              <p:nvPicPr>
                <p:cNvPr id="4" name="Freihand 3">
                  <a:extLst>
                    <a:ext uri="{FF2B5EF4-FFF2-40B4-BE49-F238E27FC236}">
                      <a16:creationId xmlns:a16="http://schemas.microsoft.com/office/drawing/2014/main" id="{643396CE-3B3D-4A75-8616-91FE5F532C1B}"/>
                    </a:ext>
                  </a:extLst>
                </p:cNvPr>
                <p:cNvPicPr/>
                <p:nvPr/>
              </p:nvPicPr>
              <p:blipFill>
                <a:blip r:embed="rId74"/>
                <a:stretch>
                  <a:fillRect/>
                </a:stretch>
              </p:blipFill>
              <p:spPr>
                <a:xfrm>
                  <a:off x="10041101" y="929552"/>
                  <a:ext cx="94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 name="Freihand 4">
                  <a:extLst>
                    <a:ext uri="{FF2B5EF4-FFF2-40B4-BE49-F238E27FC236}">
                      <a16:creationId xmlns:a16="http://schemas.microsoft.com/office/drawing/2014/main" id="{C7028BE5-16D4-4D7C-97CD-920DED7799FE}"/>
                    </a:ext>
                  </a:extLst>
                </p14:cNvPr>
                <p14:cNvContentPartPr/>
                <p14:nvPr/>
              </p14:nvContentPartPr>
              <p14:xfrm>
                <a:off x="10151261" y="905072"/>
                <a:ext cx="20160" cy="84600"/>
              </p14:xfrm>
            </p:contentPart>
          </mc:Choice>
          <mc:Fallback xmlns="">
            <p:pic>
              <p:nvPicPr>
                <p:cNvPr id="5" name="Freihand 4">
                  <a:extLst>
                    <a:ext uri="{FF2B5EF4-FFF2-40B4-BE49-F238E27FC236}">
                      <a16:creationId xmlns:a16="http://schemas.microsoft.com/office/drawing/2014/main" id="{C7028BE5-16D4-4D7C-97CD-920DED7799FE}"/>
                    </a:ext>
                  </a:extLst>
                </p:cNvPr>
                <p:cNvPicPr/>
                <p:nvPr/>
              </p:nvPicPr>
              <p:blipFill>
                <a:blip r:embed="rId76"/>
                <a:stretch>
                  <a:fillRect/>
                </a:stretch>
              </p:blipFill>
              <p:spPr>
                <a:xfrm>
                  <a:off x="10146941" y="900752"/>
                  <a:ext cx="28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 name="Freihand 7">
                  <a:extLst>
                    <a:ext uri="{FF2B5EF4-FFF2-40B4-BE49-F238E27FC236}">
                      <a16:creationId xmlns:a16="http://schemas.microsoft.com/office/drawing/2014/main" id="{678931FF-671D-44CB-A6F4-87F71830DB52}"/>
                    </a:ext>
                  </a:extLst>
                </p14:cNvPr>
                <p14:cNvContentPartPr/>
                <p14:nvPr/>
              </p14:nvContentPartPr>
              <p14:xfrm>
                <a:off x="10190501" y="797792"/>
                <a:ext cx="194040" cy="173160"/>
              </p14:xfrm>
            </p:contentPart>
          </mc:Choice>
          <mc:Fallback xmlns="">
            <p:pic>
              <p:nvPicPr>
                <p:cNvPr id="8" name="Freihand 7">
                  <a:extLst>
                    <a:ext uri="{FF2B5EF4-FFF2-40B4-BE49-F238E27FC236}">
                      <a16:creationId xmlns:a16="http://schemas.microsoft.com/office/drawing/2014/main" id="{678931FF-671D-44CB-A6F4-87F71830DB52}"/>
                    </a:ext>
                  </a:extLst>
                </p:cNvPr>
                <p:cNvPicPr/>
                <p:nvPr/>
              </p:nvPicPr>
              <p:blipFill>
                <a:blip r:embed="rId78"/>
                <a:stretch>
                  <a:fillRect/>
                </a:stretch>
              </p:blipFill>
              <p:spPr>
                <a:xfrm>
                  <a:off x="10186181" y="793472"/>
                  <a:ext cx="202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 name="Freihand 8">
                  <a:extLst>
                    <a:ext uri="{FF2B5EF4-FFF2-40B4-BE49-F238E27FC236}">
                      <a16:creationId xmlns:a16="http://schemas.microsoft.com/office/drawing/2014/main" id="{F7878AE3-7D57-49E9-8CE2-E5DAD9E04E9B}"/>
                    </a:ext>
                  </a:extLst>
                </p14:cNvPr>
                <p14:cNvContentPartPr/>
                <p14:nvPr/>
              </p14:nvContentPartPr>
              <p14:xfrm>
                <a:off x="10277981" y="755672"/>
                <a:ext cx="2160" cy="720"/>
              </p14:xfrm>
            </p:contentPart>
          </mc:Choice>
          <mc:Fallback xmlns="">
            <p:pic>
              <p:nvPicPr>
                <p:cNvPr id="9" name="Freihand 8">
                  <a:extLst>
                    <a:ext uri="{FF2B5EF4-FFF2-40B4-BE49-F238E27FC236}">
                      <a16:creationId xmlns:a16="http://schemas.microsoft.com/office/drawing/2014/main" id="{F7878AE3-7D57-49E9-8CE2-E5DAD9E04E9B}"/>
                    </a:ext>
                  </a:extLst>
                </p:cNvPr>
                <p:cNvPicPr/>
                <p:nvPr/>
              </p:nvPicPr>
              <p:blipFill>
                <a:blip r:embed="rId80"/>
                <a:stretch>
                  <a:fillRect/>
                </a:stretch>
              </p:blipFill>
              <p:spPr>
                <a:xfrm>
                  <a:off x="10273661" y="751352"/>
                  <a:ext cx="108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 name="Freihand 10">
                  <a:extLst>
                    <a:ext uri="{FF2B5EF4-FFF2-40B4-BE49-F238E27FC236}">
                      <a16:creationId xmlns:a16="http://schemas.microsoft.com/office/drawing/2014/main" id="{0A94883F-DF17-4B37-88DC-F81ABA606572}"/>
                    </a:ext>
                  </a:extLst>
                </p14:cNvPr>
                <p14:cNvContentPartPr/>
                <p14:nvPr/>
              </p14:nvContentPartPr>
              <p14:xfrm>
                <a:off x="10116701" y="757832"/>
                <a:ext cx="360" cy="360"/>
              </p14:xfrm>
            </p:contentPart>
          </mc:Choice>
          <mc:Fallback xmlns="">
            <p:pic>
              <p:nvPicPr>
                <p:cNvPr id="11" name="Freihand 10">
                  <a:extLst>
                    <a:ext uri="{FF2B5EF4-FFF2-40B4-BE49-F238E27FC236}">
                      <a16:creationId xmlns:a16="http://schemas.microsoft.com/office/drawing/2014/main" id="{0A94883F-DF17-4B37-88DC-F81ABA606572}"/>
                    </a:ext>
                  </a:extLst>
                </p:cNvPr>
                <p:cNvPicPr/>
                <p:nvPr/>
              </p:nvPicPr>
              <p:blipFill>
                <a:blip r:embed="rId46"/>
                <a:stretch>
                  <a:fillRect/>
                </a:stretch>
              </p:blipFill>
              <p:spPr>
                <a:xfrm>
                  <a:off x="10112381" y="753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Freihand 57">
                  <a:extLst>
                    <a:ext uri="{FF2B5EF4-FFF2-40B4-BE49-F238E27FC236}">
                      <a16:creationId xmlns:a16="http://schemas.microsoft.com/office/drawing/2014/main" id="{0F2E6037-68BB-448F-AEBA-EEAEBB763C26}"/>
                    </a:ext>
                  </a:extLst>
                </p14:cNvPr>
                <p14:cNvContentPartPr/>
                <p14:nvPr/>
              </p14:nvContentPartPr>
              <p14:xfrm>
                <a:off x="9678581" y="977160"/>
                <a:ext cx="982080" cy="262440"/>
              </p14:xfrm>
            </p:contentPart>
          </mc:Choice>
          <mc:Fallback xmlns="">
            <p:pic>
              <p:nvPicPr>
                <p:cNvPr id="58" name="Freihand 57">
                  <a:extLst>
                    <a:ext uri="{FF2B5EF4-FFF2-40B4-BE49-F238E27FC236}">
                      <a16:creationId xmlns:a16="http://schemas.microsoft.com/office/drawing/2014/main" id="{0F2E6037-68BB-448F-AEBA-EEAEBB763C26}"/>
                    </a:ext>
                  </a:extLst>
                </p:cNvPr>
                <p:cNvPicPr/>
                <p:nvPr/>
              </p:nvPicPr>
              <p:blipFill>
                <a:blip r:embed="rId83"/>
                <a:stretch>
                  <a:fillRect/>
                </a:stretch>
              </p:blipFill>
              <p:spPr>
                <a:xfrm>
                  <a:off x="9674261" y="972840"/>
                  <a:ext cx="990720" cy="27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60" name="Freihand 59">
                <a:extLst>
                  <a:ext uri="{FF2B5EF4-FFF2-40B4-BE49-F238E27FC236}">
                    <a16:creationId xmlns:a16="http://schemas.microsoft.com/office/drawing/2014/main" id="{240C7373-566A-4D71-8C9B-A68394CB9959}"/>
                  </a:ext>
                </a:extLst>
              </p14:cNvPr>
              <p14:cNvContentPartPr/>
              <p14:nvPr/>
            </p14:nvContentPartPr>
            <p14:xfrm>
              <a:off x="1013021" y="2564040"/>
              <a:ext cx="1071720" cy="65160"/>
            </p14:xfrm>
          </p:contentPart>
        </mc:Choice>
        <mc:Fallback xmlns="">
          <p:pic>
            <p:nvPicPr>
              <p:cNvPr id="60" name="Freihand 59">
                <a:extLst>
                  <a:ext uri="{FF2B5EF4-FFF2-40B4-BE49-F238E27FC236}">
                    <a16:creationId xmlns:a16="http://schemas.microsoft.com/office/drawing/2014/main" id="{240C7373-566A-4D71-8C9B-A68394CB9959}"/>
                  </a:ext>
                </a:extLst>
              </p:cNvPr>
              <p:cNvPicPr/>
              <p:nvPr/>
            </p:nvPicPr>
            <p:blipFill>
              <a:blip r:embed="rId85"/>
              <a:stretch>
                <a:fillRect/>
              </a:stretch>
            </p:blipFill>
            <p:spPr>
              <a:xfrm>
                <a:off x="1008701" y="2559720"/>
                <a:ext cx="1080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Freihand 60">
                <a:extLst>
                  <a:ext uri="{FF2B5EF4-FFF2-40B4-BE49-F238E27FC236}">
                    <a16:creationId xmlns:a16="http://schemas.microsoft.com/office/drawing/2014/main" id="{B8C0FD38-1127-4DD5-9A71-D8B1B4999648}"/>
                  </a:ext>
                </a:extLst>
              </p14:cNvPr>
              <p14:cNvContentPartPr/>
              <p14:nvPr/>
            </p14:nvContentPartPr>
            <p14:xfrm>
              <a:off x="4075541" y="2644320"/>
              <a:ext cx="2875320" cy="46080"/>
            </p14:xfrm>
          </p:contentPart>
        </mc:Choice>
        <mc:Fallback xmlns="">
          <p:pic>
            <p:nvPicPr>
              <p:cNvPr id="61" name="Freihand 60">
                <a:extLst>
                  <a:ext uri="{FF2B5EF4-FFF2-40B4-BE49-F238E27FC236}">
                    <a16:creationId xmlns:a16="http://schemas.microsoft.com/office/drawing/2014/main" id="{B8C0FD38-1127-4DD5-9A71-D8B1B4999648}"/>
                  </a:ext>
                </a:extLst>
              </p:cNvPr>
              <p:cNvPicPr/>
              <p:nvPr/>
            </p:nvPicPr>
            <p:blipFill>
              <a:blip r:embed="rId87"/>
              <a:stretch>
                <a:fillRect/>
              </a:stretch>
            </p:blipFill>
            <p:spPr>
              <a:xfrm>
                <a:off x="4071221" y="2640000"/>
                <a:ext cx="2883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Freihand 61">
                <a:extLst>
                  <a:ext uri="{FF2B5EF4-FFF2-40B4-BE49-F238E27FC236}">
                    <a16:creationId xmlns:a16="http://schemas.microsoft.com/office/drawing/2014/main" id="{1923D275-EA91-4D18-A8B5-6BC28A4FF5B0}"/>
                  </a:ext>
                </a:extLst>
              </p14:cNvPr>
              <p14:cNvContentPartPr/>
              <p14:nvPr/>
            </p14:nvContentPartPr>
            <p14:xfrm>
              <a:off x="3238181" y="2155080"/>
              <a:ext cx="4172400" cy="117720"/>
            </p14:xfrm>
          </p:contentPart>
        </mc:Choice>
        <mc:Fallback xmlns="">
          <p:pic>
            <p:nvPicPr>
              <p:cNvPr id="62" name="Freihand 61">
                <a:extLst>
                  <a:ext uri="{FF2B5EF4-FFF2-40B4-BE49-F238E27FC236}">
                    <a16:creationId xmlns:a16="http://schemas.microsoft.com/office/drawing/2014/main" id="{1923D275-EA91-4D18-A8B5-6BC28A4FF5B0}"/>
                  </a:ext>
                </a:extLst>
              </p:cNvPr>
              <p:cNvPicPr/>
              <p:nvPr/>
            </p:nvPicPr>
            <p:blipFill>
              <a:blip r:embed="rId89"/>
              <a:stretch>
                <a:fillRect/>
              </a:stretch>
            </p:blipFill>
            <p:spPr>
              <a:xfrm>
                <a:off x="3233501" y="2150760"/>
                <a:ext cx="4181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Freihand 62">
                <a:extLst>
                  <a:ext uri="{FF2B5EF4-FFF2-40B4-BE49-F238E27FC236}">
                    <a16:creationId xmlns:a16="http://schemas.microsoft.com/office/drawing/2014/main" id="{C2E93EC9-583D-420F-9775-466BE7E29E54}"/>
                  </a:ext>
                </a:extLst>
              </p14:cNvPr>
              <p14:cNvContentPartPr/>
              <p14:nvPr/>
            </p14:nvContentPartPr>
            <p14:xfrm>
              <a:off x="940301" y="2200080"/>
              <a:ext cx="1288080" cy="641520"/>
            </p14:xfrm>
          </p:contentPart>
        </mc:Choice>
        <mc:Fallback xmlns="">
          <p:pic>
            <p:nvPicPr>
              <p:cNvPr id="63" name="Freihand 62">
                <a:extLst>
                  <a:ext uri="{FF2B5EF4-FFF2-40B4-BE49-F238E27FC236}">
                    <a16:creationId xmlns:a16="http://schemas.microsoft.com/office/drawing/2014/main" id="{C2E93EC9-583D-420F-9775-466BE7E29E54}"/>
                  </a:ext>
                </a:extLst>
              </p:cNvPr>
              <p:cNvPicPr/>
              <p:nvPr/>
            </p:nvPicPr>
            <p:blipFill>
              <a:blip r:embed="rId91"/>
              <a:stretch>
                <a:fillRect/>
              </a:stretch>
            </p:blipFill>
            <p:spPr>
              <a:xfrm>
                <a:off x="935981" y="2195760"/>
                <a:ext cx="1296720" cy="650160"/>
              </a:xfrm>
              <a:prstGeom prst="rect">
                <a:avLst/>
              </a:prstGeom>
            </p:spPr>
          </p:pic>
        </mc:Fallback>
      </mc:AlternateContent>
      <p:grpSp>
        <p:nvGrpSpPr>
          <p:cNvPr id="68" name="Gruppieren 67">
            <a:extLst>
              <a:ext uri="{FF2B5EF4-FFF2-40B4-BE49-F238E27FC236}">
                <a16:creationId xmlns:a16="http://schemas.microsoft.com/office/drawing/2014/main" id="{652EB332-195E-451F-8DDC-30EA07DF84BC}"/>
              </a:ext>
            </a:extLst>
          </p:cNvPr>
          <p:cNvGrpSpPr/>
          <p:nvPr/>
        </p:nvGrpSpPr>
        <p:grpSpPr>
          <a:xfrm>
            <a:off x="8549621" y="2261280"/>
            <a:ext cx="876600" cy="312480"/>
            <a:chOff x="8549621" y="2261280"/>
            <a:chExt cx="876600" cy="312480"/>
          </a:xfrm>
        </p:grpSpPr>
        <mc:AlternateContent xmlns:mc="http://schemas.openxmlformats.org/markup-compatibility/2006" xmlns:p14="http://schemas.microsoft.com/office/powerpoint/2010/main">
          <mc:Choice Requires="p14">
            <p:contentPart p14:bwMode="auto" r:id="rId92">
              <p14:nvContentPartPr>
                <p14:cNvPr id="64" name="Freihand 63">
                  <a:extLst>
                    <a:ext uri="{FF2B5EF4-FFF2-40B4-BE49-F238E27FC236}">
                      <a16:creationId xmlns:a16="http://schemas.microsoft.com/office/drawing/2014/main" id="{D0985E9D-3404-43D1-8389-D8F5213B5EE9}"/>
                    </a:ext>
                  </a:extLst>
                </p14:cNvPr>
                <p14:cNvContentPartPr/>
                <p14:nvPr/>
              </p14:nvContentPartPr>
              <p14:xfrm>
                <a:off x="8549621" y="2399880"/>
                <a:ext cx="124560" cy="173880"/>
              </p14:xfrm>
            </p:contentPart>
          </mc:Choice>
          <mc:Fallback xmlns="">
            <p:pic>
              <p:nvPicPr>
                <p:cNvPr id="64" name="Freihand 63">
                  <a:extLst>
                    <a:ext uri="{FF2B5EF4-FFF2-40B4-BE49-F238E27FC236}">
                      <a16:creationId xmlns:a16="http://schemas.microsoft.com/office/drawing/2014/main" id="{D0985E9D-3404-43D1-8389-D8F5213B5EE9}"/>
                    </a:ext>
                  </a:extLst>
                </p:cNvPr>
                <p:cNvPicPr/>
                <p:nvPr/>
              </p:nvPicPr>
              <p:blipFill>
                <a:blip r:embed="rId93"/>
                <a:stretch>
                  <a:fillRect/>
                </a:stretch>
              </p:blipFill>
              <p:spPr>
                <a:xfrm>
                  <a:off x="8545301" y="2395560"/>
                  <a:ext cx="1332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5" name="Freihand 64">
                  <a:extLst>
                    <a:ext uri="{FF2B5EF4-FFF2-40B4-BE49-F238E27FC236}">
                      <a16:creationId xmlns:a16="http://schemas.microsoft.com/office/drawing/2014/main" id="{C0238518-149D-4A30-A808-19558747EE0B}"/>
                    </a:ext>
                  </a:extLst>
                </p14:cNvPr>
                <p14:cNvContentPartPr/>
                <p14:nvPr/>
              </p14:nvContentPartPr>
              <p14:xfrm>
                <a:off x="8717381" y="2446680"/>
                <a:ext cx="278640" cy="90000"/>
              </p14:xfrm>
            </p:contentPart>
          </mc:Choice>
          <mc:Fallback xmlns="">
            <p:pic>
              <p:nvPicPr>
                <p:cNvPr id="65" name="Freihand 64">
                  <a:extLst>
                    <a:ext uri="{FF2B5EF4-FFF2-40B4-BE49-F238E27FC236}">
                      <a16:creationId xmlns:a16="http://schemas.microsoft.com/office/drawing/2014/main" id="{C0238518-149D-4A30-A808-19558747EE0B}"/>
                    </a:ext>
                  </a:extLst>
                </p:cNvPr>
                <p:cNvPicPr/>
                <p:nvPr/>
              </p:nvPicPr>
              <p:blipFill>
                <a:blip r:embed="rId95"/>
                <a:stretch>
                  <a:fillRect/>
                </a:stretch>
              </p:blipFill>
              <p:spPr>
                <a:xfrm>
                  <a:off x="8713061" y="2442360"/>
                  <a:ext cx="287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6" name="Freihand 65">
                  <a:extLst>
                    <a:ext uri="{FF2B5EF4-FFF2-40B4-BE49-F238E27FC236}">
                      <a16:creationId xmlns:a16="http://schemas.microsoft.com/office/drawing/2014/main" id="{4D52DC59-8341-4135-9C53-FEEAE67D4F23}"/>
                    </a:ext>
                  </a:extLst>
                </p14:cNvPr>
                <p14:cNvContentPartPr/>
                <p14:nvPr/>
              </p14:nvContentPartPr>
              <p14:xfrm>
                <a:off x="9020861" y="2328240"/>
                <a:ext cx="405360" cy="159120"/>
              </p14:xfrm>
            </p:contentPart>
          </mc:Choice>
          <mc:Fallback xmlns="">
            <p:pic>
              <p:nvPicPr>
                <p:cNvPr id="66" name="Freihand 65">
                  <a:extLst>
                    <a:ext uri="{FF2B5EF4-FFF2-40B4-BE49-F238E27FC236}">
                      <a16:creationId xmlns:a16="http://schemas.microsoft.com/office/drawing/2014/main" id="{4D52DC59-8341-4135-9C53-FEEAE67D4F23}"/>
                    </a:ext>
                  </a:extLst>
                </p:cNvPr>
                <p:cNvPicPr/>
                <p:nvPr/>
              </p:nvPicPr>
              <p:blipFill>
                <a:blip r:embed="rId97"/>
                <a:stretch>
                  <a:fillRect/>
                </a:stretch>
              </p:blipFill>
              <p:spPr>
                <a:xfrm>
                  <a:off x="9016541" y="2323920"/>
                  <a:ext cx="414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7" name="Freihand 66">
                  <a:extLst>
                    <a:ext uri="{FF2B5EF4-FFF2-40B4-BE49-F238E27FC236}">
                      <a16:creationId xmlns:a16="http://schemas.microsoft.com/office/drawing/2014/main" id="{33223EDA-3E24-4354-A847-4052F30A5070}"/>
                    </a:ext>
                  </a:extLst>
                </p14:cNvPr>
                <p14:cNvContentPartPr/>
                <p14:nvPr/>
              </p14:nvContentPartPr>
              <p14:xfrm>
                <a:off x="9258461" y="2261280"/>
                <a:ext cx="24840" cy="18000"/>
              </p14:xfrm>
            </p:contentPart>
          </mc:Choice>
          <mc:Fallback xmlns="">
            <p:pic>
              <p:nvPicPr>
                <p:cNvPr id="67" name="Freihand 66">
                  <a:extLst>
                    <a:ext uri="{FF2B5EF4-FFF2-40B4-BE49-F238E27FC236}">
                      <a16:creationId xmlns:a16="http://schemas.microsoft.com/office/drawing/2014/main" id="{33223EDA-3E24-4354-A847-4052F30A5070}"/>
                    </a:ext>
                  </a:extLst>
                </p:cNvPr>
                <p:cNvPicPr/>
                <p:nvPr/>
              </p:nvPicPr>
              <p:blipFill>
                <a:blip r:embed="rId99"/>
                <a:stretch>
                  <a:fillRect/>
                </a:stretch>
              </p:blipFill>
              <p:spPr>
                <a:xfrm>
                  <a:off x="9254141" y="2256960"/>
                  <a:ext cx="33480" cy="26640"/>
                </a:xfrm>
                <a:prstGeom prst="rect">
                  <a:avLst/>
                </a:prstGeom>
              </p:spPr>
            </p:pic>
          </mc:Fallback>
        </mc:AlternateContent>
      </p:grpSp>
      <p:grpSp>
        <p:nvGrpSpPr>
          <p:cNvPr id="75" name="Gruppieren 74">
            <a:extLst>
              <a:ext uri="{FF2B5EF4-FFF2-40B4-BE49-F238E27FC236}">
                <a16:creationId xmlns:a16="http://schemas.microsoft.com/office/drawing/2014/main" id="{A1ADBB09-9C6C-42DF-9207-25E5754ACB16}"/>
              </a:ext>
            </a:extLst>
          </p:cNvPr>
          <p:cNvGrpSpPr/>
          <p:nvPr/>
        </p:nvGrpSpPr>
        <p:grpSpPr>
          <a:xfrm>
            <a:off x="7671581" y="2694720"/>
            <a:ext cx="498960" cy="418320"/>
            <a:chOff x="7671581" y="2694720"/>
            <a:chExt cx="498960" cy="418320"/>
          </a:xfrm>
        </p:grpSpPr>
        <mc:AlternateContent xmlns:mc="http://schemas.openxmlformats.org/markup-compatibility/2006" xmlns:p14="http://schemas.microsoft.com/office/powerpoint/2010/main">
          <mc:Choice Requires="p14">
            <p:contentPart p14:bwMode="auto" r:id="rId100">
              <p14:nvContentPartPr>
                <p14:cNvPr id="69" name="Freihand 68">
                  <a:extLst>
                    <a:ext uri="{FF2B5EF4-FFF2-40B4-BE49-F238E27FC236}">
                      <a16:creationId xmlns:a16="http://schemas.microsoft.com/office/drawing/2014/main" id="{3F9E311E-8EC9-4852-8F26-53AD1980F20F}"/>
                    </a:ext>
                  </a:extLst>
                </p14:cNvPr>
                <p14:cNvContentPartPr/>
                <p14:nvPr/>
              </p14:nvContentPartPr>
              <p14:xfrm>
                <a:off x="7671581" y="2894520"/>
                <a:ext cx="102600" cy="218520"/>
              </p14:xfrm>
            </p:contentPart>
          </mc:Choice>
          <mc:Fallback xmlns="">
            <p:pic>
              <p:nvPicPr>
                <p:cNvPr id="69" name="Freihand 68">
                  <a:extLst>
                    <a:ext uri="{FF2B5EF4-FFF2-40B4-BE49-F238E27FC236}">
                      <a16:creationId xmlns:a16="http://schemas.microsoft.com/office/drawing/2014/main" id="{3F9E311E-8EC9-4852-8F26-53AD1980F20F}"/>
                    </a:ext>
                  </a:extLst>
                </p:cNvPr>
                <p:cNvPicPr/>
                <p:nvPr/>
              </p:nvPicPr>
              <p:blipFill>
                <a:blip r:embed="rId101"/>
                <a:stretch>
                  <a:fillRect/>
                </a:stretch>
              </p:blipFill>
              <p:spPr>
                <a:xfrm>
                  <a:off x="7667261" y="2890200"/>
                  <a:ext cx="111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0" name="Freihand 69">
                  <a:extLst>
                    <a:ext uri="{FF2B5EF4-FFF2-40B4-BE49-F238E27FC236}">
                      <a16:creationId xmlns:a16="http://schemas.microsoft.com/office/drawing/2014/main" id="{0BD37FA5-9FFB-4661-A408-AC8586F94D91}"/>
                    </a:ext>
                  </a:extLst>
                </p14:cNvPr>
                <p14:cNvContentPartPr/>
                <p14:nvPr/>
              </p14:nvContentPartPr>
              <p14:xfrm>
                <a:off x="7820621" y="2855280"/>
                <a:ext cx="44280" cy="78840"/>
              </p14:xfrm>
            </p:contentPart>
          </mc:Choice>
          <mc:Fallback xmlns="">
            <p:pic>
              <p:nvPicPr>
                <p:cNvPr id="70" name="Freihand 69">
                  <a:extLst>
                    <a:ext uri="{FF2B5EF4-FFF2-40B4-BE49-F238E27FC236}">
                      <a16:creationId xmlns:a16="http://schemas.microsoft.com/office/drawing/2014/main" id="{0BD37FA5-9FFB-4661-A408-AC8586F94D91}"/>
                    </a:ext>
                  </a:extLst>
                </p:cNvPr>
                <p:cNvPicPr/>
                <p:nvPr/>
              </p:nvPicPr>
              <p:blipFill>
                <a:blip r:embed="rId103"/>
                <a:stretch>
                  <a:fillRect/>
                </a:stretch>
              </p:blipFill>
              <p:spPr>
                <a:xfrm>
                  <a:off x="7816301" y="2850960"/>
                  <a:ext cx="52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1" name="Freihand 70">
                  <a:extLst>
                    <a:ext uri="{FF2B5EF4-FFF2-40B4-BE49-F238E27FC236}">
                      <a16:creationId xmlns:a16="http://schemas.microsoft.com/office/drawing/2014/main" id="{DA9155E6-6AD2-4552-B5B5-23853B4FFFCB}"/>
                    </a:ext>
                  </a:extLst>
                </p14:cNvPr>
                <p14:cNvContentPartPr/>
                <p14:nvPr/>
              </p14:nvContentPartPr>
              <p14:xfrm>
                <a:off x="7882541" y="2823960"/>
                <a:ext cx="75240" cy="73440"/>
              </p14:xfrm>
            </p:contentPart>
          </mc:Choice>
          <mc:Fallback xmlns="">
            <p:pic>
              <p:nvPicPr>
                <p:cNvPr id="71" name="Freihand 70">
                  <a:extLst>
                    <a:ext uri="{FF2B5EF4-FFF2-40B4-BE49-F238E27FC236}">
                      <a16:creationId xmlns:a16="http://schemas.microsoft.com/office/drawing/2014/main" id="{DA9155E6-6AD2-4552-B5B5-23853B4FFFCB}"/>
                    </a:ext>
                  </a:extLst>
                </p:cNvPr>
                <p:cNvPicPr/>
                <p:nvPr/>
              </p:nvPicPr>
              <p:blipFill>
                <a:blip r:embed="rId105"/>
                <a:stretch>
                  <a:fillRect/>
                </a:stretch>
              </p:blipFill>
              <p:spPr>
                <a:xfrm>
                  <a:off x="7878221" y="2819640"/>
                  <a:ext cx="838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Freihand 71">
                  <a:extLst>
                    <a:ext uri="{FF2B5EF4-FFF2-40B4-BE49-F238E27FC236}">
                      <a16:creationId xmlns:a16="http://schemas.microsoft.com/office/drawing/2014/main" id="{1DCB57DE-6326-4217-8125-61F09334E0FE}"/>
                    </a:ext>
                  </a:extLst>
                </p14:cNvPr>
                <p14:cNvContentPartPr/>
                <p14:nvPr/>
              </p14:nvContentPartPr>
              <p14:xfrm>
                <a:off x="7960301" y="2810640"/>
                <a:ext cx="35640" cy="61200"/>
              </p14:xfrm>
            </p:contentPart>
          </mc:Choice>
          <mc:Fallback xmlns="">
            <p:pic>
              <p:nvPicPr>
                <p:cNvPr id="72" name="Freihand 71">
                  <a:extLst>
                    <a:ext uri="{FF2B5EF4-FFF2-40B4-BE49-F238E27FC236}">
                      <a16:creationId xmlns:a16="http://schemas.microsoft.com/office/drawing/2014/main" id="{1DCB57DE-6326-4217-8125-61F09334E0FE}"/>
                    </a:ext>
                  </a:extLst>
                </p:cNvPr>
                <p:cNvPicPr/>
                <p:nvPr/>
              </p:nvPicPr>
              <p:blipFill>
                <a:blip r:embed="rId107"/>
                <a:stretch>
                  <a:fillRect/>
                </a:stretch>
              </p:blipFill>
              <p:spPr>
                <a:xfrm>
                  <a:off x="7955981" y="2806320"/>
                  <a:ext cx="442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048FBE11-32E9-418D-A493-DE9551CF41AC}"/>
                    </a:ext>
                  </a:extLst>
                </p14:cNvPr>
                <p14:cNvContentPartPr/>
                <p14:nvPr/>
              </p14:nvContentPartPr>
              <p14:xfrm>
                <a:off x="7982621" y="2704800"/>
                <a:ext cx="187920" cy="151200"/>
              </p14:xfrm>
            </p:contentPart>
          </mc:Choice>
          <mc:Fallback xmlns="">
            <p:pic>
              <p:nvPicPr>
                <p:cNvPr id="73" name="Freihand 72">
                  <a:extLst>
                    <a:ext uri="{FF2B5EF4-FFF2-40B4-BE49-F238E27FC236}">
                      <a16:creationId xmlns:a16="http://schemas.microsoft.com/office/drawing/2014/main" id="{048FBE11-32E9-418D-A493-DE9551CF41AC}"/>
                    </a:ext>
                  </a:extLst>
                </p:cNvPr>
                <p:cNvPicPr/>
                <p:nvPr/>
              </p:nvPicPr>
              <p:blipFill>
                <a:blip r:embed="rId109"/>
                <a:stretch>
                  <a:fillRect/>
                </a:stretch>
              </p:blipFill>
              <p:spPr>
                <a:xfrm>
                  <a:off x="7978301" y="2700480"/>
                  <a:ext cx="196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Freihand 73">
                  <a:extLst>
                    <a:ext uri="{FF2B5EF4-FFF2-40B4-BE49-F238E27FC236}">
                      <a16:creationId xmlns:a16="http://schemas.microsoft.com/office/drawing/2014/main" id="{E93E7BED-3ACF-4E15-A4DB-8C479AE7B7CA}"/>
                    </a:ext>
                  </a:extLst>
                </p14:cNvPr>
                <p14:cNvContentPartPr/>
                <p14:nvPr/>
              </p14:nvContentPartPr>
              <p14:xfrm>
                <a:off x="7885061" y="2694720"/>
                <a:ext cx="20880" cy="720"/>
              </p14:xfrm>
            </p:contentPart>
          </mc:Choice>
          <mc:Fallback xmlns="">
            <p:pic>
              <p:nvPicPr>
                <p:cNvPr id="74" name="Freihand 73">
                  <a:extLst>
                    <a:ext uri="{FF2B5EF4-FFF2-40B4-BE49-F238E27FC236}">
                      <a16:creationId xmlns:a16="http://schemas.microsoft.com/office/drawing/2014/main" id="{E93E7BED-3ACF-4E15-A4DB-8C479AE7B7CA}"/>
                    </a:ext>
                  </a:extLst>
                </p:cNvPr>
                <p:cNvPicPr/>
                <p:nvPr/>
              </p:nvPicPr>
              <p:blipFill>
                <a:blip r:embed="rId111"/>
                <a:stretch>
                  <a:fillRect/>
                </a:stretch>
              </p:blipFill>
              <p:spPr>
                <a:xfrm>
                  <a:off x="7880741" y="2690400"/>
                  <a:ext cx="29520" cy="9360"/>
                </a:xfrm>
                <a:prstGeom prst="rect">
                  <a:avLst/>
                </a:prstGeom>
              </p:spPr>
            </p:pic>
          </mc:Fallback>
        </mc:AlternateContent>
      </p:grpSp>
      <p:grpSp>
        <p:nvGrpSpPr>
          <p:cNvPr id="80" name="Gruppieren 79">
            <a:extLst>
              <a:ext uri="{FF2B5EF4-FFF2-40B4-BE49-F238E27FC236}">
                <a16:creationId xmlns:a16="http://schemas.microsoft.com/office/drawing/2014/main" id="{7A545E6E-15F9-4FF9-9809-89F7BCB4A537}"/>
              </a:ext>
            </a:extLst>
          </p:cNvPr>
          <p:cNvGrpSpPr/>
          <p:nvPr/>
        </p:nvGrpSpPr>
        <p:grpSpPr>
          <a:xfrm>
            <a:off x="4446341" y="3312840"/>
            <a:ext cx="3114000" cy="800640"/>
            <a:chOff x="4446341" y="3312840"/>
            <a:chExt cx="3114000" cy="800640"/>
          </a:xfrm>
        </p:grpSpPr>
        <mc:AlternateContent xmlns:mc="http://schemas.openxmlformats.org/markup-compatibility/2006" xmlns:p14="http://schemas.microsoft.com/office/powerpoint/2010/main">
          <mc:Choice Requires="p14">
            <p:contentPart p14:bwMode="auto" r:id="rId112">
              <p14:nvContentPartPr>
                <p14:cNvPr id="76" name="Freihand 75">
                  <a:extLst>
                    <a:ext uri="{FF2B5EF4-FFF2-40B4-BE49-F238E27FC236}">
                      <a16:creationId xmlns:a16="http://schemas.microsoft.com/office/drawing/2014/main" id="{E31F8136-7413-4989-BDDA-33CE68806189}"/>
                    </a:ext>
                  </a:extLst>
                </p14:cNvPr>
                <p14:cNvContentPartPr/>
                <p14:nvPr/>
              </p14:nvContentPartPr>
              <p14:xfrm>
                <a:off x="4446341" y="3381600"/>
                <a:ext cx="2077560" cy="731880"/>
              </p14:xfrm>
            </p:contentPart>
          </mc:Choice>
          <mc:Fallback xmlns="">
            <p:pic>
              <p:nvPicPr>
                <p:cNvPr id="76" name="Freihand 75">
                  <a:extLst>
                    <a:ext uri="{FF2B5EF4-FFF2-40B4-BE49-F238E27FC236}">
                      <a16:creationId xmlns:a16="http://schemas.microsoft.com/office/drawing/2014/main" id="{E31F8136-7413-4989-BDDA-33CE68806189}"/>
                    </a:ext>
                  </a:extLst>
                </p:cNvPr>
                <p:cNvPicPr/>
                <p:nvPr/>
              </p:nvPicPr>
              <p:blipFill>
                <a:blip r:embed="rId113"/>
                <a:stretch>
                  <a:fillRect/>
                </a:stretch>
              </p:blipFill>
              <p:spPr>
                <a:xfrm>
                  <a:off x="4442021" y="3377280"/>
                  <a:ext cx="2086200"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7" name="Freihand 76">
                  <a:extLst>
                    <a:ext uri="{FF2B5EF4-FFF2-40B4-BE49-F238E27FC236}">
                      <a16:creationId xmlns:a16="http://schemas.microsoft.com/office/drawing/2014/main" id="{30F8B36B-478F-4353-BCC1-1FAF79ECB387}"/>
                    </a:ext>
                  </a:extLst>
                </p14:cNvPr>
                <p14:cNvContentPartPr/>
                <p14:nvPr/>
              </p14:nvContentPartPr>
              <p14:xfrm>
                <a:off x="6689141" y="3429480"/>
                <a:ext cx="165240" cy="90720"/>
              </p14:xfrm>
            </p:contentPart>
          </mc:Choice>
          <mc:Fallback xmlns="">
            <p:pic>
              <p:nvPicPr>
                <p:cNvPr id="77" name="Freihand 76">
                  <a:extLst>
                    <a:ext uri="{FF2B5EF4-FFF2-40B4-BE49-F238E27FC236}">
                      <a16:creationId xmlns:a16="http://schemas.microsoft.com/office/drawing/2014/main" id="{30F8B36B-478F-4353-BCC1-1FAF79ECB387}"/>
                    </a:ext>
                  </a:extLst>
                </p:cNvPr>
                <p:cNvPicPr/>
                <p:nvPr/>
              </p:nvPicPr>
              <p:blipFill>
                <a:blip r:embed="rId115"/>
                <a:stretch>
                  <a:fillRect/>
                </a:stretch>
              </p:blipFill>
              <p:spPr>
                <a:xfrm>
                  <a:off x="6684821" y="3425160"/>
                  <a:ext cx="173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8" name="Freihand 77">
                  <a:extLst>
                    <a:ext uri="{FF2B5EF4-FFF2-40B4-BE49-F238E27FC236}">
                      <a16:creationId xmlns:a16="http://schemas.microsoft.com/office/drawing/2014/main" id="{FDCE488C-2CB8-4F92-AEC8-2F1883F102F6}"/>
                    </a:ext>
                  </a:extLst>
                </p14:cNvPr>
                <p14:cNvContentPartPr/>
                <p14:nvPr/>
              </p14:nvContentPartPr>
              <p14:xfrm>
                <a:off x="6863021" y="3369720"/>
                <a:ext cx="697320" cy="133200"/>
              </p14:xfrm>
            </p:contentPart>
          </mc:Choice>
          <mc:Fallback xmlns="">
            <p:pic>
              <p:nvPicPr>
                <p:cNvPr id="78" name="Freihand 77">
                  <a:extLst>
                    <a:ext uri="{FF2B5EF4-FFF2-40B4-BE49-F238E27FC236}">
                      <a16:creationId xmlns:a16="http://schemas.microsoft.com/office/drawing/2014/main" id="{FDCE488C-2CB8-4F92-AEC8-2F1883F102F6}"/>
                    </a:ext>
                  </a:extLst>
                </p:cNvPr>
                <p:cNvPicPr/>
                <p:nvPr/>
              </p:nvPicPr>
              <p:blipFill>
                <a:blip r:embed="rId117"/>
                <a:stretch>
                  <a:fillRect/>
                </a:stretch>
              </p:blipFill>
              <p:spPr>
                <a:xfrm>
                  <a:off x="6858701" y="3365400"/>
                  <a:ext cx="705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9" name="Freihand 78">
                  <a:extLst>
                    <a:ext uri="{FF2B5EF4-FFF2-40B4-BE49-F238E27FC236}">
                      <a16:creationId xmlns:a16="http://schemas.microsoft.com/office/drawing/2014/main" id="{3B50F5EC-26E0-4591-9DF9-27B4D1D28FEB}"/>
                    </a:ext>
                  </a:extLst>
                </p14:cNvPr>
                <p14:cNvContentPartPr/>
                <p14:nvPr/>
              </p14:nvContentPartPr>
              <p14:xfrm>
                <a:off x="7424261" y="3312840"/>
                <a:ext cx="42840" cy="4320"/>
              </p14:xfrm>
            </p:contentPart>
          </mc:Choice>
          <mc:Fallback xmlns="">
            <p:pic>
              <p:nvPicPr>
                <p:cNvPr id="79" name="Freihand 78">
                  <a:extLst>
                    <a:ext uri="{FF2B5EF4-FFF2-40B4-BE49-F238E27FC236}">
                      <a16:creationId xmlns:a16="http://schemas.microsoft.com/office/drawing/2014/main" id="{3B50F5EC-26E0-4591-9DF9-27B4D1D28FEB}"/>
                    </a:ext>
                  </a:extLst>
                </p:cNvPr>
                <p:cNvPicPr/>
                <p:nvPr/>
              </p:nvPicPr>
              <p:blipFill>
                <a:blip r:embed="rId119"/>
                <a:stretch>
                  <a:fillRect/>
                </a:stretch>
              </p:blipFill>
              <p:spPr>
                <a:xfrm>
                  <a:off x="7419941" y="3308520"/>
                  <a:ext cx="51480" cy="1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81" name="Freihand 80">
                <a:extLst>
                  <a:ext uri="{FF2B5EF4-FFF2-40B4-BE49-F238E27FC236}">
                    <a16:creationId xmlns:a16="http://schemas.microsoft.com/office/drawing/2014/main" id="{57CF28BD-3ADD-4ED0-963C-FD2CD6BAF1CE}"/>
                  </a:ext>
                </a:extLst>
              </p14:cNvPr>
              <p14:cNvContentPartPr/>
              <p14:nvPr/>
            </p14:nvContentPartPr>
            <p14:xfrm>
              <a:off x="4665221" y="3944280"/>
              <a:ext cx="1671480" cy="45360"/>
            </p14:xfrm>
          </p:contentPart>
        </mc:Choice>
        <mc:Fallback xmlns="">
          <p:pic>
            <p:nvPicPr>
              <p:cNvPr id="81" name="Freihand 80">
                <a:extLst>
                  <a:ext uri="{FF2B5EF4-FFF2-40B4-BE49-F238E27FC236}">
                    <a16:creationId xmlns:a16="http://schemas.microsoft.com/office/drawing/2014/main" id="{57CF28BD-3ADD-4ED0-963C-FD2CD6BAF1CE}"/>
                  </a:ext>
                </a:extLst>
              </p:cNvPr>
              <p:cNvPicPr/>
              <p:nvPr/>
            </p:nvPicPr>
            <p:blipFill>
              <a:blip r:embed="rId121"/>
              <a:stretch>
                <a:fillRect/>
              </a:stretch>
            </p:blipFill>
            <p:spPr>
              <a:xfrm>
                <a:off x="4660901" y="3939960"/>
                <a:ext cx="16801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Freihand 81">
                <a:extLst>
                  <a:ext uri="{FF2B5EF4-FFF2-40B4-BE49-F238E27FC236}">
                    <a16:creationId xmlns:a16="http://schemas.microsoft.com/office/drawing/2014/main" id="{4ACBAF4E-0473-4CEC-9D6F-487562FE825D}"/>
                  </a:ext>
                </a:extLst>
              </p14:cNvPr>
              <p14:cNvContentPartPr/>
              <p14:nvPr/>
            </p14:nvContentPartPr>
            <p14:xfrm>
              <a:off x="5198381" y="5632680"/>
              <a:ext cx="2962080" cy="48960"/>
            </p14:xfrm>
          </p:contentPart>
        </mc:Choice>
        <mc:Fallback xmlns="">
          <p:pic>
            <p:nvPicPr>
              <p:cNvPr id="82" name="Freihand 81">
                <a:extLst>
                  <a:ext uri="{FF2B5EF4-FFF2-40B4-BE49-F238E27FC236}">
                    <a16:creationId xmlns:a16="http://schemas.microsoft.com/office/drawing/2014/main" id="{4ACBAF4E-0473-4CEC-9D6F-487562FE825D}"/>
                  </a:ext>
                </a:extLst>
              </p:cNvPr>
              <p:cNvPicPr/>
              <p:nvPr/>
            </p:nvPicPr>
            <p:blipFill>
              <a:blip r:embed="rId123"/>
              <a:stretch>
                <a:fillRect/>
              </a:stretch>
            </p:blipFill>
            <p:spPr>
              <a:xfrm>
                <a:off x="5194061" y="5628360"/>
                <a:ext cx="2970720" cy="57600"/>
              </a:xfrm>
              <a:prstGeom prst="rect">
                <a:avLst/>
              </a:prstGeom>
            </p:spPr>
          </p:pic>
        </mc:Fallback>
      </mc:AlternateContent>
      <p:grpSp>
        <p:nvGrpSpPr>
          <p:cNvPr id="94" name="Gruppieren 93">
            <a:extLst>
              <a:ext uri="{FF2B5EF4-FFF2-40B4-BE49-F238E27FC236}">
                <a16:creationId xmlns:a16="http://schemas.microsoft.com/office/drawing/2014/main" id="{CEC5E264-64CB-448E-B7E8-BC023F0ABB29}"/>
              </a:ext>
            </a:extLst>
          </p:cNvPr>
          <p:cNvGrpSpPr/>
          <p:nvPr/>
        </p:nvGrpSpPr>
        <p:grpSpPr>
          <a:xfrm>
            <a:off x="6646301" y="4130400"/>
            <a:ext cx="1568880" cy="817920"/>
            <a:chOff x="6646301" y="4130400"/>
            <a:chExt cx="1568880" cy="817920"/>
          </a:xfrm>
        </p:grpSpPr>
        <mc:AlternateContent xmlns:mc="http://schemas.openxmlformats.org/markup-compatibility/2006" xmlns:p14="http://schemas.microsoft.com/office/powerpoint/2010/main">
          <mc:Choice Requires="p14">
            <p:contentPart p14:bwMode="auto" r:id="rId124">
              <p14:nvContentPartPr>
                <p14:cNvPr id="83" name="Freihand 82">
                  <a:extLst>
                    <a:ext uri="{FF2B5EF4-FFF2-40B4-BE49-F238E27FC236}">
                      <a16:creationId xmlns:a16="http://schemas.microsoft.com/office/drawing/2014/main" id="{5784DBD2-9DF8-4A25-80AD-84F40CC30891}"/>
                    </a:ext>
                  </a:extLst>
                </p14:cNvPr>
                <p14:cNvContentPartPr/>
                <p14:nvPr/>
              </p14:nvContentPartPr>
              <p14:xfrm>
                <a:off x="6990461" y="4519200"/>
                <a:ext cx="19080" cy="245880"/>
              </p14:xfrm>
            </p:contentPart>
          </mc:Choice>
          <mc:Fallback xmlns="">
            <p:pic>
              <p:nvPicPr>
                <p:cNvPr id="83" name="Freihand 82">
                  <a:extLst>
                    <a:ext uri="{FF2B5EF4-FFF2-40B4-BE49-F238E27FC236}">
                      <a16:creationId xmlns:a16="http://schemas.microsoft.com/office/drawing/2014/main" id="{5784DBD2-9DF8-4A25-80AD-84F40CC30891}"/>
                    </a:ext>
                  </a:extLst>
                </p:cNvPr>
                <p:cNvPicPr/>
                <p:nvPr/>
              </p:nvPicPr>
              <p:blipFill>
                <a:blip r:embed="rId125"/>
                <a:stretch>
                  <a:fillRect/>
                </a:stretch>
              </p:blipFill>
              <p:spPr>
                <a:xfrm>
                  <a:off x="6986141" y="4514880"/>
                  <a:ext cx="277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Freihand 83">
                  <a:extLst>
                    <a:ext uri="{FF2B5EF4-FFF2-40B4-BE49-F238E27FC236}">
                      <a16:creationId xmlns:a16="http://schemas.microsoft.com/office/drawing/2014/main" id="{1D24BC99-EEF0-4DD2-A69B-AA809B586525}"/>
                    </a:ext>
                  </a:extLst>
                </p14:cNvPr>
                <p14:cNvContentPartPr/>
                <p14:nvPr/>
              </p14:nvContentPartPr>
              <p14:xfrm>
                <a:off x="6931781" y="4517040"/>
                <a:ext cx="196560" cy="176040"/>
              </p14:xfrm>
            </p:contentPart>
          </mc:Choice>
          <mc:Fallback xmlns="">
            <p:pic>
              <p:nvPicPr>
                <p:cNvPr id="84" name="Freihand 83">
                  <a:extLst>
                    <a:ext uri="{FF2B5EF4-FFF2-40B4-BE49-F238E27FC236}">
                      <a16:creationId xmlns:a16="http://schemas.microsoft.com/office/drawing/2014/main" id="{1D24BC99-EEF0-4DD2-A69B-AA809B586525}"/>
                    </a:ext>
                  </a:extLst>
                </p:cNvPr>
                <p:cNvPicPr/>
                <p:nvPr/>
              </p:nvPicPr>
              <p:blipFill>
                <a:blip r:embed="rId127"/>
                <a:stretch>
                  <a:fillRect/>
                </a:stretch>
              </p:blipFill>
              <p:spPr>
                <a:xfrm>
                  <a:off x="6927461" y="4512720"/>
                  <a:ext cx="2052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Freihand 84">
                  <a:extLst>
                    <a:ext uri="{FF2B5EF4-FFF2-40B4-BE49-F238E27FC236}">
                      <a16:creationId xmlns:a16="http://schemas.microsoft.com/office/drawing/2014/main" id="{D28304DD-AB1D-4DDD-AAB0-4987EA085FFF}"/>
                    </a:ext>
                  </a:extLst>
                </p14:cNvPr>
                <p14:cNvContentPartPr/>
                <p14:nvPr/>
              </p14:nvContentPartPr>
              <p14:xfrm>
                <a:off x="7153901" y="4550160"/>
                <a:ext cx="93960" cy="87480"/>
              </p14:xfrm>
            </p:contentPart>
          </mc:Choice>
          <mc:Fallback xmlns="">
            <p:pic>
              <p:nvPicPr>
                <p:cNvPr id="85" name="Freihand 84">
                  <a:extLst>
                    <a:ext uri="{FF2B5EF4-FFF2-40B4-BE49-F238E27FC236}">
                      <a16:creationId xmlns:a16="http://schemas.microsoft.com/office/drawing/2014/main" id="{D28304DD-AB1D-4DDD-AAB0-4987EA085FFF}"/>
                    </a:ext>
                  </a:extLst>
                </p:cNvPr>
                <p:cNvPicPr/>
                <p:nvPr/>
              </p:nvPicPr>
              <p:blipFill>
                <a:blip r:embed="rId129"/>
                <a:stretch>
                  <a:fillRect/>
                </a:stretch>
              </p:blipFill>
              <p:spPr>
                <a:xfrm>
                  <a:off x="7149581" y="4545840"/>
                  <a:ext cx="1026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Freihand 85">
                  <a:extLst>
                    <a:ext uri="{FF2B5EF4-FFF2-40B4-BE49-F238E27FC236}">
                      <a16:creationId xmlns:a16="http://schemas.microsoft.com/office/drawing/2014/main" id="{149AB933-E15E-47C6-A4DB-F39D6BC57A16}"/>
                    </a:ext>
                  </a:extLst>
                </p14:cNvPr>
                <p14:cNvContentPartPr/>
                <p14:nvPr/>
              </p14:nvContentPartPr>
              <p14:xfrm>
                <a:off x="7263341" y="4532520"/>
                <a:ext cx="84600" cy="79560"/>
              </p14:xfrm>
            </p:contentPart>
          </mc:Choice>
          <mc:Fallback xmlns="">
            <p:pic>
              <p:nvPicPr>
                <p:cNvPr id="86" name="Freihand 85">
                  <a:extLst>
                    <a:ext uri="{FF2B5EF4-FFF2-40B4-BE49-F238E27FC236}">
                      <a16:creationId xmlns:a16="http://schemas.microsoft.com/office/drawing/2014/main" id="{149AB933-E15E-47C6-A4DB-F39D6BC57A16}"/>
                    </a:ext>
                  </a:extLst>
                </p:cNvPr>
                <p:cNvPicPr/>
                <p:nvPr/>
              </p:nvPicPr>
              <p:blipFill>
                <a:blip r:embed="rId131"/>
                <a:stretch>
                  <a:fillRect/>
                </a:stretch>
              </p:blipFill>
              <p:spPr>
                <a:xfrm>
                  <a:off x="7259021" y="4528200"/>
                  <a:ext cx="93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Freihand 86">
                  <a:extLst>
                    <a:ext uri="{FF2B5EF4-FFF2-40B4-BE49-F238E27FC236}">
                      <a16:creationId xmlns:a16="http://schemas.microsoft.com/office/drawing/2014/main" id="{97743043-D410-42A9-A6C8-3238A0637804}"/>
                    </a:ext>
                  </a:extLst>
                </p14:cNvPr>
                <p14:cNvContentPartPr/>
                <p14:nvPr/>
              </p14:nvContentPartPr>
              <p14:xfrm>
                <a:off x="7381781" y="4525320"/>
                <a:ext cx="17640" cy="79920"/>
              </p14:xfrm>
            </p:contentPart>
          </mc:Choice>
          <mc:Fallback xmlns="">
            <p:pic>
              <p:nvPicPr>
                <p:cNvPr id="87" name="Freihand 86">
                  <a:extLst>
                    <a:ext uri="{FF2B5EF4-FFF2-40B4-BE49-F238E27FC236}">
                      <a16:creationId xmlns:a16="http://schemas.microsoft.com/office/drawing/2014/main" id="{97743043-D410-42A9-A6C8-3238A0637804}"/>
                    </a:ext>
                  </a:extLst>
                </p:cNvPr>
                <p:cNvPicPr/>
                <p:nvPr/>
              </p:nvPicPr>
              <p:blipFill>
                <a:blip r:embed="rId133"/>
                <a:stretch>
                  <a:fillRect/>
                </a:stretch>
              </p:blipFill>
              <p:spPr>
                <a:xfrm>
                  <a:off x="7377461" y="4521000"/>
                  <a:ext cx="26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Freihand 87">
                  <a:extLst>
                    <a:ext uri="{FF2B5EF4-FFF2-40B4-BE49-F238E27FC236}">
                      <a16:creationId xmlns:a16="http://schemas.microsoft.com/office/drawing/2014/main" id="{18622BB0-A041-4717-89BC-6E92F3B66051}"/>
                    </a:ext>
                  </a:extLst>
                </p14:cNvPr>
                <p14:cNvContentPartPr/>
                <p14:nvPr/>
              </p14:nvContentPartPr>
              <p14:xfrm>
                <a:off x="7440101" y="4385640"/>
                <a:ext cx="346320" cy="199080"/>
              </p14:xfrm>
            </p:contentPart>
          </mc:Choice>
          <mc:Fallback xmlns="">
            <p:pic>
              <p:nvPicPr>
                <p:cNvPr id="88" name="Freihand 87">
                  <a:extLst>
                    <a:ext uri="{FF2B5EF4-FFF2-40B4-BE49-F238E27FC236}">
                      <a16:creationId xmlns:a16="http://schemas.microsoft.com/office/drawing/2014/main" id="{18622BB0-A041-4717-89BC-6E92F3B66051}"/>
                    </a:ext>
                  </a:extLst>
                </p:cNvPr>
                <p:cNvPicPr/>
                <p:nvPr/>
              </p:nvPicPr>
              <p:blipFill>
                <a:blip r:embed="rId135"/>
                <a:stretch>
                  <a:fillRect/>
                </a:stretch>
              </p:blipFill>
              <p:spPr>
                <a:xfrm>
                  <a:off x="7435781" y="4381320"/>
                  <a:ext cx="354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Freihand 88">
                  <a:extLst>
                    <a:ext uri="{FF2B5EF4-FFF2-40B4-BE49-F238E27FC236}">
                      <a16:creationId xmlns:a16="http://schemas.microsoft.com/office/drawing/2014/main" id="{46B3C432-53FE-4E07-9085-32F4918B5FCE}"/>
                    </a:ext>
                  </a:extLst>
                </p14:cNvPr>
                <p14:cNvContentPartPr/>
                <p14:nvPr/>
              </p14:nvContentPartPr>
              <p14:xfrm>
                <a:off x="7618301" y="4292400"/>
                <a:ext cx="13680" cy="15120"/>
              </p14:xfrm>
            </p:contentPart>
          </mc:Choice>
          <mc:Fallback xmlns="">
            <p:pic>
              <p:nvPicPr>
                <p:cNvPr id="89" name="Freihand 88">
                  <a:extLst>
                    <a:ext uri="{FF2B5EF4-FFF2-40B4-BE49-F238E27FC236}">
                      <a16:creationId xmlns:a16="http://schemas.microsoft.com/office/drawing/2014/main" id="{46B3C432-53FE-4E07-9085-32F4918B5FCE}"/>
                    </a:ext>
                  </a:extLst>
                </p:cNvPr>
                <p:cNvPicPr/>
                <p:nvPr/>
              </p:nvPicPr>
              <p:blipFill>
                <a:blip r:embed="rId137"/>
                <a:stretch>
                  <a:fillRect/>
                </a:stretch>
              </p:blipFill>
              <p:spPr>
                <a:xfrm>
                  <a:off x="7613981" y="4288080"/>
                  <a:ext cx="22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Freihand 89">
                  <a:extLst>
                    <a:ext uri="{FF2B5EF4-FFF2-40B4-BE49-F238E27FC236}">
                      <a16:creationId xmlns:a16="http://schemas.microsoft.com/office/drawing/2014/main" id="{CD5F9516-3242-490A-8CAF-07F818604BF9}"/>
                    </a:ext>
                  </a:extLst>
                </p14:cNvPr>
                <p14:cNvContentPartPr/>
                <p14:nvPr/>
              </p14:nvContentPartPr>
              <p14:xfrm>
                <a:off x="7367021" y="4258200"/>
                <a:ext cx="15120" cy="6480"/>
              </p14:xfrm>
            </p:contentPart>
          </mc:Choice>
          <mc:Fallback xmlns="">
            <p:pic>
              <p:nvPicPr>
                <p:cNvPr id="90" name="Freihand 89">
                  <a:extLst>
                    <a:ext uri="{FF2B5EF4-FFF2-40B4-BE49-F238E27FC236}">
                      <a16:creationId xmlns:a16="http://schemas.microsoft.com/office/drawing/2014/main" id="{CD5F9516-3242-490A-8CAF-07F818604BF9}"/>
                    </a:ext>
                  </a:extLst>
                </p:cNvPr>
                <p:cNvPicPr/>
                <p:nvPr/>
              </p:nvPicPr>
              <p:blipFill>
                <a:blip r:embed="rId139"/>
                <a:stretch>
                  <a:fillRect/>
                </a:stretch>
              </p:blipFill>
              <p:spPr>
                <a:xfrm>
                  <a:off x="7362701" y="4253880"/>
                  <a:ext cx="237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3" name="Freihand 92">
                  <a:extLst>
                    <a:ext uri="{FF2B5EF4-FFF2-40B4-BE49-F238E27FC236}">
                      <a16:creationId xmlns:a16="http://schemas.microsoft.com/office/drawing/2014/main" id="{D44F3578-510A-4E95-B750-2DCC5EBEF62D}"/>
                    </a:ext>
                  </a:extLst>
                </p14:cNvPr>
                <p14:cNvContentPartPr/>
                <p14:nvPr/>
              </p14:nvContentPartPr>
              <p14:xfrm>
                <a:off x="6646301" y="4130400"/>
                <a:ext cx="1568880" cy="817920"/>
              </p14:xfrm>
            </p:contentPart>
          </mc:Choice>
          <mc:Fallback xmlns="">
            <p:pic>
              <p:nvPicPr>
                <p:cNvPr id="93" name="Freihand 92">
                  <a:extLst>
                    <a:ext uri="{FF2B5EF4-FFF2-40B4-BE49-F238E27FC236}">
                      <a16:creationId xmlns:a16="http://schemas.microsoft.com/office/drawing/2014/main" id="{D44F3578-510A-4E95-B750-2DCC5EBEF62D}"/>
                    </a:ext>
                  </a:extLst>
                </p:cNvPr>
                <p:cNvPicPr/>
                <p:nvPr/>
              </p:nvPicPr>
              <p:blipFill>
                <a:blip r:embed="rId141"/>
                <a:stretch>
                  <a:fillRect/>
                </a:stretch>
              </p:blipFill>
              <p:spPr>
                <a:xfrm>
                  <a:off x="6641981" y="4126080"/>
                  <a:ext cx="1577520" cy="826560"/>
                </a:xfrm>
                <a:prstGeom prst="rect">
                  <a:avLst/>
                </a:prstGeom>
              </p:spPr>
            </p:pic>
          </mc:Fallback>
        </mc:AlternateContent>
      </p:gr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t>
            </a:r>
            <a:r>
              <a:rPr lang="de-DE" sz="2177">
                <a:latin typeface="Times New Roman" panose="02020603050405020304" pitchFamily="18" charset="0"/>
                <a:cs typeface="Times New Roman" panose="02020603050405020304" pitchFamily="18" charset="0"/>
              </a:rPr>
              <a:t>aller Unternehmen´nach </a:t>
            </a:r>
            <a:r>
              <a:rPr lang="de-DE" sz="2177" dirty="0">
                <a:latin typeface="Times New Roman" panose="02020603050405020304" pitchFamily="18" charset="0"/>
                <a:cs typeface="Times New Roman" panose="02020603050405020304" pitchFamily="18" charset="0"/>
              </a:rPr>
              <a:t>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6924770-F847-44FC-9379-4ED540D7BED5}"/>
                  </a:ext>
                </a:extLst>
              </p14:cNvPr>
              <p14:cNvContentPartPr/>
              <p14:nvPr/>
            </p14:nvContentPartPr>
            <p14:xfrm>
              <a:off x="400244" y="1081112"/>
              <a:ext cx="2382840" cy="56880"/>
            </p14:xfrm>
          </p:contentPart>
        </mc:Choice>
        <mc:Fallback xmlns="">
          <p:pic>
            <p:nvPicPr>
              <p:cNvPr id="2" name="Freihand 1">
                <a:extLst>
                  <a:ext uri="{FF2B5EF4-FFF2-40B4-BE49-F238E27FC236}">
                    <a16:creationId xmlns:a16="http://schemas.microsoft.com/office/drawing/2014/main" id="{B6924770-F847-44FC-9379-4ED540D7BED5}"/>
                  </a:ext>
                </a:extLst>
              </p:cNvPr>
              <p:cNvPicPr/>
              <p:nvPr/>
            </p:nvPicPr>
            <p:blipFill>
              <a:blip r:embed="rId4"/>
              <a:stretch>
                <a:fillRect/>
              </a:stretch>
            </p:blipFill>
            <p:spPr>
              <a:xfrm>
                <a:off x="395924" y="1076792"/>
                <a:ext cx="2391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344BEF6-3C2E-4516-803A-F5AE965678A2}"/>
                  </a:ext>
                </a:extLst>
              </p14:cNvPr>
              <p14:cNvContentPartPr/>
              <p14:nvPr/>
            </p14:nvContentPartPr>
            <p14:xfrm>
              <a:off x="5652284" y="1029272"/>
              <a:ext cx="4414320" cy="151920"/>
            </p14:xfrm>
          </p:contentPart>
        </mc:Choice>
        <mc:Fallback xmlns="">
          <p:pic>
            <p:nvPicPr>
              <p:cNvPr id="3" name="Freihand 2">
                <a:extLst>
                  <a:ext uri="{FF2B5EF4-FFF2-40B4-BE49-F238E27FC236}">
                    <a16:creationId xmlns:a16="http://schemas.microsoft.com/office/drawing/2014/main" id="{8344BEF6-3C2E-4516-803A-F5AE965678A2}"/>
                  </a:ext>
                </a:extLst>
              </p:cNvPr>
              <p:cNvPicPr/>
              <p:nvPr/>
            </p:nvPicPr>
            <p:blipFill>
              <a:blip r:embed="rId6"/>
              <a:stretch>
                <a:fillRect/>
              </a:stretch>
            </p:blipFill>
            <p:spPr>
              <a:xfrm>
                <a:off x="5647964" y="1024952"/>
                <a:ext cx="4422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2AD0A861-533F-49A4-89C9-18840FB86C09}"/>
                  </a:ext>
                </a:extLst>
              </p14:cNvPr>
              <p14:cNvContentPartPr/>
              <p14:nvPr/>
            </p14:nvContentPartPr>
            <p14:xfrm>
              <a:off x="465404" y="1841072"/>
              <a:ext cx="2694600" cy="99360"/>
            </p14:xfrm>
          </p:contentPart>
        </mc:Choice>
        <mc:Fallback xmlns="">
          <p:pic>
            <p:nvPicPr>
              <p:cNvPr id="4" name="Freihand 3">
                <a:extLst>
                  <a:ext uri="{FF2B5EF4-FFF2-40B4-BE49-F238E27FC236}">
                    <a16:creationId xmlns:a16="http://schemas.microsoft.com/office/drawing/2014/main" id="{2AD0A861-533F-49A4-89C9-18840FB86C09}"/>
                  </a:ext>
                </a:extLst>
              </p:cNvPr>
              <p:cNvPicPr/>
              <p:nvPr/>
            </p:nvPicPr>
            <p:blipFill>
              <a:blip r:embed="rId8"/>
              <a:stretch>
                <a:fillRect/>
              </a:stretch>
            </p:blipFill>
            <p:spPr>
              <a:xfrm>
                <a:off x="461084" y="1836752"/>
                <a:ext cx="2703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8" name="Freihand 37">
                <a:extLst>
                  <a:ext uri="{FF2B5EF4-FFF2-40B4-BE49-F238E27FC236}">
                    <a16:creationId xmlns:a16="http://schemas.microsoft.com/office/drawing/2014/main" id="{C8A042C9-D1BC-415E-B9F8-2FB301CF1EA5}"/>
                  </a:ext>
                </a:extLst>
              </p14:cNvPr>
              <p14:cNvContentPartPr/>
              <p14:nvPr/>
            </p14:nvContentPartPr>
            <p14:xfrm>
              <a:off x="1943924" y="2436512"/>
              <a:ext cx="3252600" cy="82800"/>
            </p14:xfrm>
          </p:contentPart>
        </mc:Choice>
        <mc:Fallback xmlns="">
          <p:pic>
            <p:nvPicPr>
              <p:cNvPr id="38" name="Freihand 37">
                <a:extLst>
                  <a:ext uri="{FF2B5EF4-FFF2-40B4-BE49-F238E27FC236}">
                    <a16:creationId xmlns:a16="http://schemas.microsoft.com/office/drawing/2014/main" id="{C8A042C9-D1BC-415E-B9F8-2FB301CF1EA5}"/>
                  </a:ext>
                </a:extLst>
              </p:cNvPr>
              <p:cNvPicPr/>
              <p:nvPr/>
            </p:nvPicPr>
            <p:blipFill>
              <a:blip r:embed="rId10"/>
              <a:stretch>
                <a:fillRect/>
              </a:stretch>
            </p:blipFill>
            <p:spPr>
              <a:xfrm>
                <a:off x="1939604" y="2432192"/>
                <a:ext cx="3261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Freihand 38">
                <a:extLst>
                  <a:ext uri="{FF2B5EF4-FFF2-40B4-BE49-F238E27FC236}">
                    <a16:creationId xmlns:a16="http://schemas.microsoft.com/office/drawing/2014/main" id="{22B77AD8-92E4-42F6-B9D4-A65CB6EDFE0A}"/>
                  </a:ext>
                </a:extLst>
              </p14:cNvPr>
              <p14:cNvContentPartPr/>
              <p14:nvPr/>
            </p14:nvContentPartPr>
            <p14:xfrm>
              <a:off x="6315764" y="2414552"/>
              <a:ext cx="4506840" cy="64800"/>
            </p14:xfrm>
          </p:contentPart>
        </mc:Choice>
        <mc:Fallback xmlns="">
          <p:pic>
            <p:nvPicPr>
              <p:cNvPr id="39" name="Freihand 38">
                <a:extLst>
                  <a:ext uri="{FF2B5EF4-FFF2-40B4-BE49-F238E27FC236}">
                    <a16:creationId xmlns:a16="http://schemas.microsoft.com/office/drawing/2014/main" id="{22B77AD8-92E4-42F6-B9D4-A65CB6EDFE0A}"/>
                  </a:ext>
                </a:extLst>
              </p:cNvPr>
              <p:cNvPicPr/>
              <p:nvPr/>
            </p:nvPicPr>
            <p:blipFill>
              <a:blip r:embed="rId12"/>
              <a:stretch>
                <a:fillRect/>
              </a:stretch>
            </p:blipFill>
            <p:spPr>
              <a:xfrm>
                <a:off x="6311444" y="2410232"/>
                <a:ext cx="4515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 name="Freihand 39">
                <a:extLst>
                  <a:ext uri="{FF2B5EF4-FFF2-40B4-BE49-F238E27FC236}">
                    <a16:creationId xmlns:a16="http://schemas.microsoft.com/office/drawing/2014/main" id="{030BC727-0736-4F11-8616-88A08347D13A}"/>
                  </a:ext>
                </a:extLst>
              </p14:cNvPr>
              <p14:cNvContentPartPr/>
              <p14:nvPr/>
            </p14:nvContentPartPr>
            <p14:xfrm>
              <a:off x="397364" y="3096752"/>
              <a:ext cx="4795200" cy="98640"/>
            </p14:xfrm>
          </p:contentPart>
        </mc:Choice>
        <mc:Fallback xmlns="">
          <p:pic>
            <p:nvPicPr>
              <p:cNvPr id="40" name="Freihand 39">
                <a:extLst>
                  <a:ext uri="{FF2B5EF4-FFF2-40B4-BE49-F238E27FC236}">
                    <a16:creationId xmlns:a16="http://schemas.microsoft.com/office/drawing/2014/main" id="{030BC727-0736-4F11-8616-88A08347D13A}"/>
                  </a:ext>
                </a:extLst>
              </p:cNvPr>
              <p:cNvPicPr/>
              <p:nvPr/>
            </p:nvPicPr>
            <p:blipFill>
              <a:blip r:embed="rId14"/>
              <a:stretch>
                <a:fillRect/>
              </a:stretch>
            </p:blipFill>
            <p:spPr>
              <a:xfrm>
                <a:off x="393044" y="3092432"/>
                <a:ext cx="4803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 name="Freihand 40">
                <a:extLst>
                  <a:ext uri="{FF2B5EF4-FFF2-40B4-BE49-F238E27FC236}">
                    <a16:creationId xmlns:a16="http://schemas.microsoft.com/office/drawing/2014/main" id="{1F1D16A3-1743-45E4-AC84-934FF7F60AE7}"/>
                  </a:ext>
                </a:extLst>
              </p14:cNvPr>
              <p14:cNvContentPartPr/>
              <p14:nvPr/>
            </p14:nvContentPartPr>
            <p14:xfrm>
              <a:off x="5953244" y="3005312"/>
              <a:ext cx="4129560" cy="63720"/>
            </p14:xfrm>
          </p:contentPart>
        </mc:Choice>
        <mc:Fallback xmlns="">
          <p:pic>
            <p:nvPicPr>
              <p:cNvPr id="41" name="Freihand 40">
                <a:extLst>
                  <a:ext uri="{FF2B5EF4-FFF2-40B4-BE49-F238E27FC236}">
                    <a16:creationId xmlns:a16="http://schemas.microsoft.com/office/drawing/2014/main" id="{1F1D16A3-1743-45E4-AC84-934FF7F60AE7}"/>
                  </a:ext>
                </a:extLst>
              </p:cNvPr>
              <p:cNvPicPr/>
              <p:nvPr/>
            </p:nvPicPr>
            <p:blipFill>
              <a:blip r:embed="rId16"/>
              <a:stretch>
                <a:fillRect/>
              </a:stretch>
            </p:blipFill>
            <p:spPr>
              <a:xfrm>
                <a:off x="5948924" y="3000992"/>
                <a:ext cx="4138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 name="Freihand 57">
                <a:extLst>
                  <a:ext uri="{FF2B5EF4-FFF2-40B4-BE49-F238E27FC236}">
                    <a16:creationId xmlns:a16="http://schemas.microsoft.com/office/drawing/2014/main" id="{61C722BF-F216-47D8-B5B2-E22C92F93940}"/>
                  </a:ext>
                </a:extLst>
              </p14:cNvPr>
              <p14:cNvContentPartPr/>
              <p14:nvPr/>
            </p14:nvContentPartPr>
            <p14:xfrm>
              <a:off x="345884" y="2614712"/>
              <a:ext cx="5092560" cy="780840"/>
            </p14:xfrm>
          </p:contentPart>
        </mc:Choice>
        <mc:Fallback xmlns="">
          <p:pic>
            <p:nvPicPr>
              <p:cNvPr id="58" name="Freihand 57">
                <a:extLst>
                  <a:ext uri="{FF2B5EF4-FFF2-40B4-BE49-F238E27FC236}">
                    <a16:creationId xmlns:a16="http://schemas.microsoft.com/office/drawing/2014/main" id="{61C722BF-F216-47D8-B5B2-E22C92F93940}"/>
                  </a:ext>
                </a:extLst>
              </p:cNvPr>
              <p:cNvPicPr/>
              <p:nvPr/>
            </p:nvPicPr>
            <p:blipFill>
              <a:blip r:embed="rId18"/>
              <a:stretch>
                <a:fillRect/>
              </a:stretch>
            </p:blipFill>
            <p:spPr>
              <a:xfrm>
                <a:off x="341564" y="2610392"/>
                <a:ext cx="5101200" cy="789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9" name="Freihand 58">
                <a:extLst>
                  <a:ext uri="{FF2B5EF4-FFF2-40B4-BE49-F238E27FC236}">
                    <a16:creationId xmlns:a16="http://schemas.microsoft.com/office/drawing/2014/main" id="{FA1FD81B-43CD-4621-82CD-A0F0A805A0D7}"/>
                  </a:ext>
                </a:extLst>
              </p14:cNvPr>
              <p14:cNvContentPartPr/>
              <p14:nvPr/>
            </p14:nvContentPartPr>
            <p14:xfrm>
              <a:off x="5741564" y="2592392"/>
              <a:ext cx="4660200" cy="981720"/>
            </p14:xfrm>
          </p:contentPart>
        </mc:Choice>
        <mc:Fallback xmlns="">
          <p:pic>
            <p:nvPicPr>
              <p:cNvPr id="59" name="Freihand 58">
                <a:extLst>
                  <a:ext uri="{FF2B5EF4-FFF2-40B4-BE49-F238E27FC236}">
                    <a16:creationId xmlns:a16="http://schemas.microsoft.com/office/drawing/2014/main" id="{FA1FD81B-43CD-4621-82CD-A0F0A805A0D7}"/>
                  </a:ext>
                </a:extLst>
              </p:cNvPr>
              <p:cNvPicPr/>
              <p:nvPr/>
            </p:nvPicPr>
            <p:blipFill>
              <a:blip r:embed="rId20"/>
              <a:stretch>
                <a:fillRect/>
              </a:stretch>
            </p:blipFill>
            <p:spPr>
              <a:xfrm>
                <a:off x="5737244" y="2588072"/>
                <a:ext cx="4668840" cy="990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 name="Freihand 60">
                <a:extLst>
                  <a:ext uri="{FF2B5EF4-FFF2-40B4-BE49-F238E27FC236}">
                    <a16:creationId xmlns:a16="http://schemas.microsoft.com/office/drawing/2014/main" id="{0D75D0F3-F255-4927-8004-9F9E605E66BD}"/>
                  </a:ext>
                </a:extLst>
              </p14:cNvPr>
              <p14:cNvContentPartPr/>
              <p14:nvPr/>
            </p14:nvContentPartPr>
            <p14:xfrm>
              <a:off x="1919444" y="4080992"/>
              <a:ext cx="3164400" cy="106560"/>
            </p14:xfrm>
          </p:contentPart>
        </mc:Choice>
        <mc:Fallback xmlns="">
          <p:pic>
            <p:nvPicPr>
              <p:cNvPr id="61" name="Freihand 60">
                <a:extLst>
                  <a:ext uri="{FF2B5EF4-FFF2-40B4-BE49-F238E27FC236}">
                    <a16:creationId xmlns:a16="http://schemas.microsoft.com/office/drawing/2014/main" id="{0D75D0F3-F255-4927-8004-9F9E605E66BD}"/>
                  </a:ext>
                </a:extLst>
              </p:cNvPr>
              <p:cNvPicPr/>
              <p:nvPr/>
            </p:nvPicPr>
            <p:blipFill>
              <a:blip r:embed="rId22"/>
              <a:stretch>
                <a:fillRect/>
              </a:stretch>
            </p:blipFill>
            <p:spPr>
              <a:xfrm>
                <a:off x="1915124" y="4076672"/>
                <a:ext cx="3173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2" name="Freihand 61">
                <a:extLst>
                  <a:ext uri="{FF2B5EF4-FFF2-40B4-BE49-F238E27FC236}">
                    <a16:creationId xmlns:a16="http://schemas.microsoft.com/office/drawing/2014/main" id="{2707CEEA-8C36-4995-B981-0A64FB6A85E9}"/>
                  </a:ext>
                </a:extLst>
              </p14:cNvPr>
              <p14:cNvContentPartPr/>
              <p14:nvPr/>
            </p14:nvContentPartPr>
            <p14:xfrm>
              <a:off x="6124244" y="4101512"/>
              <a:ext cx="3405600" cy="30960"/>
            </p14:xfrm>
          </p:contentPart>
        </mc:Choice>
        <mc:Fallback xmlns="">
          <p:pic>
            <p:nvPicPr>
              <p:cNvPr id="62" name="Freihand 61">
                <a:extLst>
                  <a:ext uri="{FF2B5EF4-FFF2-40B4-BE49-F238E27FC236}">
                    <a16:creationId xmlns:a16="http://schemas.microsoft.com/office/drawing/2014/main" id="{2707CEEA-8C36-4995-B981-0A64FB6A85E9}"/>
                  </a:ext>
                </a:extLst>
              </p:cNvPr>
              <p:cNvPicPr/>
              <p:nvPr/>
            </p:nvPicPr>
            <p:blipFill>
              <a:blip r:embed="rId24"/>
              <a:stretch>
                <a:fillRect/>
              </a:stretch>
            </p:blipFill>
            <p:spPr>
              <a:xfrm>
                <a:off x="6119924" y="4097192"/>
                <a:ext cx="3414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3" name="Freihand 62">
                <a:extLst>
                  <a:ext uri="{FF2B5EF4-FFF2-40B4-BE49-F238E27FC236}">
                    <a16:creationId xmlns:a16="http://schemas.microsoft.com/office/drawing/2014/main" id="{8D2C1C08-86CE-4CD4-9751-68FF2B1152DC}"/>
                  </a:ext>
                </a:extLst>
              </p14:cNvPr>
              <p14:cNvContentPartPr/>
              <p14:nvPr/>
            </p14:nvContentPartPr>
            <p14:xfrm>
              <a:off x="9722804" y="3537752"/>
              <a:ext cx="2549520" cy="682920"/>
            </p14:xfrm>
          </p:contentPart>
        </mc:Choice>
        <mc:Fallback xmlns="">
          <p:pic>
            <p:nvPicPr>
              <p:cNvPr id="63" name="Freihand 62">
                <a:extLst>
                  <a:ext uri="{FF2B5EF4-FFF2-40B4-BE49-F238E27FC236}">
                    <a16:creationId xmlns:a16="http://schemas.microsoft.com/office/drawing/2014/main" id="{8D2C1C08-86CE-4CD4-9751-68FF2B1152DC}"/>
                  </a:ext>
                </a:extLst>
              </p:cNvPr>
              <p:cNvPicPr/>
              <p:nvPr/>
            </p:nvPicPr>
            <p:blipFill>
              <a:blip r:embed="rId26"/>
              <a:stretch>
                <a:fillRect/>
              </a:stretch>
            </p:blipFill>
            <p:spPr>
              <a:xfrm>
                <a:off x="9718484" y="3533432"/>
                <a:ext cx="2558160" cy="691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4" name="Freihand 63">
                <a:extLst>
                  <a:ext uri="{FF2B5EF4-FFF2-40B4-BE49-F238E27FC236}">
                    <a16:creationId xmlns:a16="http://schemas.microsoft.com/office/drawing/2014/main" id="{F533DD4D-EF27-4058-AD5E-08DEEC945ADF}"/>
                  </a:ext>
                </a:extLst>
              </p14:cNvPr>
              <p14:cNvContentPartPr/>
              <p14:nvPr/>
            </p14:nvContentPartPr>
            <p14:xfrm>
              <a:off x="9512204" y="1926392"/>
              <a:ext cx="1849680" cy="763560"/>
            </p14:xfrm>
          </p:contentPart>
        </mc:Choice>
        <mc:Fallback xmlns="">
          <p:pic>
            <p:nvPicPr>
              <p:cNvPr id="64" name="Freihand 63">
                <a:extLst>
                  <a:ext uri="{FF2B5EF4-FFF2-40B4-BE49-F238E27FC236}">
                    <a16:creationId xmlns:a16="http://schemas.microsoft.com/office/drawing/2014/main" id="{F533DD4D-EF27-4058-AD5E-08DEEC945ADF}"/>
                  </a:ext>
                </a:extLst>
              </p:cNvPr>
              <p:cNvPicPr/>
              <p:nvPr/>
            </p:nvPicPr>
            <p:blipFill>
              <a:blip r:embed="rId28"/>
              <a:stretch>
                <a:fillRect/>
              </a:stretch>
            </p:blipFill>
            <p:spPr>
              <a:xfrm>
                <a:off x="9507884" y="1922072"/>
                <a:ext cx="1858320" cy="772200"/>
              </a:xfrm>
              <a:prstGeom prst="rect">
                <a:avLst/>
              </a:prstGeom>
            </p:spPr>
          </p:pic>
        </mc:Fallback>
      </mc:AlternateContent>
      <p:grpSp>
        <p:nvGrpSpPr>
          <p:cNvPr id="67" name="Gruppieren 66">
            <a:extLst>
              <a:ext uri="{FF2B5EF4-FFF2-40B4-BE49-F238E27FC236}">
                <a16:creationId xmlns:a16="http://schemas.microsoft.com/office/drawing/2014/main" id="{5463D72A-609E-4E3D-A8DA-F8F492DEBF1C}"/>
              </a:ext>
            </a:extLst>
          </p:cNvPr>
          <p:cNvGrpSpPr/>
          <p:nvPr/>
        </p:nvGrpSpPr>
        <p:grpSpPr>
          <a:xfrm>
            <a:off x="6045764" y="-143968"/>
            <a:ext cx="6057000" cy="4375080"/>
            <a:chOff x="6045764" y="-143968"/>
            <a:chExt cx="6057000" cy="4375080"/>
          </a:xfrm>
        </p:grpSpPr>
        <mc:AlternateContent xmlns:mc="http://schemas.openxmlformats.org/markup-compatibility/2006" xmlns:p14="http://schemas.microsoft.com/office/powerpoint/2010/main">
          <mc:Choice Requires="p14">
            <p:contentPart p14:bwMode="auto" r:id="rId29">
              <p14:nvContentPartPr>
                <p14:cNvPr id="5" name="Freihand 4">
                  <a:extLst>
                    <a:ext uri="{FF2B5EF4-FFF2-40B4-BE49-F238E27FC236}">
                      <a16:creationId xmlns:a16="http://schemas.microsoft.com/office/drawing/2014/main" id="{CC6A8216-769E-44E6-8E4C-0DF49617439F}"/>
                    </a:ext>
                  </a:extLst>
                </p14:cNvPr>
                <p14:cNvContentPartPr/>
                <p14:nvPr/>
              </p14:nvContentPartPr>
              <p14:xfrm>
                <a:off x="6045764" y="1766912"/>
                <a:ext cx="5673960" cy="49680"/>
              </p14:xfrm>
            </p:contentPart>
          </mc:Choice>
          <mc:Fallback xmlns="">
            <p:pic>
              <p:nvPicPr>
                <p:cNvPr id="5" name="Freihand 4">
                  <a:extLst>
                    <a:ext uri="{FF2B5EF4-FFF2-40B4-BE49-F238E27FC236}">
                      <a16:creationId xmlns:a16="http://schemas.microsoft.com/office/drawing/2014/main" id="{CC6A8216-769E-44E6-8E4C-0DF49617439F}"/>
                    </a:ext>
                  </a:extLst>
                </p:cNvPr>
                <p:cNvPicPr/>
                <p:nvPr/>
              </p:nvPicPr>
              <p:blipFill>
                <a:blip r:embed="rId30"/>
                <a:stretch>
                  <a:fillRect/>
                </a:stretch>
              </p:blipFill>
              <p:spPr>
                <a:xfrm>
                  <a:off x="6041444" y="1762592"/>
                  <a:ext cx="56826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 name="Freihand 5">
                  <a:extLst>
                    <a:ext uri="{FF2B5EF4-FFF2-40B4-BE49-F238E27FC236}">
                      <a16:creationId xmlns:a16="http://schemas.microsoft.com/office/drawing/2014/main" id="{50A1E6E7-4294-4D99-8886-78749485752B}"/>
                    </a:ext>
                  </a:extLst>
                </p14:cNvPr>
                <p14:cNvContentPartPr/>
                <p14:nvPr/>
              </p14:nvContentPartPr>
              <p14:xfrm>
                <a:off x="7906244" y="1156712"/>
                <a:ext cx="1652760" cy="787680"/>
              </p14:xfrm>
            </p:contentPart>
          </mc:Choice>
          <mc:Fallback xmlns="">
            <p:pic>
              <p:nvPicPr>
                <p:cNvPr id="6" name="Freihand 5">
                  <a:extLst>
                    <a:ext uri="{FF2B5EF4-FFF2-40B4-BE49-F238E27FC236}">
                      <a16:creationId xmlns:a16="http://schemas.microsoft.com/office/drawing/2014/main" id="{50A1E6E7-4294-4D99-8886-78749485752B}"/>
                    </a:ext>
                  </a:extLst>
                </p:cNvPr>
                <p:cNvPicPr/>
                <p:nvPr/>
              </p:nvPicPr>
              <p:blipFill>
                <a:blip r:embed="rId32"/>
                <a:stretch>
                  <a:fillRect/>
                </a:stretch>
              </p:blipFill>
              <p:spPr>
                <a:xfrm>
                  <a:off x="7901924" y="1152392"/>
                  <a:ext cx="1661400" cy="796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 name="Freihand 12">
                  <a:extLst>
                    <a:ext uri="{FF2B5EF4-FFF2-40B4-BE49-F238E27FC236}">
                      <a16:creationId xmlns:a16="http://schemas.microsoft.com/office/drawing/2014/main" id="{E1B56704-F1D4-42CE-98D4-95236DD11D1C}"/>
                    </a:ext>
                  </a:extLst>
                </p14:cNvPr>
                <p14:cNvContentPartPr/>
                <p14:nvPr/>
              </p14:nvContentPartPr>
              <p14:xfrm>
                <a:off x="9823964" y="1123232"/>
                <a:ext cx="20160" cy="25200"/>
              </p14:xfrm>
            </p:contentPart>
          </mc:Choice>
          <mc:Fallback xmlns="">
            <p:pic>
              <p:nvPicPr>
                <p:cNvPr id="13" name="Freihand 12">
                  <a:extLst>
                    <a:ext uri="{FF2B5EF4-FFF2-40B4-BE49-F238E27FC236}">
                      <a16:creationId xmlns:a16="http://schemas.microsoft.com/office/drawing/2014/main" id="{E1B56704-F1D4-42CE-98D4-95236DD11D1C}"/>
                    </a:ext>
                  </a:extLst>
                </p:cNvPr>
                <p:cNvPicPr/>
                <p:nvPr/>
              </p:nvPicPr>
              <p:blipFill>
                <a:blip r:embed="rId34"/>
                <a:stretch>
                  <a:fillRect/>
                </a:stretch>
              </p:blipFill>
              <p:spPr>
                <a:xfrm>
                  <a:off x="9819644" y="1118912"/>
                  <a:ext cx="28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 name="Freihand 13">
                  <a:extLst>
                    <a:ext uri="{FF2B5EF4-FFF2-40B4-BE49-F238E27FC236}">
                      <a16:creationId xmlns:a16="http://schemas.microsoft.com/office/drawing/2014/main" id="{459DBE4E-D0E7-4278-92DE-760DD5FD7E78}"/>
                    </a:ext>
                  </a:extLst>
                </p14:cNvPr>
                <p14:cNvContentPartPr/>
                <p14:nvPr/>
              </p14:nvContentPartPr>
              <p14:xfrm>
                <a:off x="9772844" y="1100192"/>
                <a:ext cx="123480" cy="142200"/>
              </p14:xfrm>
            </p:contentPart>
          </mc:Choice>
          <mc:Fallback xmlns="">
            <p:pic>
              <p:nvPicPr>
                <p:cNvPr id="14" name="Freihand 13">
                  <a:extLst>
                    <a:ext uri="{FF2B5EF4-FFF2-40B4-BE49-F238E27FC236}">
                      <a16:creationId xmlns:a16="http://schemas.microsoft.com/office/drawing/2014/main" id="{459DBE4E-D0E7-4278-92DE-760DD5FD7E78}"/>
                    </a:ext>
                  </a:extLst>
                </p:cNvPr>
                <p:cNvPicPr/>
                <p:nvPr/>
              </p:nvPicPr>
              <p:blipFill>
                <a:blip r:embed="rId36"/>
                <a:stretch>
                  <a:fillRect/>
                </a:stretch>
              </p:blipFill>
              <p:spPr>
                <a:xfrm>
                  <a:off x="9768524" y="1095872"/>
                  <a:ext cx="132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 name="Freihand 14">
                  <a:extLst>
                    <a:ext uri="{FF2B5EF4-FFF2-40B4-BE49-F238E27FC236}">
                      <a16:creationId xmlns:a16="http://schemas.microsoft.com/office/drawing/2014/main" id="{12C6161A-F409-4123-842E-E06AF098ACA8}"/>
                    </a:ext>
                  </a:extLst>
                </p14:cNvPr>
                <p14:cNvContentPartPr/>
                <p14:nvPr/>
              </p14:nvContentPartPr>
              <p14:xfrm>
                <a:off x="9880844" y="1144832"/>
                <a:ext cx="195840" cy="72720"/>
              </p14:xfrm>
            </p:contentPart>
          </mc:Choice>
          <mc:Fallback xmlns="">
            <p:pic>
              <p:nvPicPr>
                <p:cNvPr id="15" name="Freihand 14">
                  <a:extLst>
                    <a:ext uri="{FF2B5EF4-FFF2-40B4-BE49-F238E27FC236}">
                      <a16:creationId xmlns:a16="http://schemas.microsoft.com/office/drawing/2014/main" id="{12C6161A-F409-4123-842E-E06AF098ACA8}"/>
                    </a:ext>
                  </a:extLst>
                </p:cNvPr>
                <p:cNvPicPr/>
                <p:nvPr/>
              </p:nvPicPr>
              <p:blipFill>
                <a:blip r:embed="rId38"/>
                <a:stretch>
                  <a:fillRect/>
                </a:stretch>
              </p:blipFill>
              <p:spPr>
                <a:xfrm>
                  <a:off x="9876524" y="1140512"/>
                  <a:ext cx="204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6" name="Freihand 15">
                  <a:extLst>
                    <a:ext uri="{FF2B5EF4-FFF2-40B4-BE49-F238E27FC236}">
                      <a16:creationId xmlns:a16="http://schemas.microsoft.com/office/drawing/2014/main" id="{ED0E34D3-281A-442E-98C6-FAD561EC6A03}"/>
                    </a:ext>
                  </a:extLst>
                </p14:cNvPr>
                <p14:cNvContentPartPr/>
                <p14:nvPr/>
              </p14:nvContentPartPr>
              <p14:xfrm>
                <a:off x="10067324" y="1123592"/>
                <a:ext cx="63000" cy="84240"/>
              </p14:xfrm>
            </p:contentPart>
          </mc:Choice>
          <mc:Fallback xmlns="">
            <p:pic>
              <p:nvPicPr>
                <p:cNvPr id="16" name="Freihand 15">
                  <a:extLst>
                    <a:ext uri="{FF2B5EF4-FFF2-40B4-BE49-F238E27FC236}">
                      <a16:creationId xmlns:a16="http://schemas.microsoft.com/office/drawing/2014/main" id="{ED0E34D3-281A-442E-98C6-FAD561EC6A03}"/>
                    </a:ext>
                  </a:extLst>
                </p:cNvPr>
                <p:cNvPicPr/>
                <p:nvPr/>
              </p:nvPicPr>
              <p:blipFill>
                <a:blip r:embed="rId40"/>
                <a:stretch>
                  <a:fillRect/>
                </a:stretch>
              </p:blipFill>
              <p:spPr>
                <a:xfrm>
                  <a:off x="10063004" y="1119272"/>
                  <a:ext cx="71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7" name="Freihand 16">
                  <a:extLst>
                    <a:ext uri="{FF2B5EF4-FFF2-40B4-BE49-F238E27FC236}">
                      <a16:creationId xmlns:a16="http://schemas.microsoft.com/office/drawing/2014/main" id="{A43BBEC3-FEEF-4E29-88B1-099D3B4713E1}"/>
                    </a:ext>
                  </a:extLst>
                </p14:cNvPr>
                <p14:cNvContentPartPr/>
                <p14:nvPr/>
              </p14:nvContentPartPr>
              <p14:xfrm>
                <a:off x="10124924" y="1018832"/>
                <a:ext cx="96120" cy="178200"/>
              </p14:xfrm>
            </p:contentPart>
          </mc:Choice>
          <mc:Fallback xmlns="">
            <p:pic>
              <p:nvPicPr>
                <p:cNvPr id="17" name="Freihand 16">
                  <a:extLst>
                    <a:ext uri="{FF2B5EF4-FFF2-40B4-BE49-F238E27FC236}">
                      <a16:creationId xmlns:a16="http://schemas.microsoft.com/office/drawing/2014/main" id="{A43BBEC3-FEEF-4E29-88B1-099D3B4713E1}"/>
                    </a:ext>
                  </a:extLst>
                </p:cNvPr>
                <p:cNvPicPr/>
                <p:nvPr/>
              </p:nvPicPr>
              <p:blipFill>
                <a:blip r:embed="rId42"/>
                <a:stretch>
                  <a:fillRect/>
                </a:stretch>
              </p:blipFill>
              <p:spPr>
                <a:xfrm>
                  <a:off x="10120604" y="1014512"/>
                  <a:ext cx="1047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8" name="Freihand 17">
                  <a:extLst>
                    <a:ext uri="{FF2B5EF4-FFF2-40B4-BE49-F238E27FC236}">
                      <a16:creationId xmlns:a16="http://schemas.microsoft.com/office/drawing/2014/main" id="{07A0C771-5099-4761-9FFC-6B8ADB090748}"/>
                    </a:ext>
                  </a:extLst>
                </p14:cNvPr>
                <p14:cNvContentPartPr/>
                <p14:nvPr/>
              </p14:nvContentPartPr>
              <p14:xfrm>
                <a:off x="10214204" y="1125032"/>
                <a:ext cx="32760" cy="51480"/>
              </p14:xfrm>
            </p:contentPart>
          </mc:Choice>
          <mc:Fallback xmlns="">
            <p:pic>
              <p:nvPicPr>
                <p:cNvPr id="18" name="Freihand 17">
                  <a:extLst>
                    <a:ext uri="{FF2B5EF4-FFF2-40B4-BE49-F238E27FC236}">
                      <a16:creationId xmlns:a16="http://schemas.microsoft.com/office/drawing/2014/main" id="{07A0C771-5099-4761-9FFC-6B8ADB090748}"/>
                    </a:ext>
                  </a:extLst>
                </p:cNvPr>
                <p:cNvPicPr/>
                <p:nvPr/>
              </p:nvPicPr>
              <p:blipFill>
                <a:blip r:embed="rId44"/>
                <a:stretch>
                  <a:fillRect/>
                </a:stretch>
              </p:blipFill>
              <p:spPr>
                <a:xfrm>
                  <a:off x="10209884" y="1120712"/>
                  <a:ext cx="414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9" name="Freihand 18">
                  <a:extLst>
                    <a:ext uri="{FF2B5EF4-FFF2-40B4-BE49-F238E27FC236}">
                      <a16:creationId xmlns:a16="http://schemas.microsoft.com/office/drawing/2014/main" id="{85C2E5B2-5884-486E-A46C-7A60CD661BA2}"/>
                    </a:ext>
                  </a:extLst>
                </p14:cNvPr>
                <p14:cNvContentPartPr/>
                <p14:nvPr/>
              </p14:nvContentPartPr>
              <p14:xfrm>
                <a:off x="10270724" y="1020632"/>
                <a:ext cx="43920" cy="151920"/>
              </p14:xfrm>
            </p:contentPart>
          </mc:Choice>
          <mc:Fallback xmlns="">
            <p:pic>
              <p:nvPicPr>
                <p:cNvPr id="19" name="Freihand 18">
                  <a:extLst>
                    <a:ext uri="{FF2B5EF4-FFF2-40B4-BE49-F238E27FC236}">
                      <a16:creationId xmlns:a16="http://schemas.microsoft.com/office/drawing/2014/main" id="{85C2E5B2-5884-486E-A46C-7A60CD661BA2}"/>
                    </a:ext>
                  </a:extLst>
                </p:cNvPr>
                <p:cNvPicPr/>
                <p:nvPr/>
              </p:nvPicPr>
              <p:blipFill>
                <a:blip r:embed="rId46"/>
                <a:stretch>
                  <a:fillRect/>
                </a:stretch>
              </p:blipFill>
              <p:spPr>
                <a:xfrm>
                  <a:off x="10266404" y="1016312"/>
                  <a:ext cx="525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 name="Freihand 19">
                  <a:extLst>
                    <a:ext uri="{FF2B5EF4-FFF2-40B4-BE49-F238E27FC236}">
                      <a16:creationId xmlns:a16="http://schemas.microsoft.com/office/drawing/2014/main" id="{5B819C2E-501F-451D-BA60-43AF36BE2718}"/>
                    </a:ext>
                  </a:extLst>
                </p14:cNvPr>
                <p14:cNvContentPartPr/>
                <p14:nvPr/>
              </p14:nvContentPartPr>
              <p14:xfrm>
                <a:off x="10298804" y="1037552"/>
                <a:ext cx="127800" cy="139680"/>
              </p14:xfrm>
            </p:contentPart>
          </mc:Choice>
          <mc:Fallback xmlns="">
            <p:pic>
              <p:nvPicPr>
                <p:cNvPr id="20" name="Freihand 19">
                  <a:extLst>
                    <a:ext uri="{FF2B5EF4-FFF2-40B4-BE49-F238E27FC236}">
                      <a16:creationId xmlns:a16="http://schemas.microsoft.com/office/drawing/2014/main" id="{5B819C2E-501F-451D-BA60-43AF36BE2718}"/>
                    </a:ext>
                  </a:extLst>
                </p:cNvPr>
                <p:cNvPicPr/>
                <p:nvPr/>
              </p:nvPicPr>
              <p:blipFill>
                <a:blip r:embed="rId48"/>
                <a:stretch>
                  <a:fillRect/>
                </a:stretch>
              </p:blipFill>
              <p:spPr>
                <a:xfrm>
                  <a:off x="10294484" y="1033232"/>
                  <a:ext cx="136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1" name="Freihand 20">
                  <a:extLst>
                    <a:ext uri="{FF2B5EF4-FFF2-40B4-BE49-F238E27FC236}">
                      <a16:creationId xmlns:a16="http://schemas.microsoft.com/office/drawing/2014/main" id="{D5A50DED-C6D5-452B-BD9D-728636EB8470}"/>
                    </a:ext>
                  </a:extLst>
                </p14:cNvPr>
                <p14:cNvContentPartPr/>
                <p14:nvPr/>
              </p14:nvContentPartPr>
              <p14:xfrm>
                <a:off x="10433084" y="1077512"/>
                <a:ext cx="66600" cy="61200"/>
              </p14:xfrm>
            </p:contentPart>
          </mc:Choice>
          <mc:Fallback xmlns="">
            <p:pic>
              <p:nvPicPr>
                <p:cNvPr id="21" name="Freihand 20">
                  <a:extLst>
                    <a:ext uri="{FF2B5EF4-FFF2-40B4-BE49-F238E27FC236}">
                      <a16:creationId xmlns:a16="http://schemas.microsoft.com/office/drawing/2014/main" id="{D5A50DED-C6D5-452B-BD9D-728636EB8470}"/>
                    </a:ext>
                  </a:extLst>
                </p:cNvPr>
                <p:cNvPicPr/>
                <p:nvPr/>
              </p:nvPicPr>
              <p:blipFill>
                <a:blip r:embed="rId50"/>
                <a:stretch>
                  <a:fillRect/>
                </a:stretch>
              </p:blipFill>
              <p:spPr>
                <a:xfrm>
                  <a:off x="10428764" y="1073192"/>
                  <a:ext cx="75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2" name="Freihand 21">
                  <a:extLst>
                    <a:ext uri="{FF2B5EF4-FFF2-40B4-BE49-F238E27FC236}">
                      <a16:creationId xmlns:a16="http://schemas.microsoft.com/office/drawing/2014/main" id="{8F0F6D6C-CA7F-4578-A816-EBDB70E4C4BE}"/>
                    </a:ext>
                  </a:extLst>
                </p14:cNvPr>
                <p14:cNvContentPartPr/>
                <p14:nvPr/>
              </p14:nvContentPartPr>
              <p14:xfrm>
                <a:off x="10497524" y="1069232"/>
                <a:ext cx="81360" cy="73440"/>
              </p14:xfrm>
            </p:contentPart>
          </mc:Choice>
          <mc:Fallback xmlns="">
            <p:pic>
              <p:nvPicPr>
                <p:cNvPr id="22" name="Freihand 21">
                  <a:extLst>
                    <a:ext uri="{FF2B5EF4-FFF2-40B4-BE49-F238E27FC236}">
                      <a16:creationId xmlns:a16="http://schemas.microsoft.com/office/drawing/2014/main" id="{8F0F6D6C-CA7F-4578-A816-EBDB70E4C4BE}"/>
                    </a:ext>
                  </a:extLst>
                </p:cNvPr>
                <p:cNvPicPr/>
                <p:nvPr/>
              </p:nvPicPr>
              <p:blipFill>
                <a:blip r:embed="rId52"/>
                <a:stretch>
                  <a:fillRect/>
                </a:stretch>
              </p:blipFill>
              <p:spPr>
                <a:xfrm>
                  <a:off x="10493204" y="1064912"/>
                  <a:ext cx="90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3" name="Freihand 22">
                  <a:extLst>
                    <a:ext uri="{FF2B5EF4-FFF2-40B4-BE49-F238E27FC236}">
                      <a16:creationId xmlns:a16="http://schemas.microsoft.com/office/drawing/2014/main" id="{28E8EE49-A8BD-4F25-9827-4028D588652F}"/>
                    </a:ext>
                  </a:extLst>
                </p14:cNvPr>
                <p14:cNvContentPartPr/>
                <p14:nvPr/>
              </p14:nvContentPartPr>
              <p14:xfrm>
                <a:off x="10582124" y="980312"/>
                <a:ext cx="79560" cy="137160"/>
              </p14:xfrm>
            </p:contentPart>
          </mc:Choice>
          <mc:Fallback xmlns="">
            <p:pic>
              <p:nvPicPr>
                <p:cNvPr id="23" name="Freihand 22">
                  <a:extLst>
                    <a:ext uri="{FF2B5EF4-FFF2-40B4-BE49-F238E27FC236}">
                      <a16:creationId xmlns:a16="http://schemas.microsoft.com/office/drawing/2014/main" id="{28E8EE49-A8BD-4F25-9827-4028D588652F}"/>
                    </a:ext>
                  </a:extLst>
                </p:cNvPr>
                <p:cNvPicPr/>
                <p:nvPr/>
              </p:nvPicPr>
              <p:blipFill>
                <a:blip r:embed="rId54"/>
                <a:stretch>
                  <a:fillRect/>
                </a:stretch>
              </p:blipFill>
              <p:spPr>
                <a:xfrm>
                  <a:off x="10577804" y="975992"/>
                  <a:ext cx="88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 name="Freihand 23">
                  <a:extLst>
                    <a:ext uri="{FF2B5EF4-FFF2-40B4-BE49-F238E27FC236}">
                      <a16:creationId xmlns:a16="http://schemas.microsoft.com/office/drawing/2014/main" id="{8004C105-A24D-4F3A-8DF7-4041EF0504AB}"/>
                    </a:ext>
                  </a:extLst>
                </p14:cNvPr>
                <p14:cNvContentPartPr/>
                <p14:nvPr/>
              </p14:nvContentPartPr>
              <p14:xfrm>
                <a:off x="10666004" y="996872"/>
                <a:ext cx="55440" cy="143280"/>
              </p14:xfrm>
            </p:contentPart>
          </mc:Choice>
          <mc:Fallback xmlns="">
            <p:pic>
              <p:nvPicPr>
                <p:cNvPr id="24" name="Freihand 23">
                  <a:extLst>
                    <a:ext uri="{FF2B5EF4-FFF2-40B4-BE49-F238E27FC236}">
                      <a16:creationId xmlns:a16="http://schemas.microsoft.com/office/drawing/2014/main" id="{8004C105-A24D-4F3A-8DF7-4041EF0504AB}"/>
                    </a:ext>
                  </a:extLst>
                </p:cNvPr>
                <p:cNvPicPr/>
                <p:nvPr/>
              </p:nvPicPr>
              <p:blipFill>
                <a:blip r:embed="rId56"/>
                <a:stretch>
                  <a:fillRect/>
                </a:stretch>
              </p:blipFill>
              <p:spPr>
                <a:xfrm>
                  <a:off x="10661684" y="992552"/>
                  <a:ext cx="64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5" name="Freihand 24">
                  <a:extLst>
                    <a:ext uri="{FF2B5EF4-FFF2-40B4-BE49-F238E27FC236}">
                      <a16:creationId xmlns:a16="http://schemas.microsoft.com/office/drawing/2014/main" id="{C272F7FB-79C1-4EBB-8875-AF10CFD3B6F9}"/>
                    </a:ext>
                  </a:extLst>
                </p14:cNvPr>
                <p14:cNvContentPartPr/>
                <p14:nvPr/>
              </p14:nvContentPartPr>
              <p14:xfrm>
                <a:off x="10714964" y="1012352"/>
                <a:ext cx="129240" cy="71640"/>
              </p14:xfrm>
            </p:contentPart>
          </mc:Choice>
          <mc:Fallback xmlns="">
            <p:pic>
              <p:nvPicPr>
                <p:cNvPr id="25" name="Freihand 24">
                  <a:extLst>
                    <a:ext uri="{FF2B5EF4-FFF2-40B4-BE49-F238E27FC236}">
                      <a16:creationId xmlns:a16="http://schemas.microsoft.com/office/drawing/2014/main" id="{C272F7FB-79C1-4EBB-8875-AF10CFD3B6F9}"/>
                    </a:ext>
                  </a:extLst>
                </p:cNvPr>
                <p:cNvPicPr/>
                <p:nvPr/>
              </p:nvPicPr>
              <p:blipFill>
                <a:blip r:embed="rId58"/>
                <a:stretch>
                  <a:fillRect/>
                </a:stretch>
              </p:blipFill>
              <p:spPr>
                <a:xfrm>
                  <a:off x="10710644" y="1008032"/>
                  <a:ext cx="137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6" name="Freihand 25">
                  <a:extLst>
                    <a:ext uri="{FF2B5EF4-FFF2-40B4-BE49-F238E27FC236}">
                      <a16:creationId xmlns:a16="http://schemas.microsoft.com/office/drawing/2014/main" id="{85238F5B-40EA-4B0B-A447-E498A2387432}"/>
                    </a:ext>
                  </a:extLst>
                </p14:cNvPr>
                <p14:cNvContentPartPr/>
                <p14:nvPr/>
              </p14:nvContentPartPr>
              <p14:xfrm>
                <a:off x="10382324" y="1291712"/>
                <a:ext cx="256680" cy="90720"/>
              </p14:xfrm>
            </p:contentPart>
          </mc:Choice>
          <mc:Fallback xmlns="">
            <p:pic>
              <p:nvPicPr>
                <p:cNvPr id="26" name="Freihand 25">
                  <a:extLst>
                    <a:ext uri="{FF2B5EF4-FFF2-40B4-BE49-F238E27FC236}">
                      <a16:creationId xmlns:a16="http://schemas.microsoft.com/office/drawing/2014/main" id="{85238F5B-40EA-4B0B-A447-E498A2387432}"/>
                    </a:ext>
                  </a:extLst>
                </p:cNvPr>
                <p:cNvPicPr/>
                <p:nvPr/>
              </p:nvPicPr>
              <p:blipFill>
                <a:blip r:embed="rId60"/>
                <a:stretch>
                  <a:fillRect/>
                </a:stretch>
              </p:blipFill>
              <p:spPr>
                <a:xfrm>
                  <a:off x="10378004" y="1287392"/>
                  <a:ext cx="265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 name="Freihand 26">
                  <a:extLst>
                    <a:ext uri="{FF2B5EF4-FFF2-40B4-BE49-F238E27FC236}">
                      <a16:creationId xmlns:a16="http://schemas.microsoft.com/office/drawing/2014/main" id="{BCD34BD6-F416-4B5B-8315-24FB5E7063C5}"/>
                    </a:ext>
                  </a:extLst>
                </p14:cNvPr>
                <p14:cNvContentPartPr/>
                <p14:nvPr/>
              </p14:nvContentPartPr>
              <p14:xfrm>
                <a:off x="10668884" y="1236272"/>
                <a:ext cx="360" cy="360"/>
              </p14:xfrm>
            </p:contentPart>
          </mc:Choice>
          <mc:Fallback xmlns="">
            <p:pic>
              <p:nvPicPr>
                <p:cNvPr id="27" name="Freihand 26">
                  <a:extLst>
                    <a:ext uri="{FF2B5EF4-FFF2-40B4-BE49-F238E27FC236}">
                      <a16:creationId xmlns:a16="http://schemas.microsoft.com/office/drawing/2014/main" id="{BCD34BD6-F416-4B5B-8315-24FB5E7063C5}"/>
                    </a:ext>
                  </a:extLst>
                </p:cNvPr>
                <p:cNvPicPr/>
                <p:nvPr/>
              </p:nvPicPr>
              <p:blipFill>
                <a:blip r:embed="rId62"/>
                <a:stretch>
                  <a:fillRect/>
                </a:stretch>
              </p:blipFill>
              <p:spPr>
                <a:xfrm>
                  <a:off x="10664564" y="1231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8" name="Freihand 27">
                  <a:extLst>
                    <a:ext uri="{FF2B5EF4-FFF2-40B4-BE49-F238E27FC236}">
                      <a16:creationId xmlns:a16="http://schemas.microsoft.com/office/drawing/2014/main" id="{9622B0E5-2583-4B46-8B4A-B7005924921A}"/>
                    </a:ext>
                  </a:extLst>
                </p14:cNvPr>
                <p14:cNvContentPartPr/>
                <p14:nvPr/>
              </p14:nvContentPartPr>
              <p14:xfrm>
                <a:off x="10595444" y="1207832"/>
                <a:ext cx="250560" cy="145080"/>
              </p14:xfrm>
            </p:contentPart>
          </mc:Choice>
          <mc:Fallback xmlns="">
            <p:pic>
              <p:nvPicPr>
                <p:cNvPr id="28" name="Freihand 27">
                  <a:extLst>
                    <a:ext uri="{FF2B5EF4-FFF2-40B4-BE49-F238E27FC236}">
                      <a16:creationId xmlns:a16="http://schemas.microsoft.com/office/drawing/2014/main" id="{9622B0E5-2583-4B46-8B4A-B7005924921A}"/>
                    </a:ext>
                  </a:extLst>
                </p:cNvPr>
                <p:cNvPicPr/>
                <p:nvPr/>
              </p:nvPicPr>
              <p:blipFill>
                <a:blip r:embed="rId64"/>
                <a:stretch>
                  <a:fillRect/>
                </a:stretch>
              </p:blipFill>
              <p:spPr>
                <a:xfrm>
                  <a:off x="10591124" y="1203512"/>
                  <a:ext cx="259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9" name="Freihand 28">
                  <a:extLst>
                    <a:ext uri="{FF2B5EF4-FFF2-40B4-BE49-F238E27FC236}">
                      <a16:creationId xmlns:a16="http://schemas.microsoft.com/office/drawing/2014/main" id="{BBFA30AD-1BBE-48D1-930E-BD94FDCA7F84}"/>
                    </a:ext>
                  </a:extLst>
                </p14:cNvPr>
                <p14:cNvContentPartPr/>
                <p14:nvPr/>
              </p14:nvContentPartPr>
              <p14:xfrm>
                <a:off x="10846004" y="1238792"/>
                <a:ext cx="59760" cy="78480"/>
              </p14:xfrm>
            </p:contentPart>
          </mc:Choice>
          <mc:Fallback xmlns="">
            <p:pic>
              <p:nvPicPr>
                <p:cNvPr id="29" name="Freihand 28">
                  <a:extLst>
                    <a:ext uri="{FF2B5EF4-FFF2-40B4-BE49-F238E27FC236}">
                      <a16:creationId xmlns:a16="http://schemas.microsoft.com/office/drawing/2014/main" id="{BBFA30AD-1BBE-48D1-930E-BD94FDCA7F84}"/>
                    </a:ext>
                  </a:extLst>
                </p:cNvPr>
                <p:cNvPicPr/>
                <p:nvPr/>
              </p:nvPicPr>
              <p:blipFill>
                <a:blip r:embed="rId66"/>
                <a:stretch>
                  <a:fillRect/>
                </a:stretch>
              </p:blipFill>
              <p:spPr>
                <a:xfrm>
                  <a:off x="10841684" y="1234472"/>
                  <a:ext cx="68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0" name="Freihand 29">
                  <a:extLst>
                    <a:ext uri="{FF2B5EF4-FFF2-40B4-BE49-F238E27FC236}">
                      <a16:creationId xmlns:a16="http://schemas.microsoft.com/office/drawing/2014/main" id="{146D752C-0F7F-4784-A8EB-E0D9242C3C83}"/>
                    </a:ext>
                  </a:extLst>
                </p14:cNvPr>
                <p14:cNvContentPartPr/>
                <p14:nvPr/>
              </p14:nvContentPartPr>
              <p14:xfrm>
                <a:off x="10920884" y="1167512"/>
                <a:ext cx="258840" cy="120240"/>
              </p14:xfrm>
            </p:contentPart>
          </mc:Choice>
          <mc:Fallback xmlns="">
            <p:pic>
              <p:nvPicPr>
                <p:cNvPr id="30" name="Freihand 29">
                  <a:extLst>
                    <a:ext uri="{FF2B5EF4-FFF2-40B4-BE49-F238E27FC236}">
                      <a16:creationId xmlns:a16="http://schemas.microsoft.com/office/drawing/2014/main" id="{146D752C-0F7F-4784-A8EB-E0D9242C3C83}"/>
                    </a:ext>
                  </a:extLst>
                </p:cNvPr>
                <p:cNvPicPr/>
                <p:nvPr/>
              </p:nvPicPr>
              <p:blipFill>
                <a:blip r:embed="rId68"/>
                <a:stretch>
                  <a:fillRect/>
                </a:stretch>
              </p:blipFill>
              <p:spPr>
                <a:xfrm>
                  <a:off x="10916564" y="1163192"/>
                  <a:ext cx="267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1" name="Freihand 30">
                  <a:extLst>
                    <a:ext uri="{FF2B5EF4-FFF2-40B4-BE49-F238E27FC236}">
                      <a16:creationId xmlns:a16="http://schemas.microsoft.com/office/drawing/2014/main" id="{D648005B-F6CB-4AC5-849A-EB0E776D139E}"/>
                    </a:ext>
                  </a:extLst>
                </p14:cNvPr>
                <p14:cNvContentPartPr/>
                <p14:nvPr/>
              </p14:nvContentPartPr>
              <p14:xfrm>
                <a:off x="11198084" y="1224032"/>
                <a:ext cx="61560" cy="34920"/>
              </p14:xfrm>
            </p:contentPart>
          </mc:Choice>
          <mc:Fallback xmlns="">
            <p:pic>
              <p:nvPicPr>
                <p:cNvPr id="31" name="Freihand 30">
                  <a:extLst>
                    <a:ext uri="{FF2B5EF4-FFF2-40B4-BE49-F238E27FC236}">
                      <a16:creationId xmlns:a16="http://schemas.microsoft.com/office/drawing/2014/main" id="{D648005B-F6CB-4AC5-849A-EB0E776D139E}"/>
                    </a:ext>
                  </a:extLst>
                </p:cNvPr>
                <p:cNvPicPr/>
                <p:nvPr/>
              </p:nvPicPr>
              <p:blipFill>
                <a:blip r:embed="rId70"/>
                <a:stretch>
                  <a:fillRect/>
                </a:stretch>
              </p:blipFill>
              <p:spPr>
                <a:xfrm>
                  <a:off x="11193764" y="1219712"/>
                  <a:ext cx="70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2" name="Freihand 31">
                  <a:extLst>
                    <a:ext uri="{FF2B5EF4-FFF2-40B4-BE49-F238E27FC236}">
                      <a16:creationId xmlns:a16="http://schemas.microsoft.com/office/drawing/2014/main" id="{73828B33-63A6-4C8D-8239-3631271F0947}"/>
                    </a:ext>
                  </a:extLst>
                </p14:cNvPr>
                <p14:cNvContentPartPr/>
                <p14:nvPr/>
              </p14:nvContentPartPr>
              <p14:xfrm>
                <a:off x="11262884" y="1173632"/>
                <a:ext cx="67680" cy="82080"/>
              </p14:xfrm>
            </p:contentPart>
          </mc:Choice>
          <mc:Fallback xmlns="">
            <p:pic>
              <p:nvPicPr>
                <p:cNvPr id="32" name="Freihand 31">
                  <a:extLst>
                    <a:ext uri="{FF2B5EF4-FFF2-40B4-BE49-F238E27FC236}">
                      <a16:creationId xmlns:a16="http://schemas.microsoft.com/office/drawing/2014/main" id="{73828B33-63A6-4C8D-8239-3631271F0947}"/>
                    </a:ext>
                  </a:extLst>
                </p:cNvPr>
                <p:cNvPicPr/>
                <p:nvPr/>
              </p:nvPicPr>
              <p:blipFill>
                <a:blip r:embed="rId72"/>
                <a:stretch>
                  <a:fillRect/>
                </a:stretch>
              </p:blipFill>
              <p:spPr>
                <a:xfrm>
                  <a:off x="11258564" y="1169312"/>
                  <a:ext cx="76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3" name="Freihand 32">
                  <a:extLst>
                    <a:ext uri="{FF2B5EF4-FFF2-40B4-BE49-F238E27FC236}">
                      <a16:creationId xmlns:a16="http://schemas.microsoft.com/office/drawing/2014/main" id="{A510B4F0-DA08-4800-879A-AC4550266439}"/>
                    </a:ext>
                  </a:extLst>
                </p14:cNvPr>
                <p14:cNvContentPartPr/>
                <p14:nvPr/>
              </p14:nvContentPartPr>
              <p14:xfrm>
                <a:off x="11347124" y="1172912"/>
                <a:ext cx="85680" cy="65880"/>
              </p14:xfrm>
            </p:contentPart>
          </mc:Choice>
          <mc:Fallback xmlns="">
            <p:pic>
              <p:nvPicPr>
                <p:cNvPr id="33" name="Freihand 32">
                  <a:extLst>
                    <a:ext uri="{FF2B5EF4-FFF2-40B4-BE49-F238E27FC236}">
                      <a16:creationId xmlns:a16="http://schemas.microsoft.com/office/drawing/2014/main" id="{A510B4F0-DA08-4800-879A-AC4550266439}"/>
                    </a:ext>
                  </a:extLst>
                </p:cNvPr>
                <p:cNvPicPr/>
                <p:nvPr/>
              </p:nvPicPr>
              <p:blipFill>
                <a:blip r:embed="rId74"/>
                <a:stretch>
                  <a:fillRect/>
                </a:stretch>
              </p:blipFill>
              <p:spPr>
                <a:xfrm>
                  <a:off x="11342804" y="1168592"/>
                  <a:ext cx="94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4" name="Freihand 33">
                  <a:extLst>
                    <a:ext uri="{FF2B5EF4-FFF2-40B4-BE49-F238E27FC236}">
                      <a16:creationId xmlns:a16="http://schemas.microsoft.com/office/drawing/2014/main" id="{56B65F4D-A402-4BAF-A567-662C53E103F2}"/>
                    </a:ext>
                  </a:extLst>
                </p14:cNvPr>
                <p14:cNvContentPartPr/>
                <p14:nvPr/>
              </p14:nvContentPartPr>
              <p14:xfrm>
                <a:off x="11438204" y="1065992"/>
                <a:ext cx="93600" cy="161640"/>
              </p14:xfrm>
            </p:contentPart>
          </mc:Choice>
          <mc:Fallback xmlns="">
            <p:pic>
              <p:nvPicPr>
                <p:cNvPr id="34" name="Freihand 33">
                  <a:extLst>
                    <a:ext uri="{FF2B5EF4-FFF2-40B4-BE49-F238E27FC236}">
                      <a16:creationId xmlns:a16="http://schemas.microsoft.com/office/drawing/2014/main" id="{56B65F4D-A402-4BAF-A567-662C53E103F2}"/>
                    </a:ext>
                  </a:extLst>
                </p:cNvPr>
                <p:cNvPicPr/>
                <p:nvPr/>
              </p:nvPicPr>
              <p:blipFill>
                <a:blip r:embed="rId76"/>
                <a:stretch>
                  <a:fillRect/>
                </a:stretch>
              </p:blipFill>
              <p:spPr>
                <a:xfrm>
                  <a:off x="11433884" y="1061672"/>
                  <a:ext cx="102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6" name="Freihand 35">
                  <a:extLst>
                    <a:ext uri="{FF2B5EF4-FFF2-40B4-BE49-F238E27FC236}">
                      <a16:creationId xmlns:a16="http://schemas.microsoft.com/office/drawing/2014/main" id="{68078B7C-3167-4A84-9FBC-9AEE3B8EED76}"/>
                    </a:ext>
                  </a:extLst>
                </p14:cNvPr>
                <p14:cNvContentPartPr/>
                <p14:nvPr/>
              </p14:nvContentPartPr>
              <p14:xfrm>
                <a:off x="11527844" y="1063832"/>
                <a:ext cx="259920" cy="163800"/>
              </p14:xfrm>
            </p:contentPart>
          </mc:Choice>
          <mc:Fallback xmlns="">
            <p:pic>
              <p:nvPicPr>
                <p:cNvPr id="36" name="Freihand 35">
                  <a:extLst>
                    <a:ext uri="{FF2B5EF4-FFF2-40B4-BE49-F238E27FC236}">
                      <a16:creationId xmlns:a16="http://schemas.microsoft.com/office/drawing/2014/main" id="{68078B7C-3167-4A84-9FBC-9AEE3B8EED76}"/>
                    </a:ext>
                  </a:extLst>
                </p:cNvPr>
                <p:cNvPicPr/>
                <p:nvPr/>
              </p:nvPicPr>
              <p:blipFill>
                <a:blip r:embed="rId78"/>
                <a:stretch>
                  <a:fillRect/>
                </a:stretch>
              </p:blipFill>
              <p:spPr>
                <a:xfrm>
                  <a:off x="11523524" y="1059512"/>
                  <a:ext cx="268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Freihand 41">
                  <a:extLst>
                    <a:ext uri="{FF2B5EF4-FFF2-40B4-BE49-F238E27FC236}">
                      <a16:creationId xmlns:a16="http://schemas.microsoft.com/office/drawing/2014/main" id="{4118AC44-8027-4890-B839-771B54E129C1}"/>
                    </a:ext>
                  </a:extLst>
                </p14:cNvPr>
                <p14:cNvContentPartPr/>
                <p14:nvPr/>
              </p14:nvContentPartPr>
              <p14:xfrm>
                <a:off x="10042844" y="2753312"/>
                <a:ext cx="161640" cy="140400"/>
              </p14:xfrm>
            </p:contentPart>
          </mc:Choice>
          <mc:Fallback xmlns="">
            <p:pic>
              <p:nvPicPr>
                <p:cNvPr id="42" name="Freihand 41">
                  <a:extLst>
                    <a:ext uri="{FF2B5EF4-FFF2-40B4-BE49-F238E27FC236}">
                      <a16:creationId xmlns:a16="http://schemas.microsoft.com/office/drawing/2014/main" id="{4118AC44-8027-4890-B839-771B54E129C1}"/>
                    </a:ext>
                  </a:extLst>
                </p:cNvPr>
                <p:cNvPicPr/>
                <p:nvPr/>
              </p:nvPicPr>
              <p:blipFill>
                <a:blip r:embed="rId80"/>
                <a:stretch>
                  <a:fillRect/>
                </a:stretch>
              </p:blipFill>
              <p:spPr>
                <a:xfrm>
                  <a:off x="10038524" y="2748992"/>
                  <a:ext cx="170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Freihand 42">
                  <a:extLst>
                    <a:ext uri="{FF2B5EF4-FFF2-40B4-BE49-F238E27FC236}">
                      <a16:creationId xmlns:a16="http://schemas.microsoft.com/office/drawing/2014/main" id="{A271A3D3-8801-47C6-876F-5D605C43CFC5}"/>
                    </a:ext>
                  </a:extLst>
                </p14:cNvPr>
                <p14:cNvContentPartPr/>
                <p14:nvPr/>
              </p14:nvContentPartPr>
              <p14:xfrm>
                <a:off x="10084604" y="2826032"/>
                <a:ext cx="210600" cy="37440"/>
              </p14:xfrm>
            </p:contentPart>
          </mc:Choice>
          <mc:Fallback xmlns="">
            <p:pic>
              <p:nvPicPr>
                <p:cNvPr id="43" name="Freihand 42">
                  <a:extLst>
                    <a:ext uri="{FF2B5EF4-FFF2-40B4-BE49-F238E27FC236}">
                      <a16:creationId xmlns:a16="http://schemas.microsoft.com/office/drawing/2014/main" id="{A271A3D3-8801-47C6-876F-5D605C43CFC5}"/>
                    </a:ext>
                  </a:extLst>
                </p:cNvPr>
                <p:cNvPicPr/>
                <p:nvPr/>
              </p:nvPicPr>
              <p:blipFill>
                <a:blip r:embed="rId82"/>
                <a:stretch>
                  <a:fillRect/>
                </a:stretch>
              </p:blipFill>
              <p:spPr>
                <a:xfrm>
                  <a:off x="10080284" y="2821712"/>
                  <a:ext cx="219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4" name="Freihand 43">
                  <a:extLst>
                    <a:ext uri="{FF2B5EF4-FFF2-40B4-BE49-F238E27FC236}">
                      <a16:creationId xmlns:a16="http://schemas.microsoft.com/office/drawing/2014/main" id="{61C89426-C83A-477E-8097-B897ADF11981}"/>
                    </a:ext>
                  </a:extLst>
                </p14:cNvPr>
                <p14:cNvContentPartPr/>
                <p14:nvPr/>
              </p14:nvContentPartPr>
              <p14:xfrm>
                <a:off x="10358564" y="2727752"/>
                <a:ext cx="28800" cy="87120"/>
              </p14:xfrm>
            </p:contentPart>
          </mc:Choice>
          <mc:Fallback xmlns="">
            <p:pic>
              <p:nvPicPr>
                <p:cNvPr id="44" name="Freihand 43">
                  <a:extLst>
                    <a:ext uri="{FF2B5EF4-FFF2-40B4-BE49-F238E27FC236}">
                      <a16:creationId xmlns:a16="http://schemas.microsoft.com/office/drawing/2014/main" id="{61C89426-C83A-477E-8097-B897ADF11981}"/>
                    </a:ext>
                  </a:extLst>
                </p:cNvPr>
                <p:cNvPicPr/>
                <p:nvPr/>
              </p:nvPicPr>
              <p:blipFill>
                <a:blip r:embed="rId84"/>
                <a:stretch>
                  <a:fillRect/>
                </a:stretch>
              </p:blipFill>
              <p:spPr>
                <a:xfrm>
                  <a:off x="10354244" y="2723432"/>
                  <a:ext cx="37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5" name="Freihand 44">
                  <a:extLst>
                    <a:ext uri="{FF2B5EF4-FFF2-40B4-BE49-F238E27FC236}">
                      <a16:creationId xmlns:a16="http://schemas.microsoft.com/office/drawing/2014/main" id="{F0C45D3B-990F-41D3-A074-F2996A9A065B}"/>
                    </a:ext>
                  </a:extLst>
                </p14:cNvPr>
                <p14:cNvContentPartPr/>
                <p14:nvPr/>
              </p14:nvContentPartPr>
              <p14:xfrm>
                <a:off x="10271084" y="2667992"/>
                <a:ext cx="177840" cy="176400"/>
              </p14:xfrm>
            </p:contentPart>
          </mc:Choice>
          <mc:Fallback xmlns="">
            <p:pic>
              <p:nvPicPr>
                <p:cNvPr id="45" name="Freihand 44">
                  <a:extLst>
                    <a:ext uri="{FF2B5EF4-FFF2-40B4-BE49-F238E27FC236}">
                      <a16:creationId xmlns:a16="http://schemas.microsoft.com/office/drawing/2014/main" id="{F0C45D3B-990F-41D3-A074-F2996A9A065B}"/>
                    </a:ext>
                  </a:extLst>
                </p:cNvPr>
                <p:cNvPicPr/>
                <p:nvPr/>
              </p:nvPicPr>
              <p:blipFill>
                <a:blip r:embed="rId86"/>
                <a:stretch>
                  <a:fillRect/>
                </a:stretch>
              </p:blipFill>
              <p:spPr>
                <a:xfrm>
                  <a:off x="10266764" y="2663672"/>
                  <a:ext cx="1864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6" name="Freihand 45">
                  <a:extLst>
                    <a:ext uri="{FF2B5EF4-FFF2-40B4-BE49-F238E27FC236}">
                      <a16:creationId xmlns:a16="http://schemas.microsoft.com/office/drawing/2014/main" id="{3001C48C-8CE8-4CB8-9567-CA5DF1C38A9F}"/>
                    </a:ext>
                  </a:extLst>
                </p14:cNvPr>
                <p14:cNvContentPartPr/>
                <p14:nvPr/>
              </p14:nvContentPartPr>
              <p14:xfrm>
                <a:off x="10536044" y="2793992"/>
                <a:ext cx="360" cy="360"/>
              </p14:xfrm>
            </p:contentPart>
          </mc:Choice>
          <mc:Fallback xmlns="">
            <p:pic>
              <p:nvPicPr>
                <p:cNvPr id="46" name="Freihand 45">
                  <a:extLst>
                    <a:ext uri="{FF2B5EF4-FFF2-40B4-BE49-F238E27FC236}">
                      <a16:creationId xmlns:a16="http://schemas.microsoft.com/office/drawing/2014/main" id="{3001C48C-8CE8-4CB8-9567-CA5DF1C38A9F}"/>
                    </a:ext>
                  </a:extLst>
                </p:cNvPr>
                <p:cNvPicPr/>
                <p:nvPr/>
              </p:nvPicPr>
              <p:blipFill>
                <a:blip r:embed="rId62"/>
                <a:stretch>
                  <a:fillRect/>
                </a:stretch>
              </p:blipFill>
              <p:spPr>
                <a:xfrm>
                  <a:off x="10531724" y="2789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7" name="Freihand 46">
                  <a:extLst>
                    <a:ext uri="{FF2B5EF4-FFF2-40B4-BE49-F238E27FC236}">
                      <a16:creationId xmlns:a16="http://schemas.microsoft.com/office/drawing/2014/main" id="{66DA5F32-6A5B-4DA8-9B41-B45469509FF4}"/>
                    </a:ext>
                  </a:extLst>
                </p14:cNvPr>
                <p14:cNvContentPartPr/>
                <p14:nvPr/>
              </p14:nvContentPartPr>
              <p14:xfrm>
                <a:off x="10261364" y="2898752"/>
                <a:ext cx="577800" cy="259200"/>
              </p14:xfrm>
            </p:contentPart>
          </mc:Choice>
          <mc:Fallback xmlns="">
            <p:pic>
              <p:nvPicPr>
                <p:cNvPr id="47" name="Freihand 46">
                  <a:extLst>
                    <a:ext uri="{FF2B5EF4-FFF2-40B4-BE49-F238E27FC236}">
                      <a16:creationId xmlns:a16="http://schemas.microsoft.com/office/drawing/2014/main" id="{66DA5F32-6A5B-4DA8-9B41-B45469509FF4}"/>
                    </a:ext>
                  </a:extLst>
                </p:cNvPr>
                <p:cNvPicPr/>
                <p:nvPr/>
              </p:nvPicPr>
              <p:blipFill>
                <a:blip r:embed="rId89"/>
                <a:stretch>
                  <a:fillRect/>
                </a:stretch>
              </p:blipFill>
              <p:spPr>
                <a:xfrm>
                  <a:off x="10257044" y="2894432"/>
                  <a:ext cx="5864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Freihand 47">
                  <a:extLst>
                    <a:ext uri="{FF2B5EF4-FFF2-40B4-BE49-F238E27FC236}">
                      <a16:creationId xmlns:a16="http://schemas.microsoft.com/office/drawing/2014/main" id="{F8A1E7DC-5A40-48D7-A4AE-CF91BAEA0319}"/>
                    </a:ext>
                  </a:extLst>
                </p14:cNvPr>
                <p14:cNvContentPartPr/>
                <p14:nvPr/>
              </p14:nvContentPartPr>
              <p14:xfrm>
                <a:off x="10894604" y="2842592"/>
                <a:ext cx="80640" cy="82440"/>
              </p14:xfrm>
            </p:contentPart>
          </mc:Choice>
          <mc:Fallback xmlns="">
            <p:pic>
              <p:nvPicPr>
                <p:cNvPr id="48" name="Freihand 47">
                  <a:extLst>
                    <a:ext uri="{FF2B5EF4-FFF2-40B4-BE49-F238E27FC236}">
                      <a16:creationId xmlns:a16="http://schemas.microsoft.com/office/drawing/2014/main" id="{F8A1E7DC-5A40-48D7-A4AE-CF91BAEA0319}"/>
                    </a:ext>
                  </a:extLst>
                </p:cNvPr>
                <p:cNvPicPr/>
                <p:nvPr/>
              </p:nvPicPr>
              <p:blipFill>
                <a:blip r:embed="rId91"/>
                <a:stretch>
                  <a:fillRect/>
                </a:stretch>
              </p:blipFill>
              <p:spPr>
                <a:xfrm>
                  <a:off x="10890284" y="2838272"/>
                  <a:ext cx="89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9" name="Freihand 48">
                  <a:extLst>
                    <a:ext uri="{FF2B5EF4-FFF2-40B4-BE49-F238E27FC236}">
                      <a16:creationId xmlns:a16="http://schemas.microsoft.com/office/drawing/2014/main" id="{32DA960B-1512-4F0F-87E1-CE6F058BFD73}"/>
                    </a:ext>
                  </a:extLst>
                </p14:cNvPr>
                <p14:cNvContentPartPr/>
                <p14:nvPr/>
              </p14:nvContentPartPr>
              <p14:xfrm>
                <a:off x="10990724" y="2753672"/>
                <a:ext cx="60120" cy="147960"/>
              </p14:xfrm>
            </p:contentPart>
          </mc:Choice>
          <mc:Fallback xmlns="">
            <p:pic>
              <p:nvPicPr>
                <p:cNvPr id="49" name="Freihand 48">
                  <a:extLst>
                    <a:ext uri="{FF2B5EF4-FFF2-40B4-BE49-F238E27FC236}">
                      <a16:creationId xmlns:a16="http://schemas.microsoft.com/office/drawing/2014/main" id="{32DA960B-1512-4F0F-87E1-CE6F058BFD73}"/>
                    </a:ext>
                  </a:extLst>
                </p:cNvPr>
                <p:cNvPicPr/>
                <p:nvPr/>
              </p:nvPicPr>
              <p:blipFill>
                <a:blip r:embed="rId93"/>
                <a:stretch>
                  <a:fillRect/>
                </a:stretch>
              </p:blipFill>
              <p:spPr>
                <a:xfrm>
                  <a:off x="10986404" y="2749352"/>
                  <a:ext cx="68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0" name="Freihand 49">
                  <a:extLst>
                    <a:ext uri="{FF2B5EF4-FFF2-40B4-BE49-F238E27FC236}">
                      <a16:creationId xmlns:a16="http://schemas.microsoft.com/office/drawing/2014/main" id="{3C9AA91B-9113-4B74-AC8B-0545D64F4969}"/>
                    </a:ext>
                  </a:extLst>
                </p14:cNvPr>
                <p14:cNvContentPartPr/>
                <p14:nvPr/>
              </p14:nvContentPartPr>
              <p14:xfrm>
                <a:off x="11072804" y="2828552"/>
                <a:ext cx="18360" cy="75600"/>
              </p14:xfrm>
            </p:contentPart>
          </mc:Choice>
          <mc:Fallback xmlns="">
            <p:pic>
              <p:nvPicPr>
                <p:cNvPr id="50" name="Freihand 49">
                  <a:extLst>
                    <a:ext uri="{FF2B5EF4-FFF2-40B4-BE49-F238E27FC236}">
                      <a16:creationId xmlns:a16="http://schemas.microsoft.com/office/drawing/2014/main" id="{3C9AA91B-9113-4B74-AC8B-0545D64F4969}"/>
                    </a:ext>
                  </a:extLst>
                </p:cNvPr>
                <p:cNvPicPr/>
                <p:nvPr/>
              </p:nvPicPr>
              <p:blipFill>
                <a:blip r:embed="rId95"/>
                <a:stretch>
                  <a:fillRect/>
                </a:stretch>
              </p:blipFill>
              <p:spPr>
                <a:xfrm>
                  <a:off x="11068484" y="2824232"/>
                  <a:ext cx="27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1" name="Freihand 50">
                  <a:extLst>
                    <a:ext uri="{FF2B5EF4-FFF2-40B4-BE49-F238E27FC236}">
                      <a16:creationId xmlns:a16="http://schemas.microsoft.com/office/drawing/2014/main" id="{46CE5555-4E30-40BC-AD4E-02330ACA1F86}"/>
                    </a:ext>
                  </a:extLst>
                </p14:cNvPr>
                <p14:cNvContentPartPr/>
                <p14:nvPr/>
              </p14:nvContentPartPr>
              <p14:xfrm>
                <a:off x="11057324" y="2657192"/>
                <a:ext cx="96840" cy="247680"/>
              </p14:xfrm>
            </p:contentPart>
          </mc:Choice>
          <mc:Fallback xmlns="">
            <p:pic>
              <p:nvPicPr>
                <p:cNvPr id="51" name="Freihand 50">
                  <a:extLst>
                    <a:ext uri="{FF2B5EF4-FFF2-40B4-BE49-F238E27FC236}">
                      <a16:creationId xmlns:a16="http://schemas.microsoft.com/office/drawing/2014/main" id="{46CE5555-4E30-40BC-AD4E-02330ACA1F86}"/>
                    </a:ext>
                  </a:extLst>
                </p:cNvPr>
                <p:cNvPicPr/>
                <p:nvPr/>
              </p:nvPicPr>
              <p:blipFill>
                <a:blip r:embed="rId97"/>
                <a:stretch>
                  <a:fillRect/>
                </a:stretch>
              </p:blipFill>
              <p:spPr>
                <a:xfrm>
                  <a:off x="11053004" y="2652872"/>
                  <a:ext cx="1054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2" name="Freihand 51">
                  <a:extLst>
                    <a:ext uri="{FF2B5EF4-FFF2-40B4-BE49-F238E27FC236}">
                      <a16:creationId xmlns:a16="http://schemas.microsoft.com/office/drawing/2014/main" id="{C7A55BF4-D1AC-492D-BF97-82E0E803A8FA}"/>
                    </a:ext>
                  </a:extLst>
                </p14:cNvPr>
                <p14:cNvContentPartPr/>
                <p14:nvPr/>
              </p14:nvContentPartPr>
              <p14:xfrm>
                <a:off x="11175764" y="2736032"/>
                <a:ext cx="86400" cy="127080"/>
              </p14:xfrm>
            </p:contentPart>
          </mc:Choice>
          <mc:Fallback xmlns="">
            <p:pic>
              <p:nvPicPr>
                <p:cNvPr id="52" name="Freihand 51">
                  <a:extLst>
                    <a:ext uri="{FF2B5EF4-FFF2-40B4-BE49-F238E27FC236}">
                      <a16:creationId xmlns:a16="http://schemas.microsoft.com/office/drawing/2014/main" id="{C7A55BF4-D1AC-492D-BF97-82E0E803A8FA}"/>
                    </a:ext>
                  </a:extLst>
                </p:cNvPr>
                <p:cNvPicPr/>
                <p:nvPr/>
              </p:nvPicPr>
              <p:blipFill>
                <a:blip r:embed="rId99"/>
                <a:stretch>
                  <a:fillRect/>
                </a:stretch>
              </p:blipFill>
              <p:spPr>
                <a:xfrm>
                  <a:off x="11171444" y="2731712"/>
                  <a:ext cx="95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3" name="Freihand 52">
                  <a:extLst>
                    <a:ext uri="{FF2B5EF4-FFF2-40B4-BE49-F238E27FC236}">
                      <a16:creationId xmlns:a16="http://schemas.microsoft.com/office/drawing/2014/main" id="{1039EF0F-E5C5-4615-A1DC-6316039D965B}"/>
                    </a:ext>
                  </a:extLst>
                </p14:cNvPr>
                <p14:cNvContentPartPr/>
                <p14:nvPr/>
              </p14:nvContentPartPr>
              <p14:xfrm>
                <a:off x="11276924" y="2698952"/>
                <a:ext cx="98280" cy="93240"/>
              </p14:xfrm>
            </p:contentPart>
          </mc:Choice>
          <mc:Fallback xmlns="">
            <p:pic>
              <p:nvPicPr>
                <p:cNvPr id="53" name="Freihand 52">
                  <a:extLst>
                    <a:ext uri="{FF2B5EF4-FFF2-40B4-BE49-F238E27FC236}">
                      <a16:creationId xmlns:a16="http://schemas.microsoft.com/office/drawing/2014/main" id="{1039EF0F-E5C5-4615-A1DC-6316039D965B}"/>
                    </a:ext>
                  </a:extLst>
                </p:cNvPr>
                <p:cNvPicPr/>
                <p:nvPr/>
              </p:nvPicPr>
              <p:blipFill>
                <a:blip r:embed="rId101"/>
                <a:stretch>
                  <a:fillRect/>
                </a:stretch>
              </p:blipFill>
              <p:spPr>
                <a:xfrm>
                  <a:off x="11272604" y="2694632"/>
                  <a:ext cx="106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Freihand 53">
                  <a:extLst>
                    <a:ext uri="{FF2B5EF4-FFF2-40B4-BE49-F238E27FC236}">
                      <a16:creationId xmlns:a16="http://schemas.microsoft.com/office/drawing/2014/main" id="{DCBD4FE5-01D5-4A3A-AD80-4AA268BC93D6}"/>
                    </a:ext>
                  </a:extLst>
                </p14:cNvPr>
                <p14:cNvContentPartPr/>
                <p14:nvPr/>
              </p14:nvContentPartPr>
              <p14:xfrm>
                <a:off x="11348204" y="2534072"/>
                <a:ext cx="194040" cy="204120"/>
              </p14:xfrm>
            </p:contentPart>
          </mc:Choice>
          <mc:Fallback xmlns="">
            <p:pic>
              <p:nvPicPr>
                <p:cNvPr id="54" name="Freihand 53">
                  <a:extLst>
                    <a:ext uri="{FF2B5EF4-FFF2-40B4-BE49-F238E27FC236}">
                      <a16:creationId xmlns:a16="http://schemas.microsoft.com/office/drawing/2014/main" id="{DCBD4FE5-01D5-4A3A-AD80-4AA268BC93D6}"/>
                    </a:ext>
                  </a:extLst>
                </p:cNvPr>
                <p:cNvPicPr/>
                <p:nvPr/>
              </p:nvPicPr>
              <p:blipFill>
                <a:blip r:embed="rId103"/>
                <a:stretch>
                  <a:fillRect/>
                </a:stretch>
              </p:blipFill>
              <p:spPr>
                <a:xfrm>
                  <a:off x="11343884" y="2529752"/>
                  <a:ext cx="2026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Freihand 54">
                  <a:extLst>
                    <a:ext uri="{FF2B5EF4-FFF2-40B4-BE49-F238E27FC236}">
                      <a16:creationId xmlns:a16="http://schemas.microsoft.com/office/drawing/2014/main" id="{E7CE9A04-3444-4A06-BE96-CC6568DD6E4E}"/>
                    </a:ext>
                  </a:extLst>
                </p14:cNvPr>
                <p14:cNvContentPartPr/>
                <p14:nvPr/>
              </p14:nvContentPartPr>
              <p14:xfrm>
                <a:off x="11537564" y="2538752"/>
                <a:ext cx="139320" cy="117720"/>
              </p14:xfrm>
            </p:contentPart>
          </mc:Choice>
          <mc:Fallback xmlns="">
            <p:pic>
              <p:nvPicPr>
                <p:cNvPr id="55" name="Freihand 54">
                  <a:extLst>
                    <a:ext uri="{FF2B5EF4-FFF2-40B4-BE49-F238E27FC236}">
                      <a16:creationId xmlns:a16="http://schemas.microsoft.com/office/drawing/2014/main" id="{E7CE9A04-3444-4A06-BE96-CC6568DD6E4E}"/>
                    </a:ext>
                  </a:extLst>
                </p:cNvPr>
                <p:cNvPicPr/>
                <p:nvPr/>
              </p:nvPicPr>
              <p:blipFill>
                <a:blip r:embed="rId105"/>
                <a:stretch>
                  <a:fillRect/>
                </a:stretch>
              </p:blipFill>
              <p:spPr>
                <a:xfrm>
                  <a:off x="11533244" y="2534432"/>
                  <a:ext cx="147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6" name="Freihand 55">
                  <a:extLst>
                    <a:ext uri="{FF2B5EF4-FFF2-40B4-BE49-F238E27FC236}">
                      <a16:creationId xmlns:a16="http://schemas.microsoft.com/office/drawing/2014/main" id="{C6BFE4B4-DA39-4517-8FE0-0665DFE3F3E4}"/>
                    </a:ext>
                  </a:extLst>
                </p14:cNvPr>
                <p14:cNvContentPartPr/>
                <p14:nvPr/>
              </p14:nvContentPartPr>
              <p14:xfrm>
                <a:off x="10015484" y="2709392"/>
                <a:ext cx="2087280" cy="748800"/>
              </p14:xfrm>
            </p:contentPart>
          </mc:Choice>
          <mc:Fallback xmlns="">
            <p:pic>
              <p:nvPicPr>
                <p:cNvPr id="56" name="Freihand 55">
                  <a:extLst>
                    <a:ext uri="{FF2B5EF4-FFF2-40B4-BE49-F238E27FC236}">
                      <a16:creationId xmlns:a16="http://schemas.microsoft.com/office/drawing/2014/main" id="{C6BFE4B4-DA39-4517-8FE0-0665DFE3F3E4}"/>
                    </a:ext>
                  </a:extLst>
                </p:cNvPr>
                <p:cNvPicPr/>
                <p:nvPr/>
              </p:nvPicPr>
              <p:blipFill>
                <a:blip r:embed="rId107"/>
                <a:stretch>
                  <a:fillRect/>
                </a:stretch>
              </p:blipFill>
              <p:spPr>
                <a:xfrm>
                  <a:off x="10011164" y="2705072"/>
                  <a:ext cx="2095920" cy="757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FDFF27AA-77B7-4130-A205-3395290C7177}"/>
                    </a:ext>
                  </a:extLst>
                </p14:cNvPr>
                <p14:cNvContentPartPr/>
                <p14:nvPr/>
              </p14:nvContentPartPr>
              <p14:xfrm>
                <a:off x="6166724" y="-143968"/>
                <a:ext cx="4539960" cy="4375080"/>
              </p14:xfrm>
            </p:contentPart>
          </mc:Choice>
          <mc:Fallback xmlns="">
            <p:pic>
              <p:nvPicPr>
                <p:cNvPr id="66" name="Freihand 65">
                  <a:extLst>
                    <a:ext uri="{FF2B5EF4-FFF2-40B4-BE49-F238E27FC236}">
                      <a16:creationId xmlns:a16="http://schemas.microsoft.com/office/drawing/2014/main" id="{FDFF27AA-77B7-4130-A205-3395290C7177}"/>
                    </a:ext>
                  </a:extLst>
                </p:cNvPr>
                <p:cNvPicPr/>
                <p:nvPr/>
              </p:nvPicPr>
              <p:blipFill>
                <a:blip r:embed="rId109"/>
                <a:stretch>
                  <a:fillRect/>
                </a:stretch>
              </p:blipFill>
              <p:spPr>
                <a:xfrm>
                  <a:off x="6162404" y="-148288"/>
                  <a:ext cx="4548600" cy="4383720"/>
                </a:xfrm>
                <a:prstGeom prst="rect">
                  <a:avLst/>
                </a:prstGeom>
              </p:spPr>
            </p:pic>
          </mc:Fallback>
        </mc:AlternateContent>
      </p:grpSp>
      <p:grpSp>
        <p:nvGrpSpPr>
          <p:cNvPr id="70" name="Gruppieren 69">
            <a:extLst>
              <a:ext uri="{FF2B5EF4-FFF2-40B4-BE49-F238E27FC236}">
                <a16:creationId xmlns:a16="http://schemas.microsoft.com/office/drawing/2014/main" id="{C48EA520-942D-4DF4-8386-49CEE26A6B56}"/>
              </a:ext>
            </a:extLst>
          </p:cNvPr>
          <p:cNvGrpSpPr/>
          <p:nvPr/>
        </p:nvGrpSpPr>
        <p:grpSpPr>
          <a:xfrm>
            <a:off x="490244" y="5351432"/>
            <a:ext cx="6566400" cy="609120"/>
            <a:chOff x="490244" y="5351432"/>
            <a:chExt cx="6566400" cy="609120"/>
          </a:xfrm>
        </p:grpSpPr>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7B4BE594-C845-413F-AAAF-C410F6912AA5}"/>
                    </a:ext>
                  </a:extLst>
                </p14:cNvPr>
                <p14:cNvContentPartPr/>
                <p14:nvPr/>
              </p14:nvContentPartPr>
              <p14:xfrm>
                <a:off x="490244" y="5709992"/>
                <a:ext cx="6303240" cy="250560"/>
              </p14:xfrm>
            </p:contentPart>
          </mc:Choice>
          <mc:Fallback xmlns="">
            <p:pic>
              <p:nvPicPr>
                <p:cNvPr id="68" name="Freihand 67">
                  <a:extLst>
                    <a:ext uri="{FF2B5EF4-FFF2-40B4-BE49-F238E27FC236}">
                      <a16:creationId xmlns:a16="http://schemas.microsoft.com/office/drawing/2014/main" id="{7B4BE594-C845-413F-AAAF-C410F6912AA5}"/>
                    </a:ext>
                  </a:extLst>
                </p:cNvPr>
                <p:cNvPicPr/>
                <p:nvPr/>
              </p:nvPicPr>
              <p:blipFill>
                <a:blip r:embed="rId111"/>
                <a:stretch>
                  <a:fillRect/>
                </a:stretch>
              </p:blipFill>
              <p:spPr>
                <a:xfrm>
                  <a:off x="485924" y="5705672"/>
                  <a:ext cx="63118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871E1D73-E08C-4C95-ABB9-290608CDFE6D}"/>
                    </a:ext>
                  </a:extLst>
                </p14:cNvPr>
                <p14:cNvContentPartPr/>
                <p14:nvPr/>
              </p14:nvContentPartPr>
              <p14:xfrm>
                <a:off x="4430084" y="5351432"/>
                <a:ext cx="2626560" cy="577080"/>
              </p14:xfrm>
            </p:contentPart>
          </mc:Choice>
          <mc:Fallback xmlns="">
            <p:pic>
              <p:nvPicPr>
                <p:cNvPr id="69" name="Freihand 68">
                  <a:extLst>
                    <a:ext uri="{FF2B5EF4-FFF2-40B4-BE49-F238E27FC236}">
                      <a16:creationId xmlns:a16="http://schemas.microsoft.com/office/drawing/2014/main" id="{871E1D73-E08C-4C95-ABB9-290608CDFE6D}"/>
                    </a:ext>
                  </a:extLst>
                </p:cNvPr>
                <p:cNvPicPr/>
                <p:nvPr/>
              </p:nvPicPr>
              <p:blipFill>
                <a:blip r:embed="rId113"/>
                <a:stretch>
                  <a:fillRect/>
                </a:stretch>
              </p:blipFill>
              <p:spPr>
                <a:xfrm>
                  <a:off x="4425764" y="5347112"/>
                  <a:ext cx="2635200" cy="585720"/>
                </a:xfrm>
                <a:prstGeom prst="rect">
                  <a:avLst/>
                </a:prstGeom>
              </p:spPr>
            </p:pic>
          </mc:Fallback>
        </mc:AlternateContent>
      </p:gr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globalen Veränderungen durch die </a:t>
            </a:r>
            <a:r>
              <a:rPr lang="de-DE" altLang="de-DE" sz="2000" err="1">
                <a:solidFill>
                  <a:srgbClr val="000000"/>
                </a:solidFill>
              </a:rPr>
              <a:t>Coronakrise</a:t>
            </a:r>
            <a:r>
              <a:rPr lang="de-DE" altLang="de-DE" sz="2000">
                <a:solidFill>
                  <a:srgbClr val="000000"/>
                </a:solidFill>
              </a:rPr>
              <a:t> auf die </a:t>
            </a:r>
            <a:r>
              <a:rPr lang="de-DE" altLang="de-DE" sz="2000" dirty="0">
                <a:solidFill>
                  <a:srgbClr val="000000"/>
                </a:solidFill>
              </a:rPr>
              <a:t>internationalen Handelsbeziehungen?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t>
            </a:r>
            <a:r>
              <a:rPr lang="de-DE" altLang="de-DE" sz="2000" dirty="0" err="1">
                <a:solidFill>
                  <a:srgbClr val="000000"/>
                </a:solidFill>
              </a:rPr>
              <a:t>wirtschaftspolitschen</a:t>
            </a:r>
            <a:r>
              <a:rPr lang="de-DE" altLang="de-DE" sz="2000" dirty="0">
                <a:solidFill>
                  <a:srgbClr val="000000"/>
                </a:solidFill>
              </a:rPr>
              <a:t> Auswirkungen zieht der Überfall Russlands, des größten Rohstofflieferanten der Welt, auf die Ukraine nach sich?</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8" name="Gruppieren 17">
            <a:extLst>
              <a:ext uri="{FF2B5EF4-FFF2-40B4-BE49-F238E27FC236}">
                <a16:creationId xmlns:a16="http://schemas.microsoft.com/office/drawing/2014/main" id="{2FA346EB-8962-487B-BD84-6A4D92520997}"/>
              </a:ext>
            </a:extLst>
          </p:cNvPr>
          <p:cNvGrpSpPr/>
          <p:nvPr/>
        </p:nvGrpSpPr>
        <p:grpSpPr>
          <a:xfrm>
            <a:off x="2321002" y="3134912"/>
            <a:ext cx="2523960" cy="741960"/>
            <a:chOff x="2321002" y="3134912"/>
            <a:chExt cx="2523960" cy="7419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CC6483C-70B4-415C-BCF1-18AF9ED88C91}"/>
                    </a:ext>
                  </a:extLst>
                </p14:cNvPr>
                <p14:cNvContentPartPr/>
                <p14:nvPr/>
              </p14:nvContentPartPr>
              <p14:xfrm>
                <a:off x="2321002" y="3394472"/>
                <a:ext cx="458640" cy="482400"/>
              </p14:xfrm>
            </p:contentPart>
          </mc:Choice>
          <mc:Fallback xmlns="">
            <p:pic>
              <p:nvPicPr>
                <p:cNvPr id="2" name="Freihand 1">
                  <a:extLst>
                    <a:ext uri="{FF2B5EF4-FFF2-40B4-BE49-F238E27FC236}">
                      <a16:creationId xmlns:a16="http://schemas.microsoft.com/office/drawing/2014/main" id="{FCC6483C-70B4-415C-BCF1-18AF9ED88C91}"/>
                    </a:ext>
                  </a:extLst>
                </p:cNvPr>
                <p:cNvPicPr/>
                <p:nvPr/>
              </p:nvPicPr>
              <p:blipFill>
                <a:blip r:embed="rId4"/>
                <a:stretch>
                  <a:fillRect/>
                </a:stretch>
              </p:blipFill>
              <p:spPr>
                <a:xfrm>
                  <a:off x="2316682" y="3390152"/>
                  <a:ext cx="46728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0127B63-EF67-496B-BCA2-3247D1F72125}"/>
                    </a:ext>
                  </a:extLst>
                </p14:cNvPr>
                <p14:cNvContentPartPr/>
                <p14:nvPr/>
              </p14:nvContentPartPr>
              <p14:xfrm>
                <a:off x="2966482" y="3197552"/>
                <a:ext cx="55080" cy="209520"/>
              </p14:xfrm>
            </p:contentPart>
          </mc:Choice>
          <mc:Fallback xmlns="">
            <p:pic>
              <p:nvPicPr>
                <p:cNvPr id="3" name="Freihand 2">
                  <a:extLst>
                    <a:ext uri="{FF2B5EF4-FFF2-40B4-BE49-F238E27FC236}">
                      <a16:creationId xmlns:a16="http://schemas.microsoft.com/office/drawing/2014/main" id="{50127B63-EF67-496B-BCA2-3247D1F72125}"/>
                    </a:ext>
                  </a:extLst>
                </p:cNvPr>
                <p:cNvPicPr/>
                <p:nvPr/>
              </p:nvPicPr>
              <p:blipFill>
                <a:blip r:embed="rId6"/>
                <a:stretch>
                  <a:fillRect/>
                </a:stretch>
              </p:blipFill>
              <p:spPr>
                <a:xfrm>
                  <a:off x="2962162" y="3193232"/>
                  <a:ext cx="63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FF9E29D5-979F-4672-90BB-1E24AF40BFD0}"/>
                    </a:ext>
                  </a:extLst>
                </p14:cNvPr>
                <p14:cNvContentPartPr/>
                <p14:nvPr/>
              </p14:nvContentPartPr>
              <p14:xfrm>
                <a:off x="2889442" y="3291512"/>
                <a:ext cx="182160" cy="23760"/>
              </p14:xfrm>
            </p:contentPart>
          </mc:Choice>
          <mc:Fallback xmlns="">
            <p:pic>
              <p:nvPicPr>
                <p:cNvPr id="5" name="Freihand 4">
                  <a:extLst>
                    <a:ext uri="{FF2B5EF4-FFF2-40B4-BE49-F238E27FC236}">
                      <a16:creationId xmlns:a16="http://schemas.microsoft.com/office/drawing/2014/main" id="{FF9E29D5-979F-4672-90BB-1E24AF40BFD0}"/>
                    </a:ext>
                  </a:extLst>
                </p:cNvPr>
                <p:cNvPicPr/>
                <p:nvPr/>
              </p:nvPicPr>
              <p:blipFill>
                <a:blip r:embed="rId8"/>
                <a:stretch>
                  <a:fillRect/>
                </a:stretch>
              </p:blipFill>
              <p:spPr>
                <a:xfrm>
                  <a:off x="2885122" y="3287192"/>
                  <a:ext cx="190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69832A73-176A-4FD5-B9B8-CD30ABFA8620}"/>
                    </a:ext>
                  </a:extLst>
                </p14:cNvPr>
                <p14:cNvContentPartPr/>
                <p14:nvPr/>
              </p14:nvContentPartPr>
              <p14:xfrm>
                <a:off x="3266362" y="3186032"/>
                <a:ext cx="156240" cy="181440"/>
              </p14:xfrm>
            </p:contentPart>
          </mc:Choice>
          <mc:Fallback xmlns="">
            <p:pic>
              <p:nvPicPr>
                <p:cNvPr id="8" name="Freihand 7">
                  <a:extLst>
                    <a:ext uri="{FF2B5EF4-FFF2-40B4-BE49-F238E27FC236}">
                      <a16:creationId xmlns:a16="http://schemas.microsoft.com/office/drawing/2014/main" id="{69832A73-176A-4FD5-B9B8-CD30ABFA8620}"/>
                    </a:ext>
                  </a:extLst>
                </p:cNvPr>
                <p:cNvPicPr/>
                <p:nvPr/>
              </p:nvPicPr>
              <p:blipFill>
                <a:blip r:embed="rId10"/>
                <a:stretch>
                  <a:fillRect/>
                </a:stretch>
              </p:blipFill>
              <p:spPr>
                <a:xfrm>
                  <a:off x="3262042" y="3181712"/>
                  <a:ext cx="164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AD8EFB3-2C48-4DE4-B221-6A7923980A72}"/>
                    </a:ext>
                  </a:extLst>
                </p14:cNvPr>
                <p14:cNvContentPartPr/>
                <p14:nvPr/>
              </p14:nvContentPartPr>
              <p14:xfrm>
                <a:off x="3461482" y="3164072"/>
                <a:ext cx="94320" cy="165240"/>
              </p14:xfrm>
            </p:contentPart>
          </mc:Choice>
          <mc:Fallback xmlns="">
            <p:pic>
              <p:nvPicPr>
                <p:cNvPr id="9" name="Freihand 8">
                  <a:extLst>
                    <a:ext uri="{FF2B5EF4-FFF2-40B4-BE49-F238E27FC236}">
                      <a16:creationId xmlns:a16="http://schemas.microsoft.com/office/drawing/2014/main" id="{2AD8EFB3-2C48-4DE4-B221-6A7923980A72}"/>
                    </a:ext>
                  </a:extLst>
                </p:cNvPr>
                <p:cNvPicPr/>
                <p:nvPr/>
              </p:nvPicPr>
              <p:blipFill>
                <a:blip r:embed="rId12"/>
                <a:stretch>
                  <a:fillRect/>
                </a:stretch>
              </p:blipFill>
              <p:spPr>
                <a:xfrm>
                  <a:off x="3457162" y="3159752"/>
                  <a:ext cx="102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FA319403-FB29-4E0D-8D85-F0C95E4F7766}"/>
                    </a:ext>
                  </a:extLst>
                </p14:cNvPr>
                <p14:cNvContentPartPr/>
                <p14:nvPr/>
              </p14:nvContentPartPr>
              <p14:xfrm>
                <a:off x="3486322" y="3263792"/>
                <a:ext cx="162360" cy="63720"/>
              </p14:xfrm>
            </p:contentPart>
          </mc:Choice>
          <mc:Fallback xmlns="">
            <p:pic>
              <p:nvPicPr>
                <p:cNvPr id="10" name="Freihand 9">
                  <a:extLst>
                    <a:ext uri="{FF2B5EF4-FFF2-40B4-BE49-F238E27FC236}">
                      <a16:creationId xmlns:a16="http://schemas.microsoft.com/office/drawing/2014/main" id="{FA319403-FB29-4E0D-8D85-F0C95E4F7766}"/>
                    </a:ext>
                  </a:extLst>
                </p:cNvPr>
                <p:cNvPicPr/>
                <p:nvPr/>
              </p:nvPicPr>
              <p:blipFill>
                <a:blip r:embed="rId14"/>
                <a:stretch>
                  <a:fillRect/>
                </a:stretch>
              </p:blipFill>
              <p:spPr>
                <a:xfrm>
                  <a:off x="3482002" y="3259472"/>
                  <a:ext cx="171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A642F49D-06DE-472E-AD45-44DCDA12323A}"/>
                    </a:ext>
                  </a:extLst>
                </p14:cNvPr>
                <p14:cNvContentPartPr/>
                <p14:nvPr/>
              </p14:nvContentPartPr>
              <p14:xfrm>
                <a:off x="3629602" y="3260912"/>
                <a:ext cx="297000" cy="65880"/>
              </p14:xfrm>
            </p:contentPart>
          </mc:Choice>
          <mc:Fallback xmlns="">
            <p:pic>
              <p:nvPicPr>
                <p:cNvPr id="11" name="Freihand 10">
                  <a:extLst>
                    <a:ext uri="{FF2B5EF4-FFF2-40B4-BE49-F238E27FC236}">
                      <a16:creationId xmlns:a16="http://schemas.microsoft.com/office/drawing/2014/main" id="{A642F49D-06DE-472E-AD45-44DCDA12323A}"/>
                    </a:ext>
                  </a:extLst>
                </p:cNvPr>
                <p:cNvPicPr/>
                <p:nvPr/>
              </p:nvPicPr>
              <p:blipFill>
                <a:blip r:embed="rId16"/>
                <a:stretch>
                  <a:fillRect/>
                </a:stretch>
              </p:blipFill>
              <p:spPr>
                <a:xfrm>
                  <a:off x="3625282" y="3256592"/>
                  <a:ext cx="3056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F945CB29-6CD8-4E54-941B-D4FD8694E45C}"/>
                    </a:ext>
                  </a:extLst>
                </p14:cNvPr>
                <p14:cNvContentPartPr/>
                <p14:nvPr/>
              </p14:nvContentPartPr>
              <p14:xfrm>
                <a:off x="3869002" y="3227072"/>
                <a:ext cx="49320" cy="4680"/>
              </p14:xfrm>
            </p:contentPart>
          </mc:Choice>
          <mc:Fallback xmlns="">
            <p:pic>
              <p:nvPicPr>
                <p:cNvPr id="12" name="Freihand 11">
                  <a:extLst>
                    <a:ext uri="{FF2B5EF4-FFF2-40B4-BE49-F238E27FC236}">
                      <a16:creationId xmlns:a16="http://schemas.microsoft.com/office/drawing/2014/main" id="{F945CB29-6CD8-4E54-941B-D4FD8694E45C}"/>
                    </a:ext>
                  </a:extLst>
                </p:cNvPr>
                <p:cNvPicPr/>
                <p:nvPr/>
              </p:nvPicPr>
              <p:blipFill>
                <a:blip r:embed="rId18"/>
                <a:stretch>
                  <a:fillRect/>
                </a:stretch>
              </p:blipFill>
              <p:spPr>
                <a:xfrm>
                  <a:off x="3864682" y="3222752"/>
                  <a:ext cx="579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044CC826-6637-44E4-AB6E-2F80914C0615}"/>
                    </a:ext>
                  </a:extLst>
                </p14:cNvPr>
                <p14:cNvContentPartPr/>
                <p14:nvPr/>
              </p14:nvContentPartPr>
              <p14:xfrm>
                <a:off x="3964762" y="3238592"/>
                <a:ext cx="103680" cy="80640"/>
              </p14:xfrm>
            </p:contentPart>
          </mc:Choice>
          <mc:Fallback xmlns="">
            <p:pic>
              <p:nvPicPr>
                <p:cNvPr id="13" name="Freihand 12">
                  <a:extLst>
                    <a:ext uri="{FF2B5EF4-FFF2-40B4-BE49-F238E27FC236}">
                      <a16:creationId xmlns:a16="http://schemas.microsoft.com/office/drawing/2014/main" id="{044CC826-6637-44E4-AB6E-2F80914C0615}"/>
                    </a:ext>
                  </a:extLst>
                </p:cNvPr>
                <p:cNvPicPr/>
                <p:nvPr/>
              </p:nvPicPr>
              <p:blipFill>
                <a:blip r:embed="rId20"/>
                <a:stretch>
                  <a:fillRect/>
                </a:stretch>
              </p:blipFill>
              <p:spPr>
                <a:xfrm>
                  <a:off x="3960442" y="3234272"/>
                  <a:ext cx="112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4252F1DD-09A7-40F6-9EE2-7B5F73500C45}"/>
                    </a:ext>
                  </a:extLst>
                </p14:cNvPr>
                <p14:cNvContentPartPr/>
                <p14:nvPr/>
              </p14:nvContentPartPr>
              <p14:xfrm>
                <a:off x="4119562" y="3134912"/>
                <a:ext cx="253080" cy="178200"/>
              </p14:xfrm>
            </p:contentPart>
          </mc:Choice>
          <mc:Fallback xmlns="">
            <p:pic>
              <p:nvPicPr>
                <p:cNvPr id="14" name="Freihand 13">
                  <a:extLst>
                    <a:ext uri="{FF2B5EF4-FFF2-40B4-BE49-F238E27FC236}">
                      <a16:creationId xmlns:a16="http://schemas.microsoft.com/office/drawing/2014/main" id="{4252F1DD-09A7-40F6-9EE2-7B5F73500C45}"/>
                    </a:ext>
                  </a:extLst>
                </p:cNvPr>
                <p:cNvPicPr/>
                <p:nvPr/>
              </p:nvPicPr>
              <p:blipFill>
                <a:blip r:embed="rId22"/>
                <a:stretch>
                  <a:fillRect/>
                </a:stretch>
              </p:blipFill>
              <p:spPr>
                <a:xfrm>
                  <a:off x="4115242" y="3130592"/>
                  <a:ext cx="2617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D8973FA-1DDF-4832-B06B-AC20B970BA79}"/>
                    </a:ext>
                  </a:extLst>
                </p14:cNvPr>
                <p14:cNvContentPartPr/>
                <p14:nvPr/>
              </p14:nvContentPartPr>
              <p14:xfrm>
                <a:off x="4365082" y="3182792"/>
                <a:ext cx="102600" cy="132120"/>
              </p14:xfrm>
            </p:contentPart>
          </mc:Choice>
          <mc:Fallback xmlns="">
            <p:pic>
              <p:nvPicPr>
                <p:cNvPr id="15" name="Freihand 14">
                  <a:extLst>
                    <a:ext uri="{FF2B5EF4-FFF2-40B4-BE49-F238E27FC236}">
                      <a16:creationId xmlns:a16="http://schemas.microsoft.com/office/drawing/2014/main" id="{7D8973FA-1DDF-4832-B06B-AC20B970BA79}"/>
                    </a:ext>
                  </a:extLst>
                </p:cNvPr>
                <p:cNvPicPr/>
                <p:nvPr/>
              </p:nvPicPr>
              <p:blipFill>
                <a:blip r:embed="rId24"/>
                <a:stretch>
                  <a:fillRect/>
                </a:stretch>
              </p:blipFill>
              <p:spPr>
                <a:xfrm>
                  <a:off x="4360762" y="3178472"/>
                  <a:ext cx="111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FC686F9E-1660-4121-B1D0-79BA659F18FA}"/>
                    </a:ext>
                  </a:extLst>
                </p14:cNvPr>
                <p14:cNvContentPartPr/>
                <p14:nvPr/>
              </p14:nvContentPartPr>
              <p14:xfrm>
                <a:off x="4472002" y="3196472"/>
                <a:ext cx="155520" cy="95760"/>
              </p14:xfrm>
            </p:contentPart>
          </mc:Choice>
          <mc:Fallback xmlns="">
            <p:pic>
              <p:nvPicPr>
                <p:cNvPr id="16" name="Freihand 15">
                  <a:extLst>
                    <a:ext uri="{FF2B5EF4-FFF2-40B4-BE49-F238E27FC236}">
                      <a16:creationId xmlns:a16="http://schemas.microsoft.com/office/drawing/2014/main" id="{FC686F9E-1660-4121-B1D0-79BA659F18FA}"/>
                    </a:ext>
                  </a:extLst>
                </p:cNvPr>
                <p:cNvPicPr/>
                <p:nvPr/>
              </p:nvPicPr>
              <p:blipFill>
                <a:blip r:embed="rId26"/>
                <a:stretch>
                  <a:fillRect/>
                </a:stretch>
              </p:blipFill>
              <p:spPr>
                <a:xfrm>
                  <a:off x="4467682" y="3192152"/>
                  <a:ext cx="164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7CB5D249-7DEA-42AA-B053-FF96E812ABBB}"/>
                    </a:ext>
                  </a:extLst>
                </p14:cNvPr>
                <p14:cNvContentPartPr/>
                <p14:nvPr/>
              </p14:nvContentPartPr>
              <p14:xfrm>
                <a:off x="3132802" y="3318872"/>
                <a:ext cx="1712160" cy="101520"/>
              </p14:xfrm>
            </p:contentPart>
          </mc:Choice>
          <mc:Fallback xmlns="">
            <p:pic>
              <p:nvPicPr>
                <p:cNvPr id="17" name="Freihand 16">
                  <a:extLst>
                    <a:ext uri="{FF2B5EF4-FFF2-40B4-BE49-F238E27FC236}">
                      <a16:creationId xmlns:a16="http://schemas.microsoft.com/office/drawing/2014/main" id="{7CB5D249-7DEA-42AA-B053-FF96E812ABBB}"/>
                    </a:ext>
                  </a:extLst>
                </p:cNvPr>
                <p:cNvPicPr/>
                <p:nvPr/>
              </p:nvPicPr>
              <p:blipFill>
                <a:blip r:embed="rId28"/>
                <a:stretch>
                  <a:fillRect/>
                </a:stretch>
              </p:blipFill>
              <p:spPr>
                <a:xfrm>
                  <a:off x="3128482" y="3314552"/>
                  <a:ext cx="1720800" cy="11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2F5EE907-7524-4DA0-8415-CBEED151270B}"/>
                  </a:ext>
                </a:extLst>
              </p14:cNvPr>
              <p14:cNvContentPartPr/>
              <p14:nvPr/>
            </p14:nvContentPartPr>
            <p14:xfrm>
              <a:off x="986122" y="5322992"/>
              <a:ext cx="3153600" cy="93600"/>
            </p14:xfrm>
          </p:contentPart>
        </mc:Choice>
        <mc:Fallback xmlns="">
          <p:pic>
            <p:nvPicPr>
              <p:cNvPr id="19" name="Freihand 18">
                <a:extLst>
                  <a:ext uri="{FF2B5EF4-FFF2-40B4-BE49-F238E27FC236}">
                    <a16:creationId xmlns:a16="http://schemas.microsoft.com/office/drawing/2014/main" id="{2F5EE907-7524-4DA0-8415-CBEED151270B}"/>
                  </a:ext>
                </a:extLst>
              </p:cNvPr>
              <p:cNvPicPr/>
              <p:nvPr/>
            </p:nvPicPr>
            <p:blipFill>
              <a:blip r:embed="rId30"/>
              <a:stretch>
                <a:fillRect/>
              </a:stretch>
            </p:blipFill>
            <p:spPr>
              <a:xfrm>
                <a:off x="981802" y="5318672"/>
                <a:ext cx="3162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2F5E9605-AB36-4FCF-93BF-87EDE4A1968A}"/>
                  </a:ext>
                </a:extLst>
              </p14:cNvPr>
              <p14:cNvContentPartPr/>
              <p14:nvPr/>
            </p14:nvContentPartPr>
            <p14:xfrm>
              <a:off x="1229842" y="6289592"/>
              <a:ext cx="3156840" cy="47520"/>
            </p14:xfrm>
          </p:contentPart>
        </mc:Choice>
        <mc:Fallback xmlns="">
          <p:pic>
            <p:nvPicPr>
              <p:cNvPr id="20" name="Freihand 19">
                <a:extLst>
                  <a:ext uri="{FF2B5EF4-FFF2-40B4-BE49-F238E27FC236}">
                    <a16:creationId xmlns:a16="http://schemas.microsoft.com/office/drawing/2014/main" id="{2F5E9605-AB36-4FCF-93BF-87EDE4A1968A}"/>
                  </a:ext>
                </a:extLst>
              </p:cNvPr>
              <p:cNvPicPr/>
              <p:nvPr/>
            </p:nvPicPr>
            <p:blipFill>
              <a:blip r:embed="rId32"/>
              <a:stretch>
                <a:fillRect/>
              </a:stretch>
            </p:blipFill>
            <p:spPr>
              <a:xfrm>
                <a:off x="1225522" y="6285272"/>
                <a:ext cx="3165480" cy="56160"/>
              </a:xfrm>
              <a:prstGeom prst="rect">
                <a:avLst/>
              </a:prstGeom>
            </p:spPr>
          </p:pic>
        </mc:Fallback>
      </mc:AlternateContent>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8" y="714108"/>
            <a:ext cx="8361518" cy="578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a:t>
            </a:r>
            <a:r>
              <a:rPr lang="de-DE" altLang="de-DE" sz="2177">
                <a:solidFill>
                  <a:srgbClr val="000000"/>
                </a:solidFill>
              </a:rPr>
              <a:t>Jahr 2023 -0,3% </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a:t>
            </a:r>
            <a:r>
              <a:rPr lang="de-DE" altLang="de-DE" sz="2177">
                <a:solidFill>
                  <a:srgbClr val="000000"/>
                </a:solidFill>
              </a:rPr>
              <a:t>Inflationsrate lag im Jahr 2023 bei 5,9%</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zum </a:t>
            </a:r>
            <a:r>
              <a:rPr lang="de-DE" altLang="de-DE" sz="2177">
                <a:solidFill>
                  <a:srgbClr val="000000"/>
                </a:solidFill>
              </a:rPr>
              <a:t>Jahresende 2022 </a:t>
            </a:r>
            <a:r>
              <a:rPr lang="de-DE" altLang="de-DE" sz="2177" dirty="0">
                <a:solidFill>
                  <a:srgbClr val="000000"/>
                </a:solidFill>
              </a:rPr>
              <a:t>bei </a:t>
            </a:r>
            <a:r>
              <a:rPr lang="de-DE" altLang="de-DE" sz="2177">
                <a:solidFill>
                  <a:srgbClr val="000000"/>
                </a:solidFill>
              </a:rPr>
              <a:t>gut 2,6 </a:t>
            </a:r>
            <a:r>
              <a:rPr lang="de-DE" altLang="de-DE" sz="2177" dirty="0">
                <a:solidFill>
                  <a:srgbClr val="000000"/>
                </a:solidFill>
              </a:rPr>
              <a:t>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Leitzinsen der EZB </a:t>
            </a:r>
            <a:r>
              <a:rPr lang="de-DE" altLang="de-DE" sz="2177">
                <a:solidFill>
                  <a:srgbClr val="000000"/>
                </a:solidFill>
              </a:rPr>
              <a:t>liegen im Februar 2024 bei 4,5%</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Deutschland ist im April 2023 das </a:t>
            </a:r>
            <a:r>
              <a:rPr lang="de-DE" altLang="de-DE" sz="2177" dirty="0">
                <a:solidFill>
                  <a:srgbClr val="000000"/>
                </a:solidFill>
              </a:rPr>
              <a:t>letzte </a:t>
            </a:r>
            <a:r>
              <a:rPr lang="de-DE" altLang="de-DE" sz="2177">
                <a:solidFill>
                  <a:srgbClr val="000000"/>
                </a:solidFill>
              </a:rPr>
              <a:t>Atomkraftwerk abgeschaltet worden.</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Wilhelmshaven hat das erste LNG-Terminal Deutschlands Ende des Jahres 2022 seinen Betrieb aufgenommen.</a:t>
            </a:r>
            <a:endParaRPr lang="de-DE" altLang="de-DE" sz="2177" dirty="0">
              <a:solidFill>
                <a:srgbClr val="000000"/>
              </a:solidFill>
            </a:endParaRP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A519B5E-D458-4D3B-97A0-02F5D23DBACA}"/>
                  </a:ext>
                </a:extLst>
              </p14:cNvPr>
              <p14:cNvContentPartPr/>
              <p14:nvPr/>
            </p14:nvContentPartPr>
            <p14:xfrm>
              <a:off x="777322" y="4285112"/>
              <a:ext cx="6300000" cy="355320"/>
            </p14:xfrm>
          </p:contentPart>
        </mc:Choice>
        <mc:Fallback xmlns="">
          <p:pic>
            <p:nvPicPr>
              <p:cNvPr id="2" name="Freihand 1">
                <a:extLst>
                  <a:ext uri="{FF2B5EF4-FFF2-40B4-BE49-F238E27FC236}">
                    <a16:creationId xmlns:a16="http://schemas.microsoft.com/office/drawing/2014/main" id="{2A519B5E-D458-4D3B-97A0-02F5D23DBACA}"/>
                  </a:ext>
                </a:extLst>
              </p:cNvPr>
              <p:cNvPicPr/>
              <p:nvPr/>
            </p:nvPicPr>
            <p:blipFill>
              <a:blip r:embed="rId4"/>
              <a:stretch>
                <a:fillRect/>
              </a:stretch>
            </p:blipFill>
            <p:spPr>
              <a:xfrm>
                <a:off x="773002" y="4280792"/>
                <a:ext cx="630864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F7106A3-F213-4EF5-90F4-4AD5C689EF86}"/>
                  </a:ext>
                </a:extLst>
              </p14:cNvPr>
              <p14:cNvContentPartPr/>
              <p14:nvPr/>
            </p14:nvContentPartPr>
            <p14:xfrm>
              <a:off x="3055762" y="5032112"/>
              <a:ext cx="4185360" cy="45360"/>
            </p14:xfrm>
          </p:contentPart>
        </mc:Choice>
        <mc:Fallback xmlns="">
          <p:pic>
            <p:nvPicPr>
              <p:cNvPr id="3" name="Freihand 2">
                <a:extLst>
                  <a:ext uri="{FF2B5EF4-FFF2-40B4-BE49-F238E27FC236}">
                    <a16:creationId xmlns:a16="http://schemas.microsoft.com/office/drawing/2014/main" id="{5F7106A3-F213-4EF5-90F4-4AD5C689EF86}"/>
                  </a:ext>
                </a:extLst>
              </p:cNvPr>
              <p:cNvPicPr/>
              <p:nvPr/>
            </p:nvPicPr>
            <p:blipFill>
              <a:blip r:embed="rId6"/>
              <a:stretch>
                <a:fillRect/>
              </a:stretch>
            </p:blipFill>
            <p:spPr>
              <a:xfrm>
                <a:off x="3051442" y="5027792"/>
                <a:ext cx="419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0CC61CF-FDF6-462A-B64D-FF81EB8943A8}"/>
                  </a:ext>
                </a:extLst>
              </p14:cNvPr>
              <p14:cNvContentPartPr/>
              <p14:nvPr/>
            </p14:nvContentPartPr>
            <p14:xfrm>
              <a:off x="661042" y="6024992"/>
              <a:ext cx="7830000" cy="115200"/>
            </p14:xfrm>
          </p:contentPart>
        </mc:Choice>
        <mc:Fallback xmlns="">
          <p:pic>
            <p:nvPicPr>
              <p:cNvPr id="4" name="Freihand 3">
                <a:extLst>
                  <a:ext uri="{FF2B5EF4-FFF2-40B4-BE49-F238E27FC236}">
                    <a16:creationId xmlns:a16="http://schemas.microsoft.com/office/drawing/2014/main" id="{A0CC61CF-FDF6-462A-B64D-FF81EB8943A8}"/>
                  </a:ext>
                </a:extLst>
              </p:cNvPr>
              <p:cNvPicPr/>
              <p:nvPr/>
            </p:nvPicPr>
            <p:blipFill>
              <a:blip r:embed="rId8"/>
              <a:stretch>
                <a:fillRect/>
              </a:stretch>
            </p:blipFill>
            <p:spPr>
              <a:xfrm>
                <a:off x="656722" y="6020672"/>
                <a:ext cx="7838640" cy="123840"/>
              </a:xfrm>
              <a:prstGeom prst="rect">
                <a:avLst/>
              </a:prstGeom>
            </p:spPr>
          </p:pic>
        </mc:Fallback>
      </mc:AlternateContent>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1328110" y="243752"/>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1094793" y="891496"/>
            <a:ext cx="9109075"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C887E55-C938-4D88-A43C-72B700257DBA}"/>
                  </a:ext>
                </a:extLst>
              </p14:cNvPr>
              <p14:cNvContentPartPr/>
              <p14:nvPr/>
            </p14:nvContentPartPr>
            <p14:xfrm>
              <a:off x="6219082" y="729752"/>
              <a:ext cx="4392360" cy="83520"/>
            </p14:xfrm>
          </p:contentPart>
        </mc:Choice>
        <mc:Fallback xmlns="">
          <p:pic>
            <p:nvPicPr>
              <p:cNvPr id="2" name="Freihand 1">
                <a:extLst>
                  <a:ext uri="{FF2B5EF4-FFF2-40B4-BE49-F238E27FC236}">
                    <a16:creationId xmlns:a16="http://schemas.microsoft.com/office/drawing/2014/main" id="{5C887E55-C938-4D88-A43C-72B700257DBA}"/>
                  </a:ext>
                </a:extLst>
              </p:cNvPr>
              <p:cNvPicPr/>
              <p:nvPr/>
            </p:nvPicPr>
            <p:blipFill>
              <a:blip r:embed="rId4"/>
              <a:stretch>
                <a:fillRect/>
              </a:stretch>
            </p:blipFill>
            <p:spPr>
              <a:xfrm>
                <a:off x="6214762" y="725432"/>
                <a:ext cx="4401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6D7E17E-F706-4EC8-BD27-181127914B39}"/>
                  </a:ext>
                </a:extLst>
              </p14:cNvPr>
              <p14:cNvContentPartPr/>
              <p14:nvPr/>
            </p14:nvContentPartPr>
            <p14:xfrm>
              <a:off x="3807082" y="1680872"/>
              <a:ext cx="2533320" cy="67680"/>
            </p14:xfrm>
          </p:contentPart>
        </mc:Choice>
        <mc:Fallback xmlns="">
          <p:pic>
            <p:nvPicPr>
              <p:cNvPr id="3" name="Freihand 2">
                <a:extLst>
                  <a:ext uri="{FF2B5EF4-FFF2-40B4-BE49-F238E27FC236}">
                    <a16:creationId xmlns:a16="http://schemas.microsoft.com/office/drawing/2014/main" id="{46D7E17E-F706-4EC8-BD27-181127914B39}"/>
                  </a:ext>
                </a:extLst>
              </p:cNvPr>
              <p:cNvPicPr/>
              <p:nvPr/>
            </p:nvPicPr>
            <p:blipFill>
              <a:blip r:embed="rId6"/>
              <a:stretch>
                <a:fillRect/>
              </a:stretch>
            </p:blipFill>
            <p:spPr>
              <a:xfrm>
                <a:off x="3802762" y="1676552"/>
                <a:ext cx="2541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D0ACFDFD-B106-4F7E-AC67-452F647A7E25}"/>
                  </a:ext>
                </a:extLst>
              </p14:cNvPr>
              <p14:cNvContentPartPr/>
              <p14:nvPr/>
            </p14:nvContentPartPr>
            <p14:xfrm>
              <a:off x="2343682" y="2365232"/>
              <a:ext cx="3327840" cy="116280"/>
            </p14:xfrm>
          </p:contentPart>
        </mc:Choice>
        <mc:Fallback xmlns="">
          <p:pic>
            <p:nvPicPr>
              <p:cNvPr id="5" name="Freihand 4">
                <a:extLst>
                  <a:ext uri="{FF2B5EF4-FFF2-40B4-BE49-F238E27FC236}">
                    <a16:creationId xmlns:a16="http://schemas.microsoft.com/office/drawing/2014/main" id="{D0ACFDFD-B106-4F7E-AC67-452F647A7E25}"/>
                  </a:ext>
                </a:extLst>
              </p:cNvPr>
              <p:cNvPicPr/>
              <p:nvPr/>
            </p:nvPicPr>
            <p:blipFill>
              <a:blip r:embed="rId8"/>
              <a:stretch>
                <a:fillRect/>
              </a:stretch>
            </p:blipFill>
            <p:spPr>
              <a:xfrm>
                <a:off x="2339362" y="2360912"/>
                <a:ext cx="3336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3F56164-0146-4973-ACAC-5249B439F703}"/>
                  </a:ext>
                </a:extLst>
              </p14:cNvPr>
              <p14:cNvContentPartPr/>
              <p14:nvPr/>
            </p14:nvContentPartPr>
            <p14:xfrm>
              <a:off x="1687402" y="3893072"/>
              <a:ext cx="6418080" cy="124560"/>
            </p14:xfrm>
          </p:contentPart>
        </mc:Choice>
        <mc:Fallback xmlns="">
          <p:pic>
            <p:nvPicPr>
              <p:cNvPr id="6" name="Freihand 5">
                <a:extLst>
                  <a:ext uri="{FF2B5EF4-FFF2-40B4-BE49-F238E27FC236}">
                    <a16:creationId xmlns:a16="http://schemas.microsoft.com/office/drawing/2014/main" id="{F3F56164-0146-4973-ACAC-5249B439F703}"/>
                  </a:ext>
                </a:extLst>
              </p:cNvPr>
              <p:cNvPicPr/>
              <p:nvPr/>
            </p:nvPicPr>
            <p:blipFill>
              <a:blip r:embed="rId10"/>
              <a:stretch>
                <a:fillRect/>
              </a:stretch>
            </p:blipFill>
            <p:spPr>
              <a:xfrm>
                <a:off x="1683082" y="3888752"/>
                <a:ext cx="6426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29C48D91-C3E0-4F1D-94A1-8416A7DBA23A}"/>
                  </a:ext>
                </a:extLst>
              </p14:cNvPr>
              <p14:cNvContentPartPr/>
              <p14:nvPr/>
            </p14:nvContentPartPr>
            <p14:xfrm>
              <a:off x="4352122" y="4628912"/>
              <a:ext cx="3356640" cy="43200"/>
            </p14:xfrm>
          </p:contentPart>
        </mc:Choice>
        <mc:Fallback xmlns="">
          <p:pic>
            <p:nvPicPr>
              <p:cNvPr id="7" name="Freihand 6">
                <a:extLst>
                  <a:ext uri="{FF2B5EF4-FFF2-40B4-BE49-F238E27FC236}">
                    <a16:creationId xmlns:a16="http://schemas.microsoft.com/office/drawing/2014/main" id="{29C48D91-C3E0-4F1D-94A1-8416A7DBA23A}"/>
                  </a:ext>
                </a:extLst>
              </p:cNvPr>
              <p:cNvPicPr/>
              <p:nvPr/>
            </p:nvPicPr>
            <p:blipFill>
              <a:blip r:embed="rId12"/>
              <a:stretch>
                <a:fillRect/>
              </a:stretch>
            </p:blipFill>
            <p:spPr>
              <a:xfrm>
                <a:off x="4347802" y="4624592"/>
                <a:ext cx="3365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83ABA3B4-342D-4ED9-8FAA-FD39CE23A533}"/>
                  </a:ext>
                </a:extLst>
              </p14:cNvPr>
              <p14:cNvContentPartPr/>
              <p14:nvPr/>
            </p14:nvContentPartPr>
            <p14:xfrm>
              <a:off x="1541602" y="5416952"/>
              <a:ext cx="6859800" cy="96120"/>
            </p14:xfrm>
          </p:contentPart>
        </mc:Choice>
        <mc:Fallback xmlns="">
          <p:pic>
            <p:nvPicPr>
              <p:cNvPr id="8" name="Freihand 7">
                <a:extLst>
                  <a:ext uri="{FF2B5EF4-FFF2-40B4-BE49-F238E27FC236}">
                    <a16:creationId xmlns:a16="http://schemas.microsoft.com/office/drawing/2014/main" id="{83ABA3B4-342D-4ED9-8FAA-FD39CE23A533}"/>
                  </a:ext>
                </a:extLst>
              </p:cNvPr>
              <p:cNvPicPr/>
              <p:nvPr/>
            </p:nvPicPr>
            <p:blipFill>
              <a:blip r:embed="rId14"/>
              <a:stretch>
                <a:fillRect/>
              </a:stretch>
            </p:blipFill>
            <p:spPr>
              <a:xfrm>
                <a:off x="1537282" y="5412632"/>
                <a:ext cx="6868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B8C07697-AC1F-418C-A123-1CCE552F32D9}"/>
                  </a:ext>
                </a:extLst>
              </p14:cNvPr>
              <p14:cNvContentPartPr/>
              <p14:nvPr/>
            </p14:nvContentPartPr>
            <p14:xfrm>
              <a:off x="893242" y="3129872"/>
              <a:ext cx="3938040" cy="3129480"/>
            </p14:xfrm>
          </p:contentPart>
        </mc:Choice>
        <mc:Fallback xmlns="">
          <p:pic>
            <p:nvPicPr>
              <p:cNvPr id="9" name="Freihand 8">
                <a:extLst>
                  <a:ext uri="{FF2B5EF4-FFF2-40B4-BE49-F238E27FC236}">
                    <a16:creationId xmlns:a16="http://schemas.microsoft.com/office/drawing/2014/main" id="{B8C07697-AC1F-418C-A123-1CCE552F32D9}"/>
                  </a:ext>
                </a:extLst>
              </p:cNvPr>
              <p:cNvPicPr/>
              <p:nvPr/>
            </p:nvPicPr>
            <p:blipFill>
              <a:blip r:embed="rId16"/>
              <a:stretch>
                <a:fillRect/>
              </a:stretch>
            </p:blipFill>
            <p:spPr>
              <a:xfrm>
                <a:off x="888922" y="3125552"/>
                <a:ext cx="3946680" cy="31381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574D164-22F9-4563-BA71-AA4E51CAC2E8}"/>
                  </a:ext>
                </a:extLst>
              </p14:cNvPr>
              <p14:cNvContentPartPr/>
              <p14:nvPr/>
            </p14:nvContentPartPr>
            <p14:xfrm>
              <a:off x="1761202" y="2529032"/>
              <a:ext cx="9356400" cy="257400"/>
            </p14:xfrm>
          </p:contentPart>
        </mc:Choice>
        <mc:Fallback xmlns="">
          <p:pic>
            <p:nvPicPr>
              <p:cNvPr id="2" name="Freihand 1">
                <a:extLst>
                  <a:ext uri="{FF2B5EF4-FFF2-40B4-BE49-F238E27FC236}">
                    <a16:creationId xmlns:a16="http://schemas.microsoft.com/office/drawing/2014/main" id="{2574D164-22F9-4563-BA71-AA4E51CAC2E8}"/>
                  </a:ext>
                </a:extLst>
              </p:cNvPr>
              <p:cNvPicPr/>
              <p:nvPr/>
            </p:nvPicPr>
            <p:blipFill>
              <a:blip r:embed="rId4"/>
              <a:stretch>
                <a:fillRect/>
              </a:stretch>
            </p:blipFill>
            <p:spPr>
              <a:xfrm>
                <a:off x="1756882" y="2524712"/>
                <a:ext cx="93650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2FB11BE-D199-4F5F-933F-0E82C2F23C09}"/>
                  </a:ext>
                </a:extLst>
              </p14:cNvPr>
              <p14:cNvContentPartPr/>
              <p14:nvPr/>
            </p14:nvContentPartPr>
            <p14:xfrm>
              <a:off x="1520362" y="3867512"/>
              <a:ext cx="2704320" cy="153000"/>
            </p14:xfrm>
          </p:contentPart>
        </mc:Choice>
        <mc:Fallback xmlns="">
          <p:pic>
            <p:nvPicPr>
              <p:cNvPr id="3" name="Freihand 2">
                <a:extLst>
                  <a:ext uri="{FF2B5EF4-FFF2-40B4-BE49-F238E27FC236}">
                    <a16:creationId xmlns:a16="http://schemas.microsoft.com/office/drawing/2014/main" id="{92FB11BE-D199-4F5F-933F-0E82C2F23C09}"/>
                  </a:ext>
                </a:extLst>
              </p:cNvPr>
              <p:cNvPicPr/>
              <p:nvPr/>
            </p:nvPicPr>
            <p:blipFill>
              <a:blip r:embed="rId6"/>
              <a:stretch>
                <a:fillRect/>
              </a:stretch>
            </p:blipFill>
            <p:spPr>
              <a:xfrm>
                <a:off x="1516042" y="3863192"/>
                <a:ext cx="2712960" cy="161640"/>
              </a:xfrm>
              <a:prstGeom prst="rect">
                <a:avLst/>
              </a:prstGeom>
            </p:spPr>
          </p:pic>
        </mc:Fallback>
      </mc:AlternateContent>
      <p:grpSp>
        <p:nvGrpSpPr>
          <p:cNvPr id="24" name="Gruppieren 23">
            <a:extLst>
              <a:ext uri="{FF2B5EF4-FFF2-40B4-BE49-F238E27FC236}">
                <a16:creationId xmlns:a16="http://schemas.microsoft.com/office/drawing/2014/main" id="{F9E5858B-EE5D-4DDB-B9BB-F4AB87D5A2E1}"/>
              </a:ext>
            </a:extLst>
          </p:cNvPr>
          <p:cNvGrpSpPr/>
          <p:nvPr/>
        </p:nvGrpSpPr>
        <p:grpSpPr>
          <a:xfrm>
            <a:off x="8837722" y="2592032"/>
            <a:ext cx="2017800" cy="923040"/>
            <a:chOff x="8837722" y="2592032"/>
            <a:chExt cx="2017800" cy="92304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202D18B0-1D9B-4363-BA9E-C4A6CE418DE1}"/>
                    </a:ext>
                  </a:extLst>
                </p14:cNvPr>
                <p14:cNvContentPartPr/>
                <p14:nvPr/>
              </p14:nvContentPartPr>
              <p14:xfrm>
                <a:off x="8938162" y="3028352"/>
                <a:ext cx="59040" cy="218880"/>
              </p14:xfrm>
            </p:contentPart>
          </mc:Choice>
          <mc:Fallback xmlns="">
            <p:pic>
              <p:nvPicPr>
                <p:cNvPr id="4" name="Freihand 3">
                  <a:extLst>
                    <a:ext uri="{FF2B5EF4-FFF2-40B4-BE49-F238E27FC236}">
                      <a16:creationId xmlns:a16="http://schemas.microsoft.com/office/drawing/2014/main" id="{202D18B0-1D9B-4363-BA9E-C4A6CE418DE1}"/>
                    </a:ext>
                  </a:extLst>
                </p:cNvPr>
                <p:cNvPicPr/>
                <p:nvPr/>
              </p:nvPicPr>
              <p:blipFill>
                <a:blip r:embed="rId8"/>
                <a:stretch>
                  <a:fillRect/>
                </a:stretch>
              </p:blipFill>
              <p:spPr>
                <a:xfrm>
                  <a:off x="8933842" y="3024032"/>
                  <a:ext cx="676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ACE97DB3-3460-4AF2-BB3E-27F346C7637C}"/>
                    </a:ext>
                  </a:extLst>
                </p14:cNvPr>
                <p14:cNvContentPartPr/>
                <p14:nvPr/>
              </p14:nvContentPartPr>
              <p14:xfrm>
                <a:off x="8884882" y="3175592"/>
                <a:ext cx="198360" cy="104040"/>
              </p14:xfrm>
            </p:contentPart>
          </mc:Choice>
          <mc:Fallback xmlns="">
            <p:pic>
              <p:nvPicPr>
                <p:cNvPr id="5" name="Freihand 4">
                  <a:extLst>
                    <a:ext uri="{FF2B5EF4-FFF2-40B4-BE49-F238E27FC236}">
                      <a16:creationId xmlns:a16="http://schemas.microsoft.com/office/drawing/2014/main" id="{ACE97DB3-3460-4AF2-BB3E-27F346C7637C}"/>
                    </a:ext>
                  </a:extLst>
                </p:cNvPr>
                <p:cNvPicPr/>
                <p:nvPr/>
              </p:nvPicPr>
              <p:blipFill>
                <a:blip r:embed="rId10"/>
                <a:stretch>
                  <a:fillRect/>
                </a:stretch>
              </p:blipFill>
              <p:spPr>
                <a:xfrm>
                  <a:off x="8880562" y="3171272"/>
                  <a:ext cx="207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1A598846-236E-4B6B-B67F-860A6330A6EB}"/>
                    </a:ext>
                  </a:extLst>
                </p14:cNvPr>
                <p14:cNvContentPartPr/>
                <p14:nvPr/>
              </p14:nvContentPartPr>
              <p14:xfrm>
                <a:off x="8837722" y="2971472"/>
                <a:ext cx="178560" cy="105480"/>
              </p14:xfrm>
            </p:contentPart>
          </mc:Choice>
          <mc:Fallback xmlns="">
            <p:pic>
              <p:nvPicPr>
                <p:cNvPr id="6" name="Freihand 5">
                  <a:extLst>
                    <a:ext uri="{FF2B5EF4-FFF2-40B4-BE49-F238E27FC236}">
                      <a16:creationId xmlns:a16="http://schemas.microsoft.com/office/drawing/2014/main" id="{1A598846-236E-4B6B-B67F-860A6330A6EB}"/>
                    </a:ext>
                  </a:extLst>
                </p:cNvPr>
                <p:cNvPicPr/>
                <p:nvPr/>
              </p:nvPicPr>
              <p:blipFill>
                <a:blip r:embed="rId12"/>
                <a:stretch>
                  <a:fillRect/>
                </a:stretch>
              </p:blipFill>
              <p:spPr>
                <a:xfrm>
                  <a:off x="8833402" y="2967152"/>
                  <a:ext cx="187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9B6DC548-DDD5-4D42-95B0-AC904A2F01D6}"/>
                    </a:ext>
                  </a:extLst>
                </p14:cNvPr>
                <p14:cNvContentPartPr/>
                <p14:nvPr/>
              </p14:nvContentPartPr>
              <p14:xfrm>
                <a:off x="9066682" y="3083432"/>
                <a:ext cx="109800" cy="89280"/>
              </p14:xfrm>
            </p:contentPart>
          </mc:Choice>
          <mc:Fallback xmlns="">
            <p:pic>
              <p:nvPicPr>
                <p:cNvPr id="7" name="Freihand 6">
                  <a:extLst>
                    <a:ext uri="{FF2B5EF4-FFF2-40B4-BE49-F238E27FC236}">
                      <a16:creationId xmlns:a16="http://schemas.microsoft.com/office/drawing/2014/main" id="{9B6DC548-DDD5-4D42-95B0-AC904A2F01D6}"/>
                    </a:ext>
                  </a:extLst>
                </p:cNvPr>
                <p:cNvPicPr/>
                <p:nvPr/>
              </p:nvPicPr>
              <p:blipFill>
                <a:blip r:embed="rId14"/>
                <a:stretch>
                  <a:fillRect/>
                </a:stretch>
              </p:blipFill>
              <p:spPr>
                <a:xfrm>
                  <a:off x="9062362" y="3079112"/>
                  <a:ext cx="118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ECD309ED-8871-49B6-9675-8ABB0031D699}"/>
                    </a:ext>
                  </a:extLst>
                </p14:cNvPr>
                <p14:cNvContentPartPr/>
                <p14:nvPr/>
              </p14:nvContentPartPr>
              <p14:xfrm>
                <a:off x="9215362" y="3037712"/>
                <a:ext cx="89280" cy="227520"/>
              </p14:xfrm>
            </p:contentPart>
          </mc:Choice>
          <mc:Fallback xmlns="">
            <p:pic>
              <p:nvPicPr>
                <p:cNvPr id="8" name="Freihand 7">
                  <a:extLst>
                    <a:ext uri="{FF2B5EF4-FFF2-40B4-BE49-F238E27FC236}">
                      <a16:creationId xmlns:a16="http://schemas.microsoft.com/office/drawing/2014/main" id="{ECD309ED-8871-49B6-9675-8ABB0031D699}"/>
                    </a:ext>
                  </a:extLst>
                </p:cNvPr>
                <p:cNvPicPr/>
                <p:nvPr/>
              </p:nvPicPr>
              <p:blipFill>
                <a:blip r:embed="rId16"/>
                <a:stretch>
                  <a:fillRect/>
                </a:stretch>
              </p:blipFill>
              <p:spPr>
                <a:xfrm>
                  <a:off x="9211042" y="3033392"/>
                  <a:ext cx="979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FA76EE48-008D-44F9-BF63-2323D7B16C63}"/>
                    </a:ext>
                  </a:extLst>
                </p14:cNvPr>
                <p14:cNvContentPartPr/>
                <p14:nvPr/>
              </p14:nvContentPartPr>
              <p14:xfrm>
                <a:off x="9310042" y="2889392"/>
                <a:ext cx="164520" cy="189000"/>
              </p14:xfrm>
            </p:contentPart>
          </mc:Choice>
          <mc:Fallback xmlns="">
            <p:pic>
              <p:nvPicPr>
                <p:cNvPr id="9" name="Freihand 8">
                  <a:extLst>
                    <a:ext uri="{FF2B5EF4-FFF2-40B4-BE49-F238E27FC236}">
                      <a16:creationId xmlns:a16="http://schemas.microsoft.com/office/drawing/2014/main" id="{FA76EE48-008D-44F9-BF63-2323D7B16C63}"/>
                    </a:ext>
                  </a:extLst>
                </p:cNvPr>
                <p:cNvPicPr/>
                <p:nvPr/>
              </p:nvPicPr>
              <p:blipFill>
                <a:blip r:embed="rId18"/>
                <a:stretch>
                  <a:fillRect/>
                </a:stretch>
              </p:blipFill>
              <p:spPr>
                <a:xfrm>
                  <a:off x="9305722" y="2885072"/>
                  <a:ext cx="173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22C384A3-65EB-4197-BC3B-8002349A4749}"/>
                    </a:ext>
                  </a:extLst>
                </p14:cNvPr>
                <p14:cNvContentPartPr/>
                <p14:nvPr/>
              </p14:nvContentPartPr>
              <p14:xfrm>
                <a:off x="9355402" y="2903072"/>
                <a:ext cx="98640" cy="52560"/>
              </p14:xfrm>
            </p:contentPart>
          </mc:Choice>
          <mc:Fallback xmlns="">
            <p:pic>
              <p:nvPicPr>
                <p:cNvPr id="10" name="Freihand 9">
                  <a:extLst>
                    <a:ext uri="{FF2B5EF4-FFF2-40B4-BE49-F238E27FC236}">
                      <a16:creationId xmlns:a16="http://schemas.microsoft.com/office/drawing/2014/main" id="{22C384A3-65EB-4197-BC3B-8002349A4749}"/>
                    </a:ext>
                  </a:extLst>
                </p:cNvPr>
                <p:cNvPicPr/>
                <p:nvPr/>
              </p:nvPicPr>
              <p:blipFill>
                <a:blip r:embed="rId20"/>
                <a:stretch>
                  <a:fillRect/>
                </a:stretch>
              </p:blipFill>
              <p:spPr>
                <a:xfrm>
                  <a:off x="9351082" y="2898752"/>
                  <a:ext cx="107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072F069A-3EF1-4DB1-99F6-3B0C0A6C95D1}"/>
                    </a:ext>
                  </a:extLst>
                </p14:cNvPr>
                <p14:cNvContentPartPr/>
                <p14:nvPr/>
              </p14:nvContentPartPr>
              <p14:xfrm>
                <a:off x="9626482" y="2901632"/>
                <a:ext cx="121320" cy="47160"/>
              </p14:xfrm>
            </p:contentPart>
          </mc:Choice>
          <mc:Fallback xmlns="">
            <p:pic>
              <p:nvPicPr>
                <p:cNvPr id="11" name="Freihand 10">
                  <a:extLst>
                    <a:ext uri="{FF2B5EF4-FFF2-40B4-BE49-F238E27FC236}">
                      <a16:creationId xmlns:a16="http://schemas.microsoft.com/office/drawing/2014/main" id="{072F069A-3EF1-4DB1-99F6-3B0C0A6C95D1}"/>
                    </a:ext>
                  </a:extLst>
                </p:cNvPr>
                <p:cNvPicPr/>
                <p:nvPr/>
              </p:nvPicPr>
              <p:blipFill>
                <a:blip r:embed="rId22"/>
                <a:stretch>
                  <a:fillRect/>
                </a:stretch>
              </p:blipFill>
              <p:spPr>
                <a:xfrm>
                  <a:off x="9622162" y="2897312"/>
                  <a:ext cx="129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35A97FC5-D5CB-42CB-BCDA-814356053FB8}"/>
                    </a:ext>
                  </a:extLst>
                </p14:cNvPr>
                <p14:cNvContentPartPr/>
                <p14:nvPr/>
              </p14:nvContentPartPr>
              <p14:xfrm>
                <a:off x="9786682" y="2781392"/>
                <a:ext cx="113760" cy="156600"/>
              </p14:xfrm>
            </p:contentPart>
          </mc:Choice>
          <mc:Fallback xmlns="">
            <p:pic>
              <p:nvPicPr>
                <p:cNvPr id="12" name="Freihand 11">
                  <a:extLst>
                    <a:ext uri="{FF2B5EF4-FFF2-40B4-BE49-F238E27FC236}">
                      <a16:creationId xmlns:a16="http://schemas.microsoft.com/office/drawing/2014/main" id="{35A97FC5-D5CB-42CB-BCDA-814356053FB8}"/>
                    </a:ext>
                  </a:extLst>
                </p:cNvPr>
                <p:cNvPicPr/>
                <p:nvPr/>
              </p:nvPicPr>
              <p:blipFill>
                <a:blip r:embed="rId24"/>
                <a:stretch>
                  <a:fillRect/>
                </a:stretch>
              </p:blipFill>
              <p:spPr>
                <a:xfrm>
                  <a:off x="9782362" y="2777072"/>
                  <a:ext cx="122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53A829E9-CB46-4BD1-A897-D25839383529}"/>
                    </a:ext>
                  </a:extLst>
                </p14:cNvPr>
                <p14:cNvContentPartPr/>
                <p14:nvPr/>
              </p14:nvContentPartPr>
              <p14:xfrm>
                <a:off x="9931762" y="2693552"/>
                <a:ext cx="236160" cy="205920"/>
              </p14:xfrm>
            </p:contentPart>
          </mc:Choice>
          <mc:Fallback xmlns="">
            <p:pic>
              <p:nvPicPr>
                <p:cNvPr id="13" name="Freihand 12">
                  <a:extLst>
                    <a:ext uri="{FF2B5EF4-FFF2-40B4-BE49-F238E27FC236}">
                      <a16:creationId xmlns:a16="http://schemas.microsoft.com/office/drawing/2014/main" id="{53A829E9-CB46-4BD1-A897-D25839383529}"/>
                    </a:ext>
                  </a:extLst>
                </p:cNvPr>
                <p:cNvPicPr/>
                <p:nvPr/>
              </p:nvPicPr>
              <p:blipFill>
                <a:blip r:embed="rId26"/>
                <a:stretch>
                  <a:fillRect/>
                </a:stretch>
              </p:blipFill>
              <p:spPr>
                <a:xfrm>
                  <a:off x="9927442" y="2689232"/>
                  <a:ext cx="2448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66E3632C-E558-4D31-885B-64244C1E5F1B}"/>
                    </a:ext>
                  </a:extLst>
                </p14:cNvPr>
                <p14:cNvContentPartPr/>
                <p14:nvPr/>
              </p14:nvContentPartPr>
              <p14:xfrm>
                <a:off x="10220482" y="2729912"/>
                <a:ext cx="86400" cy="177480"/>
              </p14:xfrm>
            </p:contentPart>
          </mc:Choice>
          <mc:Fallback xmlns="">
            <p:pic>
              <p:nvPicPr>
                <p:cNvPr id="14" name="Freihand 13">
                  <a:extLst>
                    <a:ext uri="{FF2B5EF4-FFF2-40B4-BE49-F238E27FC236}">
                      <a16:creationId xmlns:a16="http://schemas.microsoft.com/office/drawing/2014/main" id="{66E3632C-E558-4D31-885B-64244C1E5F1B}"/>
                    </a:ext>
                  </a:extLst>
                </p:cNvPr>
                <p:cNvPicPr/>
                <p:nvPr/>
              </p:nvPicPr>
              <p:blipFill>
                <a:blip r:embed="rId28"/>
                <a:stretch>
                  <a:fillRect/>
                </a:stretch>
              </p:blipFill>
              <p:spPr>
                <a:xfrm>
                  <a:off x="10216162" y="2725592"/>
                  <a:ext cx="950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BF7D56BC-C5BE-4E8E-A38B-B330FC71A2FB}"/>
                    </a:ext>
                  </a:extLst>
                </p14:cNvPr>
                <p14:cNvContentPartPr/>
                <p14:nvPr/>
              </p14:nvContentPartPr>
              <p14:xfrm>
                <a:off x="10322362" y="2592032"/>
                <a:ext cx="225360" cy="212400"/>
              </p14:xfrm>
            </p:contentPart>
          </mc:Choice>
          <mc:Fallback xmlns="">
            <p:pic>
              <p:nvPicPr>
                <p:cNvPr id="15" name="Freihand 14">
                  <a:extLst>
                    <a:ext uri="{FF2B5EF4-FFF2-40B4-BE49-F238E27FC236}">
                      <a16:creationId xmlns:a16="http://schemas.microsoft.com/office/drawing/2014/main" id="{BF7D56BC-C5BE-4E8E-A38B-B330FC71A2FB}"/>
                    </a:ext>
                  </a:extLst>
                </p:cNvPr>
                <p:cNvPicPr/>
                <p:nvPr/>
              </p:nvPicPr>
              <p:blipFill>
                <a:blip r:embed="rId30"/>
                <a:stretch>
                  <a:fillRect/>
                </a:stretch>
              </p:blipFill>
              <p:spPr>
                <a:xfrm>
                  <a:off x="10318042" y="2587712"/>
                  <a:ext cx="2340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F43C64EC-F500-4AF7-8018-7A4319874C45}"/>
                    </a:ext>
                  </a:extLst>
                </p14:cNvPr>
                <p14:cNvContentPartPr/>
                <p14:nvPr/>
              </p14:nvContentPartPr>
              <p14:xfrm>
                <a:off x="10665802" y="2658272"/>
                <a:ext cx="112320" cy="30960"/>
              </p14:xfrm>
            </p:contentPart>
          </mc:Choice>
          <mc:Fallback xmlns="">
            <p:pic>
              <p:nvPicPr>
                <p:cNvPr id="16" name="Freihand 15">
                  <a:extLst>
                    <a:ext uri="{FF2B5EF4-FFF2-40B4-BE49-F238E27FC236}">
                      <a16:creationId xmlns:a16="http://schemas.microsoft.com/office/drawing/2014/main" id="{F43C64EC-F500-4AF7-8018-7A4319874C45}"/>
                    </a:ext>
                  </a:extLst>
                </p:cNvPr>
                <p:cNvPicPr/>
                <p:nvPr/>
              </p:nvPicPr>
              <p:blipFill>
                <a:blip r:embed="rId32"/>
                <a:stretch>
                  <a:fillRect/>
                </a:stretch>
              </p:blipFill>
              <p:spPr>
                <a:xfrm>
                  <a:off x="10661482" y="2653952"/>
                  <a:ext cx="120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D93D1CA6-57C1-4AD4-A416-5B79BE068900}"/>
                    </a:ext>
                  </a:extLst>
                </p14:cNvPr>
                <p14:cNvContentPartPr/>
                <p14:nvPr/>
              </p14:nvContentPartPr>
              <p14:xfrm>
                <a:off x="10004842" y="3064352"/>
                <a:ext cx="158760" cy="275400"/>
              </p14:xfrm>
            </p:contentPart>
          </mc:Choice>
          <mc:Fallback xmlns="">
            <p:pic>
              <p:nvPicPr>
                <p:cNvPr id="18" name="Freihand 17">
                  <a:extLst>
                    <a:ext uri="{FF2B5EF4-FFF2-40B4-BE49-F238E27FC236}">
                      <a16:creationId xmlns:a16="http://schemas.microsoft.com/office/drawing/2014/main" id="{D93D1CA6-57C1-4AD4-A416-5B79BE068900}"/>
                    </a:ext>
                  </a:extLst>
                </p:cNvPr>
                <p:cNvPicPr/>
                <p:nvPr/>
              </p:nvPicPr>
              <p:blipFill>
                <a:blip r:embed="rId34"/>
                <a:stretch>
                  <a:fillRect/>
                </a:stretch>
              </p:blipFill>
              <p:spPr>
                <a:xfrm>
                  <a:off x="10000522" y="3060032"/>
                  <a:ext cx="1674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0A788B33-0D29-442C-9293-C654532E6E81}"/>
                    </a:ext>
                  </a:extLst>
                </p14:cNvPr>
                <p14:cNvContentPartPr/>
                <p14:nvPr/>
              </p14:nvContentPartPr>
              <p14:xfrm>
                <a:off x="10170082" y="3062912"/>
                <a:ext cx="319320" cy="186840"/>
              </p14:xfrm>
            </p:contentPart>
          </mc:Choice>
          <mc:Fallback xmlns="">
            <p:pic>
              <p:nvPicPr>
                <p:cNvPr id="20" name="Freihand 19">
                  <a:extLst>
                    <a:ext uri="{FF2B5EF4-FFF2-40B4-BE49-F238E27FC236}">
                      <a16:creationId xmlns:a16="http://schemas.microsoft.com/office/drawing/2014/main" id="{0A788B33-0D29-442C-9293-C654532E6E81}"/>
                    </a:ext>
                  </a:extLst>
                </p:cNvPr>
                <p:cNvPicPr/>
                <p:nvPr/>
              </p:nvPicPr>
              <p:blipFill>
                <a:blip r:embed="rId36"/>
                <a:stretch>
                  <a:fillRect/>
                </a:stretch>
              </p:blipFill>
              <p:spPr>
                <a:xfrm>
                  <a:off x="10165762" y="3058592"/>
                  <a:ext cx="3279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C24793FB-F153-4661-A303-07786898C7D0}"/>
                    </a:ext>
                  </a:extLst>
                </p14:cNvPr>
                <p14:cNvContentPartPr/>
                <p14:nvPr/>
              </p14:nvContentPartPr>
              <p14:xfrm>
                <a:off x="10403722" y="3021512"/>
                <a:ext cx="29160" cy="5760"/>
              </p14:xfrm>
            </p:contentPart>
          </mc:Choice>
          <mc:Fallback xmlns="">
            <p:pic>
              <p:nvPicPr>
                <p:cNvPr id="21" name="Freihand 20">
                  <a:extLst>
                    <a:ext uri="{FF2B5EF4-FFF2-40B4-BE49-F238E27FC236}">
                      <a16:creationId xmlns:a16="http://schemas.microsoft.com/office/drawing/2014/main" id="{C24793FB-F153-4661-A303-07786898C7D0}"/>
                    </a:ext>
                  </a:extLst>
                </p:cNvPr>
                <p:cNvPicPr/>
                <p:nvPr/>
              </p:nvPicPr>
              <p:blipFill>
                <a:blip r:embed="rId38"/>
                <a:stretch>
                  <a:fillRect/>
                </a:stretch>
              </p:blipFill>
              <p:spPr>
                <a:xfrm>
                  <a:off x="10399402" y="3017192"/>
                  <a:ext cx="378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1A8A571B-CC59-4922-8B9D-623AAC457852}"/>
                    </a:ext>
                  </a:extLst>
                </p14:cNvPr>
                <p14:cNvContentPartPr/>
                <p14:nvPr/>
              </p14:nvContentPartPr>
              <p14:xfrm>
                <a:off x="10446562" y="3012872"/>
                <a:ext cx="157680" cy="151200"/>
              </p14:xfrm>
            </p:contentPart>
          </mc:Choice>
          <mc:Fallback xmlns="">
            <p:pic>
              <p:nvPicPr>
                <p:cNvPr id="22" name="Freihand 21">
                  <a:extLst>
                    <a:ext uri="{FF2B5EF4-FFF2-40B4-BE49-F238E27FC236}">
                      <a16:creationId xmlns:a16="http://schemas.microsoft.com/office/drawing/2014/main" id="{1A8A571B-CC59-4922-8B9D-623AAC457852}"/>
                    </a:ext>
                  </a:extLst>
                </p:cNvPr>
                <p:cNvPicPr/>
                <p:nvPr/>
              </p:nvPicPr>
              <p:blipFill>
                <a:blip r:embed="rId40"/>
                <a:stretch>
                  <a:fillRect/>
                </a:stretch>
              </p:blipFill>
              <p:spPr>
                <a:xfrm>
                  <a:off x="10442242" y="3008552"/>
                  <a:ext cx="166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9093161A-4CB5-436F-9A8A-16B48A4E45D5}"/>
                    </a:ext>
                  </a:extLst>
                </p14:cNvPr>
                <p14:cNvContentPartPr/>
                <p14:nvPr/>
              </p14:nvContentPartPr>
              <p14:xfrm>
                <a:off x="9829522" y="3151472"/>
                <a:ext cx="1026000" cy="363600"/>
              </p14:xfrm>
            </p:contentPart>
          </mc:Choice>
          <mc:Fallback xmlns="">
            <p:pic>
              <p:nvPicPr>
                <p:cNvPr id="23" name="Freihand 22">
                  <a:extLst>
                    <a:ext uri="{FF2B5EF4-FFF2-40B4-BE49-F238E27FC236}">
                      <a16:creationId xmlns:a16="http://schemas.microsoft.com/office/drawing/2014/main" id="{9093161A-4CB5-436F-9A8A-16B48A4E45D5}"/>
                    </a:ext>
                  </a:extLst>
                </p:cNvPr>
                <p:cNvPicPr/>
                <p:nvPr/>
              </p:nvPicPr>
              <p:blipFill>
                <a:blip r:embed="rId42"/>
                <a:stretch>
                  <a:fillRect/>
                </a:stretch>
              </p:blipFill>
              <p:spPr>
                <a:xfrm>
                  <a:off x="9825202" y="3147152"/>
                  <a:ext cx="1034640" cy="37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3284EF8F-F4A4-401D-B580-7C5A5DA9D588}"/>
                  </a:ext>
                </a:extLst>
              </p14:cNvPr>
              <p14:cNvContentPartPr/>
              <p14:nvPr/>
            </p14:nvContentPartPr>
            <p14:xfrm>
              <a:off x="5400082" y="4562672"/>
              <a:ext cx="3117960" cy="1782360"/>
            </p14:xfrm>
          </p:contentPart>
        </mc:Choice>
        <mc:Fallback xmlns="">
          <p:pic>
            <p:nvPicPr>
              <p:cNvPr id="25" name="Freihand 24">
                <a:extLst>
                  <a:ext uri="{FF2B5EF4-FFF2-40B4-BE49-F238E27FC236}">
                    <a16:creationId xmlns:a16="http://schemas.microsoft.com/office/drawing/2014/main" id="{3284EF8F-F4A4-401D-B580-7C5A5DA9D588}"/>
                  </a:ext>
                </a:extLst>
              </p:cNvPr>
              <p:cNvPicPr/>
              <p:nvPr/>
            </p:nvPicPr>
            <p:blipFill>
              <a:blip r:embed="rId44"/>
              <a:stretch>
                <a:fillRect/>
              </a:stretch>
            </p:blipFill>
            <p:spPr>
              <a:xfrm>
                <a:off x="5395762" y="4558352"/>
                <a:ext cx="3126600" cy="17910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2638A86-2103-48DE-9CD2-4413B31E35D5}"/>
              </a:ext>
            </a:extLst>
          </p:cNvPr>
          <p:cNvPicPr>
            <a:picLocks noChangeAspect="1"/>
          </p:cNvPicPr>
          <p:nvPr/>
        </p:nvPicPr>
        <p:blipFill>
          <a:blip r:embed="rId3"/>
          <a:stretch>
            <a:fillRect/>
          </a:stretch>
        </p:blipFill>
        <p:spPr>
          <a:xfrm>
            <a:off x="347388" y="0"/>
            <a:ext cx="3528279" cy="173610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97427E25-4CAA-4BE8-82B1-2BF6336D2931}"/>
                  </a:ext>
                </a:extLst>
              </p14:cNvPr>
              <p14:cNvContentPartPr/>
              <p14:nvPr/>
            </p14:nvContentPartPr>
            <p14:xfrm>
              <a:off x="583642" y="559472"/>
              <a:ext cx="2065320" cy="38520"/>
            </p14:xfrm>
          </p:contentPart>
        </mc:Choice>
        <mc:Fallback xmlns="">
          <p:pic>
            <p:nvPicPr>
              <p:cNvPr id="5" name="Freihand 4">
                <a:extLst>
                  <a:ext uri="{FF2B5EF4-FFF2-40B4-BE49-F238E27FC236}">
                    <a16:creationId xmlns:a16="http://schemas.microsoft.com/office/drawing/2014/main" id="{97427E25-4CAA-4BE8-82B1-2BF6336D2931}"/>
                  </a:ext>
                </a:extLst>
              </p:cNvPr>
              <p:cNvPicPr/>
              <p:nvPr/>
            </p:nvPicPr>
            <p:blipFill>
              <a:blip r:embed="rId5"/>
              <a:stretch>
                <a:fillRect/>
              </a:stretch>
            </p:blipFill>
            <p:spPr>
              <a:xfrm>
                <a:off x="579322" y="555152"/>
                <a:ext cx="2073960" cy="47160"/>
              </a:xfrm>
              <a:prstGeom prst="rect">
                <a:avLst/>
              </a:prstGeom>
            </p:spPr>
          </p:pic>
        </mc:Fallback>
      </mc:AlternateContent>
      <p:grpSp>
        <p:nvGrpSpPr>
          <p:cNvPr id="13" name="Gruppieren 12">
            <a:extLst>
              <a:ext uri="{FF2B5EF4-FFF2-40B4-BE49-F238E27FC236}">
                <a16:creationId xmlns:a16="http://schemas.microsoft.com/office/drawing/2014/main" id="{70F64B70-A374-45EA-9547-09E1DC426001}"/>
              </a:ext>
            </a:extLst>
          </p:cNvPr>
          <p:cNvGrpSpPr/>
          <p:nvPr/>
        </p:nvGrpSpPr>
        <p:grpSpPr>
          <a:xfrm>
            <a:off x="2073682" y="248432"/>
            <a:ext cx="1250280" cy="411120"/>
            <a:chOff x="2073682" y="248432"/>
            <a:chExt cx="1250280" cy="41112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7DDA6DA-91B9-4ADB-A9A1-14270264C4F5}"/>
                    </a:ext>
                  </a:extLst>
                </p14:cNvPr>
                <p14:cNvContentPartPr/>
                <p14:nvPr/>
              </p14:nvContentPartPr>
              <p14:xfrm>
                <a:off x="2722042" y="551912"/>
                <a:ext cx="360" cy="360"/>
              </p14:xfrm>
            </p:contentPart>
          </mc:Choice>
          <mc:Fallback xmlns="">
            <p:pic>
              <p:nvPicPr>
                <p:cNvPr id="3" name="Freihand 2">
                  <a:extLst>
                    <a:ext uri="{FF2B5EF4-FFF2-40B4-BE49-F238E27FC236}">
                      <a16:creationId xmlns:a16="http://schemas.microsoft.com/office/drawing/2014/main" id="{77DDA6DA-91B9-4ADB-A9A1-14270264C4F5}"/>
                    </a:ext>
                  </a:extLst>
                </p:cNvPr>
                <p:cNvPicPr/>
                <p:nvPr/>
              </p:nvPicPr>
              <p:blipFill>
                <a:blip r:embed="rId7"/>
                <a:stretch>
                  <a:fillRect/>
                </a:stretch>
              </p:blipFill>
              <p:spPr>
                <a:xfrm>
                  <a:off x="2717722" y="547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3D378094-A9DD-4765-B917-24C580476E68}"/>
                    </a:ext>
                  </a:extLst>
                </p14:cNvPr>
                <p14:cNvContentPartPr/>
                <p14:nvPr/>
              </p14:nvContentPartPr>
              <p14:xfrm>
                <a:off x="2549242" y="248432"/>
                <a:ext cx="774720" cy="41040"/>
              </p14:xfrm>
            </p:contentPart>
          </mc:Choice>
          <mc:Fallback xmlns="">
            <p:pic>
              <p:nvPicPr>
                <p:cNvPr id="4" name="Freihand 3">
                  <a:extLst>
                    <a:ext uri="{FF2B5EF4-FFF2-40B4-BE49-F238E27FC236}">
                      <a16:creationId xmlns:a16="http://schemas.microsoft.com/office/drawing/2014/main" id="{3D378094-A9DD-4765-B917-24C580476E68}"/>
                    </a:ext>
                  </a:extLst>
                </p:cNvPr>
                <p:cNvPicPr/>
                <p:nvPr/>
              </p:nvPicPr>
              <p:blipFill>
                <a:blip r:embed="rId9"/>
                <a:stretch>
                  <a:fillRect/>
                </a:stretch>
              </p:blipFill>
              <p:spPr>
                <a:xfrm>
                  <a:off x="2544922" y="244112"/>
                  <a:ext cx="783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58F1FF23-E61A-4A58-A299-C2DEA08F3739}"/>
                    </a:ext>
                  </a:extLst>
                </p14:cNvPr>
                <p14:cNvContentPartPr/>
                <p14:nvPr/>
              </p14:nvContentPartPr>
              <p14:xfrm>
                <a:off x="2073682" y="335912"/>
                <a:ext cx="540000" cy="323640"/>
              </p14:xfrm>
            </p:contentPart>
          </mc:Choice>
          <mc:Fallback xmlns="">
            <p:pic>
              <p:nvPicPr>
                <p:cNvPr id="12" name="Freihand 11">
                  <a:extLst>
                    <a:ext uri="{FF2B5EF4-FFF2-40B4-BE49-F238E27FC236}">
                      <a16:creationId xmlns:a16="http://schemas.microsoft.com/office/drawing/2014/main" id="{58F1FF23-E61A-4A58-A299-C2DEA08F3739}"/>
                    </a:ext>
                  </a:extLst>
                </p:cNvPr>
                <p:cNvPicPr/>
                <p:nvPr/>
              </p:nvPicPr>
              <p:blipFill>
                <a:blip r:embed="rId11"/>
                <a:stretch>
                  <a:fillRect/>
                </a:stretch>
              </p:blipFill>
              <p:spPr>
                <a:xfrm>
                  <a:off x="2069362" y="331592"/>
                  <a:ext cx="548640" cy="33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8" name="Freihand 17">
                <a:extLst>
                  <a:ext uri="{FF2B5EF4-FFF2-40B4-BE49-F238E27FC236}">
                    <a16:creationId xmlns:a16="http://schemas.microsoft.com/office/drawing/2014/main" id="{5D6ED450-E37F-4423-BB31-42DE98D2495B}"/>
                  </a:ext>
                </a:extLst>
              </p14:cNvPr>
              <p14:cNvContentPartPr/>
              <p14:nvPr/>
            </p14:nvContentPartPr>
            <p14:xfrm>
              <a:off x="2273482" y="2834312"/>
              <a:ext cx="175320" cy="235080"/>
            </p14:xfrm>
          </p:contentPart>
        </mc:Choice>
        <mc:Fallback xmlns="">
          <p:pic>
            <p:nvPicPr>
              <p:cNvPr id="18" name="Freihand 17">
                <a:extLst>
                  <a:ext uri="{FF2B5EF4-FFF2-40B4-BE49-F238E27FC236}">
                    <a16:creationId xmlns:a16="http://schemas.microsoft.com/office/drawing/2014/main" id="{5D6ED450-E37F-4423-BB31-42DE98D2495B}"/>
                  </a:ext>
                </a:extLst>
              </p:cNvPr>
              <p:cNvPicPr/>
              <p:nvPr/>
            </p:nvPicPr>
            <p:blipFill>
              <a:blip r:embed="rId13"/>
              <a:stretch>
                <a:fillRect/>
              </a:stretch>
            </p:blipFill>
            <p:spPr>
              <a:xfrm>
                <a:off x="2269162" y="2829992"/>
                <a:ext cx="1839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3" name="Freihand 52">
                <a:extLst>
                  <a:ext uri="{FF2B5EF4-FFF2-40B4-BE49-F238E27FC236}">
                    <a16:creationId xmlns:a16="http://schemas.microsoft.com/office/drawing/2014/main" id="{A5E25AD0-499E-4126-A19B-F74C988D0ECC}"/>
                  </a:ext>
                </a:extLst>
              </p14:cNvPr>
              <p14:cNvContentPartPr/>
              <p14:nvPr/>
            </p14:nvContentPartPr>
            <p14:xfrm>
              <a:off x="7629922" y="2588792"/>
              <a:ext cx="200880" cy="192600"/>
            </p14:xfrm>
          </p:contentPart>
        </mc:Choice>
        <mc:Fallback xmlns="">
          <p:pic>
            <p:nvPicPr>
              <p:cNvPr id="53" name="Freihand 52">
                <a:extLst>
                  <a:ext uri="{FF2B5EF4-FFF2-40B4-BE49-F238E27FC236}">
                    <a16:creationId xmlns:a16="http://schemas.microsoft.com/office/drawing/2014/main" id="{A5E25AD0-499E-4126-A19B-F74C988D0ECC}"/>
                  </a:ext>
                </a:extLst>
              </p:cNvPr>
              <p:cNvPicPr/>
              <p:nvPr/>
            </p:nvPicPr>
            <p:blipFill>
              <a:blip r:embed="rId15"/>
              <a:stretch>
                <a:fillRect/>
              </a:stretch>
            </p:blipFill>
            <p:spPr>
              <a:xfrm>
                <a:off x="7625602" y="2584472"/>
                <a:ext cx="2095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3" name="Freihand 62">
                <a:extLst>
                  <a:ext uri="{FF2B5EF4-FFF2-40B4-BE49-F238E27FC236}">
                    <a16:creationId xmlns:a16="http://schemas.microsoft.com/office/drawing/2014/main" id="{5BDA0A60-C9BA-4025-8B8D-A9EEDF85FB6D}"/>
                  </a:ext>
                </a:extLst>
              </p14:cNvPr>
              <p14:cNvContentPartPr/>
              <p14:nvPr/>
            </p14:nvContentPartPr>
            <p14:xfrm>
              <a:off x="611362" y="1581512"/>
              <a:ext cx="1663560" cy="44640"/>
            </p14:xfrm>
          </p:contentPart>
        </mc:Choice>
        <mc:Fallback xmlns="">
          <p:pic>
            <p:nvPicPr>
              <p:cNvPr id="63" name="Freihand 62">
                <a:extLst>
                  <a:ext uri="{FF2B5EF4-FFF2-40B4-BE49-F238E27FC236}">
                    <a16:creationId xmlns:a16="http://schemas.microsoft.com/office/drawing/2014/main" id="{5BDA0A60-C9BA-4025-8B8D-A9EEDF85FB6D}"/>
                  </a:ext>
                </a:extLst>
              </p:cNvPr>
              <p:cNvPicPr/>
              <p:nvPr/>
            </p:nvPicPr>
            <p:blipFill>
              <a:blip r:embed="rId17"/>
              <a:stretch>
                <a:fillRect/>
              </a:stretch>
            </p:blipFill>
            <p:spPr>
              <a:xfrm>
                <a:off x="607042" y="1577192"/>
                <a:ext cx="1672200" cy="53280"/>
              </a:xfrm>
              <a:prstGeom prst="rect">
                <a:avLst/>
              </a:prstGeom>
            </p:spPr>
          </p:pic>
        </mc:Fallback>
      </mc:AlternateContent>
      <p:grpSp>
        <p:nvGrpSpPr>
          <p:cNvPr id="36880" name="Gruppieren 36879">
            <a:extLst>
              <a:ext uri="{FF2B5EF4-FFF2-40B4-BE49-F238E27FC236}">
                <a16:creationId xmlns:a16="http://schemas.microsoft.com/office/drawing/2014/main" id="{2F62F10E-A3A3-42A4-B74C-70331EC5C187}"/>
              </a:ext>
            </a:extLst>
          </p:cNvPr>
          <p:cNvGrpSpPr/>
          <p:nvPr/>
        </p:nvGrpSpPr>
        <p:grpSpPr>
          <a:xfrm>
            <a:off x="775162" y="3807392"/>
            <a:ext cx="2402640" cy="498960"/>
            <a:chOff x="775162" y="3807392"/>
            <a:chExt cx="2402640" cy="498960"/>
          </a:xfrm>
        </p:grpSpPr>
        <mc:AlternateContent xmlns:mc="http://schemas.openxmlformats.org/markup-compatibility/2006" xmlns:p14="http://schemas.microsoft.com/office/powerpoint/2010/main">
          <mc:Choice Requires="p14">
            <p:contentPart p14:bwMode="auto" r:id="rId18">
              <p14:nvContentPartPr>
                <p14:cNvPr id="36865" name="Freihand 36864">
                  <a:extLst>
                    <a:ext uri="{FF2B5EF4-FFF2-40B4-BE49-F238E27FC236}">
                      <a16:creationId xmlns:a16="http://schemas.microsoft.com/office/drawing/2014/main" id="{68CB512D-82B1-44FA-8AAF-A1E14F6D3993}"/>
                    </a:ext>
                  </a:extLst>
                </p14:cNvPr>
                <p14:cNvContentPartPr/>
                <p14:nvPr/>
              </p14:nvContentPartPr>
              <p14:xfrm>
                <a:off x="1094842" y="3807392"/>
                <a:ext cx="2082960" cy="139320"/>
              </p14:xfrm>
            </p:contentPart>
          </mc:Choice>
          <mc:Fallback xmlns="">
            <p:pic>
              <p:nvPicPr>
                <p:cNvPr id="36865" name="Freihand 36864">
                  <a:extLst>
                    <a:ext uri="{FF2B5EF4-FFF2-40B4-BE49-F238E27FC236}">
                      <a16:creationId xmlns:a16="http://schemas.microsoft.com/office/drawing/2014/main" id="{68CB512D-82B1-44FA-8AAF-A1E14F6D3993}"/>
                    </a:ext>
                  </a:extLst>
                </p:cNvPr>
                <p:cNvPicPr/>
                <p:nvPr/>
              </p:nvPicPr>
              <p:blipFill>
                <a:blip r:embed="rId19"/>
                <a:stretch>
                  <a:fillRect/>
                </a:stretch>
              </p:blipFill>
              <p:spPr>
                <a:xfrm>
                  <a:off x="1090522" y="3803072"/>
                  <a:ext cx="2091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866" name="Freihand 36865">
                  <a:extLst>
                    <a:ext uri="{FF2B5EF4-FFF2-40B4-BE49-F238E27FC236}">
                      <a16:creationId xmlns:a16="http://schemas.microsoft.com/office/drawing/2014/main" id="{DB31F639-A8AE-4A2A-ACDB-697BA9AE5641}"/>
                    </a:ext>
                  </a:extLst>
                </p14:cNvPr>
                <p14:cNvContentPartPr/>
                <p14:nvPr/>
              </p14:nvContentPartPr>
              <p14:xfrm>
                <a:off x="775162" y="4131032"/>
                <a:ext cx="199440" cy="175320"/>
              </p14:xfrm>
            </p:contentPart>
          </mc:Choice>
          <mc:Fallback xmlns="">
            <p:pic>
              <p:nvPicPr>
                <p:cNvPr id="36866" name="Freihand 36865">
                  <a:extLst>
                    <a:ext uri="{FF2B5EF4-FFF2-40B4-BE49-F238E27FC236}">
                      <a16:creationId xmlns:a16="http://schemas.microsoft.com/office/drawing/2014/main" id="{DB31F639-A8AE-4A2A-ACDB-697BA9AE5641}"/>
                    </a:ext>
                  </a:extLst>
                </p:cNvPr>
                <p:cNvPicPr/>
                <p:nvPr/>
              </p:nvPicPr>
              <p:blipFill>
                <a:blip r:embed="rId21"/>
                <a:stretch>
                  <a:fillRect/>
                </a:stretch>
              </p:blipFill>
              <p:spPr>
                <a:xfrm>
                  <a:off x="770842" y="4126712"/>
                  <a:ext cx="2080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868" name="Freihand 36867">
                  <a:extLst>
                    <a:ext uri="{FF2B5EF4-FFF2-40B4-BE49-F238E27FC236}">
                      <a16:creationId xmlns:a16="http://schemas.microsoft.com/office/drawing/2014/main" id="{796D4EC7-DF24-4E1C-A27B-72557DF7C10E}"/>
                    </a:ext>
                  </a:extLst>
                </p14:cNvPr>
                <p14:cNvContentPartPr/>
                <p14:nvPr/>
              </p14:nvContentPartPr>
              <p14:xfrm>
                <a:off x="959122" y="4163432"/>
                <a:ext cx="106920" cy="99720"/>
              </p14:xfrm>
            </p:contentPart>
          </mc:Choice>
          <mc:Fallback xmlns="">
            <p:pic>
              <p:nvPicPr>
                <p:cNvPr id="36868" name="Freihand 36867">
                  <a:extLst>
                    <a:ext uri="{FF2B5EF4-FFF2-40B4-BE49-F238E27FC236}">
                      <a16:creationId xmlns:a16="http://schemas.microsoft.com/office/drawing/2014/main" id="{796D4EC7-DF24-4E1C-A27B-72557DF7C10E}"/>
                    </a:ext>
                  </a:extLst>
                </p:cNvPr>
                <p:cNvPicPr/>
                <p:nvPr/>
              </p:nvPicPr>
              <p:blipFill>
                <a:blip r:embed="rId23"/>
                <a:stretch>
                  <a:fillRect/>
                </a:stretch>
              </p:blipFill>
              <p:spPr>
                <a:xfrm>
                  <a:off x="954802" y="4159112"/>
                  <a:ext cx="115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869" name="Freihand 36868">
                  <a:extLst>
                    <a:ext uri="{FF2B5EF4-FFF2-40B4-BE49-F238E27FC236}">
                      <a16:creationId xmlns:a16="http://schemas.microsoft.com/office/drawing/2014/main" id="{53A4E186-8F45-4E2F-ABFD-981D0B872C5B}"/>
                    </a:ext>
                  </a:extLst>
                </p14:cNvPr>
                <p14:cNvContentPartPr/>
                <p14:nvPr/>
              </p14:nvContentPartPr>
              <p14:xfrm>
                <a:off x="1106362" y="4100792"/>
                <a:ext cx="106560" cy="115560"/>
              </p14:xfrm>
            </p:contentPart>
          </mc:Choice>
          <mc:Fallback xmlns="">
            <p:pic>
              <p:nvPicPr>
                <p:cNvPr id="36869" name="Freihand 36868">
                  <a:extLst>
                    <a:ext uri="{FF2B5EF4-FFF2-40B4-BE49-F238E27FC236}">
                      <a16:creationId xmlns:a16="http://schemas.microsoft.com/office/drawing/2014/main" id="{53A4E186-8F45-4E2F-ABFD-981D0B872C5B}"/>
                    </a:ext>
                  </a:extLst>
                </p:cNvPr>
                <p:cNvPicPr/>
                <p:nvPr/>
              </p:nvPicPr>
              <p:blipFill>
                <a:blip r:embed="rId25"/>
                <a:stretch>
                  <a:fillRect/>
                </a:stretch>
              </p:blipFill>
              <p:spPr>
                <a:xfrm>
                  <a:off x="1102042" y="4096472"/>
                  <a:ext cx="115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870" name="Freihand 36869">
                  <a:extLst>
                    <a:ext uri="{FF2B5EF4-FFF2-40B4-BE49-F238E27FC236}">
                      <a16:creationId xmlns:a16="http://schemas.microsoft.com/office/drawing/2014/main" id="{82E16651-D93A-41F0-B546-1E6E07CEC93B}"/>
                    </a:ext>
                  </a:extLst>
                </p14:cNvPr>
                <p14:cNvContentPartPr/>
                <p14:nvPr/>
              </p14:nvContentPartPr>
              <p14:xfrm>
                <a:off x="1242082" y="4127432"/>
                <a:ext cx="80640" cy="111960"/>
              </p14:xfrm>
            </p:contentPart>
          </mc:Choice>
          <mc:Fallback xmlns="">
            <p:pic>
              <p:nvPicPr>
                <p:cNvPr id="36870" name="Freihand 36869">
                  <a:extLst>
                    <a:ext uri="{FF2B5EF4-FFF2-40B4-BE49-F238E27FC236}">
                      <a16:creationId xmlns:a16="http://schemas.microsoft.com/office/drawing/2014/main" id="{82E16651-D93A-41F0-B546-1E6E07CEC93B}"/>
                    </a:ext>
                  </a:extLst>
                </p:cNvPr>
                <p:cNvPicPr/>
                <p:nvPr/>
              </p:nvPicPr>
              <p:blipFill>
                <a:blip r:embed="rId27"/>
                <a:stretch>
                  <a:fillRect/>
                </a:stretch>
              </p:blipFill>
              <p:spPr>
                <a:xfrm>
                  <a:off x="1237762" y="4123112"/>
                  <a:ext cx="89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6871" name="Freihand 36870">
                  <a:extLst>
                    <a:ext uri="{FF2B5EF4-FFF2-40B4-BE49-F238E27FC236}">
                      <a16:creationId xmlns:a16="http://schemas.microsoft.com/office/drawing/2014/main" id="{6EAA38F8-72FD-42E1-9E6F-651EDDCE452F}"/>
                    </a:ext>
                  </a:extLst>
                </p14:cNvPr>
                <p14:cNvContentPartPr/>
                <p14:nvPr/>
              </p14:nvContentPartPr>
              <p14:xfrm>
                <a:off x="1383922" y="4107272"/>
                <a:ext cx="138600" cy="107280"/>
              </p14:xfrm>
            </p:contentPart>
          </mc:Choice>
          <mc:Fallback xmlns="">
            <p:pic>
              <p:nvPicPr>
                <p:cNvPr id="36871" name="Freihand 36870">
                  <a:extLst>
                    <a:ext uri="{FF2B5EF4-FFF2-40B4-BE49-F238E27FC236}">
                      <a16:creationId xmlns:a16="http://schemas.microsoft.com/office/drawing/2014/main" id="{6EAA38F8-72FD-42E1-9E6F-651EDDCE452F}"/>
                    </a:ext>
                  </a:extLst>
                </p:cNvPr>
                <p:cNvPicPr/>
                <p:nvPr/>
              </p:nvPicPr>
              <p:blipFill>
                <a:blip r:embed="rId29"/>
                <a:stretch>
                  <a:fillRect/>
                </a:stretch>
              </p:blipFill>
              <p:spPr>
                <a:xfrm>
                  <a:off x="1379602" y="4102952"/>
                  <a:ext cx="147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6872" name="Freihand 36871">
                  <a:extLst>
                    <a:ext uri="{FF2B5EF4-FFF2-40B4-BE49-F238E27FC236}">
                      <a16:creationId xmlns:a16="http://schemas.microsoft.com/office/drawing/2014/main" id="{15FFB6AC-3061-4E03-8C0E-A0EFEA5C665E}"/>
                    </a:ext>
                  </a:extLst>
                </p14:cNvPr>
                <p14:cNvContentPartPr/>
                <p14:nvPr/>
              </p14:nvContentPartPr>
              <p14:xfrm>
                <a:off x="2140642" y="4108712"/>
                <a:ext cx="168840" cy="142920"/>
              </p14:xfrm>
            </p:contentPart>
          </mc:Choice>
          <mc:Fallback xmlns="">
            <p:pic>
              <p:nvPicPr>
                <p:cNvPr id="36872" name="Freihand 36871">
                  <a:extLst>
                    <a:ext uri="{FF2B5EF4-FFF2-40B4-BE49-F238E27FC236}">
                      <a16:creationId xmlns:a16="http://schemas.microsoft.com/office/drawing/2014/main" id="{15FFB6AC-3061-4E03-8C0E-A0EFEA5C665E}"/>
                    </a:ext>
                  </a:extLst>
                </p:cNvPr>
                <p:cNvPicPr/>
                <p:nvPr/>
              </p:nvPicPr>
              <p:blipFill>
                <a:blip r:embed="rId31"/>
                <a:stretch>
                  <a:fillRect/>
                </a:stretch>
              </p:blipFill>
              <p:spPr>
                <a:xfrm>
                  <a:off x="2136322" y="4104392"/>
                  <a:ext cx="177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873" name="Freihand 36872">
                  <a:extLst>
                    <a:ext uri="{FF2B5EF4-FFF2-40B4-BE49-F238E27FC236}">
                      <a16:creationId xmlns:a16="http://schemas.microsoft.com/office/drawing/2014/main" id="{5233BFE4-2397-4B37-A2C0-00BF076E3ADC}"/>
                    </a:ext>
                  </a:extLst>
                </p14:cNvPr>
                <p14:cNvContentPartPr/>
                <p14:nvPr/>
              </p14:nvContentPartPr>
              <p14:xfrm>
                <a:off x="2314162" y="4137872"/>
                <a:ext cx="118080" cy="91440"/>
              </p14:xfrm>
            </p:contentPart>
          </mc:Choice>
          <mc:Fallback xmlns="">
            <p:pic>
              <p:nvPicPr>
                <p:cNvPr id="36873" name="Freihand 36872">
                  <a:extLst>
                    <a:ext uri="{FF2B5EF4-FFF2-40B4-BE49-F238E27FC236}">
                      <a16:creationId xmlns:a16="http://schemas.microsoft.com/office/drawing/2014/main" id="{5233BFE4-2397-4B37-A2C0-00BF076E3ADC}"/>
                    </a:ext>
                  </a:extLst>
                </p:cNvPr>
                <p:cNvPicPr/>
                <p:nvPr/>
              </p:nvPicPr>
              <p:blipFill>
                <a:blip r:embed="rId33"/>
                <a:stretch>
                  <a:fillRect/>
                </a:stretch>
              </p:blipFill>
              <p:spPr>
                <a:xfrm>
                  <a:off x="2309842" y="4133552"/>
                  <a:ext cx="126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874" name="Freihand 36873">
                  <a:extLst>
                    <a:ext uri="{FF2B5EF4-FFF2-40B4-BE49-F238E27FC236}">
                      <a16:creationId xmlns:a16="http://schemas.microsoft.com/office/drawing/2014/main" id="{42047897-13C2-4F21-B37D-79A82576E597}"/>
                    </a:ext>
                  </a:extLst>
                </p14:cNvPr>
                <p14:cNvContentPartPr/>
                <p14:nvPr/>
              </p14:nvContentPartPr>
              <p14:xfrm>
                <a:off x="2486242" y="4084952"/>
                <a:ext cx="128160" cy="100080"/>
              </p14:xfrm>
            </p:contentPart>
          </mc:Choice>
          <mc:Fallback xmlns="">
            <p:pic>
              <p:nvPicPr>
                <p:cNvPr id="36874" name="Freihand 36873">
                  <a:extLst>
                    <a:ext uri="{FF2B5EF4-FFF2-40B4-BE49-F238E27FC236}">
                      <a16:creationId xmlns:a16="http://schemas.microsoft.com/office/drawing/2014/main" id="{42047897-13C2-4F21-B37D-79A82576E597}"/>
                    </a:ext>
                  </a:extLst>
                </p:cNvPr>
                <p:cNvPicPr/>
                <p:nvPr/>
              </p:nvPicPr>
              <p:blipFill>
                <a:blip r:embed="rId35"/>
                <a:stretch>
                  <a:fillRect/>
                </a:stretch>
              </p:blipFill>
              <p:spPr>
                <a:xfrm>
                  <a:off x="2481922" y="4080632"/>
                  <a:ext cx="136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875" name="Freihand 36874">
                  <a:extLst>
                    <a:ext uri="{FF2B5EF4-FFF2-40B4-BE49-F238E27FC236}">
                      <a16:creationId xmlns:a16="http://schemas.microsoft.com/office/drawing/2014/main" id="{EDD7A3EA-5FD9-4DCD-8786-468B11D49259}"/>
                    </a:ext>
                  </a:extLst>
                </p14:cNvPr>
                <p14:cNvContentPartPr/>
                <p14:nvPr/>
              </p14:nvContentPartPr>
              <p14:xfrm>
                <a:off x="2688202" y="4106912"/>
                <a:ext cx="22680" cy="82440"/>
              </p14:xfrm>
            </p:contentPart>
          </mc:Choice>
          <mc:Fallback xmlns="">
            <p:pic>
              <p:nvPicPr>
                <p:cNvPr id="36875" name="Freihand 36874">
                  <a:extLst>
                    <a:ext uri="{FF2B5EF4-FFF2-40B4-BE49-F238E27FC236}">
                      <a16:creationId xmlns:a16="http://schemas.microsoft.com/office/drawing/2014/main" id="{EDD7A3EA-5FD9-4DCD-8786-468B11D49259}"/>
                    </a:ext>
                  </a:extLst>
                </p:cNvPr>
                <p:cNvPicPr/>
                <p:nvPr/>
              </p:nvPicPr>
              <p:blipFill>
                <a:blip r:embed="rId37"/>
                <a:stretch>
                  <a:fillRect/>
                </a:stretch>
              </p:blipFill>
              <p:spPr>
                <a:xfrm>
                  <a:off x="2683882" y="4102592"/>
                  <a:ext cx="31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876" name="Freihand 36875">
                  <a:extLst>
                    <a:ext uri="{FF2B5EF4-FFF2-40B4-BE49-F238E27FC236}">
                      <a16:creationId xmlns:a16="http://schemas.microsoft.com/office/drawing/2014/main" id="{58DCEA00-D0F5-45DB-9757-E1DE1E1B9A2C}"/>
                    </a:ext>
                  </a:extLst>
                </p14:cNvPr>
                <p14:cNvContentPartPr/>
                <p14:nvPr/>
              </p14:nvContentPartPr>
              <p14:xfrm>
                <a:off x="2649682" y="4138232"/>
                <a:ext cx="117360" cy="1800"/>
              </p14:xfrm>
            </p:contentPart>
          </mc:Choice>
          <mc:Fallback xmlns="">
            <p:pic>
              <p:nvPicPr>
                <p:cNvPr id="36876" name="Freihand 36875">
                  <a:extLst>
                    <a:ext uri="{FF2B5EF4-FFF2-40B4-BE49-F238E27FC236}">
                      <a16:creationId xmlns:a16="http://schemas.microsoft.com/office/drawing/2014/main" id="{58DCEA00-D0F5-45DB-9757-E1DE1E1B9A2C}"/>
                    </a:ext>
                  </a:extLst>
                </p:cNvPr>
                <p:cNvPicPr/>
                <p:nvPr/>
              </p:nvPicPr>
              <p:blipFill>
                <a:blip r:embed="rId39"/>
                <a:stretch>
                  <a:fillRect/>
                </a:stretch>
              </p:blipFill>
              <p:spPr>
                <a:xfrm>
                  <a:off x="2645362" y="4133912"/>
                  <a:ext cx="126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877" name="Freihand 36876">
                  <a:extLst>
                    <a:ext uri="{FF2B5EF4-FFF2-40B4-BE49-F238E27FC236}">
                      <a16:creationId xmlns:a16="http://schemas.microsoft.com/office/drawing/2014/main" id="{9C5B2D64-CF13-4B11-B030-298BE7471434}"/>
                    </a:ext>
                  </a:extLst>
                </p14:cNvPr>
                <p14:cNvContentPartPr/>
                <p14:nvPr/>
              </p14:nvContentPartPr>
              <p14:xfrm>
                <a:off x="2809882" y="4007192"/>
                <a:ext cx="152640" cy="191160"/>
              </p14:xfrm>
            </p:contentPart>
          </mc:Choice>
          <mc:Fallback xmlns="">
            <p:pic>
              <p:nvPicPr>
                <p:cNvPr id="36877" name="Freihand 36876">
                  <a:extLst>
                    <a:ext uri="{FF2B5EF4-FFF2-40B4-BE49-F238E27FC236}">
                      <a16:creationId xmlns:a16="http://schemas.microsoft.com/office/drawing/2014/main" id="{9C5B2D64-CF13-4B11-B030-298BE7471434}"/>
                    </a:ext>
                  </a:extLst>
                </p:cNvPr>
                <p:cNvPicPr/>
                <p:nvPr/>
              </p:nvPicPr>
              <p:blipFill>
                <a:blip r:embed="rId41"/>
                <a:stretch>
                  <a:fillRect/>
                </a:stretch>
              </p:blipFill>
              <p:spPr>
                <a:xfrm>
                  <a:off x="2805562" y="4002872"/>
                  <a:ext cx="161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6878" name="Freihand 36877">
                  <a:extLst>
                    <a:ext uri="{FF2B5EF4-FFF2-40B4-BE49-F238E27FC236}">
                      <a16:creationId xmlns:a16="http://schemas.microsoft.com/office/drawing/2014/main" id="{FF72C76A-7256-421F-9B2C-F4A2AFC2E18F}"/>
                    </a:ext>
                  </a:extLst>
                </p14:cNvPr>
                <p14:cNvContentPartPr/>
                <p14:nvPr/>
              </p14:nvContentPartPr>
              <p14:xfrm>
                <a:off x="1858402" y="4124552"/>
                <a:ext cx="228600" cy="30960"/>
              </p14:xfrm>
            </p:contentPart>
          </mc:Choice>
          <mc:Fallback xmlns="">
            <p:pic>
              <p:nvPicPr>
                <p:cNvPr id="36878" name="Freihand 36877">
                  <a:extLst>
                    <a:ext uri="{FF2B5EF4-FFF2-40B4-BE49-F238E27FC236}">
                      <a16:creationId xmlns:a16="http://schemas.microsoft.com/office/drawing/2014/main" id="{FF72C76A-7256-421F-9B2C-F4A2AFC2E18F}"/>
                    </a:ext>
                  </a:extLst>
                </p:cNvPr>
                <p:cNvPicPr/>
                <p:nvPr/>
              </p:nvPicPr>
              <p:blipFill>
                <a:blip r:embed="rId43"/>
                <a:stretch>
                  <a:fillRect/>
                </a:stretch>
              </p:blipFill>
              <p:spPr>
                <a:xfrm>
                  <a:off x="1854082" y="4120232"/>
                  <a:ext cx="237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879" name="Freihand 36878">
                  <a:extLst>
                    <a:ext uri="{FF2B5EF4-FFF2-40B4-BE49-F238E27FC236}">
                      <a16:creationId xmlns:a16="http://schemas.microsoft.com/office/drawing/2014/main" id="{AC06D171-BC99-401C-A1D2-32DF98D5C563}"/>
                    </a:ext>
                  </a:extLst>
                </p14:cNvPr>
                <p14:cNvContentPartPr/>
                <p14:nvPr/>
              </p14:nvContentPartPr>
              <p14:xfrm>
                <a:off x="1882882" y="4183952"/>
                <a:ext cx="213120" cy="16200"/>
              </p14:xfrm>
            </p:contentPart>
          </mc:Choice>
          <mc:Fallback xmlns="">
            <p:pic>
              <p:nvPicPr>
                <p:cNvPr id="36879" name="Freihand 36878">
                  <a:extLst>
                    <a:ext uri="{FF2B5EF4-FFF2-40B4-BE49-F238E27FC236}">
                      <a16:creationId xmlns:a16="http://schemas.microsoft.com/office/drawing/2014/main" id="{AC06D171-BC99-401C-A1D2-32DF98D5C563}"/>
                    </a:ext>
                  </a:extLst>
                </p:cNvPr>
                <p:cNvPicPr/>
                <p:nvPr/>
              </p:nvPicPr>
              <p:blipFill>
                <a:blip r:embed="rId45"/>
                <a:stretch>
                  <a:fillRect/>
                </a:stretch>
              </p:blipFill>
              <p:spPr>
                <a:xfrm>
                  <a:off x="1878562" y="4179632"/>
                  <a:ext cx="221760" cy="2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6881" name="Freihand 36880">
                <a:extLst>
                  <a:ext uri="{FF2B5EF4-FFF2-40B4-BE49-F238E27FC236}">
                    <a16:creationId xmlns:a16="http://schemas.microsoft.com/office/drawing/2014/main" id="{AB1E105C-05DD-456C-B1E8-15EBB535F07A}"/>
                  </a:ext>
                </a:extLst>
              </p14:cNvPr>
              <p14:cNvContentPartPr/>
              <p14:nvPr/>
            </p14:nvContentPartPr>
            <p14:xfrm>
              <a:off x="4262122" y="4219592"/>
              <a:ext cx="960120" cy="97920"/>
            </p14:xfrm>
          </p:contentPart>
        </mc:Choice>
        <mc:Fallback xmlns="">
          <p:pic>
            <p:nvPicPr>
              <p:cNvPr id="36881" name="Freihand 36880">
                <a:extLst>
                  <a:ext uri="{FF2B5EF4-FFF2-40B4-BE49-F238E27FC236}">
                    <a16:creationId xmlns:a16="http://schemas.microsoft.com/office/drawing/2014/main" id="{AB1E105C-05DD-456C-B1E8-15EBB535F07A}"/>
                  </a:ext>
                </a:extLst>
              </p:cNvPr>
              <p:cNvPicPr/>
              <p:nvPr/>
            </p:nvPicPr>
            <p:blipFill>
              <a:blip r:embed="rId47"/>
              <a:stretch>
                <a:fillRect/>
              </a:stretch>
            </p:blipFill>
            <p:spPr>
              <a:xfrm>
                <a:off x="4257802" y="4215272"/>
                <a:ext cx="968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882" name="Freihand 36881">
                <a:extLst>
                  <a:ext uri="{FF2B5EF4-FFF2-40B4-BE49-F238E27FC236}">
                    <a16:creationId xmlns:a16="http://schemas.microsoft.com/office/drawing/2014/main" id="{5DD148BE-6D26-4D59-BA44-D6723DE17F91}"/>
                  </a:ext>
                </a:extLst>
              </p14:cNvPr>
              <p14:cNvContentPartPr/>
              <p14:nvPr/>
            </p14:nvContentPartPr>
            <p14:xfrm>
              <a:off x="4192282" y="4488152"/>
              <a:ext cx="218880" cy="143280"/>
            </p14:xfrm>
          </p:contentPart>
        </mc:Choice>
        <mc:Fallback xmlns="">
          <p:pic>
            <p:nvPicPr>
              <p:cNvPr id="36882" name="Freihand 36881">
                <a:extLst>
                  <a:ext uri="{FF2B5EF4-FFF2-40B4-BE49-F238E27FC236}">
                    <a16:creationId xmlns:a16="http://schemas.microsoft.com/office/drawing/2014/main" id="{5DD148BE-6D26-4D59-BA44-D6723DE17F91}"/>
                  </a:ext>
                </a:extLst>
              </p:cNvPr>
              <p:cNvPicPr/>
              <p:nvPr/>
            </p:nvPicPr>
            <p:blipFill>
              <a:blip r:embed="rId49"/>
              <a:stretch>
                <a:fillRect/>
              </a:stretch>
            </p:blipFill>
            <p:spPr>
              <a:xfrm>
                <a:off x="4187962" y="4483832"/>
                <a:ext cx="227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883" name="Freihand 36882">
                <a:extLst>
                  <a:ext uri="{FF2B5EF4-FFF2-40B4-BE49-F238E27FC236}">
                    <a16:creationId xmlns:a16="http://schemas.microsoft.com/office/drawing/2014/main" id="{C8E12311-116E-40DC-BD6A-3E45FC1A3716}"/>
                  </a:ext>
                </a:extLst>
              </p14:cNvPr>
              <p14:cNvContentPartPr/>
              <p14:nvPr/>
            </p14:nvContentPartPr>
            <p14:xfrm>
              <a:off x="4906882" y="4419752"/>
              <a:ext cx="221400" cy="147240"/>
            </p14:xfrm>
          </p:contentPart>
        </mc:Choice>
        <mc:Fallback xmlns="">
          <p:pic>
            <p:nvPicPr>
              <p:cNvPr id="36883" name="Freihand 36882">
                <a:extLst>
                  <a:ext uri="{FF2B5EF4-FFF2-40B4-BE49-F238E27FC236}">
                    <a16:creationId xmlns:a16="http://schemas.microsoft.com/office/drawing/2014/main" id="{C8E12311-116E-40DC-BD6A-3E45FC1A3716}"/>
                  </a:ext>
                </a:extLst>
              </p:cNvPr>
              <p:cNvPicPr/>
              <p:nvPr/>
            </p:nvPicPr>
            <p:blipFill>
              <a:blip r:embed="rId51"/>
              <a:stretch>
                <a:fillRect/>
              </a:stretch>
            </p:blipFill>
            <p:spPr>
              <a:xfrm>
                <a:off x="4902562" y="4415432"/>
                <a:ext cx="230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884" name="Freihand 36883">
                <a:extLst>
                  <a:ext uri="{FF2B5EF4-FFF2-40B4-BE49-F238E27FC236}">
                    <a16:creationId xmlns:a16="http://schemas.microsoft.com/office/drawing/2014/main" id="{82BD0F21-599B-431C-A4A1-920E037E2EA5}"/>
                  </a:ext>
                </a:extLst>
              </p14:cNvPr>
              <p14:cNvContentPartPr/>
              <p14:nvPr/>
            </p14:nvContentPartPr>
            <p14:xfrm>
              <a:off x="6801562" y="4070552"/>
              <a:ext cx="1200600" cy="69120"/>
            </p14:xfrm>
          </p:contentPart>
        </mc:Choice>
        <mc:Fallback xmlns="">
          <p:pic>
            <p:nvPicPr>
              <p:cNvPr id="36884" name="Freihand 36883">
                <a:extLst>
                  <a:ext uri="{FF2B5EF4-FFF2-40B4-BE49-F238E27FC236}">
                    <a16:creationId xmlns:a16="http://schemas.microsoft.com/office/drawing/2014/main" id="{82BD0F21-599B-431C-A4A1-920E037E2EA5}"/>
                  </a:ext>
                </a:extLst>
              </p:cNvPr>
              <p:cNvPicPr/>
              <p:nvPr/>
            </p:nvPicPr>
            <p:blipFill>
              <a:blip r:embed="rId53"/>
              <a:stretch>
                <a:fillRect/>
              </a:stretch>
            </p:blipFill>
            <p:spPr>
              <a:xfrm>
                <a:off x="6797242" y="4066232"/>
                <a:ext cx="1209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885" name="Freihand 36884">
                <a:extLst>
                  <a:ext uri="{FF2B5EF4-FFF2-40B4-BE49-F238E27FC236}">
                    <a16:creationId xmlns:a16="http://schemas.microsoft.com/office/drawing/2014/main" id="{062FE48C-9601-4C43-9D1D-B48C404D1898}"/>
                  </a:ext>
                </a:extLst>
              </p14:cNvPr>
              <p14:cNvContentPartPr/>
              <p14:nvPr/>
            </p14:nvContentPartPr>
            <p14:xfrm>
              <a:off x="6889762" y="4311752"/>
              <a:ext cx="241200" cy="155880"/>
            </p14:xfrm>
          </p:contentPart>
        </mc:Choice>
        <mc:Fallback xmlns="">
          <p:pic>
            <p:nvPicPr>
              <p:cNvPr id="36885" name="Freihand 36884">
                <a:extLst>
                  <a:ext uri="{FF2B5EF4-FFF2-40B4-BE49-F238E27FC236}">
                    <a16:creationId xmlns:a16="http://schemas.microsoft.com/office/drawing/2014/main" id="{062FE48C-9601-4C43-9D1D-B48C404D1898}"/>
                  </a:ext>
                </a:extLst>
              </p:cNvPr>
              <p:cNvPicPr/>
              <p:nvPr/>
            </p:nvPicPr>
            <p:blipFill>
              <a:blip r:embed="rId55"/>
              <a:stretch>
                <a:fillRect/>
              </a:stretch>
            </p:blipFill>
            <p:spPr>
              <a:xfrm>
                <a:off x="6885442" y="4307432"/>
                <a:ext cx="249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886" name="Freihand 36885">
                <a:extLst>
                  <a:ext uri="{FF2B5EF4-FFF2-40B4-BE49-F238E27FC236}">
                    <a16:creationId xmlns:a16="http://schemas.microsoft.com/office/drawing/2014/main" id="{4D850E36-04F6-41B0-8B0D-CC78A64C91F6}"/>
                  </a:ext>
                </a:extLst>
              </p14:cNvPr>
              <p14:cNvContentPartPr/>
              <p14:nvPr/>
            </p14:nvContentPartPr>
            <p14:xfrm>
              <a:off x="7759522" y="4309952"/>
              <a:ext cx="258840" cy="151200"/>
            </p14:xfrm>
          </p:contentPart>
        </mc:Choice>
        <mc:Fallback xmlns="">
          <p:pic>
            <p:nvPicPr>
              <p:cNvPr id="36886" name="Freihand 36885">
                <a:extLst>
                  <a:ext uri="{FF2B5EF4-FFF2-40B4-BE49-F238E27FC236}">
                    <a16:creationId xmlns:a16="http://schemas.microsoft.com/office/drawing/2014/main" id="{4D850E36-04F6-41B0-8B0D-CC78A64C91F6}"/>
                  </a:ext>
                </a:extLst>
              </p:cNvPr>
              <p:cNvPicPr/>
              <p:nvPr/>
            </p:nvPicPr>
            <p:blipFill>
              <a:blip r:embed="rId57"/>
              <a:stretch>
                <a:fillRect/>
              </a:stretch>
            </p:blipFill>
            <p:spPr>
              <a:xfrm>
                <a:off x="7755202" y="4305632"/>
                <a:ext cx="267480" cy="159840"/>
              </a:xfrm>
              <a:prstGeom prst="rect">
                <a:avLst/>
              </a:prstGeom>
            </p:spPr>
          </p:pic>
        </mc:Fallback>
      </mc:AlternateContent>
      <p:grpSp>
        <p:nvGrpSpPr>
          <p:cNvPr id="36896" name="Gruppieren 36895">
            <a:extLst>
              <a:ext uri="{FF2B5EF4-FFF2-40B4-BE49-F238E27FC236}">
                <a16:creationId xmlns:a16="http://schemas.microsoft.com/office/drawing/2014/main" id="{F1EA94A8-A2ED-46F2-9C2D-92BA39196C27}"/>
              </a:ext>
            </a:extLst>
          </p:cNvPr>
          <p:cNvGrpSpPr/>
          <p:nvPr/>
        </p:nvGrpSpPr>
        <p:grpSpPr>
          <a:xfrm>
            <a:off x="683002" y="874112"/>
            <a:ext cx="7453800" cy="3098160"/>
            <a:chOff x="683002" y="874112"/>
            <a:chExt cx="7453800" cy="3098160"/>
          </a:xfrm>
        </p:grpSpPr>
        <mc:AlternateContent xmlns:mc="http://schemas.openxmlformats.org/markup-compatibility/2006" xmlns:p14="http://schemas.microsoft.com/office/powerpoint/2010/main">
          <mc:Choice Requires="p14">
            <p:contentPart p14:bwMode="auto" r:id="rId58">
              <p14:nvContentPartPr>
                <p14:cNvPr id="19" name="Freihand 18">
                  <a:extLst>
                    <a:ext uri="{FF2B5EF4-FFF2-40B4-BE49-F238E27FC236}">
                      <a16:creationId xmlns:a16="http://schemas.microsoft.com/office/drawing/2014/main" id="{C64461EC-B048-4EC4-ADD9-D6B7047D6DD7}"/>
                    </a:ext>
                  </a:extLst>
                </p14:cNvPr>
                <p14:cNvContentPartPr/>
                <p14:nvPr/>
              </p14:nvContentPartPr>
              <p14:xfrm>
                <a:off x="2705482" y="1262912"/>
                <a:ext cx="3899160" cy="1746720"/>
              </p14:xfrm>
            </p:contentPart>
          </mc:Choice>
          <mc:Fallback xmlns="">
            <p:pic>
              <p:nvPicPr>
                <p:cNvPr id="19" name="Freihand 18">
                  <a:extLst>
                    <a:ext uri="{FF2B5EF4-FFF2-40B4-BE49-F238E27FC236}">
                      <a16:creationId xmlns:a16="http://schemas.microsoft.com/office/drawing/2014/main" id="{C64461EC-B048-4EC4-ADD9-D6B7047D6DD7}"/>
                    </a:ext>
                  </a:extLst>
                </p:cNvPr>
                <p:cNvPicPr/>
                <p:nvPr/>
              </p:nvPicPr>
              <p:blipFill>
                <a:blip r:embed="rId59"/>
                <a:stretch>
                  <a:fillRect/>
                </a:stretch>
              </p:blipFill>
              <p:spPr>
                <a:xfrm>
                  <a:off x="2701162" y="1258592"/>
                  <a:ext cx="3907800" cy="1755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0" name="Freihand 19">
                  <a:extLst>
                    <a:ext uri="{FF2B5EF4-FFF2-40B4-BE49-F238E27FC236}">
                      <a16:creationId xmlns:a16="http://schemas.microsoft.com/office/drawing/2014/main" id="{BCD26E34-09A6-4D7B-9ED8-3813FAE86D6B}"/>
                    </a:ext>
                  </a:extLst>
                </p14:cNvPr>
                <p14:cNvContentPartPr/>
                <p14:nvPr/>
              </p14:nvContentPartPr>
              <p14:xfrm>
                <a:off x="6572242" y="2659712"/>
                <a:ext cx="124560" cy="230040"/>
              </p14:xfrm>
            </p:contentPart>
          </mc:Choice>
          <mc:Fallback xmlns="">
            <p:pic>
              <p:nvPicPr>
                <p:cNvPr id="20" name="Freihand 19">
                  <a:extLst>
                    <a:ext uri="{FF2B5EF4-FFF2-40B4-BE49-F238E27FC236}">
                      <a16:creationId xmlns:a16="http://schemas.microsoft.com/office/drawing/2014/main" id="{BCD26E34-09A6-4D7B-9ED8-3813FAE86D6B}"/>
                    </a:ext>
                  </a:extLst>
                </p:cNvPr>
                <p:cNvPicPr/>
                <p:nvPr/>
              </p:nvPicPr>
              <p:blipFill>
                <a:blip r:embed="rId61"/>
                <a:stretch>
                  <a:fillRect/>
                </a:stretch>
              </p:blipFill>
              <p:spPr>
                <a:xfrm>
                  <a:off x="6567922" y="2655392"/>
                  <a:ext cx="1332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2" name="Freihand 21">
                  <a:extLst>
                    <a:ext uri="{FF2B5EF4-FFF2-40B4-BE49-F238E27FC236}">
                      <a16:creationId xmlns:a16="http://schemas.microsoft.com/office/drawing/2014/main" id="{7A5B6E07-3F33-4F1E-97DE-FA5E6A4D7959}"/>
                    </a:ext>
                  </a:extLst>
                </p14:cNvPr>
                <p14:cNvContentPartPr/>
                <p14:nvPr/>
              </p14:nvContentPartPr>
              <p14:xfrm>
                <a:off x="6862042" y="2652872"/>
                <a:ext cx="141480" cy="141120"/>
              </p14:xfrm>
            </p:contentPart>
          </mc:Choice>
          <mc:Fallback xmlns="">
            <p:pic>
              <p:nvPicPr>
                <p:cNvPr id="22" name="Freihand 21">
                  <a:extLst>
                    <a:ext uri="{FF2B5EF4-FFF2-40B4-BE49-F238E27FC236}">
                      <a16:creationId xmlns:a16="http://schemas.microsoft.com/office/drawing/2014/main" id="{7A5B6E07-3F33-4F1E-97DE-FA5E6A4D7959}"/>
                    </a:ext>
                  </a:extLst>
                </p:cNvPr>
                <p:cNvPicPr/>
                <p:nvPr/>
              </p:nvPicPr>
              <p:blipFill>
                <a:blip r:embed="rId63"/>
                <a:stretch>
                  <a:fillRect/>
                </a:stretch>
              </p:blipFill>
              <p:spPr>
                <a:xfrm>
                  <a:off x="6857722" y="2648552"/>
                  <a:ext cx="150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3" name="Freihand 22">
                  <a:extLst>
                    <a:ext uri="{FF2B5EF4-FFF2-40B4-BE49-F238E27FC236}">
                      <a16:creationId xmlns:a16="http://schemas.microsoft.com/office/drawing/2014/main" id="{BA828FD8-A346-4923-83AA-A71E375677AE}"/>
                    </a:ext>
                  </a:extLst>
                </p14:cNvPr>
                <p14:cNvContentPartPr/>
                <p14:nvPr/>
              </p14:nvContentPartPr>
              <p14:xfrm>
                <a:off x="5788882" y="1002632"/>
                <a:ext cx="162720" cy="162360"/>
              </p14:xfrm>
            </p:contentPart>
          </mc:Choice>
          <mc:Fallback xmlns="">
            <p:pic>
              <p:nvPicPr>
                <p:cNvPr id="23" name="Freihand 22">
                  <a:extLst>
                    <a:ext uri="{FF2B5EF4-FFF2-40B4-BE49-F238E27FC236}">
                      <a16:creationId xmlns:a16="http://schemas.microsoft.com/office/drawing/2014/main" id="{BA828FD8-A346-4923-83AA-A71E375677AE}"/>
                    </a:ext>
                  </a:extLst>
                </p:cNvPr>
                <p:cNvPicPr/>
                <p:nvPr/>
              </p:nvPicPr>
              <p:blipFill>
                <a:blip r:embed="rId65"/>
                <a:stretch>
                  <a:fillRect/>
                </a:stretch>
              </p:blipFill>
              <p:spPr>
                <a:xfrm>
                  <a:off x="5784562" y="998312"/>
                  <a:ext cx="171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4" name="Freihand 23">
                  <a:extLst>
                    <a:ext uri="{FF2B5EF4-FFF2-40B4-BE49-F238E27FC236}">
                      <a16:creationId xmlns:a16="http://schemas.microsoft.com/office/drawing/2014/main" id="{83A2D42F-5E65-43F9-B93E-D600F1E0F65E}"/>
                    </a:ext>
                  </a:extLst>
                </p14:cNvPr>
                <p14:cNvContentPartPr/>
                <p14:nvPr/>
              </p14:nvContentPartPr>
              <p14:xfrm>
                <a:off x="5926402" y="1118192"/>
                <a:ext cx="28800" cy="17280"/>
              </p14:xfrm>
            </p:contentPart>
          </mc:Choice>
          <mc:Fallback xmlns="">
            <p:pic>
              <p:nvPicPr>
                <p:cNvPr id="24" name="Freihand 23">
                  <a:extLst>
                    <a:ext uri="{FF2B5EF4-FFF2-40B4-BE49-F238E27FC236}">
                      <a16:creationId xmlns:a16="http://schemas.microsoft.com/office/drawing/2014/main" id="{83A2D42F-5E65-43F9-B93E-D600F1E0F65E}"/>
                    </a:ext>
                  </a:extLst>
                </p:cNvPr>
                <p:cNvPicPr/>
                <p:nvPr/>
              </p:nvPicPr>
              <p:blipFill>
                <a:blip r:embed="rId67"/>
                <a:stretch>
                  <a:fillRect/>
                </a:stretch>
              </p:blipFill>
              <p:spPr>
                <a:xfrm>
                  <a:off x="5922082" y="1113872"/>
                  <a:ext cx="37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5" name="Freihand 24">
                  <a:extLst>
                    <a:ext uri="{FF2B5EF4-FFF2-40B4-BE49-F238E27FC236}">
                      <a16:creationId xmlns:a16="http://schemas.microsoft.com/office/drawing/2014/main" id="{A4A3A19E-728D-435E-BFF8-BEEFAA34FAB6}"/>
                    </a:ext>
                  </a:extLst>
                </p14:cNvPr>
                <p14:cNvContentPartPr/>
                <p14:nvPr/>
              </p14:nvContentPartPr>
              <p14:xfrm>
                <a:off x="5566762" y="886712"/>
                <a:ext cx="547920" cy="367200"/>
              </p14:xfrm>
            </p:contentPart>
          </mc:Choice>
          <mc:Fallback xmlns="">
            <p:pic>
              <p:nvPicPr>
                <p:cNvPr id="25" name="Freihand 24">
                  <a:extLst>
                    <a:ext uri="{FF2B5EF4-FFF2-40B4-BE49-F238E27FC236}">
                      <a16:creationId xmlns:a16="http://schemas.microsoft.com/office/drawing/2014/main" id="{A4A3A19E-728D-435E-BFF8-BEEFAA34FAB6}"/>
                    </a:ext>
                  </a:extLst>
                </p:cNvPr>
                <p:cNvPicPr/>
                <p:nvPr/>
              </p:nvPicPr>
              <p:blipFill>
                <a:blip r:embed="rId69"/>
                <a:stretch>
                  <a:fillRect/>
                </a:stretch>
              </p:blipFill>
              <p:spPr>
                <a:xfrm>
                  <a:off x="5562442" y="882392"/>
                  <a:ext cx="55656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7" name="Freihand 26">
                  <a:extLst>
                    <a:ext uri="{FF2B5EF4-FFF2-40B4-BE49-F238E27FC236}">
                      <a16:creationId xmlns:a16="http://schemas.microsoft.com/office/drawing/2014/main" id="{C8C859AD-61D4-4709-8D87-096F57098358}"/>
                    </a:ext>
                  </a:extLst>
                </p14:cNvPr>
                <p14:cNvContentPartPr/>
                <p14:nvPr/>
              </p14:nvContentPartPr>
              <p14:xfrm>
                <a:off x="1562482" y="874112"/>
                <a:ext cx="246600" cy="25920"/>
              </p14:xfrm>
            </p:contentPart>
          </mc:Choice>
          <mc:Fallback xmlns="">
            <p:pic>
              <p:nvPicPr>
                <p:cNvPr id="27" name="Freihand 26">
                  <a:extLst>
                    <a:ext uri="{FF2B5EF4-FFF2-40B4-BE49-F238E27FC236}">
                      <a16:creationId xmlns:a16="http://schemas.microsoft.com/office/drawing/2014/main" id="{C8C859AD-61D4-4709-8D87-096F57098358}"/>
                    </a:ext>
                  </a:extLst>
                </p:cNvPr>
                <p:cNvPicPr/>
                <p:nvPr/>
              </p:nvPicPr>
              <p:blipFill>
                <a:blip r:embed="rId71"/>
                <a:stretch>
                  <a:fillRect/>
                </a:stretch>
              </p:blipFill>
              <p:spPr>
                <a:xfrm>
                  <a:off x="1558162" y="869792"/>
                  <a:ext cx="2552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 name="Freihand 5">
                  <a:extLst>
                    <a:ext uri="{FF2B5EF4-FFF2-40B4-BE49-F238E27FC236}">
                      <a16:creationId xmlns:a16="http://schemas.microsoft.com/office/drawing/2014/main" id="{83735865-D1A5-4686-8F7C-5FC23D7B6140}"/>
                    </a:ext>
                  </a:extLst>
                </p14:cNvPr>
                <p14:cNvContentPartPr/>
                <p14:nvPr/>
              </p14:nvContentPartPr>
              <p14:xfrm>
                <a:off x="2221642" y="2478272"/>
                <a:ext cx="229320" cy="177120"/>
              </p14:xfrm>
            </p:contentPart>
          </mc:Choice>
          <mc:Fallback xmlns="">
            <p:pic>
              <p:nvPicPr>
                <p:cNvPr id="6" name="Freihand 5">
                  <a:extLst>
                    <a:ext uri="{FF2B5EF4-FFF2-40B4-BE49-F238E27FC236}">
                      <a16:creationId xmlns:a16="http://schemas.microsoft.com/office/drawing/2014/main" id="{83735865-D1A5-4686-8F7C-5FC23D7B6140}"/>
                    </a:ext>
                  </a:extLst>
                </p:cNvPr>
                <p:cNvPicPr/>
                <p:nvPr/>
              </p:nvPicPr>
              <p:blipFill>
                <a:blip r:embed="rId73"/>
                <a:stretch>
                  <a:fillRect/>
                </a:stretch>
              </p:blipFill>
              <p:spPr>
                <a:xfrm>
                  <a:off x="2217322" y="2473952"/>
                  <a:ext cx="237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 name="Freihand 7">
                  <a:extLst>
                    <a:ext uri="{FF2B5EF4-FFF2-40B4-BE49-F238E27FC236}">
                      <a16:creationId xmlns:a16="http://schemas.microsoft.com/office/drawing/2014/main" id="{C5A0A3B7-B107-43AA-98E6-34D488A3576A}"/>
                    </a:ext>
                  </a:extLst>
                </p14:cNvPr>
                <p14:cNvContentPartPr/>
                <p14:nvPr/>
              </p14:nvContentPartPr>
              <p14:xfrm>
                <a:off x="764722" y="1658192"/>
                <a:ext cx="2208600" cy="970200"/>
              </p14:xfrm>
            </p:contentPart>
          </mc:Choice>
          <mc:Fallback xmlns="">
            <p:pic>
              <p:nvPicPr>
                <p:cNvPr id="8" name="Freihand 7">
                  <a:extLst>
                    <a:ext uri="{FF2B5EF4-FFF2-40B4-BE49-F238E27FC236}">
                      <a16:creationId xmlns:a16="http://schemas.microsoft.com/office/drawing/2014/main" id="{C5A0A3B7-B107-43AA-98E6-34D488A3576A}"/>
                    </a:ext>
                  </a:extLst>
                </p:cNvPr>
                <p:cNvPicPr/>
                <p:nvPr/>
              </p:nvPicPr>
              <p:blipFill>
                <a:blip r:embed="rId75"/>
                <a:stretch>
                  <a:fillRect/>
                </a:stretch>
              </p:blipFill>
              <p:spPr>
                <a:xfrm>
                  <a:off x="760402" y="1653872"/>
                  <a:ext cx="2217240" cy="978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 name="Freihand 8">
                  <a:extLst>
                    <a:ext uri="{FF2B5EF4-FFF2-40B4-BE49-F238E27FC236}">
                      <a16:creationId xmlns:a16="http://schemas.microsoft.com/office/drawing/2014/main" id="{82865BEA-6103-4D4C-8C45-541BD66812AF}"/>
                    </a:ext>
                  </a:extLst>
                </p14:cNvPr>
                <p14:cNvContentPartPr/>
                <p14:nvPr/>
              </p14:nvContentPartPr>
              <p14:xfrm>
                <a:off x="1408762" y="2521112"/>
                <a:ext cx="200520" cy="180720"/>
              </p14:xfrm>
            </p:contentPart>
          </mc:Choice>
          <mc:Fallback xmlns="">
            <p:pic>
              <p:nvPicPr>
                <p:cNvPr id="9" name="Freihand 8">
                  <a:extLst>
                    <a:ext uri="{FF2B5EF4-FFF2-40B4-BE49-F238E27FC236}">
                      <a16:creationId xmlns:a16="http://schemas.microsoft.com/office/drawing/2014/main" id="{82865BEA-6103-4D4C-8C45-541BD66812AF}"/>
                    </a:ext>
                  </a:extLst>
                </p:cNvPr>
                <p:cNvPicPr/>
                <p:nvPr/>
              </p:nvPicPr>
              <p:blipFill>
                <a:blip r:embed="rId77"/>
                <a:stretch>
                  <a:fillRect/>
                </a:stretch>
              </p:blipFill>
              <p:spPr>
                <a:xfrm>
                  <a:off x="1404442" y="2516792"/>
                  <a:ext cx="209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 name="Freihand 9">
                  <a:extLst>
                    <a:ext uri="{FF2B5EF4-FFF2-40B4-BE49-F238E27FC236}">
                      <a16:creationId xmlns:a16="http://schemas.microsoft.com/office/drawing/2014/main" id="{7D6105CF-2E79-42C6-B854-0CED18A02723}"/>
                    </a:ext>
                  </a:extLst>
                </p14:cNvPr>
                <p14:cNvContentPartPr/>
                <p14:nvPr/>
              </p14:nvContentPartPr>
              <p14:xfrm>
                <a:off x="1652122" y="2493752"/>
                <a:ext cx="123840" cy="221400"/>
              </p14:xfrm>
            </p:contentPart>
          </mc:Choice>
          <mc:Fallback xmlns="">
            <p:pic>
              <p:nvPicPr>
                <p:cNvPr id="10" name="Freihand 9">
                  <a:extLst>
                    <a:ext uri="{FF2B5EF4-FFF2-40B4-BE49-F238E27FC236}">
                      <a16:creationId xmlns:a16="http://schemas.microsoft.com/office/drawing/2014/main" id="{7D6105CF-2E79-42C6-B854-0CED18A02723}"/>
                    </a:ext>
                  </a:extLst>
                </p:cNvPr>
                <p:cNvPicPr/>
                <p:nvPr/>
              </p:nvPicPr>
              <p:blipFill>
                <a:blip r:embed="rId79"/>
                <a:stretch>
                  <a:fillRect/>
                </a:stretch>
              </p:blipFill>
              <p:spPr>
                <a:xfrm>
                  <a:off x="1647802" y="2489432"/>
                  <a:ext cx="132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8" name="Freihand 27">
                  <a:extLst>
                    <a:ext uri="{FF2B5EF4-FFF2-40B4-BE49-F238E27FC236}">
                      <a16:creationId xmlns:a16="http://schemas.microsoft.com/office/drawing/2014/main" id="{0F839871-3EF0-425C-A6C7-9D902F37CBB1}"/>
                    </a:ext>
                  </a:extLst>
                </p14:cNvPr>
                <p14:cNvContentPartPr/>
                <p14:nvPr/>
              </p14:nvContentPartPr>
              <p14:xfrm>
                <a:off x="2282482" y="3305192"/>
                <a:ext cx="360" cy="360"/>
              </p14:xfrm>
            </p:contentPart>
          </mc:Choice>
          <mc:Fallback xmlns="">
            <p:pic>
              <p:nvPicPr>
                <p:cNvPr id="28" name="Freihand 27">
                  <a:extLst>
                    <a:ext uri="{FF2B5EF4-FFF2-40B4-BE49-F238E27FC236}">
                      <a16:creationId xmlns:a16="http://schemas.microsoft.com/office/drawing/2014/main" id="{0F839871-3EF0-425C-A6C7-9D902F37CBB1}"/>
                    </a:ext>
                  </a:extLst>
                </p:cNvPr>
                <p:cNvPicPr/>
                <p:nvPr/>
              </p:nvPicPr>
              <p:blipFill>
                <a:blip r:embed="rId7"/>
                <a:stretch>
                  <a:fillRect/>
                </a:stretch>
              </p:blipFill>
              <p:spPr>
                <a:xfrm>
                  <a:off x="2278162" y="3300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9" name="Freihand 28">
                  <a:extLst>
                    <a:ext uri="{FF2B5EF4-FFF2-40B4-BE49-F238E27FC236}">
                      <a16:creationId xmlns:a16="http://schemas.microsoft.com/office/drawing/2014/main" id="{02A0CAD3-07F5-4967-B9D0-593F3E94B050}"/>
                    </a:ext>
                  </a:extLst>
                </p14:cNvPr>
                <p14:cNvContentPartPr/>
                <p14:nvPr/>
              </p14:nvContentPartPr>
              <p14:xfrm>
                <a:off x="2282482" y="3305192"/>
                <a:ext cx="360" cy="360"/>
              </p14:xfrm>
            </p:contentPart>
          </mc:Choice>
          <mc:Fallback xmlns="">
            <p:pic>
              <p:nvPicPr>
                <p:cNvPr id="29" name="Freihand 28">
                  <a:extLst>
                    <a:ext uri="{FF2B5EF4-FFF2-40B4-BE49-F238E27FC236}">
                      <a16:creationId xmlns:a16="http://schemas.microsoft.com/office/drawing/2014/main" id="{02A0CAD3-07F5-4967-B9D0-593F3E94B050}"/>
                    </a:ext>
                  </a:extLst>
                </p:cNvPr>
                <p:cNvPicPr/>
                <p:nvPr/>
              </p:nvPicPr>
              <p:blipFill>
                <a:blip r:embed="rId7"/>
                <a:stretch>
                  <a:fillRect/>
                </a:stretch>
              </p:blipFill>
              <p:spPr>
                <a:xfrm>
                  <a:off x="2278162" y="3300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1" name="Freihand 30">
                  <a:extLst>
                    <a:ext uri="{FF2B5EF4-FFF2-40B4-BE49-F238E27FC236}">
                      <a16:creationId xmlns:a16="http://schemas.microsoft.com/office/drawing/2014/main" id="{D9E295F6-29EF-43BA-BFF8-69DE3851CCDA}"/>
                    </a:ext>
                  </a:extLst>
                </p14:cNvPr>
                <p14:cNvContentPartPr/>
                <p14:nvPr/>
              </p14:nvContentPartPr>
              <p14:xfrm>
                <a:off x="2286802" y="3226352"/>
                <a:ext cx="203760" cy="198000"/>
              </p14:xfrm>
            </p:contentPart>
          </mc:Choice>
          <mc:Fallback xmlns="">
            <p:pic>
              <p:nvPicPr>
                <p:cNvPr id="31" name="Freihand 30">
                  <a:extLst>
                    <a:ext uri="{FF2B5EF4-FFF2-40B4-BE49-F238E27FC236}">
                      <a16:creationId xmlns:a16="http://schemas.microsoft.com/office/drawing/2014/main" id="{D9E295F6-29EF-43BA-BFF8-69DE3851CCDA}"/>
                    </a:ext>
                  </a:extLst>
                </p:cNvPr>
                <p:cNvPicPr/>
                <p:nvPr/>
              </p:nvPicPr>
              <p:blipFill>
                <a:blip r:embed="rId83"/>
                <a:stretch>
                  <a:fillRect/>
                </a:stretch>
              </p:blipFill>
              <p:spPr>
                <a:xfrm>
                  <a:off x="2282482" y="3222032"/>
                  <a:ext cx="2124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3" name="Freihand 32">
                  <a:extLst>
                    <a:ext uri="{FF2B5EF4-FFF2-40B4-BE49-F238E27FC236}">
                      <a16:creationId xmlns:a16="http://schemas.microsoft.com/office/drawing/2014/main" id="{FF91E07F-1B9C-4989-838E-BBA4461BE9FC}"/>
                    </a:ext>
                  </a:extLst>
                </p14:cNvPr>
                <p14:cNvContentPartPr/>
                <p14:nvPr/>
              </p14:nvContentPartPr>
              <p14:xfrm>
                <a:off x="2636002" y="2952032"/>
                <a:ext cx="1469160" cy="385920"/>
              </p14:xfrm>
            </p:contentPart>
          </mc:Choice>
          <mc:Fallback xmlns="">
            <p:pic>
              <p:nvPicPr>
                <p:cNvPr id="33" name="Freihand 32">
                  <a:extLst>
                    <a:ext uri="{FF2B5EF4-FFF2-40B4-BE49-F238E27FC236}">
                      <a16:creationId xmlns:a16="http://schemas.microsoft.com/office/drawing/2014/main" id="{FF91E07F-1B9C-4989-838E-BBA4461BE9FC}"/>
                    </a:ext>
                  </a:extLst>
                </p:cNvPr>
                <p:cNvPicPr/>
                <p:nvPr/>
              </p:nvPicPr>
              <p:blipFill>
                <a:blip r:embed="rId85"/>
                <a:stretch>
                  <a:fillRect/>
                </a:stretch>
              </p:blipFill>
              <p:spPr>
                <a:xfrm>
                  <a:off x="2631682" y="2947712"/>
                  <a:ext cx="147780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4" name="Freihand 33">
                  <a:extLst>
                    <a:ext uri="{FF2B5EF4-FFF2-40B4-BE49-F238E27FC236}">
                      <a16:creationId xmlns:a16="http://schemas.microsoft.com/office/drawing/2014/main" id="{7DB5DA04-502E-4A70-A046-6E1271C15768}"/>
                    </a:ext>
                  </a:extLst>
                </p14:cNvPr>
                <p14:cNvContentPartPr/>
                <p14:nvPr/>
              </p14:nvContentPartPr>
              <p14:xfrm>
                <a:off x="4046842" y="2934392"/>
                <a:ext cx="140040" cy="187200"/>
              </p14:xfrm>
            </p:contentPart>
          </mc:Choice>
          <mc:Fallback xmlns="">
            <p:pic>
              <p:nvPicPr>
                <p:cNvPr id="34" name="Freihand 33">
                  <a:extLst>
                    <a:ext uri="{FF2B5EF4-FFF2-40B4-BE49-F238E27FC236}">
                      <a16:creationId xmlns:a16="http://schemas.microsoft.com/office/drawing/2014/main" id="{7DB5DA04-502E-4A70-A046-6E1271C15768}"/>
                    </a:ext>
                  </a:extLst>
                </p:cNvPr>
                <p:cNvPicPr/>
                <p:nvPr/>
              </p:nvPicPr>
              <p:blipFill>
                <a:blip r:embed="rId87"/>
                <a:stretch>
                  <a:fillRect/>
                </a:stretch>
              </p:blipFill>
              <p:spPr>
                <a:xfrm>
                  <a:off x="4042522" y="2930072"/>
                  <a:ext cx="148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6" name="Freihand 35">
                  <a:extLst>
                    <a:ext uri="{FF2B5EF4-FFF2-40B4-BE49-F238E27FC236}">
                      <a16:creationId xmlns:a16="http://schemas.microsoft.com/office/drawing/2014/main" id="{0BDC4A51-9A24-477A-8645-1074AB294883}"/>
                    </a:ext>
                  </a:extLst>
                </p14:cNvPr>
                <p14:cNvContentPartPr/>
                <p14:nvPr/>
              </p14:nvContentPartPr>
              <p14:xfrm>
                <a:off x="4288042" y="2694992"/>
                <a:ext cx="182160" cy="119160"/>
              </p14:xfrm>
            </p:contentPart>
          </mc:Choice>
          <mc:Fallback xmlns="">
            <p:pic>
              <p:nvPicPr>
                <p:cNvPr id="36" name="Freihand 35">
                  <a:extLst>
                    <a:ext uri="{FF2B5EF4-FFF2-40B4-BE49-F238E27FC236}">
                      <a16:creationId xmlns:a16="http://schemas.microsoft.com/office/drawing/2014/main" id="{0BDC4A51-9A24-477A-8645-1074AB294883}"/>
                    </a:ext>
                  </a:extLst>
                </p:cNvPr>
                <p:cNvPicPr/>
                <p:nvPr/>
              </p:nvPicPr>
              <p:blipFill>
                <a:blip r:embed="rId89"/>
                <a:stretch>
                  <a:fillRect/>
                </a:stretch>
              </p:blipFill>
              <p:spPr>
                <a:xfrm>
                  <a:off x="4283722" y="2690672"/>
                  <a:ext cx="190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8" name="Freihand 37">
                  <a:extLst>
                    <a:ext uri="{FF2B5EF4-FFF2-40B4-BE49-F238E27FC236}">
                      <a16:creationId xmlns:a16="http://schemas.microsoft.com/office/drawing/2014/main" id="{68F4CEDA-CFC9-457E-8170-7200A9C719D9}"/>
                    </a:ext>
                  </a:extLst>
                </p14:cNvPr>
                <p14:cNvContentPartPr/>
                <p14:nvPr/>
              </p14:nvContentPartPr>
              <p14:xfrm>
                <a:off x="3383002" y="2650712"/>
                <a:ext cx="124560" cy="150840"/>
              </p14:xfrm>
            </p:contentPart>
          </mc:Choice>
          <mc:Fallback xmlns="">
            <p:pic>
              <p:nvPicPr>
                <p:cNvPr id="38" name="Freihand 37">
                  <a:extLst>
                    <a:ext uri="{FF2B5EF4-FFF2-40B4-BE49-F238E27FC236}">
                      <a16:creationId xmlns:a16="http://schemas.microsoft.com/office/drawing/2014/main" id="{68F4CEDA-CFC9-457E-8170-7200A9C719D9}"/>
                    </a:ext>
                  </a:extLst>
                </p:cNvPr>
                <p:cNvPicPr/>
                <p:nvPr/>
              </p:nvPicPr>
              <p:blipFill>
                <a:blip r:embed="rId91"/>
                <a:stretch>
                  <a:fillRect/>
                </a:stretch>
              </p:blipFill>
              <p:spPr>
                <a:xfrm>
                  <a:off x="3378682" y="2646392"/>
                  <a:ext cx="133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9" name="Freihand 38">
                  <a:extLst>
                    <a:ext uri="{FF2B5EF4-FFF2-40B4-BE49-F238E27FC236}">
                      <a16:creationId xmlns:a16="http://schemas.microsoft.com/office/drawing/2014/main" id="{88719855-078C-4442-88E7-274EABD9460B}"/>
                    </a:ext>
                  </a:extLst>
                </p14:cNvPr>
                <p14:cNvContentPartPr/>
                <p14:nvPr/>
              </p14:nvContentPartPr>
              <p14:xfrm>
                <a:off x="3541042" y="2797952"/>
                <a:ext cx="360" cy="360"/>
              </p14:xfrm>
            </p:contentPart>
          </mc:Choice>
          <mc:Fallback xmlns="">
            <p:pic>
              <p:nvPicPr>
                <p:cNvPr id="39" name="Freihand 38">
                  <a:extLst>
                    <a:ext uri="{FF2B5EF4-FFF2-40B4-BE49-F238E27FC236}">
                      <a16:creationId xmlns:a16="http://schemas.microsoft.com/office/drawing/2014/main" id="{88719855-078C-4442-88E7-274EABD9460B}"/>
                    </a:ext>
                  </a:extLst>
                </p:cNvPr>
                <p:cNvPicPr/>
                <p:nvPr/>
              </p:nvPicPr>
              <p:blipFill>
                <a:blip r:embed="rId7"/>
                <a:stretch>
                  <a:fillRect/>
                </a:stretch>
              </p:blipFill>
              <p:spPr>
                <a:xfrm>
                  <a:off x="3536722" y="27936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0" name="Freihand 39">
                  <a:extLst>
                    <a:ext uri="{FF2B5EF4-FFF2-40B4-BE49-F238E27FC236}">
                      <a16:creationId xmlns:a16="http://schemas.microsoft.com/office/drawing/2014/main" id="{B997EE54-27C3-4AD2-A884-5D55BA3393B2}"/>
                    </a:ext>
                  </a:extLst>
                </p14:cNvPr>
                <p14:cNvContentPartPr/>
                <p14:nvPr/>
              </p14:nvContentPartPr>
              <p14:xfrm>
                <a:off x="3239362" y="2522552"/>
                <a:ext cx="426600" cy="364320"/>
              </p14:xfrm>
            </p:contentPart>
          </mc:Choice>
          <mc:Fallback xmlns="">
            <p:pic>
              <p:nvPicPr>
                <p:cNvPr id="40" name="Freihand 39">
                  <a:extLst>
                    <a:ext uri="{FF2B5EF4-FFF2-40B4-BE49-F238E27FC236}">
                      <a16:creationId xmlns:a16="http://schemas.microsoft.com/office/drawing/2014/main" id="{B997EE54-27C3-4AD2-A884-5D55BA3393B2}"/>
                    </a:ext>
                  </a:extLst>
                </p:cNvPr>
                <p:cNvPicPr/>
                <p:nvPr/>
              </p:nvPicPr>
              <p:blipFill>
                <a:blip r:embed="rId94"/>
                <a:stretch>
                  <a:fillRect/>
                </a:stretch>
              </p:blipFill>
              <p:spPr>
                <a:xfrm>
                  <a:off x="3235042" y="2518232"/>
                  <a:ext cx="43524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2" name="Freihand 41">
                  <a:extLst>
                    <a:ext uri="{FF2B5EF4-FFF2-40B4-BE49-F238E27FC236}">
                      <a16:creationId xmlns:a16="http://schemas.microsoft.com/office/drawing/2014/main" id="{F6602A33-97C3-4776-B39C-37F806990F24}"/>
                    </a:ext>
                  </a:extLst>
                </p14:cNvPr>
                <p14:cNvContentPartPr/>
                <p14:nvPr/>
              </p14:nvContentPartPr>
              <p14:xfrm>
                <a:off x="4887442" y="2598512"/>
                <a:ext cx="250200" cy="264600"/>
              </p14:xfrm>
            </p:contentPart>
          </mc:Choice>
          <mc:Fallback xmlns="">
            <p:pic>
              <p:nvPicPr>
                <p:cNvPr id="42" name="Freihand 41">
                  <a:extLst>
                    <a:ext uri="{FF2B5EF4-FFF2-40B4-BE49-F238E27FC236}">
                      <a16:creationId xmlns:a16="http://schemas.microsoft.com/office/drawing/2014/main" id="{F6602A33-97C3-4776-B39C-37F806990F24}"/>
                    </a:ext>
                  </a:extLst>
                </p:cNvPr>
                <p:cNvPicPr/>
                <p:nvPr/>
              </p:nvPicPr>
              <p:blipFill>
                <a:blip r:embed="rId96"/>
                <a:stretch>
                  <a:fillRect/>
                </a:stretch>
              </p:blipFill>
              <p:spPr>
                <a:xfrm>
                  <a:off x="4883122" y="2594192"/>
                  <a:ext cx="2588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3" name="Freihand 42">
                  <a:extLst>
                    <a:ext uri="{FF2B5EF4-FFF2-40B4-BE49-F238E27FC236}">
                      <a16:creationId xmlns:a16="http://schemas.microsoft.com/office/drawing/2014/main" id="{A4B6500F-901C-4931-A63A-64D2B8529125}"/>
                    </a:ext>
                  </a:extLst>
                </p14:cNvPr>
                <p14:cNvContentPartPr/>
                <p14:nvPr/>
              </p14:nvContentPartPr>
              <p14:xfrm>
                <a:off x="683002" y="1408712"/>
                <a:ext cx="5060520" cy="1655640"/>
              </p14:xfrm>
            </p:contentPart>
          </mc:Choice>
          <mc:Fallback xmlns="">
            <p:pic>
              <p:nvPicPr>
                <p:cNvPr id="43" name="Freihand 42">
                  <a:extLst>
                    <a:ext uri="{FF2B5EF4-FFF2-40B4-BE49-F238E27FC236}">
                      <a16:creationId xmlns:a16="http://schemas.microsoft.com/office/drawing/2014/main" id="{A4B6500F-901C-4931-A63A-64D2B8529125}"/>
                    </a:ext>
                  </a:extLst>
                </p:cNvPr>
                <p:cNvPicPr/>
                <p:nvPr/>
              </p:nvPicPr>
              <p:blipFill>
                <a:blip r:embed="rId98"/>
                <a:stretch>
                  <a:fillRect/>
                </a:stretch>
              </p:blipFill>
              <p:spPr>
                <a:xfrm>
                  <a:off x="678682" y="1404392"/>
                  <a:ext cx="5069160" cy="1664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4" name="Freihand 43">
                  <a:extLst>
                    <a:ext uri="{FF2B5EF4-FFF2-40B4-BE49-F238E27FC236}">
                      <a16:creationId xmlns:a16="http://schemas.microsoft.com/office/drawing/2014/main" id="{1D3DED58-5028-467E-8FB8-A4C88DF21717}"/>
                    </a:ext>
                  </a:extLst>
                </p14:cNvPr>
                <p14:cNvContentPartPr/>
                <p14:nvPr/>
              </p14:nvContentPartPr>
              <p14:xfrm>
                <a:off x="1305442" y="2935472"/>
                <a:ext cx="123120" cy="211680"/>
              </p14:xfrm>
            </p:contentPart>
          </mc:Choice>
          <mc:Fallback xmlns="">
            <p:pic>
              <p:nvPicPr>
                <p:cNvPr id="44" name="Freihand 43">
                  <a:extLst>
                    <a:ext uri="{FF2B5EF4-FFF2-40B4-BE49-F238E27FC236}">
                      <a16:creationId xmlns:a16="http://schemas.microsoft.com/office/drawing/2014/main" id="{1D3DED58-5028-467E-8FB8-A4C88DF21717}"/>
                    </a:ext>
                  </a:extLst>
                </p:cNvPr>
                <p:cNvPicPr/>
                <p:nvPr/>
              </p:nvPicPr>
              <p:blipFill>
                <a:blip r:embed="rId100"/>
                <a:stretch>
                  <a:fillRect/>
                </a:stretch>
              </p:blipFill>
              <p:spPr>
                <a:xfrm>
                  <a:off x="1301122" y="2931152"/>
                  <a:ext cx="1317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7" name="Freihand 46">
                  <a:extLst>
                    <a:ext uri="{FF2B5EF4-FFF2-40B4-BE49-F238E27FC236}">
                      <a16:creationId xmlns:a16="http://schemas.microsoft.com/office/drawing/2014/main" id="{73A686F8-3D23-41B3-8EA0-2EB979016B18}"/>
                    </a:ext>
                  </a:extLst>
                </p14:cNvPr>
                <p14:cNvContentPartPr/>
                <p14:nvPr/>
              </p14:nvContentPartPr>
              <p14:xfrm>
                <a:off x="1581202" y="2908112"/>
                <a:ext cx="191880" cy="193320"/>
              </p14:xfrm>
            </p:contentPart>
          </mc:Choice>
          <mc:Fallback xmlns="">
            <p:pic>
              <p:nvPicPr>
                <p:cNvPr id="47" name="Freihand 46">
                  <a:extLst>
                    <a:ext uri="{FF2B5EF4-FFF2-40B4-BE49-F238E27FC236}">
                      <a16:creationId xmlns:a16="http://schemas.microsoft.com/office/drawing/2014/main" id="{73A686F8-3D23-41B3-8EA0-2EB979016B18}"/>
                    </a:ext>
                  </a:extLst>
                </p:cNvPr>
                <p:cNvPicPr/>
                <p:nvPr/>
              </p:nvPicPr>
              <p:blipFill>
                <a:blip r:embed="rId102"/>
                <a:stretch>
                  <a:fillRect/>
                </a:stretch>
              </p:blipFill>
              <p:spPr>
                <a:xfrm>
                  <a:off x="1576882" y="2903792"/>
                  <a:ext cx="2005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9" name="Freihand 48">
                  <a:extLst>
                    <a:ext uri="{FF2B5EF4-FFF2-40B4-BE49-F238E27FC236}">
                      <a16:creationId xmlns:a16="http://schemas.microsoft.com/office/drawing/2014/main" id="{74C2A855-C41D-4E20-93E3-9526D67B0601}"/>
                    </a:ext>
                  </a:extLst>
                </p14:cNvPr>
                <p14:cNvContentPartPr/>
                <p14:nvPr/>
              </p14:nvContentPartPr>
              <p14:xfrm>
                <a:off x="4109482" y="1140512"/>
                <a:ext cx="102600" cy="142200"/>
              </p14:xfrm>
            </p:contentPart>
          </mc:Choice>
          <mc:Fallback xmlns="">
            <p:pic>
              <p:nvPicPr>
                <p:cNvPr id="49" name="Freihand 48">
                  <a:extLst>
                    <a:ext uri="{FF2B5EF4-FFF2-40B4-BE49-F238E27FC236}">
                      <a16:creationId xmlns:a16="http://schemas.microsoft.com/office/drawing/2014/main" id="{74C2A855-C41D-4E20-93E3-9526D67B0601}"/>
                    </a:ext>
                  </a:extLst>
                </p:cNvPr>
                <p:cNvPicPr/>
                <p:nvPr/>
              </p:nvPicPr>
              <p:blipFill>
                <a:blip r:embed="rId104"/>
                <a:stretch>
                  <a:fillRect/>
                </a:stretch>
              </p:blipFill>
              <p:spPr>
                <a:xfrm>
                  <a:off x="4105162" y="1136192"/>
                  <a:ext cx="111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0" name="Freihand 49">
                  <a:extLst>
                    <a:ext uri="{FF2B5EF4-FFF2-40B4-BE49-F238E27FC236}">
                      <a16:creationId xmlns:a16="http://schemas.microsoft.com/office/drawing/2014/main" id="{BCA017DB-0987-4CA8-8976-2432CD9845F6}"/>
                    </a:ext>
                  </a:extLst>
                </p14:cNvPr>
                <p14:cNvContentPartPr/>
                <p14:nvPr/>
              </p14:nvContentPartPr>
              <p14:xfrm>
                <a:off x="4188322" y="1222592"/>
                <a:ext cx="55080" cy="78120"/>
              </p14:xfrm>
            </p:contentPart>
          </mc:Choice>
          <mc:Fallback xmlns="">
            <p:pic>
              <p:nvPicPr>
                <p:cNvPr id="50" name="Freihand 49">
                  <a:extLst>
                    <a:ext uri="{FF2B5EF4-FFF2-40B4-BE49-F238E27FC236}">
                      <a16:creationId xmlns:a16="http://schemas.microsoft.com/office/drawing/2014/main" id="{BCA017DB-0987-4CA8-8976-2432CD9845F6}"/>
                    </a:ext>
                  </a:extLst>
                </p:cNvPr>
                <p:cNvPicPr/>
                <p:nvPr/>
              </p:nvPicPr>
              <p:blipFill>
                <a:blip r:embed="rId106"/>
                <a:stretch>
                  <a:fillRect/>
                </a:stretch>
              </p:blipFill>
              <p:spPr>
                <a:xfrm>
                  <a:off x="4184002" y="1218272"/>
                  <a:ext cx="63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1" name="Freihand 50">
                  <a:extLst>
                    <a:ext uri="{FF2B5EF4-FFF2-40B4-BE49-F238E27FC236}">
                      <a16:creationId xmlns:a16="http://schemas.microsoft.com/office/drawing/2014/main" id="{109C975A-35D0-493D-B228-DAFE143B2D4D}"/>
                    </a:ext>
                  </a:extLst>
                </p14:cNvPr>
                <p14:cNvContentPartPr/>
                <p14:nvPr/>
              </p14:nvContentPartPr>
              <p14:xfrm>
                <a:off x="3905002" y="1047632"/>
                <a:ext cx="527040" cy="407520"/>
              </p14:xfrm>
            </p:contentPart>
          </mc:Choice>
          <mc:Fallback xmlns="">
            <p:pic>
              <p:nvPicPr>
                <p:cNvPr id="51" name="Freihand 50">
                  <a:extLst>
                    <a:ext uri="{FF2B5EF4-FFF2-40B4-BE49-F238E27FC236}">
                      <a16:creationId xmlns:a16="http://schemas.microsoft.com/office/drawing/2014/main" id="{109C975A-35D0-493D-B228-DAFE143B2D4D}"/>
                    </a:ext>
                  </a:extLst>
                </p:cNvPr>
                <p:cNvPicPr/>
                <p:nvPr/>
              </p:nvPicPr>
              <p:blipFill>
                <a:blip r:embed="rId108"/>
                <a:stretch>
                  <a:fillRect/>
                </a:stretch>
              </p:blipFill>
              <p:spPr>
                <a:xfrm>
                  <a:off x="3900682" y="1043312"/>
                  <a:ext cx="53568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4" name="Freihand 53">
                  <a:extLst>
                    <a:ext uri="{FF2B5EF4-FFF2-40B4-BE49-F238E27FC236}">
                      <a16:creationId xmlns:a16="http://schemas.microsoft.com/office/drawing/2014/main" id="{C3158427-DC3E-468B-9EE3-BCDE47E53B8D}"/>
                    </a:ext>
                  </a:extLst>
                </p14:cNvPr>
                <p14:cNvContentPartPr/>
                <p14:nvPr/>
              </p14:nvContentPartPr>
              <p14:xfrm>
                <a:off x="936082" y="2675552"/>
                <a:ext cx="7200720" cy="1296720"/>
              </p14:xfrm>
            </p:contentPart>
          </mc:Choice>
          <mc:Fallback xmlns="">
            <p:pic>
              <p:nvPicPr>
                <p:cNvPr id="54" name="Freihand 53">
                  <a:extLst>
                    <a:ext uri="{FF2B5EF4-FFF2-40B4-BE49-F238E27FC236}">
                      <a16:creationId xmlns:a16="http://schemas.microsoft.com/office/drawing/2014/main" id="{C3158427-DC3E-468B-9EE3-BCDE47E53B8D}"/>
                    </a:ext>
                  </a:extLst>
                </p:cNvPr>
                <p:cNvPicPr/>
                <p:nvPr/>
              </p:nvPicPr>
              <p:blipFill>
                <a:blip r:embed="rId110"/>
                <a:stretch>
                  <a:fillRect/>
                </a:stretch>
              </p:blipFill>
              <p:spPr>
                <a:xfrm>
                  <a:off x="931762" y="2671232"/>
                  <a:ext cx="7209360" cy="1305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5" name="Freihand 54">
                  <a:extLst>
                    <a:ext uri="{FF2B5EF4-FFF2-40B4-BE49-F238E27FC236}">
                      <a16:creationId xmlns:a16="http://schemas.microsoft.com/office/drawing/2014/main" id="{B7A5D05E-D189-4573-B2EB-507BA28092FC}"/>
                    </a:ext>
                  </a:extLst>
                </p14:cNvPr>
                <p14:cNvContentPartPr/>
                <p14:nvPr/>
              </p14:nvContentPartPr>
              <p14:xfrm>
                <a:off x="1154602" y="3419312"/>
                <a:ext cx="168480" cy="158400"/>
              </p14:xfrm>
            </p:contentPart>
          </mc:Choice>
          <mc:Fallback xmlns="">
            <p:pic>
              <p:nvPicPr>
                <p:cNvPr id="55" name="Freihand 54">
                  <a:extLst>
                    <a:ext uri="{FF2B5EF4-FFF2-40B4-BE49-F238E27FC236}">
                      <a16:creationId xmlns:a16="http://schemas.microsoft.com/office/drawing/2014/main" id="{B7A5D05E-D189-4573-B2EB-507BA28092FC}"/>
                    </a:ext>
                  </a:extLst>
                </p:cNvPr>
                <p:cNvPicPr/>
                <p:nvPr/>
              </p:nvPicPr>
              <p:blipFill>
                <a:blip r:embed="rId112"/>
                <a:stretch>
                  <a:fillRect/>
                </a:stretch>
              </p:blipFill>
              <p:spPr>
                <a:xfrm>
                  <a:off x="1150282" y="3414992"/>
                  <a:ext cx="177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7" name="Freihand 56">
                  <a:extLst>
                    <a:ext uri="{FF2B5EF4-FFF2-40B4-BE49-F238E27FC236}">
                      <a16:creationId xmlns:a16="http://schemas.microsoft.com/office/drawing/2014/main" id="{459A696A-6347-4312-835A-2CD9312685DF}"/>
                    </a:ext>
                  </a:extLst>
                </p14:cNvPr>
                <p14:cNvContentPartPr/>
                <p14:nvPr/>
              </p14:nvContentPartPr>
              <p14:xfrm>
                <a:off x="1609642" y="3314912"/>
                <a:ext cx="232560" cy="205200"/>
              </p14:xfrm>
            </p:contentPart>
          </mc:Choice>
          <mc:Fallback xmlns="">
            <p:pic>
              <p:nvPicPr>
                <p:cNvPr id="57" name="Freihand 56">
                  <a:extLst>
                    <a:ext uri="{FF2B5EF4-FFF2-40B4-BE49-F238E27FC236}">
                      <a16:creationId xmlns:a16="http://schemas.microsoft.com/office/drawing/2014/main" id="{459A696A-6347-4312-835A-2CD9312685DF}"/>
                    </a:ext>
                  </a:extLst>
                </p:cNvPr>
                <p:cNvPicPr/>
                <p:nvPr/>
              </p:nvPicPr>
              <p:blipFill>
                <a:blip r:embed="rId114"/>
                <a:stretch>
                  <a:fillRect/>
                </a:stretch>
              </p:blipFill>
              <p:spPr>
                <a:xfrm>
                  <a:off x="1605322" y="3310592"/>
                  <a:ext cx="241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9" name="Freihand 58">
                  <a:extLst>
                    <a:ext uri="{FF2B5EF4-FFF2-40B4-BE49-F238E27FC236}">
                      <a16:creationId xmlns:a16="http://schemas.microsoft.com/office/drawing/2014/main" id="{AD367655-BD78-4327-8BFA-445297DEC2CE}"/>
                    </a:ext>
                  </a:extLst>
                </p14:cNvPr>
                <p14:cNvContentPartPr/>
                <p14:nvPr/>
              </p14:nvContentPartPr>
              <p14:xfrm>
                <a:off x="6239242" y="3583112"/>
                <a:ext cx="114120" cy="165960"/>
              </p14:xfrm>
            </p:contentPart>
          </mc:Choice>
          <mc:Fallback xmlns="">
            <p:pic>
              <p:nvPicPr>
                <p:cNvPr id="59" name="Freihand 58">
                  <a:extLst>
                    <a:ext uri="{FF2B5EF4-FFF2-40B4-BE49-F238E27FC236}">
                      <a16:creationId xmlns:a16="http://schemas.microsoft.com/office/drawing/2014/main" id="{AD367655-BD78-4327-8BFA-445297DEC2CE}"/>
                    </a:ext>
                  </a:extLst>
                </p:cNvPr>
                <p:cNvPicPr/>
                <p:nvPr/>
              </p:nvPicPr>
              <p:blipFill>
                <a:blip r:embed="rId116"/>
                <a:stretch>
                  <a:fillRect/>
                </a:stretch>
              </p:blipFill>
              <p:spPr>
                <a:xfrm>
                  <a:off x="6234922" y="3578792"/>
                  <a:ext cx="1227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0" name="Freihand 59">
                  <a:extLst>
                    <a:ext uri="{FF2B5EF4-FFF2-40B4-BE49-F238E27FC236}">
                      <a16:creationId xmlns:a16="http://schemas.microsoft.com/office/drawing/2014/main" id="{EB98E5B5-BE43-4B43-A894-45493FFC9CF7}"/>
                    </a:ext>
                  </a:extLst>
                </p14:cNvPr>
                <p14:cNvContentPartPr/>
                <p14:nvPr/>
              </p14:nvContentPartPr>
              <p14:xfrm>
                <a:off x="6289282" y="3544952"/>
                <a:ext cx="142560" cy="135720"/>
              </p14:xfrm>
            </p:contentPart>
          </mc:Choice>
          <mc:Fallback xmlns="">
            <p:pic>
              <p:nvPicPr>
                <p:cNvPr id="60" name="Freihand 59">
                  <a:extLst>
                    <a:ext uri="{FF2B5EF4-FFF2-40B4-BE49-F238E27FC236}">
                      <a16:creationId xmlns:a16="http://schemas.microsoft.com/office/drawing/2014/main" id="{EB98E5B5-BE43-4B43-A894-45493FFC9CF7}"/>
                    </a:ext>
                  </a:extLst>
                </p:cNvPr>
                <p:cNvPicPr/>
                <p:nvPr/>
              </p:nvPicPr>
              <p:blipFill>
                <a:blip r:embed="rId118"/>
                <a:stretch>
                  <a:fillRect/>
                </a:stretch>
              </p:blipFill>
              <p:spPr>
                <a:xfrm>
                  <a:off x="6284962" y="3540632"/>
                  <a:ext cx="151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1" name="Freihand 60">
                  <a:extLst>
                    <a:ext uri="{FF2B5EF4-FFF2-40B4-BE49-F238E27FC236}">
                      <a16:creationId xmlns:a16="http://schemas.microsoft.com/office/drawing/2014/main" id="{BCE4A373-4709-4833-B6AA-F6005CFFB422}"/>
                    </a:ext>
                  </a:extLst>
                </p14:cNvPr>
                <p14:cNvContentPartPr/>
                <p14:nvPr/>
              </p14:nvContentPartPr>
              <p14:xfrm>
                <a:off x="6038722" y="3462152"/>
                <a:ext cx="558720" cy="416520"/>
              </p14:xfrm>
            </p:contentPart>
          </mc:Choice>
          <mc:Fallback xmlns="">
            <p:pic>
              <p:nvPicPr>
                <p:cNvPr id="61" name="Freihand 60">
                  <a:extLst>
                    <a:ext uri="{FF2B5EF4-FFF2-40B4-BE49-F238E27FC236}">
                      <a16:creationId xmlns:a16="http://schemas.microsoft.com/office/drawing/2014/main" id="{BCE4A373-4709-4833-B6AA-F6005CFFB422}"/>
                    </a:ext>
                  </a:extLst>
                </p:cNvPr>
                <p:cNvPicPr/>
                <p:nvPr/>
              </p:nvPicPr>
              <p:blipFill>
                <a:blip r:embed="rId120"/>
                <a:stretch>
                  <a:fillRect/>
                </a:stretch>
              </p:blipFill>
              <p:spPr>
                <a:xfrm>
                  <a:off x="6034402" y="3457832"/>
                  <a:ext cx="56736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 name="Freihand 13">
                  <a:extLst>
                    <a:ext uri="{FF2B5EF4-FFF2-40B4-BE49-F238E27FC236}">
                      <a16:creationId xmlns:a16="http://schemas.microsoft.com/office/drawing/2014/main" id="{51A47133-97A1-4CF3-8B07-29F3748763BF}"/>
                    </a:ext>
                  </a:extLst>
                </p14:cNvPr>
                <p14:cNvContentPartPr/>
                <p14:nvPr/>
              </p14:nvContentPartPr>
              <p14:xfrm>
                <a:off x="2616922" y="1596272"/>
                <a:ext cx="110880" cy="88920"/>
              </p14:xfrm>
            </p:contentPart>
          </mc:Choice>
          <mc:Fallback xmlns="">
            <p:pic>
              <p:nvPicPr>
                <p:cNvPr id="14" name="Freihand 13">
                  <a:extLst>
                    <a:ext uri="{FF2B5EF4-FFF2-40B4-BE49-F238E27FC236}">
                      <a16:creationId xmlns:a16="http://schemas.microsoft.com/office/drawing/2014/main" id="{51A47133-97A1-4CF3-8B07-29F3748763BF}"/>
                    </a:ext>
                  </a:extLst>
                </p:cNvPr>
                <p:cNvPicPr/>
                <p:nvPr/>
              </p:nvPicPr>
              <p:blipFill>
                <a:blip r:embed="rId122"/>
                <a:stretch>
                  <a:fillRect/>
                </a:stretch>
              </p:blipFill>
              <p:spPr>
                <a:xfrm>
                  <a:off x="2612602" y="1591952"/>
                  <a:ext cx="119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5" name="Freihand 14">
                  <a:extLst>
                    <a:ext uri="{FF2B5EF4-FFF2-40B4-BE49-F238E27FC236}">
                      <a16:creationId xmlns:a16="http://schemas.microsoft.com/office/drawing/2014/main" id="{21AB329F-63A5-41F9-92FC-0B442970374A}"/>
                    </a:ext>
                  </a:extLst>
                </p14:cNvPr>
                <p14:cNvContentPartPr/>
                <p14:nvPr/>
              </p14:nvContentPartPr>
              <p14:xfrm>
                <a:off x="2758042" y="1685912"/>
                <a:ext cx="15840" cy="14040"/>
              </p14:xfrm>
            </p:contentPart>
          </mc:Choice>
          <mc:Fallback xmlns="">
            <p:pic>
              <p:nvPicPr>
                <p:cNvPr id="15" name="Freihand 14">
                  <a:extLst>
                    <a:ext uri="{FF2B5EF4-FFF2-40B4-BE49-F238E27FC236}">
                      <a16:creationId xmlns:a16="http://schemas.microsoft.com/office/drawing/2014/main" id="{21AB329F-63A5-41F9-92FC-0B442970374A}"/>
                    </a:ext>
                  </a:extLst>
                </p:cNvPr>
                <p:cNvPicPr/>
                <p:nvPr/>
              </p:nvPicPr>
              <p:blipFill>
                <a:blip r:embed="rId124"/>
                <a:stretch>
                  <a:fillRect/>
                </a:stretch>
              </p:blipFill>
              <p:spPr>
                <a:xfrm>
                  <a:off x="2753722" y="1681592"/>
                  <a:ext cx="244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 name="Freihand 15">
                  <a:extLst>
                    <a:ext uri="{FF2B5EF4-FFF2-40B4-BE49-F238E27FC236}">
                      <a16:creationId xmlns:a16="http://schemas.microsoft.com/office/drawing/2014/main" id="{215DB85D-785C-4951-83C4-A1B138F4D588}"/>
                    </a:ext>
                  </a:extLst>
                </p14:cNvPr>
                <p14:cNvContentPartPr/>
                <p14:nvPr/>
              </p14:nvContentPartPr>
              <p14:xfrm>
                <a:off x="2475802" y="1515992"/>
                <a:ext cx="401760" cy="285480"/>
              </p14:xfrm>
            </p:contentPart>
          </mc:Choice>
          <mc:Fallback xmlns="">
            <p:pic>
              <p:nvPicPr>
                <p:cNvPr id="16" name="Freihand 15">
                  <a:extLst>
                    <a:ext uri="{FF2B5EF4-FFF2-40B4-BE49-F238E27FC236}">
                      <a16:creationId xmlns:a16="http://schemas.microsoft.com/office/drawing/2014/main" id="{215DB85D-785C-4951-83C4-A1B138F4D588}"/>
                    </a:ext>
                  </a:extLst>
                </p:cNvPr>
                <p:cNvPicPr/>
                <p:nvPr/>
              </p:nvPicPr>
              <p:blipFill>
                <a:blip r:embed="rId126"/>
                <a:stretch>
                  <a:fillRect/>
                </a:stretch>
              </p:blipFill>
              <p:spPr>
                <a:xfrm>
                  <a:off x="2471482" y="1511672"/>
                  <a:ext cx="4104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6887" name="Freihand 36886">
                  <a:extLst>
                    <a:ext uri="{FF2B5EF4-FFF2-40B4-BE49-F238E27FC236}">
                      <a16:creationId xmlns:a16="http://schemas.microsoft.com/office/drawing/2014/main" id="{859AE988-2919-4997-8B57-A901E03E76AD}"/>
                    </a:ext>
                  </a:extLst>
                </p14:cNvPr>
                <p14:cNvContentPartPr/>
                <p14:nvPr/>
              </p14:nvContentPartPr>
              <p14:xfrm>
                <a:off x="4945402" y="3103232"/>
                <a:ext cx="193680" cy="220320"/>
              </p14:xfrm>
            </p:contentPart>
          </mc:Choice>
          <mc:Fallback xmlns="">
            <p:pic>
              <p:nvPicPr>
                <p:cNvPr id="36887" name="Freihand 36886">
                  <a:extLst>
                    <a:ext uri="{FF2B5EF4-FFF2-40B4-BE49-F238E27FC236}">
                      <a16:creationId xmlns:a16="http://schemas.microsoft.com/office/drawing/2014/main" id="{859AE988-2919-4997-8B57-A901E03E76AD}"/>
                    </a:ext>
                  </a:extLst>
                </p:cNvPr>
                <p:cNvPicPr/>
                <p:nvPr/>
              </p:nvPicPr>
              <p:blipFill>
                <a:blip r:embed="rId128"/>
                <a:stretch>
                  <a:fillRect/>
                </a:stretch>
              </p:blipFill>
              <p:spPr>
                <a:xfrm>
                  <a:off x="4941082" y="3098912"/>
                  <a:ext cx="2023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6888" name="Freihand 36887">
                  <a:extLst>
                    <a:ext uri="{FF2B5EF4-FFF2-40B4-BE49-F238E27FC236}">
                      <a16:creationId xmlns:a16="http://schemas.microsoft.com/office/drawing/2014/main" id="{74F21C42-2DF8-4C24-93BB-B13DBBF253B8}"/>
                    </a:ext>
                  </a:extLst>
                </p14:cNvPr>
                <p14:cNvContentPartPr/>
                <p14:nvPr/>
              </p14:nvContentPartPr>
              <p14:xfrm>
                <a:off x="5415562" y="3164432"/>
                <a:ext cx="1236240" cy="114120"/>
              </p14:xfrm>
            </p:contentPart>
          </mc:Choice>
          <mc:Fallback xmlns="">
            <p:pic>
              <p:nvPicPr>
                <p:cNvPr id="36888" name="Freihand 36887">
                  <a:extLst>
                    <a:ext uri="{FF2B5EF4-FFF2-40B4-BE49-F238E27FC236}">
                      <a16:creationId xmlns:a16="http://schemas.microsoft.com/office/drawing/2014/main" id="{74F21C42-2DF8-4C24-93BB-B13DBBF253B8}"/>
                    </a:ext>
                  </a:extLst>
                </p:cNvPr>
                <p:cNvPicPr/>
                <p:nvPr/>
              </p:nvPicPr>
              <p:blipFill>
                <a:blip r:embed="rId130"/>
                <a:stretch>
                  <a:fillRect/>
                </a:stretch>
              </p:blipFill>
              <p:spPr>
                <a:xfrm>
                  <a:off x="5411242" y="3160112"/>
                  <a:ext cx="1244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6889" name="Freihand 36888">
                  <a:extLst>
                    <a:ext uri="{FF2B5EF4-FFF2-40B4-BE49-F238E27FC236}">
                      <a16:creationId xmlns:a16="http://schemas.microsoft.com/office/drawing/2014/main" id="{C9259908-D772-4106-9E79-3868DF242F1C}"/>
                    </a:ext>
                  </a:extLst>
                </p14:cNvPr>
                <p14:cNvContentPartPr/>
                <p14:nvPr/>
              </p14:nvContentPartPr>
              <p14:xfrm>
                <a:off x="6605002" y="3076232"/>
                <a:ext cx="160920" cy="181080"/>
              </p14:xfrm>
            </p:contentPart>
          </mc:Choice>
          <mc:Fallback xmlns="">
            <p:pic>
              <p:nvPicPr>
                <p:cNvPr id="36889" name="Freihand 36888">
                  <a:extLst>
                    <a:ext uri="{FF2B5EF4-FFF2-40B4-BE49-F238E27FC236}">
                      <a16:creationId xmlns:a16="http://schemas.microsoft.com/office/drawing/2014/main" id="{C9259908-D772-4106-9E79-3868DF242F1C}"/>
                    </a:ext>
                  </a:extLst>
                </p:cNvPr>
                <p:cNvPicPr/>
                <p:nvPr/>
              </p:nvPicPr>
              <p:blipFill>
                <a:blip r:embed="rId132"/>
                <a:stretch>
                  <a:fillRect/>
                </a:stretch>
              </p:blipFill>
              <p:spPr>
                <a:xfrm>
                  <a:off x="6600682" y="3071912"/>
                  <a:ext cx="169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6891" name="Freihand 36890">
                  <a:extLst>
                    <a:ext uri="{FF2B5EF4-FFF2-40B4-BE49-F238E27FC236}">
                      <a16:creationId xmlns:a16="http://schemas.microsoft.com/office/drawing/2014/main" id="{8E5B8747-1FF4-4D82-95A1-4D0037306912}"/>
                    </a:ext>
                  </a:extLst>
                </p14:cNvPr>
                <p14:cNvContentPartPr/>
                <p14:nvPr/>
              </p14:nvContentPartPr>
              <p14:xfrm>
                <a:off x="6853042" y="3031952"/>
                <a:ext cx="181800" cy="177480"/>
              </p14:xfrm>
            </p:contentPart>
          </mc:Choice>
          <mc:Fallback xmlns="">
            <p:pic>
              <p:nvPicPr>
                <p:cNvPr id="36891" name="Freihand 36890">
                  <a:extLst>
                    <a:ext uri="{FF2B5EF4-FFF2-40B4-BE49-F238E27FC236}">
                      <a16:creationId xmlns:a16="http://schemas.microsoft.com/office/drawing/2014/main" id="{8E5B8747-1FF4-4D82-95A1-4D0037306912}"/>
                    </a:ext>
                  </a:extLst>
                </p:cNvPr>
                <p:cNvPicPr/>
                <p:nvPr/>
              </p:nvPicPr>
              <p:blipFill>
                <a:blip r:embed="rId134"/>
                <a:stretch>
                  <a:fillRect/>
                </a:stretch>
              </p:blipFill>
              <p:spPr>
                <a:xfrm>
                  <a:off x="6848722" y="3027632"/>
                  <a:ext cx="1904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6893" name="Freihand 36892">
                  <a:extLst>
                    <a:ext uri="{FF2B5EF4-FFF2-40B4-BE49-F238E27FC236}">
                      <a16:creationId xmlns:a16="http://schemas.microsoft.com/office/drawing/2014/main" id="{B72451A1-AA20-4488-AE8F-BFBCC8647D94}"/>
                    </a:ext>
                  </a:extLst>
                </p14:cNvPr>
                <p14:cNvContentPartPr/>
                <p14:nvPr/>
              </p14:nvContentPartPr>
              <p14:xfrm>
                <a:off x="5705002" y="2957792"/>
                <a:ext cx="134640" cy="166320"/>
              </p14:xfrm>
            </p:contentPart>
          </mc:Choice>
          <mc:Fallback xmlns="">
            <p:pic>
              <p:nvPicPr>
                <p:cNvPr id="36893" name="Freihand 36892">
                  <a:extLst>
                    <a:ext uri="{FF2B5EF4-FFF2-40B4-BE49-F238E27FC236}">
                      <a16:creationId xmlns:a16="http://schemas.microsoft.com/office/drawing/2014/main" id="{B72451A1-AA20-4488-AE8F-BFBCC8647D94}"/>
                    </a:ext>
                  </a:extLst>
                </p:cNvPr>
                <p:cNvPicPr/>
                <p:nvPr/>
              </p:nvPicPr>
              <p:blipFill>
                <a:blip r:embed="rId136"/>
                <a:stretch>
                  <a:fillRect/>
                </a:stretch>
              </p:blipFill>
              <p:spPr>
                <a:xfrm>
                  <a:off x="5700682" y="2953472"/>
                  <a:ext cx="1432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6894" name="Freihand 36893">
                  <a:extLst>
                    <a:ext uri="{FF2B5EF4-FFF2-40B4-BE49-F238E27FC236}">
                      <a16:creationId xmlns:a16="http://schemas.microsoft.com/office/drawing/2014/main" id="{34576BCC-B57A-46E8-8664-9B983AFD84CA}"/>
                    </a:ext>
                  </a:extLst>
                </p14:cNvPr>
                <p14:cNvContentPartPr/>
                <p14:nvPr/>
              </p14:nvContentPartPr>
              <p14:xfrm>
                <a:off x="5862682" y="3089912"/>
                <a:ext cx="26640" cy="8640"/>
              </p14:xfrm>
            </p:contentPart>
          </mc:Choice>
          <mc:Fallback xmlns="">
            <p:pic>
              <p:nvPicPr>
                <p:cNvPr id="36894" name="Freihand 36893">
                  <a:extLst>
                    <a:ext uri="{FF2B5EF4-FFF2-40B4-BE49-F238E27FC236}">
                      <a16:creationId xmlns:a16="http://schemas.microsoft.com/office/drawing/2014/main" id="{34576BCC-B57A-46E8-8664-9B983AFD84CA}"/>
                    </a:ext>
                  </a:extLst>
                </p:cNvPr>
                <p:cNvPicPr/>
                <p:nvPr/>
              </p:nvPicPr>
              <p:blipFill>
                <a:blip r:embed="rId138"/>
                <a:stretch>
                  <a:fillRect/>
                </a:stretch>
              </p:blipFill>
              <p:spPr>
                <a:xfrm>
                  <a:off x="5858362" y="3085592"/>
                  <a:ext cx="35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6895" name="Freihand 36894">
                  <a:extLst>
                    <a:ext uri="{FF2B5EF4-FFF2-40B4-BE49-F238E27FC236}">
                      <a16:creationId xmlns:a16="http://schemas.microsoft.com/office/drawing/2014/main" id="{8B449961-29F5-4D83-ABCE-9396DE30DD56}"/>
                    </a:ext>
                  </a:extLst>
                </p14:cNvPr>
                <p14:cNvContentPartPr/>
                <p14:nvPr/>
              </p14:nvContentPartPr>
              <p14:xfrm>
                <a:off x="5592322" y="2851232"/>
                <a:ext cx="444240" cy="361440"/>
              </p14:xfrm>
            </p:contentPart>
          </mc:Choice>
          <mc:Fallback xmlns="">
            <p:pic>
              <p:nvPicPr>
                <p:cNvPr id="36895" name="Freihand 36894">
                  <a:extLst>
                    <a:ext uri="{FF2B5EF4-FFF2-40B4-BE49-F238E27FC236}">
                      <a16:creationId xmlns:a16="http://schemas.microsoft.com/office/drawing/2014/main" id="{8B449961-29F5-4D83-ABCE-9396DE30DD56}"/>
                    </a:ext>
                  </a:extLst>
                </p:cNvPr>
                <p:cNvPicPr/>
                <p:nvPr/>
              </p:nvPicPr>
              <p:blipFill>
                <a:blip r:embed="rId140"/>
                <a:stretch>
                  <a:fillRect/>
                </a:stretch>
              </p:blipFill>
              <p:spPr>
                <a:xfrm>
                  <a:off x="5588002" y="2846912"/>
                  <a:ext cx="452880" cy="370080"/>
                </a:xfrm>
                <a:prstGeom prst="rect">
                  <a:avLst/>
                </a:prstGeom>
              </p:spPr>
            </p:pic>
          </mc:Fallback>
        </mc:AlternateContent>
      </p:grpSp>
      <p:grpSp>
        <p:nvGrpSpPr>
          <p:cNvPr id="36920" name="Gruppieren 36919">
            <a:extLst>
              <a:ext uri="{FF2B5EF4-FFF2-40B4-BE49-F238E27FC236}">
                <a16:creationId xmlns:a16="http://schemas.microsoft.com/office/drawing/2014/main" id="{2D3C577E-6B48-4CFF-A7FD-0B1754E3380B}"/>
              </a:ext>
            </a:extLst>
          </p:cNvPr>
          <p:cNvGrpSpPr/>
          <p:nvPr/>
        </p:nvGrpSpPr>
        <p:grpSpPr>
          <a:xfrm>
            <a:off x="394282" y="1090832"/>
            <a:ext cx="2346840" cy="226440"/>
            <a:chOff x="394282" y="1090832"/>
            <a:chExt cx="2346840" cy="226440"/>
          </a:xfrm>
        </p:grpSpPr>
        <mc:AlternateContent xmlns:mc="http://schemas.openxmlformats.org/markup-compatibility/2006" xmlns:p14="http://schemas.microsoft.com/office/powerpoint/2010/main">
          <mc:Choice Requires="p14">
            <p:contentPart p14:bwMode="auto" r:id="rId141">
              <p14:nvContentPartPr>
                <p14:cNvPr id="36897" name="Freihand 36896">
                  <a:extLst>
                    <a:ext uri="{FF2B5EF4-FFF2-40B4-BE49-F238E27FC236}">
                      <a16:creationId xmlns:a16="http://schemas.microsoft.com/office/drawing/2014/main" id="{DD26C455-519F-4F6D-989A-66BE34D39013}"/>
                    </a:ext>
                  </a:extLst>
                </p14:cNvPr>
                <p14:cNvContentPartPr/>
                <p14:nvPr/>
              </p14:nvContentPartPr>
              <p14:xfrm>
                <a:off x="394282" y="1184072"/>
                <a:ext cx="82800" cy="99000"/>
              </p14:xfrm>
            </p:contentPart>
          </mc:Choice>
          <mc:Fallback xmlns="">
            <p:pic>
              <p:nvPicPr>
                <p:cNvPr id="36897" name="Freihand 36896">
                  <a:extLst>
                    <a:ext uri="{FF2B5EF4-FFF2-40B4-BE49-F238E27FC236}">
                      <a16:creationId xmlns:a16="http://schemas.microsoft.com/office/drawing/2014/main" id="{DD26C455-519F-4F6D-989A-66BE34D39013}"/>
                    </a:ext>
                  </a:extLst>
                </p:cNvPr>
                <p:cNvPicPr/>
                <p:nvPr/>
              </p:nvPicPr>
              <p:blipFill>
                <a:blip r:embed="rId142"/>
                <a:stretch>
                  <a:fillRect/>
                </a:stretch>
              </p:blipFill>
              <p:spPr>
                <a:xfrm>
                  <a:off x="389962" y="1179752"/>
                  <a:ext cx="91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6898" name="Freihand 36897">
                  <a:extLst>
                    <a:ext uri="{FF2B5EF4-FFF2-40B4-BE49-F238E27FC236}">
                      <a16:creationId xmlns:a16="http://schemas.microsoft.com/office/drawing/2014/main" id="{373196A7-D7BE-424A-A4A3-5B990549AA90}"/>
                    </a:ext>
                  </a:extLst>
                </p14:cNvPr>
                <p14:cNvContentPartPr/>
                <p14:nvPr/>
              </p14:nvContentPartPr>
              <p14:xfrm>
                <a:off x="550882" y="1251392"/>
                <a:ext cx="360" cy="360"/>
              </p14:xfrm>
            </p:contentPart>
          </mc:Choice>
          <mc:Fallback xmlns="">
            <p:pic>
              <p:nvPicPr>
                <p:cNvPr id="36898" name="Freihand 36897">
                  <a:extLst>
                    <a:ext uri="{FF2B5EF4-FFF2-40B4-BE49-F238E27FC236}">
                      <a16:creationId xmlns:a16="http://schemas.microsoft.com/office/drawing/2014/main" id="{373196A7-D7BE-424A-A4A3-5B990549AA90}"/>
                    </a:ext>
                  </a:extLst>
                </p:cNvPr>
                <p:cNvPicPr/>
                <p:nvPr/>
              </p:nvPicPr>
              <p:blipFill>
                <a:blip r:embed="rId7"/>
                <a:stretch>
                  <a:fillRect/>
                </a:stretch>
              </p:blipFill>
              <p:spPr>
                <a:xfrm>
                  <a:off x="546562" y="1247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6900" name="Freihand 36899">
                  <a:extLst>
                    <a:ext uri="{FF2B5EF4-FFF2-40B4-BE49-F238E27FC236}">
                      <a16:creationId xmlns:a16="http://schemas.microsoft.com/office/drawing/2014/main" id="{4AD573DF-A36D-4BAF-8824-67EC6BF7B1A1}"/>
                    </a:ext>
                  </a:extLst>
                </p14:cNvPr>
                <p14:cNvContentPartPr/>
                <p14:nvPr/>
              </p14:nvContentPartPr>
              <p14:xfrm>
                <a:off x="622882" y="1200992"/>
                <a:ext cx="5400" cy="59760"/>
              </p14:xfrm>
            </p:contentPart>
          </mc:Choice>
          <mc:Fallback xmlns="">
            <p:pic>
              <p:nvPicPr>
                <p:cNvPr id="36900" name="Freihand 36899">
                  <a:extLst>
                    <a:ext uri="{FF2B5EF4-FFF2-40B4-BE49-F238E27FC236}">
                      <a16:creationId xmlns:a16="http://schemas.microsoft.com/office/drawing/2014/main" id="{4AD573DF-A36D-4BAF-8824-67EC6BF7B1A1}"/>
                    </a:ext>
                  </a:extLst>
                </p:cNvPr>
                <p:cNvPicPr/>
                <p:nvPr/>
              </p:nvPicPr>
              <p:blipFill>
                <a:blip r:embed="rId145"/>
                <a:stretch>
                  <a:fillRect/>
                </a:stretch>
              </p:blipFill>
              <p:spPr>
                <a:xfrm>
                  <a:off x="618562" y="1196672"/>
                  <a:ext cx="14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6901" name="Freihand 36900">
                  <a:extLst>
                    <a:ext uri="{FF2B5EF4-FFF2-40B4-BE49-F238E27FC236}">
                      <a16:creationId xmlns:a16="http://schemas.microsoft.com/office/drawing/2014/main" id="{9BA8B7FA-ABC3-4582-90A6-8E902D6DEEB4}"/>
                    </a:ext>
                  </a:extLst>
                </p14:cNvPr>
                <p14:cNvContentPartPr/>
                <p14:nvPr/>
              </p14:nvContentPartPr>
              <p14:xfrm>
                <a:off x="614602" y="1180112"/>
                <a:ext cx="78840" cy="6840"/>
              </p14:xfrm>
            </p:contentPart>
          </mc:Choice>
          <mc:Fallback xmlns="">
            <p:pic>
              <p:nvPicPr>
                <p:cNvPr id="36901" name="Freihand 36900">
                  <a:extLst>
                    <a:ext uri="{FF2B5EF4-FFF2-40B4-BE49-F238E27FC236}">
                      <a16:creationId xmlns:a16="http://schemas.microsoft.com/office/drawing/2014/main" id="{9BA8B7FA-ABC3-4582-90A6-8E902D6DEEB4}"/>
                    </a:ext>
                  </a:extLst>
                </p:cNvPr>
                <p:cNvPicPr/>
                <p:nvPr/>
              </p:nvPicPr>
              <p:blipFill>
                <a:blip r:embed="rId147"/>
                <a:stretch>
                  <a:fillRect/>
                </a:stretch>
              </p:blipFill>
              <p:spPr>
                <a:xfrm>
                  <a:off x="610282" y="1175792"/>
                  <a:ext cx="87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6902" name="Freihand 36901">
                  <a:extLst>
                    <a:ext uri="{FF2B5EF4-FFF2-40B4-BE49-F238E27FC236}">
                      <a16:creationId xmlns:a16="http://schemas.microsoft.com/office/drawing/2014/main" id="{D84D00EB-32E4-4513-901B-2478E7E7FB6B}"/>
                    </a:ext>
                  </a:extLst>
                </p14:cNvPr>
                <p14:cNvContentPartPr/>
                <p14:nvPr/>
              </p14:nvContentPartPr>
              <p14:xfrm>
                <a:off x="625042" y="1206392"/>
                <a:ext cx="84600" cy="60480"/>
              </p14:xfrm>
            </p:contentPart>
          </mc:Choice>
          <mc:Fallback xmlns="">
            <p:pic>
              <p:nvPicPr>
                <p:cNvPr id="36902" name="Freihand 36901">
                  <a:extLst>
                    <a:ext uri="{FF2B5EF4-FFF2-40B4-BE49-F238E27FC236}">
                      <a16:creationId xmlns:a16="http://schemas.microsoft.com/office/drawing/2014/main" id="{D84D00EB-32E4-4513-901B-2478E7E7FB6B}"/>
                    </a:ext>
                  </a:extLst>
                </p:cNvPr>
                <p:cNvPicPr/>
                <p:nvPr/>
              </p:nvPicPr>
              <p:blipFill>
                <a:blip r:embed="rId149"/>
                <a:stretch>
                  <a:fillRect/>
                </a:stretch>
              </p:blipFill>
              <p:spPr>
                <a:xfrm>
                  <a:off x="620722" y="1202072"/>
                  <a:ext cx="93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6903" name="Freihand 36902">
                  <a:extLst>
                    <a:ext uri="{FF2B5EF4-FFF2-40B4-BE49-F238E27FC236}">
                      <a16:creationId xmlns:a16="http://schemas.microsoft.com/office/drawing/2014/main" id="{3EDCA638-2906-4B3C-9EAA-C3887DA90DF5}"/>
                    </a:ext>
                  </a:extLst>
                </p14:cNvPr>
                <p14:cNvContentPartPr/>
                <p14:nvPr/>
              </p14:nvContentPartPr>
              <p14:xfrm>
                <a:off x="795322" y="1167872"/>
                <a:ext cx="124560" cy="102960"/>
              </p14:xfrm>
            </p:contentPart>
          </mc:Choice>
          <mc:Fallback xmlns="">
            <p:pic>
              <p:nvPicPr>
                <p:cNvPr id="36903" name="Freihand 36902">
                  <a:extLst>
                    <a:ext uri="{FF2B5EF4-FFF2-40B4-BE49-F238E27FC236}">
                      <a16:creationId xmlns:a16="http://schemas.microsoft.com/office/drawing/2014/main" id="{3EDCA638-2906-4B3C-9EAA-C3887DA90DF5}"/>
                    </a:ext>
                  </a:extLst>
                </p:cNvPr>
                <p:cNvPicPr/>
                <p:nvPr/>
              </p:nvPicPr>
              <p:blipFill>
                <a:blip r:embed="rId151"/>
                <a:stretch>
                  <a:fillRect/>
                </a:stretch>
              </p:blipFill>
              <p:spPr>
                <a:xfrm>
                  <a:off x="791002" y="1163552"/>
                  <a:ext cx="133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6904" name="Freihand 36903">
                  <a:extLst>
                    <a:ext uri="{FF2B5EF4-FFF2-40B4-BE49-F238E27FC236}">
                      <a16:creationId xmlns:a16="http://schemas.microsoft.com/office/drawing/2014/main" id="{F74A7DAF-A897-4319-A614-2C7FBA2033F3}"/>
                    </a:ext>
                  </a:extLst>
                </p14:cNvPr>
                <p14:cNvContentPartPr/>
                <p14:nvPr/>
              </p14:nvContentPartPr>
              <p14:xfrm>
                <a:off x="855802" y="1241672"/>
                <a:ext cx="58320" cy="16920"/>
              </p14:xfrm>
            </p:contentPart>
          </mc:Choice>
          <mc:Fallback xmlns="">
            <p:pic>
              <p:nvPicPr>
                <p:cNvPr id="36904" name="Freihand 36903">
                  <a:extLst>
                    <a:ext uri="{FF2B5EF4-FFF2-40B4-BE49-F238E27FC236}">
                      <a16:creationId xmlns:a16="http://schemas.microsoft.com/office/drawing/2014/main" id="{F74A7DAF-A897-4319-A614-2C7FBA2033F3}"/>
                    </a:ext>
                  </a:extLst>
                </p:cNvPr>
                <p:cNvPicPr/>
                <p:nvPr/>
              </p:nvPicPr>
              <p:blipFill>
                <a:blip r:embed="rId153"/>
                <a:stretch>
                  <a:fillRect/>
                </a:stretch>
              </p:blipFill>
              <p:spPr>
                <a:xfrm>
                  <a:off x="851482" y="1237352"/>
                  <a:ext cx="66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6905" name="Freihand 36904">
                  <a:extLst>
                    <a:ext uri="{FF2B5EF4-FFF2-40B4-BE49-F238E27FC236}">
                      <a16:creationId xmlns:a16="http://schemas.microsoft.com/office/drawing/2014/main" id="{7D76A080-58C0-4CEC-91EF-CAEA92B8185E}"/>
                    </a:ext>
                  </a:extLst>
                </p14:cNvPr>
                <p14:cNvContentPartPr/>
                <p14:nvPr/>
              </p14:nvContentPartPr>
              <p14:xfrm>
                <a:off x="918442" y="1169672"/>
                <a:ext cx="263520" cy="147600"/>
              </p14:xfrm>
            </p:contentPart>
          </mc:Choice>
          <mc:Fallback xmlns="">
            <p:pic>
              <p:nvPicPr>
                <p:cNvPr id="36905" name="Freihand 36904">
                  <a:extLst>
                    <a:ext uri="{FF2B5EF4-FFF2-40B4-BE49-F238E27FC236}">
                      <a16:creationId xmlns:a16="http://schemas.microsoft.com/office/drawing/2014/main" id="{7D76A080-58C0-4CEC-91EF-CAEA92B8185E}"/>
                    </a:ext>
                  </a:extLst>
                </p:cNvPr>
                <p:cNvPicPr/>
                <p:nvPr/>
              </p:nvPicPr>
              <p:blipFill>
                <a:blip r:embed="rId155"/>
                <a:stretch>
                  <a:fillRect/>
                </a:stretch>
              </p:blipFill>
              <p:spPr>
                <a:xfrm>
                  <a:off x="914122" y="1165352"/>
                  <a:ext cx="272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6906" name="Freihand 36905">
                  <a:extLst>
                    <a:ext uri="{FF2B5EF4-FFF2-40B4-BE49-F238E27FC236}">
                      <a16:creationId xmlns:a16="http://schemas.microsoft.com/office/drawing/2014/main" id="{1E4DC101-B472-48E3-B845-FC5A2CEB0C45}"/>
                    </a:ext>
                  </a:extLst>
                </p14:cNvPr>
                <p14:cNvContentPartPr/>
                <p14:nvPr/>
              </p14:nvContentPartPr>
              <p14:xfrm>
                <a:off x="1344322" y="1108112"/>
                <a:ext cx="223560" cy="184680"/>
              </p14:xfrm>
            </p:contentPart>
          </mc:Choice>
          <mc:Fallback xmlns="">
            <p:pic>
              <p:nvPicPr>
                <p:cNvPr id="36906" name="Freihand 36905">
                  <a:extLst>
                    <a:ext uri="{FF2B5EF4-FFF2-40B4-BE49-F238E27FC236}">
                      <a16:creationId xmlns:a16="http://schemas.microsoft.com/office/drawing/2014/main" id="{1E4DC101-B472-48E3-B845-FC5A2CEB0C45}"/>
                    </a:ext>
                  </a:extLst>
                </p:cNvPr>
                <p:cNvPicPr/>
                <p:nvPr/>
              </p:nvPicPr>
              <p:blipFill>
                <a:blip r:embed="rId157"/>
                <a:stretch>
                  <a:fillRect/>
                </a:stretch>
              </p:blipFill>
              <p:spPr>
                <a:xfrm>
                  <a:off x="1340002" y="1103792"/>
                  <a:ext cx="2322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6907" name="Freihand 36906">
                  <a:extLst>
                    <a:ext uri="{FF2B5EF4-FFF2-40B4-BE49-F238E27FC236}">
                      <a16:creationId xmlns:a16="http://schemas.microsoft.com/office/drawing/2014/main" id="{87544B41-63A7-4FC5-BCDD-CD947D659580}"/>
                    </a:ext>
                  </a:extLst>
                </p14:cNvPr>
                <p14:cNvContentPartPr/>
                <p14:nvPr/>
              </p14:nvContentPartPr>
              <p14:xfrm>
                <a:off x="1467442" y="1141952"/>
                <a:ext cx="33840" cy="16560"/>
              </p14:xfrm>
            </p:contentPart>
          </mc:Choice>
          <mc:Fallback xmlns="">
            <p:pic>
              <p:nvPicPr>
                <p:cNvPr id="36907" name="Freihand 36906">
                  <a:extLst>
                    <a:ext uri="{FF2B5EF4-FFF2-40B4-BE49-F238E27FC236}">
                      <a16:creationId xmlns:a16="http://schemas.microsoft.com/office/drawing/2014/main" id="{87544B41-63A7-4FC5-BCDD-CD947D659580}"/>
                    </a:ext>
                  </a:extLst>
                </p:cNvPr>
                <p:cNvPicPr/>
                <p:nvPr/>
              </p:nvPicPr>
              <p:blipFill>
                <a:blip r:embed="rId159"/>
                <a:stretch>
                  <a:fillRect/>
                </a:stretch>
              </p:blipFill>
              <p:spPr>
                <a:xfrm>
                  <a:off x="1463122" y="1137632"/>
                  <a:ext cx="42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6908" name="Freihand 36907">
                  <a:extLst>
                    <a:ext uri="{FF2B5EF4-FFF2-40B4-BE49-F238E27FC236}">
                      <a16:creationId xmlns:a16="http://schemas.microsoft.com/office/drawing/2014/main" id="{DBEAE668-C585-41AF-967D-46D8BD573CBE}"/>
                    </a:ext>
                  </a:extLst>
                </p14:cNvPr>
                <p14:cNvContentPartPr/>
                <p14:nvPr/>
              </p14:nvContentPartPr>
              <p14:xfrm>
                <a:off x="1673722" y="1154192"/>
                <a:ext cx="114120" cy="101880"/>
              </p14:xfrm>
            </p:contentPart>
          </mc:Choice>
          <mc:Fallback xmlns="">
            <p:pic>
              <p:nvPicPr>
                <p:cNvPr id="36908" name="Freihand 36907">
                  <a:extLst>
                    <a:ext uri="{FF2B5EF4-FFF2-40B4-BE49-F238E27FC236}">
                      <a16:creationId xmlns:a16="http://schemas.microsoft.com/office/drawing/2014/main" id="{DBEAE668-C585-41AF-967D-46D8BD573CBE}"/>
                    </a:ext>
                  </a:extLst>
                </p:cNvPr>
                <p:cNvPicPr/>
                <p:nvPr/>
              </p:nvPicPr>
              <p:blipFill>
                <a:blip r:embed="rId161"/>
                <a:stretch>
                  <a:fillRect/>
                </a:stretch>
              </p:blipFill>
              <p:spPr>
                <a:xfrm>
                  <a:off x="1669402" y="1149872"/>
                  <a:ext cx="122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6909" name="Freihand 36908">
                  <a:extLst>
                    <a:ext uri="{FF2B5EF4-FFF2-40B4-BE49-F238E27FC236}">
                      <a16:creationId xmlns:a16="http://schemas.microsoft.com/office/drawing/2014/main" id="{2B0C3D4C-ED84-466E-8F10-2B3AC1EBC6DA}"/>
                    </a:ext>
                  </a:extLst>
                </p14:cNvPr>
                <p14:cNvContentPartPr/>
                <p14:nvPr/>
              </p14:nvContentPartPr>
              <p14:xfrm>
                <a:off x="1829242" y="1160312"/>
                <a:ext cx="97200" cy="108720"/>
              </p14:xfrm>
            </p:contentPart>
          </mc:Choice>
          <mc:Fallback xmlns="">
            <p:pic>
              <p:nvPicPr>
                <p:cNvPr id="36909" name="Freihand 36908">
                  <a:extLst>
                    <a:ext uri="{FF2B5EF4-FFF2-40B4-BE49-F238E27FC236}">
                      <a16:creationId xmlns:a16="http://schemas.microsoft.com/office/drawing/2014/main" id="{2B0C3D4C-ED84-466E-8F10-2B3AC1EBC6DA}"/>
                    </a:ext>
                  </a:extLst>
                </p:cNvPr>
                <p:cNvPicPr/>
                <p:nvPr/>
              </p:nvPicPr>
              <p:blipFill>
                <a:blip r:embed="rId163"/>
                <a:stretch>
                  <a:fillRect/>
                </a:stretch>
              </p:blipFill>
              <p:spPr>
                <a:xfrm>
                  <a:off x="1824922" y="1155992"/>
                  <a:ext cx="105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6910" name="Freihand 36909">
                  <a:extLst>
                    <a:ext uri="{FF2B5EF4-FFF2-40B4-BE49-F238E27FC236}">
                      <a16:creationId xmlns:a16="http://schemas.microsoft.com/office/drawing/2014/main" id="{0E5AE1FB-AF5A-4058-B6C4-956C174A39C1}"/>
                    </a:ext>
                  </a:extLst>
                </p14:cNvPr>
                <p14:cNvContentPartPr/>
                <p14:nvPr/>
              </p14:nvContentPartPr>
              <p14:xfrm>
                <a:off x="1954162" y="1183712"/>
                <a:ext cx="19080" cy="70200"/>
              </p14:xfrm>
            </p:contentPart>
          </mc:Choice>
          <mc:Fallback xmlns="">
            <p:pic>
              <p:nvPicPr>
                <p:cNvPr id="36910" name="Freihand 36909">
                  <a:extLst>
                    <a:ext uri="{FF2B5EF4-FFF2-40B4-BE49-F238E27FC236}">
                      <a16:creationId xmlns:a16="http://schemas.microsoft.com/office/drawing/2014/main" id="{0E5AE1FB-AF5A-4058-B6C4-956C174A39C1}"/>
                    </a:ext>
                  </a:extLst>
                </p:cNvPr>
                <p:cNvPicPr/>
                <p:nvPr/>
              </p:nvPicPr>
              <p:blipFill>
                <a:blip r:embed="rId165"/>
                <a:stretch>
                  <a:fillRect/>
                </a:stretch>
              </p:blipFill>
              <p:spPr>
                <a:xfrm>
                  <a:off x="1949842" y="1179392"/>
                  <a:ext cx="27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6911" name="Freihand 36910">
                  <a:extLst>
                    <a:ext uri="{FF2B5EF4-FFF2-40B4-BE49-F238E27FC236}">
                      <a16:creationId xmlns:a16="http://schemas.microsoft.com/office/drawing/2014/main" id="{18093E55-EE2B-4556-9311-FA7BC1232753}"/>
                    </a:ext>
                  </a:extLst>
                </p14:cNvPr>
                <p14:cNvContentPartPr/>
                <p14:nvPr/>
              </p14:nvContentPartPr>
              <p14:xfrm>
                <a:off x="1955242" y="1158872"/>
                <a:ext cx="97920" cy="50400"/>
              </p14:xfrm>
            </p:contentPart>
          </mc:Choice>
          <mc:Fallback xmlns="">
            <p:pic>
              <p:nvPicPr>
                <p:cNvPr id="36911" name="Freihand 36910">
                  <a:extLst>
                    <a:ext uri="{FF2B5EF4-FFF2-40B4-BE49-F238E27FC236}">
                      <a16:creationId xmlns:a16="http://schemas.microsoft.com/office/drawing/2014/main" id="{18093E55-EE2B-4556-9311-FA7BC1232753}"/>
                    </a:ext>
                  </a:extLst>
                </p:cNvPr>
                <p:cNvPicPr/>
                <p:nvPr/>
              </p:nvPicPr>
              <p:blipFill>
                <a:blip r:embed="rId167"/>
                <a:stretch>
                  <a:fillRect/>
                </a:stretch>
              </p:blipFill>
              <p:spPr>
                <a:xfrm>
                  <a:off x="1950922" y="1154552"/>
                  <a:ext cx="106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6912" name="Freihand 36911">
                  <a:extLst>
                    <a:ext uri="{FF2B5EF4-FFF2-40B4-BE49-F238E27FC236}">
                      <a16:creationId xmlns:a16="http://schemas.microsoft.com/office/drawing/2014/main" id="{F0F6506A-9CB0-4D19-A6EB-7ED321180320}"/>
                    </a:ext>
                  </a:extLst>
                </p14:cNvPr>
                <p14:cNvContentPartPr/>
                <p14:nvPr/>
              </p14:nvContentPartPr>
              <p14:xfrm>
                <a:off x="1934722" y="1253552"/>
                <a:ext cx="104400" cy="25200"/>
              </p14:xfrm>
            </p:contentPart>
          </mc:Choice>
          <mc:Fallback xmlns="">
            <p:pic>
              <p:nvPicPr>
                <p:cNvPr id="36912" name="Freihand 36911">
                  <a:extLst>
                    <a:ext uri="{FF2B5EF4-FFF2-40B4-BE49-F238E27FC236}">
                      <a16:creationId xmlns:a16="http://schemas.microsoft.com/office/drawing/2014/main" id="{F0F6506A-9CB0-4D19-A6EB-7ED321180320}"/>
                    </a:ext>
                  </a:extLst>
                </p:cNvPr>
                <p:cNvPicPr/>
                <p:nvPr/>
              </p:nvPicPr>
              <p:blipFill>
                <a:blip r:embed="rId169"/>
                <a:stretch>
                  <a:fillRect/>
                </a:stretch>
              </p:blipFill>
              <p:spPr>
                <a:xfrm>
                  <a:off x="1930402" y="1249232"/>
                  <a:ext cx="113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6913" name="Freihand 36912">
                  <a:extLst>
                    <a:ext uri="{FF2B5EF4-FFF2-40B4-BE49-F238E27FC236}">
                      <a16:creationId xmlns:a16="http://schemas.microsoft.com/office/drawing/2014/main" id="{D0153BB2-6FC6-4084-8044-BEF08CB9B76C}"/>
                    </a:ext>
                  </a:extLst>
                </p14:cNvPr>
                <p14:cNvContentPartPr/>
                <p14:nvPr/>
              </p14:nvContentPartPr>
              <p14:xfrm>
                <a:off x="2146042" y="1150952"/>
                <a:ext cx="84960" cy="119520"/>
              </p14:xfrm>
            </p:contentPart>
          </mc:Choice>
          <mc:Fallback xmlns="">
            <p:pic>
              <p:nvPicPr>
                <p:cNvPr id="36913" name="Freihand 36912">
                  <a:extLst>
                    <a:ext uri="{FF2B5EF4-FFF2-40B4-BE49-F238E27FC236}">
                      <a16:creationId xmlns:a16="http://schemas.microsoft.com/office/drawing/2014/main" id="{D0153BB2-6FC6-4084-8044-BEF08CB9B76C}"/>
                    </a:ext>
                  </a:extLst>
                </p:cNvPr>
                <p:cNvPicPr/>
                <p:nvPr/>
              </p:nvPicPr>
              <p:blipFill>
                <a:blip r:embed="rId171"/>
                <a:stretch>
                  <a:fillRect/>
                </a:stretch>
              </p:blipFill>
              <p:spPr>
                <a:xfrm>
                  <a:off x="2141722" y="1146632"/>
                  <a:ext cx="93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6914" name="Freihand 36913">
                  <a:extLst>
                    <a:ext uri="{FF2B5EF4-FFF2-40B4-BE49-F238E27FC236}">
                      <a16:creationId xmlns:a16="http://schemas.microsoft.com/office/drawing/2014/main" id="{3F51821B-AA58-46AE-A31D-E6F4E4242D76}"/>
                    </a:ext>
                  </a:extLst>
                </p14:cNvPr>
                <p14:cNvContentPartPr/>
                <p14:nvPr/>
              </p14:nvContentPartPr>
              <p14:xfrm>
                <a:off x="2227762" y="1196672"/>
                <a:ext cx="154440" cy="59760"/>
              </p14:xfrm>
            </p:contentPart>
          </mc:Choice>
          <mc:Fallback xmlns="">
            <p:pic>
              <p:nvPicPr>
                <p:cNvPr id="36914" name="Freihand 36913">
                  <a:extLst>
                    <a:ext uri="{FF2B5EF4-FFF2-40B4-BE49-F238E27FC236}">
                      <a16:creationId xmlns:a16="http://schemas.microsoft.com/office/drawing/2014/main" id="{3F51821B-AA58-46AE-A31D-E6F4E4242D76}"/>
                    </a:ext>
                  </a:extLst>
                </p:cNvPr>
                <p:cNvPicPr/>
                <p:nvPr/>
              </p:nvPicPr>
              <p:blipFill>
                <a:blip r:embed="rId173"/>
                <a:stretch>
                  <a:fillRect/>
                </a:stretch>
              </p:blipFill>
              <p:spPr>
                <a:xfrm>
                  <a:off x="2223442" y="1192352"/>
                  <a:ext cx="163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6915" name="Freihand 36914">
                  <a:extLst>
                    <a:ext uri="{FF2B5EF4-FFF2-40B4-BE49-F238E27FC236}">
                      <a16:creationId xmlns:a16="http://schemas.microsoft.com/office/drawing/2014/main" id="{2306DFEE-4EE9-45CA-B51F-6E4CE4F117CE}"/>
                    </a:ext>
                  </a:extLst>
                </p14:cNvPr>
                <p14:cNvContentPartPr/>
                <p14:nvPr/>
              </p14:nvContentPartPr>
              <p14:xfrm>
                <a:off x="2362762" y="1150232"/>
                <a:ext cx="360" cy="360"/>
              </p14:xfrm>
            </p:contentPart>
          </mc:Choice>
          <mc:Fallback xmlns="">
            <p:pic>
              <p:nvPicPr>
                <p:cNvPr id="36915" name="Freihand 36914">
                  <a:extLst>
                    <a:ext uri="{FF2B5EF4-FFF2-40B4-BE49-F238E27FC236}">
                      <a16:creationId xmlns:a16="http://schemas.microsoft.com/office/drawing/2014/main" id="{2306DFEE-4EE9-45CA-B51F-6E4CE4F117CE}"/>
                    </a:ext>
                  </a:extLst>
                </p:cNvPr>
                <p:cNvPicPr/>
                <p:nvPr/>
              </p:nvPicPr>
              <p:blipFill>
                <a:blip r:embed="rId7"/>
                <a:stretch>
                  <a:fillRect/>
                </a:stretch>
              </p:blipFill>
              <p:spPr>
                <a:xfrm>
                  <a:off x="2358442" y="1145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6916" name="Freihand 36915">
                  <a:extLst>
                    <a:ext uri="{FF2B5EF4-FFF2-40B4-BE49-F238E27FC236}">
                      <a16:creationId xmlns:a16="http://schemas.microsoft.com/office/drawing/2014/main" id="{120078AA-A74C-43A2-9E71-52DD46A9C7AA}"/>
                    </a:ext>
                  </a:extLst>
                </p14:cNvPr>
                <p14:cNvContentPartPr/>
                <p14:nvPr/>
              </p14:nvContentPartPr>
              <p14:xfrm>
                <a:off x="2450242" y="1140152"/>
                <a:ext cx="37080" cy="96840"/>
              </p14:xfrm>
            </p:contentPart>
          </mc:Choice>
          <mc:Fallback xmlns="">
            <p:pic>
              <p:nvPicPr>
                <p:cNvPr id="36916" name="Freihand 36915">
                  <a:extLst>
                    <a:ext uri="{FF2B5EF4-FFF2-40B4-BE49-F238E27FC236}">
                      <a16:creationId xmlns:a16="http://schemas.microsoft.com/office/drawing/2014/main" id="{120078AA-A74C-43A2-9E71-52DD46A9C7AA}"/>
                    </a:ext>
                  </a:extLst>
                </p:cNvPr>
                <p:cNvPicPr/>
                <p:nvPr/>
              </p:nvPicPr>
              <p:blipFill>
                <a:blip r:embed="rId176"/>
                <a:stretch>
                  <a:fillRect/>
                </a:stretch>
              </p:blipFill>
              <p:spPr>
                <a:xfrm>
                  <a:off x="2445922" y="1135832"/>
                  <a:ext cx="45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6917" name="Freihand 36916">
                  <a:extLst>
                    <a:ext uri="{FF2B5EF4-FFF2-40B4-BE49-F238E27FC236}">
                      <a16:creationId xmlns:a16="http://schemas.microsoft.com/office/drawing/2014/main" id="{9A75CA8B-F1AD-49E8-B7C1-FADCE0DD2E6D}"/>
                    </a:ext>
                  </a:extLst>
                </p14:cNvPr>
                <p14:cNvContentPartPr/>
                <p14:nvPr/>
              </p14:nvContentPartPr>
              <p14:xfrm>
                <a:off x="2448442" y="1143392"/>
                <a:ext cx="89640" cy="117360"/>
              </p14:xfrm>
            </p:contentPart>
          </mc:Choice>
          <mc:Fallback xmlns="">
            <p:pic>
              <p:nvPicPr>
                <p:cNvPr id="36917" name="Freihand 36916">
                  <a:extLst>
                    <a:ext uri="{FF2B5EF4-FFF2-40B4-BE49-F238E27FC236}">
                      <a16:creationId xmlns:a16="http://schemas.microsoft.com/office/drawing/2014/main" id="{9A75CA8B-F1AD-49E8-B7C1-FADCE0DD2E6D}"/>
                    </a:ext>
                  </a:extLst>
                </p:cNvPr>
                <p:cNvPicPr/>
                <p:nvPr/>
              </p:nvPicPr>
              <p:blipFill>
                <a:blip r:embed="rId178"/>
                <a:stretch>
                  <a:fillRect/>
                </a:stretch>
              </p:blipFill>
              <p:spPr>
                <a:xfrm>
                  <a:off x="2444122" y="1139072"/>
                  <a:ext cx="98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6918" name="Freihand 36917">
                  <a:extLst>
                    <a:ext uri="{FF2B5EF4-FFF2-40B4-BE49-F238E27FC236}">
                      <a16:creationId xmlns:a16="http://schemas.microsoft.com/office/drawing/2014/main" id="{892A6025-BB39-4922-95E4-284CD45BDA03}"/>
                    </a:ext>
                  </a:extLst>
                </p14:cNvPr>
                <p14:cNvContentPartPr/>
                <p14:nvPr/>
              </p14:nvContentPartPr>
              <p14:xfrm>
                <a:off x="2562562" y="1163552"/>
                <a:ext cx="178560" cy="71280"/>
              </p14:xfrm>
            </p:contentPart>
          </mc:Choice>
          <mc:Fallback xmlns="">
            <p:pic>
              <p:nvPicPr>
                <p:cNvPr id="36918" name="Freihand 36917">
                  <a:extLst>
                    <a:ext uri="{FF2B5EF4-FFF2-40B4-BE49-F238E27FC236}">
                      <a16:creationId xmlns:a16="http://schemas.microsoft.com/office/drawing/2014/main" id="{892A6025-BB39-4922-95E4-284CD45BDA03}"/>
                    </a:ext>
                  </a:extLst>
                </p:cNvPr>
                <p:cNvPicPr/>
                <p:nvPr/>
              </p:nvPicPr>
              <p:blipFill>
                <a:blip r:embed="rId180"/>
                <a:stretch>
                  <a:fillRect/>
                </a:stretch>
              </p:blipFill>
              <p:spPr>
                <a:xfrm>
                  <a:off x="2558242" y="1159232"/>
                  <a:ext cx="187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6919" name="Freihand 36918">
                  <a:extLst>
                    <a:ext uri="{FF2B5EF4-FFF2-40B4-BE49-F238E27FC236}">
                      <a16:creationId xmlns:a16="http://schemas.microsoft.com/office/drawing/2014/main" id="{06635FF8-D42F-45F3-A4B6-9F49DE4D75C4}"/>
                    </a:ext>
                  </a:extLst>
                </p14:cNvPr>
                <p14:cNvContentPartPr/>
                <p14:nvPr/>
              </p14:nvContentPartPr>
              <p14:xfrm>
                <a:off x="2673802" y="1090832"/>
                <a:ext cx="360" cy="360"/>
              </p14:xfrm>
            </p:contentPart>
          </mc:Choice>
          <mc:Fallback xmlns="">
            <p:pic>
              <p:nvPicPr>
                <p:cNvPr id="36919" name="Freihand 36918">
                  <a:extLst>
                    <a:ext uri="{FF2B5EF4-FFF2-40B4-BE49-F238E27FC236}">
                      <a16:creationId xmlns:a16="http://schemas.microsoft.com/office/drawing/2014/main" id="{06635FF8-D42F-45F3-A4B6-9F49DE4D75C4}"/>
                    </a:ext>
                  </a:extLst>
                </p:cNvPr>
                <p:cNvPicPr/>
                <p:nvPr/>
              </p:nvPicPr>
              <p:blipFill>
                <a:blip r:embed="rId7"/>
                <a:stretch>
                  <a:fillRect/>
                </a:stretch>
              </p:blipFill>
              <p:spPr>
                <a:xfrm>
                  <a:off x="2669482" y="1086512"/>
                  <a:ext cx="9000" cy="9000"/>
                </a:xfrm>
                <a:prstGeom prst="rect">
                  <a:avLst/>
                </a:prstGeom>
              </p:spPr>
            </p:pic>
          </mc:Fallback>
        </mc:AlternateContent>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 name="Gruppieren 1">
            <a:extLst>
              <a:ext uri="{FF2B5EF4-FFF2-40B4-BE49-F238E27FC236}">
                <a16:creationId xmlns:a16="http://schemas.microsoft.com/office/drawing/2014/main" id="{5ED015DE-745F-4D81-B633-1766D229E583}"/>
              </a:ext>
            </a:extLst>
          </p:cNvPr>
          <p:cNvGrpSpPr/>
          <p:nvPr/>
        </p:nvGrpSpPr>
        <p:grpSpPr>
          <a:xfrm>
            <a:off x="7990914" y="112295"/>
            <a:ext cx="3528279" cy="1736100"/>
            <a:chOff x="7990914" y="112295"/>
            <a:chExt cx="3528279" cy="1736100"/>
          </a:xfrm>
        </p:grpSpPr>
        <p:pic>
          <p:nvPicPr>
            <p:cNvPr id="5" name="Grafik 4">
              <a:extLst>
                <a:ext uri="{FF2B5EF4-FFF2-40B4-BE49-F238E27FC236}">
                  <a16:creationId xmlns:a16="http://schemas.microsoft.com/office/drawing/2014/main" id="{065821CF-DFA3-4D10-84F7-4B4370541201}"/>
                </a:ext>
              </a:extLst>
            </p:cNvPr>
            <p:cNvPicPr>
              <a:picLocks noChangeAspect="1"/>
            </p:cNvPicPr>
            <p:nvPr/>
          </p:nvPicPr>
          <p:blipFill>
            <a:blip r:embed="rId3"/>
            <a:stretch>
              <a:fillRect/>
            </a:stretch>
          </p:blipFill>
          <p:spPr>
            <a:xfrm>
              <a:off x="7990914" y="112295"/>
              <a:ext cx="3528279" cy="1736100"/>
            </a:xfrm>
            <a:prstGeom prst="rect">
              <a:avLst/>
            </a:prstGeom>
          </p:spPr>
        </p:pic>
        <p:grpSp>
          <p:nvGrpSpPr>
            <p:cNvPr id="6" name="Gruppieren 5">
              <a:extLst>
                <a:ext uri="{FF2B5EF4-FFF2-40B4-BE49-F238E27FC236}">
                  <a16:creationId xmlns:a16="http://schemas.microsoft.com/office/drawing/2014/main" id="{E2DBD1A0-83A7-4B6F-A754-A15230EC3DC5}"/>
                </a:ext>
              </a:extLst>
            </p:cNvPr>
            <p:cNvGrpSpPr/>
            <p:nvPr/>
          </p:nvGrpSpPr>
          <p:grpSpPr>
            <a:xfrm>
              <a:off x="8093962" y="1168570"/>
              <a:ext cx="2346840" cy="226440"/>
              <a:chOff x="394282" y="1090832"/>
              <a:chExt cx="2346840" cy="226440"/>
            </a:xfrm>
          </p:grpSpPr>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715ECC64-CD03-4B5D-93A0-8A7A591F23EB}"/>
                      </a:ext>
                    </a:extLst>
                  </p14:cNvPr>
                  <p14:cNvContentPartPr/>
                  <p14:nvPr/>
                </p14:nvContentPartPr>
                <p14:xfrm>
                  <a:off x="394282" y="1184072"/>
                  <a:ext cx="82800" cy="99000"/>
                </p14:xfrm>
              </p:contentPart>
            </mc:Choice>
            <mc:Fallback xmlns="">
              <p:pic>
                <p:nvPicPr>
                  <p:cNvPr id="7" name="Freihand 6">
                    <a:extLst>
                      <a:ext uri="{FF2B5EF4-FFF2-40B4-BE49-F238E27FC236}">
                        <a16:creationId xmlns:a16="http://schemas.microsoft.com/office/drawing/2014/main" id="{715ECC64-CD03-4B5D-93A0-8A7A591F23EB}"/>
                      </a:ext>
                    </a:extLst>
                  </p:cNvPr>
                  <p:cNvPicPr/>
                  <p:nvPr/>
                </p:nvPicPr>
                <p:blipFill>
                  <a:blip r:embed="rId5"/>
                  <a:stretch>
                    <a:fillRect/>
                  </a:stretch>
                </p:blipFill>
                <p:spPr>
                  <a:xfrm>
                    <a:off x="389962" y="1179752"/>
                    <a:ext cx="91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424856D5-29CD-4007-B037-A6D2D8D7A515}"/>
                      </a:ext>
                    </a:extLst>
                  </p14:cNvPr>
                  <p14:cNvContentPartPr/>
                  <p14:nvPr/>
                </p14:nvContentPartPr>
                <p14:xfrm>
                  <a:off x="550882" y="1251392"/>
                  <a:ext cx="360" cy="360"/>
                </p14:xfrm>
              </p:contentPart>
            </mc:Choice>
            <mc:Fallback xmlns="">
              <p:pic>
                <p:nvPicPr>
                  <p:cNvPr id="8" name="Freihand 7">
                    <a:extLst>
                      <a:ext uri="{FF2B5EF4-FFF2-40B4-BE49-F238E27FC236}">
                        <a16:creationId xmlns:a16="http://schemas.microsoft.com/office/drawing/2014/main" id="{424856D5-29CD-4007-B037-A6D2D8D7A515}"/>
                      </a:ext>
                    </a:extLst>
                  </p:cNvPr>
                  <p:cNvPicPr/>
                  <p:nvPr/>
                </p:nvPicPr>
                <p:blipFill>
                  <a:blip r:embed="rId7"/>
                  <a:stretch>
                    <a:fillRect/>
                  </a:stretch>
                </p:blipFill>
                <p:spPr>
                  <a:xfrm>
                    <a:off x="546562" y="1247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2CE8E05A-B9EB-40FA-A1CF-A010E54032A2}"/>
                      </a:ext>
                    </a:extLst>
                  </p14:cNvPr>
                  <p14:cNvContentPartPr/>
                  <p14:nvPr/>
                </p14:nvContentPartPr>
                <p14:xfrm>
                  <a:off x="622882" y="1200992"/>
                  <a:ext cx="5400" cy="59760"/>
                </p14:xfrm>
              </p:contentPart>
            </mc:Choice>
            <mc:Fallback xmlns="">
              <p:pic>
                <p:nvPicPr>
                  <p:cNvPr id="9" name="Freihand 8">
                    <a:extLst>
                      <a:ext uri="{FF2B5EF4-FFF2-40B4-BE49-F238E27FC236}">
                        <a16:creationId xmlns:a16="http://schemas.microsoft.com/office/drawing/2014/main" id="{2CE8E05A-B9EB-40FA-A1CF-A010E54032A2}"/>
                      </a:ext>
                    </a:extLst>
                  </p:cNvPr>
                  <p:cNvPicPr/>
                  <p:nvPr/>
                </p:nvPicPr>
                <p:blipFill>
                  <a:blip r:embed="rId9"/>
                  <a:stretch>
                    <a:fillRect/>
                  </a:stretch>
                </p:blipFill>
                <p:spPr>
                  <a:xfrm>
                    <a:off x="618562" y="1196672"/>
                    <a:ext cx="14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0A8D9A3B-5957-438E-92F7-B1EAADC9EE09}"/>
                      </a:ext>
                    </a:extLst>
                  </p14:cNvPr>
                  <p14:cNvContentPartPr/>
                  <p14:nvPr/>
                </p14:nvContentPartPr>
                <p14:xfrm>
                  <a:off x="614602" y="1180112"/>
                  <a:ext cx="78840" cy="6840"/>
                </p14:xfrm>
              </p:contentPart>
            </mc:Choice>
            <mc:Fallback xmlns="">
              <p:pic>
                <p:nvPicPr>
                  <p:cNvPr id="10" name="Freihand 9">
                    <a:extLst>
                      <a:ext uri="{FF2B5EF4-FFF2-40B4-BE49-F238E27FC236}">
                        <a16:creationId xmlns:a16="http://schemas.microsoft.com/office/drawing/2014/main" id="{0A8D9A3B-5957-438E-92F7-B1EAADC9EE09}"/>
                      </a:ext>
                    </a:extLst>
                  </p:cNvPr>
                  <p:cNvPicPr/>
                  <p:nvPr/>
                </p:nvPicPr>
                <p:blipFill>
                  <a:blip r:embed="rId11"/>
                  <a:stretch>
                    <a:fillRect/>
                  </a:stretch>
                </p:blipFill>
                <p:spPr>
                  <a:xfrm>
                    <a:off x="610282" y="1175792"/>
                    <a:ext cx="87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0AC2F3A9-411E-43A6-90BE-5AB874A97A49}"/>
                      </a:ext>
                    </a:extLst>
                  </p14:cNvPr>
                  <p14:cNvContentPartPr/>
                  <p14:nvPr/>
                </p14:nvContentPartPr>
                <p14:xfrm>
                  <a:off x="625042" y="1206392"/>
                  <a:ext cx="84600" cy="60480"/>
                </p14:xfrm>
              </p:contentPart>
            </mc:Choice>
            <mc:Fallback xmlns="">
              <p:pic>
                <p:nvPicPr>
                  <p:cNvPr id="11" name="Freihand 10">
                    <a:extLst>
                      <a:ext uri="{FF2B5EF4-FFF2-40B4-BE49-F238E27FC236}">
                        <a16:creationId xmlns:a16="http://schemas.microsoft.com/office/drawing/2014/main" id="{0AC2F3A9-411E-43A6-90BE-5AB874A97A49}"/>
                      </a:ext>
                    </a:extLst>
                  </p:cNvPr>
                  <p:cNvPicPr/>
                  <p:nvPr/>
                </p:nvPicPr>
                <p:blipFill>
                  <a:blip r:embed="rId13"/>
                  <a:stretch>
                    <a:fillRect/>
                  </a:stretch>
                </p:blipFill>
                <p:spPr>
                  <a:xfrm>
                    <a:off x="620722" y="1202072"/>
                    <a:ext cx="93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86147F09-5221-43F8-91D0-A8BD3236800C}"/>
                      </a:ext>
                    </a:extLst>
                  </p14:cNvPr>
                  <p14:cNvContentPartPr/>
                  <p14:nvPr/>
                </p14:nvContentPartPr>
                <p14:xfrm>
                  <a:off x="795322" y="1167872"/>
                  <a:ext cx="124560" cy="102960"/>
                </p14:xfrm>
              </p:contentPart>
            </mc:Choice>
            <mc:Fallback xmlns="">
              <p:pic>
                <p:nvPicPr>
                  <p:cNvPr id="12" name="Freihand 11">
                    <a:extLst>
                      <a:ext uri="{FF2B5EF4-FFF2-40B4-BE49-F238E27FC236}">
                        <a16:creationId xmlns:a16="http://schemas.microsoft.com/office/drawing/2014/main" id="{86147F09-5221-43F8-91D0-A8BD3236800C}"/>
                      </a:ext>
                    </a:extLst>
                  </p:cNvPr>
                  <p:cNvPicPr/>
                  <p:nvPr/>
                </p:nvPicPr>
                <p:blipFill>
                  <a:blip r:embed="rId15"/>
                  <a:stretch>
                    <a:fillRect/>
                  </a:stretch>
                </p:blipFill>
                <p:spPr>
                  <a:xfrm>
                    <a:off x="791002" y="1163552"/>
                    <a:ext cx="133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4A3F592D-E96C-4768-9ED1-2CE297AAA250}"/>
                      </a:ext>
                    </a:extLst>
                  </p14:cNvPr>
                  <p14:cNvContentPartPr/>
                  <p14:nvPr/>
                </p14:nvContentPartPr>
                <p14:xfrm>
                  <a:off x="855802" y="1241672"/>
                  <a:ext cx="58320" cy="16920"/>
                </p14:xfrm>
              </p:contentPart>
            </mc:Choice>
            <mc:Fallback xmlns="">
              <p:pic>
                <p:nvPicPr>
                  <p:cNvPr id="13" name="Freihand 12">
                    <a:extLst>
                      <a:ext uri="{FF2B5EF4-FFF2-40B4-BE49-F238E27FC236}">
                        <a16:creationId xmlns:a16="http://schemas.microsoft.com/office/drawing/2014/main" id="{4A3F592D-E96C-4768-9ED1-2CE297AAA250}"/>
                      </a:ext>
                    </a:extLst>
                  </p:cNvPr>
                  <p:cNvPicPr/>
                  <p:nvPr/>
                </p:nvPicPr>
                <p:blipFill>
                  <a:blip r:embed="rId17"/>
                  <a:stretch>
                    <a:fillRect/>
                  </a:stretch>
                </p:blipFill>
                <p:spPr>
                  <a:xfrm>
                    <a:off x="851482" y="1237352"/>
                    <a:ext cx="66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7871DAC9-A2EE-4C83-B75C-E6F54681E655}"/>
                      </a:ext>
                    </a:extLst>
                  </p14:cNvPr>
                  <p14:cNvContentPartPr/>
                  <p14:nvPr/>
                </p14:nvContentPartPr>
                <p14:xfrm>
                  <a:off x="918442" y="1169672"/>
                  <a:ext cx="263520" cy="147600"/>
                </p14:xfrm>
              </p:contentPart>
            </mc:Choice>
            <mc:Fallback xmlns="">
              <p:pic>
                <p:nvPicPr>
                  <p:cNvPr id="14" name="Freihand 13">
                    <a:extLst>
                      <a:ext uri="{FF2B5EF4-FFF2-40B4-BE49-F238E27FC236}">
                        <a16:creationId xmlns:a16="http://schemas.microsoft.com/office/drawing/2014/main" id="{7871DAC9-A2EE-4C83-B75C-E6F54681E655}"/>
                      </a:ext>
                    </a:extLst>
                  </p:cNvPr>
                  <p:cNvPicPr/>
                  <p:nvPr/>
                </p:nvPicPr>
                <p:blipFill>
                  <a:blip r:embed="rId19"/>
                  <a:stretch>
                    <a:fillRect/>
                  </a:stretch>
                </p:blipFill>
                <p:spPr>
                  <a:xfrm>
                    <a:off x="914122" y="1165352"/>
                    <a:ext cx="272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87FA298F-F882-4759-900A-28F312CF59F8}"/>
                      </a:ext>
                    </a:extLst>
                  </p14:cNvPr>
                  <p14:cNvContentPartPr/>
                  <p14:nvPr/>
                </p14:nvContentPartPr>
                <p14:xfrm>
                  <a:off x="1344322" y="1108112"/>
                  <a:ext cx="223560" cy="184680"/>
                </p14:xfrm>
              </p:contentPart>
            </mc:Choice>
            <mc:Fallback xmlns="">
              <p:pic>
                <p:nvPicPr>
                  <p:cNvPr id="15" name="Freihand 14">
                    <a:extLst>
                      <a:ext uri="{FF2B5EF4-FFF2-40B4-BE49-F238E27FC236}">
                        <a16:creationId xmlns:a16="http://schemas.microsoft.com/office/drawing/2014/main" id="{87FA298F-F882-4759-900A-28F312CF59F8}"/>
                      </a:ext>
                    </a:extLst>
                  </p:cNvPr>
                  <p:cNvPicPr/>
                  <p:nvPr/>
                </p:nvPicPr>
                <p:blipFill>
                  <a:blip r:embed="rId21"/>
                  <a:stretch>
                    <a:fillRect/>
                  </a:stretch>
                </p:blipFill>
                <p:spPr>
                  <a:xfrm>
                    <a:off x="1340002" y="1103792"/>
                    <a:ext cx="2322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151A72AC-CB80-4927-BA88-B424FB193361}"/>
                      </a:ext>
                    </a:extLst>
                  </p14:cNvPr>
                  <p14:cNvContentPartPr/>
                  <p14:nvPr/>
                </p14:nvContentPartPr>
                <p14:xfrm>
                  <a:off x="1467442" y="1141952"/>
                  <a:ext cx="33840" cy="16560"/>
                </p14:xfrm>
              </p:contentPart>
            </mc:Choice>
            <mc:Fallback xmlns="">
              <p:pic>
                <p:nvPicPr>
                  <p:cNvPr id="16" name="Freihand 15">
                    <a:extLst>
                      <a:ext uri="{FF2B5EF4-FFF2-40B4-BE49-F238E27FC236}">
                        <a16:creationId xmlns:a16="http://schemas.microsoft.com/office/drawing/2014/main" id="{151A72AC-CB80-4927-BA88-B424FB193361}"/>
                      </a:ext>
                    </a:extLst>
                  </p:cNvPr>
                  <p:cNvPicPr/>
                  <p:nvPr/>
                </p:nvPicPr>
                <p:blipFill>
                  <a:blip r:embed="rId23"/>
                  <a:stretch>
                    <a:fillRect/>
                  </a:stretch>
                </p:blipFill>
                <p:spPr>
                  <a:xfrm>
                    <a:off x="1463122" y="1137632"/>
                    <a:ext cx="42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1AABCE97-DC09-4364-BABF-053FDD769E46}"/>
                      </a:ext>
                    </a:extLst>
                  </p14:cNvPr>
                  <p14:cNvContentPartPr/>
                  <p14:nvPr/>
                </p14:nvContentPartPr>
                <p14:xfrm>
                  <a:off x="1673722" y="1154192"/>
                  <a:ext cx="114120" cy="101880"/>
                </p14:xfrm>
              </p:contentPart>
            </mc:Choice>
            <mc:Fallback xmlns="">
              <p:pic>
                <p:nvPicPr>
                  <p:cNvPr id="17" name="Freihand 16">
                    <a:extLst>
                      <a:ext uri="{FF2B5EF4-FFF2-40B4-BE49-F238E27FC236}">
                        <a16:creationId xmlns:a16="http://schemas.microsoft.com/office/drawing/2014/main" id="{1AABCE97-DC09-4364-BABF-053FDD769E46}"/>
                      </a:ext>
                    </a:extLst>
                  </p:cNvPr>
                  <p:cNvPicPr/>
                  <p:nvPr/>
                </p:nvPicPr>
                <p:blipFill>
                  <a:blip r:embed="rId25"/>
                  <a:stretch>
                    <a:fillRect/>
                  </a:stretch>
                </p:blipFill>
                <p:spPr>
                  <a:xfrm>
                    <a:off x="1669402" y="1149872"/>
                    <a:ext cx="122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0084EA7A-75E7-442D-8104-908A3797D92D}"/>
                      </a:ext>
                    </a:extLst>
                  </p14:cNvPr>
                  <p14:cNvContentPartPr/>
                  <p14:nvPr/>
                </p14:nvContentPartPr>
                <p14:xfrm>
                  <a:off x="1829242" y="1160312"/>
                  <a:ext cx="97200" cy="108720"/>
                </p14:xfrm>
              </p:contentPart>
            </mc:Choice>
            <mc:Fallback xmlns="">
              <p:pic>
                <p:nvPicPr>
                  <p:cNvPr id="18" name="Freihand 17">
                    <a:extLst>
                      <a:ext uri="{FF2B5EF4-FFF2-40B4-BE49-F238E27FC236}">
                        <a16:creationId xmlns:a16="http://schemas.microsoft.com/office/drawing/2014/main" id="{0084EA7A-75E7-442D-8104-908A3797D92D}"/>
                      </a:ext>
                    </a:extLst>
                  </p:cNvPr>
                  <p:cNvPicPr/>
                  <p:nvPr/>
                </p:nvPicPr>
                <p:blipFill>
                  <a:blip r:embed="rId27"/>
                  <a:stretch>
                    <a:fillRect/>
                  </a:stretch>
                </p:blipFill>
                <p:spPr>
                  <a:xfrm>
                    <a:off x="1824922" y="1155992"/>
                    <a:ext cx="105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57A23B51-77D1-4E88-8519-06E6C615D630}"/>
                      </a:ext>
                    </a:extLst>
                  </p14:cNvPr>
                  <p14:cNvContentPartPr/>
                  <p14:nvPr/>
                </p14:nvContentPartPr>
                <p14:xfrm>
                  <a:off x="1954162" y="1183712"/>
                  <a:ext cx="19080" cy="70200"/>
                </p14:xfrm>
              </p:contentPart>
            </mc:Choice>
            <mc:Fallback xmlns="">
              <p:pic>
                <p:nvPicPr>
                  <p:cNvPr id="19" name="Freihand 18">
                    <a:extLst>
                      <a:ext uri="{FF2B5EF4-FFF2-40B4-BE49-F238E27FC236}">
                        <a16:creationId xmlns:a16="http://schemas.microsoft.com/office/drawing/2014/main" id="{57A23B51-77D1-4E88-8519-06E6C615D630}"/>
                      </a:ext>
                    </a:extLst>
                  </p:cNvPr>
                  <p:cNvPicPr/>
                  <p:nvPr/>
                </p:nvPicPr>
                <p:blipFill>
                  <a:blip r:embed="rId29"/>
                  <a:stretch>
                    <a:fillRect/>
                  </a:stretch>
                </p:blipFill>
                <p:spPr>
                  <a:xfrm>
                    <a:off x="1949842" y="1179392"/>
                    <a:ext cx="27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00DB0D93-9F3D-4C0A-A3EC-14C176236FF5}"/>
                      </a:ext>
                    </a:extLst>
                  </p14:cNvPr>
                  <p14:cNvContentPartPr/>
                  <p14:nvPr/>
                </p14:nvContentPartPr>
                <p14:xfrm>
                  <a:off x="1955242" y="1158872"/>
                  <a:ext cx="97920" cy="50400"/>
                </p14:xfrm>
              </p:contentPart>
            </mc:Choice>
            <mc:Fallback xmlns="">
              <p:pic>
                <p:nvPicPr>
                  <p:cNvPr id="20" name="Freihand 19">
                    <a:extLst>
                      <a:ext uri="{FF2B5EF4-FFF2-40B4-BE49-F238E27FC236}">
                        <a16:creationId xmlns:a16="http://schemas.microsoft.com/office/drawing/2014/main" id="{00DB0D93-9F3D-4C0A-A3EC-14C176236FF5}"/>
                      </a:ext>
                    </a:extLst>
                  </p:cNvPr>
                  <p:cNvPicPr/>
                  <p:nvPr/>
                </p:nvPicPr>
                <p:blipFill>
                  <a:blip r:embed="rId31"/>
                  <a:stretch>
                    <a:fillRect/>
                  </a:stretch>
                </p:blipFill>
                <p:spPr>
                  <a:xfrm>
                    <a:off x="1950922" y="1154552"/>
                    <a:ext cx="106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9772B419-1642-429A-A12A-08017051EDC8}"/>
                      </a:ext>
                    </a:extLst>
                  </p14:cNvPr>
                  <p14:cNvContentPartPr/>
                  <p14:nvPr/>
                </p14:nvContentPartPr>
                <p14:xfrm>
                  <a:off x="1934722" y="1253552"/>
                  <a:ext cx="104400" cy="25200"/>
                </p14:xfrm>
              </p:contentPart>
            </mc:Choice>
            <mc:Fallback xmlns="">
              <p:pic>
                <p:nvPicPr>
                  <p:cNvPr id="22" name="Freihand 21">
                    <a:extLst>
                      <a:ext uri="{FF2B5EF4-FFF2-40B4-BE49-F238E27FC236}">
                        <a16:creationId xmlns:a16="http://schemas.microsoft.com/office/drawing/2014/main" id="{9772B419-1642-429A-A12A-08017051EDC8}"/>
                      </a:ext>
                    </a:extLst>
                  </p:cNvPr>
                  <p:cNvPicPr/>
                  <p:nvPr/>
                </p:nvPicPr>
                <p:blipFill>
                  <a:blip r:embed="rId33"/>
                  <a:stretch>
                    <a:fillRect/>
                  </a:stretch>
                </p:blipFill>
                <p:spPr>
                  <a:xfrm>
                    <a:off x="1930402" y="1249232"/>
                    <a:ext cx="113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679A46DE-E0C7-44B2-8018-F71220A8F607}"/>
                      </a:ext>
                    </a:extLst>
                  </p14:cNvPr>
                  <p14:cNvContentPartPr/>
                  <p14:nvPr/>
                </p14:nvContentPartPr>
                <p14:xfrm>
                  <a:off x="2146042" y="1150952"/>
                  <a:ext cx="84960" cy="119520"/>
                </p14:xfrm>
              </p:contentPart>
            </mc:Choice>
            <mc:Fallback xmlns="">
              <p:pic>
                <p:nvPicPr>
                  <p:cNvPr id="23" name="Freihand 22">
                    <a:extLst>
                      <a:ext uri="{FF2B5EF4-FFF2-40B4-BE49-F238E27FC236}">
                        <a16:creationId xmlns:a16="http://schemas.microsoft.com/office/drawing/2014/main" id="{679A46DE-E0C7-44B2-8018-F71220A8F607}"/>
                      </a:ext>
                    </a:extLst>
                  </p:cNvPr>
                  <p:cNvPicPr/>
                  <p:nvPr/>
                </p:nvPicPr>
                <p:blipFill>
                  <a:blip r:embed="rId35"/>
                  <a:stretch>
                    <a:fillRect/>
                  </a:stretch>
                </p:blipFill>
                <p:spPr>
                  <a:xfrm>
                    <a:off x="2141722" y="1146632"/>
                    <a:ext cx="93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CB531EA2-A2F8-4B10-913C-D8CB706927A0}"/>
                      </a:ext>
                    </a:extLst>
                  </p14:cNvPr>
                  <p14:cNvContentPartPr/>
                  <p14:nvPr/>
                </p14:nvContentPartPr>
                <p14:xfrm>
                  <a:off x="2227762" y="1196672"/>
                  <a:ext cx="154440" cy="59760"/>
                </p14:xfrm>
              </p:contentPart>
            </mc:Choice>
            <mc:Fallback xmlns="">
              <p:pic>
                <p:nvPicPr>
                  <p:cNvPr id="24" name="Freihand 23">
                    <a:extLst>
                      <a:ext uri="{FF2B5EF4-FFF2-40B4-BE49-F238E27FC236}">
                        <a16:creationId xmlns:a16="http://schemas.microsoft.com/office/drawing/2014/main" id="{CB531EA2-A2F8-4B10-913C-D8CB706927A0}"/>
                      </a:ext>
                    </a:extLst>
                  </p:cNvPr>
                  <p:cNvPicPr/>
                  <p:nvPr/>
                </p:nvPicPr>
                <p:blipFill>
                  <a:blip r:embed="rId37"/>
                  <a:stretch>
                    <a:fillRect/>
                  </a:stretch>
                </p:blipFill>
                <p:spPr>
                  <a:xfrm>
                    <a:off x="2223442" y="1192352"/>
                    <a:ext cx="163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D871915A-5776-41B3-BD6D-BD685C58D364}"/>
                      </a:ext>
                    </a:extLst>
                  </p14:cNvPr>
                  <p14:cNvContentPartPr/>
                  <p14:nvPr/>
                </p14:nvContentPartPr>
                <p14:xfrm>
                  <a:off x="2362762" y="1150232"/>
                  <a:ext cx="360" cy="360"/>
                </p14:xfrm>
              </p:contentPart>
            </mc:Choice>
            <mc:Fallback xmlns="">
              <p:pic>
                <p:nvPicPr>
                  <p:cNvPr id="25" name="Freihand 24">
                    <a:extLst>
                      <a:ext uri="{FF2B5EF4-FFF2-40B4-BE49-F238E27FC236}">
                        <a16:creationId xmlns:a16="http://schemas.microsoft.com/office/drawing/2014/main" id="{D871915A-5776-41B3-BD6D-BD685C58D364}"/>
                      </a:ext>
                    </a:extLst>
                  </p:cNvPr>
                  <p:cNvPicPr/>
                  <p:nvPr/>
                </p:nvPicPr>
                <p:blipFill>
                  <a:blip r:embed="rId7"/>
                  <a:stretch>
                    <a:fillRect/>
                  </a:stretch>
                </p:blipFill>
                <p:spPr>
                  <a:xfrm>
                    <a:off x="2358442" y="1145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A805B9F0-4EDB-4415-B4E6-B4D738F28758}"/>
                      </a:ext>
                    </a:extLst>
                  </p14:cNvPr>
                  <p14:cNvContentPartPr/>
                  <p14:nvPr/>
                </p14:nvContentPartPr>
                <p14:xfrm>
                  <a:off x="2450242" y="1140152"/>
                  <a:ext cx="37080" cy="96840"/>
                </p14:xfrm>
              </p:contentPart>
            </mc:Choice>
            <mc:Fallback xmlns="">
              <p:pic>
                <p:nvPicPr>
                  <p:cNvPr id="26" name="Freihand 25">
                    <a:extLst>
                      <a:ext uri="{FF2B5EF4-FFF2-40B4-BE49-F238E27FC236}">
                        <a16:creationId xmlns:a16="http://schemas.microsoft.com/office/drawing/2014/main" id="{A805B9F0-4EDB-4415-B4E6-B4D738F28758}"/>
                      </a:ext>
                    </a:extLst>
                  </p:cNvPr>
                  <p:cNvPicPr/>
                  <p:nvPr/>
                </p:nvPicPr>
                <p:blipFill>
                  <a:blip r:embed="rId40"/>
                  <a:stretch>
                    <a:fillRect/>
                  </a:stretch>
                </p:blipFill>
                <p:spPr>
                  <a:xfrm>
                    <a:off x="2445922" y="1135832"/>
                    <a:ext cx="45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C3DA0A71-5917-4E72-A837-F7E2339D10BA}"/>
                      </a:ext>
                    </a:extLst>
                  </p14:cNvPr>
                  <p14:cNvContentPartPr/>
                  <p14:nvPr/>
                </p14:nvContentPartPr>
                <p14:xfrm>
                  <a:off x="2448442" y="1143392"/>
                  <a:ext cx="89640" cy="117360"/>
                </p14:xfrm>
              </p:contentPart>
            </mc:Choice>
            <mc:Fallback xmlns="">
              <p:pic>
                <p:nvPicPr>
                  <p:cNvPr id="27" name="Freihand 26">
                    <a:extLst>
                      <a:ext uri="{FF2B5EF4-FFF2-40B4-BE49-F238E27FC236}">
                        <a16:creationId xmlns:a16="http://schemas.microsoft.com/office/drawing/2014/main" id="{C3DA0A71-5917-4E72-A837-F7E2339D10BA}"/>
                      </a:ext>
                    </a:extLst>
                  </p:cNvPr>
                  <p:cNvPicPr/>
                  <p:nvPr/>
                </p:nvPicPr>
                <p:blipFill>
                  <a:blip r:embed="rId42"/>
                  <a:stretch>
                    <a:fillRect/>
                  </a:stretch>
                </p:blipFill>
                <p:spPr>
                  <a:xfrm>
                    <a:off x="2444122" y="1139072"/>
                    <a:ext cx="98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CF5F08AC-F252-40D5-96A6-F6C0FD4AA11B}"/>
                      </a:ext>
                    </a:extLst>
                  </p14:cNvPr>
                  <p14:cNvContentPartPr/>
                  <p14:nvPr/>
                </p14:nvContentPartPr>
                <p14:xfrm>
                  <a:off x="2562562" y="1163552"/>
                  <a:ext cx="178560" cy="71280"/>
                </p14:xfrm>
              </p:contentPart>
            </mc:Choice>
            <mc:Fallback xmlns="">
              <p:pic>
                <p:nvPicPr>
                  <p:cNvPr id="28" name="Freihand 27">
                    <a:extLst>
                      <a:ext uri="{FF2B5EF4-FFF2-40B4-BE49-F238E27FC236}">
                        <a16:creationId xmlns:a16="http://schemas.microsoft.com/office/drawing/2014/main" id="{CF5F08AC-F252-40D5-96A6-F6C0FD4AA11B}"/>
                      </a:ext>
                    </a:extLst>
                  </p:cNvPr>
                  <p:cNvPicPr/>
                  <p:nvPr/>
                </p:nvPicPr>
                <p:blipFill>
                  <a:blip r:embed="rId44"/>
                  <a:stretch>
                    <a:fillRect/>
                  </a:stretch>
                </p:blipFill>
                <p:spPr>
                  <a:xfrm>
                    <a:off x="2558242" y="1159232"/>
                    <a:ext cx="187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054114B4-08A1-4E39-B585-164D8C52A0E4}"/>
                      </a:ext>
                    </a:extLst>
                  </p14:cNvPr>
                  <p14:cNvContentPartPr/>
                  <p14:nvPr/>
                </p14:nvContentPartPr>
                <p14:xfrm>
                  <a:off x="2673802" y="1090832"/>
                  <a:ext cx="360" cy="360"/>
                </p14:xfrm>
              </p:contentPart>
            </mc:Choice>
            <mc:Fallback xmlns="">
              <p:pic>
                <p:nvPicPr>
                  <p:cNvPr id="29" name="Freihand 28">
                    <a:extLst>
                      <a:ext uri="{FF2B5EF4-FFF2-40B4-BE49-F238E27FC236}">
                        <a16:creationId xmlns:a16="http://schemas.microsoft.com/office/drawing/2014/main" id="{054114B4-08A1-4E39-B585-164D8C52A0E4}"/>
                      </a:ext>
                    </a:extLst>
                  </p:cNvPr>
                  <p:cNvPicPr/>
                  <p:nvPr/>
                </p:nvPicPr>
                <p:blipFill>
                  <a:blip r:embed="rId7"/>
                  <a:stretch>
                    <a:fillRect/>
                  </a:stretch>
                </p:blipFill>
                <p:spPr>
                  <a:xfrm>
                    <a:off x="2669482" y="1086512"/>
                    <a:ext cx="9000" cy="9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46">
            <p14:nvContentPartPr>
              <p14:cNvPr id="3" name="Freihand 2">
                <a:extLst>
                  <a:ext uri="{FF2B5EF4-FFF2-40B4-BE49-F238E27FC236}">
                    <a16:creationId xmlns:a16="http://schemas.microsoft.com/office/drawing/2014/main" id="{1BA9F70D-34AE-484D-BDC7-48EF368983FD}"/>
                  </a:ext>
                </a:extLst>
              </p14:cNvPr>
              <p14:cNvContentPartPr/>
              <p14:nvPr/>
            </p14:nvContentPartPr>
            <p14:xfrm>
              <a:off x="9682642" y="684392"/>
              <a:ext cx="635400" cy="43200"/>
            </p14:xfrm>
          </p:contentPart>
        </mc:Choice>
        <mc:Fallback xmlns="">
          <p:pic>
            <p:nvPicPr>
              <p:cNvPr id="3" name="Freihand 2">
                <a:extLst>
                  <a:ext uri="{FF2B5EF4-FFF2-40B4-BE49-F238E27FC236}">
                    <a16:creationId xmlns:a16="http://schemas.microsoft.com/office/drawing/2014/main" id="{1BA9F70D-34AE-484D-BDC7-48EF368983FD}"/>
                  </a:ext>
                </a:extLst>
              </p:cNvPr>
              <p:cNvPicPr/>
              <p:nvPr/>
            </p:nvPicPr>
            <p:blipFill>
              <a:blip r:embed="rId47"/>
              <a:stretch>
                <a:fillRect/>
              </a:stretch>
            </p:blipFill>
            <p:spPr>
              <a:xfrm>
                <a:off x="9678322" y="680072"/>
                <a:ext cx="6440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A4FF1E96-6459-4397-84CE-583C13214BC7}"/>
                  </a:ext>
                </a:extLst>
              </p14:cNvPr>
              <p14:cNvContentPartPr/>
              <p14:nvPr/>
            </p14:nvContentPartPr>
            <p14:xfrm>
              <a:off x="10634842" y="921992"/>
              <a:ext cx="461160" cy="15840"/>
            </p14:xfrm>
          </p:contentPart>
        </mc:Choice>
        <mc:Fallback xmlns="">
          <p:pic>
            <p:nvPicPr>
              <p:cNvPr id="34" name="Freihand 33">
                <a:extLst>
                  <a:ext uri="{FF2B5EF4-FFF2-40B4-BE49-F238E27FC236}">
                    <a16:creationId xmlns:a16="http://schemas.microsoft.com/office/drawing/2014/main" id="{A4FF1E96-6459-4397-84CE-583C13214BC7}"/>
                  </a:ext>
                </a:extLst>
              </p:cNvPr>
              <p:cNvPicPr/>
              <p:nvPr/>
            </p:nvPicPr>
            <p:blipFill>
              <a:blip r:embed="rId49"/>
              <a:stretch>
                <a:fillRect/>
              </a:stretch>
            </p:blipFill>
            <p:spPr>
              <a:xfrm>
                <a:off x="10630522" y="917672"/>
                <a:ext cx="469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Freihand 39">
                <a:extLst>
                  <a:ext uri="{FF2B5EF4-FFF2-40B4-BE49-F238E27FC236}">
                    <a16:creationId xmlns:a16="http://schemas.microsoft.com/office/drawing/2014/main" id="{5B7366C7-E384-4BBF-A713-1CC3884617DA}"/>
                  </a:ext>
                </a:extLst>
              </p14:cNvPr>
              <p14:cNvContentPartPr/>
              <p14:nvPr/>
            </p14:nvContentPartPr>
            <p14:xfrm>
              <a:off x="8153722" y="971672"/>
              <a:ext cx="1532880" cy="81720"/>
            </p14:xfrm>
          </p:contentPart>
        </mc:Choice>
        <mc:Fallback xmlns="">
          <p:pic>
            <p:nvPicPr>
              <p:cNvPr id="40" name="Freihand 39">
                <a:extLst>
                  <a:ext uri="{FF2B5EF4-FFF2-40B4-BE49-F238E27FC236}">
                    <a16:creationId xmlns:a16="http://schemas.microsoft.com/office/drawing/2014/main" id="{5B7366C7-E384-4BBF-A713-1CC3884617DA}"/>
                  </a:ext>
                </a:extLst>
              </p:cNvPr>
              <p:cNvPicPr/>
              <p:nvPr/>
            </p:nvPicPr>
            <p:blipFill>
              <a:blip r:embed="rId51"/>
              <a:stretch>
                <a:fillRect/>
              </a:stretch>
            </p:blipFill>
            <p:spPr>
              <a:xfrm>
                <a:off x="8149402" y="967352"/>
                <a:ext cx="1541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6" name="Freihand 45">
                <a:extLst>
                  <a:ext uri="{FF2B5EF4-FFF2-40B4-BE49-F238E27FC236}">
                    <a16:creationId xmlns:a16="http://schemas.microsoft.com/office/drawing/2014/main" id="{9B546300-372B-4C33-A596-15C246FA0DFA}"/>
                  </a:ext>
                </a:extLst>
              </p14:cNvPr>
              <p14:cNvContentPartPr/>
              <p14:nvPr/>
            </p14:nvContentPartPr>
            <p14:xfrm>
              <a:off x="8163442" y="1135472"/>
              <a:ext cx="1761840" cy="32400"/>
            </p14:xfrm>
          </p:contentPart>
        </mc:Choice>
        <mc:Fallback xmlns="">
          <p:pic>
            <p:nvPicPr>
              <p:cNvPr id="46" name="Freihand 45">
                <a:extLst>
                  <a:ext uri="{FF2B5EF4-FFF2-40B4-BE49-F238E27FC236}">
                    <a16:creationId xmlns:a16="http://schemas.microsoft.com/office/drawing/2014/main" id="{9B546300-372B-4C33-A596-15C246FA0DFA}"/>
                  </a:ext>
                </a:extLst>
              </p:cNvPr>
              <p:cNvPicPr/>
              <p:nvPr/>
            </p:nvPicPr>
            <p:blipFill>
              <a:blip r:embed="rId53"/>
              <a:stretch>
                <a:fillRect/>
              </a:stretch>
            </p:blipFill>
            <p:spPr>
              <a:xfrm>
                <a:off x="8159122" y="1131152"/>
                <a:ext cx="1770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3" name="Freihand 52">
                <a:extLst>
                  <a:ext uri="{FF2B5EF4-FFF2-40B4-BE49-F238E27FC236}">
                    <a16:creationId xmlns:a16="http://schemas.microsoft.com/office/drawing/2014/main" id="{4BC205A1-9FB1-4CDC-AF0B-DAEAFF81BE8A}"/>
                  </a:ext>
                </a:extLst>
              </p14:cNvPr>
              <p14:cNvContentPartPr/>
              <p14:nvPr/>
            </p14:nvContentPartPr>
            <p14:xfrm>
              <a:off x="8231122" y="1258232"/>
              <a:ext cx="1557000" cy="34560"/>
            </p14:xfrm>
          </p:contentPart>
        </mc:Choice>
        <mc:Fallback xmlns="">
          <p:pic>
            <p:nvPicPr>
              <p:cNvPr id="53" name="Freihand 52">
                <a:extLst>
                  <a:ext uri="{FF2B5EF4-FFF2-40B4-BE49-F238E27FC236}">
                    <a16:creationId xmlns:a16="http://schemas.microsoft.com/office/drawing/2014/main" id="{4BC205A1-9FB1-4CDC-AF0B-DAEAFF81BE8A}"/>
                  </a:ext>
                </a:extLst>
              </p:cNvPr>
              <p:cNvPicPr/>
              <p:nvPr/>
            </p:nvPicPr>
            <p:blipFill>
              <a:blip r:embed="rId55"/>
              <a:stretch>
                <a:fillRect/>
              </a:stretch>
            </p:blipFill>
            <p:spPr>
              <a:xfrm>
                <a:off x="8226802" y="1253912"/>
                <a:ext cx="1565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4324" name="Freihand 264323">
                <a:extLst>
                  <a:ext uri="{FF2B5EF4-FFF2-40B4-BE49-F238E27FC236}">
                    <a16:creationId xmlns:a16="http://schemas.microsoft.com/office/drawing/2014/main" id="{1932DA0F-13B6-4667-ACE7-0B1AFCF366AE}"/>
                  </a:ext>
                </a:extLst>
              </p14:cNvPr>
              <p14:cNvContentPartPr/>
              <p14:nvPr/>
            </p14:nvContentPartPr>
            <p14:xfrm>
              <a:off x="4336642" y="5149832"/>
              <a:ext cx="312840" cy="288720"/>
            </p14:xfrm>
          </p:contentPart>
        </mc:Choice>
        <mc:Fallback xmlns="">
          <p:pic>
            <p:nvPicPr>
              <p:cNvPr id="264324" name="Freihand 264323">
                <a:extLst>
                  <a:ext uri="{FF2B5EF4-FFF2-40B4-BE49-F238E27FC236}">
                    <a16:creationId xmlns:a16="http://schemas.microsoft.com/office/drawing/2014/main" id="{1932DA0F-13B6-4667-ACE7-0B1AFCF366AE}"/>
                  </a:ext>
                </a:extLst>
              </p:cNvPr>
              <p:cNvPicPr/>
              <p:nvPr/>
            </p:nvPicPr>
            <p:blipFill>
              <a:blip r:embed="rId57"/>
              <a:stretch>
                <a:fillRect/>
              </a:stretch>
            </p:blipFill>
            <p:spPr>
              <a:xfrm>
                <a:off x="4332322" y="5145512"/>
                <a:ext cx="321480" cy="297360"/>
              </a:xfrm>
              <a:prstGeom prst="rect">
                <a:avLst/>
              </a:prstGeom>
            </p:spPr>
          </p:pic>
        </mc:Fallback>
      </mc:AlternateContent>
      <p:grpSp>
        <p:nvGrpSpPr>
          <p:cNvPr id="37895" name="Gruppieren 37894">
            <a:extLst>
              <a:ext uri="{FF2B5EF4-FFF2-40B4-BE49-F238E27FC236}">
                <a16:creationId xmlns:a16="http://schemas.microsoft.com/office/drawing/2014/main" id="{0C349787-18CE-4B27-8EE6-718822D77A7E}"/>
              </a:ext>
            </a:extLst>
          </p:cNvPr>
          <p:cNvGrpSpPr/>
          <p:nvPr/>
        </p:nvGrpSpPr>
        <p:grpSpPr>
          <a:xfrm>
            <a:off x="1148842" y="1690232"/>
            <a:ext cx="10187640" cy="4659840"/>
            <a:chOff x="1148842" y="1690232"/>
            <a:chExt cx="10187640" cy="4659840"/>
          </a:xfrm>
        </p:grpSpPr>
        <mc:AlternateContent xmlns:mc="http://schemas.openxmlformats.org/markup-compatibility/2006" xmlns:p14="http://schemas.microsoft.com/office/powerpoint/2010/main">
          <mc:Choice Requires="p14">
            <p:contentPart p14:bwMode="auto" r:id="rId58">
              <p14:nvContentPartPr>
                <p14:cNvPr id="4" name="Freihand 3">
                  <a:extLst>
                    <a:ext uri="{FF2B5EF4-FFF2-40B4-BE49-F238E27FC236}">
                      <a16:creationId xmlns:a16="http://schemas.microsoft.com/office/drawing/2014/main" id="{EE4B0B79-1A5F-45EE-93FC-E06552151FA7}"/>
                    </a:ext>
                  </a:extLst>
                </p14:cNvPr>
                <p14:cNvContentPartPr/>
                <p14:nvPr/>
              </p14:nvContentPartPr>
              <p14:xfrm>
                <a:off x="2657962" y="3284672"/>
                <a:ext cx="229680" cy="278280"/>
              </p14:xfrm>
            </p:contentPart>
          </mc:Choice>
          <mc:Fallback xmlns="">
            <p:pic>
              <p:nvPicPr>
                <p:cNvPr id="4" name="Freihand 3">
                  <a:extLst>
                    <a:ext uri="{FF2B5EF4-FFF2-40B4-BE49-F238E27FC236}">
                      <a16:creationId xmlns:a16="http://schemas.microsoft.com/office/drawing/2014/main" id="{EE4B0B79-1A5F-45EE-93FC-E06552151FA7}"/>
                    </a:ext>
                  </a:extLst>
                </p:cNvPr>
                <p:cNvPicPr/>
                <p:nvPr/>
              </p:nvPicPr>
              <p:blipFill>
                <a:blip r:embed="rId59"/>
                <a:stretch>
                  <a:fillRect/>
                </a:stretch>
              </p:blipFill>
              <p:spPr>
                <a:xfrm>
                  <a:off x="2653642" y="3280352"/>
                  <a:ext cx="2383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0" name="Freihand 29">
                  <a:extLst>
                    <a:ext uri="{FF2B5EF4-FFF2-40B4-BE49-F238E27FC236}">
                      <a16:creationId xmlns:a16="http://schemas.microsoft.com/office/drawing/2014/main" id="{A80C902E-EACD-4F22-BA14-E34A3BF4E6B8}"/>
                    </a:ext>
                  </a:extLst>
                </p14:cNvPr>
                <p14:cNvContentPartPr/>
                <p14:nvPr/>
              </p14:nvContentPartPr>
              <p14:xfrm>
                <a:off x="3033442" y="3167672"/>
                <a:ext cx="108360" cy="122040"/>
              </p14:xfrm>
            </p:contentPart>
          </mc:Choice>
          <mc:Fallback xmlns="">
            <p:pic>
              <p:nvPicPr>
                <p:cNvPr id="30" name="Freihand 29">
                  <a:extLst>
                    <a:ext uri="{FF2B5EF4-FFF2-40B4-BE49-F238E27FC236}">
                      <a16:creationId xmlns:a16="http://schemas.microsoft.com/office/drawing/2014/main" id="{A80C902E-EACD-4F22-BA14-E34A3BF4E6B8}"/>
                    </a:ext>
                  </a:extLst>
                </p:cNvPr>
                <p:cNvPicPr/>
                <p:nvPr/>
              </p:nvPicPr>
              <p:blipFill>
                <a:blip r:embed="rId61"/>
                <a:stretch>
                  <a:fillRect/>
                </a:stretch>
              </p:blipFill>
              <p:spPr>
                <a:xfrm>
                  <a:off x="3029122" y="3163352"/>
                  <a:ext cx="117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1" name="Freihand 30">
                  <a:extLst>
                    <a:ext uri="{FF2B5EF4-FFF2-40B4-BE49-F238E27FC236}">
                      <a16:creationId xmlns:a16="http://schemas.microsoft.com/office/drawing/2014/main" id="{831C8C3D-1AC9-45B8-BEDF-2635CB61A625}"/>
                    </a:ext>
                  </a:extLst>
                </p14:cNvPr>
                <p14:cNvContentPartPr/>
                <p14:nvPr/>
              </p14:nvContentPartPr>
              <p14:xfrm>
                <a:off x="3156562" y="3273152"/>
                <a:ext cx="23400" cy="14400"/>
              </p14:xfrm>
            </p:contentPart>
          </mc:Choice>
          <mc:Fallback xmlns="">
            <p:pic>
              <p:nvPicPr>
                <p:cNvPr id="31" name="Freihand 30">
                  <a:extLst>
                    <a:ext uri="{FF2B5EF4-FFF2-40B4-BE49-F238E27FC236}">
                      <a16:creationId xmlns:a16="http://schemas.microsoft.com/office/drawing/2014/main" id="{831C8C3D-1AC9-45B8-BEDF-2635CB61A625}"/>
                    </a:ext>
                  </a:extLst>
                </p:cNvPr>
                <p:cNvPicPr/>
                <p:nvPr/>
              </p:nvPicPr>
              <p:blipFill>
                <a:blip r:embed="rId63"/>
                <a:stretch>
                  <a:fillRect/>
                </a:stretch>
              </p:blipFill>
              <p:spPr>
                <a:xfrm>
                  <a:off x="3152242" y="3268832"/>
                  <a:ext cx="32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2" name="Freihand 31">
                  <a:extLst>
                    <a:ext uri="{FF2B5EF4-FFF2-40B4-BE49-F238E27FC236}">
                      <a16:creationId xmlns:a16="http://schemas.microsoft.com/office/drawing/2014/main" id="{A05B18CE-5F50-42BB-9CB1-6E57C2276EC6}"/>
                    </a:ext>
                  </a:extLst>
                </p14:cNvPr>
                <p14:cNvContentPartPr/>
                <p14:nvPr/>
              </p14:nvContentPartPr>
              <p14:xfrm>
                <a:off x="2922202" y="3090272"/>
                <a:ext cx="400680" cy="292320"/>
              </p14:xfrm>
            </p:contentPart>
          </mc:Choice>
          <mc:Fallback xmlns="">
            <p:pic>
              <p:nvPicPr>
                <p:cNvPr id="32" name="Freihand 31">
                  <a:extLst>
                    <a:ext uri="{FF2B5EF4-FFF2-40B4-BE49-F238E27FC236}">
                      <a16:creationId xmlns:a16="http://schemas.microsoft.com/office/drawing/2014/main" id="{A05B18CE-5F50-42BB-9CB1-6E57C2276EC6}"/>
                    </a:ext>
                  </a:extLst>
                </p:cNvPr>
                <p:cNvPicPr/>
                <p:nvPr/>
              </p:nvPicPr>
              <p:blipFill>
                <a:blip r:embed="rId65"/>
                <a:stretch>
                  <a:fillRect/>
                </a:stretch>
              </p:blipFill>
              <p:spPr>
                <a:xfrm>
                  <a:off x="2917882" y="3085952"/>
                  <a:ext cx="4093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5" name="Freihand 34">
                  <a:extLst>
                    <a:ext uri="{FF2B5EF4-FFF2-40B4-BE49-F238E27FC236}">
                      <a16:creationId xmlns:a16="http://schemas.microsoft.com/office/drawing/2014/main" id="{C9CBCB81-FBA0-4E59-B673-CA51DCDD97A9}"/>
                    </a:ext>
                  </a:extLst>
                </p14:cNvPr>
                <p14:cNvContentPartPr/>
                <p14:nvPr/>
              </p14:nvContentPartPr>
              <p14:xfrm>
                <a:off x="5523922" y="3268112"/>
                <a:ext cx="242280" cy="224640"/>
              </p14:xfrm>
            </p:contentPart>
          </mc:Choice>
          <mc:Fallback xmlns="">
            <p:pic>
              <p:nvPicPr>
                <p:cNvPr id="35" name="Freihand 34">
                  <a:extLst>
                    <a:ext uri="{FF2B5EF4-FFF2-40B4-BE49-F238E27FC236}">
                      <a16:creationId xmlns:a16="http://schemas.microsoft.com/office/drawing/2014/main" id="{C9CBCB81-FBA0-4E59-B673-CA51DCDD97A9}"/>
                    </a:ext>
                  </a:extLst>
                </p:cNvPr>
                <p:cNvPicPr/>
                <p:nvPr/>
              </p:nvPicPr>
              <p:blipFill>
                <a:blip r:embed="rId67"/>
                <a:stretch>
                  <a:fillRect/>
                </a:stretch>
              </p:blipFill>
              <p:spPr>
                <a:xfrm>
                  <a:off x="5519602" y="3263792"/>
                  <a:ext cx="2509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 name="Freihand 35">
                  <a:extLst>
                    <a:ext uri="{FF2B5EF4-FFF2-40B4-BE49-F238E27FC236}">
                      <a16:creationId xmlns:a16="http://schemas.microsoft.com/office/drawing/2014/main" id="{DB149CB1-1B21-4E96-B11D-5CC9FF20AD77}"/>
                    </a:ext>
                  </a:extLst>
                </p14:cNvPr>
                <p14:cNvContentPartPr/>
                <p14:nvPr/>
              </p14:nvContentPartPr>
              <p14:xfrm>
                <a:off x="5891482" y="3114752"/>
                <a:ext cx="147600" cy="98280"/>
              </p14:xfrm>
            </p:contentPart>
          </mc:Choice>
          <mc:Fallback xmlns="">
            <p:pic>
              <p:nvPicPr>
                <p:cNvPr id="36" name="Freihand 35">
                  <a:extLst>
                    <a:ext uri="{FF2B5EF4-FFF2-40B4-BE49-F238E27FC236}">
                      <a16:creationId xmlns:a16="http://schemas.microsoft.com/office/drawing/2014/main" id="{DB149CB1-1B21-4E96-B11D-5CC9FF20AD77}"/>
                    </a:ext>
                  </a:extLst>
                </p:cNvPr>
                <p:cNvPicPr/>
                <p:nvPr/>
              </p:nvPicPr>
              <p:blipFill>
                <a:blip r:embed="rId69"/>
                <a:stretch>
                  <a:fillRect/>
                </a:stretch>
              </p:blipFill>
              <p:spPr>
                <a:xfrm>
                  <a:off x="5887162" y="3110432"/>
                  <a:ext cx="156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7" name="Freihand 36">
                  <a:extLst>
                    <a:ext uri="{FF2B5EF4-FFF2-40B4-BE49-F238E27FC236}">
                      <a16:creationId xmlns:a16="http://schemas.microsoft.com/office/drawing/2014/main" id="{CA0EBAA0-4017-4A79-B800-82886A3E2BF2}"/>
                    </a:ext>
                  </a:extLst>
                </p14:cNvPr>
                <p14:cNvContentPartPr/>
                <p14:nvPr/>
              </p14:nvContentPartPr>
              <p14:xfrm>
                <a:off x="6029722" y="3239312"/>
                <a:ext cx="40680" cy="4680"/>
              </p14:xfrm>
            </p:contentPart>
          </mc:Choice>
          <mc:Fallback xmlns="">
            <p:pic>
              <p:nvPicPr>
                <p:cNvPr id="37" name="Freihand 36">
                  <a:extLst>
                    <a:ext uri="{FF2B5EF4-FFF2-40B4-BE49-F238E27FC236}">
                      <a16:creationId xmlns:a16="http://schemas.microsoft.com/office/drawing/2014/main" id="{CA0EBAA0-4017-4A79-B800-82886A3E2BF2}"/>
                    </a:ext>
                  </a:extLst>
                </p:cNvPr>
                <p:cNvPicPr/>
                <p:nvPr/>
              </p:nvPicPr>
              <p:blipFill>
                <a:blip r:embed="rId71"/>
                <a:stretch>
                  <a:fillRect/>
                </a:stretch>
              </p:blipFill>
              <p:spPr>
                <a:xfrm>
                  <a:off x="6025402" y="3234992"/>
                  <a:ext cx="49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 name="Freihand 37">
                  <a:extLst>
                    <a:ext uri="{FF2B5EF4-FFF2-40B4-BE49-F238E27FC236}">
                      <a16:creationId xmlns:a16="http://schemas.microsoft.com/office/drawing/2014/main" id="{BB7FB1A0-E7BF-44DD-8AE7-22FC1E16C016}"/>
                    </a:ext>
                  </a:extLst>
                </p14:cNvPr>
                <p14:cNvContentPartPr/>
                <p14:nvPr/>
              </p14:nvContentPartPr>
              <p14:xfrm>
                <a:off x="5779882" y="3026552"/>
                <a:ext cx="425880" cy="292680"/>
              </p14:xfrm>
            </p:contentPart>
          </mc:Choice>
          <mc:Fallback xmlns="">
            <p:pic>
              <p:nvPicPr>
                <p:cNvPr id="38" name="Freihand 37">
                  <a:extLst>
                    <a:ext uri="{FF2B5EF4-FFF2-40B4-BE49-F238E27FC236}">
                      <a16:creationId xmlns:a16="http://schemas.microsoft.com/office/drawing/2014/main" id="{BB7FB1A0-E7BF-44DD-8AE7-22FC1E16C016}"/>
                    </a:ext>
                  </a:extLst>
                </p:cNvPr>
                <p:cNvPicPr/>
                <p:nvPr/>
              </p:nvPicPr>
              <p:blipFill>
                <a:blip r:embed="rId73"/>
                <a:stretch>
                  <a:fillRect/>
                </a:stretch>
              </p:blipFill>
              <p:spPr>
                <a:xfrm>
                  <a:off x="5775562" y="3022232"/>
                  <a:ext cx="4345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Freihand 40">
                  <a:extLst>
                    <a:ext uri="{FF2B5EF4-FFF2-40B4-BE49-F238E27FC236}">
                      <a16:creationId xmlns:a16="http://schemas.microsoft.com/office/drawing/2014/main" id="{CE89C62F-C59E-4C10-AF61-BBF242CB3C8F}"/>
                    </a:ext>
                  </a:extLst>
                </p14:cNvPr>
                <p14:cNvContentPartPr/>
                <p14:nvPr/>
              </p14:nvContentPartPr>
              <p14:xfrm>
                <a:off x="4085002" y="3288632"/>
                <a:ext cx="192960" cy="167400"/>
              </p14:xfrm>
            </p:contentPart>
          </mc:Choice>
          <mc:Fallback xmlns="">
            <p:pic>
              <p:nvPicPr>
                <p:cNvPr id="41" name="Freihand 40">
                  <a:extLst>
                    <a:ext uri="{FF2B5EF4-FFF2-40B4-BE49-F238E27FC236}">
                      <a16:creationId xmlns:a16="http://schemas.microsoft.com/office/drawing/2014/main" id="{CE89C62F-C59E-4C10-AF61-BBF242CB3C8F}"/>
                    </a:ext>
                  </a:extLst>
                </p:cNvPr>
                <p:cNvPicPr/>
                <p:nvPr/>
              </p:nvPicPr>
              <p:blipFill>
                <a:blip r:embed="rId75"/>
                <a:stretch>
                  <a:fillRect/>
                </a:stretch>
              </p:blipFill>
              <p:spPr>
                <a:xfrm>
                  <a:off x="4080682" y="3284312"/>
                  <a:ext cx="201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Freihand 41">
                  <a:extLst>
                    <a:ext uri="{FF2B5EF4-FFF2-40B4-BE49-F238E27FC236}">
                      <a16:creationId xmlns:a16="http://schemas.microsoft.com/office/drawing/2014/main" id="{364A4616-53D3-4003-884C-CD0606DBD40A}"/>
                    </a:ext>
                  </a:extLst>
                </p14:cNvPr>
                <p14:cNvContentPartPr/>
                <p14:nvPr/>
              </p14:nvContentPartPr>
              <p14:xfrm>
                <a:off x="4432042" y="3112232"/>
                <a:ext cx="96120" cy="143280"/>
              </p14:xfrm>
            </p:contentPart>
          </mc:Choice>
          <mc:Fallback xmlns="">
            <p:pic>
              <p:nvPicPr>
                <p:cNvPr id="42" name="Freihand 41">
                  <a:extLst>
                    <a:ext uri="{FF2B5EF4-FFF2-40B4-BE49-F238E27FC236}">
                      <a16:creationId xmlns:a16="http://schemas.microsoft.com/office/drawing/2014/main" id="{364A4616-53D3-4003-884C-CD0606DBD40A}"/>
                    </a:ext>
                  </a:extLst>
                </p:cNvPr>
                <p:cNvPicPr/>
                <p:nvPr/>
              </p:nvPicPr>
              <p:blipFill>
                <a:blip r:embed="rId77"/>
                <a:stretch>
                  <a:fillRect/>
                </a:stretch>
              </p:blipFill>
              <p:spPr>
                <a:xfrm>
                  <a:off x="4427722" y="3107912"/>
                  <a:ext cx="104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Freihand 42">
                  <a:extLst>
                    <a:ext uri="{FF2B5EF4-FFF2-40B4-BE49-F238E27FC236}">
                      <a16:creationId xmlns:a16="http://schemas.microsoft.com/office/drawing/2014/main" id="{6313EF6D-9D37-4321-9882-C619AAE3AB8F}"/>
                    </a:ext>
                  </a:extLst>
                </p14:cNvPr>
                <p14:cNvContentPartPr/>
                <p14:nvPr/>
              </p14:nvContentPartPr>
              <p14:xfrm>
                <a:off x="4562362" y="3215912"/>
                <a:ext cx="23400" cy="15840"/>
              </p14:xfrm>
            </p:contentPart>
          </mc:Choice>
          <mc:Fallback xmlns="">
            <p:pic>
              <p:nvPicPr>
                <p:cNvPr id="43" name="Freihand 42">
                  <a:extLst>
                    <a:ext uri="{FF2B5EF4-FFF2-40B4-BE49-F238E27FC236}">
                      <a16:creationId xmlns:a16="http://schemas.microsoft.com/office/drawing/2014/main" id="{6313EF6D-9D37-4321-9882-C619AAE3AB8F}"/>
                    </a:ext>
                  </a:extLst>
                </p:cNvPr>
                <p:cNvPicPr/>
                <p:nvPr/>
              </p:nvPicPr>
              <p:blipFill>
                <a:blip r:embed="rId79"/>
                <a:stretch>
                  <a:fillRect/>
                </a:stretch>
              </p:blipFill>
              <p:spPr>
                <a:xfrm>
                  <a:off x="4558042" y="3211592"/>
                  <a:ext cx="32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Freihand 43">
                  <a:extLst>
                    <a:ext uri="{FF2B5EF4-FFF2-40B4-BE49-F238E27FC236}">
                      <a16:creationId xmlns:a16="http://schemas.microsoft.com/office/drawing/2014/main" id="{D6576886-3F92-46CB-BD28-0B25FC2165A0}"/>
                    </a:ext>
                  </a:extLst>
                </p14:cNvPr>
                <p14:cNvContentPartPr/>
                <p14:nvPr/>
              </p14:nvContentPartPr>
              <p14:xfrm>
                <a:off x="4247722" y="3041672"/>
                <a:ext cx="466920" cy="280800"/>
              </p14:xfrm>
            </p:contentPart>
          </mc:Choice>
          <mc:Fallback xmlns="">
            <p:pic>
              <p:nvPicPr>
                <p:cNvPr id="44" name="Freihand 43">
                  <a:extLst>
                    <a:ext uri="{FF2B5EF4-FFF2-40B4-BE49-F238E27FC236}">
                      <a16:creationId xmlns:a16="http://schemas.microsoft.com/office/drawing/2014/main" id="{D6576886-3F92-46CB-BD28-0B25FC2165A0}"/>
                    </a:ext>
                  </a:extLst>
                </p:cNvPr>
                <p:cNvPicPr/>
                <p:nvPr/>
              </p:nvPicPr>
              <p:blipFill>
                <a:blip r:embed="rId81"/>
                <a:stretch>
                  <a:fillRect/>
                </a:stretch>
              </p:blipFill>
              <p:spPr>
                <a:xfrm>
                  <a:off x="4243402" y="3037352"/>
                  <a:ext cx="4755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B5738F96-BDC0-4D5C-BFFD-83BBAB40A4B7}"/>
                    </a:ext>
                  </a:extLst>
                </p14:cNvPr>
                <p14:cNvContentPartPr/>
                <p14:nvPr/>
              </p14:nvContentPartPr>
              <p14:xfrm>
                <a:off x="2593882" y="4252712"/>
                <a:ext cx="228960" cy="186840"/>
              </p14:xfrm>
            </p:contentPart>
          </mc:Choice>
          <mc:Fallback xmlns="">
            <p:pic>
              <p:nvPicPr>
                <p:cNvPr id="47" name="Freihand 46">
                  <a:extLst>
                    <a:ext uri="{FF2B5EF4-FFF2-40B4-BE49-F238E27FC236}">
                      <a16:creationId xmlns:a16="http://schemas.microsoft.com/office/drawing/2014/main" id="{B5738F96-BDC0-4D5C-BFFD-83BBAB40A4B7}"/>
                    </a:ext>
                  </a:extLst>
                </p:cNvPr>
                <p:cNvPicPr/>
                <p:nvPr/>
              </p:nvPicPr>
              <p:blipFill>
                <a:blip r:embed="rId83"/>
                <a:stretch>
                  <a:fillRect/>
                </a:stretch>
              </p:blipFill>
              <p:spPr>
                <a:xfrm>
                  <a:off x="2589562" y="4248392"/>
                  <a:ext cx="2376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ED3CDA0A-7481-4BC7-A33A-20B57341B57D}"/>
                    </a:ext>
                  </a:extLst>
                </p14:cNvPr>
                <p14:cNvContentPartPr/>
                <p14:nvPr/>
              </p14:nvContentPartPr>
              <p14:xfrm>
                <a:off x="2969722" y="4135352"/>
                <a:ext cx="69840" cy="93240"/>
              </p14:xfrm>
            </p:contentPart>
          </mc:Choice>
          <mc:Fallback xmlns="">
            <p:pic>
              <p:nvPicPr>
                <p:cNvPr id="48" name="Freihand 47">
                  <a:extLst>
                    <a:ext uri="{FF2B5EF4-FFF2-40B4-BE49-F238E27FC236}">
                      <a16:creationId xmlns:a16="http://schemas.microsoft.com/office/drawing/2014/main" id="{ED3CDA0A-7481-4BC7-A33A-20B57341B57D}"/>
                    </a:ext>
                  </a:extLst>
                </p:cNvPr>
                <p:cNvPicPr/>
                <p:nvPr/>
              </p:nvPicPr>
              <p:blipFill>
                <a:blip r:embed="rId85"/>
                <a:stretch>
                  <a:fillRect/>
                </a:stretch>
              </p:blipFill>
              <p:spPr>
                <a:xfrm>
                  <a:off x="2965402" y="4131032"/>
                  <a:ext cx="78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Freihand 48">
                  <a:extLst>
                    <a:ext uri="{FF2B5EF4-FFF2-40B4-BE49-F238E27FC236}">
                      <a16:creationId xmlns:a16="http://schemas.microsoft.com/office/drawing/2014/main" id="{000BCBC6-CC69-490C-93EA-07B17BC41E80}"/>
                    </a:ext>
                  </a:extLst>
                </p14:cNvPr>
                <p14:cNvContentPartPr/>
                <p14:nvPr/>
              </p14:nvContentPartPr>
              <p14:xfrm>
                <a:off x="3031282" y="4188992"/>
                <a:ext cx="31320" cy="52200"/>
              </p14:xfrm>
            </p:contentPart>
          </mc:Choice>
          <mc:Fallback xmlns="">
            <p:pic>
              <p:nvPicPr>
                <p:cNvPr id="49" name="Freihand 48">
                  <a:extLst>
                    <a:ext uri="{FF2B5EF4-FFF2-40B4-BE49-F238E27FC236}">
                      <a16:creationId xmlns:a16="http://schemas.microsoft.com/office/drawing/2014/main" id="{000BCBC6-CC69-490C-93EA-07B17BC41E80}"/>
                    </a:ext>
                  </a:extLst>
                </p:cNvPr>
                <p:cNvPicPr/>
                <p:nvPr/>
              </p:nvPicPr>
              <p:blipFill>
                <a:blip r:embed="rId87"/>
                <a:stretch>
                  <a:fillRect/>
                </a:stretch>
              </p:blipFill>
              <p:spPr>
                <a:xfrm>
                  <a:off x="3026962" y="4184672"/>
                  <a:ext cx="39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Freihand 49">
                  <a:extLst>
                    <a:ext uri="{FF2B5EF4-FFF2-40B4-BE49-F238E27FC236}">
                      <a16:creationId xmlns:a16="http://schemas.microsoft.com/office/drawing/2014/main" id="{5D3356F8-A64B-462A-90A1-3637B5103C9F}"/>
                    </a:ext>
                  </a:extLst>
                </p14:cNvPr>
                <p14:cNvContentPartPr/>
                <p14:nvPr/>
              </p14:nvContentPartPr>
              <p14:xfrm>
                <a:off x="3113002" y="4230752"/>
                <a:ext cx="11880" cy="6120"/>
              </p14:xfrm>
            </p:contentPart>
          </mc:Choice>
          <mc:Fallback xmlns="">
            <p:pic>
              <p:nvPicPr>
                <p:cNvPr id="50" name="Freihand 49">
                  <a:extLst>
                    <a:ext uri="{FF2B5EF4-FFF2-40B4-BE49-F238E27FC236}">
                      <a16:creationId xmlns:a16="http://schemas.microsoft.com/office/drawing/2014/main" id="{5D3356F8-A64B-462A-90A1-3637B5103C9F}"/>
                    </a:ext>
                  </a:extLst>
                </p:cNvPr>
                <p:cNvPicPr/>
                <p:nvPr/>
              </p:nvPicPr>
              <p:blipFill>
                <a:blip r:embed="rId89"/>
                <a:stretch>
                  <a:fillRect/>
                </a:stretch>
              </p:blipFill>
              <p:spPr>
                <a:xfrm>
                  <a:off x="3108682" y="4226432"/>
                  <a:ext cx="205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A9469896-04A0-4A74-8F5D-2633E72C9451}"/>
                    </a:ext>
                  </a:extLst>
                </p14:cNvPr>
                <p14:cNvContentPartPr/>
                <p14:nvPr/>
              </p14:nvContentPartPr>
              <p14:xfrm>
                <a:off x="2838682" y="4050752"/>
                <a:ext cx="396720" cy="273240"/>
              </p14:xfrm>
            </p:contentPart>
          </mc:Choice>
          <mc:Fallback xmlns="">
            <p:pic>
              <p:nvPicPr>
                <p:cNvPr id="51" name="Freihand 50">
                  <a:extLst>
                    <a:ext uri="{FF2B5EF4-FFF2-40B4-BE49-F238E27FC236}">
                      <a16:creationId xmlns:a16="http://schemas.microsoft.com/office/drawing/2014/main" id="{A9469896-04A0-4A74-8F5D-2633E72C9451}"/>
                    </a:ext>
                  </a:extLst>
                </p:cNvPr>
                <p:cNvPicPr/>
                <p:nvPr/>
              </p:nvPicPr>
              <p:blipFill>
                <a:blip r:embed="rId91"/>
                <a:stretch>
                  <a:fillRect/>
                </a:stretch>
              </p:blipFill>
              <p:spPr>
                <a:xfrm>
                  <a:off x="2834362" y="4046432"/>
                  <a:ext cx="4053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Freihand 53">
                  <a:extLst>
                    <a:ext uri="{FF2B5EF4-FFF2-40B4-BE49-F238E27FC236}">
                      <a16:creationId xmlns:a16="http://schemas.microsoft.com/office/drawing/2014/main" id="{82E73839-1F88-4605-ACD9-AE58E6ABDE16}"/>
                    </a:ext>
                  </a:extLst>
                </p14:cNvPr>
                <p14:cNvContentPartPr/>
                <p14:nvPr/>
              </p14:nvContentPartPr>
              <p14:xfrm>
                <a:off x="2673802" y="5155952"/>
                <a:ext cx="145800" cy="211680"/>
              </p14:xfrm>
            </p:contentPart>
          </mc:Choice>
          <mc:Fallback xmlns="">
            <p:pic>
              <p:nvPicPr>
                <p:cNvPr id="54" name="Freihand 53">
                  <a:extLst>
                    <a:ext uri="{FF2B5EF4-FFF2-40B4-BE49-F238E27FC236}">
                      <a16:creationId xmlns:a16="http://schemas.microsoft.com/office/drawing/2014/main" id="{82E73839-1F88-4605-ACD9-AE58E6ABDE16}"/>
                    </a:ext>
                  </a:extLst>
                </p:cNvPr>
                <p:cNvPicPr/>
                <p:nvPr/>
              </p:nvPicPr>
              <p:blipFill>
                <a:blip r:embed="rId93"/>
                <a:stretch>
                  <a:fillRect/>
                </a:stretch>
              </p:blipFill>
              <p:spPr>
                <a:xfrm>
                  <a:off x="2669482" y="5151632"/>
                  <a:ext cx="1544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Freihand 54">
                  <a:extLst>
                    <a:ext uri="{FF2B5EF4-FFF2-40B4-BE49-F238E27FC236}">
                      <a16:creationId xmlns:a16="http://schemas.microsoft.com/office/drawing/2014/main" id="{E596201D-1219-4DC6-BDF3-72934B619BB9}"/>
                    </a:ext>
                  </a:extLst>
                </p14:cNvPr>
                <p14:cNvContentPartPr/>
                <p14:nvPr/>
              </p14:nvContentPartPr>
              <p14:xfrm>
                <a:off x="2888722" y="5355752"/>
                <a:ext cx="7920" cy="4680"/>
              </p14:xfrm>
            </p:contentPart>
          </mc:Choice>
          <mc:Fallback xmlns="">
            <p:pic>
              <p:nvPicPr>
                <p:cNvPr id="55" name="Freihand 54">
                  <a:extLst>
                    <a:ext uri="{FF2B5EF4-FFF2-40B4-BE49-F238E27FC236}">
                      <a16:creationId xmlns:a16="http://schemas.microsoft.com/office/drawing/2014/main" id="{E596201D-1219-4DC6-BDF3-72934B619BB9}"/>
                    </a:ext>
                  </a:extLst>
                </p:cNvPr>
                <p:cNvPicPr/>
                <p:nvPr/>
              </p:nvPicPr>
              <p:blipFill>
                <a:blip r:embed="rId95"/>
                <a:stretch>
                  <a:fillRect/>
                </a:stretch>
              </p:blipFill>
              <p:spPr>
                <a:xfrm>
                  <a:off x="2884402" y="5351432"/>
                  <a:ext cx="16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5B9A2556-2268-4F6E-8AB6-3ACEF6C2027A}"/>
                    </a:ext>
                  </a:extLst>
                </p14:cNvPr>
                <p14:cNvContentPartPr/>
                <p14:nvPr/>
              </p14:nvContentPartPr>
              <p14:xfrm>
                <a:off x="3031282" y="5027072"/>
                <a:ext cx="96840" cy="134280"/>
              </p14:xfrm>
            </p:contentPart>
          </mc:Choice>
          <mc:Fallback xmlns="">
            <p:pic>
              <p:nvPicPr>
                <p:cNvPr id="57" name="Freihand 56">
                  <a:extLst>
                    <a:ext uri="{FF2B5EF4-FFF2-40B4-BE49-F238E27FC236}">
                      <a16:creationId xmlns:a16="http://schemas.microsoft.com/office/drawing/2014/main" id="{5B9A2556-2268-4F6E-8AB6-3ACEF6C2027A}"/>
                    </a:ext>
                  </a:extLst>
                </p:cNvPr>
                <p:cNvPicPr/>
                <p:nvPr/>
              </p:nvPicPr>
              <p:blipFill>
                <a:blip r:embed="rId97"/>
                <a:stretch>
                  <a:fillRect/>
                </a:stretch>
              </p:blipFill>
              <p:spPr>
                <a:xfrm>
                  <a:off x="3026962" y="5022752"/>
                  <a:ext cx="105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D16FC6D8-B3F3-48CC-B407-0EE1726B60FB}"/>
                    </a:ext>
                  </a:extLst>
                </p14:cNvPr>
                <p14:cNvContentPartPr/>
                <p14:nvPr/>
              </p14:nvContentPartPr>
              <p14:xfrm>
                <a:off x="3051802" y="5013032"/>
                <a:ext cx="148680" cy="90720"/>
              </p14:xfrm>
            </p:contentPart>
          </mc:Choice>
          <mc:Fallback xmlns="">
            <p:pic>
              <p:nvPicPr>
                <p:cNvPr id="58" name="Freihand 57">
                  <a:extLst>
                    <a:ext uri="{FF2B5EF4-FFF2-40B4-BE49-F238E27FC236}">
                      <a16:creationId xmlns:a16="http://schemas.microsoft.com/office/drawing/2014/main" id="{D16FC6D8-B3F3-48CC-B407-0EE1726B60FB}"/>
                    </a:ext>
                  </a:extLst>
                </p:cNvPr>
                <p:cNvPicPr/>
                <p:nvPr/>
              </p:nvPicPr>
              <p:blipFill>
                <a:blip r:embed="rId99"/>
                <a:stretch>
                  <a:fillRect/>
                </a:stretch>
              </p:blipFill>
              <p:spPr>
                <a:xfrm>
                  <a:off x="3047482" y="5008712"/>
                  <a:ext cx="157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CC452F98-0DAE-4586-95C9-24D31AEF94AB}"/>
                    </a:ext>
                  </a:extLst>
                </p14:cNvPr>
                <p14:cNvContentPartPr/>
                <p14:nvPr/>
              </p14:nvContentPartPr>
              <p14:xfrm>
                <a:off x="2888002" y="4913312"/>
                <a:ext cx="481320" cy="321120"/>
              </p14:xfrm>
            </p:contentPart>
          </mc:Choice>
          <mc:Fallback xmlns="">
            <p:pic>
              <p:nvPicPr>
                <p:cNvPr id="59" name="Freihand 58">
                  <a:extLst>
                    <a:ext uri="{FF2B5EF4-FFF2-40B4-BE49-F238E27FC236}">
                      <a16:creationId xmlns:a16="http://schemas.microsoft.com/office/drawing/2014/main" id="{CC452F98-0DAE-4586-95C9-24D31AEF94AB}"/>
                    </a:ext>
                  </a:extLst>
                </p:cNvPr>
                <p:cNvPicPr/>
                <p:nvPr/>
              </p:nvPicPr>
              <p:blipFill>
                <a:blip r:embed="rId101"/>
                <a:stretch>
                  <a:fillRect/>
                </a:stretch>
              </p:blipFill>
              <p:spPr>
                <a:xfrm>
                  <a:off x="2883682" y="4908992"/>
                  <a:ext cx="48996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7D3C542A-868D-435A-9C9E-B640C6EAA5EC}"/>
                    </a:ext>
                  </a:extLst>
                </p14:cNvPr>
                <p14:cNvContentPartPr/>
                <p14:nvPr/>
              </p14:nvContentPartPr>
              <p14:xfrm>
                <a:off x="5509162" y="4250552"/>
                <a:ext cx="278640" cy="293400"/>
              </p14:xfrm>
            </p:contentPart>
          </mc:Choice>
          <mc:Fallback xmlns="">
            <p:pic>
              <p:nvPicPr>
                <p:cNvPr id="61" name="Freihand 60">
                  <a:extLst>
                    <a:ext uri="{FF2B5EF4-FFF2-40B4-BE49-F238E27FC236}">
                      <a16:creationId xmlns:a16="http://schemas.microsoft.com/office/drawing/2014/main" id="{7D3C542A-868D-435A-9C9E-B640C6EAA5EC}"/>
                    </a:ext>
                  </a:extLst>
                </p:cNvPr>
                <p:cNvPicPr/>
                <p:nvPr/>
              </p:nvPicPr>
              <p:blipFill>
                <a:blip r:embed="rId103"/>
                <a:stretch>
                  <a:fillRect/>
                </a:stretch>
              </p:blipFill>
              <p:spPr>
                <a:xfrm>
                  <a:off x="5504842" y="4246232"/>
                  <a:ext cx="2872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E53DAAD9-80BB-4342-B01B-F28977CD4E90}"/>
                    </a:ext>
                  </a:extLst>
                </p14:cNvPr>
                <p14:cNvContentPartPr/>
                <p14:nvPr/>
              </p14:nvContentPartPr>
              <p14:xfrm>
                <a:off x="5919922" y="4121312"/>
                <a:ext cx="137880" cy="180720"/>
              </p14:xfrm>
            </p:contentPart>
          </mc:Choice>
          <mc:Fallback xmlns="">
            <p:pic>
              <p:nvPicPr>
                <p:cNvPr id="62" name="Freihand 61">
                  <a:extLst>
                    <a:ext uri="{FF2B5EF4-FFF2-40B4-BE49-F238E27FC236}">
                      <a16:creationId xmlns:a16="http://schemas.microsoft.com/office/drawing/2014/main" id="{E53DAAD9-80BB-4342-B01B-F28977CD4E90}"/>
                    </a:ext>
                  </a:extLst>
                </p:cNvPr>
                <p:cNvPicPr/>
                <p:nvPr/>
              </p:nvPicPr>
              <p:blipFill>
                <a:blip r:embed="rId105"/>
                <a:stretch>
                  <a:fillRect/>
                </a:stretch>
              </p:blipFill>
              <p:spPr>
                <a:xfrm>
                  <a:off x="5915602" y="4116992"/>
                  <a:ext cx="146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1E02AFA8-A001-4508-AA88-CE47AA902F9A}"/>
                    </a:ext>
                  </a:extLst>
                </p14:cNvPr>
                <p14:cNvContentPartPr/>
                <p14:nvPr/>
              </p14:nvContentPartPr>
              <p14:xfrm>
                <a:off x="6076522" y="4277912"/>
                <a:ext cx="11160" cy="7920"/>
              </p14:xfrm>
            </p:contentPart>
          </mc:Choice>
          <mc:Fallback xmlns="">
            <p:pic>
              <p:nvPicPr>
                <p:cNvPr id="63" name="Freihand 62">
                  <a:extLst>
                    <a:ext uri="{FF2B5EF4-FFF2-40B4-BE49-F238E27FC236}">
                      <a16:creationId xmlns:a16="http://schemas.microsoft.com/office/drawing/2014/main" id="{1E02AFA8-A001-4508-AA88-CE47AA902F9A}"/>
                    </a:ext>
                  </a:extLst>
                </p:cNvPr>
                <p:cNvPicPr/>
                <p:nvPr/>
              </p:nvPicPr>
              <p:blipFill>
                <a:blip r:embed="rId89"/>
                <a:stretch>
                  <a:fillRect/>
                </a:stretch>
              </p:blipFill>
              <p:spPr>
                <a:xfrm>
                  <a:off x="6072202" y="4273592"/>
                  <a:ext cx="19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64320" name="Freihand 264319">
                  <a:extLst>
                    <a:ext uri="{FF2B5EF4-FFF2-40B4-BE49-F238E27FC236}">
                      <a16:creationId xmlns:a16="http://schemas.microsoft.com/office/drawing/2014/main" id="{C3C469D2-4851-4CF0-B802-DE7E318E81F4}"/>
                    </a:ext>
                  </a:extLst>
                </p14:cNvPr>
                <p14:cNvContentPartPr/>
                <p14:nvPr/>
              </p14:nvContentPartPr>
              <p14:xfrm>
                <a:off x="5804002" y="4049312"/>
                <a:ext cx="429480" cy="318600"/>
              </p14:xfrm>
            </p:contentPart>
          </mc:Choice>
          <mc:Fallback xmlns="">
            <p:pic>
              <p:nvPicPr>
                <p:cNvPr id="264320" name="Freihand 264319">
                  <a:extLst>
                    <a:ext uri="{FF2B5EF4-FFF2-40B4-BE49-F238E27FC236}">
                      <a16:creationId xmlns:a16="http://schemas.microsoft.com/office/drawing/2014/main" id="{C3C469D2-4851-4CF0-B802-DE7E318E81F4}"/>
                    </a:ext>
                  </a:extLst>
                </p:cNvPr>
                <p:cNvPicPr/>
                <p:nvPr/>
              </p:nvPicPr>
              <p:blipFill>
                <a:blip r:embed="rId108"/>
                <a:stretch>
                  <a:fillRect/>
                </a:stretch>
              </p:blipFill>
              <p:spPr>
                <a:xfrm>
                  <a:off x="5799682" y="4044992"/>
                  <a:ext cx="4381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64322" name="Freihand 264321">
                  <a:extLst>
                    <a:ext uri="{FF2B5EF4-FFF2-40B4-BE49-F238E27FC236}">
                      <a16:creationId xmlns:a16="http://schemas.microsoft.com/office/drawing/2014/main" id="{927415AD-80DD-43B1-B03F-F505C85AEADD}"/>
                    </a:ext>
                  </a:extLst>
                </p14:cNvPr>
                <p14:cNvContentPartPr/>
                <p14:nvPr/>
              </p14:nvContentPartPr>
              <p14:xfrm>
                <a:off x="4305682" y="4262072"/>
                <a:ext cx="369720" cy="262800"/>
              </p14:xfrm>
            </p:contentPart>
          </mc:Choice>
          <mc:Fallback xmlns="">
            <p:pic>
              <p:nvPicPr>
                <p:cNvPr id="264322" name="Freihand 264321">
                  <a:extLst>
                    <a:ext uri="{FF2B5EF4-FFF2-40B4-BE49-F238E27FC236}">
                      <a16:creationId xmlns:a16="http://schemas.microsoft.com/office/drawing/2014/main" id="{927415AD-80DD-43B1-B03F-F505C85AEADD}"/>
                    </a:ext>
                  </a:extLst>
                </p:cNvPr>
                <p:cNvPicPr/>
                <p:nvPr/>
              </p:nvPicPr>
              <p:blipFill>
                <a:blip r:embed="rId110"/>
                <a:stretch>
                  <a:fillRect/>
                </a:stretch>
              </p:blipFill>
              <p:spPr>
                <a:xfrm>
                  <a:off x="4301362" y="4257752"/>
                  <a:ext cx="3783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64323" name="Freihand 264322">
                  <a:extLst>
                    <a:ext uri="{FF2B5EF4-FFF2-40B4-BE49-F238E27FC236}">
                      <a16:creationId xmlns:a16="http://schemas.microsoft.com/office/drawing/2014/main" id="{97650962-46DF-4E72-8748-86973EA4EB63}"/>
                    </a:ext>
                  </a:extLst>
                </p14:cNvPr>
                <p14:cNvContentPartPr/>
                <p14:nvPr/>
              </p14:nvContentPartPr>
              <p14:xfrm>
                <a:off x="5782402" y="5206352"/>
                <a:ext cx="399600" cy="357840"/>
              </p14:xfrm>
            </p:contentPart>
          </mc:Choice>
          <mc:Fallback xmlns="">
            <p:pic>
              <p:nvPicPr>
                <p:cNvPr id="264323" name="Freihand 264322">
                  <a:extLst>
                    <a:ext uri="{FF2B5EF4-FFF2-40B4-BE49-F238E27FC236}">
                      <a16:creationId xmlns:a16="http://schemas.microsoft.com/office/drawing/2014/main" id="{97650962-46DF-4E72-8748-86973EA4EB63}"/>
                    </a:ext>
                  </a:extLst>
                </p:cNvPr>
                <p:cNvPicPr/>
                <p:nvPr/>
              </p:nvPicPr>
              <p:blipFill>
                <a:blip r:embed="rId112"/>
                <a:stretch>
                  <a:fillRect/>
                </a:stretch>
              </p:blipFill>
              <p:spPr>
                <a:xfrm>
                  <a:off x="5778082" y="5202032"/>
                  <a:ext cx="4082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64325" name="Freihand 264324">
                  <a:extLst>
                    <a:ext uri="{FF2B5EF4-FFF2-40B4-BE49-F238E27FC236}">
                      <a16:creationId xmlns:a16="http://schemas.microsoft.com/office/drawing/2014/main" id="{4AE26D3F-7D63-4966-A518-25C932442767}"/>
                    </a:ext>
                  </a:extLst>
                </p14:cNvPr>
                <p14:cNvContentPartPr/>
                <p14:nvPr/>
              </p14:nvContentPartPr>
              <p14:xfrm>
                <a:off x="7311322" y="1807232"/>
                <a:ext cx="14400" cy="124200"/>
              </p14:xfrm>
            </p:contentPart>
          </mc:Choice>
          <mc:Fallback xmlns="">
            <p:pic>
              <p:nvPicPr>
                <p:cNvPr id="264325" name="Freihand 264324">
                  <a:extLst>
                    <a:ext uri="{FF2B5EF4-FFF2-40B4-BE49-F238E27FC236}">
                      <a16:creationId xmlns:a16="http://schemas.microsoft.com/office/drawing/2014/main" id="{4AE26D3F-7D63-4966-A518-25C932442767}"/>
                    </a:ext>
                  </a:extLst>
                </p:cNvPr>
                <p:cNvPicPr/>
                <p:nvPr/>
              </p:nvPicPr>
              <p:blipFill>
                <a:blip r:embed="rId114"/>
                <a:stretch>
                  <a:fillRect/>
                </a:stretch>
              </p:blipFill>
              <p:spPr>
                <a:xfrm>
                  <a:off x="7307002" y="1802912"/>
                  <a:ext cx="23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64326" name="Freihand 264325">
                  <a:extLst>
                    <a:ext uri="{FF2B5EF4-FFF2-40B4-BE49-F238E27FC236}">
                      <a16:creationId xmlns:a16="http://schemas.microsoft.com/office/drawing/2014/main" id="{0DB55AB3-565D-400E-BF4D-258B9EE61F3E}"/>
                    </a:ext>
                  </a:extLst>
                </p14:cNvPr>
                <p14:cNvContentPartPr/>
                <p14:nvPr/>
              </p14:nvContentPartPr>
              <p14:xfrm>
                <a:off x="7186402" y="1759712"/>
                <a:ext cx="212040" cy="206280"/>
              </p14:xfrm>
            </p:contentPart>
          </mc:Choice>
          <mc:Fallback xmlns="">
            <p:pic>
              <p:nvPicPr>
                <p:cNvPr id="264326" name="Freihand 264325">
                  <a:extLst>
                    <a:ext uri="{FF2B5EF4-FFF2-40B4-BE49-F238E27FC236}">
                      <a16:creationId xmlns:a16="http://schemas.microsoft.com/office/drawing/2014/main" id="{0DB55AB3-565D-400E-BF4D-258B9EE61F3E}"/>
                    </a:ext>
                  </a:extLst>
                </p:cNvPr>
                <p:cNvPicPr/>
                <p:nvPr/>
              </p:nvPicPr>
              <p:blipFill>
                <a:blip r:embed="rId116"/>
                <a:stretch>
                  <a:fillRect/>
                </a:stretch>
              </p:blipFill>
              <p:spPr>
                <a:xfrm>
                  <a:off x="7182082" y="1755392"/>
                  <a:ext cx="2206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4327" name="Freihand 264326">
                  <a:extLst>
                    <a:ext uri="{FF2B5EF4-FFF2-40B4-BE49-F238E27FC236}">
                      <a16:creationId xmlns:a16="http://schemas.microsoft.com/office/drawing/2014/main" id="{52168FF0-F152-4FB5-BBF6-68107292BA1E}"/>
                    </a:ext>
                  </a:extLst>
                </p14:cNvPr>
                <p14:cNvContentPartPr/>
                <p14:nvPr/>
              </p14:nvContentPartPr>
              <p14:xfrm>
                <a:off x="7468282" y="1822352"/>
                <a:ext cx="33120" cy="92520"/>
              </p14:xfrm>
            </p:contentPart>
          </mc:Choice>
          <mc:Fallback xmlns="">
            <p:pic>
              <p:nvPicPr>
                <p:cNvPr id="264327" name="Freihand 264326">
                  <a:extLst>
                    <a:ext uri="{FF2B5EF4-FFF2-40B4-BE49-F238E27FC236}">
                      <a16:creationId xmlns:a16="http://schemas.microsoft.com/office/drawing/2014/main" id="{52168FF0-F152-4FB5-BBF6-68107292BA1E}"/>
                    </a:ext>
                  </a:extLst>
                </p:cNvPr>
                <p:cNvPicPr/>
                <p:nvPr/>
              </p:nvPicPr>
              <p:blipFill>
                <a:blip r:embed="rId118"/>
                <a:stretch>
                  <a:fillRect/>
                </a:stretch>
              </p:blipFill>
              <p:spPr>
                <a:xfrm>
                  <a:off x="7463962" y="1818032"/>
                  <a:ext cx="41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64328" name="Freihand 264327">
                  <a:extLst>
                    <a:ext uri="{FF2B5EF4-FFF2-40B4-BE49-F238E27FC236}">
                      <a16:creationId xmlns:a16="http://schemas.microsoft.com/office/drawing/2014/main" id="{D22692CE-849B-450D-A6B2-5D5F61DF6448}"/>
                    </a:ext>
                  </a:extLst>
                </p14:cNvPr>
                <p14:cNvContentPartPr/>
                <p14:nvPr/>
              </p14:nvContentPartPr>
              <p14:xfrm>
                <a:off x="7540282" y="1821992"/>
                <a:ext cx="126360" cy="82080"/>
              </p14:xfrm>
            </p:contentPart>
          </mc:Choice>
          <mc:Fallback xmlns="">
            <p:pic>
              <p:nvPicPr>
                <p:cNvPr id="264328" name="Freihand 264327">
                  <a:extLst>
                    <a:ext uri="{FF2B5EF4-FFF2-40B4-BE49-F238E27FC236}">
                      <a16:creationId xmlns:a16="http://schemas.microsoft.com/office/drawing/2014/main" id="{D22692CE-849B-450D-A6B2-5D5F61DF6448}"/>
                    </a:ext>
                  </a:extLst>
                </p:cNvPr>
                <p:cNvPicPr/>
                <p:nvPr/>
              </p:nvPicPr>
              <p:blipFill>
                <a:blip r:embed="rId120"/>
                <a:stretch>
                  <a:fillRect/>
                </a:stretch>
              </p:blipFill>
              <p:spPr>
                <a:xfrm>
                  <a:off x="7535962" y="1817672"/>
                  <a:ext cx="135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64329" name="Freihand 264328">
                  <a:extLst>
                    <a:ext uri="{FF2B5EF4-FFF2-40B4-BE49-F238E27FC236}">
                      <a16:creationId xmlns:a16="http://schemas.microsoft.com/office/drawing/2014/main" id="{8EDB00D1-DAF7-4B4A-AD25-3DFFC96A57A2}"/>
                    </a:ext>
                  </a:extLst>
                </p14:cNvPr>
                <p14:cNvContentPartPr/>
                <p14:nvPr/>
              </p14:nvContentPartPr>
              <p14:xfrm>
                <a:off x="7525522" y="1690232"/>
                <a:ext cx="18360" cy="3960"/>
              </p14:xfrm>
            </p:contentPart>
          </mc:Choice>
          <mc:Fallback xmlns="">
            <p:pic>
              <p:nvPicPr>
                <p:cNvPr id="264329" name="Freihand 264328">
                  <a:extLst>
                    <a:ext uri="{FF2B5EF4-FFF2-40B4-BE49-F238E27FC236}">
                      <a16:creationId xmlns:a16="http://schemas.microsoft.com/office/drawing/2014/main" id="{8EDB00D1-DAF7-4B4A-AD25-3DFFC96A57A2}"/>
                    </a:ext>
                  </a:extLst>
                </p:cNvPr>
                <p:cNvPicPr/>
                <p:nvPr/>
              </p:nvPicPr>
              <p:blipFill>
                <a:blip r:embed="rId122"/>
                <a:stretch>
                  <a:fillRect/>
                </a:stretch>
              </p:blipFill>
              <p:spPr>
                <a:xfrm>
                  <a:off x="7521202" y="1685912"/>
                  <a:ext cx="27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64330" name="Freihand 264329">
                  <a:extLst>
                    <a:ext uri="{FF2B5EF4-FFF2-40B4-BE49-F238E27FC236}">
                      <a16:creationId xmlns:a16="http://schemas.microsoft.com/office/drawing/2014/main" id="{CF4ADA20-73FA-4206-ABF1-7962B2C29E5A}"/>
                    </a:ext>
                  </a:extLst>
                </p14:cNvPr>
                <p14:cNvContentPartPr/>
                <p14:nvPr/>
              </p14:nvContentPartPr>
              <p14:xfrm>
                <a:off x="7837642" y="1734512"/>
                <a:ext cx="125640" cy="189720"/>
              </p14:xfrm>
            </p:contentPart>
          </mc:Choice>
          <mc:Fallback xmlns="">
            <p:pic>
              <p:nvPicPr>
                <p:cNvPr id="264330" name="Freihand 264329">
                  <a:extLst>
                    <a:ext uri="{FF2B5EF4-FFF2-40B4-BE49-F238E27FC236}">
                      <a16:creationId xmlns:a16="http://schemas.microsoft.com/office/drawing/2014/main" id="{CF4ADA20-73FA-4206-ABF1-7962B2C29E5A}"/>
                    </a:ext>
                  </a:extLst>
                </p:cNvPr>
                <p:cNvPicPr/>
                <p:nvPr/>
              </p:nvPicPr>
              <p:blipFill>
                <a:blip r:embed="rId124"/>
                <a:stretch>
                  <a:fillRect/>
                </a:stretch>
              </p:blipFill>
              <p:spPr>
                <a:xfrm>
                  <a:off x="7833322" y="1730192"/>
                  <a:ext cx="134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64331" name="Freihand 264330">
                  <a:extLst>
                    <a:ext uri="{FF2B5EF4-FFF2-40B4-BE49-F238E27FC236}">
                      <a16:creationId xmlns:a16="http://schemas.microsoft.com/office/drawing/2014/main" id="{9F4F7852-2307-43F2-90DF-2549285F8E72}"/>
                    </a:ext>
                  </a:extLst>
                </p14:cNvPr>
                <p14:cNvContentPartPr/>
                <p14:nvPr/>
              </p14:nvContentPartPr>
              <p14:xfrm>
                <a:off x="7809562" y="1811552"/>
                <a:ext cx="157680" cy="9360"/>
              </p14:xfrm>
            </p:contentPart>
          </mc:Choice>
          <mc:Fallback xmlns="">
            <p:pic>
              <p:nvPicPr>
                <p:cNvPr id="264331" name="Freihand 264330">
                  <a:extLst>
                    <a:ext uri="{FF2B5EF4-FFF2-40B4-BE49-F238E27FC236}">
                      <a16:creationId xmlns:a16="http://schemas.microsoft.com/office/drawing/2014/main" id="{9F4F7852-2307-43F2-90DF-2549285F8E72}"/>
                    </a:ext>
                  </a:extLst>
                </p:cNvPr>
                <p:cNvPicPr/>
                <p:nvPr/>
              </p:nvPicPr>
              <p:blipFill>
                <a:blip r:embed="rId126"/>
                <a:stretch>
                  <a:fillRect/>
                </a:stretch>
              </p:blipFill>
              <p:spPr>
                <a:xfrm>
                  <a:off x="7805242" y="1807232"/>
                  <a:ext cx="166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64332" name="Freihand 264331">
                  <a:extLst>
                    <a:ext uri="{FF2B5EF4-FFF2-40B4-BE49-F238E27FC236}">
                      <a16:creationId xmlns:a16="http://schemas.microsoft.com/office/drawing/2014/main" id="{FAFA0C89-BF4C-4174-BCA4-AE0D05ABFA4D}"/>
                    </a:ext>
                  </a:extLst>
                </p14:cNvPr>
                <p14:cNvContentPartPr/>
                <p14:nvPr/>
              </p14:nvContentPartPr>
              <p14:xfrm>
                <a:off x="7975162" y="1800392"/>
                <a:ext cx="135360" cy="89280"/>
              </p14:xfrm>
            </p:contentPart>
          </mc:Choice>
          <mc:Fallback xmlns="">
            <p:pic>
              <p:nvPicPr>
                <p:cNvPr id="264332" name="Freihand 264331">
                  <a:extLst>
                    <a:ext uri="{FF2B5EF4-FFF2-40B4-BE49-F238E27FC236}">
                      <a16:creationId xmlns:a16="http://schemas.microsoft.com/office/drawing/2014/main" id="{FAFA0C89-BF4C-4174-BCA4-AE0D05ABFA4D}"/>
                    </a:ext>
                  </a:extLst>
                </p:cNvPr>
                <p:cNvPicPr/>
                <p:nvPr/>
              </p:nvPicPr>
              <p:blipFill>
                <a:blip r:embed="rId128"/>
                <a:stretch>
                  <a:fillRect/>
                </a:stretch>
              </p:blipFill>
              <p:spPr>
                <a:xfrm>
                  <a:off x="7970842" y="1796072"/>
                  <a:ext cx="144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64333" name="Freihand 264332">
                  <a:extLst>
                    <a:ext uri="{FF2B5EF4-FFF2-40B4-BE49-F238E27FC236}">
                      <a16:creationId xmlns:a16="http://schemas.microsoft.com/office/drawing/2014/main" id="{BA34A7E5-FDE9-48D0-944E-1DCB07D619AD}"/>
                    </a:ext>
                  </a:extLst>
                </p14:cNvPr>
                <p14:cNvContentPartPr/>
                <p14:nvPr/>
              </p14:nvContentPartPr>
              <p14:xfrm>
                <a:off x="8066602" y="1721192"/>
                <a:ext cx="20160" cy="7560"/>
              </p14:xfrm>
            </p:contentPart>
          </mc:Choice>
          <mc:Fallback xmlns="">
            <p:pic>
              <p:nvPicPr>
                <p:cNvPr id="264333" name="Freihand 264332">
                  <a:extLst>
                    <a:ext uri="{FF2B5EF4-FFF2-40B4-BE49-F238E27FC236}">
                      <a16:creationId xmlns:a16="http://schemas.microsoft.com/office/drawing/2014/main" id="{BA34A7E5-FDE9-48D0-944E-1DCB07D619AD}"/>
                    </a:ext>
                  </a:extLst>
                </p:cNvPr>
                <p:cNvPicPr/>
                <p:nvPr/>
              </p:nvPicPr>
              <p:blipFill>
                <a:blip r:embed="rId130"/>
                <a:stretch>
                  <a:fillRect/>
                </a:stretch>
              </p:blipFill>
              <p:spPr>
                <a:xfrm>
                  <a:off x="8062282" y="1716872"/>
                  <a:ext cx="288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64334" name="Freihand 264333">
                  <a:extLst>
                    <a:ext uri="{FF2B5EF4-FFF2-40B4-BE49-F238E27FC236}">
                      <a16:creationId xmlns:a16="http://schemas.microsoft.com/office/drawing/2014/main" id="{E6B26C96-BCA0-44D4-9DFC-AE88151A4FD9}"/>
                    </a:ext>
                  </a:extLst>
                </p14:cNvPr>
                <p14:cNvContentPartPr/>
                <p14:nvPr/>
              </p14:nvContentPartPr>
              <p14:xfrm>
                <a:off x="8094682" y="1708952"/>
                <a:ext cx="36360" cy="156960"/>
              </p14:xfrm>
            </p:contentPart>
          </mc:Choice>
          <mc:Fallback xmlns="">
            <p:pic>
              <p:nvPicPr>
                <p:cNvPr id="264334" name="Freihand 264333">
                  <a:extLst>
                    <a:ext uri="{FF2B5EF4-FFF2-40B4-BE49-F238E27FC236}">
                      <a16:creationId xmlns:a16="http://schemas.microsoft.com/office/drawing/2014/main" id="{E6B26C96-BCA0-44D4-9DFC-AE88151A4FD9}"/>
                    </a:ext>
                  </a:extLst>
                </p:cNvPr>
                <p:cNvPicPr/>
                <p:nvPr/>
              </p:nvPicPr>
              <p:blipFill>
                <a:blip r:embed="rId132"/>
                <a:stretch>
                  <a:fillRect/>
                </a:stretch>
              </p:blipFill>
              <p:spPr>
                <a:xfrm>
                  <a:off x="8090362" y="1704632"/>
                  <a:ext cx="450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64335" name="Freihand 264334">
                  <a:extLst>
                    <a:ext uri="{FF2B5EF4-FFF2-40B4-BE49-F238E27FC236}">
                      <a16:creationId xmlns:a16="http://schemas.microsoft.com/office/drawing/2014/main" id="{FE393B62-83CC-4C60-8923-0667889FD94B}"/>
                    </a:ext>
                  </a:extLst>
                </p14:cNvPr>
                <p14:cNvContentPartPr/>
                <p14:nvPr/>
              </p14:nvContentPartPr>
              <p14:xfrm>
                <a:off x="8134642" y="1786352"/>
                <a:ext cx="217800" cy="92160"/>
              </p14:xfrm>
            </p:contentPart>
          </mc:Choice>
          <mc:Fallback xmlns="">
            <p:pic>
              <p:nvPicPr>
                <p:cNvPr id="264335" name="Freihand 264334">
                  <a:extLst>
                    <a:ext uri="{FF2B5EF4-FFF2-40B4-BE49-F238E27FC236}">
                      <a16:creationId xmlns:a16="http://schemas.microsoft.com/office/drawing/2014/main" id="{FE393B62-83CC-4C60-8923-0667889FD94B}"/>
                    </a:ext>
                  </a:extLst>
                </p:cNvPr>
                <p:cNvPicPr/>
                <p:nvPr/>
              </p:nvPicPr>
              <p:blipFill>
                <a:blip r:embed="rId134"/>
                <a:stretch>
                  <a:fillRect/>
                </a:stretch>
              </p:blipFill>
              <p:spPr>
                <a:xfrm>
                  <a:off x="8130322" y="1782032"/>
                  <a:ext cx="226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64336" name="Freihand 264335">
                  <a:extLst>
                    <a:ext uri="{FF2B5EF4-FFF2-40B4-BE49-F238E27FC236}">
                      <a16:creationId xmlns:a16="http://schemas.microsoft.com/office/drawing/2014/main" id="{F198D5B4-5E38-462C-98E9-FEDB56DF2B88}"/>
                    </a:ext>
                  </a:extLst>
                </p14:cNvPr>
                <p14:cNvContentPartPr/>
                <p14:nvPr/>
              </p14:nvContentPartPr>
              <p14:xfrm>
                <a:off x="8378722" y="1799672"/>
                <a:ext cx="87120" cy="114120"/>
              </p14:xfrm>
            </p:contentPart>
          </mc:Choice>
          <mc:Fallback xmlns="">
            <p:pic>
              <p:nvPicPr>
                <p:cNvPr id="264336" name="Freihand 264335">
                  <a:extLst>
                    <a:ext uri="{FF2B5EF4-FFF2-40B4-BE49-F238E27FC236}">
                      <a16:creationId xmlns:a16="http://schemas.microsoft.com/office/drawing/2014/main" id="{F198D5B4-5E38-462C-98E9-FEDB56DF2B88}"/>
                    </a:ext>
                  </a:extLst>
                </p:cNvPr>
                <p:cNvPicPr/>
                <p:nvPr/>
              </p:nvPicPr>
              <p:blipFill>
                <a:blip r:embed="rId136"/>
                <a:stretch>
                  <a:fillRect/>
                </a:stretch>
              </p:blipFill>
              <p:spPr>
                <a:xfrm>
                  <a:off x="8374402" y="1795352"/>
                  <a:ext cx="95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64337" name="Freihand 264336">
                  <a:extLst>
                    <a:ext uri="{FF2B5EF4-FFF2-40B4-BE49-F238E27FC236}">
                      <a16:creationId xmlns:a16="http://schemas.microsoft.com/office/drawing/2014/main" id="{96D90DDC-F911-4C8B-879A-ACAA166B7C91}"/>
                    </a:ext>
                  </a:extLst>
                </p14:cNvPr>
                <p14:cNvContentPartPr/>
                <p14:nvPr/>
              </p14:nvContentPartPr>
              <p14:xfrm>
                <a:off x="8486722" y="1829552"/>
                <a:ext cx="312840" cy="51840"/>
              </p14:xfrm>
            </p:contentPart>
          </mc:Choice>
          <mc:Fallback xmlns="">
            <p:pic>
              <p:nvPicPr>
                <p:cNvPr id="264337" name="Freihand 264336">
                  <a:extLst>
                    <a:ext uri="{FF2B5EF4-FFF2-40B4-BE49-F238E27FC236}">
                      <a16:creationId xmlns:a16="http://schemas.microsoft.com/office/drawing/2014/main" id="{96D90DDC-F911-4C8B-879A-ACAA166B7C91}"/>
                    </a:ext>
                  </a:extLst>
                </p:cNvPr>
                <p:cNvPicPr/>
                <p:nvPr/>
              </p:nvPicPr>
              <p:blipFill>
                <a:blip r:embed="rId138"/>
                <a:stretch>
                  <a:fillRect/>
                </a:stretch>
              </p:blipFill>
              <p:spPr>
                <a:xfrm>
                  <a:off x="8482402" y="1825232"/>
                  <a:ext cx="321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64338" name="Freihand 264337">
                  <a:extLst>
                    <a:ext uri="{FF2B5EF4-FFF2-40B4-BE49-F238E27FC236}">
                      <a16:creationId xmlns:a16="http://schemas.microsoft.com/office/drawing/2014/main" id="{BC6C8CFC-5DF3-4C20-BA7F-D3561BD4A2B1}"/>
                    </a:ext>
                  </a:extLst>
                </p14:cNvPr>
                <p14:cNvContentPartPr/>
                <p14:nvPr/>
              </p14:nvContentPartPr>
              <p14:xfrm>
                <a:off x="8843122" y="1823072"/>
                <a:ext cx="192240" cy="47880"/>
              </p14:xfrm>
            </p:contentPart>
          </mc:Choice>
          <mc:Fallback xmlns="">
            <p:pic>
              <p:nvPicPr>
                <p:cNvPr id="264338" name="Freihand 264337">
                  <a:extLst>
                    <a:ext uri="{FF2B5EF4-FFF2-40B4-BE49-F238E27FC236}">
                      <a16:creationId xmlns:a16="http://schemas.microsoft.com/office/drawing/2014/main" id="{BC6C8CFC-5DF3-4C20-BA7F-D3561BD4A2B1}"/>
                    </a:ext>
                  </a:extLst>
                </p:cNvPr>
                <p:cNvPicPr/>
                <p:nvPr/>
              </p:nvPicPr>
              <p:blipFill>
                <a:blip r:embed="rId140"/>
                <a:stretch>
                  <a:fillRect/>
                </a:stretch>
              </p:blipFill>
              <p:spPr>
                <a:xfrm>
                  <a:off x="8838802" y="1818752"/>
                  <a:ext cx="200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4339" name="Freihand 264338">
                  <a:extLst>
                    <a:ext uri="{FF2B5EF4-FFF2-40B4-BE49-F238E27FC236}">
                      <a16:creationId xmlns:a16="http://schemas.microsoft.com/office/drawing/2014/main" id="{ED7F7DAB-8348-4072-BC09-0DC432EFDA68}"/>
                    </a:ext>
                  </a:extLst>
                </p14:cNvPr>
                <p14:cNvContentPartPr/>
                <p14:nvPr/>
              </p14:nvContentPartPr>
              <p14:xfrm>
                <a:off x="9098362" y="1803272"/>
                <a:ext cx="88200" cy="74880"/>
              </p14:xfrm>
            </p:contentPart>
          </mc:Choice>
          <mc:Fallback xmlns="">
            <p:pic>
              <p:nvPicPr>
                <p:cNvPr id="264339" name="Freihand 264338">
                  <a:extLst>
                    <a:ext uri="{FF2B5EF4-FFF2-40B4-BE49-F238E27FC236}">
                      <a16:creationId xmlns:a16="http://schemas.microsoft.com/office/drawing/2014/main" id="{ED7F7DAB-8348-4072-BC09-0DC432EFDA68}"/>
                    </a:ext>
                  </a:extLst>
                </p:cNvPr>
                <p:cNvPicPr/>
                <p:nvPr/>
              </p:nvPicPr>
              <p:blipFill>
                <a:blip r:embed="rId142"/>
                <a:stretch>
                  <a:fillRect/>
                </a:stretch>
              </p:blipFill>
              <p:spPr>
                <a:xfrm>
                  <a:off x="9094042" y="1798952"/>
                  <a:ext cx="96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64340" name="Freihand 264339">
                  <a:extLst>
                    <a:ext uri="{FF2B5EF4-FFF2-40B4-BE49-F238E27FC236}">
                      <a16:creationId xmlns:a16="http://schemas.microsoft.com/office/drawing/2014/main" id="{DDF75EA3-80E6-411D-9279-2F3485890672}"/>
                    </a:ext>
                  </a:extLst>
                </p14:cNvPr>
                <p14:cNvContentPartPr/>
                <p14:nvPr/>
              </p14:nvContentPartPr>
              <p14:xfrm>
                <a:off x="9352162" y="1813352"/>
                <a:ext cx="283680" cy="73800"/>
              </p14:xfrm>
            </p:contentPart>
          </mc:Choice>
          <mc:Fallback xmlns="">
            <p:pic>
              <p:nvPicPr>
                <p:cNvPr id="264340" name="Freihand 264339">
                  <a:extLst>
                    <a:ext uri="{FF2B5EF4-FFF2-40B4-BE49-F238E27FC236}">
                      <a16:creationId xmlns:a16="http://schemas.microsoft.com/office/drawing/2014/main" id="{DDF75EA3-80E6-411D-9279-2F3485890672}"/>
                    </a:ext>
                  </a:extLst>
                </p:cNvPr>
                <p:cNvPicPr/>
                <p:nvPr/>
              </p:nvPicPr>
              <p:blipFill>
                <a:blip r:embed="rId144"/>
                <a:stretch>
                  <a:fillRect/>
                </a:stretch>
              </p:blipFill>
              <p:spPr>
                <a:xfrm>
                  <a:off x="9347842" y="1809032"/>
                  <a:ext cx="292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64342" name="Freihand 264341">
                  <a:extLst>
                    <a:ext uri="{FF2B5EF4-FFF2-40B4-BE49-F238E27FC236}">
                      <a16:creationId xmlns:a16="http://schemas.microsoft.com/office/drawing/2014/main" id="{6460031A-0EE4-4DDF-A5EB-8DE205DADCB4}"/>
                    </a:ext>
                  </a:extLst>
                </p14:cNvPr>
                <p14:cNvContentPartPr/>
                <p14:nvPr/>
              </p14:nvContentPartPr>
              <p14:xfrm>
                <a:off x="9616402" y="1761512"/>
                <a:ext cx="140760" cy="232920"/>
              </p14:xfrm>
            </p:contentPart>
          </mc:Choice>
          <mc:Fallback xmlns="">
            <p:pic>
              <p:nvPicPr>
                <p:cNvPr id="264342" name="Freihand 264341">
                  <a:extLst>
                    <a:ext uri="{FF2B5EF4-FFF2-40B4-BE49-F238E27FC236}">
                      <a16:creationId xmlns:a16="http://schemas.microsoft.com/office/drawing/2014/main" id="{6460031A-0EE4-4DDF-A5EB-8DE205DADCB4}"/>
                    </a:ext>
                  </a:extLst>
                </p:cNvPr>
                <p:cNvPicPr/>
                <p:nvPr/>
              </p:nvPicPr>
              <p:blipFill>
                <a:blip r:embed="rId146"/>
                <a:stretch>
                  <a:fillRect/>
                </a:stretch>
              </p:blipFill>
              <p:spPr>
                <a:xfrm>
                  <a:off x="9612082" y="1757192"/>
                  <a:ext cx="1494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64343" name="Freihand 264342">
                  <a:extLst>
                    <a:ext uri="{FF2B5EF4-FFF2-40B4-BE49-F238E27FC236}">
                      <a16:creationId xmlns:a16="http://schemas.microsoft.com/office/drawing/2014/main" id="{89939DD6-E1DC-49EA-9277-7AEBE3A2D9CF}"/>
                    </a:ext>
                  </a:extLst>
                </p14:cNvPr>
                <p14:cNvContentPartPr/>
                <p14:nvPr/>
              </p14:nvContentPartPr>
              <p14:xfrm>
                <a:off x="9941482" y="1749632"/>
                <a:ext cx="308160" cy="272520"/>
              </p14:xfrm>
            </p:contentPart>
          </mc:Choice>
          <mc:Fallback xmlns="">
            <p:pic>
              <p:nvPicPr>
                <p:cNvPr id="264343" name="Freihand 264342">
                  <a:extLst>
                    <a:ext uri="{FF2B5EF4-FFF2-40B4-BE49-F238E27FC236}">
                      <a16:creationId xmlns:a16="http://schemas.microsoft.com/office/drawing/2014/main" id="{89939DD6-E1DC-49EA-9277-7AEBE3A2D9CF}"/>
                    </a:ext>
                  </a:extLst>
                </p:cNvPr>
                <p:cNvPicPr/>
                <p:nvPr/>
              </p:nvPicPr>
              <p:blipFill>
                <a:blip r:embed="rId148"/>
                <a:stretch>
                  <a:fillRect/>
                </a:stretch>
              </p:blipFill>
              <p:spPr>
                <a:xfrm>
                  <a:off x="9937162" y="1745312"/>
                  <a:ext cx="3168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64344" name="Freihand 264343">
                  <a:extLst>
                    <a:ext uri="{FF2B5EF4-FFF2-40B4-BE49-F238E27FC236}">
                      <a16:creationId xmlns:a16="http://schemas.microsoft.com/office/drawing/2014/main" id="{EEE7FC8C-7D18-4A11-8AF6-24A3236D8D4C}"/>
                    </a:ext>
                  </a:extLst>
                </p14:cNvPr>
                <p14:cNvContentPartPr/>
                <p14:nvPr/>
              </p14:nvContentPartPr>
              <p14:xfrm>
                <a:off x="10251442" y="1742072"/>
                <a:ext cx="1800" cy="19080"/>
              </p14:xfrm>
            </p:contentPart>
          </mc:Choice>
          <mc:Fallback xmlns="">
            <p:pic>
              <p:nvPicPr>
                <p:cNvPr id="264344" name="Freihand 264343">
                  <a:extLst>
                    <a:ext uri="{FF2B5EF4-FFF2-40B4-BE49-F238E27FC236}">
                      <a16:creationId xmlns:a16="http://schemas.microsoft.com/office/drawing/2014/main" id="{EEE7FC8C-7D18-4A11-8AF6-24A3236D8D4C}"/>
                    </a:ext>
                  </a:extLst>
                </p:cNvPr>
                <p:cNvPicPr/>
                <p:nvPr/>
              </p:nvPicPr>
              <p:blipFill>
                <a:blip r:embed="rId150"/>
                <a:stretch>
                  <a:fillRect/>
                </a:stretch>
              </p:blipFill>
              <p:spPr>
                <a:xfrm>
                  <a:off x="10247122" y="1737752"/>
                  <a:ext cx="10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64345" name="Freihand 264344">
                  <a:extLst>
                    <a:ext uri="{FF2B5EF4-FFF2-40B4-BE49-F238E27FC236}">
                      <a16:creationId xmlns:a16="http://schemas.microsoft.com/office/drawing/2014/main" id="{01AC9113-9614-4150-8340-719EE7668BB3}"/>
                    </a:ext>
                  </a:extLst>
                </p14:cNvPr>
                <p14:cNvContentPartPr/>
                <p14:nvPr/>
              </p14:nvContentPartPr>
              <p14:xfrm>
                <a:off x="10311562" y="1701752"/>
                <a:ext cx="154800" cy="141120"/>
              </p14:xfrm>
            </p:contentPart>
          </mc:Choice>
          <mc:Fallback xmlns="">
            <p:pic>
              <p:nvPicPr>
                <p:cNvPr id="264345" name="Freihand 264344">
                  <a:extLst>
                    <a:ext uri="{FF2B5EF4-FFF2-40B4-BE49-F238E27FC236}">
                      <a16:creationId xmlns:a16="http://schemas.microsoft.com/office/drawing/2014/main" id="{01AC9113-9614-4150-8340-719EE7668BB3}"/>
                    </a:ext>
                  </a:extLst>
                </p:cNvPr>
                <p:cNvPicPr/>
                <p:nvPr/>
              </p:nvPicPr>
              <p:blipFill>
                <a:blip r:embed="rId152"/>
                <a:stretch>
                  <a:fillRect/>
                </a:stretch>
              </p:blipFill>
              <p:spPr>
                <a:xfrm>
                  <a:off x="10307242" y="1697432"/>
                  <a:ext cx="163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64346" name="Freihand 264345">
                  <a:extLst>
                    <a:ext uri="{FF2B5EF4-FFF2-40B4-BE49-F238E27FC236}">
                      <a16:creationId xmlns:a16="http://schemas.microsoft.com/office/drawing/2014/main" id="{CE947209-DC60-47A4-A975-08FB2A346A71}"/>
                    </a:ext>
                  </a:extLst>
                </p14:cNvPr>
                <p14:cNvContentPartPr/>
                <p14:nvPr/>
              </p14:nvContentPartPr>
              <p14:xfrm>
                <a:off x="10662202" y="1707152"/>
                <a:ext cx="352800" cy="117360"/>
              </p14:xfrm>
            </p:contentPart>
          </mc:Choice>
          <mc:Fallback xmlns="">
            <p:pic>
              <p:nvPicPr>
                <p:cNvPr id="264346" name="Freihand 264345">
                  <a:extLst>
                    <a:ext uri="{FF2B5EF4-FFF2-40B4-BE49-F238E27FC236}">
                      <a16:creationId xmlns:a16="http://schemas.microsoft.com/office/drawing/2014/main" id="{CE947209-DC60-47A4-A975-08FB2A346A71}"/>
                    </a:ext>
                  </a:extLst>
                </p:cNvPr>
                <p:cNvPicPr/>
                <p:nvPr/>
              </p:nvPicPr>
              <p:blipFill>
                <a:blip r:embed="rId154"/>
                <a:stretch>
                  <a:fillRect/>
                </a:stretch>
              </p:blipFill>
              <p:spPr>
                <a:xfrm>
                  <a:off x="10657882" y="1702832"/>
                  <a:ext cx="361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64347" name="Freihand 264346">
                  <a:extLst>
                    <a:ext uri="{FF2B5EF4-FFF2-40B4-BE49-F238E27FC236}">
                      <a16:creationId xmlns:a16="http://schemas.microsoft.com/office/drawing/2014/main" id="{18649002-B782-4F6C-8722-2B4A80C1DA5D}"/>
                    </a:ext>
                  </a:extLst>
                </p14:cNvPr>
                <p14:cNvContentPartPr/>
                <p14:nvPr/>
              </p14:nvContentPartPr>
              <p14:xfrm>
                <a:off x="7262362" y="2149592"/>
                <a:ext cx="242640" cy="126720"/>
              </p14:xfrm>
            </p:contentPart>
          </mc:Choice>
          <mc:Fallback xmlns="">
            <p:pic>
              <p:nvPicPr>
                <p:cNvPr id="264347" name="Freihand 264346">
                  <a:extLst>
                    <a:ext uri="{FF2B5EF4-FFF2-40B4-BE49-F238E27FC236}">
                      <a16:creationId xmlns:a16="http://schemas.microsoft.com/office/drawing/2014/main" id="{18649002-B782-4F6C-8722-2B4A80C1DA5D}"/>
                    </a:ext>
                  </a:extLst>
                </p:cNvPr>
                <p:cNvPicPr/>
                <p:nvPr/>
              </p:nvPicPr>
              <p:blipFill>
                <a:blip r:embed="rId156"/>
                <a:stretch>
                  <a:fillRect/>
                </a:stretch>
              </p:blipFill>
              <p:spPr>
                <a:xfrm>
                  <a:off x="7258042" y="2145272"/>
                  <a:ext cx="2512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64348" name="Freihand 264347">
                  <a:extLst>
                    <a:ext uri="{FF2B5EF4-FFF2-40B4-BE49-F238E27FC236}">
                      <a16:creationId xmlns:a16="http://schemas.microsoft.com/office/drawing/2014/main" id="{C2EB7AA6-1BD8-46D7-B438-A0C55A7E2292}"/>
                    </a:ext>
                  </a:extLst>
                </p14:cNvPr>
                <p14:cNvContentPartPr/>
                <p14:nvPr/>
              </p14:nvContentPartPr>
              <p14:xfrm>
                <a:off x="7485202" y="2102072"/>
                <a:ext cx="110160" cy="185760"/>
              </p14:xfrm>
            </p:contentPart>
          </mc:Choice>
          <mc:Fallback xmlns="">
            <p:pic>
              <p:nvPicPr>
                <p:cNvPr id="264348" name="Freihand 264347">
                  <a:extLst>
                    <a:ext uri="{FF2B5EF4-FFF2-40B4-BE49-F238E27FC236}">
                      <a16:creationId xmlns:a16="http://schemas.microsoft.com/office/drawing/2014/main" id="{C2EB7AA6-1BD8-46D7-B438-A0C55A7E2292}"/>
                    </a:ext>
                  </a:extLst>
                </p:cNvPr>
                <p:cNvPicPr/>
                <p:nvPr/>
              </p:nvPicPr>
              <p:blipFill>
                <a:blip r:embed="rId158"/>
                <a:stretch>
                  <a:fillRect/>
                </a:stretch>
              </p:blipFill>
              <p:spPr>
                <a:xfrm>
                  <a:off x="7480882" y="2097752"/>
                  <a:ext cx="118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64349" name="Freihand 264348">
                  <a:extLst>
                    <a:ext uri="{FF2B5EF4-FFF2-40B4-BE49-F238E27FC236}">
                      <a16:creationId xmlns:a16="http://schemas.microsoft.com/office/drawing/2014/main" id="{F3674DAE-70A2-4A5F-835B-663960ED1AA1}"/>
                    </a:ext>
                  </a:extLst>
                </p14:cNvPr>
                <p14:cNvContentPartPr/>
                <p14:nvPr/>
              </p14:nvContentPartPr>
              <p14:xfrm>
                <a:off x="7561882" y="2159312"/>
                <a:ext cx="109440" cy="90360"/>
              </p14:xfrm>
            </p:contentPart>
          </mc:Choice>
          <mc:Fallback xmlns="">
            <p:pic>
              <p:nvPicPr>
                <p:cNvPr id="264349" name="Freihand 264348">
                  <a:extLst>
                    <a:ext uri="{FF2B5EF4-FFF2-40B4-BE49-F238E27FC236}">
                      <a16:creationId xmlns:a16="http://schemas.microsoft.com/office/drawing/2014/main" id="{F3674DAE-70A2-4A5F-835B-663960ED1AA1}"/>
                    </a:ext>
                  </a:extLst>
                </p:cNvPr>
                <p:cNvPicPr/>
                <p:nvPr/>
              </p:nvPicPr>
              <p:blipFill>
                <a:blip r:embed="rId160"/>
                <a:stretch>
                  <a:fillRect/>
                </a:stretch>
              </p:blipFill>
              <p:spPr>
                <a:xfrm>
                  <a:off x="7557562" y="2154992"/>
                  <a:ext cx="118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64350" name="Freihand 264349">
                  <a:extLst>
                    <a:ext uri="{FF2B5EF4-FFF2-40B4-BE49-F238E27FC236}">
                      <a16:creationId xmlns:a16="http://schemas.microsoft.com/office/drawing/2014/main" id="{315DCAE9-2267-48AB-BD4B-B4D6B8C4FCB8}"/>
                    </a:ext>
                  </a:extLst>
                </p14:cNvPr>
                <p14:cNvContentPartPr/>
                <p14:nvPr/>
              </p14:nvContentPartPr>
              <p14:xfrm>
                <a:off x="7646842" y="2160752"/>
                <a:ext cx="111960" cy="191880"/>
              </p14:xfrm>
            </p:contentPart>
          </mc:Choice>
          <mc:Fallback xmlns="">
            <p:pic>
              <p:nvPicPr>
                <p:cNvPr id="264350" name="Freihand 264349">
                  <a:extLst>
                    <a:ext uri="{FF2B5EF4-FFF2-40B4-BE49-F238E27FC236}">
                      <a16:creationId xmlns:a16="http://schemas.microsoft.com/office/drawing/2014/main" id="{315DCAE9-2267-48AB-BD4B-B4D6B8C4FCB8}"/>
                    </a:ext>
                  </a:extLst>
                </p:cNvPr>
                <p:cNvPicPr/>
                <p:nvPr/>
              </p:nvPicPr>
              <p:blipFill>
                <a:blip r:embed="rId162"/>
                <a:stretch>
                  <a:fillRect/>
                </a:stretch>
              </p:blipFill>
              <p:spPr>
                <a:xfrm>
                  <a:off x="7642522" y="2156432"/>
                  <a:ext cx="120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64351" name="Freihand 264350">
                  <a:extLst>
                    <a:ext uri="{FF2B5EF4-FFF2-40B4-BE49-F238E27FC236}">
                      <a16:creationId xmlns:a16="http://schemas.microsoft.com/office/drawing/2014/main" id="{0CD6D3CE-64C8-4B1E-8A6E-B501EE8A52F4}"/>
                    </a:ext>
                  </a:extLst>
                </p14:cNvPr>
                <p14:cNvContentPartPr/>
                <p14:nvPr/>
              </p14:nvContentPartPr>
              <p14:xfrm>
                <a:off x="7775362" y="2133752"/>
                <a:ext cx="165600" cy="100080"/>
              </p14:xfrm>
            </p:contentPart>
          </mc:Choice>
          <mc:Fallback xmlns="">
            <p:pic>
              <p:nvPicPr>
                <p:cNvPr id="264351" name="Freihand 264350">
                  <a:extLst>
                    <a:ext uri="{FF2B5EF4-FFF2-40B4-BE49-F238E27FC236}">
                      <a16:creationId xmlns:a16="http://schemas.microsoft.com/office/drawing/2014/main" id="{0CD6D3CE-64C8-4B1E-8A6E-B501EE8A52F4}"/>
                    </a:ext>
                  </a:extLst>
                </p:cNvPr>
                <p:cNvPicPr/>
                <p:nvPr/>
              </p:nvPicPr>
              <p:blipFill>
                <a:blip r:embed="rId164"/>
                <a:stretch>
                  <a:fillRect/>
                </a:stretch>
              </p:blipFill>
              <p:spPr>
                <a:xfrm>
                  <a:off x="7771042" y="2129432"/>
                  <a:ext cx="174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64352" name="Freihand 264351">
                  <a:extLst>
                    <a:ext uri="{FF2B5EF4-FFF2-40B4-BE49-F238E27FC236}">
                      <a16:creationId xmlns:a16="http://schemas.microsoft.com/office/drawing/2014/main" id="{3537B6AF-89AE-4CA7-B1C2-432C1904A1CD}"/>
                    </a:ext>
                  </a:extLst>
                </p14:cNvPr>
                <p14:cNvContentPartPr/>
                <p14:nvPr/>
              </p14:nvContentPartPr>
              <p14:xfrm>
                <a:off x="7977682" y="2147072"/>
                <a:ext cx="84600" cy="62280"/>
              </p14:xfrm>
            </p:contentPart>
          </mc:Choice>
          <mc:Fallback xmlns="">
            <p:pic>
              <p:nvPicPr>
                <p:cNvPr id="264352" name="Freihand 264351">
                  <a:extLst>
                    <a:ext uri="{FF2B5EF4-FFF2-40B4-BE49-F238E27FC236}">
                      <a16:creationId xmlns:a16="http://schemas.microsoft.com/office/drawing/2014/main" id="{3537B6AF-89AE-4CA7-B1C2-432C1904A1CD}"/>
                    </a:ext>
                  </a:extLst>
                </p:cNvPr>
                <p:cNvPicPr/>
                <p:nvPr/>
              </p:nvPicPr>
              <p:blipFill>
                <a:blip r:embed="rId166"/>
                <a:stretch>
                  <a:fillRect/>
                </a:stretch>
              </p:blipFill>
              <p:spPr>
                <a:xfrm>
                  <a:off x="7973362" y="2142752"/>
                  <a:ext cx="93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64353" name="Freihand 264352">
                  <a:extLst>
                    <a:ext uri="{FF2B5EF4-FFF2-40B4-BE49-F238E27FC236}">
                      <a16:creationId xmlns:a16="http://schemas.microsoft.com/office/drawing/2014/main" id="{23FAAD84-8683-4C5C-B549-DE7EFFB39529}"/>
                    </a:ext>
                  </a:extLst>
                </p14:cNvPr>
                <p14:cNvContentPartPr/>
                <p14:nvPr/>
              </p14:nvContentPartPr>
              <p14:xfrm>
                <a:off x="8057602" y="2045552"/>
                <a:ext cx="74160" cy="148320"/>
              </p14:xfrm>
            </p:contentPart>
          </mc:Choice>
          <mc:Fallback xmlns="">
            <p:pic>
              <p:nvPicPr>
                <p:cNvPr id="264353" name="Freihand 264352">
                  <a:extLst>
                    <a:ext uri="{FF2B5EF4-FFF2-40B4-BE49-F238E27FC236}">
                      <a16:creationId xmlns:a16="http://schemas.microsoft.com/office/drawing/2014/main" id="{23FAAD84-8683-4C5C-B549-DE7EFFB39529}"/>
                    </a:ext>
                  </a:extLst>
                </p:cNvPr>
                <p:cNvPicPr/>
                <p:nvPr/>
              </p:nvPicPr>
              <p:blipFill>
                <a:blip r:embed="rId168"/>
                <a:stretch>
                  <a:fillRect/>
                </a:stretch>
              </p:blipFill>
              <p:spPr>
                <a:xfrm>
                  <a:off x="8053282" y="2041232"/>
                  <a:ext cx="82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64354" name="Freihand 264353">
                  <a:extLst>
                    <a:ext uri="{FF2B5EF4-FFF2-40B4-BE49-F238E27FC236}">
                      <a16:creationId xmlns:a16="http://schemas.microsoft.com/office/drawing/2014/main" id="{E19A3D57-7ADC-43E5-AD8C-3F061DBF69DF}"/>
                    </a:ext>
                  </a:extLst>
                </p14:cNvPr>
                <p14:cNvContentPartPr/>
                <p14:nvPr/>
              </p14:nvContentPartPr>
              <p14:xfrm>
                <a:off x="8145082" y="2119352"/>
                <a:ext cx="258120" cy="96120"/>
              </p14:xfrm>
            </p:contentPart>
          </mc:Choice>
          <mc:Fallback xmlns="">
            <p:pic>
              <p:nvPicPr>
                <p:cNvPr id="264354" name="Freihand 264353">
                  <a:extLst>
                    <a:ext uri="{FF2B5EF4-FFF2-40B4-BE49-F238E27FC236}">
                      <a16:creationId xmlns:a16="http://schemas.microsoft.com/office/drawing/2014/main" id="{E19A3D57-7ADC-43E5-AD8C-3F061DBF69DF}"/>
                    </a:ext>
                  </a:extLst>
                </p:cNvPr>
                <p:cNvPicPr/>
                <p:nvPr/>
              </p:nvPicPr>
              <p:blipFill>
                <a:blip r:embed="rId170"/>
                <a:stretch>
                  <a:fillRect/>
                </a:stretch>
              </p:blipFill>
              <p:spPr>
                <a:xfrm>
                  <a:off x="8140762" y="2115032"/>
                  <a:ext cx="266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64355" name="Freihand 264354">
                  <a:extLst>
                    <a:ext uri="{FF2B5EF4-FFF2-40B4-BE49-F238E27FC236}">
                      <a16:creationId xmlns:a16="http://schemas.microsoft.com/office/drawing/2014/main" id="{EF3F3470-8B25-4045-9456-71A97BF14D67}"/>
                    </a:ext>
                  </a:extLst>
                </p14:cNvPr>
                <p14:cNvContentPartPr/>
                <p14:nvPr/>
              </p14:nvContentPartPr>
              <p14:xfrm>
                <a:off x="8432362" y="2082992"/>
                <a:ext cx="159120" cy="116640"/>
              </p14:xfrm>
            </p:contentPart>
          </mc:Choice>
          <mc:Fallback xmlns="">
            <p:pic>
              <p:nvPicPr>
                <p:cNvPr id="264355" name="Freihand 264354">
                  <a:extLst>
                    <a:ext uri="{FF2B5EF4-FFF2-40B4-BE49-F238E27FC236}">
                      <a16:creationId xmlns:a16="http://schemas.microsoft.com/office/drawing/2014/main" id="{EF3F3470-8B25-4045-9456-71A97BF14D67}"/>
                    </a:ext>
                  </a:extLst>
                </p:cNvPr>
                <p:cNvPicPr/>
                <p:nvPr/>
              </p:nvPicPr>
              <p:blipFill>
                <a:blip r:embed="rId172"/>
                <a:stretch>
                  <a:fillRect/>
                </a:stretch>
              </p:blipFill>
              <p:spPr>
                <a:xfrm>
                  <a:off x="8428042" y="2078672"/>
                  <a:ext cx="167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64356" name="Freihand 264355">
                  <a:extLst>
                    <a:ext uri="{FF2B5EF4-FFF2-40B4-BE49-F238E27FC236}">
                      <a16:creationId xmlns:a16="http://schemas.microsoft.com/office/drawing/2014/main" id="{E8B427BC-F749-454C-A5B4-2A5703C9C140}"/>
                    </a:ext>
                  </a:extLst>
                </p14:cNvPr>
                <p14:cNvContentPartPr/>
                <p14:nvPr/>
              </p14:nvContentPartPr>
              <p14:xfrm>
                <a:off x="8613082" y="2130152"/>
                <a:ext cx="237240" cy="72360"/>
              </p14:xfrm>
            </p:contentPart>
          </mc:Choice>
          <mc:Fallback xmlns="">
            <p:pic>
              <p:nvPicPr>
                <p:cNvPr id="264356" name="Freihand 264355">
                  <a:extLst>
                    <a:ext uri="{FF2B5EF4-FFF2-40B4-BE49-F238E27FC236}">
                      <a16:creationId xmlns:a16="http://schemas.microsoft.com/office/drawing/2014/main" id="{E8B427BC-F749-454C-A5B4-2A5703C9C140}"/>
                    </a:ext>
                  </a:extLst>
                </p:cNvPr>
                <p:cNvPicPr/>
                <p:nvPr/>
              </p:nvPicPr>
              <p:blipFill>
                <a:blip r:embed="rId174"/>
                <a:stretch>
                  <a:fillRect/>
                </a:stretch>
              </p:blipFill>
              <p:spPr>
                <a:xfrm>
                  <a:off x="8608762" y="2125832"/>
                  <a:ext cx="245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64357" name="Freihand 264356">
                  <a:extLst>
                    <a:ext uri="{FF2B5EF4-FFF2-40B4-BE49-F238E27FC236}">
                      <a16:creationId xmlns:a16="http://schemas.microsoft.com/office/drawing/2014/main" id="{35C97521-D3FB-424E-B519-8403A642FF82}"/>
                    </a:ext>
                  </a:extLst>
                </p14:cNvPr>
                <p14:cNvContentPartPr/>
                <p14:nvPr/>
              </p14:nvContentPartPr>
              <p14:xfrm>
                <a:off x="9049042" y="2040152"/>
                <a:ext cx="118440" cy="148680"/>
              </p14:xfrm>
            </p:contentPart>
          </mc:Choice>
          <mc:Fallback xmlns="">
            <p:pic>
              <p:nvPicPr>
                <p:cNvPr id="264357" name="Freihand 264356">
                  <a:extLst>
                    <a:ext uri="{FF2B5EF4-FFF2-40B4-BE49-F238E27FC236}">
                      <a16:creationId xmlns:a16="http://schemas.microsoft.com/office/drawing/2014/main" id="{35C97521-D3FB-424E-B519-8403A642FF82}"/>
                    </a:ext>
                  </a:extLst>
                </p:cNvPr>
                <p:cNvPicPr/>
                <p:nvPr/>
              </p:nvPicPr>
              <p:blipFill>
                <a:blip r:embed="rId176"/>
                <a:stretch>
                  <a:fillRect/>
                </a:stretch>
              </p:blipFill>
              <p:spPr>
                <a:xfrm>
                  <a:off x="9044722" y="2035832"/>
                  <a:ext cx="127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64358" name="Freihand 264357">
                  <a:extLst>
                    <a:ext uri="{FF2B5EF4-FFF2-40B4-BE49-F238E27FC236}">
                      <a16:creationId xmlns:a16="http://schemas.microsoft.com/office/drawing/2014/main" id="{8B8D8C09-2379-4FC6-B9AE-38AF026A7CC1}"/>
                    </a:ext>
                  </a:extLst>
                </p14:cNvPr>
                <p14:cNvContentPartPr/>
                <p14:nvPr/>
              </p14:nvContentPartPr>
              <p14:xfrm>
                <a:off x="9143722" y="2104952"/>
                <a:ext cx="106560" cy="206280"/>
              </p14:xfrm>
            </p:contentPart>
          </mc:Choice>
          <mc:Fallback xmlns="">
            <p:pic>
              <p:nvPicPr>
                <p:cNvPr id="264358" name="Freihand 264357">
                  <a:extLst>
                    <a:ext uri="{FF2B5EF4-FFF2-40B4-BE49-F238E27FC236}">
                      <a16:creationId xmlns:a16="http://schemas.microsoft.com/office/drawing/2014/main" id="{8B8D8C09-2379-4FC6-B9AE-38AF026A7CC1}"/>
                    </a:ext>
                  </a:extLst>
                </p:cNvPr>
                <p:cNvPicPr/>
                <p:nvPr/>
              </p:nvPicPr>
              <p:blipFill>
                <a:blip r:embed="rId178"/>
                <a:stretch>
                  <a:fillRect/>
                </a:stretch>
              </p:blipFill>
              <p:spPr>
                <a:xfrm>
                  <a:off x="9139402" y="2100632"/>
                  <a:ext cx="1152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64359" name="Freihand 264358">
                  <a:extLst>
                    <a:ext uri="{FF2B5EF4-FFF2-40B4-BE49-F238E27FC236}">
                      <a16:creationId xmlns:a16="http://schemas.microsoft.com/office/drawing/2014/main" id="{DABF6C12-8078-4AF3-9E15-79D4057497DA}"/>
                    </a:ext>
                  </a:extLst>
                </p14:cNvPr>
                <p14:cNvContentPartPr/>
                <p14:nvPr/>
              </p14:nvContentPartPr>
              <p14:xfrm>
                <a:off x="9245602" y="2119352"/>
                <a:ext cx="160200" cy="65160"/>
              </p14:xfrm>
            </p:contentPart>
          </mc:Choice>
          <mc:Fallback xmlns="">
            <p:pic>
              <p:nvPicPr>
                <p:cNvPr id="264359" name="Freihand 264358">
                  <a:extLst>
                    <a:ext uri="{FF2B5EF4-FFF2-40B4-BE49-F238E27FC236}">
                      <a16:creationId xmlns:a16="http://schemas.microsoft.com/office/drawing/2014/main" id="{DABF6C12-8078-4AF3-9E15-79D4057497DA}"/>
                    </a:ext>
                  </a:extLst>
                </p:cNvPr>
                <p:cNvPicPr/>
                <p:nvPr/>
              </p:nvPicPr>
              <p:blipFill>
                <a:blip r:embed="rId180"/>
                <a:stretch>
                  <a:fillRect/>
                </a:stretch>
              </p:blipFill>
              <p:spPr>
                <a:xfrm>
                  <a:off x="9241282" y="2115032"/>
                  <a:ext cx="168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64360" name="Freihand 264359">
                  <a:extLst>
                    <a:ext uri="{FF2B5EF4-FFF2-40B4-BE49-F238E27FC236}">
                      <a16:creationId xmlns:a16="http://schemas.microsoft.com/office/drawing/2014/main" id="{31F8F212-3454-4E3F-A04C-0AF623DFBE89}"/>
                    </a:ext>
                  </a:extLst>
                </p14:cNvPr>
                <p14:cNvContentPartPr/>
                <p14:nvPr/>
              </p14:nvContentPartPr>
              <p14:xfrm>
                <a:off x="9361162" y="1991192"/>
                <a:ext cx="99720" cy="207000"/>
              </p14:xfrm>
            </p:contentPart>
          </mc:Choice>
          <mc:Fallback xmlns="">
            <p:pic>
              <p:nvPicPr>
                <p:cNvPr id="264360" name="Freihand 264359">
                  <a:extLst>
                    <a:ext uri="{FF2B5EF4-FFF2-40B4-BE49-F238E27FC236}">
                      <a16:creationId xmlns:a16="http://schemas.microsoft.com/office/drawing/2014/main" id="{31F8F212-3454-4E3F-A04C-0AF623DFBE89}"/>
                    </a:ext>
                  </a:extLst>
                </p:cNvPr>
                <p:cNvPicPr/>
                <p:nvPr/>
              </p:nvPicPr>
              <p:blipFill>
                <a:blip r:embed="rId182"/>
                <a:stretch>
                  <a:fillRect/>
                </a:stretch>
              </p:blipFill>
              <p:spPr>
                <a:xfrm>
                  <a:off x="9356842" y="1986872"/>
                  <a:ext cx="108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64361" name="Freihand 264360">
                  <a:extLst>
                    <a:ext uri="{FF2B5EF4-FFF2-40B4-BE49-F238E27FC236}">
                      <a16:creationId xmlns:a16="http://schemas.microsoft.com/office/drawing/2014/main" id="{1AF2432F-6A6B-4666-BF46-3B29330A3E4D}"/>
                    </a:ext>
                  </a:extLst>
                </p14:cNvPr>
                <p14:cNvContentPartPr/>
                <p14:nvPr/>
              </p14:nvContentPartPr>
              <p14:xfrm>
                <a:off x="9326242" y="1981112"/>
                <a:ext cx="55800" cy="203400"/>
              </p14:xfrm>
            </p:contentPart>
          </mc:Choice>
          <mc:Fallback xmlns="">
            <p:pic>
              <p:nvPicPr>
                <p:cNvPr id="264361" name="Freihand 264360">
                  <a:extLst>
                    <a:ext uri="{FF2B5EF4-FFF2-40B4-BE49-F238E27FC236}">
                      <a16:creationId xmlns:a16="http://schemas.microsoft.com/office/drawing/2014/main" id="{1AF2432F-6A6B-4666-BF46-3B29330A3E4D}"/>
                    </a:ext>
                  </a:extLst>
                </p:cNvPr>
                <p:cNvPicPr/>
                <p:nvPr/>
              </p:nvPicPr>
              <p:blipFill>
                <a:blip r:embed="rId184"/>
                <a:stretch>
                  <a:fillRect/>
                </a:stretch>
              </p:blipFill>
              <p:spPr>
                <a:xfrm>
                  <a:off x="9321922" y="1976792"/>
                  <a:ext cx="64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64363" name="Freihand 264362">
                  <a:extLst>
                    <a:ext uri="{FF2B5EF4-FFF2-40B4-BE49-F238E27FC236}">
                      <a16:creationId xmlns:a16="http://schemas.microsoft.com/office/drawing/2014/main" id="{1CCDAC78-5678-4A22-84C0-AEB8E167CDE3}"/>
                    </a:ext>
                  </a:extLst>
                </p14:cNvPr>
                <p14:cNvContentPartPr/>
                <p14:nvPr/>
              </p14:nvContentPartPr>
              <p14:xfrm>
                <a:off x="9434242" y="2079032"/>
                <a:ext cx="109440" cy="111240"/>
              </p14:xfrm>
            </p:contentPart>
          </mc:Choice>
          <mc:Fallback xmlns="">
            <p:pic>
              <p:nvPicPr>
                <p:cNvPr id="264363" name="Freihand 264362">
                  <a:extLst>
                    <a:ext uri="{FF2B5EF4-FFF2-40B4-BE49-F238E27FC236}">
                      <a16:creationId xmlns:a16="http://schemas.microsoft.com/office/drawing/2014/main" id="{1CCDAC78-5678-4A22-84C0-AEB8E167CDE3}"/>
                    </a:ext>
                  </a:extLst>
                </p:cNvPr>
                <p:cNvPicPr/>
                <p:nvPr/>
              </p:nvPicPr>
              <p:blipFill>
                <a:blip r:embed="rId186"/>
                <a:stretch>
                  <a:fillRect/>
                </a:stretch>
              </p:blipFill>
              <p:spPr>
                <a:xfrm>
                  <a:off x="9429922" y="2074712"/>
                  <a:ext cx="118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64364" name="Freihand 264363">
                  <a:extLst>
                    <a:ext uri="{FF2B5EF4-FFF2-40B4-BE49-F238E27FC236}">
                      <a16:creationId xmlns:a16="http://schemas.microsoft.com/office/drawing/2014/main" id="{4A7D16CF-72C4-47AC-A9A5-3E43DCD88BDF}"/>
                    </a:ext>
                  </a:extLst>
                </p14:cNvPr>
                <p14:cNvContentPartPr/>
                <p14:nvPr/>
              </p14:nvContentPartPr>
              <p14:xfrm>
                <a:off x="9446122" y="2069672"/>
                <a:ext cx="230760" cy="100800"/>
              </p14:xfrm>
            </p:contentPart>
          </mc:Choice>
          <mc:Fallback xmlns="">
            <p:pic>
              <p:nvPicPr>
                <p:cNvPr id="264364" name="Freihand 264363">
                  <a:extLst>
                    <a:ext uri="{FF2B5EF4-FFF2-40B4-BE49-F238E27FC236}">
                      <a16:creationId xmlns:a16="http://schemas.microsoft.com/office/drawing/2014/main" id="{4A7D16CF-72C4-47AC-A9A5-3E43DCD88BDF}"/>
                    </a:ext>
                  </a:extLst>
                </p:cNvPr>
                <p:cNvPicPr/>
                <p:nvPr/>
              </p:nvPicPr>
              <p:blipFill>
                <a:blip r:embed="rId188"/>
                <a:stretch>
                  <a:fillRect/>
                </a:stretch>
              </p:blipFill>
              <p:spPr>
                <a:xfrm>
                  <a:off x="9441802" y="2065352"/>
                  <a:ext cx="239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64365" name="Freihand 264364">
                  <a:extLst>
                    <a:ext uri="{FF2B5EF4-FFF2-40B4-BE49-F238E27FC236}">
                      <a16:creationId xmlns:a16="http://schemas.microsoft.com/office/drawing/2014/main" id="{43715007-F707-467B-965E-CC57E223A04F}"/>
                    </a:ext>
                  </a:extLst>
                </p14:cNvPr>
                <p14:cNvContentPartPr/>
                <p14:nvPr/>
              </p14:nvContentPartPr>
              <p14:xfrm>
                <a:off x="9733042" y="2094512"/>
                <a:ext cx="103680" cy="88560"/>
              </p14:xfrm>
            </p:contentPart>
          </mc:Choice>
          <mc:Fallback xmlns="">
            <p:pic>
              <p:nvPicPr>
                <p:cNvPr id="264365" name="Freihand 264364">
                  <a:extLst>
                    <a:ext uri="{FF2B5EF4-FFF2-40B4-BE49-F238E27FC236}">
                      <a16:creationId xmlns:a16="http://schemas.microsoft.com/office/drawing/2014/main" id="{43715007-F707-467B-965E-CC57E223A04F}"/>
                    </a:ext>
                  </a:extLst>
                </p:cNvPr>
                <p:cNvPicPr/>
                <p:nvPr/>
              </p:nvPicPr>
              <p:blipFill>
                <a:blip r:embed="rId190"/>
                <a:stretch>
                  <a:fillRect/>
                </a:stretch>
              </p:blipFill>
              <p:spPr>
                <a:xfrm>
                  <a:off x="9728722" y="2090192"/>
                  <a:ext cx="112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64366" name="Freihand 264365">
                  <a:extLst>
                    <a:ext uri="{FF2B5EF4-FFF2-40B4-BE49-F238E27FC236}">
                      <a16:creationId xmlns:a16="http://schemas.microsoft.com/office/drawing/2014/main" id="{BFC38E93-A767-4195-B15C-DF71F7D9FA11}"/>
                    </a:ext>
                  </a:extLst>
                </p14:cNvPr>
                <p14:cNvContentPartPr/>
                <p14:nvPr/>
              </p14:nvContentPartPr>
              <p14:xfrm>
                <a:off x="9845002" y="2105672"/>
                <a:ext cx="325440" cy="66600"/>
              </p14:xfrm>
            </p:contentPart>
          </mc:Choice>
          <mc:Fallback xmlns="">
            <p:pic>
              <p:nvPicPr>
                <p:cNvPr id="264366" name="Freihand 264365">
                  <a:extLst>
                    <a:ext uri="{FF2B5EF4-FFF2-40B4-BE49-F238E27FC236}">
                      <a16:creationId xmlns:a16="http://schemas.microsoft.com/office/drawing/2014/main" id="{BFC38E93-A767-4195-B15C-DF71F7D9FA11}"/>
                    </a:ext>
                  </a:extLst>
                </p:cNvPr>
                <p:cNvPicPr/>
                <p:nvPr/>
              </p:nvPicPr>
              <p:blipFill>
                <a:blip r:embed="rId192"/>
                <a:stretch>
                  <a:fillRect/>
                </a:stretch>
              </p:blipFill>
              <p:spPr>
                <a:xfrm>
                  <a:off x="9840682" y="2101352"/>
                  <a:ext cx="3340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64367" name="Freihand 264366">
                  <a:extLst>
                    <a:ext uri="{FF2B5EF4-FFF2-40B4-BE49-F238E27FC236}">
                      <a16:creationId xmlns:a16="http://schemas.microsoft.com/office/drawing/2014/main" id="{8DF4518E-6C92-4605-AA77-88C43BE801E8}"/>
                    </a:ext>
                  </a:extLst>
                </p14:cNvPr>
                <p14:cNvContentPartPr/>
                <p14:nvPr/>
              </p14:nvContentPartPr>
              <p14:xfrm>
                <a:off x="10208242" y="2099192"/>
                <a:ext cx="173880" cy="58680"/>
              </p14:xfrm>
            </p:contentPart>
          </mc:Choice>
          <mc:Fallback xmlns="">
            <p:pic>
              <p:nvPicPr>
                <p:cNvPr id="264367" name="Freihand 264366">
                  <a:extLst>
                    <a:ext uri="{FF2B5EF4-FFF2-40B4-BE49-F238E27FC236}">
                      <a16:creationId xmlns:a16="http://schemas.microsoft.com/office/drawing/2014/main" id="{8DF4518E-6C92-4605-AA77-88C43BE801E8}"/>
                    </a:ext>
                  </a:extLst>
                </p:cNvPr>
                <p:cNvPicPr/>
                <p:nvPr/>
              </p:nvPicPr>
              <p:blipFill>
                <a:blip r:embed="rId194"/>
                <a:stretch>
                  <a:fillRect/>
                </a:stretch>
              </p:blipFill>
              <p:spPr>
                <a:xfrm>
                  <a:off x="10203922" y="2094872"/>
                  <a:ext cx="182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64368" name="Freihand 264367">
                  <a:extLst>
                    <a:ext uri="{FF2B5EF4-FFF2-40B4-BE49-F238E27FC236}">
                      <a16:creationId xmlns:a16="http://schemas.microsoft.com/office/drawing/2014/main" id="{A71ECD33-A544-4495-AE59-8F9425545FE1}"/>
                    </a:ext>
                  </a:extLst>
                </p14:cNvPr>
                <p14:cNvContentPartPr/>
                <p14:nvPr/>
              </p14:nvContentPartPr>
              <p14:xfrm>
                <a:off x="10436482" y="2090912"/>
                <a:ext cx="81360" cy="87120"/>
              </p14:xfrm>
            </p:contentPart>
          </mc:Choice>
          <mc:Fallback xmlns="">
            <p:pic>
              <p:nvPicPr>
                <p:cNvPr id="264368" name="Freihand 264367">
                  <a:extLst>
                    <a:ext uri="{FF2B5EF4-FFF2-40B4-BE49-F238E27FC236}">
                      <a16:creationId xmlns:a16="http://schemas.microsoft.com/office/drawing/2014/main" id="{A71ECD33-A544-4495-AE59-8F9425545FE1}"/>
                    </a:ext>
                  </a:extLst>
                </p:cNvPr>
                <p:cNvPicPr/>
                <p:nvPr/>
              </p:nvPicPr>
              <p:blipFill>
                <a:blip r:embed="rId196"/>
                <a:stretch>
                  <a:fillRect/>
                </a:stretch>
              </p:blipFill>
              <p:spPr>
                <a:xfrm>
                  <a:off x="10432162" y="2086592"/>
                  <a:ext cx="90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64369" name="Freihand 264368">
                  <a:extLst>
                    <a:ext uri="{FF2B5EF4-FFF2-40B4-BE49-F238E27FC236}">
                      <a16:creationId xmlns:a16="http://schemas.microsoft.com/office/drawing/2014/main" id="{B6D78F8A-3B19-4036-83F1-03978909B7AF}"/>
                    </a:ext>
                  </a:extLst>
                </p14:cNvPr>
                <p14:cNvContentPartPr/>
                <p14:nvPr/>
              </p14:nvContentPartPr>
              <p14:xfrm>
                <a:off x="10695322" y="2087672"/>
                <a:ext cx="110880" cy="91800"/>
              </p14:xfrm>
            </p:contentPart>
          </mc:Choice>
          <mc:Fallback xmlns="">
            <p:pic>
              <p:nvPicPr>
                <p:cNvPr id="264369" name="Freihand 264368">
                  <a:extLst>
                    <a:ext uri="{FF2B5EF4-FFF2-40B4-BE49-F238E27FC236}">
                      <a16:creationId xmlns:a16="http://schemas.microsoft.com/office/drawing/2014/main" id="{B6D78F8A-3B19-4036-83F1-03978909B7AF}"/>
                    </a:ext>
                  </a:extLst>
                </p:cNvPr>
                <p:cNvPicPr/>
                <p:nvPr/>
              </p:nvPicPr>
              <p:blipFill>
                <a:blip r:embed="rId198"/>
                <a:stretch>
                  <a:fillRect/>
                </a:stretch>
              </p:blipFill>
              <p:spPr>
                <a:xfrm>
                  <a:off x="10691002" y="2083352"/>
                  <a:ext cx="119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64370" name="Freihand 264369">
                  <a:extLst>
                    <a:ext uri="{FF2B5EF4-FFF2-40B4-BE49-F238E27FC236}">
                      <a16:creationId xmlns:a16="http://schemas.microsoft.com/office/drawing/2014/main" id="{FEFD7F3E-3CBA-4068-97F9-554A04379328}"/>
                    </a:ext>
                  </a:extLst>
                </p14:cNvPr>
                <p14:cNvContentPartPr/>
                <p14:nvPr/>
              </p14:nvContentPartPr>
              <p14:xfrm>
                <a:off x="10847602" y="2062112"/>
                <a:ext cx="331200" cy="87840"/>
              </p14:xfrm>
            </p:contentPart>
          </mc:Choice>
          <mc:Fallback xmlns="">
            <p:pic>
              <p:nvPicPr>
                <p:cNvPr id="264370" name="Freihand 264369">
                  <a:extLst>
                    <a:ext uri="{FF2B5EF4-FFF2-40B4-BE49-F238E27FC236}">
                      <a16:creationId xmlns:a16="http://schemas.microsoft.com/office/drawing/2014/main" id="{FEFD7F3E-3CBA-4068-97F9-554A04379328}"/>
                    </a:ext>
                  </a:extLst>
                </p:cNvPr>
                <p:cNvPicPr/>
                <p:nvPr/>
              </p:nvPicPr>
              <p:blipFill>
                <a:blip r:embed="rId200"/>
                <a:stretch>
                  <a:fillRect/>
                </a:stretch>
              </p:blipFill>
              <p:spPr>
                <a:xfrm>
                  <a:off x="10843282" y="2057792"/>
                  <a:ext cx="339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64371" name="Freihand 264370">
                  <a:extLst>
                    <a:ext uri="{FF2B5EF4-FFF2-40B4-BE49-F238E27FC236}">
                      <a16:creationId xmlns:a16="http://schemas.microsoft.com/office/drawing/2014/main" id="{DBFCBDBF-8BA1-4948-8D8A-BF253F4CAEA9}"/>
                    </a:ext>
                  </a:extLst>
                </p14:cNvPr>
                <p14:cNvContentPartPr/>
                <p14:nvPr/>
              </p14:nvContentPartPr>
              <p14:xfrm>
                <a:off x="11172322" y="1927832"/>
                <a:ext cx="164160" cy="169920"/>
              </p14:xfrm>
            </p:contentPart>
          </mc:Choice>
          <mc:Fallback xmlns="">
            <p:pic>
              <p:nvPicPr>
                <p:cNvPr id="264371" name="Freihand 264370">
                  <a:extLst>
                    <a:ext uri="{FF2B5EF4-FFF2-40B4-BE49-F238E27FC236}">
                      <a16:creationId xmlns:a16="http://schemas.microsoft.com/office/drawing/2014/main" id="{DBFCBDBF-8BA1-4948-8D8A-BF253F4CAEA9}"/>
                    </a:ext>
                  </a:extLst>
                </p:cNvPr>
                <p:cNvPicPr/>
                <p:nvPr/>
              </p:nvPicPr>
              <p:blipFill>
                <a:blip r:embed="rId202"/>
                <a:stretch>
                  <a:fillRect/>
                </a:stretch>
              </p:blipFill>
              <p:spPr>
                <a:xfrm>
                  <a:off x="11168002" y="1923512"/>
                  <a:ext cx="172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64372" name="Freihand 264371">
                  <a:extLst>
                    <a:ext uri="{FF2B5EF4-FFF2-40B4-BE49-F238E27FC236}">
                      <a16:creationId xmlns:a16="http://schemas.microsoft.com/office/drawing/2014/main" id="{D907BD8F-192E-48E6-9D34-C84CFA2B5826}"/>
                    </a:ext>
                  </a:extLst>
                </p14:cNvPr>
                <p14:cNvContentPartPr/>
                <p14:nvPr/>
              </p14:nvContentPartPr>
              <p14:xfrm>
                <a:off x="11279602" y="2215112"/>
                <a:ext cx="2160" cy="19800"/>
              </p14:xfrm>
            </p:contentPart>
          </mc:Choice>
          <mc:Fallback xmlns="">
            <p:pic>
              <p:nvPicPr>
                <p:cNvPr id="264372" name="Freihand 264371">
                  <a:extLst>
                    <a:ext uri="{FF2B5EF4-FFF2-40B4-BE49-F238E27FC236}">
                      <a16:creationId xmlns:a16="http://schemas.microsoft.com/office/drawing/2014/main" id="{D907BD8F-192E-48E6-9D34-C84CFA2B5826}"/>
                    </a:ext>
                  </a:extLst>
                </p:cNvPr>
                <p:cNvPicPr/>
                <p:nvPr/>
              </p:nvPicPr>
              <p:blipFill>
                <a:blip r:embed="rId150"/>
                <a:stretch>
                  <a:fillRect/>
                </a:stretch>
              </p:blipFill>
              <p:spPr>
                <a:xfrm>
                  <a:off x="11275282" y="2210792"/>
                  <a:ext cx="10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64374" name="Freihand 264373">
                  <a:extLst>
                    <a:ext uri="{FF2B5EF4-FFF2-40B4-BE49-F238E27FC236}">
                      <a16:creationId xmlns:a16="http://schemas.microsoft.com/office/drawing/2014/main" id="{1ED16849-B20C-440A-B92E-C239F26C6137}"/>
                    </a:ext>
                  </a:extLst>
                </p14:cNvPr>
                <p14:cNvContentPartPr/>
                <p14:nvPr/>
              </p14:nvContentPartPr>
              <p14:xfrm>
                <a:off x="2894842" y="2189552"/>
                <a:ext cx="122760" cy="3980160"/>
              </p14:xfrm>
            </p:contentPart>
          </mc:Choice>
          <mc:Fallback xmlns="">
            <p:pic>
              <p:nvPicPr>
                <p:cNvPr id="264374" name="Freihand 264373">
                  <a:extLst>
                    <a:ext uri="{FF2B5EF4-FFF2-40B4-BE49-F238E27FC236}">
                      <a16:creationId xmlns:a16="http://schemas.microsoft.com/office/drawing/2014/main" id="{1ED16849-B20C-440A-B92E-C239F26C6137}"/>
                    </a:ext>
                  </a:extLst>
                </p:cNvPr>
                <p:cNvPicPr/>
                <p:nvPr/>
              </p:nvPicPr>
              <p:blipFill>
                <a:blip r:embed="rId205"/>
                <a:stretch>
                  <a:fillRect/>
                </a:stretch>
              </p:blipFill>
              <p:spPr>
                <a:xfrm>
                  <a:off x="2890522" y="2185232"/>
                  <a:ext cx="131400" cy="3988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64375" name="Freihand 264374">
                  <a:extLst>
                    <a:ext uri="{FF2B5EF4-FFF2-40B4-BE49-F238E27FC236}">
                      <a16:creationId xmlns:a16="http://schemas.microsoft.com/office/drawing/2014/main" id="{63BDA611-DF45-439E-934C-4330D6833C0B}"/>
                    </a:ext>
                  </a:extLst>
                </p14:cNvPr>
                <p14:cNvContentPartPr/>
                <p14:nvPr/>
              </p14:nvContentPartPr>
              <p14:xfrm>
                <a:off x="1148842" y="3425792"/>
                <a:ext cx="6291000" cy="248040"/>
              </p14:xfrm>
            </p:contentPart>
          </mc:Choice>
          <mc:Fallback xmlns="">
            <p:pic>
              <p:nvPicPr>
                <p:cNvPr id="264375" name="Freihand 264374">
                  <a:extLst>
                    <a:ext uri="{FF2B5EF4-FFF2-40B4-BE49-F238E27FC236}">
                      <a16:creationId xmlns:a16="http://schemas.microsoft.com/office/drawing/2014/main" id="{63BDA611-DF45-439E-934C-4330D6833C0B}"/>
                    </a:ext>
                  </a:extLst>
                </p:cNvPr>
                <p:cNvPicPr/>
                <p:nvPr/>
              </p:nvPicPr>
              <p:blipFill>
                <a:blip r:embed="rId207"/>
                <a:stretch>
                  <a:fillRect/>
                </a:stretch>
              </p:blipFill>
              <p:spPr>
                <a:xfrm>
                  <a:off x="1144522" y="3421472"/>
                  <a:ext cx="62996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64377" name="Freihand 264376">
                  <a:extLst>
                    <a:ext uri="{FF2B5EF4-FFF2-40B4-BE49-F238E27FC236}">
                      <a16:creationId xmlns:a16="http://schemas.microsoft.com/office/drawing/2014/main" id="{DEE871EE-E10A-4F6A-BBF0-B32558C30BBF}"/>
                    </a:ext>
                  </a:extLst>
                </p14:cNvPr>
                <p14:cNvContentPartPr/>
                <p14:nvPr/>
              </p14:nvContentPartPr>
              <p14:xfrm>
                <a:off x="7688242" y="3234992"/>
                <a:ext cx="177480" cy="146160"/>
              </p14:xfrm>
            </p:contentPart>
          </mc:Choice>
          <mc:Fallback xmlns="">
            <p:pic>
              <p:nvPicPr>
                <p:cNvPr id="264377" name="Freihand 264376">
                  <a:extLst>
                    <a:ext uri="{FF2B5EF4-FFF2-40B4-BE49-F238E27FC236}">
                      <a16:creationId xmlns:a16="http://schemas.microsoft.com/office/drawing/2014/main" id="{DEE871EE-E10A-4F6A-BBF0-B32558C30BBF}"/>
                    </a:ext>
                  </a:extLst>
                </p:cNvPr>
                <p:cNvPicPr/>
                <p:nvPr/>
              </p:nvPicPr>
              <p:blipFill>
                <a:blip r:embed="rId209"/>
                <a:stretch>
                  <a:fillRect/>
                </a:stretch>
              </p:blipFill>
              <p:spPr>
                <a:xfrm>
                  <a:off x="7683922" y="3230672"/>
                  <a:ext cx="186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64378" name="Freihand 264377">
                  <a:extLst>
                    <a:ext uri="{FF2B5EF4-FFF2-40B4-BE49-F238E27FC236}">
                      <a16:creationId xmlns:a16="http://schemas.microsoft.com/office/drawing/2014/main" id="{951DB724-C1A7-455C-BE0A-B6D80BA20450}"/>
                    </a:ext>
                  </a:extLst>
                </p14:cNvPr>
                <p14:cNvContentPartPr/>
                <p14:nvPr/>
              </p14:nvContentPartPr>
              <p14:xfrm>
                <a:off x="7940602" y="3237872"/>
                <a:ext cx="7560" cy="134280"/>
              </p14:xfrm>
            </p:contentPart>
          </mc:Choice>
          <mc:Fallback xmlns="">
            <p:pic>
              <p:nvPicPr>
                <p:cNvPr id="264378" name="Freihand 264377">
                  <a:extLst>
                    <a:ext uri="{FF2B5EF4-FFF2-40B4-BE49-F238E27FC236}">
                      <a16:creationId xmlns:a16="http://schemas.microsoft.com/office/drawing/2014/main" id="{951DB724-C1A7-455C-BE0A-B6D80BA20450}"/>
                    </a:ext>
                  </a:extLst>
                </p:cNvPr>
                <p:cNvPicPr/>
                <p:nvPr/>
              </p:nvPicPr>
              <p:blipFill>
                <a:blip r:embed="rId211"/>
                <a:stretch>
                  <a:fillRect/>
                </a:stretch>
              </p:blipFill>
              <p:spPr>
                <a:xfrm>
                  <a:off x="7936282" y="3233552"/>
                  <a:ext cx="16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64379" name="Freihand 264378">
                  <a:extLst>
                    <a:ext uri="{FF2B5EF4-FFF2-40B4-BE49-F238E27FC236}">
                      <a16:creationId xmlns:a16="http://schemas.microsoft.com/office/drawing/2014/main" id="{0D6BDDE0-AE0B-4A80-B623-6744CE22C3A6}"/>
                    </a:ext>
                  </a:extLst>
                </p14:cNvPr>
                <p14:cNvContentPartPr/>
                <p14:nvPr/>
              </p14:nvContentPartPr>
              <p14:xfrm>
                <a:off x="7879402" y="3293312"/>
                <a:ext cx="115920" cy="14040"/>
              </p14:xfrm>
            </p:contentPart>
          </mc:Choice>
          <mc:Fallback xmlns="">
            <p:pic>
              <p:nvPicPr>
                <p:cNvPr id="264379" name="Freihand 264378">
                  <a:extLst>
                    <a:ext uri="{FF2B5EF4-FFF2-40B4-BE49-F238E27FC236}">
                      <a16:creationId xmlns:a16="http://schemas.microsoft.com/office/drawing/2014/main" id="{0D6BDDE0-AE0B-4A80-B623-6744CE22C3A6}"/>
                    </a:ext>
                  </a:extLst>
                </p:cNvPr>
                <p:cNvPicPr/>
                <p:nvPr/>
              </p:nvPicPr>
              <p:blipFill>
                <a:blip r:embed="rId213"/>
                <a:stretch>
                  <a:fillRect/>
                </a:stretch>
              </p:blipFill>
              <p:spPr>
                <a:xfrm>
                  <a:off x="7875082" y="3288992"/>
                  <a:ext cx="1245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64380" name="Freihand 264379">
                  <a:extLst>
                    <a:ext uri="{FF2B5EF4-FFF2-40B4-BE49-F238E27FC236}">
                      <a16:creationId xmlns:a16="http://schemas.microsoft.com/office/drawing/2014/main" id="{06E0B816-B583-4F8E-AAC8-E5C340C928BC}"/>
                    </a:ext>
                  </a:extLst>
                </p14:cNvPr>
                <p14:cNvContentPartPr/>
                <p14:nvPr/>
              </p14:nvContentPartPr>
              <p14:xfrm>
                <a:off x="8078122" y="3204032"/>
                <a:ext cx="252720" cy="148320"/>
              </p14:xfrm>
            </p:contentPart>
          </mc:Choice>
          <mc:Fallback xmlns="">
            <p:pic>
              <p:nvPicPr>
                <p:cNvPr id="264380" name="Freihand 264379">
                  <a:extLst>
                    <a:ext uri="{FF2B5EF4-FFF2-40B4-BE49-F238E27FC236}">
                      <a16:creationId xmlns:a16="http://schemas.microsoft.com/office/drawing/2014/main" id="{06E0B816-B583-4F8E-AAC8-E5C340C928BC}"/>
                    </a:ext>
                  </a:extLst>
                </p:cNvPr>
                <p:cNvPicPr/>
                <p:nvPr/>
              </p:nvPicPr>
              <p:blipFill>
                <a:blip r:embed="rId215"/>
                <a:stretch>
                  <a:fillRect/>
                </a:stretch>
              </p:blipFill>
              <p:spPr>
                <a:xfrm>
                  <a:off x="8073802" y="3199712"/>
                  <a:ext cx="261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64381" name="Freihand 264380">
                  <a:extLst>
                    <a:ext uri="{FF2B5EF4-FFF2-40B4-BE49-F238E27FC236}">
                      <a16:creationId xmlns:a16="http://schemas.microsoft.com/office/drawing/2014/main" id="{C455A6DA-2B25-43C5-A5DA-ED83E5EB69AF}"/>
                    </a:ext>
                  </a:extLst>
                </p14:cNvPr>
                <p14:cNvContentPartPr/>
                <p14:nvPr/>
              </p14:nvContentPartPr>
              <p14:xfrm>
                <a:off x="8253802" y="3262352"/>
                <a:ext cx="123120" cy="31320"/>
              </p14:xfrm>
            </p:contentPart>
          </mc:Choice>
          <mc:Fallback xmlns="">
            <p:pic>
              <p:nvPicPr>
                <p:cNvPr id="264381" name="Freihand 264380">
                  <a:extLst>
                    <a:ext uri="{FF2B5EF4-FFF2-40B4-BE49-F238E27FC236}">
                      <a16:creationId xmlns:a16="http://schemas.microsoft.com/office/drawing/2014/main" id="{C455A6DA-2B25-43C5-A5DA-ED83E5EB69AF}"/>
                    </a:ext>
                  </a:extLst>
                </p:cNvPr>
                <p:cNvPicPr/>
                <p:nvPr/>
              </p:nvPicPr>
              <p:blipFill>
                <a:blip r:embed="rId217"/>
                <a:stretch>
                  <a:fillRect/>
                </a:stretch>
              </p:blipFill>
              <p:spPr>
                <a:xfrm>
                  <a:off x="8249482" y="3258032"/>
                  <a:ext cx="131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64382" name="Freihand 264381">
                  <a:extLst>
                    <a:ext uri="{FF2B5EF4-FFF2-40B4-BE49-F238E27FC236}">
                      <a16:creationId xmlns:a16="http://schemas.microsoft.com/office/drawing/2014/main" id="{9FC4D0B5-2FD4-4B9F-9950-F7053314DE42}"/>
                    </a:ext>
                  </a:extLst>
                </p14:cNvPr>
                <p14:cNvContentPartPr/>
                <p14:nvPr/>
              </p14:nvContentPartPr>
              <p14:xfrm>
                <a:off x="8472682" y="3177032"/>
                <a:ext cx="119880" cy="130680"/>
              </p14:xfrm>
            </p:contentPart>
          </mc:Choice>
          <mc:Fallback xmlns="">
            <p:pic>
              <p:nvPicPr>
                <p:cNvPr id="264382" name="Freihand 264381">
                  <a:extLst>
                    <a:ext uri="{FF2B5EF4-FFF2-40B4-BE49-F238E27FC236}">
                      <a16:creationId xmlns:a16="http://schemas.microsoft.com/office/drawing/2014/main" id="{9FC4D0B5-2FD4-4B9F-9950-F7053314DE42}"/>
                    </a:ext>
                  </a:extLst>
                </p:cNvPr>
                <p:cNvPicPr/>
                <p:nvPr/>
              </p:nvPicPr>
              <p:blipFill>
                <a:blip r:embed="rId219"/>
                <a:stretch>
                  <a:fillRect/>
                </a:stretch>
              </p:blipFill>
              <p:spPr>
                <a:xfrm>
                  <a:off x="8468362" y="3172712"/>
                  <a:ext cx="128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64383" name="Freihand 264382">
                  <a:extLst>
                    <a:ext uri="{FF2B5EF4-FFF2-40B4-BE49-F238E27FC236}">
                      <a16:creationId xmlns:a16="http://schemas.microsoft.com/office/drawing/2014/main" id="{A2ADAE05-1EA3-4275-A4EF-39902AAC5D7B}"/>
                    </a:ext>
                  </a:extLst>
                </p14:cNvPr>
                <p14:cNvContentPartPr/>
                <p14:nvPr/>
              </p14:nvContentPartPr>
              <p14:xfrm>
                <a:off x="2448802" y="6135152"/>
                <a:ext cx="174960" cy="214920"/>
              </p14:xfrm>
            </p:contentPart>
          </mc:Choice>
          <mc:Fallback xmlns="">
            <p:pic>
              <p:nvPicPr>
                <p:cNvPr id="264383" name="Freihand 264382">
                  <a:extLst>
                    <a:ext uri="{FF2B5EF4-FFF2-40B4-BE49-F238E27FC236}">
                      <a16:creationId xmlns:a16="http://schemas.microsoft.com/office/drawing/2014/main" id="{A2ADAE05-1EA3-4275-A4EF-39902AAC5D7B}"/>
                    </a:ext>
                  </a:extLst>
                </p:cNvPr>
                <p:cNvPicPr/>
                <p:nvPr/>
              </p:nvPicPr>
              <p:blipFill>
                <a:blip r:embed="rId221"/>
                <a:stretch>
                  <a:fillRect/>
                </a:stretch>
              </p:blipFill>
              <p:spPr>
                <a:xfrm>
                  <a:off x="2444482" y="6130832"/>
                  <a:ext cx="183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7888" name="Freihand 37887">
                  <a:extLst>
                    <a:ext uri="{FF2B5EF4-FFF2-40B4-BE49-F238E27FC236}">
                      <a16:creationId xmlns:a16="http://schemas.microsoft.com/office/drawing/2014/main" id="{B010EA13-B071-47EA-9AAF-594FB996C328}"/>
                    </a:ext>
                  </a:extLst>
                </p14:cNvPr>
                <p14:cNvContentPartPr/>
                <p14:nvPr/>
              </p14:nvContentPartPr>
              <p14:xfrm>
                <a:off x="2639242" y="6164672"/>
                <a:ext cx="115920" cy="165600"/>
              </p14:xfrm>
            </p:contentPart>
          </mc:Choice>
          <mc:Fallback xmlns="">
            <p:pic>
              <p:nvPicPr>
                <p:cNvPr id="37888" name="Freihand 37887">
                  <a:extLst>
                    <a:ext uri="{FF2B5EF4-FFF2-40B4-BE49-F238E27FC236}">
                      <a16:creationId xmlns:a16="http://schemas.microsoft.com/office/drawing/2014/main" id="{B010EA13-B071-47EA-9AAF-594FB996C328}"/>
                    </a:ext>
                  </a:extLst>
                </p:cNvPr>
                <p:cNvPicPr/>
                <p:nvPr/>
              </p:nvPicPr>
              <p:blipFill>
                <a:blip r:embed="rId223"/>
                <a:stretch>
                  <a:fillRect/>
                </a:stretch>
              </p:blipFill>
              <p:spPr>
                <a:xfrm>
                  <a:off x="2634922" y="6160352"/>
                  <a:ext cx="124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7889" name="Freihand 37888">
                  <a:extLst>
                    <a:ext uri="{FF2B5EF4-FFF2-40B4-BE49-F238E27FC236}">
                      <a16:creationId xmlns:a16="http://schemas.microsoft.com/office/drawing/2014/main" id="{02397536-EFBE-4D37-B837-65C64615FE6F}"/>
                    </a:ext>
                  </a:extLst>
                </p14:cNvPr>
                <p14:cNvContentPartPr/>
                <p14:nvPr/>
              </p14:nvContentPartPr>
              <p14:xfrm>
                <a:off x="2839762" y="6135872"/>
                <a:ext cx="90000" cy="160920"/>
              </p14:xfrm>
            </p:contentPart>
          </mc:Choice>
          <mc:Fallback xmlns="">
            <p:pic>
              <p:nvPicPr>
                <p:cNvPr id="37889" name="Freihand 37888">
                  <a:extLst>
                    <a:ext uri="{FF2B5EF4-FFF2-40B4-BE49-F238E27FC236}">
                      <a16:creationId xmlns:a16="http://schemas.microsoft.com/office/drawing/2014/main" id="{02397536-EFBE-4D37-B837-65C64615FE6F}"/>
                    </a:ext>
                  </a:extLst>
                </p:cNvPr>
                <p:cNvPicPr/>
                <p:nvPr/>
              </p:nvPicPr>
              <p:blipFill>
                <a:blip r:embed="rId225"/>
                <a:stretch>
                  <a:fillRect/>
                </a:stretch>
              </p:blipFill>
              <p:spPr>
                <a:xfrm>
                  <a:off x="2835442" y="6131552"/>
                  <a:ext cx="98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7890" name="Freihand 37889">
                  <a:extLst>
                    <a:ext uri="{FF2B5EF4-FFF2-40B4-BE49-F238E27FC236}">
                      <a16:creationId xmlns:a16="http://schemas.microsoft.com/office/drawing/2014/main" id="{EE67B2DB-9669-413B-9531-DE99AB72DBC6}"/>
                    </a:ext>
                  </a:extLst>
                </p14:cNvPr>
                <p14:cNvContentPartPr/>
                <p14:nvPr/>
              </p14:nvContentPartPr>
              <p14:xfrm>
                <a:off x="3092482" y="6185192"/>
                <a:ext cx="20880" cy="120960"/>
              </p14:xfrm>
            </p:contentPart>
          </mc:Choice>
          <mc:Fallback xmlns="">
            <p:pic>
              <p:nvPicPr>
                <p:cNvPr id="37890" name="Freihand 37889">
                  <a:extLst>
                    <a:ext uri="{FF2B5EF4-FFF2-40B4-BE49-F238E27FC236}">
                      <a16:creationId xmlns:a16="http://schemas.microsoft.com/office/drawing/2014/main" id="{EE67B2DB-9669-413B-9531-DE99AB72DBC6}"/>
                    </a:ext>
                  </a:extLst>
                </p:cNvPr>
                <p:cNvPicPr/>
                <p:nvPr/>
              </p:nvPicPr>
              <p:blipFill>
                <a:blip r:embed="rId227"/>
                <a:stretch>
                  <a:fillRect/>
                </a:stretch>
              </p:blipFill>
              <p:spPr>
                <a:xfrm>
                  <a:off x="3088162" y="6180872"/>
                  <a:ext cx="29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7892" name="Freihand 37891">
                  <a:extLst>
                    <a:ext uri="{FF2B5EF4-FFF2-40B4-BE49-F238E27FC236}">
                      <a16:creationId xmlns:a16="http://schemas.microsoft.com/office/drawing/2014/main" id="{5DE33D55-FB6D-4C51-BDCE-8DF12C2A2059}"/>
                    </a:ext>
                  </a:extLst>
                </p14:cNvPr>
                <p14:cNvContentPartPr/>
                <p14:nvPr/>
              </p14:nvContentPartPr>
              <p14:xfrm>
                <a:off x="3035962" y="6199232"/>
                <a:ext cx="154440" cy="46800"/>
              </p14:xfrm>
            </p:contentPart>
          </mc:Choice>
          <mc:Fallback xmlns="">
            <p:pic>
              <p:nvPicPr>
                <p:cNvPr id="37892" name="Freihand 37891">
                  <a:extLst>
                    <a:ext uri="{FF2B5EF4-FFF2-40B4-BE49-F238E27FC236}">
                      <a16:creationId xmlns:a16="http://schemas.microsoft.com/office/drawing/2014/main" id="{5DE33D55-FB6D-4C51-BDCE-8DF12C2A2059}"/>
                    </a:ext>
                  </a:extLst>
                </p:cNvPr>
                <p:cNvPicPr/>
                <p:nvPr/>
              </p:nvPicPr>
              <p:blipFill>
                <a:blip r:embed="rId229"/>
                <a:stretch>
                  <a:fillRect/>
                </a:stretch>
              </p:blipFill>
              <p:spPr>
                <a:xfrm>
                  <a:off x="3031642" y="6194912"/>
                  <a:ext cx="163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7893" name="Freihand 37892">
                  <a:extLst>
                    <a:ext uri="{FF2B5EF4-FFF2-40B4-BE49-F238E27FC236}">
                      <a16:creationId xmlns:a16="http://schemas.microsoft.com/office/drawing/2014/main" id="{FB9F80CA-E236-4DAF-9421-D283923AF967}"/>
                    </a:ext>
                  </a:extLst>
                </p14:cNvPr>
                <p14:cNvContentPartPr/>
                <p14:nvPr/>
              </p14:nvContentPartPr>
              <p14:xfrm>
                <a:off x="3242242" y="6120032"/>
                <a:ext cx="114840" cy="164880"/>
              </p14:xfrm>
            </p:contentPart>
          </mc:Choice>
          <mc:Fallback xmlns="">
            <p:pic>
              <p:nvPicPr>
                <p:cNvPr id="37893" name="Freihand 37892">
                  <a:extLst>
                    <a:ext uri="{FF2B5EF4-FFF2-40B4-BE49-F238E27FC236}">
                      <a16:creationId xmlns:a16="http://schemas.microsoft.com/office/drawing/2014/main" id="{FB9F80CA-E236-4DAF-9421-D283923AF967}"/>
                    </a:ext>
                  </a:extLst>
                </p:cNvPr>
                <p:cNvPicPr/>
                <p:nvPr/>
              </p:nvPicPr>
              <p:blipFill>
                <a:blip r:embed="rId231"/>
                <a:stretch>
                  <a:fillRect/>
                </a:stretch>
              </p:blipFill>
              <p:spPr>
                <a:xfrm>
                  <a:off x="3237922" y="6115712"/>
                  <a:ext cx="123480" cy="173520"/>
                </a:xfrm>
                <a:prstGeom prst="rect">
                  <a:avLst/>
                </a:prstGeom>
              </p:spPr>
            </p:pic>
          </mc:Fallback>
        </mc:AlternateContent>
      </p:grpSp>
      <p:grpSp>
        <p:nvGrpSpPr>
          <p:cNvPr id="37915" name="Gruppieren 37914">
            <a:extLst>
              <a:ext uri="{FF2B5EF4-FFF2-40B4-BE49-F238E27FC236}">
                <a16:creationId xmlns:a16="http://schemas.microsoft.com/office/drawing/2014/main" id="{7C7B392F-08C5-44FA-B50B-9B4B61B66FE5}"/>
              </a:ext>
            </a:extLst>
          </p:cNvPr>
          <p:cNvGrpSpPr/>
          <p:nvPr/>
        </p:nvGrpSpPr>
        <p:grpSpPr>
          <a:xfrm>
            <a:off x="605602" y="1698152"/>
            <a:ext cx="7530120" cy="4779360"/>
            <a:chOff x="605602" y="1698152"/>
            <a:chExt cx="7530120" cy="4779360"/>
          </a:xfrm>
        </p:grpSpPr>
        <mc:AlternateContent xmlns:mc="http://schemas.openxmlformats.org/markup-compatibility/2006" xmlns:p14="http://schemas.microsoft.com/office/powerpoint/2010/main">
          <mc:Choice Requires="p14">
            <p:contentPart p14:bwMode="auto" r:id="rId232">
              <p14:nvContentPartPr>
                <p14:cNvPr id="37896" name="Freihand 37895">
                  <a:extLst>
                    <a:ext uri="{FF2B5EF4-FFF2-40B4-BE49-F238E27FC236}">
                      <a16:creationId xmlns:a16="http://schemas.microsoft.com/office/drawing/2014/main" id="{B153ED99-F57D-42AB-94D0-03D576B6463B}"/>
                    </a:ext>
                  </a:extLst>
                </p14:cNvPr>
                <p14:cNvContentPartPr/>
                <p14:nvPr/>
              </p14:nvContentPartPr>
              <p14:xfrm>
                <a:off x="4387402" y="1698152"/>
                <a:ext cx="130320" cy="4779360"/>
              </p14:xfrm>
            </p:contentPart>
          </mc:Choice>
          <mc:Fallback xmlns="">
            <p:pic>
              <p:nvPicPr>
                <p:cNvPr id="37896" name="Freihand 37895">
                  <a:extLst>
                    <a:ext uri="{FF2B5EF4-FFF2-40B4-BE49-F238E27FC236}">
                      <a16:creationId xmlns:a16="http://schemas.microsoft.com/office/drawing/2014/main" id="{B153ED99-F57D-42AB-94D0-03D576B6463B}"/>
                    </a:ext>
                  </a:extLst>
                </p:cNvPr>
                <p:cNvPicPr/>
                <p:nvPr/>
              </p:nvPicPr>
              <p:blipFill>
                <a:blip r:embed="rId233"/>
                <a:stretch>
                  <a:fillRect/>
                </a:stretch>
              </p:blipFill>
              <p:spPr>
                <a:xfrm>
                  <a:off x="4383082" y="1693832"/>
                  <a:ext cx="138960" cy="4788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7897" name="Freihand 37896">
                  <a:extLst>
                    <a:ext uri="{FF2B5EF4-FFF2-40B4-BE49-F238E27FC236}">
                      <a16:creationId xmlns:a16="http://schemas.microsoft.com/office/drawing/2014/main" id="{896C6F44-005F-4430-BAEA-163A2E1B19A8}"/>
                    </a:ext>
                  </a:extLst>
                </p14:cNvPr>
                <p14:cNvContentPartPr/>
                <p14:nvPr/>
              </p14:nvContentPartPr>
              <p14:xfrm>
                <a:off x="605602" y="4414352"/>
                <a:ext cx="6300360" cy="109080"/>
              </p14:xfrm>
            </p:contentPart>
          </mc:Choice>
          <mc:Fallback xmlns="">
            <p:pic>
              <p:nvPicPr>
                <p:cNvPr id="37897" name="Freihand 37896">
                  <a:extLst>
                    <a:ext uri="{FF2B5EF4-FFF2-40B4-BE49-F238E27FC236}">
                      <a16:creationId xmlns:a16="http://schemas.microsoft.com/office/drawing/2014/main" id="{896C6F44-005F-4430-BAEA-163A2E1B19A8}"/>
                    </a:ext>
                  </a:extLst>
                </p:cNvPr>
                <p:cNvPicPr/>
                <p:nvPr/>
              </p:nvPicPr>
              <p:blipFill>
                <a:blip r:embed="rId235"/>
                <a:stretch>
                  <a:fillRect/>
                </a:stretch>
              </p:blipFill>
              <p:spPr>
                <a:xfrm>
                  <a:off x="601282" y="4410032"/>
                  <a:ext cx="6309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7899" name="Freihand 37898">
                  <a:extLst>
                    <a:ext uri="{FF2B5EF4-FFF2-40B4-BE49-F238E27FC236}">
                      <a16:creationId xmlns:a16="http://schemas.microsoft.com/office/drawing/2014/main" id="{E8F846E4-C571-4A1B-A89D-7C30F06F42E8}"/>
                    </a:ext>
                  </a:extLst>
                </p14:cNvPr>
                <p14:cNvContentPartPr/>
                <p14:nvPr/>
              </p14:nvContentPartPr>
              <p14:xfrm>
                <a:off x="7127362" y="4302392"/>
                <a:ext cx="145800" cy="149040"/>
              </p14:xfrm>
            </p:contentPart>
          </mc:Choice>
          <mc:Fallback xmlns="">
            <p:pic>
              <p:nvPicPr>
                <p:cNvPr id="37899" name="Freihand 37898">
                  <a:extLst>
                    <a:ext uri="{FF2B5EF4-FFF2-40B4-BE49-F238E27FC236}">
                      <a16:creationId xmlns:a16="http://schemas.microsoft.com/office/drawing/2014/main" id="{E8F846E4-C571-4A1B-A89D-7C30F06F42E8}"/>
                    </a:ext>
                  </a:extLst>
                </p:cNvPr>
                <p:cNvPicPr/>
                <p:nvPr/>
              </p:nvPicPr>
              <p:blipFill>
                <a:blip r:embed="rId237"/>
                <a:stretch>
                  <a:fillRect/>
                </a:stretch>
              </p:blipFill>
              <p:spPr>
                <a:xfrm>
                  <a:off x="7123042" y="4298072"/>
                  <a:ext cx="1544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7900" name="Freihand 37899">
                  <a:extLst>
                    <a:ext uri="{FF2B5EF4-FFF2-40B4-BE49-F238E27FC236}">
                      <a16:creationId xmlns:a16="http://schemas.microsoft.com/office/drawing/2014/main" id="{084CB20C-6F00-4379-B85F-6E014E5C3033}"/>
                    </a:ext>
                  </a:extLst>
                </p14:cNvPr>
                <p14:cNvContentPartPr/>
                <p14:nvPr/>
              </p14:nvContentPartPr>
              <p14:xfrm>
                <a:off x="7071922" y="4307792"/>
                <a:ext cx="168120" cy="224280"/>
              </p14:xfrm>
            </p:contentPart>
          </mc:Choice>
          <mc:Fallback xmlns="">
            <p:pic>
              <p:nvPicPr>
                <p:cNvPr id="37900" name="Freihand 37899">
                  <a:extLst>
                    <a:ext uri="{FF2B5EF4-FFF2-40B4-BE49-F238E27FC236}">
                      <a16:creationId xmlns:a16="http://schemas.microsoft.com/office/drawing/2014/main" id="{084CB20C-6F00-4379-B85F-6E014E5C3033}"/>
                    </a:ext>
                  </a:extLst>
                </p:cNvPr>
                <p:cNvPicPr/>
                <p:nvPr/>
              </p:nvPicPr>
              <p:blipFill>
                <a:blip r:embed="rId239"/>
                <a:stretch>
                  <a:fillRect/>
                </a:stretch>
              </p:blipFill>
              <p:spPr>
                <a:xfrm>
                  <a:off x="7067602" y="4303472"/>
                  <a:ext cx="1767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7901" name="Freihand 37900">
                  <a:extLst>
                    <a:ext uri="{FF2B5EF4-FFF2-40B4-BE49-F238E27FC236}">
                      <a16:creationId xmlns:a16="http://schemas.microsoft.com/office/drawing/2014/main" id="{9A13A22B-8881-40F5-9E58-EF2BBCFFB894}"/>
                    </a:ext>
                  </a:extLst>
                </p14:cNvPr>
                <p14:cNvContentPartPr/>
                <p14:nvPr/>
              </p14:nvContentPartPr>
              <p14:xfrm>
                <a:off x="7362082" y="4329752"/>
                <a:ext cx="15120" cy="175680"/>
              </p14:xfrm>
            </p:contentPart>
          </mc:Choice>
          <mc:Fallback xmlns="">
            <p:pic>
              <p:nvPicPr>
                <p:cNvPr id="37901" name="Freihand 37900">
                  <a:extLst>
                    <a:ext uri="{FF2B5EF4-FFF2-40B4-BE49-F238E27FC236}">
                      <a16:creationId xmlns:a16="http://schemas.microsoft.com/office/drawing/2014/main" id="{9A13A22B-8881-40F5-9E58-EF2BBCFFB894}"/>
                    </a:ext>
                  </a:extLst>
                </p:cNvPr>
                <p:cNvPicPr/>
                <p:nvPr/>
              </p:nvPicPr>
              <p:blipFill>
                <a:blip r:embed="rId241"/>
                <a:stretch>
                  <a:fillRect/>
                </a:stretch>
              </p:blipFill>
              <p:spPr>
                <a:xfrm>
                  <a:off x="7357762" y="4325432"/>
                  <a:ext cx="23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7902" name="Freihand 37901">
                  <a:extLst>
                    <a:ext uri="{FF2B5EF4-FFF2-40B4-BE49-F238E27FC236}">
                      <a16:creationId xmlns:a16="http://schemas.microsoft.com/office/drawing/2014/main" id="{3B164FA3-0F2F-47FB-A2D0-7EFA1B17E92C}"/>
                    </a:ext>
                  </a:extLst>
                </p14:cNvPr>
                <p14:cNvContentPartPr/>
                <p14:nvPr/>
              </p14:nvContentPartPr>
              <p14:xfrm>
                <a:off x="7314562" y="4401032"/>
                <a:ext cx="126360" cy="3960"/>
              </p14:xfrm>
            </p:contentPart>
          </mc:Choice>
          <mc:Fallback xmlns="">
            <p:pic>
              <p:nvPicPr>
                <p:cNvPr id="37902" name="Freihand 37901">
                  <a:extLst>
                    <a:ext uri="{FF2B5EF4-FFF2-40B4-BE49-F238E27FC236}">
                      <a16:creationId xmlns:a16="http://schemas.microsoft.com/office/drawing/2014/main" id="{3B164FA3-0F2F-47FB-A2D0-7EFA1B17E92C}"/>
                    </a:ext>
                  </a:extLst>
                </p:cNvPr>
                <p:cNvPicPr/>
                <p:nvPr/>
              </p:nvPicPr>
              <p:blipFill>
                <a:blip r:embed="rId243"/>
                <a:stretch>
                  <a:fillRect/>
                </a:stretch>
              </p:blipFill>
              <p:spPr>
                <a:xfrm>
                  <a:off x="7310242" y="4396712"/>
                  <a:ext cx="135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7904" name="Freihand 37903">
                  <a:extLst>
                    <a:ext uri="{FF2B5EF4-FFF2-40B4-BE49-F238E27FC236}">
                      <a16:creationId xmlns:a16="http://schemas.microsoft.com/office/drawing/2014/main" id="{DF9E0075-0548-4957-9B02-DE3F1B0E3978}"/>
                    </a:ext>
                  </a:extLst>
                </p14:cNvPr>
                <p14:cNvContentPartPr/>
                <p14:nvPr/>
              </p14:nvContentPartPr>
              <p14:xfrm>
                <a:off x="7523362" y="4285472"/>
                <a:ext cx="171360" cy="138240"/>
              </p14:xfrm>
            </p:contentPart>
          </mc:Choice>
          <mc:Fallback xmlns="">
            <p:pic>
              <p:nvPicPr>
                <p:cNvPr id="37904" name="Freihand 37903">
                  <a:extLst>
                    <a:ext uri="{FF2B5EF4-FFF2-40B4-BE49-F238E27FC236}">
                      <a16:creationId xmlns:a16="http://schemas.microsoft.com/office/drawing/2014/main" id="{DF9E0075-0548-4957-9B02-DE3F1B0E3978}"/>
                    </a:ext>
                  </a:extLst>
                </p:cNvPr>
                <p:cNvPicPr/>
                <p:nvPr/>
              </p:nvPicPr>
              <p:blipFill>
                <a:blip r:embed="rId245"/>
                <a:stretch>
                  <a:fillRect/>
                </a:stretch>
              </p:blipFill>
              <p:spPr>
                <a:xfrm>
                  <a:off x="7519042" y="4281152"/>
                  <a:ext cx="180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7905" name="Freihand 37904">
                  <a:extLst>
                    <a:ext uri="{FF2B5EF4-FFF2-40B4-BE49-F238E27FC236}">
                      <a16:creationId xmlns:a16="http://schemas.microsoft.com/office/drawing/2014/main" id="{760432C4-1B16-45D4-9A9F-3E529E2B7E26}"/>
                    </a:ext>
                  </a:extLst>
                </p14:cNvPr>
                <p14:cNvContentPartPr/>
                <p14:nvPr/>
              </p14:nvContentPartPr>
              <p14:xfrm>
                <a:off x="7750882" y="4316072"/>
                <a:ext cx="148680" cy="150120"/>
              </p14:xfrm>
            </p:contentPart>
          </mc:Choice>
          <mc:Fallback xmlns="">
            <p:pic>
              <p:nvPicPr>
                <p:cNvPr id="37905" name="Freihand 37904">
                  <a:extLst>
                    <a:ext uri="{FF2B5EF4-FFF2-40B4-BE49-F238E27FC236}">
                      <a16:creationId xmlns:a16="http://schemas.microsoft.com/office/drawing/2014/main" id="{760432C4-1B16-45D4-9A9F-3E529E2B7E26}"/>
                    </a:ext>
                  </a:extLst>
                </p:cNvPr>
                <p:cNvPicPr/>
                <p:nvPr/>
              </p:nvPicPr>
              <p:blipFill>
                <a:blip r:embed="rId247"/>
                <a:stretch>
                  <a:fillRect/>
                </a:stretch>
              </p:blipFill>
              <p:spPr>
                <a:xfrm>
                  <a:off x="7746562" y="4311752"/>
                  <a:ext cx="157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7906" name="Freihand 37905">
                  <a:extLst>
                    <a:ext uri="{FF2B5EF4-FFF2-40B4-BE49-F238E27FC236}">
                      <a16:creationId xmlns:a16="http://schemas.microsoft.com/office/drawing/2014/main" id="{14F99F37-5C61-4722-95CF-C7001D324A4C}"/>
                    </a:ext>
                  </a:extLst>
                </p14:cNvPr>
                <p14:cNvContentPartPr/>
                <p14:nvPr/>
              </p14:nvContentPartPr>
              <p14:xfrm>
                <a:off x="7962922" y="4307792"/>
                <a:ext cx="172800" cy="181440"/>
              </p14:xfrm>
            </p:contentPart>
          </mc:Choice>
          <mc:Fallback xmlns="">
            <p:pic>
              <p:nvPicPr>
                <p:cNvPr id="37906" name="Freihand 37905">
                  <a:extLst>
                    <a:ext uri="{FF2B5EF4-FFF2-40B4-BE49-F238E27FC236}">
                      <a16:creationId xmlns:a16="http://schemas.microsoft.com/office/drawing/2014/main" id="{14F99F37-5C61-4722-95CF-C7001D324A4C}"/>
                    </a:ext>
                  </a:extLst>
                </p:cNvPr>
                <p:cNvPicPr/>
                <p:nvPr/>
              </p:nvPicPr>
              <p:blipFill>
                <a:blip r:embed="rId249"/>
                <a:stretch>
                  <a:fillRect/>
                </a:stretch>
              </p:blipFill>
              <p:spPr>
                <a:xfrm>
                  <a:off x="7958602" y="4303472"/>
                  <a:ext cx="181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7907" name="Freihand 37906">
                  <a:extLst>
                    <a:ext uri="{FF2B5EF4-FFF2-40B4-BE49-F238E27FC236}">
                      <a16:creationId xmlns:a16="http://schemas.microsoft.com/office/drawing/2014/main" id="{27BEA0D0-33D7-408D-A0C8-9CA28BE80603}"/>
                    </a:ext>
                  </a:extLst>
                </p14:cNvPr>
                <p14:cNvContentPartPr/>
                <p14:nvPr/>
              </p14:nvContentPartPr>
              <p14:xfrm>
                <a:off x="4547242" y="6014552"/>
                <a:ext cx="178200" cy="174960"/>
              </p14:xfrm>
            </p:contentPart>
          </mc:Choice>
          <mc:Fallback xmlns="">
            <p:pic>
              <p:nvPicPr>
                <p:cNvPr id="37907" name="Freihand 37906">
                  <a:extLst>
                    <a:ext uri="{FF2B5EF4-FFF2-40B4-BE49-F238E27FC236}">
                      <a16:creationId xmlns:a16="http://schemas.microsoft.com/office/drawing/2014/main" id="{27BEA0D0-33D7-408D-A0C8-9CA28BE80603}"/>
                    </a:ext>
                  </a:extLst>
                </p:cNvPr>
                <p:cNvPicPr/>
                <p:nvPr/>
              </p:nvPicPr>
              <p:blipFill>
                <a:blip r:embed="rId251"/>
                <a:stretch>
                  <a:fillRect/>
                </a:stretch>
              </p:blipFill>
              <p:spPr>
                <a:xfrm>
                  <a:off x="4542922" y="6010232"/>
                  <a:ext cx="186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7908" name="Freihand 37907">
                  <a:extLst>
                    <a:ext uri="{FF2B5EF4-FFF2-40B4-BE49-F238E27FC236}">
                      <a16:creationId xmlns:a16="http://schemas.microsoft.com/office/drawing/2014/main" id="{8953D9E4-BB6F-4ECA-8FEE-DF64957AAF74}"/>
                    </a:ext>
                  </a:extLst>
                </p14:cNvPr>
                <p14:cNvContentPartPr/>
                <p14:nvPr/>
              </p14:nvContentPartPr>
              <p14:xfrm>
                <a:off x="4726882" y="6060992"/>
                <a:ext cx="16560" cy="139680"/>
              </p14:xfrm>
            </p:contentPart>
          </mc:Choice>
          <mc:Fallback xmlns="">
            <p:pic>
              <p:nvPicPr>
                <p:cNvPr id="37908" name="Freihand 37907">
                  <a:extLst>
                    <a:ext uri="{FF2B5EF4-FFF2-40B4-BE49-F238E27FC236}">
                      <a16:creationId xmlns:a16="http://schemas.microsoft.com/office/drawing/2014/main" id="{8953D9E4-BB6F-4ECA-8FEE-DF64957AAF74}"/>
                    </a:ext>
                  </a:extLst>
                </p:cNvPr>
                <p:cNvPicPr/>
                <p:nvPr/>
              </p:nvPicPr>
              <p:blipFill>
                <a:blip r:embed="rId253"/>
                <a:stretch>
                  <a:fillRect/>
                </a:stretch>
              </p:blipFill>
              <p:spPr>
                <a:xfrm>
                  <a:off x="4722562" y="6056672"/>
                  <a:ext cx="25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7909" name="Freihand 37908">
                  <a:extLst>
                    <a:ext uri="{FF2B5EF4-FFF2-40B4-BE49-F238E27FC236}">
                      <a16:creationId xmlns:a16="http://schemas.microsoft.com/office/drawing/2014/main" id="{8729FF69-F1EA-4D2F-82AF-993F85F62745}"/>
                    </a:ext>
                  </a:extLst>
                </p14:cNvPr>
                <p14:cNvContentPartPr/>
                <p14:nvPr/>
              </p14:nvContentPartPr>
              <p14:xfrm>
                <a:off x="4681882" y="6115712"/>
                <a:ext cx="138600" cy="3960"/>
              </p14:xfrm>
            </p:contentPart>
          </mc:Choice>
          <mc:Fallback xmlns="">
            <p:pic>
              <p:nvPicPr>
                <p:cNvPr id="37909" name="Freihand 37908">
                  <a:extLst>
                    <a:ext uri="{FF2B5EF4-FFF2-40B4-BE49-F238E27FC236}">
                      <a16:creationId xmlns:a16="http://schemas.microsoft.com/office/drawing/2014/main" id="{8729FF69-F1EA-4D2F-82AF-993F85F62745}"/>
                    </a:ext>
                  </a:extLst>
                </p:cNvPr>
                <p:cNvPicPr/>
                <p:nvPr/>
              </p:nvPicPr>
              <p:blipFill>
                <a:blip r:embed="rId255"/>
                <a:stretch>
                  <a:fillRect/>
                </a:stretch>
              </p:blipFill>
              <p:spPr>
                <a:xfrm>
                  <a:off x="4677562" y="6111392"/>
                  <a:ext cx="147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7910" name="Freihand 37909">
                  <a:extLst>
                    <a:ext uri="{FF2B5EF4-FFF2-40B4-BE49-F238E27FC236}">
                      <a16:creationId xmlns:a16="http://schemas.microsoft.com/office/drawing/2014/main" id="{5ABF6D9D-91B5-4B44-9F49-56F4EF2BAB12}"/>
                    </a:ext>
                  </a:extLst>
                </p14:cNvPr>
                <p14:cNvContentPartPr/>
                <p14:nvPr/>
              </p14:nvContentPartPr>
              <p14:xfrm>
                <a:off x="4789162" y="6045872"/>
                <a:ext cx="79200" cy="106200"/>
              </p14:xfrm>
            </p:contentPart>
          </mc:Choice>
          <mc:Fallback xmlns="">
            <p:pic>
              <p:nvPicPr>
                <p:cNvPr id="37910" name="Freihand 37909">
                  <a:extLst>
                    <a:ext uri="{FF2B5EF4-FFF2-40B4-BE49-F238E27FC236}">
                      <a16:creationId xmlns:a16="http://schemas.microsoft.com/office/drawing/2014/main" id="{5ABF6D9D-91B5-4B44-9F49-56F4EF2BAB12}"/>
                    </a:ext>
                  </a:extLst>
                </p:cNvPr>
                <p:cNvPicPr/>
                <p:nvPr/>
              </p:nvPicPr>
              <p:blipFill>
                <a:blip r:embed="rId257"/>
                <a:stretch>
                  <a:fillRect/>
                </a:stretch>
              </p:blipFill>
              <p:spPr>
                <a:xfrm>
                  <a:off x="4784842" y="6041552"/>
                  <a:ext cx="87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7911" name="Freihand 37910">
                  <a:extLst>
                    <a:ext uri="{FF2B5EF4-FFF2-40B4-BE49-F238E27FC236}">
                      <a16:creationId xmlns:a16="http://schemas.microsoft.com/office/drawing/2014/main" id="{F8BCCFEB-963F-4770-AE41-ED4F364DF606}"/>
                    </a:ext>
                  </a:extLst>
                </p14:cNvPr>
                <p14:cNvContentPartPr/>
                <p14:nvPr/>
              </p14:nvContentPartPr>
              <p14:xfrm>
                <a:off x="4920922" y="6089072"/>
                <a:ext cx="14400" cy="87120"/>
              </p14:xfrm>
            </p:contentPart>
          </mc:Choice>
          <mc:Fallback xmlns="">
            <p:pic>
              <p:nvPicPr>
                <p:cNvPr id="37911" name="Freihand 37910">
                  <a:extLst>
                    <a:ext uri="{FF2B5EF4-FFF2-40B4-BE49-F238E27FC236}">
                      <a16:creationId xmlns:a16="http://schemas.microsoft.com/office/drawing/2014/main" id="{F8BCCFEB-963F-4770-AE41-ED4F364DF606}"/>
                    </a:ext>
                  </a:extLst>
                </p:cNvPr>
                <p:cNvPicPr/>
                <p:nvPr/>
              </p:nvPicPr>
              <p:blipFill>
                <a:blip r:embed="rId259"/>
                <a:stretch>
                  <a:fillRect/>
                </a:stretch>
              </p:blipFill>
              <p:spPr>
                <a:xfrm>
                  <a:off x="4916602" y="6084752"/>
                  <a:ext cx="23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7912" name="Freihand 37911">
                  <a:extLst>
                    <a:ext uri="{FF2B5EF4-FFF2-40B4-BE49-F238E27FC236}">
                      <a16:creationId xmlns:a16="http://schemas.microsoft.com/office/drawing/2014/main" id="{971C513B-61CC-4AF2-AE87-DD7898A23461}"/>
                    </a:ext>
                  </a:extLst>
                </p14:cNvPr>
                <p14:cNvContentPartPr/>
                <p14:nvPr/>
              </p14:nvContentPartPr>
              <p14:xfrm>
                <a:off x="4860442" y="6122192"/>
                <a:ext cx="102600" cy="15840"/>
              </p14:xfrm>
            </p:contentPart>
          </mc:Choice>
          <mc:Fallback xmlns="">
            <p:pic>
              <p:nvPicPr>
                <p:cNvPr id="37912" name="Freihand 37911">
                  <a:extLst>
                    <a:ext uri="{FF2B5EF4-FFF2-40B4-BE49-F238E27FC236}">
                      <a16:creationId xmlns:a16="http://schemas.microsoft.com/office/drawing/2014/main" id="{971C513B-61CC-4AF2-AE87-DD7898A23461}"/>
                    </a:ext>
                  </a:extLst>
                </p:cNvPr>
                <p:cNvPicPr/>
                <p:nvPr/>
              </p:nvPicPr>
              <p:blipFill>
                <a:blip r:embed="rId261"/>
                <a:stretch>
                  <a:fillRect/>
                </a:stretch>
              </p:blipFill>
              <p:spPr>
                <a:xfrm>
                  <a:off x="4856122" y="6117872"/>
                  <a:ext cx="111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7913" name="Freihand 37912">
                  <a:extLst>
                    <a:ext uri="{FF2B5EF4-FFF2-40B4-BE49-F238E27FC236}">
                      <a16:creationId xmlns:a16="http://schemas.microsoft.com/office/drawing/2014/main" id="{FA285094-9CFC-4018-B27F-9D5082CCB3F3}"/>
                    </a:ext>
                  </a:extLst>
                </p14:cNvPr>
                <p14:cNvContentPartPr/>
                <p14:nvPr/>
              </p14:nvContentPartPr>
              <p14:xfrm>
                <a:off x="4974562" y="6042272"/>
                <a:ext cx="126360" cy="119520"/>
              </p14:xfrm>
            </p:contentPart>
          </mc:Choice>
          <mc:Fallback xmlns="">
            <p:pic>
              <p:nvPicPr>
                <p:cNvPr id="37913" name="Freihand 37912">
                  <a:extLst>
                    <a:ext uri="{FF2B5EF4-FFF2-40B4-BE49-F238E27FC236}">
                      <a16:creationId xmlns:a16="http://schemas.microsoft.com/office/drawing/2014/main" id="{FA285094-9CFC-4018-B27F-9D5082CCB3F3}"/>
                    </a:ext>
                  </a:extLst>
                </p:cNvPr>
                <p:cNvPicPr/>
                <p:nvPr/>
              </p:nvPicPr>
              <p:blipFill>
                <a:blip r:embed="rId263"/>
                <a:stretch>
                  <a:fillRect/>
                </a:stretch>
              </p:blipFill>
              <p:spPr>
                <a:xfrm>
                  <a:off x="4970242" y="6037952"/>
                  <a:ext cx="135000" cy="128160"/>
                </a:xfrm>
                <a:prstGeom prst="rect">
                  <a:avLst/>
                </a:prstGeom>
              </p:spPr>
            </p:pic>
          </mc:Fallback>
        </mc:AlternateContent>
      </p:grpSp>
      <p:grpSp>
        <p:nvGrpSpPr>
          <p:cNvPr id="37932" name="Gruppieren 37931">
            <a:extLst>
              <a:ext uri="{FF2B5EF4-FFF2-40B4-BE49-F238E27FC236}">
                <a16:creationId xmlns:a16="http://schemas.microsoft.com/office/drawing/2014/main" id="{9DCE184B-A8CE-4997-A62E-F7687809E426}"/>
              </a:ext>
            </a:extLst>
          </p:cNvPr>
          <p:cNvGrpSpPr/>
          <p:nvPr/>
        </p:nvGrpSpPr>
        <p:grpSpPr>
          <a:xfrm>
            <a:off x="798562" y="2176952"/>
            <a:ext cx="7473600" cy="4308120"/>
            <a:chOff x="798562" y="2176952"/>
            <a:chExt cx="7473600" cy="4308120"/>
          </a:xfrm>
        </p:grpSpPr>
        <mc:AlternateContent xmlns:mc="http://schemas.openxmlformats.org/markup-compatibility/2006" xmlns:p14="http://schemas.microsoft.com/office/powerpoint/2010/main">
          <mc:Choice Requires="p14">
            <p:contentPart p14:bwMode="auto" r:id="rId264">
              <p14:nvContentPartPr>
                <p14:cNvPr id="37916" name="Freihand 37915">
                  <a:extLst>
                    <a:ext uri="{FF2B5EF4-FFF2-40B4-BE49-F238E27FC236}">
                      <a16:creationId xmlns:a16="http://schemas.microsoft.com/office/drawing/2014/main" id="{F4BD2FBC-70BD-45DF-AA69-AD49D661D60B}"/>
                    </a:ext>
                  </a:extLst>
                </p14:cNvPr>
                <p14:cNvContentPartPr/>
                <p14:nvPr/>
              </p14:nvContentPartPr>
              <p14:xfrm>
                <a:off x="5800762" y="2176952"/>
                <a:ext cx="228600" cy="4308120"/>
              </p14:xfrm>
            </p:contentPart>
          </mc:Choice>
          <mc:Fallback xmlns="">
            <p:pic>
              <p:nvPicPr>
                <p:cNvPr id="37916" name="Freihand 37915">
                  <a:extLst>
                    <a:ext uri="{FF2B5EF4-FFF2-40B4-BE49-F238E27FC236}">
                      <a16:creationId xmlns:a16="http://schemas.microsoft.com/office/drawing/2014/main" id="{F4BD2FBC-70BD-45DF-AA69-AD49D661D60B}"/>
                    </a:ext>
                  </a:extLst>
                </p:cNvPr>
                <p:cNvPicPr/>
                <p:nvPr/>
              </p:nvPicPr>
              <p:blipFill>
                <a:blip r:embed="rId265"/>
                <a:stretch>
                  <a:fillRect/>
                </a:stretch>
              </p:blipFill>
              <p:spPr>
                <a:xfrm>
                  <a:off x="5796442" y="2172632"/>
                  <a:ext cx="237240" cy="4316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7917" name="Freihand 37916">
                  <a:extLst>
                    <a:ext uri="{FF2B5EF4-FFF2-40B4-BE49-F238E27FC236}">
                      <a16:creationId xmlns:a16="http://schemas.microsoft.com/office/drawing/2014/main" id="{6D0BC334-4B9C-49C9-B6AE-4EA6D183F5B2}"/>
                    </a:ext>
                  </a:extLst>
                </p14:cNvPr>
                <p14:cNvContentPartPr/>
                <p14:nvPr/>
              </p14:nvContentPartPr>
              <p14:xfrm>
                <a:off x="798562" y="5445032"/>
                <a:ext cx="6480360" cy="70920"/>
              </p14:xfrm>
            </p:contentPart>
          </mc:Choice>
          <mc:Fallback xmlns="">
            <p:pic>
              <p:nvPicPr>
                <p:cNvPr id="37917" name="Freihand 37916">
                  <a:extLst>
                    <a:ext uri="{FF2B5EF4-FFF2-40B4-BE49-F238E27FC236}">
                      <a16:creationId xmlns:a16="http://schemas.microsoft.com/office/drawing/2014/main" id="{6D0BC334-4B9C-49C9-B6AE-4EA6D183F5B2}"/>
                    </a:ext>
                  </a:extLst>
                </p:cNvPr>
                <p:cNvPicPr/>
                <p:nvPr/>
              </p:nvPicPr>
              <p:blipFill>
                <a:blip r:embed="rId267"/>
                <a:stretch>
                  <a:fillRect/>
                </a:stretch>
              </p:blipFill>
              <p:spPr>
                <a:xfrm>
                  <a:off x="794242" y="5440712"/>
                  <a:ext cx="6489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7919" name="Freihand 37918">
                  <a:extLst>
                    <a:ext uri="{FF2B5EF4-FFF2-40B4-BE49-F238E27FC236}">
                      <a16:creationId xmlns:a16="http://schemas.microsoft.com/office/drawing/2014/main" id="{307CA50B-09ED-4BA9-BF59-5729C6EB13E1}"/>
                    </a:ext>
                  </a:extLst>
                </p14:cNvPr>
                <p14:cNvContentPartPr/>
                <p14:nvPr/>
              </p14:nvContentPartPr>
              <p14:xfrm>
                <a:off x="7392682" y="5317232"/>
                <a:ext cx="188280" cy="159480"/>
              </p14:xfrm>
            </p:contentPart>
          </mc:Choice>
          <mc:Fallback xmlns="">
            <p:pic>
              <p:nvPicPr>
                <p:cNvPr id="37919" name="Freihand 37918">
                  <a:extLst>
                    <a:ext uri="{FF2B5EF4-FFF2-40B4-BE49-F238E27FC236}">
                      <a16:creationId xmlns:a16="http://schemas.microsoft.com/office/drawing/2014/main" id="{307CA50B-09ED-4BA9-BF59-5729C6EB13E1}"/>
                    </a:ext>
                  </a:extLst>
                </p:cNvPr>
                <p:cNvPicPr/>
                <p:nvPr/>
              </p:nvPicPr>
              <p:blipFill>
                <a:blip r:embed="rId269"/>
                <a:stretch>
                  <a:fillRect/>
                </a:stretch>
              </p:blipFill>
              <p:spPr>
                <a:xfrm>
                  <a:off x="7388362" y="5312912"/>
                  <a:ext cx="196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7920" name="Freihand 37919">
                  <a:extLst>
                    <a:ext uri="{FF2B5EF4-FFF2-40B4-BE49-F238E27FC236}">
                      <a16:creationId xmlns:a16="http://schemas.microsoft.com/office/drawing/2014/main" id="{7D7C955E-86A9-44D5-989A-D490AA99C6BF}"/>
                    </a:ext>
                  </a:extLst>
                </p14:cNvPr>
                <p14:cNvContentPartPr/>
                <p14:nvPr/>
              </p14:nvContentPartPr>
              <p14:xfrm>
                <a:off x="7639642" y="5371232"/>
                <a:ext cx="11160" cy="118440"/>
              </p14:xfrm>
            </p:contentPart>
          </mc:Choice>
          <mc:Fallback xmlns="">
            <p:pic>
              <p:nvPicPr>
                <p:cNvPr id="37920" name="Freihand 37919">
                  <a:extLst>
                    <a:ext uri="{FF2B5EF4-FFF2-40B4-BE49-F238E27FC236}">
                      <a16:creationId xmlns:a16="http://schemas.microsoft.com/office/drawing/2014/main" id="{7D7C955E-86A9-44D5-989A-D490AA99C6BF}"/>
                    </a:ext>
                  </a:extLst>
                </p:cNvPr>
                <p:cNvPicPr/>
                <p:nvPr/>
              </p:nvPicPr>
              <p:blipFill>
                <a:blip r:embed="rId271"/>
                <a:stretch>
                  <a:fillRect/>
                </a:stretch>
              </p:blipFill>
              <p:spPr>
                <a:xfrm>
                  <a:off x="7635322" y="5366912"/>
                  <a:ext cx="19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7921" name="Freihand 37920">
                  <a:extLst>
                    <a:ext uri="{FF2B5EF4-FFF2-40B4-BE49-F238E27FC236}">
                      <a16:creationId xmlns:a16="http://schemas.microsoft.com/office/drawing/2014/main" id="{815B6604-3225-4397-8D22-253C9FD5185A}"/>
                    </a:ext>
                  </a:extLst>
                </p14:cNvPr>
                <p14:cNvContentPartPr/>
                <p14:nvPr/>
              </p14:nvContentPartPr>
              <p14:xfrm>
                <a:off x="7582762" y="5344952"/>
                <a:ext cx="327600" cy="126720"/>
              </p14:xfrm>
            </p:contentPart>
          </mc:Choice>
          <mc:Fallback xmlns="">
            <p:pic>
              <p:nvPicPr>
                <p:cNvPr id="37921" name="Freihand 37920">
                  <a:extLst>
                    <a:ext uri="{FF2B5EF4-FFF2-40B4-BE49-F238E27FC236}">
                      <a16:creationId xmlns:a16="http://schemas.microsoft.com/office/drawing/2014/main" id="{815B6604-3225-4397-8D22-253C9FD5185A}"/>
                    </a:ext>
                  </a:extLst>
                </p:cNvPr>
                <p:cNvPicPr/>
                <p:nvPr/>
              </p:nvPicPr>
              <p:blipFill>
                <a:blip r:embed="rId273"/>
                <a:stretch>
                  <a:fillRect/>
                </a:stretch>
              </p:blipFill>
              <p:spPr>
                <a:xfrm>
                  <a:off x="7578442" y="5340632"/>
                  <a:ext cx="3362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7922" name="Freihand 37921">
                  <a:extLst>
                    <a:ext uri="{FF2B5EF4-FFF2-40B4-BE49-F238E27FC236}">
                      <a16:creationId xmlns:a16="http://schemas.microsoft.com/office/drawing/2014/main" id="{D5045D3D-A50A-4E3C-828D-9B2B3ADA07AE}"/>
                    </a:ext>
                  </a:extLst>
                </p14:cNvPr>
                <p14:cNvContentPartPr/>
                <p14:nvPr/>
              </p14:nvContentPartPr>
              <p14:xfrm>
                <a:off x="8010442" y="5368712"/>
                <a:ext cx="28800" cy="127440"/>
              </p14:xfrm>
            </p:contentPart>
          </mc:Choice>
          <mc:Fallback xmlns="">
            <p:pic>
              <p:nvPicPr>
                <p:cNvPr id="37922" name="Freihand 37921">
                  <a:extLst>
                    <a:ext uri="{FF2B5EF4-FFF2-40B4-BE49-F238E27FC236}">
                      <a16:creationId xmlns:a16="http://schemas.microsoft.com/office/drawing/2014/main" id="{D5045D3D-A50A-4E3C-828D-9B2B3ADA07AE}"/>
                    </a:ext>
                  </a:extLst>
                </p:cNvPr>
                <p:cNvPicPr/>
                <p:nvPr/>
              </p:nvPicPr>
              <p:blipFill>
                <a:blip r:embed="rId275"/>
                <a:stretch>
                  <a:fillRect/>
                </a:stretch>
              </p:blipFill>
              <p:spPr>
                <a:xfrm>
                  <a:off x="8006122" y="5364392"/>
                  <a:ext cx="37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7923" name="Freihand 37922">
                  <a:extLst>
                    <a:ext uri="{FF2B5EF4-FFF2-40B4-BE49-F238E27FC236}">
                      <a16:creationId xmlns:a16="http://schemas.microsoft.com/office/drawing/2014/main" id="{8A0E6694-9503-4708-A4AE-1D4B1DE60444}"/>
                    </a:ext>
                  </a:extLst>
                </p14:cNvPr>
                <p14:cNvContentPartPr/>
                <p14:nvPr/>
              </p14:nvContentPartPr>
              <p14:xfrm>
                <a:off x="7970842" y="5401112"/>
                <a:ext cx="101160" cy="14040"/>
              </p14:xfrm>
            </p:contentPart>
          </mc:Choice>
          <mc:Fallback xmlns="">
            <p:pic>
              <p:nvPicPr>
                <p:cNvPr id="37923" name="Freihand 37922">
                  <a:extLst>
                    <a:ext uri="{FF2B5EF4-FFF2-40B4-BE49-F238E27FC236}">
                      <a16:creationId xmlns:a16="http://schemas.microsoft.com/office/drawing/2014/main" id="{8A0E6694-9503-4708-A4AE-1D4B1DE60444}"/>
                    </a:ext>
                  </a:extLst>
                </p:cNvPr>
                <p:cNvPicPr/>
                <p:nvPr/>
              </p:nvPicPr>
              <p:blipFill>
                <a:blip r:embed="rId277"/>
                <a:stretch>
                  <a:fillRect/>
                </a:stretch>
              </p:blipFill>
              <p:spPr>
                <a:xfrm>
                  <a:off x="7966522" y="5396792"/>
                  <a:ext cx="109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7924" name="Freihand 37923">
                  <a:extLst>
                    <a:ext uri="{FF2B5EF4-FFF2-40B4-BE49-F238E27FC236}">
                      <a16:creationId xmlns:a16="http://schemas.microsoft.com/office/drawing/2014/main" id="{A75C5272-C467-49BB-B449-22C7960B196B}"/>
                    </a:ext>
                  </a:extLst>
                </p14:cNvPr>
                <p14:cNvContentPartPr/>
                <p14:nvPr/>
              </p14:nvContentPartPr>
              <p14:xfrm>
                <a:off x="8152642" y="5330912"/>
                <a:ext cx="119520" cy="143280"/>
              </p14:xfrm>
            </p:contentPart>
          </mc:Choice>
          <mc:Fallback xmlns="">
            <p:pic>
              <p:nvPicPr>
                <p:cNvPr id="37924" name="Freihand 37923">
                  <a:extLst>
                    <a:ext uri="{FF2B5EF4-FFF2-40B4-BE49-F238E27FC236}">
                      <a16:creationId xmlns:a16="http://schemas.microsoft.com/office/drawing/2014/main" id="{A75C5272-C467-49BB-B449-22C7960B196B}"/>
                    </a:ext>
                  </a:extLst>
                </p:cNvPr>
                <p:cNvPicPr/>
                <p:nvPr/>
              </p:nvPicPr>
              <p:blipFill>
                <a:blip r:embed="rId279"/>
                <a:stretch>
                  <a:fillRect/>
                </a:stretch>
              </p:blipFill>
              <p:spPr>
                <a:xfrm>
                  <a:off x="8148322" y="5326592"/>
                  <a:ext cx="128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7925" name="Freihand 37924">
                  <a:extLst>
                    <a:ext uri="{FF2B5EF4-FFF2-40B4-BE49-F238E27FC236}">
                      <a16:creationId xmlns:a16="http://schemas.microsoft.com/office/drawing/2014/main" id="{49A581A3-6B27-4327-A451-9F1F4417E465}"/>
                    </a:ext>
                  </a:extLst>
                </p14:cNvPr>
                <p14:cNvContentPartPr/>
                <p14:nvPr/>
              </p14:nvContentPartPr>
              <p14:xfrm>
                <a:off x="5594482" y="6041192"/>
                <a:ext cx="151920" cy="156600"/>
              </p14:xfrm>
            </p:contentPart>
          </mc:Choice>
          <mc:Fallback xmlns="">
            <p:pic>
              <p:nvPicPr>
                <p:cNvPr id="37925" name="Freihand 37924">
                  <a:extLst>
                    <a:ext uri="{FF2B5EF4-FFF2-40B4-BE49-F238E27FC236}">
                      <a16:creationId xmlns:a16="http://schemas.microsoft.com/office/drawing/2014/main" id="{49A581A3-6B27-4327-A451-9F1F4417E465}"/>
                    </a:ext>
                  </a:extLst>
                </p:cNvPr>
                <p:cNvPicPr/>
                <p:nvPr/>
              </p:nvPicPr>
              <p:blipFill>
                <a:blip r:embed="rId281"/>
                <a:stretch>
                  <a:fillRect/>
                </a:stretch>
              </p:blipFill>
              <p:spPr>
                <a:xfrm>
                  <a:off x="5590162" y="6036872"/>
                  <a:ext cx="160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7926" name="Freihand 37925">
                  <a:extLst>
                    <a:ext uri="{FF2B5EF4-FFF2-40B4-BE49-F238E27FC236}">
                      <a16:creationId xmlns:a16="http://schemas.microsoft.com/office/drawing/2014/main" id="{B5F79D89-32F4-4326-9171-56FCE30A6FB4}"/>
                    </a:ext>
                  </a:extLst>
                </p14:cNvPr>
                <p14:cNvContentPartPr/>
                <p14:nvPr/>
              </p14:nvContentPartPr>
              <p14:xfrm>
                <a:off x="5842882" y="6039032"/>
                <a:ext cx="24480" cy="166680"/>
              </p14:xfrm>
            </p:contentPart>
          </mc:Choice>
          <mc:Fallback xmlns="">
            <p:pic>
              <p:nvPicPr>
                <p:cNvPr id="37926" name="Freihand 37925">
                  <a:extLst>
                    <a:ext uri="{FF2B5EF4-FFF2-40B4-BE49-F238E27FC236}">
                      <a16:creationId xmlns:a16="http://schemas.microsoft.com/office/drawing/2014/main" id="{B5F79D89-32F4-4326-9171-56FCE30A6FB4}"/>
                    </a:ext>
                  </a:extLst>
                </p:cNvPr>
                <p:cNvPicPr/>
                <p:nvPr/>
              </p:nvPicPr>
              <p:blipFill>
                <a:blip r:embed="rId283"/>
                <a:stretch>
                  <a:fillRect/>
                </a:stretch>
              </p:blipFill>
              <p:spPr>
                <a:xfrm>
                  <a:off x="5838562" y="6034712"/>
                  <a:ext cx="33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7927" name="Freihand 37926">
                  <a:extLst>
                    <a:ext uri="{FF2B5EF4-FFF2-40B4-BE49-F238E27FC236}">
                      <a16:creationId xmlns:a16="http://schemas.microsoft.com/office/drawing/2014/main" id="{13C4873F-013E-4E37-94BA-181F6181C73F}"/>
                    </a:ext>
                  </a:extLst>
                </p14:cNvPr>
                <p14:cNvContentPartPr/>
                <p14:nvPr/>
              </p14:nvContentPartPr>
              <p14:xfrm>
                <a:off x="5774482" y="6109592"/>
                <a:ext cx="163440" cy="19080"/>
              </p14:xfrm>
            </p:contentPart>
          </mc:Choice>
          <mc:Fallback xmlns="">
            <p:pic>
              <p:nvPicPr>
                <p:cNvPr id="37927" name="Freihand 37926">
                  <a:extLst>
                    <a:ext uri="{FF2B5EF4-FFF2-40B4-BE49-F238E27FC236}">
                      <a16:creationId xmlns:a16="http://schemas.microsoft.com/office/drawing/2014/main" id="{13C4873F-013E-4E37-94BA-181F6181C73F}"/>
                    </a:ext>
                  </a:extLst>
                </p:cNvPr>
                <p:cNvPicPr/>
                <p:nvPr/>
              </p:nvPicPr>
              <p:blipFill>
                <a:blip r:embed="rId285"/>
                <a:stretch>
                  <a:fillRect/>
                </a:stretch>
              </p:blipFill>
              <p:spPr>
                <a:xfrm>
                  <a:off x="5770162" y="6105272"/>
                  <a:ext cx="172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7928" name="Freihand 37927">
                  <a:extLst>
                    <a:ext uri="{FF2B5EF4-FFF2-40B4-BE49-F238E27FC236}">
                      <a16:creationId xmlns:a16="http://schemas.microsoft.com/office/drawing/2014/main" id="{583E8711-5C83-44BE-B2B9-F4A7B513D228}"/>
                    </a:ext>
                  </a:extLst>
                </p14:cNvPr>
                <p14:cNvContentPartPr/>
                <p14:nvPr/>
              </p14:nvContentPartPr>
              <p14:xfrm>
                <a:off x="5992282" y="6015632"/>
                <a:ext cx="141840" cy="179640"/>
              </p14:xfrm>
            </p:contentPart>
          </mc:Choice>
          <mc:Fallback xmlns="">
            <p:pic>
              <p:nvPicPr>
                <p:cNvPr id="37928" name="Freihand 37927">
                  <a:extLst>
                    <a:ext uri="{FF2B5EF4-FFF2-40B4-BE49-F238E27FC236}">
                      <a16:creationId xmlns:a16="http://schemas.microsoft.com/office/drawing/2014/main" id="{583E8711-5C83-44BE-B2B9-F4A7B513D228}"/>
                    </a:ext>
                  </a:extLst>
                </p:cNvPr>
                <p:cNvPicPr/>
                <p:nvPr/>
              </p:nvPicPr>
              <p:blipFill>
                <a:blip r:embed="rId287"/>
                <a:stretch>
                  <a:fillRect/>
                </a:stretch>
              </p:blipFill>
              <p:spPr>
                <a:xfrm>
                  <a:off x="5987962" y="6011312"/>
                  <a:ext cx="1504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7929" name="Freihand 37928">
                  <a:extLst>
                    <a:ext uri="{FF2B5EF4-FFF2-40B4-BE49-F238E27FC236}">
                      <a16:creationId xmlns:a16="http://schemas.microsoft.com/office/drawing/2014/main" id="{86EFF122-1252-48D3-B87B-D4D0FF837939}"/>
                    </a:ext>
                  </a:extLst>
                </p14:cNvPr>
                <p14:cNvContentPartPr/>
                <p14:nvPr/>
              </p14:nvContentPartPr>
              <p14:xfrm>
                <a:off x="6182002" y="6067112"/>
                <a:ext cx="145080" cy="115560"/>
              </p14:xfrm>
            </p:contentPart>
          </mc:Choice>
          <mc:Fallback xmlns="">
            <p:pic>
              <p:nvPicPr>
                <p:cNvPr id="37929" name="Freihand 37928">
                  <a:extLst>
                    <a:ext uri="{FF2B5EF4-FFF2-40B4-BE49-F238E27FC236}">
                      <a16:creationId xmlns:a16="http://schemas.microsoft.com/office/drawing/2014/main" id="{86EFF122-1252-48D3-B87B-D4D0FF837939}"/>
                    </a:ext>
                  </a:extLst>
                </p:cNvPr>
                <p:cNvPicPr/>
                <p:nvPr/>
              </p:nvPicPr>
              <p:blipFill>
                <a:blip r:embed="rId289"/>
                <a:stretch>
                  <a:fillRect/>
                </a:stretch>
              </p:blipFill>
              <p:spPr>
                <a:xfrm>
                  <a:off x="6177682" y="6062792"/>
                  <a:ext cx="153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7930" name="Freihand 37929">
                  <a:extLst>
                    <a:ext uri="{FF2B5EF4-FFF2-40B4-BE49-F238E27FC236}">
                      <a16:creationId xmlns:a16="http://schemas.microsoft.com/office/drawing/2014/main" id="{CBC98F67-797C-402C-A48F-784090934B08}"/>
                    </a:ext>
                  </a:extLst>
                </p14:cNvPr>
                <p14:cNvContentPartPr/>
                <p14:nvPr/>
              </p14:nvContentPartPr>
              <p14:xfrm>
                <a:off x="6360202" y="6005912"/>
                <a:ext cx="146880" cy="160560"/>
              </p14:xfrm>
            </p:contentPart>
          </mc:Choice>
          <mc:Fallback xmlns="">
            <p:pic>
              <p:nvPicPr>
                <p:cNvPr id="37930" name="Freihand 37929">
                  <a:extLst>
                    <a:ext uri="{FF2B5EF4-FFF2-40B4-BE49-F238E27FC236}">
                      <a16:creationId xmlns:a16="http://schemas.microsoft.com/office/drawing/2014/main" id="{CBC98F67-797C-402C-A48F-784090934B08}"/>
                    </a:ext>
                  </a:extLst>
                </p:cNvPr>
                <p:cNvPicPr/>
                <p:nvPr/>
              </p:nvPicPr>
              <p:blipFill>
                <a:blip r:embed="rId291"/>
                <a:stretch>
                  <a:fillRect/>
                </a:stretch>
              </p:blipFill>
              <p:spPr>
                <a:xfrm>
                  <a:off x="6355882" y="6001592"/>
                  <a:ext cx="155520" cy="169200"/>
                </a:xfrm>
                <a:prstGeom prst="rect">
                  <a:avLst/>
                </a:prstGeom>
              </p:spPr>
            </p:pic>
          </mc:Fallback>
        </mc:AlternateContent>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B39ED354-686F-4675-9D73-E7EAA0B164F3}"/>
              </a:ext>
            </a:extLst>
          </p:cNvPr>
          <p:cNvGrpSpPr/>
          <p:nvPr/>
        </p:nvGrpSpPr>
        <p:grpSpPr>
          <a:xfrm>
            <a:off x="7990914" y="112295"/>
            <a:ext cx="3528279" cy="1736100"/>
            <a:chOff x="7990914" y="112295"/>
            <a:chExt cx="3528279" cy="1736100"/>
          </a:xfrm>
        </p:grpSpPr>
        <p:pic>
          <p:nvPicPr>
            <p:cNvPr id="8" name="Grafik 7">
              <a:extLst>
                <a:ext uri="{FF2B5EF4-FFF2-40B4-BE49-F238E27FC236}">
                  <a16:creationId xmlns:a16="http://schemas.microsoft.com/office/drawing/2014/main" id="{4CCDC1D7-82A5-4953-9967-BDA1E9797AA2}"/>
                </a:ext>
              </a:extLst>
            </p:cNvPr>
            <p:cNvPicPr>
              <a:picLocks noChangeAspect="1"/>
            </p:cNvPicPr>
            <p:nvPr/>
          </p:nvPicPr>
          <p:blipFill>
            <a:blip r:embed="rId3"/>
            <a:stretch>
              <a:fillRect/>
            </a:stretch>
          </p:blipFill>
          <p:spPr>
            <a:xfrm>
              <a:off x="7990914" y="112295"/>
              <a:ext cx="3528279" cy="1736100"/>
            </a:xfrm>
            <a:prstGeom prst="rect">
              <a:avLst/>
            </a:prstGeom>
          </p:spPr>
        </p:pic>
        <p:grpSp>
          <p:nvGrpSpPr>
            <p:cNvPr id="9" name="Gruppieren 8">
              <a:extLst>
                <a:ext uri="{FF2B5EF4-FFF2-40B4-BE49-F238E27FC236}">
                  <a16:creationId xmlns:a16="http://schemas.microsoft.com/office/drawing/2014/main" id="{C482A889-79D6-464A-BCBA-5A559B4E6511}"/>
                </a:ext>
              </a:extLst>
            </p:cNvPr>
            <p:cNvGrpSpPr/>
            <p:nvPr/>
          </p:nvGrpSpPr>
          <p:grpSpPr>
            <a:xfrm>
              <a:off x="8093962" y="1168570"/>
              <a:ext cx="2346840" cy="226440"/>
              <a:chOff x="394282" y="1090832"/>
              <a:chExt cx="2346840" cy="226440"/>
            </a:xfrm>
          </p:grpSpPr>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AC9142FE-6A31-46A3-91D5-8770BCA92168}"/>
                      </a:ext>
                    </a:extLst>
                  </p14:cNvPr>
                  <p14:cNvContentPartPr/>
                  <p14:nvPr/>
                </p14:nvContentPartPr>
                <p14:xfrm>
                  <a:off x="394282" y="1184072"/>
                  <a:ext cx="82800" cy="99000"/>
                </p14:xfrm>
              </p:contentPart>
            </mc:Choice>
            <mc:Fallback xmlns="">
              <p:pic>
                <p:nvPicPr>
                  <p:cNvPr id="10" name="Freihand 9">
                    <a:extLst>
                      <a:ext uri="{FF2B5EF4-FFF2-40B4-BE49-F238E27FC236}">
                        <a16:creationId xmlns:a16="http://schemas.microsoft.com/office/drawing/2014/main" id="{AC9142FE-6A31-46A3-91D5-8770BCA92168}"/>
                      </a:ext>
                    </a:extLst>
                  </p:cNvPr>
                  <p:cNvPicPr/>
                  <p:nvPr/>
                </p:nvPicPr>
                <p:blipFill>
                  <a:blip r:embed="rId5"/>
                  <a:stretch>
                    <a:fillRect/>
                  </a:stretch>
                </p:blipFill>
                <p:spPr>
                  <a:xfrm>
                    <a:off x="389962" y="1179752"/>
                    <a:ext cx="91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09AEC00E-193E-49AD-B39C-B2014D2DF847}"/>
                      </a:ext>
                    </a:extLst>
                  </p14:cNvPr>
                  <p14:cNvContentPartPr/>
                  <p14:nvPr/>
                </p14:nvContentPartPr>
                <p14:xfrm>
                  <a:off x="550882" y="1251392"/>
                  <a:ext cx="360" cy="360"/>
                </p14:xfrm>
              </p:contentPart>
            </mc:Choice>
            <mc:Fallback xmlns="">
              <p:pic>
                <p:nvPicPr>
                  <p:cNvPr id="11" name="Freihand 10">
                    <a:extLst>
                      <a:ext uri="{FF2B5EF4-FFF2-40B4-BE49-F238E27FC236}">
                        <a16:creationId xmlns:a16="http://schemas.microsoft.com/office/drawing/2014/main" id="{09AEC00E-193E-49AD-B39C-B2014D2DF847}"/>
                      </a:ext>
                    </a:extLst>
                  </p:cNvPr>
                  <p:cNvPicPr/>
                  <p:nvPr/>
                </p:nvPicPr>
                <p:blipFill>
                  <a:blip r:embed="rId7"/>
                  <a:stretch>
                    <a:fillRect/>
                  </a:stretch>
                </p:blipFill>
                <p:spPr>
                  <a:xfrm>
                    <a:off x="546562" y="1247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F772BA36-B273-413D-B1BC-76DF27938917}"/>
                      </a:ext>
                    </a:extLst>
                  </p14:cNvPr>
                  <p14:cNvContentPartPr/>
                  <p14:nvPr/>
                </p14:nvContentPartPr>
                <p14:xfrm>
                  <a:off x="622882" y="1200992"/>
                  <a:ext cx="5400" cy="59760"/>
                </p14:xfrm>
              </p:contentPart>
            </mc:Choice>
            <mc:Fallback xmlns="">
              <p:pic>
                <p:nvPicPr>
                  <p:cNvPr id="12" name="Freihand 11">
                    <a:extLst>
                      <a:ext uri="{FF2B5EF4-FFF2-40B4-BE49-F238E27FC236}">
                        <a16:creationId xmlns:a16="http://schemas.microsoft.com/office/drawing/2014/main" id="{F772BA36-B273-413D-B1BC-76DF27938917}"/>
                      </a:ext>
                    </a:extLst>
                  </p:cNvPr>
                  <p:cNvPicPr/>
                  <p:nvPr/>
                </p:nvPicPr>
                <p:blipFill>
                  <a:blip r:embed="rId9"/>
                  <a:stretch>
                    <a:fillRect/>
                  </a:stretch>
                </p:blipFill>
                <p:spPr>
                  <a:xfrm>
                    <a:off x="618562" y="1196672"/>
                    <a:ext cx="14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A9831033-1684-4E19-8956-81811349B92A}"/>
                      </a:ext>
                    </a:extLst>
                  </p14:cNvPr>
                  <p14:cNvContentPartPr/>
                  <p14:nvPr/>
                </p14:nvContentPartPr>
                <p14:xfrm>
                  <a:off x="614602" y="1180112"/>
                  <a:ext cx="78840" cy="6840"/>
                </p14:xfrm>
              </p:contentPart>
            </mc:Choice>
            <mc:Fallback xmlns="">
              <p:pic>
                <p:nvPicPr>
                  <p:cNvPr id="13" name="Freihand 12">
                    <a:extLst>
                      <a:ext uri="{FF2B5EF4-FFF2-40B4-BE49-F238E27FC236}">
                        <a16:creationId xmlns:a16="http://schemas.microsoft.com/office/drawing/2014/main" id="{A9831033-1684-4E19-8956-81811349B92A}"/>
                      </a:ext>
                    </a:extLst>
                  </p:cNvPr>
                  <p:cNvPicPr/>
                  <p:nvPr/>
                </p:nvPicPr>
                <p:blipFill>
                  <a:blip r:embed="rId11"/>
                  <a:stretch>
                    <a:fillRect/>
                  </a:stretch>
                </p:blipFill>
                <p:spPr>
                  <a:xfrm>
                    <a:off x="610282" y="1175792"/>
                    <a:ext cx="87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AF7CD41C-76AB-4A22-8594-CA6FB5DEE831}"/>
                      </a:ext>
                    </a:extLst>
                  </p14:cNvPr>
                  <p14:cNvContentPartPr/>
                  <p14:nvPr/>
                </p14:nvContentPartPr>
                <p14:xfrm>
                  <a:off x="625042" y="1206392"/>
                  <a:ext cx="84600" cy="60480"/>
                </p14:xfrm>
              </p:contentPart>
            </mc:Choice>
            <mc:Fallback xmlns="">
              <p:pic>
                <p:nvPicPr>
                  <p:cNvPr id="14" name="Freihand 13">
                    <a:extLst>
                      <a:ext uri="{FF2B5EF4-FFF2-40B4-BE49-F238E27FC236}">
                        <a16:creationId xmlns:a16="http://schemas.microsoft.com/office/drawing/2014/main" id="{AF7CD41C-76AB-4A22-8594-CA6FB5DEE831}"/>
                      </a:ext>
                    </a:extLst>
                  </p:cNvPr>
                  <p:cNvPicPr/>
                  <p:nvPr/>
                </p:nvPicPr>
                <p:blipFill>
                  <a:blip r:embed="rId13"/>
                  <a:stretch>
                    <a:fillRect/>
                  </a:stretch>
                </p:blipFill>
                <p:spPr>
                  <a:xfrm>
                    <a:off x="620722" y="1202072"/>
                    <a:ext cx="93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541CA550-05D4-4301-A9BE-09E0DEFDE33D}"/>
                      </a:ext>
                    </a:extLst>
                  </p14:cNvPr>
                  <p14:cNvContentPartPr/>
                  <p14:nvPr/>
                </p14:nvContentPartPr>
                <p14:xfrm>
                  <a:off x="795322" y="1167872"/>
                  <a:ext cx="124560" cy="102960"/>
                </p14:xfrm>
              </p:contentPart>
            </mc:Choice>
            <mc:Fallback xmlns="">
              <p:pic>
                <p:nvPicPr>
                  <p:cNvPr id="15" name="Freihand 14">
                    <a:extLst>
                      <a:ext uri="{FF2B5EF4-FFF2-40B4-BE49-F238E27FC236}">
                        <a16:creationId xmlns:a16="http://schemas.microsoft.com/office/drawing/2014/main" id="{541CA550-05D4-4301-A9BE-09E0DEFDE33D}"/>
                      </a:ext>
                    </a:extLst>
                  </p:cNvPr>
                  <p:cNvPicPr/>
                  <p:nvPr/>
                </p:nvPicPr>
                <p:blipFill>
                  <a:blip r:embed="rId15"/>
                  <a:stretch>
                    <a:fillRect/>
                  </a:stretch>
                </p:blipFill>
                <p:spPr>
                  <a:xfrm>
                    <a:off x="791002" y="1163552"/>
                    <a:ext cx="133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E78AD659-46FE-48A6-82BC-A8FBBB353EBA}"/>
                      </a:ext>
                    </a:extLst>
                  </p14:cNvPr>
                  <p14:cNvContentPartPr/>
                  <p14:nvPr/>
                </p14:nvContentPartPr>
                <p14:xfrm>
                  <a:off x="855802" y="1241672"/>
                  <a:ext cx="58320" cy="16920"/>
                </p14:xfrm>
              </p:contentPart>
            </mc:Choice>
            <mc:Fallback xmlns="">
              <p:pic>
                <p:nvPicPr>
                  <p:cNvPr id="16" name="Freihand 15">
                    <a:extLst>
                      <a:ext uri="{FF2B5EF4-FFF2-40B4-BE49-F238E27FC236}">
                        <a16:creationId xmlns:a16="http://schemas.microsoft.com/office/drawing/2014/main" id="{E78AD659-46FE-48A6-82BC-A8FBBB353EBA}"/>
                      </a:ext>
                    </a:extLst>
                  </p:cNvPr>
                  <p:cNvPicPr/>
                  <p:nvPr/>
                </p:nvPicPr>
                <p:blipFill>
                  <a:blip r:embed="rId17"/>
                  <a:stretch>
                    <a:fillRect/>
                  </a:stretch>
                </p:blipFill>
                <p:spPr>
                  <a:xfrm>
                    <a:off x="851482" y="1237352"/>
                    <a:ext cx="66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2BF7A44B-BD77-4872-AD83-95DEB02C9591}"/>
                      </a:ext>
                    </a:extLst>
                  </p14:cNvPr>
                  <p14:cNvContentPartPr/>
                  <p14:nvPr/>
                </p14:nvContentPartPr>
                <p14:xfrm>
                  <a:off x="918442" y="1169672"/>
                  <a:ext cx="263520" cy="147600"/>
                </p14:xfrm>
              </p:contentPart>
            </mc:Choice>
            <mc:Fallback xmlns="">
              <p:pic>
                <p:nvPicPr>
                  <p:cNvPr id="17" name="Freihand 16">
                    <a:extLst>
                      <a:ext uri="{FF2B5EF4-FFF2-40B4-BE49-F238E27FC236}">
                        <a16:creationId xmlns:a16="http://schemas.microsoft.com/office/drawing/2014/main" id="{2BF7A44B-BD77-4872-AD83-95DEB02C9591}"/>
                      </a:ext>
                    </a:extLst>
                  </p:cNvPr>
                  <p:cNvPicPr/>
                  <p:nvPr/>
                </p:nvPicPr>
                <p:blipFill>
                  <a:blip r:embed="rId19"/>
                  <a:stretch>
                    <a:fillRect/>
                  </a:stretch>
                </p:blipFill>
                <p:spPr>
                  <a:xfrm>
                    <a:off x="914122" y="1165352"/>
                    <a:ext cx="272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976B683A-9915-4C9D-9D3E-26A27CBC8DC5}"/>
                      </a:ext>
                    </a:extLst>
                  </p14:cNvPr>
                  <p14:cNvContentPartPr/>
                  <p14:nvPr/>
                </p14:nvContentPartPr>
                <p14:xfrm>
                  <a:off x="1344322" y="1108112"/>
                  <a:ext cx="223560" cy="184680"/>
                </p14:xfrm>
              </p:contentPart>
            </mc:Choice>
            <mc:Fallback xmlns="">
              <p:pic>
                <p:nvPicPr>
                  <p:cNvPr id="18" name="Freihand 17">
                    <a:extLst>
                      <a:ext uri="{FF2B5EF4-FFF2-40B4-BE49-F238E27FC236}">
                        <a16:creationId xmlns:a16="http://schemas.microsoft.com/office/drawing/2014/main" id="{976B683A-9915-4C9D-9D3E-26A27CBC8DC5}"/>
                      </a:ext>
                    </a:extLst>
                  </p:cNvPr>
                  <p:cNvPicPr/>
                  <p:nvPr/>
                </p:nvPicPr>
                <p:blipFill>
                  <a:blip r:embed="rId21"/>
                  <a:stretch>
                    <a:fillRect/>
                  </a:stretch>
                </p:blipFill>
                <p:spPr>
                  <a:xfrm>
                    <a:off x="1340002" y="1103792"/>
                    <a:ext cx="2322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7CCF2F72-E0F2-4984-B69C-25B8A66CFCB3}"/>
                      </a:ext>
                    </a:extLst>
                  </p14:cNvPr>
                  <p14:cNvContentPartPr/>
                  <p14:nvPr/>
                </p14:nvContentPartPr>
                <p14:xfrm>
                  <a:off x="1467442" y="1141952"/>
                  <a:ext cx="33840" cy="16560"/>
                </p14:xfrm>
              </p:contentPart>
            </mc:Choice>
            <mc:Fallback xmlns="">
              <p:pic>
                <p:nvPicPr>
                  <p:cNvPr id="19" name="Freihand 18">
                    <a:extLst>
                      <a:ext uri="{FF2B5EF4-FFF2-40B4-BE49-F238E27FC236}">
                        <a16:creationId xmlns:a16="http://schemas.microsoft.com/office/drawing/2014/main" id="{7CCF2F72-E0F2-4984-B69C-25B8A66CFCB3}"/>
                      </a:ext>
                    </a:extLst>
                  </p:cNvPr>
                  <p:cNvPicPr/>
                  <p:nvPr/>
                </p:nvPicPr>
                <p:blipFill>
                  <a:blip r:embed="rId23"/>
                  <a:stretch>
                    <a:fillRect/>
                  </a:stretch>
                </p:blipFill>
                <p:spPr>
                  <a:xfrm>
                    <a:off x="1463122" y="1137632"/>
                    <a:ext cx="42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FBCE3C2D-3904-472E-A7C5-74C0B57D4A47}"/>
                      </a:ext>
                    </a:extLst>
                  </p14:cNvPr>
                  <p14:cNvContentPartPr/>
                  <p14:nvPr/>
                </p14:nvContentPartPr>
                <p14:xfrm>
                  <a:off x="1673722" y="1154192"/>
                  <a:ext cx="114120" cy="101880"/>
                </p14:xfrm>
              </p:contentPart>
            </mc:Choice>
            <mc:Fallback xmlns="">
              <p:pic>
                <p:nvPicPr>
                  <p:cNvPr id="20" name="Freihand 19">
                    <a:extLst>
                      <a:ext uri="{FF2B5EF4-FFF2-40B4-BE49-F238E27FC236}">
                        <a16:creationId xmlns:a16="http://schemas.microsoft.com/office/drawing/2014/main" id="{FBCE3C2D-3904-472E-A7C5-74C0B57D4A47}"/>
                      </a:ext>
                    </a:extLst>
                  </p:cNvPr>
                  <p:cNvPicPr/>
                  <p:nvPr/>
                </p:nvPicPr>
                <p:blipFill>
                  <a:blip r:embed="rId25"/>
                  <a:stretch>
                    <a:fillRect/>
                  </a:stretch>
                </p:blipFill>
                <p:spPr>
                  <a:xfrm>
                    <a:off x="1669402" y="1149872"/>
                    <a:ext cx="122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A53BF5A0-3616-44AE-969E-4F9E3F7E0D64}"/>
                      </a:ext>
                    </a:extLst>
                  </p14:cNvPr>
                  <p14:cNvContentPartPr/>
                  <p14:nvPr/>
                </p14:nvContentPartPr>
                <p14:xfrm>
                  <a:off x="1829242" y="1160312"/>
                  <a:ext cx="97200" cy="108720"/>
                </p14:xfrm>
              </p:contentPart>
            </mc:Choice>
            <mc:Fallback xmlns="">
              <p:pic>
                <p:nvPicPr>
                  <p:cNvPr id="21" name="Freihand 20">
                    <a:extLst>
                      <a:ext uri="{FF2B5EF4-FFF2-40B4-BE49-F238E27FC236}">
                        <a16:creationId xmlns:a16="http://schemas.microsoft.com/office/drawing/2014/main" id="{A53BF5A0-3616-44AE-969E-4F9E3F7E0D64}"/>
                      </a:ext>
                    </a:extLst>
                  </p:cNvPr>
                  <p:cNvPicPr/>
                  <p:nvPr/>
                </p:nvPicPr>
                <p:blipFill>
                  <a:blip r:embed="rId27"/>
                  <a:stretch>
                    <a:fillRect/>
                  </a:stretch>
                </p:blipFill>
                <p:spPr>
                  <a:xfrm>
                    <a:off x="1824922" y="1155992"/>
                    <a:ext cx="105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367CEED0-9402-45DE-BE8A-502CD7B4C49A}"/>
                      </a:ext>
                    </a:extLst>
                  </p14:cNvPr>
                  <p14:cNvContentPartPr/>
                  <p14:nvPr/>
                </p14:nvContentPartPr>
                <p14:xfrm>
                  <a:off x="1954162" y="1183712"/>
                  <a:ext cx="19080" cy="70200"/>
                </p14:xfrm>
              </p:contentPart>
            </mc:Choice>
            <mc:Fallback xmlns="">
              <p:pic>
                <p:nvPicPr>
                  <p:cNvPr id="22" name="Freihand 21">
                    <a:extLst>
                      <a:ext uri="{FF2B5EF4-FFF2-40B4-BE49-F238E27FC236}">
                        <a16:creationId xmlns:a16="http://schemas.microsoft.com/office/drawing/2014/main" id="{367CEED0-9402-45DE-BE8A-502CD7B4C49A}"/>
                      </a:ext>
                    </a:extLst>
                  </p:cNvPr>
                  <p:cNvPicPr/>
                  <p:nvPr/>
                </p:nvPicPr>
                <p:blipFill>
                  <a:blip r:embed="rId29"/>
                  <a:stretch>
                    <a:fillRect/>
                  </a:stretch>
                </p:blipFill>
                <p:spPr>
                  <a:xfrm>
                    <a:off x="1949842" y="1179392"/>
                    <a:ext cx="27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05121E12-A9F2-4F6D-8A95-54DD081F8302}"/>
                      </a:ext>
                    </a:extLst>
                  </p14:cNvPr>
                  <p14:cNvContentPartPr/>
                  <p14:nvPr/>
                </p14:nvContentPartPr>
                <p14:xfrm>
                  <a:off x="1955242" y="1158872"/>
                  <a:ext cx="97920" cy="50400"/>
                </p14:xfrm>
              </p:contentPart>
            </mc:Choice>
            <mc:Fallback xmlns="">
              <p:pic>
                <p:nvPicPr>
                  <p:cNvPr id="23" name="Freihand 22">
                    <a:extLst>
                      <a:ext uri="{FF2B5EF4-FFF2-40B4-BE49-F238E27FC236}">
                        <a16:creationId xmlns:a16="http://schemas.microsoft.com/office/drawing/2014/main" id="{05121E12-A9F2-4F6D-8A95-54DD081F8302}"/>
                      </a:ext>
                    </a:extLst>
                  </p:cNvPr>
                  <p:cNvPicPr/>
                  <p:nvPr/>
                </p:nvPicPr>
                <p:blipFill>
                  <a:blip r:embed="rId31"/>
                  <a:stretch>
                    <a:fillRect/>
                  </a:stretch>
                </p:blipFill>
                <p:spPr>
                  <a:xfrm>
                    <a:off x="1950922" y="1154552"/>
                    <a:ext cx="106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C7D8AB2E-D2D0-4DB5-B668-033BDC5479FD}"/>
                      </a:ext>
                    </a:extLst>
                  </p14:cNvPr>
                  <p14:cNvContentPartPr/>
                  <p14:nvPr/>
                </p14:nvContentPartPr>
                <p14:xfrm>
                  <a:off x="1934722" y="1253552"/>
                  <a:ext cx="104400" cy="25200"/>
                </p14:xfrm>
              </p:contentPart>
            </mc:Choice>
            <mc:Fallback xmlns="">
              <p:pic>
                <p:nvPicPr>
                  <p:cNvPr id="24" name="Freihand 23">
                    <a:extLst>
                      <a:ext uri="{FF2B5EF4-FFF2-40B4-BE49-F238E27FC236}">
                        <a16:creationId xmlns:a16="http://schemas.microsoft.com/office/drawing/2014/main" id="{C7D8AB2E-D2D0-4DB5-B668-033BDC5479FD}"/>
                      </a:ext>
                    </a:extLst>
                  </p:cNvPr>
                  <p:cNvPicPr/>
                  <p:nvPr/>
                </p:nvPicPr>
                <p:blipFill>
                  <a:blip r:embed="rId33"/>
                  <a:stretch>
                    <a:fillRect/>
                  </a:stretch>
                </p:blipFill>
                <p:spPr>
                  <a:xfrm>
                    <a:off x="1930402" y="1249232"/>
                    <a:ext cx="113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386B32EB-72F2-421B-99F8-FACE8BB53069}"/>
                      </a:ext>
                    </a:extLst>
                  </p14:cNvPr>
                  <p14:cNvContentPartPr/>
                  <p14:nvPr/>
                </p14:nvContentPartPr>
                <p14:xfrm>
                  <a:off x="2146042" y="1150952"/>
                  <a:ext cx="84960" cy="119520"/>
                </p14:xfrm>
              </p:contentPart>
            </mc:Choice>
            <mc:Fallback xmlns="">
              <p:pic>
                <p:nvPicPr>
                  <p:cNvPr id="25" name="Freihand 24">
                    <a:extLst>
                      <a:ext uri="{FF2B5EF4-FFF2-40B4-BE49-F238E27FC236}">
                        <a16:creationId xmlns:a16="http://schemas.microsoft.com/office/drawing/2014/main" id="{386B32EB-72F2-421B-99F8-FACE8BB53069}"/>
                      </a:ext>
                    </a:extLst>
                  </p:cNvPr>
                  <p:cNvPicPr/>
                  <p:nvPr/>
                </p:nvPicPr>
                <p:blipFill>
                  <a:blip r:embed="rId35"/>
                  <a:stretch>
                    <a:fillRect/>
                  </a:stretch>
                </p:blipFill>
                <p:spPr>
                  <a:xfrm>
                    <a:off x="2141722" y="1146632"/>
                    <a:ext cx="93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0C4011FB-E21C-43A7-AB26-1748F5EA4D31}"/>
                      </a:ext>
                    </a:extLst>
                  </p14:cNvPr>
                  <p14:cNvContentPartPr/>
                  <p14:nvPr/>
                </p14:nvContentPartPr>
                <p14:xfrm>
                  <a:off x="2227762" y="1196672"/>
                  <a:ext cx="154440" cy="59760"/>
                </p14:xfrm>
              </p:contentPart>
            </mc:Choice>
            <mc:Fallback xmlns="">
              <p:pic>
                <p:nvPicPr>
                  <p:cNvPr id="26" name="Freihand 25">
                    <a:extLst>
                      <a:ext uri="{FF2B5EF4-FFF2-40B4-BE49-F238E27FC236}">
                        <a16:creationId xmlns:a16="http://schemas.microsoft.com/office/drawing/2014/main" id="{0C4011FB-E21C-43A7-AB26-1748F5EA4D31}"/>
                      </a:ext>
                    </a:extLst>
                  </p:cNvPr>
                  <p:cNvPicPr/>
                  <p:nvPr/>
                </p:nvPicPr>
                <p:blipFill>
                  <a:blip r:embed="rId37"/>
                  <a:stretch>
                    <a:fillRect/>
                  </a:stretch>
                </p:blipFill>
                <p:spPr>
                  <a:xfrm>
                    <a:off x="2223442" y="1192352"/>
                    <a:ext cx="163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1FE9127B-BF7D-471F-B308-19272E3B568E}"/>
                      </a:ext>
                    </a:extLst>
                  </p14:cNvPr>
                  <p14:cNvContentPartPr/>
                  <p14:nvPr/>
                </p14:nvContentPartPr>
                <p14:xfrm>
                  <a:off x="2362762" y="1150232"/>
                  <a:ext cx="360" cy="360"/>
                </p14:xfrm>
              </p:contentPart>
            </mc:Choice>
            <mc:Fallback xmlns="">
              <p:pic>
                <p:nvPicPr>
                  <p:cNvPr id="27" name="Freihand 26">
                    <a:extLst>
                      <a:ext uri="{FF2B5EF4-FFF2-40B4-BE49-F238E27FC236}">
                        <a16:creationId xmlns:a16="http://schemas.microsoft.com/office/drawing/2014/main" id="{1FE9127B-BF7D-471F-B308-19272E3B568E}"/>
                      </a:ext>
                    </a:extLst>
                  </p:cNvPr>
                  <p:cNvPicPr/>
                  <p:nvPr/>
                </p:nvPicPr>
                <p:blipFill>
                  <a:blip r:embed="rId7"/>
                  <a:stretch>
                    <a:fillRect/>
                  </a:stretch>
                </p:blipFill>
                <p:spPr>
                  <a:xfrm>
                    <a:off x="2358442" y="1145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92503F43-2634-4840-BD97-B7BC430C3723}"/>
                      </a:ext>
                    </a:extLst>
                  </p14:cNvPr>
                  <p14:cNvContentPartPr/>
                  <p14:nvPr/>
                </p14:nvContentPartPr>
                <p14:xfrm>
                  <a:off x="2450242" y="1140152"/>
                  <a:ext cx="37080" cy="96840"/>
                </p14:xfrm>
              </p:contentPart>
            </mc:Choice>
            <mc:Fallback xmlns="">
              <p:pic>
                <p:nvPicPr>
                  <p:cNvPr id="28" name="Freihand 27">
                    <a:extLst>
                      <a:ext uri="{FF2B5EF4-FFF2-40B4-BE49-F238E27FC236}">
                        <a16:creationId xmlns:a16="http://schemas.microsoft.com/office/drawing/2014/main" id="{92503F43-2634-4840-BD97-B7BC430C3723}"/>
                      </a:ext>
                    </a:extLst>
                  </p:cNvPr>
                  <p:cNvPicPr/>
                  <p:nvPr/>
                </p:nvPicPr>
                <p:blipFill>
                  <a:blip r:embed="rId40"/>
                  <a:stretch>
                    <a:fillRect/>
                  </a:stretch>
                </p:blipFill>
                <p:spPr>
                  <a:xfrm>
                    <a:off x="2445922" y="1135832"/>
                    <a:ext cx="45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B5875362-6AA5-41FA-A999-81661DF9ED9E}"/>
                      </a:ext>
                    </a:extLst>
                  </p14:cNvPr>
                  <p14:cNvContentPartPr/>
                  <p14:nvPr/>
                </p14:nvContentPartPr>
                <p14:xfrm>
                  <a:off x="2448442" y="1143392"/>
                  <a:ext cx="89640" cy="117360"/>
                </p14:xfrm>
              </p:contentPart>
            </mc:Choice>
            <mc:Fallback xmlns="">
              <p:pic>
                <p:nvPicPr>
                  <p:cNvPr id="29" name="Freihand 28">
                    <a:extLst>
                      <a:ext uri="{FF2B5EF4-FFF2-40B4-BE49-F238E27FC236}">
                        <a16:creationId xmlns:a16="http://schemas.microsoft.com/office/drawing/2014/main" id="{B5875362-6AA5-41FA-A999-81661DF9ED9E}"/>
                      </a:ext>
                    </a:extLst>
                  </p:cNvPr>
                  <p:cNvPicPr/>
                  <p:nvPr/>
                </p:nvPicPr>
                <p:blipFill>
                  <a:blip r:embed="rId42"/>
                  <a:stretch>
                    <a:fillRect/>
                  </a:stretch>
                </p:blipFill>
                <p:spPr>
                  <a:xfrm>
                    <a:off x="2444122" y="1139072"/>
                    <a:ext cx="98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10613643-BAC8-41B3-ACB7-0DC1C42C4692}"/>
                      </a:ext>
                    </a:extLst>
                  </p14:cNvPr>
                  <p14:cNvContentPartPr/>
                  <p14:nvPr/>
                </p14:nvContentPartPr>
                <p14:xfrm>
                  <a:off x="2562562" y="1163552"/>
                  <a:ext cx="178560" cy="71280"/>
                </p14:xfrm>
              </p:contentPart>
            </mc:Choice>
            <mc:Fallback xmlns="">
              <p:pic>
                <p:nvPicPr>
                  <p:cNvPr id="30" name="Freihand 29">
                    <a:extLst>
                      <a:ext uri="{FF2B5EF4-FFF2-40B4-BE49-F238E27FC236}">
                        <a16:creationId xmlns:a16="http://schemas.microsoft.com/office/drawing/2014/main" id="{10613643-BAC8-41B3-ACB7-0DC1C42C4692}"/>
                      </a:ext>
                    </a:extLst>
                  </p:cNvPr>
                  <p:cNvPicPr/>
                  <p:nvPr/>
                </p:nvPicPr>
                <p:blipFill>
                  <a:blip r:embed="rId44"/>
                  <a:stretch>
                    <a:fillRect/>
                  </a:stretch>
                </p:blipFill>
                <p:spPr>
                  <a:xfrm>
                    <a:off x="2558242" y="1159232"/>
                    <a:ext cx="187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34A74496-A359-44D8-9027-90C96E8684C2}"/>
                      </a:ext>
                    </a:extLst>
                  </p14:cNvPr>
                  <p14:cNvContentPartPr/>
                  <p14:nvPr/>
                </p14:nvContentPartPr>
                <p14:xfrm>
                  <a:off x="2673802" y="1090832"/>
                  <a:ext cx="360" cy="360"/>
                </p14:xfrm>
              </p:contentPart>
            </mc:Choice>
            <mc:Fallback xmlns="">
              <p:pic>
                <p:nvPicPr>
                  <p:cNvPr id="31" name="Freihand 30">
                    <a:extLst>
                      <a:ext uri="{FF2B5EF4-FFF2-40B4-BE49-F238E27FC236}">
                        <a16:creationId xmlns:a16="http://schemas.microsoft.com/office/drawing/2014/main" id="{34A74496-A359-44D8-9027-90C96E8684C2}"/>
                      </a:ext>
                    </a:extLst>
                  </p:cNvPr>
                  <p:cNvPicPr/>
                  <p:nvPr/>
                </p:nvPicPr>
                <p:blipFill>
                  <a:blip r:embed="rId7"/>
                  <a:stretch>
                    <a:fillRect/>
                  </a:stretch>
                </p:blipFill>
                <p:spPr>
                  <a:xfrm>
                    <a:off x="2669482" y="1086512"/>
                    <a:ext cx="9000" cy="9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46">
            <p14:nvContentPartPr>
              <p14:cNvPr id="2" name="Freihand 1">
                <a:extLst>
                  <a:ext uri="{FF2B5EF4-FFF2-40B4-BE49-F238E27FC236}">
                    <a16:creationId xmlns:a16="http://schemas.microsoft.com/office/drawing/2014/main" id="{E635E71D-EB3F-446C-B2A8-E56E16706932}"/>
                  </a:ext>
                </a:extLst>
              </p14:cNvPr>
              <p14:cNvContentPartPr/>
              <p14:nvPr/>
            </p14:nvContentPartPr>
            <p14:xfrm>
              <a:off x="11046322" y="2531192"/>
              <a:ext cx="46080" cy="64440"/>
            </p14:xfrm>
          </p:contentPart>
        </mc:Choice>
        <mc:Fallback xmlns="">
          <p:pic>
            <p:nvPicPr>
              <p:cNvPr id="2" name="Freihand 1">
                <a:extLst>
                  <a:ext uri="{FF2B5EF4-FFF2-40B4-BE49-F238E27FC236}">
                    <a16:creationId xmlns:a16="http://schemas.microsoft.com/office/drawing/2014/main" id="{E635E71D-EB3F-446C-B2A8-E56E16706932}"/>
                  </a:ext>
                </a:extLst>
              </p:cNvPr>
              <p:cNvPicPr/>
              <p:nvPr/>
            </p:nvPicPr>
            <p:blipFill>
              <a:blip r:embed="rId47"/>
              <a:stretch>
                <a:fillRect/>
              </a:stretch>
            </p:blipFill>
            <p:spPr>
              <a:xfrm>
                <a:off x="11042002" y="2526872"/>
                <a:ext cx="54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65E3040E-895A-4070-B411-981A012AB45E}"/>
                  </a:ext>
                </a:extLst>
              </p14:cNvPr>
              <p14:cNvContentPartPr/>
              <p14:nvPr/>
            </p14:nvContentPartPr>
            <p14:xfrm>
              <a:off x="10494442" y="893192"/>
              <a:ext cx="748080" cy="25920"/>
            </p14:xfrm>
          </p:contentPart>
        </mc:Choice>
        <mc:Fallback xmlns="">
          <p:pic>
            <p:nvPicPr>
              <p:cNvPr id="36" name="Freihand 35">
                <a:extLst>
                  <a:ext uri="{FF2B5EF4-FFF2-40B4-BE49-F238E27FC236}">
                    <a16:creationId xmlns:a16="http://schemas.microsoft.com/office/drawing/2014/main" id="{65E3040E-895A-4070-B411-981A012AB45E}"/>
                  </a:ext>
                </a:extLst>
              </p:cNvPr>
              <p:cNvPicPr/>
              <p:nvPr/>
            </p:nvPicPr>
            <p:blipFill>
              <a:blip r:embed="rId49"/>
              <a:stretch>
                <a:fillRect/>
              </a:stretch>
            </p:blipFill>
            <p:spPr>
              <a:xfrm>
                <a:off x="10490122" y="888872"/>
                <a:ext cx="756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5" name="Freihand 44">
                <a:extLst>
                  <a:ext uri="{FF2B5EF4-FFF2-40B4-BE49-F238E27FC236}">
                    <a16:creationId xmlns:a16="http://schemas.microsoft.com/office/drawing/2014/main" id="{B60F650F-8CF8-4AA2-9BCB-80FCFE848A34}"/>
                  </a:ext>
                </a:extLst>
              </p14:cNvPr>
              <p14:cNvContentPartPr/>
              <p14:nvPr/>
            </p14:nvContentPartPr>
            <p14:xfrm>
              <a:off x="8164882" y="954032"/>
              <a:ext cx="1347480" cy="55440"/>
            </p14:xfrm>
          </p:contentPart>
        </mc:Choice>
        <mc:Fallback xmlns="">
          <p:pic>
            <p:nvPicPr>
              <p:cNvPr id="45" name="Freihand 44">
                <a:extLst>
                  <a:ext uri="{FF2B5EF4-FFF2-40B4-BE49-F238E27FC236}">
                    <a16:creationId xmlns:a16="http://schemas.microsoft.com/office/drawing/2014/main" id="{B60F650F-8CF8-4AA2-9BCB-80FCFE848A34}"/>
                  </a:ext>
                </a:extLst>
              </p:cNvPr>
              <p:cNvPicPr/>
              <p:nvPr/>
            </p:nvPicPr>
            <p:blipFill>
              <a:blip r:embed="rId51"/>
              <a:stretch>
                <a:fillRect/>
              </a:stretch>
            </p:blipFill>
            <p:spPr>
              <a:xfrm>
                <a:off x="8160562" y="949712"/>
                <a:ext cx="13561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3" name="Freihand 52">
                <a:extLst>
                  <a:ext uri="{FF2B5EF4-FFF2-40B4-BE49-F238E27FC236}">
                    <a16:creationId xmlns:a16="http://schemas.microsoft.com/office/drawing/2014/main" id="{3B44C0BC-3877-4E1C-BDF4-0B45571F6CA0}"/>
                  </a:ext>
                </a:extLst>
              </p14:cNvPr>
              <p14:cNvContentPartPr/>
              <p14:nvPr/>
            </p14:nvContentPartPr>
            <p14:xfrm>
              <a:off x="8168842" y="1098392"/>
              <a:ext cx="1995120" cy="51480"/>
            </p14:xfrm>
          </p:contentPart>
        </mc:Choice>
        <mc:Fallback xmlns="">
          <p:pic>
            <p:nvPicPr>
              <p:cNvPr id="53" name="Freihand 52">
                <a:extLst>
                  <a:ext uri="{FF2B5EF4-FFF2-40B4-BE49-F238E27FC236}">
                    <a16:creationId xmlns:a16="http://schemas.microsoft.com/office/drawing/2014/main" id="{3B44C0BC-3877-4E1C-BDF4-0B45571F6CA0}"/>
                  </a:ext>
                </a:extLst>
              </p:cNvPr>
              <p:cNvPicPr/>
              <p:nvPr/>
            </p:nvPicPr>
            <p:blipFill>
              <a:blip r:embed="rId53"/>
              <a:stretch>
                <a:fillRect/>
              </a:stretch>
            </p:blipFill>
            <p:spPr>
              <a:xfrm>
                <a:off x="8164522" y="1094072"/>
                <a:ext cx="2003760" cy="60120"/>
              </a:xfrm>
              <a:prstGeom prst="rect">
                <a:avLst/>
              </a:prstGeom>
            </p:spPr>
          </p:pic>
        </mc:Fallback>
      </mc:AlternateContent>
      <p:grpSp>
        <p:nvGrpSpPr>
          <p:cNvPr id="38952" name="Gruppieren 38951">
            <a:extLst>
              <a:ext uri="{FF2B5EF4-FFF2-40B4-BE49-F238E27FC236}">
                <a16:creationId xmlns:a16="http://schemas.microsoft.com/office/drawing/2014/main" id="{A001B85B-9A17-474B-8552-C97AB137B0FE}"/>
              </a:ext>
            </a:extLst>
          </p:cNvPr>
          <p:cNvGrpSpPr/>
          <p:nvPr/>
        </p:nvGrpSpPr>
        <p:grpSpPr>
          <a:xfrm>
            <a:off x="7157962" y="1693112"/>
            <a:ext cx="2764800" cy="289800"/>
            <a:chOff x="7157962" y="1693112"/>
            <a:chExt cx="2764800" cy="289800"/>
          </a:xfrm>
        </p:grpSpPr>
        <mc:AlternateContent xmlns:mc="http://schemas.openxmlformats.org/markup-compatibility/2006" xmlns:p14="http://schemas.microsoft.com/office/powerpoint/2010/main">
          <mc:Choice Requires="p14">
            <p:contentPart p14:bwMode="auto" r:id="rId54">
              <p14:nvContentPartPr>
                <p14:cNvPr id="38930" name="Freihand 38929">
                  <a:extLst>
                    <a:ext uri="{FF2B5EF4-FFF2-40B4-BE49-F238E27FC236}">
                      <a16:creationId xmlns:a16="http://schemas.microsoft.com/office/drawing/2014/main" id="{72E75CBC-515F-41F6-8624-39A1E619CFCA}"/>
                    </a:ext>
                  </a:extLst>
                </p14:cNvPr>
                <p14:cNvContentPartPr/>
                <p14:nvPr/>
              </p14:nvContentPartPr>
              <p14:xfrm>
                <a:off x="7509322" y="1755032"/>
                <a:ext cx="77400" cy="153000"/>
              </p14:xfrm>
            </p:contentPart>
          </mc:Choice>
          <mc:Fallback xmlns="">
            <p:pic>
              <p:nvPicPr>
                <p:cNvPr id="38930" name="Freihand 38929">
                  <a:extLst>
                    <a:ext uri="{FF2B5EF4-FFF2-40B4-BE49-F238E27FC236}">
                      <a16:creationId xmlns:a16="http://schemas.microsoft.com/office/drawing/2014/main" id="{72E75CBC-515F-41F6-8624-39A1E619CFCA}"/>
                    </a:ext>
                  </a:extLst>
                </p:cNvPr>
                <p:cNvPicPr/>
                <p:nvPr/>
              </p:nvPicPr>
              <p:blipFill>
                <a:blip r:embed="rId55"/>
                <a:stretch>
                  <a:fillRect/>
                </a:stretch>
              </p:blipFill>
              <p:spPr>
                <a:xfrm>
                  <a:off x="7505002" y="1750712"/>
                  <a:ext cx="860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931" name="Freihand 38930">
                  <a:extLst>
                    <a:ext uri="{FF2B5EF4-FFF2-40B4-BE49-F238E27FC236}">
                      <a16:creationId xmlns:a16="http://schemas.microsoft.com/office/drawing/2014/main" id="{B9566152-FC5B-49B6-88DC-38A43D8C648B}"/>
                    </a:ext>
                  </a:extLst>
                </p14:cNvPr>
                <p14:cNvContentPartPr/>
                <p14:nvPr/>
              </p14:nvContentPartPr>
              <p14:xfrm>
                <a:off x="7555402" y="1757192"/>
                <a:ext cx="318960" cy="157680"/>
              </p14:xfrm>
            </p:contentPart>
          </mc:Choice>
          <mc:Fallback xmlns="">
            <p:pic>
              <p:nvPicPr>
                <p:cNvPr id="38931" name="Freihand 38930">
                  <a:extLst>
                    <a:ext uri="{FF2B5EF4-FFF2-40B4-BE49-F238E27FC236}">
                      <a16:creationId xmlns:a16="http://schemas.microsoft.com/office/drawing/2014/main" id="{B9566152-FC5B-49B6-88DC-38A43D8C648B}"/>
                    </a:ext>
                  </a:extLst>
                </p:cNvPr>
                <p:cNvPicPr/>
                <p:nvPr/>
              </p:nvPicPr>
              <p:blipFill>
                <a:blip r:embed="rId57"/>
                <a:stretch>
                  <a:fillRect/>
                </a:stretch>
              </p:blipFill>
              <p:spPr>
                <a:xfrm>
                  <a:off x="7551082" y="1752872"/>
                  <a:ext cx="327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932" name="Freihand 38931">
                  <a:extLst>
                    <a:ext uri="{FF2B5EF4-FFF2-40B4-BE49-F238E27FC236}">
                      <a16:creationId xmlns:a16="http://schemas.microsoft.com/office/drawing/2014/main" id="{7EAEB2D4-0869-4519-A7DE-60025668199A}"/>
                    </a:ext>
                  </a:extLst>
                </p14:cNvPr>
                <p14:cNvContentPartPr/>
                <p14:nvPr/>
              </p14:nvContentPartPr>
              <p14:xfrm>
                <a:off x="7816402" y="1769792"/>
                <a:ext cx="7920" cy="28800"/>
              </p14:xfrm>
            </p:contentPart>
          </mc:Choice>
          <mc:Fallback xmlns="">
            <p:pic>
              <p:nvPicPr>
                <p:cNvPr id="38932" name="Freihand 38931">
                  <a:extLst>
                    <a:ext uri="{FF2B5EF4-FFF2-40B4-BE49-F238E27FC236}">
                      <a16:creationId xmlns:a16="http://schemas.microsoft.com/office/drawing/2014/main" id="{7EAEB2D4-0869-4519-A7DE-60025668199A}"/>
                    </a:ext>
                  </a:extLst>
                </p:cNvPr>
                <p:cNvPicPr/>
                <p:nvPr/>
              </p:nvPicPr>
              <p:blipFill>
                <a:blip r:embed="rId59"/>
                <a:stretch>
                  <a:fillRect/>
                </a:stretch>
              </p:blipFill>
              <p:spPr>
                <a:xfrm>
                  <a:off x="7812082" y="1765472"/>
                  <a:ext cx="16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933" name="Freihand 38932">
                  <a:extLst>
                    <a:ext uri="{FF2B5EF4-FFF2-40B4-BE49-F238E27FC236}">
                      <a16:creationId xmlns:a16="http://schemas.microsoft.com/office/drawing/2014/main" id="{DA280589-F7F7-47EA-ACCD-DFDEF7FDD324}"/>
                    </a:ext>
                  </a:extLst>
                </p14:cNvPr>
                <p14:cNvContentPartPr/>
                <p14:nvPr/>
              </p14:nvContentPartPr>
              <p14:xfrm>
                <a:off x="7975522" y="1753232"/>
                <a:ext cx="288360" cy="228600"/>
              </p14:xfrm>
            </p:contentPart>
          </mc:Choice>
          <mc:Fallback xmlns="">
            <p:pic>
              <p:nvPicPr>
                <p:cNvPr id="38933" name="Freihand 38932">
                  <a:extLst>
                    <a:ext uri="{FF2B5EF4-FFF2-40B4-BE49-F238E27FC236}">
                      <a16:creationId xmlns:a16="http://schemas.microsoft.com/office/drawing/2014/main" id="{DA280589-F7F7-47EA-ACCD-DFDEF7FDD324}"/>
                    </a:ext>
                  </a:extLst>
                </p:cNvPr>
                <p:cNvPicPr/>
                <p:nvPr/>
              </p:nvPicPr>
              <p:blipFill>
                <a:blip r:embed="rId61"/>
                <a:stretch>
                  <a:fillRect/>
                </a:stretch>
              </p:blipFill>
              <p:spPr>
                <a:xfrm>
                  <a:off x="7971202" y="1748912"/>
                  <a:ext cx="2970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934" name="Freihand 38933">
                  <a:extLst>
                    <a:ext uri="{FF2B5EF4-FFF2-40B4-BE49-F238E27FC236}">
                      <a16:creationId xmlns:a16="http://schemas.microsoft.com/office/drawing/2014/main" id="{F8FF8F5C-80B7-4A59-A028-CEF930434430}"/>
                    </a:ext>
                  </a:extLst>
                </p14:cNvPr>
                <p14:cNvContentPartPr/>
                <p14:nvPr/>
              </p14:nvContentPartPr>
              <p14:xfrm>
                <a:off x="8200162" y="1731992"/>
                <a:ext cx="24840" cy="17640"/>
              </p14:xfrm>
            </p:contentPart>
          </mc:Choice>
          <mc:Fallback xmlns="">
            <p:pic>
              <p:nvPicPr>
                <p:cNvPr id="38934" name="Freihand 38933">
                  <a:extLst>
                    <a:ext uri="{FF2B5EF4-FFF2-40B4-BE49-F238E27FC236}">
                      <a16:creationId xmlns:a16="http://schemas.microsoft.com/office/drawing/2014/main" id="{F8FF8F5C-80B7-4A59-A028-CEF930434430}"/>
                    </a:ext>
                  </a:extLst>
                </p:cNvPr>
                <p:cNvPicPr/>
                <p:nvPr/>
              </p:nvPicPr>
              <p:blipFill>
                <a:blip r:embed="rId63"/>
                <a:stretch>
                  <a:fillRect/>
                </a:stretch>
              </p:blipFill>
              <p:spPr>
                <a:xfrm>
                  <a:off x="8195842" y="1727672"/>
                  <a:ext cx="33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935" name="Freihand 38934">
                  <a:extLst>
                    <a:ext uri="{FF2B5EF4-FFF2-40B4-BE49-F238E27FC236}">
                      <a16:creationId xmlns:a16="http://schemas.microsoft.com/office/drawing/2014/main" id="{AE1B8F3E-0055-4E2C-AD13-716FD1CD6126}"/>
                    </a:ext>
                  </a:extLst>
                </p14:cNvPr>
                <p14:cNvContentPartPr/>
                <p14:nvPr/>
              </p14:nvContentPartPr>
              <p14:xfrm>
                <a:off x="7163362" y="1693112"/>
                <a:ext cx="199440" cy="23760"/>
              </p14:xfrm>
            </p:contentPart>
          </mc:Choice>
          <mc:Fallback xmlns="">
            <p:pic>
              <p:nvPicPr>
                <p:cNvPr id="38935" name="Freihand 38934">
                  <a:extLst>
                    <a:ext uri="{FF2B5EF4-FFF2-40B4-BE49-F238E27FC236}">
                      <a16:creationId xmlns:a16="http://schemas.microsoft.com/office/drawing/2014/main" id="{AE1B8F3E-0055-4E2C-AD13-716FD1CD6126}"/>
                    </a:ext>
                  </a:extLst>
                </p:cNvPr>
                <p:cNvPicPr/>
                <p:nvPr/>
              </p:nvPicPr>
              <p:blipFill>
                <a:blip r:embed="rId65"/>
                <a:stretch>
                  <a:fillRect/>
                </a:stretch>
              </p:blipFill>
              <p:spPr>
                <a:xfrm>
                  <a:off x="7159042" y="1688792"/>
                  <a:ext cx="208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936" name="Freihand 38935">
                  <a:extLst>
                    <a:ext uri="{FF2B5EF4-FFF2-40B4-BE49-F238E27FC236}">
                      <a16:creationId xmlns:a16="http://schemas.microsoft.com/office/drawing/2014/main" id="{C3E14B38-D81A-47B5-BEAC-73452392E633}"/>
                    </a:ext>
                  </a:extLst>
                </p14:cNvPr>
                <p14:cNvContentPartPr/>
                <p14:nvPr/>
              </p14:nvContentPartPr>
              <p14:xfrm>
                <a:off x="7157962" y="1753592"/>
                <a:ext cx="202680" cy="212760"/>
              </p14:xfrm>
            </p:contentPart>
          </mc:Choice>
          <mc:Fallback xmlns="">
            <p:pic>
              <p:nvPicPr>
                <p:cNvPr id="38936" name="Freihand 38935">
                  <a:extLst>
                    <a:ext uri="{FF2B5EF4-FFF2-40B4-BE49-F238E27FC236}">
                      <a16:creationId xmlns:a16="http://schemas.microsoft.com/office/drawing/2014/main" id="{C3E14B38-D81A-47B5-BEAC-73452392E633}"/>
                    </a:ext>
                  </a:extLst>
                </p:cNvPr>
                <p:cNvPicPr/>
                <p:nvPr/>
              </p:nvPicPr>
              <p:blipFill>
                <a:blip r:embed="rId67"/>
                <a:stretch>
                  <a:fillRect/>
                </a:stretch>
              </p:blipFill>
              <p:spPr>
                <a:xfrm>
                  <a:off x="7153642" y="1749272"/>
                  <a:ext cx="2113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938" name="Freihand 38937">
                  <a:extLst>
                    <a:ext uri="{FF2B5EF4-FFF2-40B4-BE49-F238E27FC236}">
                      <a16:creationId xmlns:a16="http://schemas.microsoft.com/office/drawing/2014/main" id="{514150C1-496C-446C-B5B6-F9CB9662C78B}"/>
                    </a:ext>
                  </a:extLst>
                </p14:cNvPr>
                <p14:cNvContentPartPr/>
                <p14:nvPr/>
              </p14:nvContentPartPr>
              <p14:xfrm>
                <a:off x="8264962" y="1729472"/>
                <a:ext cx="128520" cy="253440"/>
              </p14:xfrm>
            </p:contentPart>
          </mc:Choice>
          <mc:Fallback xmlns="">
            <p:pic>
              <p:nvPicPr>
                <p:cNvPr id="38938" name="Freihand 38937">
                  <a:extLst>
                    <a:ext uri="{FF2B5EF4-FFF2-40B4-BE49-F238E27FC236}">
                      <a16:creationId xmlns:a16="http://schemas.microsoft.com/office/drawing/2014/main" id="{514150C1-496C-446C-B5B6-F9CB9662C78B}"/>
                    </a:ext>
                  </a:extLst>
                </p:cNvPr>
                <p:cNvPicPr/>
                <p:nvPr/>
              </p:nvPicPr>
              <p:blipFill>
                <a:blip r:embed="rId69"/>
                <a:stretch>
                  <a:fillRect/>
                </a:stretch>
              </p:blipFill>
              <p:spPr>
                <a:xfrm>
                  <a:off x="8260642" y="1725152"/>
                  <a:ext cx="1371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939" name="Freihand 38938">
                  <a:extLst>
                    <a:ext uri="{FF2B5EF4-FFF2-40B4-BE49-F238E27FC236}">
                      <a16:creationId xmlns:a16="http://schemas.microsoft.com/office/drawing/2014/main" id="{466E039F-6CBC-46C4-9EA4-FA0EE463A8E6}"/>
                    </a:ext>
                  </a:extLst>
                </p14:cNvPr>
                <p14:cNvContentPartPr/>
                <p14:nvPr/>
              </p14:nvContentPartPr>
              <p14:xfrm>
                <a:off x="8415082" y="1818032"/>
                <a:ext cx="159120" cy="55440"/>
              </p14:xfrm>
            </p:contentPart>
          </mc:Choice>
          <mc:Fallback xmlns="">
            <p:pic>
              <p:nvPicPr>
                <p:cNvPr id="38939" name="Freihand 38938">
                  <a:extLst>
                    <a:ext uri="{FF2B5EF4-FFF2-40B4-BE49-F238E27FC236}">
                      <a16:creationId xmlns:a16="http://schemas.microsoft.com/office/drawing/2014/main" id="{466E039F-6CBC-46C4-9EA4-FA0EE463A8E6}"/>
                    </a:ext>
                  </a:extLst>
                </p:cNvPr>
                <p:cNvPicPr/>
                <p:nvPr/>
              </p:nvPicPr>
              <p:blipFill>
                <a:blip r:embed="rId71"/>
                <a:stretch>
                  <a:fillRect/>
                </a:stretch>
              </p:blipFill>
              <p:spPr>
                <a:xfrm>
                  <a:off x="8410762" y="1813712"/>
                  <a:ext cx="167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941" name="Freihand 38940">
                  <a:extLst>
                    <a:ext uri="{FF2B5EF4-FFF2-40B4-BE49-F238E27FC236}">
                      <a16:creationId xmlns:a16="http://schemas.microsoft.com/office/drawing/2014/main" id="{FFECCACD-F61F-4A26-A277-56524DB5C2A6}"/>
                    </a:ext>
                  </a:extLst>
                </p14:cNvPr>
                <p14:cNvContentPartPr/>
                <p14:nvPr/>
              </p14:nvContentPartPr>
              <p14:xfrm>
                <a:off x="8589682" y="1773752"/>
                <a:ext cx="358920" cy="112320"/>
              </p14:xfrm>
            </p:contentPart>
          </mc:Choice>
          <mc:Fallback xmlns="">
            <p:pic>
              <p:nvPicPr>
                <p:cNvPr id="38941" name="Freihand 38940">
                  <a:extLst>
                    <a:ext uri="{FF2B5EF4-FFF2-40B4-BE49-F238E27FC236}">
                      <a16:creationId xmlns:a16="http://schemas.microsoft.com/office/drawing/2014/main" id="{FFECCACD-F61F-4A26-A277-56524DB5C2A6}"/>
                    </a:ext>
                  </a:extLst>
                </p:cNvPr>
                <p:cNvPicPr/>
                <p:nvPr/>
              </p:nvPicPr>
              <p:blipFill>
                <a:blip r:embed="rId73"/>
                <a:stretch>
                  <a:fillRect/>
                </a:stretch>
              </p:blipFill>
              <p:spPr>
                <a:xfrm>
                  <a:off x="8585362" y="1769432"/>
                  <a:ext cx="367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942" name="Freihand 38941">
                  <a:extLst>
                    <a:ext uri="{FF2B5EF4-FFF2-40B4-BE49-F238E27FC236}">
                      <a16:creationId xmlns:a16="http://schemas.microsoft.com/office/drawing/2014/main" id="{8DF4A65B-D640-4800-9148-A62825028806}"/>
                    </a:ext>
                  </a:extLst>
                </p14:cNvPr>
                <p14:cNvContentPartPr/>
                <p14:nvPr/>
              </p14:nvContentPartPr>
              <p14:xfrm>
                <a:off x="9146962" y="1773032"/>
                <a:ext cx="107280" cy="118080"/>
              </p14:xfrm>
            </p:contentPart>
          </mc:Choice>
          <mc:Fallback xmlns="">
            <p:pic>
              <p:nvPicPr>
                <p:cNvPr id="38942" name="Freihand 38941">
                  <a:extLst>
                    <a:ext uri="{FF2B5EF4-FFF2-40B4-BE49-F238E27FC236}">
                      <a16:creationId xmlns:a16="http://schemas.microsoft.com/office/drawing/2014/main" id="{8DF4A65B-D640-4800-9148-A62825028806}"/>
                    </a:ext>
                  </a:extLst>
                </p:cNvPr>
                <p:cNvPicPr/>
                <p:nvPr/>
              </p:nvPicPr>
              <p:blipFill>
                <a:blip r:embed="rId75"/>
                <a:stretch>
                  <a:fillRect/>
                </a:stretch>
              </p:blipFill>
              <p:spPr>
                <a:xfrm>
                  <a:off x="9142642" y="1768712"/>
                  <a:ext cx="115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8943" name="Freihand 38942">
                  <a:extLst>
                    <a:ext uri="{FF2B5EF4-FFF2-40B4-BE49-F238E27FC236}">
                      <a16:creationId xmlns:a16="http://schemas.microsoft.com/office/drawing/2014/main" id="{560EC55F-AB69-4273-89BA-79FF52029CDB}"/>
                    </a:ext>
                  </a:extLst>
                </p14:cNvPr>
                <p14:cNvContentPartPr/>
                <p14:nvPr/>
              </p14:nvContentPartPr>
              <p14:xfrm>
                <a:off x="9289882" y="1757912"/>
                <a:ext cx="185400" cy="165240"/>
              </p14:xfrm>
            </p:contentPart>
          </mc:Choice>
          <mc:Fallback xmlns="">
            <p:pic>
              <p:nvPicPr>
                <p:cNvPr id="38943" name="Freihand 38942">
                  <a:extLst>
                    <a:ext uri="{FF2B5EF4-FFF2-40B4-BE49-F238E27FC236}">
                      <a16:creationId xmlns:a16="http://schemas.microsoft.com/office/drawing/2014/main" id="{560EC55F-AB69-4273-89BA-79FF52029CDB}"/>
                    </a:ext>
                  </a:extLst>
                </p:cNvPr>
                <p:cNvPicPr/>
                <p:nvPr/>
              </p:nvPicPr>
              <p:blipFill>
                <a:blip r:embed="rId77"/>
                <a:stretch>
                  <a:fillRect/>
                </a:stretch>
              </p:blipFill>
              <p:spPr>
                <a:xfrm>
                  <a:off x="9285562" y="1753592"/>
                  <a:ext cx="194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8944" name="Freihand 38943">
                  <a:extLst>
                    <a:ext uri="{FF2B5EF4-FFF2-40B4-BE49-F238E27FC236}">
                      <a16:creationId xmlns:a16="http://schemas.microsoft.com/office/drawing/2014/main" id="{D745401E-F119-4AC9-8E52-EA9005E521D2}"/>
                    </a:ext>
                  </a:extLst>
                </p14:cNvPr>
                <p14:cNvContentPartPr/>
                <p14:nvPr/>
              </p14:nvContentPartPr>
              <p14:xfrm>
                <a:off x="9469522" y="1808312"/>
                <a:ext cx="453240" cy="79200"/>
              </p14:xfrm>
            </p:contentPart>
          </mc:Choice>
          <mc:Fallback xmlns="">
            <p:pic>
              <p:nvPicPr>
                <p:cNvPr id="38944" name="Freihand 38943">
                  <a:extLst>
                    <a:ext uri="{FF2B5EF4-FFF2-40B4-BE49-F238E27FC236}">
                      <a16:creationId xmlns:a16="http://schemas.microsoft.com/office/drawing/2014/main" id="{D745401E-F119-4AC9-8E52-EA9005E521D2}"/>
                    </a:ext>
                  </a:extLst>
                </p:cNvPr>
                <p:cNvPicPr/>
                <p:nvPr/>
              </p:nvPicPr>
              <p:blipFill>
                <a:blip r:embed="rId79"/>
                <a:stretch>
                  <a:fillRect/>
                </a:stretch>
              </p:blipFill>
              <p:spPr>
                <a:xfrm>
                  <a:off x="9465202" y="1803992"/>
                  <a:ext cx="461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8945" name="Freihand 38944">
                  <a:extLst>
                    <a:ext uri="{FF2B5EF4-FFF2-40B4-BE49-F238E27FC236}">
                      <a16:creationId xmlns:a16="http://schemas.microsoft.com/office/drawing/2014/main" id="{38D184C6-0CFA-4A2B-975D-B250A890D8AA}"/>
                    </a:ext>
                  </a:extLst>
                </p14:cNvPr>
                <p14:cNvContentPartPr/>
                <p14:nvPr/>
              </p14:nvContentPartPr>
              <p14:xfrm>
                <a:off x="9542242" y="1698152"/>
                <a:ext cx="130320" cy="18360"/>
              </p14:xfrm>
            </p:contentPart>
          </mc:Choice>
          <mc:Fallback xmlns="">
            <p:pic>
              <p:nvPicPr>
                <p:cNvPr id="38945" name="Freihand 38944">
                  <a:extLst>
                    <a:ext uri="{FF2B5EF4-FFF2-40B4-BE49-F238E27FC236}">
                      <a16:creationId xmlns:a16="http://schemas.microsoft.com/office/drawing/2014/main" id="{38D184C6-0CFA-4A2B-975D-B250A890D8AA}"/>
                    </a:ext>
                  </a:extLst>
                </p:cNvPr>
                <p:cNvPicPr/>
                <p:nvPr/>
              </p:nvPicPr>
              <p:blipFill>
                <a:blip r:embed="rId81"/>
                <a:stretch>
                  <a:fillRect/>
                </a:stretch>
              </p:blipFill>
              <p:spPr>
                <a:xfrm>
                  <a:off x="9537922" y="1693832"/>
                  <a:ext cx="138960" cy="27000"/>
                </a:xfrm>
                <a:prstGeom prst="rect">
                  <a:avLst/>
                </a:prstGeom>
              </p:spPr>
            </p:pic>
          </mc:Fallback>
        </mc:AlternateContent>
      </p:grpSp>
      <p:grpSp>
        <p:nvGrpSpPr>
          <p:cNvPr id="38968" name="Gruppieren 38967">
            <a:extLst>
              <a:ext uri="{FF2B5EF4-FFF2-40B4-BE49-F238E27FC236}">
                <a16:creationId xmlns:a16="http://schemas.microsoft.com/office/drawing/2014/main" id="{EF502BB7-9263-44C9-9D0F-9AFF68574489}"/>
              </a:ext>
            </a:extLst>
          </p:cNvPr>
          <p:cNvGrpSpPr/>
          <p:nvPr/>
        </p:nvGrpSpPr>
        <p:grpSpPr>
          <a:xfrm>
            <a:off x="7870402" y="2108192"/>
            <a:ext cx="3440520" cy="532080"/>
            <a:chOff x="7870402" y="2108192"/>
            <a:chExt cx="3440520" cy="532080"/>
          </a:xfrm>
        </p:grpSpPr>
        <mc:AlternateContent xmlns:mc="http://schemas.openxmlformats.org/markup-compatibility/2006" xmlns:p14="http://schemas.microsoft.com/office/powerpoint/2010/main">
          <mc:Choice Requires="p14">
            <p:contentPart p14:bwMode="auto" r:id="rId82">
              <p14:nvContentPartPr>
                <p14:cNvPr id="38946" name="Freihand 38945">
                  <a:extLst>
                    <a:ext uri="{FF2B5EF4-FFF2-40B4-BE49-F238E27FC236}">
                      <a16:creationId xmlns:a16="http://schemas.microsoft.com/office/drawing/2014/main" id="{E20BA928-711E-45B8-890D-7BB63DCA0AD3}"/>
                    </a:ext>
                  </a:extLst>
                </p14:cNvPr>
                <p14:cNvContentPartPr/>
                <p14:nvPr/>
              </p14:nvContentPartPr>
              <p14:xfrm>
                <a:off x="8586082" y="2108192"/>
                <a:ext cx="193320" cy="14040"/>
              </p14:xfrm>
            </p:contentPart>
          </mc:Choice>
          <mc:Fallback xmlns="">
            <p:pic>
              <p:nvPicPr>
                <p:cNvPr id="38946" name="Freihand 38945">
                  <a:extLst>
                    <a:ext uri="{FF2B5EF4-FFF2-40B4-BE49-F238E27FC236}">
                      <a16:creationId xmlns:a16="http://schemas.microsoft.com/office/drawing/2014/main" id="{E20BA928-711E-45B8-890D-7BB63DCA0AD3}"/>
                    </a:ext>
                  </a:extLst>
                </p:cNvPr>
                <p:cNvPicPr/>
                <p:nvPr/>
              </p:nvPicPr>
              <p:blipFill>
                <a:blip r:embed="rId83"/>
                <a:stretch>
                  <a:fillRect/>
                </a:stretch>
              </p:blipFill>
              <p:spPr>
                <a:xfrm>
                  <a:off x="8581762" y="2103872"/>
                  <a:ext cx="201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8947" name="Freihand 38946">
                  <a:extLst>
                    <a:ext uri="{FF2B5EF4-FFF2-40B4-BE49-F238E27FC236}">
                      <a16:creationId xmlns:a16="http://schemas.microsoft.com/office/drawing/2014/main" id="{4C131BAE-3A8F-4DA7-8BBC-2E94182E4966}"/>
                    </a:ext>
                  </a:extLst>
                </p14:cNvPr>
                <p14:cNvContentPartPr/>
                <p14:nvPr/>
              </p14:nvContentPartPr>
              <p14:xfrm>
                <a:off x="8571682" y="2168312"/>
                <a:ext cx="236880" cy="43560"/>
              </p14:xfrm>
            </p:contentPart>
          </mc:Choice>
          <mc:Fallback xmlns="">
            <p:pic>
              <p:nvPicPr>
                <p:cNvPr id="38947" name="Freihand 38946">
                  <a:extLst>
                    <a:ext uri="{FF2B5EF4-FFF2-40B4-BE49-F238E27FC236}">
                      <a16:creationId xmlns:a16="http://schemas.microsoft.com/office/drawing/2014/main" id="{4C131BAE-3A8F-4DA7-8BBC-2E94182E4966}"/>
                    </a:ext>
                  </a:extLst>
                </p:cNvPr>
                <p:cNvPicPr/>
                <p:nvPr/>
              </p:nvPicPr>
              <p:blipFill>
                <a:blip r:embed="rId85"/>
                <a:stretch>
                  <a:fillRect/>
                </a:stretch>
              </p:blipFill>
              <p:spPr>
                <a:xfrm>
                  <a:off x="8567362" y="2163992"/>
                  <a:ext cx="245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8948" name="Freihand 38947">
                  <a:extLst>
                    <a:ext uri="{FF2B5EF4-FFF2-40B4-BE49-F238E27FC236}">
                      <a16:creationId xmlns:a16="http://schemas.microsoft.com/office/drawing/2014/main" id="{C8118C97-C64D-4983-9B28-3AC636EF22F9}"/>
                    </a:ext>
                  </a:extLst>
                </p14:cNvPr>
                <p14:cNvContentPartPr/>
                <p14:nvPr/>
              </p14:nvContentPartPr>
              <p14:xfrm>
                <a:off x="7870402" y="2377472"/>
                <a:ext cx="384840" cy="51480"/>
              </p14:xfrm>
            </p:contentPart>
          </mc:Choice>
          <mc:Fallback xmlns="">
            <p:pic>
              <p:nvPicPr>
                <p:cNvPr id="38948" name="Freihand 38947">
                  <a:extLst>
                    <a:ext uri="{FF2B5EF4-FFF2-40B4-BE49-F238E27FC236}">
                      <a16:creationId xmlns:a16="http://schemas.microsoft.com/office/drawing/2014/main" id="{C8118C97-C64D-4983-9B28-3AC636EF22F9}"/>
                    </a:ext>
                  </a:extLst>
                </p:cNvPr>
                <p:cNvPicPr/>
                <p:nvPr/>
              </p:nvPicPr>
              <p:blipFill>
                <a:blip r:embed="rId87"/>
                <a:stretch>
                  <a:fillRect/>
                </a:stretch>
              </p:blipFill>
              <p:spPr>
                <a:xfrm>
                  <a:off x="7866082" y="2373152"/>
                  <a:ext cx="3934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8949" name="Freihand 38948">
                  <a:extLst>
                    <a:ext uri="{FF2B5EF4-FFF2-40B4-BE49-F238E27FC236}">
                      <a16:creationId xmlns:a16="http://schemas.microsoft.com/office/drawing/2014/main" id="{DAF9AAF3-AACF-4B9F-BE66-BAC21E7C5C9B}"/>
                    </a:ext>
                  </a:extLst>
                </p14:cNvPr>
                <p14:cNvContentPartPr/>
                <p14:nvPr/>
              </p14:nvContentPartPr>
              <p14:xfrm>
                <a:off x="7892362" y="2418152"/>
                <a:ext cx="339120" cy="222120"/>
              </p14:xfrm>
            </p:contentPart>
          </mc:Choice>
          <mc:Fallback xmlns="">
            <p:pic>
              <p:nvPicPr>
                <p:cNvPr id="38949" name="Freihand 38948">
                  <a:extLst>
                    <a:ext uri="{FF2B5EF4-FFF2-40B4-BE49-F238E27FC236}">
                      <a16:creationId xmlns:a16="http://schemas.microsoft.com/office/drawing/2014/main" id="{DAF9AAF3-AACF-4B9F-BE66-BAC21E7C5C9B}"/>
                    </a:ext>
                  </a:extLst>
                </p:cNvPr>
                <p:cNvPicPr/>
                <p:nvPr/>
              </p:nvPicPr>
              <p:blipFill>
                <a:blip r:embed="rId89"/>
                <a:stretch>
                  <a:fillRect/>
                </a:stretch>
              </p:blipFill>
              <p:spPr>
                <a:xfrm>
                  <a:off x="7888042" y="2413832"/>
                  <a:ext cx="3477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8953" name="Freihand 38952">
                  <a:extLst>
                    <a:ext uri="{FF2B5EF4-FFF2-40B4-BE49-F238E27FC236}">
                      <a16:creationId xmlns:a16="http://schemas.microsoft.com/office/drawing/2014/main" id="{1EE182D3-C91A-4A0D-B262-9FDD18F97369}"/>
                    </a:ext>
                  </a:extLst>
                </p14:cNvPr>
                <p14:cNvContentPartPr/>
                <p14:nvPr/>
              </p14:nvContentPartPr>
              <p14:xfrm>
                <a:off x="8374042" y="2377112"/>
                <a:ext cx="117720" cy="178200"/>
              </p14:xfrm>
            </p:contentPart>
          </mc:Choice>
          <mc:Fallback xmlns="">
            <p:pic>
              <p:nvPicPr>
                <p:cNvPr id="38953" name="Freihand 38952">
                  <a:extLst>
                    <a:ext uri="{FF2B5EF4-FFF2-40B4-BE49-F238E27FC236}">
                      <a16:creationId xmlns:a16="http://schemas.microsoft.com/office/drawing/2014/main" id="{1EE182D3-C91A-4A0D-B262-9FDD18F97369}"/>
                    </a:ext>
                  </a:extLst>
                </p:cNvPr>
                <p:cNvPicPr/>
                <p:nvPr/>
              </p:nvPicPr>
              <p:blipFill>
                <a:blip r:embed="rId91"/>
                <a:stretch>
                  <a:fillRect/>
                </a:stretch>
              </p:blipFill>
              <p:spPr>
                <a:xfrm>
                  <a:off x="8369722" y="2372792"/>
                  <a:ext cx="126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8954" name="Freihand 38953">
                  <a:extLst>
                    <a:ext uri="{FF2B5EF4-FFF2-40B4-BE49-F238E27FC236}">
                      <a16:creationId xmlns:a16="http://schemas.microsoft.com/office/drawing/2014/main" id="{2915ADE0-8A4C-4B02-95A4-57E7E2706A3D}"/>
                    </a:ext>
                  </a:extLst>
                </p14:cNvPr>
                <p14:cNvContentPartPr/>
                <p14:nvPr/>
              </p14:nvContentPartPr>
              <p14:xfrm>
                <a:off x="8511562" y="2461352"/>
                <a:ext cx="158400" cy="74160"/>
              </p14:xfrm>
            </p:contentPart>
          </mc:Choice>
          <mc:Fallback xmlns="">
            <p:pic>
              <p:nvPicPr>
                <p:cNvPr id="38954" name="Freihand 38953">
                  <a:extLst>
                    <a:ext uri="{FF2B5EF4-FFF2-40B4-BE49-F238E27FC236}">
                      <a16:creationId xmlns:a16="http://schemas.microsoft.com/office/drawing/2014/main" id="{2915ADE0-8A4C-4B02-95A4-57E7E2706A3D}"/>
                    </a:ext>
                  </a:extLst>
                </p:cNvPr>
                <p:cNvPicPr/>
                <p:nvPr/>
              </p:nvPicPr>
              <p:blipFill>
                <a:blip r:embed="rId93"/>
                <a:stretch>
                  <a:fillRect/>
                </a:stretch>
              </p:blipFill>
              <p:spPr>
                <a:xfrm>
                  <a:off x="8507242" y="2457032"/>
                  <a:ext cx="167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8955" name="Freihand 38954">
                  <a:extLst>
                    <a:ext uri="{FF2B5EF4-FFF2-40B4-BE49-F238E27FC236}">
                      <a16:creationId xmlns:a16="http://schemas.microsoft.com/office/drawing/2014/main" id="{2656B4C1-1769-435C-A4B1-8A6D0FF99A3B}"/>
                    </a:ext>
                  </a:extLst>
                </p14:cNvPr>
                <p14:cNvContentPartPr/>
                <p14:nvPr/>
              </p14:nvContentPartPr>
              <p14:xfrm>
                <a:off x="8709922" y="2444432"/>
                <a:ext cx="357120" cy="75240"/>
              </p14:xfrm>
            </p:contentPart>
          </mc:Choice>
          <mc:Fallback xmlns="">
            <p:pic>
              <p:nvPicPr>
                <p:cNvPr id="38955" name="Freihand 38954">
                  <a:extLst>
                    <a:ext uri="{FF2B5EF4-FFF2-40B4-BE49-F238E27FC236}">
                      <a16:creationId xmlns:a16="http://schemas.microsoft.com/office/drawing/2014/main" id="{2656B4C1-1769-435C-A4B1-8A6D0FF99A3B}"/>
                    </a:ext>
                  </a:extLst>
                </p:cNvPr>
                <p:cNvPicPr/>
                <p:nvPr/>
              </p:nvPicPr>
              <p:blipFill>
                <a:blip r:embed="rId95"/>
                <a:stretch>
                  <a:fillRect/>
                </a:stretch>
              </p:blipFill>
              <p:spPr>
                <a:xfrm>
                  <a:off x="8705602" y="2440112"/>
                  <a:ext cx="365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8956" name="Freihand 38955">
                  <a:extLst>
                    <a:ext uri="{FF2B5EF4-FFF2-40B4-BE49-F238E27FC236}">
                      <a16:creationId xmlns:a16="http://schemas.microsoft.com/office/drawing/2014/main" id="{9EC6AE23-8A3E-4C5E-B0E6-E575A8254B92}"/>
                    </a:ext>
                  </a:extLst>
                </p14:cNvPr>
                <p14:cNvContentPartPr/>
                <p14:nvPr/>
              </p14:nvContentPartPr>
              <p14:xfrm>
                <a:off x="9062362" y="2421752"/>
                <a:ext cx="93600" cy="80640"/>
              </p14:xfrm>
            </p:contentPart>
          </mc:Choice>
          <mc:Fallback xmlns="">
            <p:pic>
              <p:nvPicPr>
                <p:cNvPr id="38956" name="Freihand 38955">
                  <a:extLst>
                    <a:ext uri="{FF2B5EF4-FFF2-40B4-BE49-F238E27FC236}">
                      <a16:creationId xmlns:a16="http://schemas.microsoft.com/office/drawing/2014/main" id="{9EC6AE23-8A3E-4C5E-B0E6-E575A8254B92}"/>
                    </a:ext>
                  </a:extLst>
                </p:cNvPr>
                <p:cNvPicPr/>
                <p:nvPr/>
              </p:nvPicPr>
              <p:blipFill>
                <a:blip r:embed="rId97"/>
                <a:stretch>
                  <a:fillRect/>
                </a:stretch>
              </p:blipFill>
              <p:spPr>
                <a:xfrm>
                  <a:off x="9058042" y="2417432"/>
                  <a:ext cx="102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8957" name="Freihand 38956">
                  <a:extLst>
                    <a:ext uri="{FF2B5EF4-FFF2-40B4-BE49-F238E27FC236}">
                      <a16:creationId xmlns:a16="http://schemas.microsoft.com/office/drawing/2014/main" id="{22FE6F54-A43E-4982-8690-F5E17AC6933E}"/>
                    </a:ext>
                  </a:extLst>
                </p14:cNvPr>
                <p14:cNvContentPartPr/>
                <p14:nvPr/>
              </p14:nvContentPartPr>
              <p14:xfrm>
                <a:off x="9215722" y="2325632"/>
                <a:ext cx="322560" cy="194760"/>
              </p14:xfrm>
            </p:contentPart>
          </mc:Choice>
          <mc:Fallback xmlns="">
            <p:pic>
              <p:nvPicPr>
                <p:cNvPr id="38957" name="Freihand 38956">
                  <a:extLst>
                    <a:ext uri="{FF2B5EF4-FFF2-40B4-BE49-F238E27FC236}">
                      <a16:creationId xmlns:a16="http://schemas.microsoft.com/office/drawing/2014/main" id="{22FE6F54-A43E-4982-8690-F5E17AC6933E}"/>
                    </a:ext>
                  </a:extLst>
                </p:cNvPr>
                <p:cNvPicPr/>
                <p:nvPr/>
              </p:nvPicPr>
              <p:blipFill>
                <a:blip r:embed="rId99"/>
                <a:stretch>
                  <a:fillRect/>
                </a:stretch>
              </p:blipFill>
              <p:spPr>
                <a:xfrm>
                  <a:off x="9211402" y="2321312"/>
                  <a:ext cx="3312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8958" name="Freihand 38957">
                  <a:extLst>
                    <a:ext uri="{FF2B5EF4-FFF2-40B4-BE49-F238E27FC236}">
                      <a16:creationId xmlns:a16="http://schemas.microsoft.com/office/drawing/2014/main" id="{60650191-659A-4562-8070-25D0AB12E546}"/>
                    </a:ext>
                  </a:extLst>
                </p14:cNvPr>
                <p14:cNvContentPartPr/>
                <p14:nvPr/>
              </p14:nvContentPartPr>
              <p14:xfrm>
                <a:off x="9497242" y="2307992"/>
                <a:ext cx="22680" cy="18720"/>
              </p14:xfrm>
            </p:contentPart>
          </mc:Choice>
          <mc:Fallback xmlns="">
            <p:pic>
              <p:nvPicPr>
                <p:cNvPr id="38958" name="Freihand 38957">
                  <a:extLst>
                    <a:ext uri="{FF2B5EF4-FFF2-40B4-BE49-F238E27FC236}">
                      <a16:creationId xmlns:a16="http://schemas.microsoft.com/office/drawing/2014/main" id="{60650191-659A-4562-8070-25D0AB12E546}"/>
                    </a:ext>
                  </a:extLst>
                </p:cNvPr>
                <p:cNvPicPr/>
                <p:nvPr/>
              </p:nvPicPr>
              <p:blipFill>
                <a:blip r:embed="rId101"/>
                <a:stretch>
                  <a:fillRect/>
                </a:stretch>
              </p:blipFill>
              <p:spPr>
                <a:xfrm>
                  <a:off x="9492922" y="2303672"/>
                  <a:ext cx="31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8960" name="Freihand 38959">
                  <a:extLst>
                    <a:ext uri="{FF2B5EF4-FFF2-40B4-BE49-F238E27FC236}">
                      <a16:creationId xmlns:a16="http://schemas.microsoft.com/office/drawing/2014/main" id="{C787283D-2B1F-4730-9A58-F1065EDCC3FA}"/>
                    </a:ext>
                  </a:extLst>
                </p14:cNvPr>
                <p14:cNvContentPartPr/>
                <p14:nvPr/>
              </p14:nvContentPartPr>
              <p14:xfrm>
                <a:off x="9523882" y="2254352"/>
                <a:ext cx="158040" cy="291240"/>
              </p14:xfrm>
            </p:contentPart>
          </mc:Choice>
          <mc:Fallback xmlns="">
            <p:pic>
              <p:nvPicPr>
                <p:cNvPr id="38960" name="Freihand 38959">
                  <a:extLst>
                    <a:ext uri="{FF2B5EF4-FFF2-40B4-BE49-F238E27FC236}">
                      <a16:creationId xmlns:a16="http://schemas.microsoft.com/office/drawing/2014/main" id="{C787283D-2B1F-4730-9A58-F1065EDCC3FA}"/>
                    </a:ext>
                  </a:extLst>
                </p:cNvPr>
                <p:cNvPicPr/>
                <p:nvPr/>
              </p:nvPicPr>
              <p:blipFill>
                <a:blip r:embed="rId103"/>
                <a:stretch>
                  <a:fillRect/>
                </a:stretch>
              </p:blipFill>
              <p:spPr>
                <a:xfrm>
                  <a:off x="9519562" y="2250032"/>
                  <a:ext cx="1666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8961" name="Freihand 38960">
                  <a:extLst>
                    <a:ext uri="{FF2B5EF4-FFF2-40B4-BE49-F238E27FC236}">
                      <a16:creationId xmlns:a16="http://schemas.microsoft.com/office/drawing/2014/main" id="{D0D85ACE-A1E0-4FA0-B621-A39E7C0435C9}"/>
                    </a:ext>
                  </a:extLst>
                </p14:cNvPr>
                <p14:cNvContentPartPr/>
                <p14:nvPr/>
              </p14:nvContentPartPr>
              <p14:xfrm>
                <a:off x="9674722" y="2363432"/>
                <a:ext cx="214560" cy="58680"/>
              </p14:xfrm>
            </p:contentPart>
          </mc:Choice>
          <mc:Fallback xmlns="">
            <p:pic>
              <p:nvPicPr>
                <p:cNvPr id="38961" name="Freihand 38960">
                  <a:extLst>
                    <a:ext uri="{FF2B5EF4-FFF2-40B4-BE49-F238E27FC236}">
                      <a16:creationId xmlns:a16="http://schemas.microsoft.com/office/drawing/2014/main" id="{D0D85ACE-A1E0-4FA0-B621-A39E7C0435C9}"/>
                    </a:ext>
                  </a:extLst>
                </p:cNvPr>
                <p:cNvPicPr/>
                <p:nvPr/>
              </p:nvPicPr>
              <p:blipFill>
                <a:blip r:embed="rId105"/>
                <a:stretch>
                  <a:fillRect/>
                </a:stretch>
              </p:blipFill>
              <p:spPr>
                <a:xfrm>
                  <a:off x="9670402" y="2359112"/>
                  <a:ext cx="223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8962" name="Freihand 38961">
                  <a:extLst>
                    <a:ext uri="{FF2B5EF4-FFF2-40B4-BE49-F238E27FC236}">
                      <a16:creationId xmlns:a16="http://schemas.microsoft.com/office/drawing/2014/main" id="{A21101F4-9348-4752-A6E4-ECFD9D223DBF}"/>
                    </a:ext>
                  </a:extLst>
                </p14:cNvPr>
                <p14:cNvContentPartPr/>
                <p14:nvPr/>
              </p14:nvContentPartPr>
              <p14:xfrm>
                <a:off x="9924562" y="2310512"/>
                <a:ext cx="382320" cy="110160"/>
              </p14:xfrm>
            </p:contentPart>
          </mc:Choice>
          <mc:Fallback xmlns="">
            <p:pic>
              <p:nvPicPr>
                <p:cNvPr id="38962" name="Freihand 38961">
                  <a:extLst>
                    <a:ext uri="{FF2B5EF4-FFF2-40B4-BE49-F238E27FC236}">
                      <a16:creationId xmlns:a16="http://schemas.microsoft.com/office/drawing/2014/main" id="{A21101F4-9348-4752-A6E4-ECFD9D223DBF}"/>
                    </a:ext>
                  </a:extLst>
                </p:cNvPr>
                <p:cNvPicPr/>
                <p:nvPr/>
              </p:nvPicPr>
              <p:blipFill>
                <a:blip r:embed="rId107"/>
                <a:stretch>
                  <a:fillRect/>
                </a:stretch>
              </p:blipFill>
              <p:spPr>
                <a:xfrm>
                  <a:off x="9920242" y="2306192"/>
                  <a:ext cx="390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8963" name="Freihand 38962">
                  <a:extLst>
                    <a:ext uri="{FF2B5EF4-FFF2-40B4-BE49-F238E27FC236}">
                      <a16:creationId xmlns:a16="http://schemas.microsoft.com/office/drawing/2014/main" id="{3776C803-BF20-42BA-9715-19B013AECE09}"/>
                    </a:ext>
                  </a:extLst>
                </p14:cNvPr>
                <p14:cNvContentPartPr/>
                <p14:nvPr/>
              </p14:nvContentPartPr>
              <p14:xfrm>
                <a:off x="10444042" y="2269472"/>
                <a:ext cx="112680" cy="142560"/>
              </p14:xfrm>
            </p:contentPart>
          </mc:Choice>
          <mc:Fallback xmlns="">
            <p:pic>
              <p:nvPicPr>
                <p:cNvPr id="38963" name="Freihand 38962">
                  <a:extLst>
                    <a:ext uri="{FF2B5EF4-FFF2-40B4-BE49-F238E27FC236}">
                      <a16:creationId xmlns:a16="http://schemas.microsoft.com/office/drawing/2014/main" id="{3776C803-BF20-42BA-9715-19B013AECE09}"/>
                    </a:ext>
                  </a:extLst>
                </p:cNvPr>
                <p:cNvPicPr/>
                <p:nvPr/>
              </p:nvPicPr>
              <p:blipFill>
                <a:blip r:embed="rId109"/>
                <a:stretch>
                  <a:fillRect/>
                </a:stretch>
              </p:blipFill>
              <p:spPr>
                <a:xfrm>
                  <a:off x="10439722" y="2265152"/>
                  <a:ext cx="1213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8964" name="Freihand 38963">
                  <a:extLst>
                    <a:ext uri="{FF2B5EF4-FFF2-40B4-BE49-F238E27FC236}">
                      <a16:creationId xmlns:a16="http://schemas.microsoft.com/office/drawing/2014/main" id="{1F099742-D626-4FD5-B802-C5556525D62B}"/>
                    </a:ext>
                  </a:extLst>
                </p14:cNvPr>
                <p14:cNvContentPartPr/>
                <p14:nvPr/>
              </p14:nvContentPartPr>
              <p14:xfrm>
                <a:off x="10540162" y="2239952"/>
                <a:ext cx="158400" cy="161640"/>
              </p14:xfrm>
            </p:contentPart>
          </mc:Choice>
          <mc:Fallback xmlns="">
            <p:pic>
              <p:nvPicPr>
                <p:cNvPr id="38964" name="Freihand 38963">
                  <a:extLst>
                    <a:ext uri="{FF2B5EF4-FFF2-40B4-BE49-F238E27FC236}">
                      <a16:creationId xmlns:a16="http://schemas.microsoft.com/office/drawing/2014/main" id="{1F099742-D626-4FD5-B802-C5556525D62B}"/>
                    </a:ext>
                  </a:extLst>
                </p:cNvPr>
                <p:cNvPicPr/>
                <p:nvPr/>
              </p:nvPicPr>
              <p:blipFill>
                <a:blip r:embed="rId111"/>
                <a:stretch>
                  <a:fillRect/>
                </a:stretch>
              </p:blipFill>
              <p:spPr>
                <a:xfrm>
                  <a:off x="10535842" y="2235632"/>
                  <a:ext cx="167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8965" name="Freihand 38964">
                  <a:extLst>
                    <a:ext uri="{FF2B5EF4-FFF2-40B4-BE49-F238E27FC236}">
                      <a16:creationId xmlns:a16="http://schemas.microsoft.com/office/drawing/2014/main" id="{A6D28FAB-5098-4DD0-94F3-5F21C9A4DCE9}"/>
                    </a:ext>
                  </a:extLst>
                </p14:cNvPr>
                <p14:cNvContentPartPr/>
                <p14:nvPr/>
              </p14:nvContentPartPr>
              <p14:xfrm>
                <a:off x="10533322" y="2247512"/>
                <a:ext cx="112680" cy="27360"/>
              </p14:xfrm>
            </p:contentPart>
          </mc:Choice>
          <mc:Fallback xmlns="">
            <p:pic>
              <p:nvPicPr>
                <p:cNvPr id="38965" name="Freihand 38964">
                  <a:extLst>
                    <a:ext uri="{FF2B5EF4-FFF2-40B4-BE49-F238E27FC236}">
                      <a16:creationId xmlns:a16="http://schemas.microsoft.com/office/drawing/2014/main" id="{A6D28FAB-5098-4DD0-94F3-5F21C9A4DCE9}"/>
                    </a:ext>
                  </a:extLst>
                </p:cNvPr>
                <p:cNvPicPr/>
                <p:nvPr/>
              </p:nvPicPr>
              <p:blipFill>
                <a:blip r:embed="rId113"/>
                <a:stretch>
                  <a:fillRect/>
                </a:stretch>
              </p:blipFill>
              <p:spPr>
                <a:xfrm>
                  <a:off x="10529002" y="2243192"/>
                  <a:ext cx="121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8966" name="Freihand 38965">
                  <a:extLst>
                    <a:ext uri="{FF2B5EF4-FFF2-40B4-BE49-F238E27FC236}">
                      <a16:creationId xmlns:a16="http://schemas.microsoft.com/office/drawing/2014/main" id="{9D933DED-F3DA-4DD7-97D5-F64DC2B7977E}"/>
                    </a:ext>
                  </a:extLst>
                </p14:cNvPr>
                <p14:cNvContentPartPr/>
                <p14:nvPr/>
              </p14:nvContentPartPr>
              <p14:xfrm>
                <a:off x="10730602" y="2300072"/>
                <a:ext cx="580320" cy="88920"/>
              </p14:xfrm>
            </p:contentPart>
          </mc:Choice>
          <mc:Fallback xmlns="">
            <p:pic>
              <p:nvPicPr>
                <p:cNvPr id="38966" name="Freihand 38965">
                  <a:extLst>
                    <a:ext uri="{FF2B5EF4-FFF2-40B4-BE49-F238E27FC236}">
                      <a16:creationId xmlns:a16="http://schemas.microsoft.com/office/drawing/2014/main" id="{9D933DED-F3DA-4DD7-97D5-F64DC2B7977E}"/>
                    </a:ext>
                  </a:extLst>
                </p:cNvPr>
                <p:cNvPicPr/>
                <p:nvPr/>
              </p:nvPicPr>
              <p:blipFill>
                <a:blip r:embed="rId115"/>
                <a:stretch>
                  <a:fillRect/>
                </a:stretch>
              </p:blipFill>
              <p:spPr>
                <a:xfrm>
                  <a:off x="10726282" y="2295752"/>
                  <a:ext cx="588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8967" name="Freihand 38966">
                  <a:extLst>
                    <a:ext uri="{FF2B5EF4-FFF2-40B4-BE49-F238E27FC236}">
                      <a16:creationId xmlns:a16="http://schemas.microsoft.com/office/drawing/2014/main" id="{48801403-6910-46A4-9A42-557345D136D2}"/>
                    </a:ext>
                  </a:extLst>
                </p14:cNvPr>
                <p14:cNvContentPartPr/>
                <p14:nvPr/>
              </p14:nvContentPartPr>
              <p14:xfrm>
                <a:off x="10786042" y="2181632"/>
                <a:ext cx="231120" cy="21240"/>
              </p14:xfrm>
            </p:contentPart>
          </mc:Choice>
          <mc:Fallback xmlns="">
            <p:pic>
              <p:nvPicPr>
                <p:cNvPr id="38967" name="Freihand 38966">
                  <a:extLst>
                    <a:ext uri="{FF2B5EF4-FFF2-40B4-BE49-F238E27FC236}">
                      <a16:creationId xmlns:a16="http://schemas.microsoft.com/office/drawing/2014/main" id="{48801403-6910-46A4-9A42-557345D136D2}"/>
                    </a:ext>
                  </a:extLst>
                </p:cNvPr>
                <p:cNvPicPr/>
                <p:nvPr/>
              </p:nvPicPr>
              <p:blipFill>
                <a:blip r:embed="rId117"/>
                <a:stretch>
                  <a:fillRect/>
                </a:stretch>
              </p:blipFill>
              <p:spPr>
                <a:xfrm>
                  <a:off x="10781722" y="2177312"/>
                  <a:ext cx="239760" cy="2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38969" name="Freihand 38968">
                <a:extLst>
                  <a:ext uri="{FF2B5EF4-FFF2-40B4-BE49-F238E27FC236}">
                    <a16:creationId xmlns:a16="http://schemas.microsoft.com/office/drawing/2014/main" id="{B0774E56-8A67-4ADA-A84D-17876372B33C}"/>
                  </a:ext>
                </a:extLst>
              </p14:cNvPr>
              <p14:cNvContentPartPr/>
              <p14:nvPr/>
            </p14:nvContentPartPr>
            <p14:xfrm>
              <a:off x="2416762" y="905072"/>
              <a:ext cx="2178000" cy="2165040"/>
            </p14:xfrm>
          </p:contentPart>
        </mc:Choice>
        <mc:Fallback xmlns="">
          <p:pic>
            <p:nvPicPr>
              <p:cNvPr id="38969" name="Freihand 38968">
                <a:extLst>
                  <a:ext uri="{FF2B5EF4-FFF2-40B4-BE49-F238E27FC236}">
                    <a16:creationId xmlns:a16="http://schemas.microsoft.com/office/drawing/2014/main" id="{B0774E56-8A67-4ADA-A84D-17876372B33C}"/>
                  </a:ext>
                </a:extLst>
              </p:cNvPr>
              <p:cNvPicPr/>
              <p:nvPr/>
            </p:nvPicPr>
            <p:blipFill>
              <a:blip r:embed="rId119"/>
              <a:stretch>
                <a:fillRect/>
              </a:stretch>
            </p:blipFill>
            <p:spPr>
              <a:xfrm>
                <a:off x="2412442" y="900752"/>
                <a:ext cx="2186640" cy="2173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8987" name="Freihand 38986">
                <a:extLst>
                  <a:ext uri="{FF2B5EF4-FFF2-40B4-BE49-F238E27FC236}">
                    <a16:creationId xmlns:a16="http://schemas.microsoft.com/office/drawing/2014/main" id="{8068B72D-22C6-4624-A9F3-5C11768D6EAA}"/>
                  </a:ext>
                </a:extLst>
              </p14:cNvPr>
              <p14:cNvContentPartPr/>
              <p14:nvPr/>
            </p14:nvContentPartPr>
            <p14:xfrm>
              <a:off x="3992122" y="4288352"/>
              <a:ext cx="376920" cy="154800"/>
            </p14:xfrm>
          </p:contentPart>
        </mc:Choice>
        <mc:Fallback xmlns="">
          <p:pic>
            <p:nvPicPr>
              <p:cNvPr id="38987" name="Freihand 38986">
                <a:extLst>
                  <a:ext uri="{FF2B5EF4-FFF2-40B4-BE49-F238E27FC236}">
                    <a16:creationId xmlns:a16="http://schemas.microsoft.com/office/drawing/2014/main" id="{8068B72D-22C6-4624-A9F3-5C11768D6EAA}"/>
                  </a:ext>
                </a:extLst>
              </p:cNvPr>
              <p:cNvPicPr/>
              <p:nvPr/>
            </p:nvPicPr>
            <p:blipFill>
              <a:blip r:embed="rId121"/>
              <a:stretch>
                <a:fillRect/>
              </a:stretch>
            </p:blipFill>
            <p:spPr>
              <a:xfrm>
                <a:off x="3987802" y="4284032"/>
                <a:ext cx="385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8993" name="Freihand 38992">
                <a:extLst>
                  <a:ext uri="{FF2B5EF4-FFF2-40B4-BE49-F238E27FC236}">
                    <a16:creationId xmlns:a16="http://schemas.microsoft.com/office/drawing/2014/main" id="{09BDC3DF-7521-41B5-9948-797587B394F7}"/>
                  </a:ext>
                </a:extLst>
              </p14:cNvPr>
              <p14:cNvContentPartPr/>
              <p14:nvPr/>
            </p14:nvContentPartPr>
            <p14:xfrm>
              <a:off x="1621522" y="4110512"/>
              <a:ext cx="408240" cy="203760"/>
            </p14:xfrm>
          </p:contentPart>
        </mc:Choice>
        <mc:Fallback xmlns="">
          <p:pic>
            <p:nvPicPr>
              <p:cNvPr id="38993" name="Freihand 38992">
                <a:extLst>
                  <a:ext uri="{FF2B5EF4-FFF2-40B4-BE49-F238E27FC236}">
                    <a16:creationId xmlns:a16="http://schemas.microsoft.com/office/drawing/2014/main" id="{09BDC3DF-7521-41B5-9948-797587B394F7}"/>
                  </a:ext>
                </a:extLst>
              </p:cNvPr>
              <p:cNvPicPr/>
              <p:nvPr/>
            </p:nvPicPr>
            <p:blipFill>
              <a:blip r:embed="rId123"/>
              <a:stretch>
                <a:fillRect/>
              </a:stretch>
            </p:blipFill>
            <p:spPr>
              <a:xfrm>
                <a:off x="1617202" y="4106192"/>
                <a:ext cx="4168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8999" name="Freihand 38998">
                <a:extLst>
                  <a:ext uri="{FF2B5EF4-FFF2-40B4-BE49-F238E27FC236}">
                    <a16:creationId xmlns:a16="http://schemas.microsoft.com/office/drawing/2014/main" id="{25DAD277-0467-4860-984F-0843CFBB1B2B}"/>
                  </a:ext>
                </a:extLst>
              </p14:cNvPr>
              <p14:cNvContentPartPr/>
              <p14:nvPr/>
            </p14:nvContentPartPr>
            <p14:xfrm>
              <a:off x="1768762" y="2588792"/>
              <a:ext cx="330480" cy="186840"/>
            </p14:xfrm>
          </p:contentPart>
        </mc:Choice>
        <mc:Fallback xmlns="">
          <p:pic>
            <p:nvPicPr>
              <p:cNvPr id="38999" name="Freihand 38998">
                <a:extLst>
                  <a:ext uri="{FF2B5EF4-FFF2-40B4-BE49-F238E27FC236}">
                    <a16:creationId xmlns:a16="http://schemas.microsoft.com/office/drawing/2014/main" id="{25DAD277-0467-4860-984F-0843CFBB1B2B}"/>
                  </a:ext>
                </a:extLst>
              </p:cNvPr>
              <p:cNvPicPr/>
              <p:nvPr/>
            </p:nvPicPr>
            <p:blipFill>
              <a:blip r:embed="rId125"/>
              <a:stretch>
                <a:fillRect/>
              </a:stretch>
            </p:blipFill>
            <p:spPr>
              <a:xfrm>
                <a:off x="1764442" y="2584472"/>
                <a:ext cx="339120" cy="195480"/>
              </a:xfrm>
              <a:prstGeom prst="rect">
                <a:avLst/>
              </a:prstGeom>
            </p:spPr>
          </p:pic>
        </mc:Fallback>
      </mc:AlternateContent>
      <p:grpSp>
        <p:nvGrpSpPr>
          <p:cNvPr id="39008" name="Gruppieren 39007">
            <a:extLst>
              <a:ext uri="{FF2B5EF4-FFF2-40B4-BE49-F238E27FC236}">
                <a16:creationId xmlns:a16="http://schemas.microsoft.com/office/drawing/2014/main" id="{BE1361EA-A2E0-4D43-9D6F-CD557C8351F7}"/>
              </a:ext>
            </a:extLst>
          </p:cNvPr>
          <p:cNvGrpSpPr/>
          <p:nvPr/>
        </p:nvGrpSpPr>
        <p:grpSpPr>
          <a:xfrm>
            <a:off x="1208962" y="1126832"/>
            <a:ext cx="4794840" cy="4677840"/>
            <a:chOff x="1208962" y="1126832"/>
            <a:chExt cx="4794840" cy="4677840"/>
          </a:xfrm>
        </p:grpSpPr>
        <mc:AlternateContent xmlns:mc="http://schemas.openxmlformats.org/markup-compatibility/2006" xmlns:p14="http://schemas.microsoft.com/office/powerpoint/2010/main">
          <mc:Choice Requires="p14">
            <p:contentPart p14:bwMode="auto" r:id="rId126">
              <p14:nvContentPartPr>
                <p14:cNvPr id="3" name="Freihand 2">
                  <a:extLst>
                    <a:ext uri="{FF2B5EF4-FFF2-40B4-BE49-F238E27FC236}">
                      <a16:creationId xmlns:a16="http://schemas.microsoft.com/office/drawing/2014/main" id="{F841E64A-B848-4FE0-A235-E5D93E4A568C}"/>
                    </a:ext>
                  </a:extLst>
                </p14:cNvPr>
                <p14:cNvContentPartPr/>
                <p14:nvPr/>
              </p14:nvContentPartPr>
              <p14:xfrm>
                <a:off x="3095722" y="1734872"/>
                <a:ext cx="705240" cy="412920"/>
              </p14:xfrm>
            </p:contentPart>
          </mc:Choice>
          <mc:Fallback xmlns="">
            <p:pic>
              <p:nvPicPr>
                <p:cNvPr id="3" name="Freihand 2">
                  <a:extLst>
                    <a:ext uri="{FF2B5EF4-FFF2-40B4-BE49-F238E27FC236}">
                      <a16:creationId xmlns:a16="http://schemas.microsoft.com/office/drawing/2014/main" id="{F841E64A-B848-4FE0-A235-E5D93E4A568C}"/>
                    </a:ext>
                  </a:extLst>
                </p:cNvPr>
                <p:cNvPicPr/>
                <p:nvPr/>
              </p:nvPicPr>
              <p:blipFill>
                <a:blip r:embed="rId127"/>
                <a:stretch>
                  <a:fillRect/>
                </a:stretch>
              </p:blipFill>
              <p:spPr>
                <a:xfrm>
                  <a:off x="3091402" y="1730552"/>
                  <a:ext cx="71388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 name="Freihand 3">
                  <a:extLst>
                    <a:ext uri="{FF2B5EF4-FFF2-40B4-BE49-F238E27FC236}">
                      <a16:creationId xmlns:a16="http://schemas.microsoft.com/office/drawing/2014/main" id="{2337F96E-E1EB-4243-8935-EC30FBD14CEA}"/>
                    </a:ext>
                  </a:extLst>
                </p14:cNvPr>
                <p14:cNvContentPartPr/>
                <p14:nvPr/>
              </p14:nvContentPartPr>
              <p14:xfrm>
                <a:off x="2994202" y="2011712"/>
                <a:ext cx="292320" cy="207720"/>
              </p14:xfrm>
            </p:contentPart>
          </mc:Choice>
          <mc:Fallback xmlns="">
            <p:pic>
              <p:nvPicPr>
                <p:cNvPr id="4" name="Freihand 3">
                  <a:extLst>
                    <a:ext uri="{FF2B5EF4-FFF2-40B4-BE49-F238E27FC236}">
                      <a16:creationId xmlns:a16="http://schemas.microsoft.com/office/drawing/2014/main" id="{2337F96E-E1EB-4243-8935-EC30FBD14CEA}"/>
                    </a:ext>
                  </a:extLst>
                </p:cNvPr>
                <p:cNvPicPr/>
                <p:nvPr/>
              </p:nvPicPr>
              <p:blipFill>
                <a:blip r:embed="rId129"/>
                <a:stretch>
                  <a:fillRect/>
                </a:stretch>
              </p:blipFill>
              <p:spPr>
                <a:xfrm>
                  <a:off x="2989882" y="2007392"/>
                  <a:ext cx="3009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 name="Freihand 4">
                  <a:extLst>
                    <a:ext uri="{FF2B5EF4-FFF2-40B4-BE49-F238E27FC236}">
                      <a16:creationId xmlns:a16="http://schemas.microsoft.com/office/drawing/2014/main" id="{73B8E105-FD29-4506-820F-A497A016CCB0}"/>
                    </a:ext>
                  </a:extLst>
                </p14:cNvPr>
                <p14:cNvContentPartPr/>
                <p14:nvPr/>
              </p14:nvContentPartPr>
              <p14:xfrm>
                <a:off x="3505402" y="1438232"/>
                <a:ext cx="188640" cy="135720"/>
              </p14:xfrm>
            </p:contentPart>
          </mc:Choice>
          <mc:Fallback xmlns="">
            <p:pic>
              <p:nvPicPr>
                <p:cNvPr id="5" name="Freihand 4">
                  <a:extLst>
                    <a:ext uri="{FF2B5EF4-FFF2-40B4-BE49-F238E27FC236}">
                      <a16:creationId xmlns:a16="http://schemas.microsoft.com/office/drawing/2014/main" id="{73B8E105-FD29-4506-820F-A497A016CCB0}"/>
                    </a:ext>
                  </a:extLst>
                </p:cNvPr>
                <p:cNvPicPr/>
                <p:nvPr/>
              </p:nvPicPr>
              <p:blipFill>
                <a:blip r:embed="rId131"/>
                <a:stretch>
                  <a:fillRect/>
                </a:stretch>
              </p:blipFill>
              <p:spPr>
                <a:xfrm>
                  <a:off x="3501082" y="1433912"/>
                  <a:ext cx="1972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2" name="Freihand 31">
                  <a:extLst>
                    <a:ext uri="{FF2B5EF4-FFF2-40B4-BE49-F238E27FC236}">
                      <a16:creationId xmlns:a16="http://schemas.microsoft.com/office/drawing/2014/main" id="{056281FC-EFB2-4BA9-AD34-B65279C526E6}"/>
                    </a:ext>
                  </a:extLst>
                </p14:cNvPr>
                <p14:cNvContentPartPr/>
                <p14:nvPr/>
              </p14:nvContentPartPr>
              <p14:xfrm>
                <a:off x="3723562" y="1209632"/>
                <a:ext cx="115920" cy="114480"/>
              </p14:xfrm>
            </p:contentPart>
          </mc:Choice>
          <mc:Fallback xmlns="">
            <p:pic>
              <p:nvPicPr>
                <p:cNvPr id="32" name="Freihand 31">
                  <a:extLst>
                    <a:ext uri="{FF2B5EF4-FFF2-40B4-BE49-F238E27FC236}">
                      <a16:creationId xmlns:a16="http://schemas.microsoft.com/office/drawing/2014/main" id="{056281FC-EFB2-4BA9-AD34-B65279C526E6}"/>
                    </a:ext>
                  </a:extLst>
                </p:cNvPr>
                <p:cNvPicPr/>
                <p:nvPr/>
              </p:nvPicPr>
              <p:blipFill>
                <a:blip r:embed="rId133"/>
                <a:stretch>
                  <a:fillRect/>
                </a:stretch>
              </p:blipFill>
              <p:spPr>
                <a:xfrm>
                  <a:off x="3719242" y="1205312"/>
                  <a:ext cx="124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3" name="Freihand 32">
                  <a:extLst>
                    <a:ext uri="{FF2B5EF4-FFF2-40B4-BE49-F238E27FC236}">
                      <a16:creationId xmlns:a16="http://schemas.microsoft.com/office/drawing/2014/main" id="{4CFEA116-5C9C-43E2-ADC0-1D89D89C8CBA}"/>
                    </a:ext>
                  </a:extLst>
                </p14:cNvPr>
                <p14:cNvContentPartPr/>
                <p14:nvPr/>
              </p14:nvContentPartPr>
              <p14:xfrm>
                <a:off x="3892762" y="1288112"/>
                <a:ext cx="21600" cy="18360"/>
              </p14:xfrm>
            </p:contentPart>
          </mc:Choice>
          <mc:Fallback xmlns="">
            <p:pic>
              <p:nvPicPr>
                <p:cNvPr id="33" name="Freihand 32">
                  <a:extLst>
                    <a:ext uri="{FF2B5EF4-FFF2-40B4-BE49-F238E27FC236}">
                      <a16:creationId xmlns:a16="http://schemas.microsoft.com/office/drawing/2014/main" id="{4CFEA116-5C9C-43E2-ADC0-1D89D89C8CBA}"/>
                    </a:ext>
                  </a:extLst>
                </p:cNvPr>
                <p:cNvPicPr/>
                <p:nvPr/>
              </p:nvPicPr>
              <p:blipFill>
                <a:blip r:embed="rId135"/>
                <a:stretch>
                  <a:fillRect/>
                </a:stretch>
              </p:blipFill>
              <p:spPr>
                <a:xfrm>
                  <a:off x="3888442" y="1283792"/>
                  <a:ext cx="30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4" name="Freihand 33">
                  <a:extLst>
                    <a:ext uri="{FF2B5EF4-FFF2-40B4-BE49-F238E27FC236}">
                      <a16:creationId xmlns:a16="http://schemas.microsoft.com/office/drawing/2014/main" id="{3B688406-B434-49C4-828D-C0A90F5158F2}"/>
                    </a:ext>
                  </a:extLst>
                </p14:cNvPr>
                <p14:cNvContentPartPr/>
                <p14:nvPr/>
              </p14:nvContentPartPr>
              <p14:xfrm>
                <a:off x="3685762" y="1126832"/>
                <a:ext cx="348120" cy="255960"/>
              </p14:xfrm>
            </p:contentPart>
          </mc:Choice>
          <mc:Fallback xmlns="">
            <p:pic>
              <p:nvPicPr>
                <p:cNvPr id="34" name="Freihand 33">
                  <a:extLst>
                    <a:ext uri="{FF2B5EF4-FFF2-40B4-BE49-F238E27FC236}">
                      <a16:creationId xmlns:a16="http://schemas.microsoft.com/office/drawing/2014/main" id="{3B688406-B434-49C4-828D-C0A90F5158F2}"/>
                    </a:ext>
                  </a:extLst>
                </p:cNvPr>
                <p:cNvPicPr/>
                <p:nvPr/>
              </p:nvPicPr>
              <p:blipFill>
                <a:blip r:embed="rId137"/>
                <a:stretch>
                  <a:fillRect/>
                </a:stretch>
              </p:blipFill>
              <p:spPr>
                <a:xfrm>
                  <a:off x="3681442" y="1122512"/>
                  <a:ext cx="3567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8" name="Freihand 37">
                  <a:extLst>
                    <a:ext uri="{FF2B5EF4-FFF2-40B4-BE49-F238E27FC236}">
                      <a16:creationId xmlns:a16="http://schemas.microsoft.com/office/drawing/2014/main" id="{898A8968-84CF-43C9-A037-26CDAB5B9C57}"/>
                    </a:ext>
                  </a:extLst>
                </p14:cNvPr>
                <p14:cNvContentPartPr/>
                <p14:nvPr/>
              </p14:nvContentPartPr>
              <p14:xfrm>
                <a:off x="3564082" y="2424992"/>
                <a:ext cx="1538640" cy="2424240"/>
              </p14:xfrm>
            </p:contentPart>
          </mc:Choice>
          <mc:Fallback xmlns="">
            <p:pic>
              <p:nvPicPr>
                <p:cNvPr id="38" name="Freihand 37">
                  <a:extLst>
                    <a:ext uri="{FF2B5EF4-FFF2-40B4-BE49-F238E27FC236}">
                      <a16:creationId xmlns:a16="http://schemas.microsoft.com/office/drawing/2014/main" id="{898A8968-84CF-43C9-A037-26CDAB5B9C57}"/>
                    </a:ext>
                  </a:extLst>
                </p:cNvPr>
                <p:cNvPicPr/>
                <p:nvPr/>
              </p:nvPicPr>
              <p:blipFill>
                <a:blip r:embed="rId139"/>
                <a:stretch>
                  <a:fillRect/>
                </a:stretch>
              </p:blipFill>
              <p:spPr>
                <a:xfrm>
                  <a:off x="3559762" y="2420672"/>
                  <a:ext cx="1547280" cy="2432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9" name="Freihand 38">
                  <a:extLst>
                    <a:ext uri="{FF2B5EF4-FFF2-40B4-BE49-F238E27FC236}">
                      <a16:creationId xmlns:a16="http://schemas.microsoft.com/office/drawing/2014/main" id="{2E39B0A6-5B97-4036-8844-3B25EB69BDBE}"/>
                    </a:ext>
                  </a:extLst>
                </p14:cNvPr>
                <p14:cNvContentPartPr/>
                <p14:nvPr/>
              </p14:nvContentPartPr>
              <p14:xfrm>
                <a:off x="4914082" y="4698752"/>
                <a:ext cx="319320" cy="309960"/>
              </p14:xfrm>
            </p:contentPart>
          </mc:Choice>
          <mc:Fallback xmlns="">
            <p:pic>
              <p:nvPicPr>
                <p:cNvPr id="39" name="Freihand 38">
                  <a:extLst>
                    <a:ext uri="{FF2B5EF4-FFF2-40B4-BE49-F238E27FC236}">
                      <a16:creationId xmlns:a16="http://schemas.microsoft.com/office/drawing/2014/main" id="{2E39B0A6-5B97-4036-8844-3B25EB69BDBE}"/>
                    </a:ext>
                  </a:extLst>
                </p:cNvPr>
                <p:cNvPicPr/>
                <p:nvPr/>
              </p:nvPicPr>
              <p:blipFill>
                <a:blip r:embed="rId141"/>
                <a:stretch>
                  <a:fillRect/>
                </a:stretch>
              </p:blipFill>
              <p:spPr>
                <a:xfrm>
                  <a:off x="4909762" y="4694432"/>
                  <a:ext cx="3279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0" name="Freihand 39">
                  <a:extLst>
                    <a:ext uri="{FF2B5EF4-FFF2-40B4-BE49-F238E27FC236}">
                      <a16:creationId xmlns:a16="http://schemas.microsoft.com/office/drawing/2014/main" id="{E5430DE2-C922-4AA3-84AB-22B9AF3CF510}"/>
                    </a:ext>
                  </a:extLst>
                </p14:cNvPr>
                <p14:cNvContentPartPr/>
                <p14:nvPr/>
              </p14:nvContentPartPr>
              <p14:xfrm>
                <a:off x="3991042" y="4041392"/>
                <a:ext cx="161280" cy="249840"/>
              </p14:xfrm>
            </p:contentPart>
          </mc:Choice>
          <mc:Fallback xmlns="">
            <p:pic>
              <p:nvPicPr>
                <p:cNvPr id="40" name="Freihand 39">
                  <a:extLst>
                    <a:ext uri="{FF2B5EF4-FFF2-40B4-BE49-F238E27FC236}">
                      <a16:creationId xmlns:a16="http://schemas.microsoft.com/office/drawing/2014/main" id="{E5430DE2-C922-4AA3-84AB-22B9AF3CF510}"/>
                    </a:ext>
                  </a:extLst>
                </p:cNvPr>
                <p:cNvPicPr/>
                <p:nvPr/>
              </p:nvPicPr>
              <p:blipFill>
                <a:blip r:embed="rId143"/>
                <a:stretch>
                  <a:fillRect/>
                </a:stretch>
              </p:blipFill>
              <p:spPr>
                <a:xfrm>
                  <a:off x="3986722" y="4037072"/>
                  <a:ext cx="1699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1" name="Freihand 40">
                  <a:extLst>
                    <a:ext uri="{FF2B5EF4-FFF2-40B4-BE49-F238E27FC236}">
                      <a16:creationId xmlns:a16="http://schemas.microsoft.com/office/drawing/2014/main" id="{D59E37A8-62FA-49B8-9DF2-DACE5313474A}"/>
                    </a:ext>
                  </a:extLst>
                </p14:cNvPr>
                <p14:cNvContentPartPr/>
                <p14:nvPr/>
              </p14:nvContentPartPr>
              <p14:xfrm>
                <a:off x="4066282" y="3870752"/>
                <a:ext cx="360" cy="360"/>
              </p14:xfrm>
            </p:contentPart>
          </mc:Choice>
          <mc:Fallback xmlns="">
            <p:pic>
              <p:nvPicPr>
                <p:cNvPr id="41" name="Freihand 40">
                  <a:extLst>
                    <a:ext uri="{FF2B5EF4-FFF2-40B4-BE49-F238E27FC236}">
                      <a16:creationId xmlns:a16="http://schemas.microsoft.com/office/drawing/2014/main" id="{D59E37A8-62FA-49B8-9DF2-DACE5313474A}"/>
                    </a:ext>
                  </a:extLst>
                </p:cNvPr>
                <p:cNvPicPr/>
                <p:nvPr/>
              </p:nvPicPr>
              <p:blipFill>
                <a:blip r:embed="rId7"/>
                <a:stretch>
                  <a:fillRect/>
                </a:stretch>
              </p:blipFill>
              <p:spPr>
                <a:xfrm>
                  <a:off x="4061962" y="3866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2" name="Freihand 41">
                  <a:extLst>
                    <a:ext uri="{FF2B5EF4-FFF2-40B4-BE49-F238E27FC236}">
                      <a16:creationId xmlns:a16="http://schemas.microsoft.com/office/drawing/2014/main" id="{093AA01A-6F7A-4507-B953-77B5F0480551}"/>
                    </a:ext>
                  </a:extLst>
                </p14:cNvPr>
                <p14:cNvContentPartPr/>
                <p14:nvPr/>
              </p14:nvContentPartPr>
              <p14:xfrm>
                <a:off x="4080322" y="3756272"/>
                <a:ext cx="120600" cy="161640"/>
              </p14:xfrm>
            </p:contentPart>
          </mc:Choice>
          <mc:Fallback xmlns="">
            <p:pic>
              <p:nvPicPr>
                <p:cNvPr id="42" name="Freihand 41">
                  <a:extLst>
                    <a:ext uri="{FF2B5EF4-FFF2-40B4-BE49-F238E27FC236}">
                      <a16:creationId xmlns:a16="http://schemas.microsoft.com/office/drawing/2014/main" id="{093AA01A-6F7A-4507-B953-77B5F0480551}"/>
                    </a:ext>
                  </a:extLst>
                </p:cNvPr>
                <p:cNvPicPr/>
                <p:nvPr/>
              </p:nvPicPr>
              <p:blipFill>
                <a:blip r:embed="rId146"/>
                <a:stretch>
                  <a:fillRect/>
                </a:stretch>
              </p:blipFill>
              <p:spPr>
                <a:xfrm>
                  <a:off x="4076002" y="3751952"/>
                  <a:ext cx="129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3" name="Freihand 42">
                  <a:extLst>
                    <a:ext uri="{FF2B5EF4-FFF2-40B4-BE49-F238E27FC236}">
                      <a16:creationId xmlns:a16="http://schemas.microsoft.com/office/drawing/2014/main" id="{EDF44451-48BF-4948-9405-FBC7C269B6B5}"/>
                    </a:ext>
                  </a:extLst>
                </p14:cNvPr>
                <p14:cNvContentPartPr/>
                <p14:nvPr/>
              </p14:nvContentPartPr>
              <p14:xfrm>
                <a:off x="4207402" y="3809912"/>
                <a:ext cx="16560" cy="48960"/>
              </p14:xfrm>
            </p:contentPart>
          </mc:Choice>
          <mc:Fallback xmlns="">
            <p:pic>
              <p:nvPicPr>
                <p:cNvPr id="43" name="Freihand 42">
                  <a:extLst>
                    <a:ext uri="{FF2B5EF4-FFF2-40B4-BE49-F238E27FC236}">
                      <a16:creationId xmlns:a16="http://schemas.microsoft.com/office/drawing/2014/main" id="{EDF44451-48BF-4948-9405-FBC7C269B6B5}"/>
                    </a:ext>
                  </a:extLst>
                </p:cNvPr>
                <p:cNvPicPr/>
                <p:nvPr/>
              </p:nvPicPr>
              <p:blipFill>
                <a:blip r:embed="rId148"/>
                <a:stretch>
                  <a:fillRect/>
                </a:stretch>
              </p:blipFill>
              <p:spPr>
                <a:xfrm>
                  <a:off x="4203082" y="3805592"/>
                  <a:ext cx="25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4" name="Freihand 43">
                  <a:extLst>
                    <a:ext uri="{FF2B5EF4-FFF2-40B4-BE49-F238E27FC236}">
                      <a16:creationId xmlns:a16="http://schemas.microsoft.com/office/drawing/2014/main" id="{34EAD3A0-2FF3-44CA-B099-17A0E12E4A40}"/>
                    </a:ext>
                  </a:extLst>
                </p14:cNvPr>
                <p14:cNvContentPartPr/>
                <p14:nvPr/>
              </p14:nvContentPartPr>
              <p14:xfrm>
                <a:off x="3965482" y="3631712"/>
                <a:ext cx="384480" cy="387360"/>
              </p14:xfrm>
            </p:contentPart>
          </mc:Choice>
          <mc:Fallback xmlns="">
            <p:pic>
              <p:nvPicPr>
                <p:cNvPr id="44" name="Freihand 43">
                  <a:extLst>
                    <a:ext uri="{FF2B5EF4-FFF2-40B4-BE49-F238E27FC236}">
                      <a16:creationId xmlns:a16="http://schemas.microsoft.com/office/drawing/2014/main" id="{34EAD3A0-2FF3-44CA-B099-17A0E12E4A40}"/>
                    </a:ext>
                  </a:extLst>
                </p:cNvPr>
                <p:cNvPicPr/>
                <p:nvPr/>
              </p:nvPicPr>
              <p:blipFill>
                <a:blip r:embed="rId150"/>
                <a:stretch>
                  <a:fillRect/>
                </a:stretch>
              </p:blipFill>
              <p:spPr>
                <a:xfrm>
                  <a:off x="3961162" y="3627392"/>
                  <a:ext cx="39312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7" name="Freihand 46">
                  <a:extLst>
                    <a:ext uri="{FF2B5EF4-FFF2-40B4-BE49-F238E27FC236}">
                      <a16:creationId xmlns:a16="http://schemas.microsoft.com/office/drawing/2014/main" id="{3A8DB28C-A773-4C90-B027-6420529D7E92}"/>
                    </a:ext>
                  </a:extLst>
                </p14:cNvPr>
                <p14:cNvContentPartPr/>
                <p14:nvPr/>
              </p14:nvContentPartPr>
              <p14:xfrm>
                <a:off x="1637362" y="2369912"/>
                <a:ext cx="1627920" cy="2620080"/>
              </p14:xfrm>
            </p:contentPart>
          </mc:Choice>
          <mc:Fallback xmlns="">
            <p:pic>
              <p:nvPicPr>
                <p:cNvPr id="47" name="Freihand 46">
                  <a:extLst>
                    <a:ext uri="{FF2B5EF4-FFF2-40B4-BE49-F238E27FC236}">
                      <a16:creationId xmlns:a16="http://schemas.microsoft.com/office/drawing/2014/main" id="{3A8DB28C-A773-4C90-B027-6420529D7E92}"/>
                    </a:ext>
                  </a:extLst>
                </p:cNvPr>
                <p:cNvPicPr/>
                <p:nvPr/>
              </p:nvPicPr>
              <p:blipFill>
                <a:blip r:embed="rId152"/>
                <a:stretch>
                  <a:fillRect/>
                </a:stretch>
              </p:blipFill>
              <p:spPr>
                <a:xfrm>
                  <a:off x="1633042" y="2365592"/>
                  <a:ext cx="1636560" cy="2628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8" name="Freihand 47">
                  <a:extLst>
                    <a:ext uri="{FF2B5EF4-FFF2-40B4-BE49-F238E27FC236}">
                      <a16:creationId xmlns:a16="http://schemas.microsoft.com/office/drawing/2014/main" id="{73BF84E6-1145-4102-B5CC-AE80ADEB9CB0}"/>
                    </a:ext>
                  </a:extLst>
                </p14:cNvPr>
                <p14:cNvContentPartPr/>
                <p14:nvPr/>
              </p14:nvContentPartPr>
              <p14:xfrm>
                <a:off x="1533322" y="4893872"/>
                <a:ext cx="294480" cy="258480"/>
              </p14:xfrm>
            </p:contentPart>
          </mc:Choice>
          <mc:Fallback xmlns="">
            <p:pic>
              <p:nvPicPr>
                <p:cNvPr id="48" name="Freihand 47">
                  <a:extLst>
                    <a:ext uri="{FF2B5EF4-FFF2-40B4-BE49-F238E27FC236}">
                      <a16:creationId xmlns:a16="http://schemas.microsoft.com/office/drawing/2014/main" id="{73BF84E6-1145-4102-B5CC-AE80ADEB9CB0}"/>
                    </a:ext>
                  </a:extLst>
                </p:cNvPr>
                <p:cNvPicPr/>
                <p:nvPr/>
              </p:nvPicPr>
              <p:blipFill>
                <a:blip r:embed="rId154"/>
                <a:stretch>
                  <a:fillRect/>
                </a:stretch>
              </p:blipFill>
              <p:spPr>
                <a:xfrm>
                  <a:off x="1529002" y="4889552"/>
                  <a:ext cx="3031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9" name="Freihand 48">
                  <a:extLst>
                    <a:ext uri="{FF2B5EF4-FFF2-40B4-BE49-F238E27FC236}">
                      <a16:creationId xmlns:a16="http://schemas.microsoft.com/office/drawing/2014/main" id="{8CEC866B-8CFA-4012-8143-22A39DB89BD6}"/>
                    </a:ext>
                  </a:extLst>
                </p14:cNvPr>
                <p14:cNvContentPartPr/>
                <p14:nvPr/>
              </p14:nvContentPartPr>
              <p14:xfrm>
                <a:off x="1625122" y="4027712"/>
                <a:ext cx="222840" cy="165960"/>
              </p14:xfrm>
            </p:contentPart>
          </mc:Choice>
          <mc:Fallback xmlns="">
            <p:pic>
              <p:nvPicPr>
                <p:cNvPr id="49" name="Freihand 48">
                  <a:extLst>
                    <a:ext uri="{FF2B5EF4-FFF2-40B4-BE49-F238E27FC236}">
                      <a16:creationId xmlns:a16="http://schemas.microsoft.com/office/drawing/2014/main" id="{8CEC866B-8CFA-4012-8143-22A39DB89BD6}"/>
                    </a:ext>
                  </a:extLst>
                </p:cNvPr>
                <p:cNvPicPr/>
                <p:nvPr/>
              </p:nvPicPr>
              <p:blipFill>
                <a:blip r:embed="rId156"/>
                <a:stretch>
                  <a:fillRect/>
                </a:stretch>
              </p:blipFill>
              <p:spPr>
                <a:xfrm>
                  <a:off x="1620802" y="4023392"/>
                  <a:ext cx="231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0" name="Freihand 49">
                  <a:extLst>
                    <a:ext uri="{FF2B5EF4-FFF2-40B4-BE49-F238E27FC236}">
                      <a16:creationId xmlns:a16="http://schemas.microsoft.com/office/drawing/2014/main" id="{05148AEC-4889-4C9D-86C7-314A7662C99E}"/>
                    </a:ext>
                  </a:extLst>
                </p14:cNvPr>
                <p14:cNvContentPartPr/>
                <p14:nvPr/>
              </p14:nvContentPartPr>
              <p14:xfrm>
                <a:off x="1736722" y="3675272"/>
                <a:ext cx="119160" cy="129600"/>
              </p14:xfrm>
            </p:contentPart>
          </mc:Choice>
          <mc:Fallback xmlns="">
            <p:pic>
              <p:nvPicPr>
                <p:cNvPr id="50" name="Freihand 49">
                  <a:extLst>
                    <a:ext uri="{FF2B5EF4-FFF2-40B4-BE49-F238E27FC236}">
                      <a16:creationId xmlns:a16="http://schemas.microsoft.com/office/drawing/2014/main" id="{05148AEC-4889-4C9D-86C7-314A7662C99E}"/>
                    </a:ext>
                  </a:extLst>
                </p:cNvPr>
                <p:cNvPicPr/>
                <p:nvPr/>
              </p:nvPicPr>
              <p:blipFill>
                <a:blip r:embed="rId158"/>
                <a:stretch>
                  <a:fillRect/>
                </a:stretch>
              </p:blipFill>
              <p:spPr>
                <a:xfrm>
                  <a:off x="1732402" y="3670952"/>
                  <a:ext cx="127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1" name="Freihand 50">
                  <a:extLst>
                    <a:ext uri="{FF2B5EF4-FFF2-40B4-BE49-F238E27FC236}">
                      <a16:creationId xmlns:a16="http://schemas.microsoft.com/office/drawing/2014/main" id="{C7961145-5D20-4A45-89BA-1F73A668B343}"/>
                    </a:ext>
                  </a:extLst>
                </p14:cNvPr>
                <p14:cNvContentPartPr/>
                <p14:nvPr/>
              </p14:nvContentPartPr>
              <p14:xfrm>
                <a:off x="1922482" y="3709832"/>
                <a:ext cx="1800" cy="21240"/>
              </p14:xfrm>
            </p:contentPart>
          </mc:Choice>
          <mc:Fallback xmlns="">
            <p:pic>
              <p:nvPicPr>
                <p:cNvPr id="51" name="Freihand 50">
                  <a:extLst>
                    <a:ext uri="{FF2B5EF4-FFF2-40B4-BE49-F238E27FC236}">
                      <a16:creationId xmlns:a16="http://schemas.microsoft.com/office/drawing/2014/main" id="{C7961145-5D20-4A45-89BA-1F73A668B343}"/>
                    </a:ext>
                  </a:extLst>
                </p:cNvPr>
                <p:cNvPicPr/>
                <p:nvPr/>
              </p:nvPicPr>
              <p:blipFill>
                <a:blip r:embed="rId160"/>
                <a:stretch>
                  <a:fillRect/>
                </a:stretch>
              </p:blipFill>
              <p:spPr>
                <a:xfrm>
                  <a:off x="1918162" y="3705512"/>
                  <a:ext cx="10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2" name="Freihand 51">
                  <a:extLst>
                    <a:ext uri="{FF2B5EF4-FFF2-40B4-BE49-F238E27FC236}">
                      <a16:creationId xmlns:a16="http://schemas.microsoft.com/office/drawing/2014/main" id="{645F7234-4D8B-4A37-95D6-B52316A94BC3}"/>
                    </a:ext>
                  </a:extLst>
                </p14:cNvPr>
                <p14:cNvContentPartPr/>
                <p14:nvPr/>
              </p14:nvContentPartPr>
              <p14:xfrm>
                <a:off x="1620802" y="3540272"/>
                <a:ext cx="447480" cy="385200"/>
              </p14:xfrm>
            </p:contentPart>
          </mc:Choice>
          <mc:Fallback xmlns="">
            <p:pic>
              <p:nvPicPr>
                <p:cNvPr id="52" name="Freihand 51">
                  <a:extLst>
                    <a:ext uri="{FF2B5EF4-FFF2-40B4-BE49-F238E27FC236}">
                      <a16:creationId xmlns:a16="http://schemas.microsoft.com/office/drawing/2014/main" id="{645F7234-4D8B-4A37-95D6-B52316A94BC3}"/>
                    </a:ext>
                  </a:extLst>
                </p:cNvPr>
                <p:cNvPicPr/>
                <p:nvPr/>
              </p:nvPicPr>
              <p:blipFill>
                <a:blip r:embed="rId162"/>
                <a:stretch>
                  <a:fillRect/>
                </a:stretch>
              </p:blipFill>
              <p:spPr>
                <a:xfrm>
                  <a:off x="1616482" y="3535952"/>
                  <a:ext cx="45612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5" name="Freihand 54">
                  <a:extLst>
                    <a:ext uri="{FF2B5EF4-FFF2-40B4-BE49-F238E27FC236}">
                      <a16:creationId xmlns:a16="http://schemas.microsoft.com/office/drawing/2014/main" id="{E9885DAA-71ED-404A-87D7-B0F6F5327955}"/>
                    </a:ext>
                  </a:extLst>
                </p14:cNvPr>
                <p14:cNvContentPartPr/>
                <p14:nvPr/>
              </p14:nvContentPartPr>
              <p14:xfrm>
                <a:off x="1208962" y="2312672"/>
                <a:ext cx="1489320" cy="2774160"/>
              </p14:xfrm>
            </p:contentPart>
          </mc:Choice>
          <mc:Fallback xmlns="">
            <p:pic>
              <p:nvPicPr>
                <p:cNvPr id="55" name="Freihand 54">
                  <a:extLst>
                    <a:ext uri="{FF2B5EF4-FFF2-40B4-BE49-F238E27FC236}">
                      <a16:creationId xmlns:a16="http://schemas.microsoft.com/office/drawing/2014/main" id="{E9885DAA-71ED-404A-87D7-B0F6F5327955}"/>
                    </a:ext>
                  </a:extLst>
                </p:cNvPr>
                <p:cNvPicPr/>
                <p:nvPr/>
              </p:nvPicPr>
              <p:blipFill>
                <a:blip r:embed="rId164"/>
                <a:stretch>
                  <a:fillRect/>
                </a:stretch>
              </p:blipFill>
              <p:spPr>
                <a:xfrm>
                  <a:off x="1204642" y="2308352"/>
                  <a:ext cx="1497960" cy="2782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56" name="Freihand 55">
                  <a:extLst>
                    <a:ext uri="{FF2B5EF4-FFF2-40B4-BE49-F238E27FC236}">
                      <a16:creationId xmlns:a16="http://schemas.microsoft.com/office/drawing/2014/main" id="{47F98FA8-E2CD-48FB-8C12-2518FA1B191F}"/>
                    </a:ext>
                  </a:extLst>
                </p14:cNvPr>
                <p14:cNvContentPartPr/>
                <p14:nvPr/>
              </p14:nvContentPartPr>
              <p14:xfrm>
                <a:off x="2616922" y="2193152"/>
                <a:ext cx="159480" cy="243360"/>
              </p14:xfrm>
            </p:contentPart>
          </mc:Choice>
          <mc:Fallback xmlns="">
            <p:pic>
              <p:nvPicPr>
                <p:cNvPr id="56" name="Freihand 55">
                  <a:extLst>
                    <a:ext uri="{FF2B5EF4-FFF2-40B4-BE49-F238E27FC236}">
                      <a16:creationId xmlns:a16="http://schemas.microsoft.com/office/drawing/2014/main" id="{47F98FA8-E2CD-48FB-8C12-2518FA1B191F}"/>
                    </a:ext>
                  </a:extLst>
                </p:cNvPr>
                <p:cNvPicPr/>
                <p:nvPr/>
              </p:nvPicPr>
              <p:blipFill>
                <a:blip r:embed="rId166"/>
                <a:stretch>
                  <a:fillRect/>
                </a:stretch>
              </p:blipFill>
              <p:spPr>
                <a:xfrm>
                  <a:off x="2612602" y="2188832"/>
                  <a:ext cx="1681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7" name="Freihand 56">
                  <a:extLst>
                    <a:ext uri="{FF2B5EF4-FFF2-40B4-BE49-F238E27FC236}">
                      <a16:creationId xmlns:a16="http://schemas.microsoft.com/office/drawing/2014/main" id="{28F1DEB8-863A-4898-B39D-4B6214A6845F}"/>
                    </a:ext>
                  </a:extLst>
                </p14:cNvPr>
                <p14:cNvContentPartPr/>
                <p14:nvPr/>
              </p14:nvContentPartPr>
              <p14:xfrm>
                <a:off x="1785682" y="2426432"/>
                <a:ext cx="124920" cy="248040"/>
              </p14:xfrm>
            </p:contentPart>
          </mc:Choice>
          <mc:Fallback xmlns="">
            <p:pic>
              <p:nvPicPr>
                <p:cNvPr id="57" name="Freihand 56">
                  <a:extLst>
                    <a:ext uri="{FF2B5EF4-FFF2-40B4-BE49-F238E27FC236}">
                      <a16:creationId xmlns:a16="http://schemas.microsoft.com/office/drawing/2014/main" id="{28F1DEB8-863A-4898-B39D-4B6214A6845F}"/>
                    </a:ext>
                  </a:extLst>
                </p:cNvPr>
                <p:cNvPicPr/>
                <p:nvPr/>
              </p:nvPicPr>
              <p:blipFill>
                <a:blip r:embed="rId168"/>
                <a:stretch>
                  <a:fillRect/>
                </a:stretch>
              </p:blipFill>
              <p:spPr>
                <a:xfrm>
                  <a:off x="1781362" y="2422112"/>
                  <a:ext cx="1335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8" name="Freihand 57">
                  <a:extLst>
                    <a:ext uri="{FF2B5EF4-FFF2-40B4-BE49-F238E27FC236}">
                      <a16:creationId xmlns:a16="http://schemas.microsoft.com/office/drawing/2014/main" id="{FACE1D1F-AB3A-4182-9A1C-BD8E9B2261E0}"/>
                    </a:ext>
                  </a:extLst>
                </p14:cNvPr>
                <p14:cNvContentPartPr/>
                <p14:nvPr/>
              </p14:nvContentPartPr>
              <p14:xfrm>
                <a:off x="2015002" y="2489072"/>
                <a:ext cx="7920" cy="14400"/>
              </p14:xfrm>
            </p:contentPart>
          </mc:Choice>
          <mc:Fallback xmlns="">
            <p:pic>
              <p:nvPicPr>
                <p:cNvPr id="58" name="Freihand 57">
                  <a:extLst>
                    <a:ext uri="{FF2B5EF4-FFF2-40B4-BE49-F238E27FC236}">
                      <a16:creationId xmlns:a16="http://schemas.microsoft.com/office/drawing/2014/main" id="{FACE1D1F-AB3A-4182-9A1C-BD8E9B2261E0}"/>
                    </a:ext>
                  </a:extLst>
                </p:cNvPr>
                <p:cNvPicPr/>
                <p:nvPr/>
              </p:nvPicPr>
              <p:blipFill>
                <a:blip r:embed="rId170"/>
                <a:stretch>
                  <a:fillRect/>
                </a:stretch>
              </p:blipFill>
              <p:spPr>
                <a:xfrm>
                  <a:off x="2010682" y="2484752"/>
                  <a:ext cx="165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60" name="Freihand 59">
                  <a:extLst>
                    <a:ext uri="{FF2B5EF4-FFF2-40B4-BE49-F238E27FC236}">
                      <a16:creationId xmlns:a16="http://schemas.microsoft.com/office/drawing/2014/main" id="{DA47578B-6B43-4EE7-B939-FA16AC741EB2}"/>
                    </a:ext>
                  </a:extLst>
                </p14:cNvPr>
                <p14:cNvContentPartPr/>
                <p14:nvPr/>
              </p14:nvContentPartPr>
              <p14:xfrm>
                <a:off x="1911322" y="2127632"/>
                <a:ext cx="135000" cy="181080"/>
              </p14:xfrm>
            </p:contentPart>
          </mc:Choice>
          <mc:Fallback xmlns="">
            <p:pic>
              <p:nvPicPr>
                <p:cNvPr id="60" name="Freihand 59">
                  <a:extLst>
                    <a:ext uri="{FF2B5EF4-FFF2-40B4-BE49-F238E27FC236}">
                      <a16:creationId xmlns:a16="http://schemas.microsoft.com/office/drawing/2014/main" id="{DA47578B-6B43-4EE7-B939-FA16AC741EB2}"/>
                    </a:ext>
                  </a:extLst>
                </p:cNvPr>
                <p:cNvPicPr/>
                <p:nvPr/>
              </p:nvPicPr>
              <p:blipFill>
                <a:blip r:embed="rId172"/>
                <a:stretch>
                  <a:fillRect/>
                </a:stretch>
              </p:blipFill>
              <p:spPr>
                <a:xfrm>
                  <a:off x="1907002" y="2123312"/>
                  <a:ext cx="143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1" name="Freihand 60">
                  <a:extLst>
                    <a:ext uri="{FF2B5EF4-FFF2-40B4-BE49-F238E27FC236}">
                      <a16:creationId xmlns:a16="http://schemas.microsoft.com/office/drawing/2014/main" id="{C6BBEB3C-B390-498A-BAFB-D9858AF3A03A}"/>
                    </a:ext>
                  </a:extLst>
                </p14:cNvPr>
                <p14:cNvContentPartPr/>
                <p14:nvPr/>
              </p14:nvContentPartPr>
              <p14:xfrm>
                <a:off x="2013202" y="2184512"/>
                <a:ext cx="77400" cy="104040"/>
              </p14:xfrm>
            </p:contentPart>
          </mc:Choice>
          <mc:Fallback xmlns="">
            <p:pic>
              <p:nvPicPr>
                <p:cNvPr id="61" name="Freihand 60">
                  <a:extLst>
                    <a:ext uri="{FF2B5EF4-FFF2-40B4-BE49-F238E27FC236}">
                      <a16:creationId xmlns:a16="http://schemas.microsoft.com/office/drawing/2014/main" id="{C6BBEB3C-B390-498A-BAFB-D9858AF3A03A}"/>
                    </a:ext>
                  </a:extLst>
                </p:cNvPr>
                <p:cNvPicPr/>
                <p:nvPr/>
              </p:nvPicPr>
              <p:blipFill>
                <a:blip r:embed="rId174"/>
                <a:stretch>
                  <a:fillRect/>
                </a:stretch>
              </p:blipFill>
              <p:spPr>
                <a:xfrm>
                  <a:off x="2008882" y="2180192"/>
                  <a:ext cx="86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2" name="Freihand 61">
                  <a:extLst>
                    <a:ext uri="{FF2B5EF4-FFF2-40B4-BE49-F238E27FC236}">
                      <a16:creationId xmlns:a16="http://schemas.microsoft.com/office/drawing/2014/main" id="{B7086173-36FD-45F0-97E6-992A63A2A75D}"/>
                    </a:ext>
                  </a:extLst>
                </p14:cNvPr>
                <p14:cNvContentPartPr/>
                <p14:nvPr/>
              </p14:nvContentPartPr>
              <p14:xfrm>
                <a:off x="1716202" y="1967072"/>
                <a:ext cx="538560" cy="414720"/>
              </p14:xfrm>
            </p:contentPart>
          </mc:Choice>
          <mc:Fallback xmlns="">
            <p:pic>
              <p:nvPicPr>
                <p:cNvPr id="62" name="Freihand 61">
                  <a:extLst>
                    <a:ext uri="{FF2B5EF4-FFF2-40B4-BE49-F238E27FC236}">
                      <a16:creationId xmlns:a16="http://schemas.microsoft.com/office/drawing/2014/main" id="{B7086173-36FD-45F0-97E6-992A63A2A75D}"/>
                    </a:ext>
                  </a:extLst>
                </p:cNvPr>
                <p:cNvPicPr/>
                <p:nvPr/>
              </p:nvPicPr>
              <p:blipFill>
                <a:blip r:embed="rId176"/>
                <a:stretch>
                  <a:fillRect/>
                </a:stretch>
              </p:blipFill>
              <p:spPr>
                <a:xfrm>
                  <a:off x="1711882" y="1962752"/>
                  <a:ext cx="54720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8912" name="Freihand 38911">
                  <a:extLst>
                    <a:ext uri="{FF2B5EF4-FFF2-40B4-BE49-F238E27FC236}">
                      <a16:creationId xmlns:a16="http://schemas.microsoft.com/office/drawing/2014/main" id="{658AD86E-5A3F-4BB6-B971-9BE9E5A8F1B0}"/>
                    </a:ext>
                  </a:extLst>
                </p14:cNvPr>
                <p14:cNvContentPartPr/>
                <p14:nvPr/>
              </p14:nvContentPartPr>
              <p14:xfrm>
                <a:off x="3879082" y="1994792"/>
                <a:ext cx="1882800" cy="3116160"/>
              </p14:xfrm>
            </p:contentPart>
          </mc:Choice>
          <mc:Fallback xmlns="">
            <p:pic>
              <p:nvPicPr>
                <p:cNvPr id="38912" name="Freihand 38911">
                  <a:extLst>
                    <a:ext uri="{FF2B5EF4-FFF2-40B4-BE49-F238E27FC236}">
                      <a16:creationId xmlns:a16="http://schemas.microsoft.com/office/drawing/2014/main" id="{658AD86E-5A3F-4BB6-B971-9BE9E5A8F1B0}"/>
                    </a:ext>
                  </a:extLst>
                </p:cNvPr>
                <p:cNvPicPr/>
                <p:nvPr/>
              </p:nvPicPr>
              <p:blipFill>
                <a:blip r:embed="rId178"/>
                <a:stretch>
                  <a:fillRect/>
                </a:stretch>
              </p:blipFill>
              <p:spPr>
                <a:xfrm>
                  <a:off x="3874762" y="1990472"/>
                  <a:ext cx="1891440" cy="3124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8913" name="Freihand 38912">
                  <a:extLst>
                    <a:ext uri="{FF2B5EF4-FFF2-40B4-BE49-F238E27FC236}">
                      <a16:creationId xmlns:a16="http://schemas.microsoft.com/office/drawing/2014/main" id="{280F657E-69B4-40BE-9A9E-A634FC73FC5E}"/>
                    </a:ext>
                  </a:extLst>
                </p14:cNvPr>
                <p14:cNvContentPartPr/>
                <p14:nvPr/>
              </p14:nvContentPartPr>
              <p14:xfrm>
                <a:off x="3797002" y="1868792"/>
                <a:ext cx="231120" cy="382680"/>
              </p14:xfrm>
            </p:contentPart>
          </mc:Choice>
          <mc:Fallback xmlns="">
            <p:pic>
              <p:nvPicPr>
                <p:cNvPr id="38913" name="Freihand 38912">
                  <a:extLst>
                    <a:ext uri="{FF2B5EF4-FFF2-40B4-BE49-F238E27FC236}">
                      <a16:creationId xmlns:a16="http://schemas.microsoft.com/office/drawing/2014/main" id="{280F657E-69B4-40BE-9A9E-A634FC73FC5E}"/>
                    </a:ext>
                  </a:extLst>
                </p:cNvPr>
                <p:cNvPicPr/>
                <p:nvPr/>
              </p:nvPicPr>
              <p:blipFill>
                <a:blip r:embed="rId180"/>
                <a:stretch>
                  <a:fillRect/>
                </a:stretch>
              </p:blipFill>
              <p:spPr>
                <a:xfrm>
                  <a:off x="3792682" y="1864472"/>
                  <a:ext cx="23976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8914" name="Freihand 38913">
                  <a:extLst>
                    <a:ext uri="{FF2B5EF4-FFF2-40B4-BE49-F238E27FC236}">
                      <a16:creationId xmlns:a16="http://schemas.microsoft.com/office/drawing/2014/main" id="{9854A91B-F6C0-4532-A389-2FF197B04D60}"/>
                    </a:ext>
                  </a:extLst>
                </p14:cNvPr>
                <p14:cNvContentPartPr/>
                <p14:nvPr/>
              </p14:nvContentPartPr>
              <p14:xfrm>
                <a:off x="5529682" y="2698592"/>
                <a:ext cx="145440" cy="177840"/>
              </p14:xfrm>
            </p:contentPart>
          </mc:Choice>
          <mc:Fallback xmlns="">
            <p:pic>
              <p:nvPicPr>
                <p:cNvPr id="38914" name="Freihand 38913">
                  <a:extLst>
                    <a:ext uri="{FF2B5EF4-FFF2-40B4-BE49-F238E27FC236}">
                      <a16:creationId xmlns:a16="http://schemas.microsoft.com/office/drawing/2014/main" id="{9854A91B-F6C0-4532-A389-2FF197B04D60}"/>
                    </a:ext>
                  </a:extLst>
                </p:cNvPr>
                <p:cNvPicPr/>
                <p:nvPr/>
              </p:nvPicPr>
              <p:blipFill>
                <a:blip r:embed="rId182"/>
                <a:stretch>
                  <a:fillRect/>
                </a:stretch>
              </p:blipFill>
              <p:spPr>
                <a:xfrm>
                  <a:off x="5525362" y="2694272"/>
                  <a:ext cx="1540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8919" name="Freihand 38918">
                  <a:extLst>
                    <a:ext uri="{FF2B5EF4-FFF2-40B4-BE49-F238E27FC236}">
                      <a16:creationId xmlns:a16="http://schemas.microsoft.com/office/drawing/2014/main" id="{B779B379-3971-426D-A378-24A4DEE2EE7A}"/>
                    </a:ext>
                  </a:extLst>
                </p14:cNvPr>
                <p14:cNvContentPartPr/>
                <p14:nvPr/>
              </p14:nvContentPartPr>
              <p14:xfrm>
                <a:off x="5545882" y="2681312"/>
                <a:ext cx="230400" cy="154080"/>
              </p14:xfrm>
            </p:contentPart>
          </mc:Choice>
          <mc:Fallback xmlns="">
            <p:pic>
              <p:nvPicPr>
                <p:cNvPr id="38919" name="Freihand 38918">
                  <a:extLst>
                    <a:ext uri="{FF2B5EF4-FFF2-40B4-BE49-F238E27FC236}">
                      <a16:creationId xmlns:a16="http://schemas.microsoft.com/office/drawing/2014/main" id="{B779B379-3971-426D-A378-24A4DEE2EE7A}"/>
                    </a:ext>
                  </a:extLst>
                </p:cNvPr>
                <p:cNvPicPr/>
                <p:nvPr/>
              </p:nvPicPr>
              <p:blipFill>
                <a:blip r:embed="rId184"/>
                <a:stretch>
                  <a:fillRect/>
                </a:stretch>
              </p:blipFill>
              <p:spPr>
                <a:xfrm>
                  <a:off x="5541562" y="2676992"/>
                  <a:ext cx="2390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8920" name="Freihand 38919">
                  <a:extLst>
                    <a:ext uri="{FF2B5EF4-FFF2-40B4-BE49-F238E27FC236}">
                      <a16:creationId xmlns:a16="http://schemas.microsoft.com/office/drawing/2014/main" id="{E9F99A68-9F61-47A2-BCFC-072F7EE32168}"/>
                    </a:ext>
                  </a:extLst>
                </p14:cNvPr>
                <p14:cNvContentPartPr/>
                <p14:nvPr/>
              </p14:nvContentPartPr>
              <p14:xfrm>
                <a:off x="5413402" y="2501672"/>
                <a:ext cx="590400" cy="532440"/>
              </p14:xfrm>
            </p:contentPart>
          </mc:Choice>
          <mc:Fallback xmlns="">
            <p:pic>
              <p:nvPicPr>
                <p:cNvPr id="38920" name="Freihand 38919">
                  <a:extLst>
                    <a:ext uri="{FF2B5EF4-FFF2-40B4-BE49-F238E27FC236}">
                      <a16:creationId xmlns:a16="http://schemas.microsoft.com/office/drawing/2014/main" id="{E9F99A68-9F61-47A2-BCFC-072F7EE32168}"/>
                    </a:ext>
                  </a:extLst>
                </p:cNvPr>
                <p:cNvPicPr/>
                <p:nvPr/>
              </p:nvPicPr>
              <p:blipFill>
                <a:blip r:embed="rId186"/>
                <a:stretch>
                  <a:fillRect/>
                </a:stretch>
              </p:blipFill>
              <p:spPr>
                <a:xfrm>
                  <a:off x="5409082" y="2497352"/>
                  <a:ext cx="59904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8922" name="Freihand 38921">
                  <a:extLst>
                    <a:ext uri="{FF2B5EF4-FFF2-40B4-BE49-F238E27FC236}">
                      <a16:creationId xmlns:a16="http://schemas.microsoft.com/office/drawing/2014/main" id="{D172101F-CF60-4F7C-9C81-610C2D76122D}"/>
                    </a:ext>
                  </a:extLst>
                </p14:cNvPr>
                <p14:cNvContentPartPr/>
                <p14:nvPr/>
              </p14:nvContentPartPr>
              <p14:xfrm>
                <a:off x="1498402" y="5323352"/>
                <a:ext cx="3457080" cy="127080"/>
              </p14:xfrm>
            </p:contentPart>
          </mc:Choice>
          <mc:Fallback xmlns="">
            <p:pic>
              <p:nvPicPr>
                <p:cNvPr id="38922" name="Freihand 38921">
                  <a:extLst>
                    <a:ext uri="{FF2B5EF4-FFF2-40B4-BE49-F238E27FC236}">
                      <a16:creationId xmlns:a16="http://schemas.microsoft.com/office/drawing/2014/main" id="{D172101F-CF60-4F7C-9C81-610C2D76122D}"/>
                    </a:ext>
                  </a:extLst>
                </p:cNvPr>
                <p:cNvPicPr/>
                <p:nvPr/>
              </p:nvPicPr>
              <p:blipFill>
                <a:blip r:embed="rId188"/>
                <a:stretch>
                  <a:fillRect/>
                </a:stretch>
              </p:blipFill>
              <p:spPr>
                <a:xfrm>
                  <a:off x="1494082" y="5319032"/>
                  <a:ext cx="3465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8923" name="Freihand 38922">
                  <a:extLst>
                    <a:ext uri="{FF2B5EF4-FFF2-40B4-BE49-F238E27FC236}">
                      <a16:creationId xmlns:a16="http://schemas.microsoft.com/office/drawing/2014/main" id="{C7D5FCF0-5C64-4E8E-AC3E-ED9FBD8BB96D}"/>
                    </a:ext>
                  </a:extLst>
                </p14:cNvPr>
                <p14:cNvContentPartPr/>
                <p14:nvPr/>
              </p14:nvContentPartPr>
              <p14:xfrm>
                <a:off x="4818322" y="5206352"/>
                <a:ext cx="334440" cy="292320"/>
              </p14:xfrm>
            </p:contentPart>
          </mc:Choice>
          <mc:Fallback xmlns="">
            <p:pic>
              <p:nvPicPr>
                <p:cNvPr id="38923" name="Freihand 38922">
                  <a:extLst>
                    <a:ext uri="{FF2B5EF4-FFF2-40B4-BE49-F238E27FC236}">
                      <a16:creationId xmlns:a16="http://schemas.microsoft.com/office/drawing/2014/main" id="{C7D5FCF0-5C64-4E8E-AC3E-ED9FBD8BB96D}"/>
                    </a:ext>
                  </a:extLst>
                </p:cNvPr>
                <p:cNvPicPr/>
                <p:nvPr/>
              </p:nvPicPr>
              <p:blipFill>
                <a:blip r:embed="rId190"/>
                <a:stretch>
                  <a:fillRect/>
                </a:stretch>
              </p:blipFill>
              <p:spPr>
                <a:xfrm>
                  <a:off x="4814002" y="5202032"/>
                  <a:ext cx="3430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8925" name="Freihand 38924">
                  <a:extLst>
                    <a:ext uri="{FF2B5EF4-FFF2-40B4-BE49-F238E27FC236}">
                      <a16:creationId xmlns:a16="http://schemas.microsoft.com/office/drawing/2014/main" id="{FE588E32-927B-4C26-9B53-BEE08120F6A1}"/>
                    </a:ext>
                  </a:extLst>
                </p14:cNvPr>
                <p14:cNvContentPartPr/>
                <p14:nvPr/>
              </p14:nvContentPartPr>
              <p14:xfrm>
                <a:off x="3039922" y="5580392"/>
                <a:ext cx="306360" cy="224280"/>
              </p14:xfrm>
            </p:contentPart>
          </mc:Choice>
          <mc:Fallback xmlns="">
            <p:pic>
              <p:nvPicPr>
                <p:cNvPr id="38925" name="Freihand 38924">
                  <a:extLst>
                    <a:ext uri="{FF2B5EF4-FFF2-40B4-BE49-F238E27FC236}">
                      <a16:creationId xmlns:a16="http://schemas.microsoft.com/office/drawing/2014/main" id="{FE588E32-927B-4C26-9B53-BEE08120F6A1}"/>
                    </a:ext>
                  </a:extLst>
                </p:cNvPr>
                <p:cNvPicPr/>
                <p:nvPr/>
              </p:nvPicPr>
              <p:blipFill>
                <a:blip r:embed="rId192"/>
                <a:stretch>
                  <a:fillRect/>
                </a:stretch>
              </p:blipFill>
              <p:spPr>
                <a:xfrm>
                  <a:off x="3035602" y="5576072"/>
                  <a:ext cx="3150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8926" name="Freihand 38925">
                  <a:extLst>
                    <a:ext uri="{FF2B5EF4-FFF2-40B4-BE49-F238E27FC236}">
                      <a16:creationId xmlns:a16="http://schemas.microsoft.com/office/drawing/2014/main" id="{0F9EEEE3-EE09-423B-85FD-7DCB0BA15396}"/>
                    </a:ext>
                  </a:extLst>
                </p14:cNvPr>
                <p14:cNvContentPartPr/>
                <p14:nvPr/>
              </p14:nvContentPartPr>
              <p14:xfrm>
                <a:off x="3511522" y="5489312"/>
                <a:ext cx="108360" cy="168480"/>
              </p14:xfrm>
            </p:contentPart>
          </mc:Choice>
          <mc:Fallback xmlns="">
            <p:pic>
              <p:nvPicPr>
                <p:cNvPr id="38926" name="Freihand 38925">
                  <a:extLst>
                    <a:ext uri="{FF2B5EF4-FFF2-40B4-BE49-F238E27FC236}">
                      <a16:creationId xmlns:a16="http://schemas.microsoft.com/office/drawing/2014/main" id="{0F9EEEE3-EE09-423B-85FD-7DCB0BA15396}"/>
                    </a:ext>
                  </a:extLst>
                </p:cNvPr>
                <p:cNvPicPr/>
                <p:nvPr/>
              </p:nvPicPr>
              <p:blipFill>
                <a:blip r:embed="rId194"/>
                <a:stretch>
                  <a:fillRect/>
                </a:stretch>
              </p:blipFill>
              <p:spPr>
                <a:xfrm>
                  <a:off x="3507202" y="5484992"/>
                  <a:ext cx="117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8927" name="Freihand 38926">
                  <a:extLst>
                    <a:ext uri="{FF2B5EF4-FFF2-40B4-BE49-F238E27FC236}">
                      <a16:creationId xmlns:a16="http://schemas.microsoft.com/office/drawing/2014/main" id="{04E40E70-B26C-47C3-AE79-6C72D3E92275}"/>
                    </a:ext>
                  </a:extLst>
                </p14:cNvPr>
                <p14:cNvContentPartPr/>
                <p14:nvPr/>
              </p14:nvContentPartPr>
              <p14:xfrm>
                <a:off x="3677122" y="5572472"/>
                <a:ext cx="49320" cy="28800"/>
              </p14:xfrm>
            </p:contentPart>
          </mc:Choice>
          <mc:Fallback xmlns="">
            <p:pic>
              <p:nvPicPr>
                <p:cNvPr id="38927" name="Freihand 38926">
                  <a:extLst>
                    <a:ext uri="{FF2B5EF4-FFF2-40B4-BE49-F238E27FC236}">
                      <a16:creationId xmlns:a16="http://schemas.microsoft.com/office/drawing/2014/main" id="{04E40E70-B26C-47C3-AE79-6C72D3E92275}"/>
                    </a:ext>
                  </a:extLst>
                </p:cNvPr>
                <p:cNvPicPr/>
                <p:nvPr/>
              </p:nvPicPr>
              <p:blipFill>
                <a:blip r:embed="rId196"/>
                <a:stretch>
                  <a:fillRect/>
                </a:stretch>
              </p:blipFill>
              <p:spPr>
                <a:xfrm>
                  <a:off x="3672802" y="5568152"/>
                  <a:ext cx="57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8928" name="Freihand 38927">
                  <a:extLst>
                    <a:ext uri="{FF2B5EF4-FFF2-40B4-BE49-F238E27FC236}">
                      <a16:creationId xmlns:a16="http://schemas.microsoft.com/office/drawing/2014/main" id="{CE393B1A-A44A-47CF-8C6A-86680F91A81E}"/>
                    </a:ext>
                  </a:extLst>
                </p14:cNvPr>
                <p14:cNvContentPartPr/>
                <p14:nvPr/>
              </p14:nvContentPartPr>
              <p14:xfrm>
                <a:off x="3390562" y="5363312"/>
                <a:ext cx="432360" cy="363960"/>
              </p14:xfrm>
            </p:contentPart>
          </mc:Choice>
          <mc:Fallback xmlns="">
            <p:pic>
              <p:nvPicPr>
                <p:cNvPr id="38928" name="Freihand 38927">
                  <a:extLst>
                    <a:ext uri="{FF2B5EF4-FFF2-40B4-BE49-F238E27FC236}">
                      <a16:creationId xmlns:a16="http://schemas.microsoft.com/office/drawing/2014/main" id="{CE393B1A-A44A-47CF-8C6A-86680F91A81E}"/>
                    </a:ext>
                  </a:extLst>
                </p:cNvPr>
                <p:cNvPicPr/>
                <p:nvPr/>
              </p:nvPicPr>
              <p:blipFill>
                <a:blip r:embed="rId198"/>
                <a:stretch>
                  <a:fillRect/>
                </a:stretch>
              </p:blipFill>
              <p:spPr>
                <a:xfrm>
                  <a:off x="3386242" y="5358992"/>
                  <a:ext cx="44100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8971" name="Freihand 38970">
                  <a:extLst>
                    <a:ext uri="{FF2B5EF4-FFF2-40B4-BE49-F238E27FC236}">
                      <a16:creationId xmlns:a16="http://schemas.microsoft.com/office/drawing/2014/main" id="{F7C14FEC-E242-4151-9D43-CFFDC9D1E9FC}"/>
                    </a:ext>
                  </a:extLst>
                </p14:cNvPr>
                <p14:cNvContentPartPr/>
                <p14:nvPr/>
              </p14:nvContentPartPr>
              <p14:xfrm>
                <a:off x="3440242" y="1565312"/>
                <a:ext cx="350640" cy="73440"/>
              </p14:xfrm>
            </p:contentPart>
          </mc:Choice>
          <mc:Fallback xmlns="">
            <p:pic>
              <p:nvPicPr>
                <p:cNvPr id="38971" name="Freihand 38970">
                  <a:extLst>
                    <a:ext uri="{FF2B5EF4-FFF2-40B4-BE49-F238E27FC236}">
                      <a16:creationId xmlns:a16="http://schemas.microsoft.com/office/drawing/2014/main" id="{F7C14FEC-E242-4151-9D43-CFFDC9D1E9FC}"/>
                    </a:ext>
                  </a:extLst>
                </p:cNvPr>
                <p:cNvPicPr/>
                <p:nvPr/>
              </p:nvPicPr>
              <p:blipFill>
                <a:blip r:embed="rId200"/>
                <a:stretch>
                  <a:fillRect/>
                </a:stretch>
              </p:blipFill>
              <p:spPr>
                <a:xfrm>
                  <a:off x="3435922" y="1560992"/>
                  <a:ext cx="359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8972" name="Freihand 38971">
                  <a:extLst>
                    <a:ext uri="{FF2B5EF4-FFF2-40B4-BE49-F238E27FC236}">
                      <a16:creationId xmlns:a16="http://schemas.microsoft.com/office/drawing/2014/main" id="{5E7BFFCA-B1CF-44BF-8422-D76EA60CE9CE}"/>
                    </a:ext>
                  </a:extLst>
                </p14:cNvPr>
                <p14:cNvContentPartPr/>
                <p14:nvPr/>
              </p14:nvContentPartPr>
              <p14:xfrm>
                <a:off x="3424762" y="1596632"/>
                <a:ext cx="346680" cy="118440"/>
              </p14:xfrm>
            </p:contentPart>
          </mc:Choice>
          <mc:Fallback xmlns="">
            <p:pic>
              <p:nvPicPr>
                <p:cNvPr id="38972" name="Freihand 38971">
                  <a:extLst>
                    <a:ext uri="{FF2B5EF4-FFF2-40B4-BE49-F238E27FC236}">
                      <a16:creationId xmlns:a16="http://schemas.microsoft.com/office/drawing/2014/main" id="{5E7BFFCA-B1CF-44BF-8422-D76EA60CE9CE}"/>
                    </a:ext>
                  </a:extLst>
                </p:cNvPr>
                <p:cNvPicPr/>
                <p:nvPr/>
              </p:nvPicPr>
              <p:blipFill>
                <a:blip r:embed="rId202"/>
                <a:stretch>
                  <a:fillRect/>
                </a:stretch>
              </p:blipFill>
              <p:spPr>
                <a:xfrm>
                  <a:off x="3420442" y="1592312"/>
                  <a:ext cx="355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9005" name="Freihand 39004">
                  <a:extLst>
                    <a:ext uri="{FF2B5EF4-FFF2-40B4-BE49-F238E27FC236}">
                      <a16:creationId xmlns:a16="http://schemas.microsoft.com/office/drawing/2014/main" id="{C72D524F-A35E-4638-8B9B-6A3B98E4DC3F}"/>
                    </a:ext>
                  </a:extLst>
                </p14:cNvPr>
                <p14:cNvContentPartPr/>
                <p14:nvPr/>
              </p14:nvContentPartPr>
              <p14:xfrm>
                <a:off x="5521402" y="3114032"/>
                <a:ext cx="191520" cy="130320"/>
              </p14:xfrm>
            </p:contentPart>
          </mc:Choice>
          <mc:Fallback xmlns="">
            <p:pic>
              <p:nvPicPr>
                <p:cNvPr id="39005" name="Freihand 39004">
                  <a:extLst>
                    <a:ext uri="{FF2B5EF4-FFF2-40B4-BE49-F238E27FC236}">
                      <a16:creationId xmlns:a16="http://schemas.microsoft.com/office/drawing/2014/main" id="{C72D524F-A35E-4638-8B9B-6A3B98E4DC3F}"/>
                    </a:ext>
                  </a:extLst>
                </p:cNvPr>
                <p:cNvPicPr/>
                <p:nvPr/>
              </p:nvPicPr>
              <p:blipFill>
                <a:blip r:embed="rId204"/>
                <a:stretch>
                  <a:fillRect/>
                </a:stretch>
              </p:blipFill>
              <p:spPr>
                <a:xfrm>
                  <a:off x="5517082" y="3109712"/>
                  <a:ext cx="200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9007" name="Freihand 39006">
                  <a:extLst>
                    <a:ext uri="{FF2B5EF4-FFF2-40B4-BE49-F238E27FC236}">
                      <a16:creationId xmlns:a16="http://schemas.microsoft.com/office/drawing/2014/main" id="{91ED1E9A-E507-4611-8445-0CC7E01D5E59}"/>
                    </a:ext>
                  </a:extLst>
                </p14:cNvPr>
                <p14:cNvContentPartPr/>
                <p14:nvPr/>
              </p14:nvContentPartPr>
              <p14:xfrm>
                <a:off x="5475682" y="3310232"/>
                <a:ext cx="355320" cy="41760"/>
              </p14:xfrm>
            </p:contentPart>
          </mc:Choice>
          <mc:Fallback xmlns="">
            <p:pic>
              <p:nvPicPr>
                <p:cNvPr id="39007" name="Freihand 39006">
                  <a:extLst>
                    <a:ext uri="{FF2B5EF4-FFF2-40B4-BE49-F238E27FC236}">
                      <a16:creationId xmlns:a16="http://schemas.microsoft.com/office/drawing/2014/main" id="{91ED1E9A-E507-4611-8445-0CC7E01D5E59}"/>
                    </a:ext>
                  </a:extLst>
                </p:cNvPr>
                <p:cNvPicPr/>
                <p:nvPr/>
              </p:nvPicPr>
              <p:blipFill>
                <a:blip r:embed="rId206"/>
                <a:stretch>
                  <a:fillRect/>
                </a:stretch>
              </p:blipFill>
              <p:spPr>
                <a:xfrm>
                  <a:off x="5471362" y="3305912"/>
                  <a:ext cx="363960" cy="50400"/>
                </a:xfrm>
                <a:prstGeom prst="rect">
                  <a:avLst/>
                </a:prstGeom>
              </p:spPr>
            </p:pic>
          </mc:Fallback>
        </mc:AlternateContent>
      </p:grpSp>
      <p:grpSp>
        <p:nvGrpSpPr>
          <p:cNvPr id="39014" name="Gruppieren 39013">
            <a:extLst>
              <a:ext uri="{FF2B5EF4-FFF2-40B4-BE49-F238E27FC236}">
                <a16:creationId xmlns:a16="http://schemas.microsoft.com/office/drawing/2014/main" id="{6108E123-0B77-4C51-870B-643E30F9621A}"/>
              </a:ext>
            </a:extLst>
          </p:cNvPr>
          <p:cNvGrpSpPr/>
          <p:nvPr/>
        </p:nvGrpSpPr>
        <p:grpSpPr>
          <a:xfrm>
            <a:off x="1388962" y="163832"/>
            <a:ext cx="2532960" cy="824400"/>
            <a:chOff x="1388962" y="163832"/>
            <a:chExt cx="2532960" cy="824400"/>
          </a:xfrm>
        </p:grpSpPr>
        <mc:AlternateContent xmlns:mc="http://schemas.openxmlformats.org/markup-compatibility/2006" xmlns:p14="http://schemas.microsoft.com/office/powerpoint/2010/main">
          <mc:Choice Requires="p14">
            <p:contentPart p14:bwMode="auto" r:id="rId207">
              <p14:nvContentPartPr>
                <p14:cNvPr id="38975" name="Freihand 38974">
                  <a:extLst>
                    <a:ext uri="{FF2B5EF4-FFF2-40B4-BE49-F238E27FC236}">
                      <a16:creationId xmlns:a16="http://schemas.microsoft.com/office/drawing/2014/main" id="{050DEFF3-B6E7-47B3-B2DF-18E0D4E99CB3}"/>
                    </a:ext>
                  </a:extLst>
                </p14:cNvPr>
                <p14:cNvContentPartPr/>
                <p14:nvPr/>
              </p14:nvContentPartPr>
              <p14:xfrm>
                <a:off x="2555722" y="604112"/>
                <a:ext cx="185400" cy="10080"/>
              </p14:xfrm>
            </p:contentPart>
          </mc:Choice>
          <mc:Fallback xmlns="">
            <p:pic>
              <p:nvPicPr>
                <p:cNvPr id="38975" name="Freihand 38974">
                  <a:extLst>
                    <a:ext uri="{FF2B5EF4-FFF2-40B4-BE49-F238E27FC236}">
                      <a16:creationId xmlns:a16="http://schemas.microsoft.com/office/drawing/2014/main" id="{050DEFF3-B6E7-47B3-B2DF-18E0D4E99CB3}"/>
                    </a:ext>
                  </a:extLst>
                </p:cNvPr>
                <p:cNvPicPr/>
                <p:nvPr/>
              </p:nvPicPr>
              <p:blipFill>
                <a:blip r:embed="rId208"/>
                <a:stretch>
                  <a:fillRect/>
                </a:stretch>
              </p:blipFill>
              <p:spPr>
                <a:xfrm>
                  <a:off x="2551402" y="599792"/>
                  <a:ext cx="194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8976" name="Freihand 38975">
                  <a:extLst>
                    <a:ext uri="{FF2B5EF4-FFF2-40B4-BE49-F238E27FC236}">
                      <a16:creationId xmlns:a16="http://schemas.microsoft.com/office/drawing/2014/main" id="{22F2396E-0CE3-4DB3-AA38-1BDB1B0855F0}"/>
                    </a:ext>
                  </a:extLst>
                </p14:cNvPr>
                <p14:cNvContentPartPr/>
                <p14:nvPr/>
              </p14:nvContentPartPr>
              <p14:xfrm>
                <a:off x="2578042" y="645512"/>
                <a:ext cx="180360" cy="33120"/>
              </p14:xfrm>
            </p:contentPart>
          </mc:Choice>
          <mc:Fallback xmlns="">
            <p:pic>
              <p:nvPicPr>
                <p:cNvPr id="38976" name="Freihand 38975">
                  <a:extLst>
                    <a:ext uri="{FF2B5EF4-FFF2-40B4-BE49-F238E27FC236}">
                      <a16:creationId xmlns:a16="http://schemas.microsoft.com/office/drawing/2014/main" id="{22F2396E-0CE3-4DB3-AA38-1BDB1B0855F0}"/>
                    </a:ext>
                  </a:extLst>
                </p:cNvPr>
                <p:cNvPicPr/>
                <p:nvPr/>
              </p:nvPicPr>
              <p:blipFill>
                <a:blip r:embed="rId210"/>
                <a:stretch>
                  <a:fillRect/>
                </a:stretch>
              </p:blipFill>
              <p:spPr>
                <a:xfrm>
                  <a:off x="2573722" y="641192"/>
                  <a:ext cx="189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8977" name="Freihand 38976">
                  <a:extLst>
                    <a:ext uri="{FF2B5EF4-FFF2-40B4-BE49-F238E27FC236}">
                      <a16:creationId xmlns:a16="http://schemas.microsoft.com/office/drawing/2014/main" id="{063D40E9-7FDA-4B29-A3FE-E8464119B862}"/>
                    </a:ext>
                  </a:extLst>
                </p14:cNvPr>
                <p14:cNvContentPartPr/>
                <p14:nvPr/>
              </p14:nvContentPartPr>
              <p14:xfrm>
                <a:off x="2877202" y="506912"/>
                <a:ext cx="259920" cy="129240"/>
              </p14:xfrm>
            </p:contentPart>
          </mc:Choice>
          <mc:Fallback xmlns="">
            <p:pic>
              <p:nvPicPr>
                <p:cNvPr id="38977" name="Freihand 38976">
                  <a:extLst>
                    <a:ext uri="{FF2B5EF4-FFF2-40B4-BE49-F238E27FC236}">
                      <a16:creationId xmlns:a16="http://schemas.microsoft.com/office/drawing/2014/main" id="{063D40E9-7FDA-4B29-A3FE-E8464119B862}"/>
                    </a:ext>
                  </a:extLst>
                </p:cNvPr>
                <p:cNvPicPr/>
                <p:nvPr/>
              </p:nvPicPr>
              <p:blipFill>
                <a:blip r:embed="rId212"/>
                <a:stretch>
                  <a:fillRect/>
                </a:stretch>
              </p:blipFill>
              <p:spPr>
                <a:xfrm>
                  <a:off x="2872882" y="502592"/>
                  <a:ext cx="268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8980" name="Freihand 38979">
                  <a:extLst>
                    <a:ext uri="{FF2B5EF4-FFF2-40B4-BE49-F238E27FC236}">
                      <a16:creationId xmlns:a16="http://schemas.microsoft.com/office/drawing/2014/main" id="{A06661EF-094D-4891-858C-ECF27C5CBAB2}"/>
                    </a:ext>
                  </a:extLst>
                </p14:cNvPr>
                <p14:cNvContentPartPr/>
                <p14:nvPr/>
              </p14:nvContentPartPr>
              <p14:xfrm>
                <a:off x="2910322" y="243032"/>
                <a:ext cx="124560" cy="124560"/>
              </p14:xfrm>
            </p:contentPart>
          </mc:Choice>
          <mc:Fallback xmlns="">
            <p:pic>
              <p:nvPicPr>
                <p:cNvPr id="38980" name="Freihand 38979">
                  <a:extLst>
                    <a:ext uri="{FF2B5EF4-FFF2-40B4-BE49-F238E27FC236}">
                      <a16:creationId xmlns:a16="http://schemas.microsoft.com/office/drawing/2014/main" id="{A06661EF-094D-4891-858C-ECF27C5CBAB2}"/>
                    </a:ext>
                  </a:extLst>
                </p:cNvPr>
                <p:cNvPicPr/>
                <p:nvPr/>
              </p:nvPicPr>
              <p:blipFill>
                <a:blip r:embed="rId214"/>
                <a:stretch>
                  <a:fillRect/>
                </a:stretch>
              </p:blipFill>
              <p:spPr>
                <a:xfrm>
                  <a:off x="2906002" y="238712"/>
                  <a:ext cx="133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8981" name="Freihand 38980">
                  <a:extLst>
                    <a:ext uri="{FF2B5EF4-FFF2-40B4-BE49-F238E27FC236}">
                      <a16:creationId xmlns:a16="http://schemas.microsoft.com/office/drawing/2014/main" id="{35F5479E-DDD2-40D4-A9A9-ABC89E04BA10}"/>
                    </a:ext>
                  </a:extLst>
                </p14:cNvPr>
                <p14:cNvContentPartPr/>
                <p14:nvPr/>
              </p14:nvContentPartPr>
              <p14:xfrm>
                <a:off x="3005362" y="222872"/>
                <a:ext cx="300600" cy="74160"/>
              </p14:xfrm>
            </p:contentPart>
          </mc:Choice>
          <mc:Fallback xmlns="">
            <p:pic>
              <p:nvPicPr>
                <p:cNvPr id="38981" name="Freihand 38980">
                  <a:extLst>
                    <a:ext uri="{FF2B5EF4-FFF2-40B4-BE49-F238E27FC236}">
                      <a16:creationId xmlns:a16="http://schemas.microsoft.com/office/drawing/2014/main" id="{35F5479E-DDD2-40D4-A9A9-ABC89E04BA10}"/>
                    </a:ext>
                  </a:extLst>
                </p:cNvPr>
                <p:cNvPicPr/>
                <p:nvPr/>
              </p:nvPicPr>
              <p:blipFill>
                <a:blip r:embed="rId216"/>
                <a:stretch>
                  <a:fillRect/>
                </a:stretch>
              </p:blipFill>
              <p:spPr>
                <a:xfrm>
                  <a:off x="3001042" y="218552"/>
                  <a:ext cx="309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8982" name="Freihand 38981">
                  <a:extLst>
                    <a:ext uri="{FF2B5EF4-FFF2-40B4-BE49-F238E27FC236}">
                      <a16:creationId xmlns:a16="http://schemas.microsoft.com/office/drawing/2014/main" id="{44111700-FD35-47EF-A179-AB569AC64945}"/>
                    </a:ext>
                  </a:extLst>
                </p14:cNvPr>
                <p14:cNvContentPartPr/>
                <p14:nvPr/>
              </p14:nvContentPartPr>
              <p14:xfrm>
                <a:off x="3303802" y="163832"/>
                <a:ext cx="144720" cy="101880"/>
              </p14:xfrm>
            </p:contentPart>
          </mc:Choice>
          <mc:Fallback xmlns="">
            <p:pic>
              <p:nvPicPr>
                <p:cNvPr id="38982" name="Freihand 38981">
                  <a:extLst>
                    <a:ext uri="{FF2B5EF4-FFF2-40B4-BE49-F238E27FC236}">
                      <a16:creationId xmlns:a16="http://schemas.microsoft.com/office/drawing/2014/main" id="{44111700-FD35-47EF-A179-AB569AC64945}"/>
                    </a:ext>
                  </a:extLst>
                </p:cNvPr>
                <p:cNvPicPr/>
                <p:nvPr/>
              </p:nvPicPr>
              <p:blipFill>
                <a:blip r:embed="rId218"/>
                <a:stretch>
                  <a:fillRect/>
                </a:stretch>
              </p:blipFill>
              <p:spPr>
                <a:xfrm>
                  <a:off x="3299482" y="159512"/>
                  <a:ext cx="153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8989" name="Freihand 38988">
                  <a:extLst>
                    <a:ext uri="{FF2B5EF4-FFF2-40B4-BE49-F238E27FC236}">
                      <a16:creationId xmlns:a16="http://schemas.microsoft.com/office/drawing/2014/main" id="{263DDD7E-4C3D-4A6D-933D-B97449CBB342}"/>
                    </a:ext>
                  </a:extLst>
                </p14:cNvPr>
                <p14:cNvContentPartPr/>
                <p14:nvPr/>
              </p14:nvContentPartPr>
              <p14:xfrm>
                <a:off x="3170962" y="504752"/>
                <a:ext cx="17640" cy="141840"/>
              </p14:xfrm>
            </p:contentPart>
          </mc:Choice>
          <mc:Fallback xmlns="">
            <p:pic>
              <p:nvPicPr>
                <p:cNvPr id="38989" name="Freihand 38988">
                  <a:extLst>
                    <a:ext uri="{FF2B5EF4-FFF2-40B4-BE49-F238E27FC236}">
                      <a16:creationId xmlns:a16="http://schemas.microsoft.com/office/drawing/2014/main" id="{263DDD7E-4C3D-4A6D-933D-B97449CBB342}"/>
                    </a:ext>
                  </a:extLst>
                </p:cNvPr>
                <p:cNvPicPr/>
                <p:nvPr/>
              </p:nvPicPr>
              <p:blipFill>
                <a:blip r:embed="rId220"/>
                <a:stretch>
                  <a:fillRect/>
                </a:stretch>
              </p:blipFill>
              <p:spPr>
                <a:xfrm>
                  <a:off x="3166642" y="500432"/>
                  <a:ext cx="26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8990" name="Freihand 38989">
                  <a:extLst>
                    <a:ext uri="{FF2B5EF4-FFF2-40B4-BE49-F238E27FC236}">
                      <a16:creationId xmlns:a16="http://schemas.microsoft.com/office/drawing/2014/main" id="{4C9B9430-8D7A-4289-AE74-97AF37543120}"/>
                    </a:ext>
                  </a:extLst>
                </p14:cNvPr>
                <p14:cNvContentPartPr/>
                <p14:nvPr/>
              </p14:nvContentPartPr>
              <p14:xfrm>
                <a:off x="3131002" y="520592"/>
                <a:ext cx="155880" cy="45720"/>
              </p14:xfrm>
            </p:contentPart>
          </mc:Choice>
          <mc:Fallback xmlns="">
            <p:pic>
              <p:nvPicPr>
                <p:cNvPr id="38990" name="Freihand 38989">
                  <a:extLst>
                    <a:ext uri="{FF2B5EF4-FFF2-40B4-BE49-F238E27FC236}">
                      <a16:creationId xmlns:a16="http://schemas.microsoft.com/office/drawing/2014/main" id="{4C9B9430-8D7A-4289-AE74-97AF37543120}"/>
                    </a:ext>
                  </a:extLst>
                </p:cNvPr>
                <p:cNvPicPr/>
                <p:nvPr/>
              </p:nvPicPr>
              <p:blipFill>
                <a:blip r:embed="rId222"/>
                <a:stretch>
                  <a:fillRect/>
                </a:stretch>
              </p:blipFill>
              <p:spPr>
                <a:xfrm>
                  <a:off x="3126682" y="516272"/>
                  <a:ext cx="164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8991" name="Freihand 38990">
                  <a:extLst>
                    <a:ext uri="{FF2B5EF4-FFF2-40B4-BE49-F238E27FC236}">
                      <a16:creationId xmlns:a16="http://schemas.microsoft.com/office/drawing/2014/main" id="{F12093AA-67E7-4253-BA0C-F4D8FBD3914F}"/>
                    </a:ext>
                  </a:extLst>
                </p14:cNvPr>
                <p14:cNvContentPartPr/>
                <p14:nvPr/>
              </p14:nvContentPartPr>
              <p14:xfrm>
                <a:off x="3352762" y="416552"/>
                <a:ext cx="85680" cy="195480"/>
              </p14:xfrm>
            </p:contentPart>
          </mc:Choice>
          <mc:Fallback xmlns="">
            <p:pic>
              <p:nvPicPr>
                <p:cNvPr id="38991" name="Freihand 38990">
                  <a:extLst>
                    <a:ext uri="{FF2B5EF4-FFF2-40B4-BE49-F238E27FC236}">
                      <a16:creationId xmlns:a16="http://schemas.microsoft.com/office/drawing/2014/main" id="{F12093AA-67E7-4253-BA0C-F4D8FBD3914F}"/>
                    </a:ext>
                  </a:extLst>
                </p:cNvPr>
                <p:cNvPicPr/>
                <p:nvPr/>
              </p:nvPicPr>
              <p:blipFill>
                <a:blip r:embed="rId224"/>
                <a:stretch>
                  <a:fillRect/>
                </a:stretch>
              </p:blipFill>
              <p:spPr>
                <a:xfrm>
                  <a:off x="3348442" y="412232"/>
                  <a:ext cx="943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8995" name="Freihand 38994">
                  <a:extLst>
                    <a:ext uri="{FF2B5EF4-FFF2-40B4-BE49-F238E27FC236}">
                      <a16:creationId xmlns:a16="http://schemas.microsoft.com/office/drawing/2014/main" id="{9B841ABA-0358-4B36-854F-C1DF28B78AB6}"/>
                    </a:ext>
                  </a:extLst>
                </p14:cNvPr>
                <p14:cNvContentPartPr/>
                <p14:nvPr/>
              </p14:nvContentPartPr>
              <p14:xfrm>
                <a:off x="3576322" y="415832"/>
                <a:ext cx="30600" cy="192600"/>
              </p14:xfrm>
            </p:contentPart>
          </mc:Choice>
          <mc:Fallback xmlns="">
            <p:pic>
              <p:nvPicPr>
                <p:cNvPr id="38995" name="Freihand 38994">
                  <a:extLst>
                    <a:ext uri="{FF2B5EF4-FFF2-40B4-BE49-F238E27FC236}">
                      <a16:creationId xmlns:a16="http://schemas.microsoft.com/office/drawing/2014/main" id="{9B841ABA-0358-4B36-854F-C1DF28B78AB6}"/>
                    </a:ext>
                  </a:extLst>
                </p:cNvPr>
                <p:cNvPicPr/>
                <p:nvPr/>
              </p:nvPicPr>
              <p:blipFill>
                <a:blip r:embed="rId226"/>
                <a:stretch>
                  <a:fillRect/>
                </a:stretch>
              </p:blipFill>
              <p:spPr>
                <a:xfrm>
                  <a:off x="3572002" y="411512"/>
                  <a:ext cx="39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8996" name="Freihand 38995">
                  <a:extLst>
                    <a:ext uri="{FF2B5EF4-FFF2-40B4-BE49-F238E27FC236}">
                      <a16:creationId xmlns:a16="http://schemas.microsoft.com/office/drawing/2014/main" id="{D93853F5-1AB2-4646-84F1-DA4D181D47C4}"/>
                    </a:ext>
                  </a:extLst>
                </p14:cNvPr>
                <p14:cNvContentPartPr/>
                <p14:nvPr/>
              </p14:nvContentPartPr>
              <p14:xfrm>
                <a:off x="3499282" y="476672"/>
                <a:ext cx="156600" cy="63720"/>
              </p14:xfrm>
            </p:contentPart>
          </mc:Choice>
          <mc:Fallback xmlns="">
            <p:pic>
              <p:nvPicPr>
                <p:cNvPr id="38996" name="Freihand 38995">
                  <a:extLst>
                    <a:ext uri="{FF2B5EF4-FFF2-40B4-BE49-F238E27FC236}">
                      <a16:creationId xmlns:a16="http://schemas.microsoft.com/office/drawing/2014/main" id="{D93853F5-1AB2-4646-84F1-DA4D181D47C4}"/>
                    </a:ext>
                  </a:extLst>
                </p:cNvPr>
                <p:cNvPicPr/>
                <p:nvPr/>
              </p:nvPicPr>
              <p:blipFill>
                <a:blip r:embed="rId228"/>
                <a:stretch>
                  <a:fillRect/>
                </a:stretch>
              </p:blipFill>
              <p:spPr>
                <a:xfrm>
                  <a:off x="3494962" y="472352"/>
                  <a:ext cx="165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8997" name="Freihand 38996">
                  <a:extLst>
                    <a:ext uri="{FF2B5EF4-FFF2-40B4-BE49-F238E27FC236}">
                      <a16:creationId xmlns:a16="http://schemas.microsoft.com/office/drawing/2014/main" id="{FA54C5CF-B540-41A7-93AA-D6B01E945835}"/>
                    </a:ext>
                  </a:extLst>
                </p14:cNvPr>
                <p14:cNvContentPartPr/>
                <p14:nvPr/>
              </p14:nvContentPartPr>
              <p14:xfrm>
                <a:off x="3706282" y="366512"/>
                <a:ext cx="215640" cy="209520"/>
              </p14:xfrm>
            </p:contentPart>
          </mc:Choice>
          <mc:Fallback xmlns="">
            <p:pic>
              <p:nvPicPr>
                <p:cNvPr id="38997" name="Freihand 38996">
                  <a:extLst>
                    <a:ext uri="{FF2B5EF4-FFF2-40B4-BE49-F238E27FC236}">
                      <a16:creationId xmlns:a16="http://schemas.microsoft.com/office/drawing/2014/main" id="{FA54C5CF-B540-41A7-93AA-D6B01E945835}"/>
                    </a:ext>
                  </a:extLst>
                </p:cNvPr>
                <p:cNvPicPr/>
                <p:nvPr/>
              </p:nvPicPr>
              <p:blipFill>
                <a:blip r:embed="rId230"/>
                <a:stretch>
                  <a:fillRect/>
                </a:stretch>
              </p:blipFill>
              <p:spPr>
                <a:xfrm>
                  <a:off x="3701962" y="362192"/>
                  <a:ext cx="2242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8974" name="Freihand 38973">
                  <a:extLst>
                    <a:ext uri="{FF2B5EF4-FFF2-40B4-BE49-F238E27FC236}">
                      <a16:creationId xmlns:a16="http://schemas.microsoft.com/office/drawing/2014/main" id="{516B1DEB-004B-4247-8A74-6909046B760D}"/>
                    </a:ext>
                  </a:extLst>
                </p14:cNvPr>
                <p14:cNvContentPartPr/>
                <p14:nvPr/>
              </p14:nvContentPartPr>
              <p14:xfrm>
                <a:off x="1536922" y="605552"/>
                <a:ext cx="275400" cy="217440"/>
              </p14:xfrm>
            </p:contentPart>
          </mc:Choice>
          <mc:Fallback xmlns="">
            <p:pic>
              <p:nvPicPr>
                <p:cNvPr id="38974" name="Freihand 38973">
                  <a:extLst>
                    <a:ext uri="{FF2B5EF4-FFF2-40B4-BE49-F238E27FC236}">
                      <a16:creationId xmlns:a16="http://schemas.microsoft.com/office/drawing/2014/main" id="{516B1DEB-004B-4247-8A74-6909046B760D}"/>
                    </a:ext>
                  </a:extLst>
                </p:cNvPr>
                <p:cNvPicPr/>
                <p:nvPr/>
              </p:nvPicPr>
              <p:blipFill>
                <a:blip r:embed="rId232"/>
                <a:stretch>
                  <a:fillRect/>
                </a:stretch>
              </p:blipFill>
              <p:spPr>
                <a:xfrm>
                  <a:off x="1532602" y="601232"/>
                  <a:ext cx="2840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8978" name="Freihand 38977">
                  <a:extLst>
                    <a:ext uri="{FF2B5EF4-FFF2-40B4-BE49-F238E27FC236}">
                      <a16:creationId xmlns:a16="http://schemas.microsoft.com/office/drawing/2014/main" id="{61AAECAE-3016-4CDD-88E2-6FC24B66CC9D}"/>
                    </a:ext>
                  </a:extLst>
                </p14:cNvPr>
                <p14:cNvContentPartPr/>
                <p14:nvPr/>
              </p14:nvContentPartPr>
              <p14:xfrm>
                <a:off x="1388962" y="331952"/>
                <a:ext cx="403560" cy="155520"/>
              </p14:xfrm>
            </p:contentPart>
          </mc:Choice>
          <mc:Fallback xmlns="">
            <p:pic>
              <p:nvPicPr>
                <p:cNvPr id="38978" name="Freihand 38977">
                  <a:extLst>
                    <a:ext uri="{FF2B5EF4-FFF2-40B4-BE49-F238E27FC236}">
                      <a16:creationId xmlns:a16="http://schemas.microsoft.com/office/drawing/2014/main" id="{61AAECAE-3016-4CDD-88E2-6FC24B66CC9D}"/>
                    </a:ext>
                  </a:extLst>
                </p:cNvPr>
                <p:cNvPicPr/>
                <p:nvPr/>
              </p:nvPicPr>
              <p:blipFill>
                <a:blip r:embed="rId234"/>
                <a:stretch>
                  <a:fillRect/>
                </a:stretch>
              </p:blipFill>
              <p:spPr>
                <a:xfrm>
                  <a:off x="1384642" y="327632"/>
                  <a:ext cx="412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8979" name="Freihand 38978">
                  <a:extLst>
                    <a:ext uri="{FF2B5EF4-FFF2-40B4-BE49-F238E27FC236}">
                      <a16:creationId xmlns:a16="http://schemas.microsoft.com/office/drawing/2014/main" id="{51412B71-C81D-4CD2-9535-48929D82C9B8}"/>
                    </a:ext>
                  </a:extLst>
                </p14:cNvPr>
                <p14:cNvContentPartPr/>
                <p14:nvPr/>
              </p14:nvContentPartPr>
              <p14:xfrm>
                <a:off x="1707922" y="228992"/>
                <a:ext cx="360" cy="360"/>
              </p14:xfrm>
            </p:contentPart>
          </mc:Choice>
          <mc:Fallback xmlns="">
            <p:pic>
              <p:nvPicPr>
                <p:cNvPr id="38979" name="Freihand 38978">
                  <a:extLst>
                    <a:ext uri="{FF2B5EF4-FFF2-40B4-BE49-F238E27FC236}">
                      <a16:creationId xmlns:a16="http://schemas.microsoft.com/office/drawing/2014/main" id="{51412B71-C81D-4CD2-9535-48929D82C9B8}"/>
                    </a:ext>
                  </a:extLst>
                </p:cNvPr>
                <p:cNvPicPr/>
                <p:nvPr/>
              </p:nvPicPr>
              <p:blipFill>
                <a:blip r:embed="rId7"/>
                <a:stretch>
                  <a:fillRect/>
                </a:stretch>
              </p:blipFill>
              <p:spPr>
                <a:xfrm>
                  <a:off x="1703602" y="224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9000" name="Freihand 38999">
                  <a:extLst>
                    <a:ext uri="{FF2B5EF4-FFF2-40B4-BE49-F238E27FC236}">
                      <a16:creationId xmlns:a16="http://schemas.microsoft.com/office/drawing/2014/main" id="{0BAAC40B-F32F-461A-BB32-27D52DDD579B}"/>
                    </a:ext>
                  </a:extLst>
                </p14:cNvPr>
                <p14:cNvContentPartPr/>
                <p14:nvPr/>
              </p14:nvContentPartPr>
              <p14:xfrm>
                <a:off x="1796482" y="633272"/>
                <a:ext cx="19080" cy="107280"/>
              </p14:xfrm>
            </p:contentPart>
          </mc:Choice>
          <mc:Fallback xmlns="">
            <p:pic>
              <p:nvPicPr>
                <p:cNvPr id="39000" name="Freihand 38999">
                  <a:extLst>
                    <a:ext uri="{FF2B5EF4-FFF2-40B4-BE49-F238E27FC236}">
                      <a16:creationId xmlns:a16="http://schemas.microsoft.com/office/drawing/2014/main" id="{0BAAC40B-F32F-461A-BB32-27D52DDD579B}"/>
                    </a:ext>
                  </a:extLst>
                </p:cNvPr>
                <p:cNvPicPr/>
                <p:nvPr/>
              </p:nvPicPr>
              <p:blipFill>
                <a:blip r:embed="rId237"/>
                <a:stretch>
                  <a:fillRect/>
                </a:stretch>
              </p:blipFill>
              <p:spPr>
                <a:xfrm>
                  <a:off x="1792162" y="628952"/>
                  <a:ext cx="27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9001" name="Freihand 39000">
                  <a:extLst>
                    <a:ext uri="{FF2B5EF4-FFF2-40B4-BE49-F238E27FC236}">
                      <a16:creationId xmlns:a16="http://schemas.microsoft.com/office/drawing/2014/main" id="{CC9AEC9D-2F8C-4000-A8E3-8E9EB88CB3C8}"/>
                    </a:ext>
                  </a:extLst>
                </p14:cNvPr>
                <p14:cNvContentPartPr/>
                <p14:nvPr/>
              </p14:nvContentPartPr>
              <p14:xfrm>
                <a:off x="1719442" y="664592"/>
                <a:ext cx="143640" cy="38160"/>
              </p14:xfrm>
            </p:contentPart>
          </mc:Choice>
          <mc:Fallback xmlns="">
            <p:pic>
              <p:nvPicPr>
                <p:cNvPr id="39001" name="Freihand 39000">
                  <a:extLst>
                    <a:ext uri="{FF2B5EF4-FFF2-40B4-BE49-F238E27FC236}">
                      <a16:creationId xmlns:a16="http://schemas.microsoft.com/office/drawing/2014/main" id="{CC9AEC9D-2F8C-4000-A8E3-8E9EB88CB3C8}"/>
                    </a:ext>
                  </a:extLst>
                </p:cNvPr>
                <p:cNvPicPr/>
                <p:nvPr/>
              </p:nvPicPr>
              <p:blipFill>
                <a:blip r:embed="rId239"/>
                <a:stretch>
                  <a:fillRect/>
                </a:stretch>
              </p:blipFill>
              <p:spPr>
                <a:xfrm>
                  <a:off x="1715122" y="660272"/>
                  <a:ext cx="152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9002" name="Freihand 39001">
                  <a:extLst>
                    <a:ext uri="{FF2B5EF4-FFF2-40B4-BE49-F238E27FC236}">
                      <a16:creationId xmlns:a16="http://schemas.microsoft.com/office/drawing/2014/main" id="{F0122305-42C4-4F69-A2E5-8F62C08F8835}"/>
                    </a:ext>
                  </a:extLst>
                </p14:cNvPr>
                <p14:cNvContentPartPr/>
                <p14:nvPr/>
              </p14:nvContentPartPr>
              <p14:xfrm>
                <a:off x="1887202" y="567392"/>
                <a:ext cx="115920" cy="170640"/>
              </p14:xfrm>
            </p:contentPart>
          </mc:Choice>
          <mc:Fallback xmlns="">
            <p:pic>
              <p:nvPicPr>
                <p:cNvPr id="39002" name="Freihand 39001">
                  <a:extLst>
                    <a:ext uri="{FF2B5EF4-FFF2-40B4-BE49-F238E27FC236}">
                      <a16:creationId xmlns:a16="http://schemas.microsoft.com/office/drawing/2014/main" id="{F0122305-42C4-4F69-A2E5-8F62C08F8835}"/>
                    </a:ext>
                  </a:extLst>
                </p:cNvPr>
                <p:cNvPicPr/>
                <p:nvPr/>
              </p:nvPicPr>
              <p:blipFill>
                <a:blip r:embed="rId241"/>
                <a:stretch>
                  <a:fillRect/>
                </a:stretch>
              </p:blipFill>
              <p:spPr>
                <a:xfrm>
                  <a:off x="1882882" y="563072"/>
                  <a:ext cx="1245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9009" name="Freihand 39008">
                  <a:extLst>
                    <a:ext uri="{FF2B5EF4-FFF2-40B4-BE49-F238E27FC236}">
                      <a16:creationId xmlns:a16="http://schemas.microsoft.com/office/drawing/2014/main" id="{5AED1B5D-1D3D-4E16-AABC-06EB1E6450DF}"/>
                    </a:ext>
                  </a:extLst>
                </p14:cNvPr>
                <p14:cNvContentPartPr/>
                <p14:nvPr/>
              </p14:nvContentPartPr>
              <p14:xfrm>
                <a:off x="2177722" y="545072"/>
                <a:ext cx="40320" cy="168120"/>
              </p14:xfrm>
            </p:contentPart>
          </mc:Choice>
          <mc:Fallback xmlns="">
            <p:pic>
              <p:nvPicPr>
                <p:cNvPr id="39009" name="Freihand 39008">
                  <a:extLst>
                    <a:ext uri="{FF2B5EF4-FFF2-40B4-BE49-F238E27FC236}">
                      <a16:creationId xmlns:a16="http://schemas.microsoft.com/office/drawing/2014/main" id="{5AED1B5D-1D3D-4E16-AABC-06EB1E6450DF}"/>
                    </a:ext>
                  </a:extLst>
                </p:cNvPr>
                <p:cNvPicPr/>
                <p:nvPr/>
              </p:nvPicPr>
              <p:blipFill>
                <a:blip r:embed="rId243"/>
                <a:stretch>
                  <a:fillRect/>
                </a:stretch>
              </p:blipFill>
              <p:spPr>
                <a:xfrm>
                  <a:off x="2173402" y="540752"/>
                  <a:ext cx="48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9010" name="Freihand 39009">
                  <a:extLst>
                    <a:ext uri="{FF2B5EF4-FFF2-40B4-BE49-F238E27FC236}">
                      <a16:creationId xmlns:a16="http://schemas.microsoft.com/office/drawing/2014/main" id="{D21CAFA9-2FAF-4295-8241-25C614953EB6}"/>
                    </a:ext>
                  </a:extLst>
                </p14:cNvPr>
                <p14:cNvContentPartPr/>
                <p14:nvPr/>
              </p14:nvContentPartPr>
              <p14:xfrm>
                <a:off x="2114002" y="604832"/>
                <a:ext cx="109080" cy="52200"/>
              </p14:xfrm>
            </p:contentPart>
          </mc:Choice>
          <mc:Fallback xmlns="">
            <p:pic>
              <p:nvPicPr>
                <p:cNvPr id="39010" name="Freihand 39009">
                  <a:extLst>
                    <a:ext uri="{FF2B5EF4-FFF2-40B4-BE49-F238E27FC236}">
                      <a16:creationId xmlns:a16="http://schemas.microsoft.com/office/drawing/2014/main" id="{D21CAFA9-2FAF-4295-8241-25C614953EB6}"/>
                    </a:ext>
                  </a:extLst>
                </p:cNvPr>
                <p:cNvPicPr/>
                <p:nvPr/>
              </p:nvPicPr>
              <p:blipFill>
                <a:blip r:embed="rId245"/>
                <a:stretch>
                  <a:fillRect/>
                </a:stretch>
              </p:blipFill>
              <p:spPr>
                <a:xfrm>
                  <a:off x="2109682" y="600512"/>
                  <a:ext cx="117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9011" name="Freihand 39010">
                  <a:extLst>
                    <a:ext uri="{FF2B5EF4-FFF2-40B4-BE49-F238E27FC236}">
                      <a16:creationId xmlns:a16="http://schemas.microsoft.com/office/drawing/2014/main" id="{9324E602-3901-40C0-B44F-875F628246F9}"/>
                    </a:ext>
                  </a:extLst>
                </p14:cNvPr>
                <p14:cNvContentPartPr/>
                <p14:nvPr/>
              </p14:nvContentPartPr>
              <p14:xfrm>
                <a:off x="2319922" y="532472"/>
                <a:ext cx="97200" cy="137520"/>
              </p14:xfrm>
            </p:contentPart>
          </mc:Choice>
          <mc:Fallback xmlns="">
            <p:pic>
              <p:nvPicPr>
                <p:cNvPr id="39011" name="Freihand 39010">
                  <a:extLst>
                    <a:ext uri="{FF2B5EF4-FFF2-40B4-BE49-F238E27FC236}">
                      <a16:creationId xmlns:a16="http://schemas.microsoft.com/office/drawing/2014/main" id="{9324E602-3901-40C0-B44F-875F628246F9}"/>
                    </a:ext>
                  </a:extLst>
                </p:cNvPr>
                <p:cNvPicPr/>
                <p:nvPr/>
              </p:nvPicPr>
              <p:blipFill>
                <a:blip r:embed="rId247"/>
                <a:stretch>
                  <a:fillRect/>
                </a:stretch>
              </p:blipFill>
              <p:spPr>
                <a:xfrm>
                  <a:off x="2315602" y="528152"/>
                  <a:ext cx="105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9012" name="Freihand 39011">
                  <a:extLst>
                    <a:ext uri="{FF2B5EF4-FFF2-40B4-BE49-F238E27FC236}">
                      <a16:creationId xmlns:a16="http://schemas.microsoft.com/office/drawing/2014/main" id="{621DE05C-A4F7-486F-AA81-78D94C45FB07}"/>
                    </a:ext>
                  </a:extLst>
                </p14:cNvPr>
                <p14:cNvContentPartPr/>
                <p14:nvPr/>
              </p14:nvContentPartPr>
              <p14:xfrm>
                <a:off x="2069002" y="803912"/>
                <a:ext cx="294120" cy="184320"/>
              </p14:xfrm>
            </p:contentPart>
          </mc:Choice>
          <mc:Fallback xmlns="">
            <p:pic>
              <p:nvPicPr>
                <p:cNvPr id="39012" name="Freihand 39011">
                  <a:extLst>
                    <a:ext uri="{FF2B5EF4-FFF2-40B4-BE49-F238E27FC236}">
                      <a16:creationId xmlns:a16="http://schemas.microsoft.com/office/drawing/2014/main" id="{621DE05C-A4F7-486F-AA81-78D94C45FB07}"/>
                    </a:ext>
                  </a:extLst>
                </p:cNvPr>
                <p:cNvPicPr/>
                <p:nvPr/>
              </p:nvPicPr>
              <p:blipFill>
                <a:blip r:embed="rId249"/>
                <a:stretch>
                  <a:fillRect/>
                </a:stretch>
              </p:blipFill>
              <p:spPr>
                <a:xfrm>
                  <a:off x="2064682" y="799592"/>
                  <a:ext cx="3027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9013" name="Freihand 39012">
                  <a:extLst>
                    <a:ext uri="{FF2B5EF4-FFF2-40B4-BE49-F238E27FC236}">
                      <a16:creationId xmlns:a16="http://schemas.microsoft.com/office/drawing/2014/main" id="{CEECA7CF-56CA-4DCC-8559-0F8A9A4DB5F4}"/>
                    </a:ext>
                  </a:extLst>
                </p14:cNvPr>
                <p14:cNvContentPartPr/>
                <p14:nvPr/>
              </p14:nvContentPartPr>
              <p14:xfrm>
                <a:off x="3178882" y="716072"/>
                <a:ext cx="251280" cy="118800"/>
              </p14:xfrm>
            </p:contentPart>
          </mc:Choice>
          <mc:Fallback xmlns="">
            <p:pic>
              <p:nvPicPr>
                <p:cNvPr id="39013" name="Freihand 39012">
                  <a:extLst>
                    <a:ext uri="{FF2B5EF4-FFF2-40B4-BE49-F238E27FC236}">
                      <a16:creationId xmlns:a16="http://schemas.microsoft.com/office/drawing/2014/main" id="{CEECA7CF-56CA-4DCC-8559-0F8A9A4DB5F4}"/>
                    </a:ext>
                  </a:extLst>
                </p:cNvPr>
                <p:cNvPicPr/>
                <p:nvPr/>
              </p:nvPicPr>
              <p:blipFill>
                <a:blip r:embed="rId251"/>
                <a:stretch>
                  <a:fillRect/>
                </a:stretch>
              </p:blipFill>
              <p:spPr>
                <a:xfrm>
                  <a:off x="3174562" y="711752"/>
                  <a:ext cx="259920" cy="12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2">
            <p14:nvContentPartPr>
              <p14:cNvPr id="39015" name="Freihand 39014">
                <a:extLst>
                  <a:ext uri="{FF2B5EF4-FFF2-40B4-BE49-F238E27FC236}">
                    <a16:creationId xmlns:a16="http://schemas.microsoft.com/office/drawing/2014/main" id="{8C1EB48D-0E89-432D-B24F-C666BBA7E4C0}"/>
                  </a:ext>
                </a:extLst>
              </p14:cNvPr>
              <p14:cNvContentPartPr/>
              <p14:nvPr/>
            </p14:nvContentPartPr>
            <p14:xfrm>
              <a:off x="4158442" y="4291232"/>
              <a:ext cx="2219040" cy="1729800"/>
            </p14:xfrm>
          </p:contentPart>
        </mc:Choice>
        <mc:Fallback xmlns="">
          <p:pic>
            <p:nvPicPr>
              <p:cNvPr id="39015" name="Freihand 39014">
                <a:extLst>
                  <a:ext uri="{FF2B5EF4-FFF2-40B4-BE49-F238E27FC236}">
                    <a16:creationId xmlns:a16="http://schemas.microsoft.com/office/drawing/2014/main" id="{8C1EB48D-0E89-432D-B24F-C666BBA7E4C0}"/>
                  </a:ext>
                </a:extLst>
              </p:cNvPr>
              <p:cNvPicPr/>
              <p:nvPr/>
            </p:nvPicPr>
            <p:blipFill>
              <a:blip r:embed="rId253"/>
              <a:stretch>
                <a:fillRect/>
              </a:stretch>
            </p:blipFill>
            <p:spPr>
              <a:xfrm>
                <a:off x="4154122" y="4286912"/>
                <a:ext cx="2227680" cy="1738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9016" name="Freihand 39015">
                <a:extLst>
                  <a:ext uri="{FF2B5EF4-FFF2-40B4-BE49-F238E27FC236}">
                    <a16:creationId xmlns:a16="http://schemas.microsoft.com/office/drawing/2014/main" id="{206A7AF5-BCEB-4EEE-8FFB-BA4AA82DFF8A}"/>
                  </a:ext>
                </a:extLst>
              </p14:cNvPr>
              <p14:cNvContentPartPr/>
              <p14:nvPr/>
            </p14:nvContentPartPr>
            <p14:xfrm>
              <a:off x="3090322" y="5819072"/>
              <a:ext cx="345600" cy="105480"/>
            </p14:xfrm>
          </p:contentPart>
        </mc:Choice>
        <mc:Fallback xmlns="">
          <p:pic>
            <p:nvPicPr>
              <p:cNvPr id="39016" name="Freihand 39015">
                <a:extLst>
                  <a:ext uri="{FF2B5EF4-FFF2-40B4-BE49-F238E27FC236}">
                    <a16:creationId xmlns:a16="http://schemas.microsoft.com/office/drawing/2014/main" id="{206A7AF5-BCEB-4EEE-8FFB-BA4AA82DFF8A}"/>
                  </a:ext>
                </a:extLst>
              </p:cNvPr>
              <p:cNvPicPr/>
              <p:nvPr/>
            </p:nvPicPr>
            <p:blipFill>
              <a:blip r:embed="rId255"/>
              <a:stretch>
                <a:fillRect/>
              </a:stretch>
            </p:blipFill>
            <p:spPr>
              <a:xfrm>
                <a:off x="3086002" y="5814752"/>
                <a:ext cx="354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9017" name="Freihand 39016">
                <a:extLst>
                  <a:ext uri="{FF2B5EF4-FFF2-40B4-BE49-F238E27FC236}">
                    <a16:creationId xmlns:a16="http://schemas.microsoft.com/office/drawing/2014/main" id="{6DCABAA3-4FE7-4C97-BCA8-BDB9DFAE7261}"/>
                  </a:ext>
                </a:extLst>
              </p14:cNvPr>
              <p14:cNvContentPartPr/>
              <p14:nvPr/>
            </p14:nvContentPartPr>
            <p14:xfrm>
              <a:off x="3976282" y="4437032"/>
              <a:ext cx="366120" cy="142920"/>
            </p14:xfrm>
          </p:contentPart>
        </mc:Choice>
        <mc:Fallback xmlns="">
          <p:pic>
            <p:nvPicPr>
              <p:cNvPr id="39017" name="Freihand 39016">
                <a:extLst>
                  <a:ext uri="{FF2B5EF4-FFF2-40B4-BE49-F238E27FC236}">
                    <a16:creationId xmlns:a16="http://schemas.microsoft.com/office/drawing/2014/main" id="{6DCABAA3-4FE7-4C97-BCA8-BDB9DFAE7261}"/>
                  </a:ext>
                </a:extLst>
              </p:cNvPr>
              <p:cNvPicPr/>
              <p:nvPr/>
            </p:nvPicPr>
            <p:blipFill>
              <a:blip r:embed="rId257"/>
              <a:stretch>
                <a:fillRect/>
              </a:stretch>
            </p:blipFill>
            <p:spPr>
              <a:xfrm>
                <a:off x="3971962" y="4432712"/>
                <a:ext cx="374760" cy="151560"/>
              </a:xfrm>
              <a:prstGeom prst="rect">
                <a:avLst/>
              </a:prstGeom>
            </p:spPr>
          </p:pic>
        </mc:Fallback>
      </mc:AlternateContent>
      <p:grpSp>
        <p:nvGrpSpPr>
          <p:cNvPr id="39026" name="Gruppieren 39025">
            <a:extLst>
              <a:ext uri="{FF2B5EF4-FFF2-40B4-BE49-F238E27FC236}">
                <a16:creationId xmlns:a16="http://schemas.microsoft.com/office/drawing/2014/main" id="{285D7B17-BF81-4F98-8AF4-1C5EE67E9FB4}"/>
              </a:ext>
            </a:extLst>
          </p:cNvPr>
          <p:cNvGrpSpPr/>
          <p:nvPr/>
        </p:nvGrpSpPr>
        <p:grpSpPr>
          <a:xfrm>
            <a:off x="5456242" y="6428192"/>
            <a:ext cx="250560" cy="87120"/>
            <a:chOff x="5456242" y="6428192"/>
            <a:chExt cx="250560" cy="87120"/>
          </a:xfrm>
        </p:grpSpPr>
        <mc:AlternateContent xmlns:mc="http://schemas.openxmlformats.org/markup-compatibility/2006" xmlns:p14="http://schemas.microsoft.com/office/powerpoint/2010/main">
          <mc:Choice Requires="p14">
            <p:contentPart p14:bwMode="auto" r:id="rId258">
              <p14:nvContentPartPr>
                <p14:cNvPr id="39023" name="Freihand 39022">
                  <a:extLst>
                    <a:ext uri="{FF2B5EF4-FFF2-40B4-BE49-F238E27FC236}">
                      <a16:creationId xmlns:a16="http://schemas.microsoft.com/office/drawing/2014/main" id="{2EBDE03C-F89E-4FDC-B766-9665D1334589}"/>
                    </a:ext>
                  </a:extLst>
                </p14:cNvPr>
                <p14:cNvContentPartPr/>
                <p14:nvPr/>
              </p14:nvContentPartPr>
              <p14:xfrm>
                <a:off x="5456242" y="6428192"/>
                <a:ext cx="225360" cy="7200"/>
              </p14:xfrm>
            </p:contentPart>
          </mc:Choice>
          <mc:Fallback xmlns="">
            <p:pic>
              <p:nvPicPr>
                <p:cNvPr id="39023" name="Freihand 39022">
                  <a:extLst>
                    <a:ext uri="{FF2B5EF4-FFF2-40B4-BE49-F238E27FC236}">
                      <a16:creationId xmlns:a16="http://schemas.microsoft.com/office/drawing/2014/main" id="{2EBDE03C-F89E-4FDC-B766-9665D1334589}"/>
                    </a:ext>
                  </a:extLst>
                </p:cNvPr>
                <p:cNvPicPr/>
                <p:nvPr/>
              </p:nvPicPr>
              <p:blipFill>
                <a:blip r:embed="rId259"/>
                <a:stretch>
                  <a:fillRect/>
                </a:stretch>
              </p:blipFill>
              <p:spPr>
                <a:xfrm>
                  <a:off x="5451922" y="6423872"/>
                  <a:ext cx="2340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9024" name="Freihand 39023">
                  <a:extLst>
                    <a:ext uri="{FF2B5EF4-FFF2-40B4-BE49-F238E27FC236}">
                      <a16:creationId xmlns:a16="http://schemas.microsoft.com/office/drawing/2014/main" id="{0EB22C7F-F6C8-45C1-9ACC-D10818F256C0}"/>
                    </a:ext>
                  </a:extLst>
                </p14:cNvPr>
                <p14:cNvContentPartPr/>
                <p14:nvPr/>
              </p14:nvContentPartPr>
              <p14:xfrm>
                <a:off x="5507362" y="6462032"/>
                <a:ext cx="199440" cy="53280"/>
              </p14:xfrm>
            </p:contentPart>
          </mc:Choice>
          <mc:Fallback xmlns="">
            <p:pic>
              <p:nvPicPr>
                <p:cNvPr id="39024" name="Freihand 39023">
                  <a:extLst>
                    <a:ext uri="{FF2B5EF4-FFF2-40B4-BE49-F238E27FC236}">
                      <a16:creationId xmlns:a16="http://schemas.microsoft.com/office/drawing/2014/main" id="{0EB22C7F-F6C8-45C1-9ACC-D10818F256C0}"/>
                    </a:ext>
                  </a:extLst>
                </p:cNvPr>
                <p:cNvPicPr/>
                <p:nvPr/>
              </p:nvPicPr>
              <p:blipFill>
                <a:blip r:embed="rId261"/>
                <a:stretch>
                  <a:fillRect/>
                </a:stretch>
              </p:blipFill>
              <p:spPr>
                <a:xfrm>
                  <a:off x="5503042" y="6457712"/>
                  <a:ext cx="208080" cy="6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2">
            <p14:nvContentPartPr>
              <p14:cNvPr id="39025" name="Freihand 39024">
                <a:extLst>
                  <a:ext uri="{FF2B5EF4-FFF2-40B4-BE49-F238E27FC236}">
                    <a16:creationId xmlns:a16="http://schemas.microsoft.com/office/drawing/2014/main" id="{C8073946-8155-449A-9DFA-EC8C09B8624F}"/>
                  </a:ext>
                </a:extLst>
              </p14:cNvPr>
              <p14:cNvContentPartPr/>
              <p14:nvPr/>
            </p14:nvContentPartPr>
            <p14:xfrm>
              <a:off x="5503402" y="3351992"/>
              <a:ext cx="604800" cy="89280"/>
            </p14:xfrm>
          </p:contentPart>
        </mc:Choice>
        <mc:Fallback xmlns="">
          <p:pic>
            <p:nvPicPr>
              <p:cNvPr id="39025" name="Freihand 39024">
                <a:extLst>
                  <a:ext uri="{FF2B5EF4-FFF2-40B4-BE49-F238E27FC236}">
                    <a16:creationId xmlns:a16="http://schemas.microsoft.com/office/drawing/2014/main" id="{C8073946-8155-449A-9DFA-EC8C09B8624F}"/>
                  </a:ext>
                </a:extLst>
              </p:cNvPr>
              <p:cNvPicPr/>
              <p:nvPr/>
            </p:nvPicPr>
            <p:blipFill>
              <a:blip r:embed="rId263"/>
              <a:stretch>
                <a:fillRect/>
              </a:stretch>
            </p:blipFill>
            <p:spPr>
              <a:xfrm>
                <a:off x="5499082" y="3347672"/>
                <a:ext cx="613440" cy="97920"/>
              </a:xfrm>
              <a:prstGeom prst="rect">
                <a:avLst/>
              </a:prstGeom>
            </p:spPr>
          </p:pic>
        </mc:Fallback>
      </mc:AlternateContent>
      <p:grpSp>
        <p:nvGrpSpPr>
          <p:cNvPr id="39036" name="Gruppieren 39035">
            <a:extLst>
              <a:ext uri="{FF2B5EF4-FFF2-40B4-BE49-F238E27FC236}">
                <a16:creationId xmlns:a16="http://schemas.microsoft.com/office/drawing/2014/main" id="{D9E169DC-CDF8-40BF-BF67-2E7FAC615F3B}"/>
              </a:ext>
            </a:extLst>
          </p:cNvPr>
          <p:cNvGrpSpPr/>
          <p:nvPr/>
        </p:nvGrpSpPr>
        <p:grpSpPr>
          <a:xfrm>
            <a:off x="6025402" y="6035432"/>
            <a:ext cx="643680" cy="199080"/>
            <a:chOff x="6025402" y="6035432"/>
            <a:chExt cx="643680" cy="199080"/>
          </a:xfrm>
        </p:grpSpPr>
        <mc:AlternateContent xmlns:mc="http://schemas.openxmlformats.org/markup-compatibility/2006" xmlns:p14="http://schemas.microsoft.com/office/powerpoint/2010/main">
          <mc:Choice Requires="p14">
            <p:contentPart p14:bwMode="auto" r:id="rId264">
              <p14:nvContentPartPr>
                <p14:cNvPr id="39028" name="Freihand 39027">
                  <a:extLst>
                    <a:ext uri="{FF2B5EF4-FFF2-40B4-BE49-F238E27FC236}">
                      <a16:creationId xmlns:a16="http://schemas.microsoft.com/office/drawing/2014/main" id="{32B5DE9E-8185-4C87-B1B3-64F200159692}"/>
                    </a:ext>
                  </a:extLst>
                </p14:cNvPr>
                <p14:cNvContentPartPr/>
                <p14:nvPr/>
              </p14:nvContentPartPr>
              <p14:xfrm>
                <a:off x="6025402" y="6077912"/>
                <a:ext cx="124560" cy="156600"/>
              </p14:xfrm>
            </p:contentPart>
          </mc:Choice>
          <mc:Fallback xmlns="">
            <p:pic>
              <p:nvPicPr>
                <p:cNvPr id="39028" name="Freihand 39027">
                  <a:extLst>
                    <a:ext uri="{FF2B5EF4-FFF2-40B4-BE49-F238E27FC236}">
                      <a16:creationId xmlns:a16="http://schemas.microsoft.com/office/drawing/2014/main" id="{32B5DE9E-8185-4C87-B1B3-64F200159692}"/>
                    </a:ext>
                  </a:extLst>
                </p:cNvPr>
                <p:cNvPicPr/>
                <p:nvPr/>
              </p:nvPicPr>
              <p:blipFill>
                <a:blip r:embed="rId265"/>
                <a:stretch>
                  <a:fillRect/>
                </a:stretch>
              </p:blipFill>
              <p:spPr>
                <a:xfrm>
                  <a:off x="6021082" y="6073592"/>
                  <a:ext cx="1332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9029" name="Freihand 39028">
                  <a:extLst>
                    <a:ext uri="{FF2B5EF4-FFF2-40B4-BE49-F238E27FC236}">
                      <a16:creationId xmlns:a16="http://schemas.microsoft.com/office/drawing/2014/main" id="{158A8BFE-92C3-49CF-B14F-B0DCEBF803AB}"/>
                    </a:ext>
                  </a:extLst>
                </p14:cNvPr>
                <p14:cNvContentPartPr/>
                <p14:nvPr/>
              </p14:nvContentPartPr>
              <p14:xfrm>
                <a:off x="6150322" y="6065672"/>
                <a:ext cx="347040" cy="92880"/>
              </p14:xfrm>
            </p:contentPart>
          </mc:Choice>
          <mc:Fallback xmlns="">
            <p:pic>
              <p:nvPicPr>
                <p:cNvPr id="39029" name="Freihand 39028">
                  <a:extLst>
                    <a:ext uri="{FF2B5EF4-FFF2-40B4-BE49-F238E27FC236}">
                      <a16:creationId xmlns:a16="http://schemas.microsoft.com/office/drawing/2014/main" id="{158A8BFE-92C3-49CF-B14F-B0DCEBF803AB}"/>
                    </a:ext>
                  </a:extLst>
                </p:cNvPr>
                <p:cNvPicPr/>
                <p:nvPr/>
              </p:nvPicPr>
              <p:blipFill>
                <a:blip r:embed="rId267"/>
                <a:stretch>
                  <a:fillRect/>
                </a:stretch>
              </p:blipFill>
              <p:spPr>
                <a:xfrm>
                  <a:off x="6146002" y="6061352"/>
                  <a:ext cx="355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9030" name="Freihand 39029">
                  <a:extLst>
                    <a:ext uri="{FF2B5EF4-FFF2-40B4-BE49-F238E27FC236}">
                      <a16:creationId xmlns:a16="http://schemas.microsoft.com/office/drawing/2014/main" id="{239D7FE3-7D7E-47FB-AEB5-B397830196B8}"/>
                    </a:ext>
                  </a:extLst>
                </p14:cNvPr>
                <p14:cNvContentPartPr/>
                <p14:nvPr/>
              </p14:nvContentPartPr>
              <p14:xfrm>
                <a:off x="6538762" y="6035432"/>
                <a:ext cx="130320" cy="128160"/>
              </p14:xfrm>
            </p:contentPart>
          </mc:Choice>
          <mc:Fallback xmlns="">
            <p:pic>
              <p:nvPicPr>
                <p:cNvPr id="39030" name="Freihand 39029">
                  <a:extLst>
                    <a:ext uri="{FF2B5EF4-FFF2-40B4-BE49-F238E27FC236}">
                      <a16:creationId xmlns:a16="http://schemas.microsoft.com/office/drawing/2014/main" id="{239D7FE3-7D7E-47FB-AEB5-B397830196B8}"/>
                    </a:ext>
                  </a:extLst>
                </p:cNvPr>
                <p:cNvPicPr/>
                <p:nvPr/>
              </p:nvPicPr>
              <p:blipFill>
                <a:blip r:embed="rId269"/>
                <a:stretch>
                  <a:fillRect/>
                </a:stretch>
              </p:blipFill>
              <p:spPr>
                <a:xfrm>
                  <a:off x="6534442" y="6031112"/>
                  <a:ext cx="138960" cy="136800"/>
                </a:xfrm>
                <a:prstGeom prst="rect">
                  <a:avLst/>
                </a:prstGeom>
              </p:spPr>
            </p:pic>
          </mc:Fallback>
        </mc:AlternateContent>
      </p:grpSp>
      <p:grpSp>
        <p:nvGrpSpPr>
          <p:cNvPr id="39035" name="Gruppieren 39034">
            <a:extLst>
              <a:ext uri="{FF2B5EF4-FFF2-40B4-BE49-F238E27FC236}">
                <a16:creationId xmlns:a16="http://schemas.microsoft.com/office/drawing/2014/main" id="{202AF82D-CFA1-4BF3-8944-34E198744E7F}"/>
              </a:ext>
            </a:extLst>
          </p:cNvPr>
          <p:cNvGrpSpPr/>
          <p:nvPr/>
        </p:nvGrpSpPr>
        <p:grpSpPr>
          <a:xfrm>
            <a:off x="6121162" y="6407312"/>
            <a:ext cx="337680" cy="360000"/>
            <a:chOff x="6121162" y="6407312"/>
            <a:chExt cx="337680" cy="360000"/>
          </a:xfrm>
        </p:grpSpPr>
        <mc:AlternateContent xmlns:mc="http://schemas.openxmlformats.org/markup-compatibility/2006" xmlns:p14="http://schemas.microsoft.com/office/powerpoint/2010/main">
          <mc:Choice Requires="p14">
            <p:contentPart p14:bwMode="auto" r:id="rId270">
              <p14:nvContentPartPr>
                <p14:cNvPr id="39031" name="Freihand 39030">
                  <a:extLst>
                    <a:ext uri="{FF2B5EF4-FFF2-40B4-BE49-F238E27FC236}">
                      <a16:creationId xmlns:a16="http://schemas.microsoft.com/office/drawing/2014/main" id="{9745C2AE-BBB7-4C07-B105-102CEDD1BCA6}"/>
                    </a:ext>
                  </a:extLst>
                </p14:cNvPr>
                <p14:cNvContentPartPr/>
                <p14:nvPr/>
              </p14:nvContentPartPr>
              <p14:xfrm>
                <a:off x="6121162" y="6407312"/>
                <a:ext cx="293400" cy="191880"/>
              </p14:xfrm>
            </p:contentPart>
          </mc:Choice>
          <mc:Fallback xmlns="">
            <p:pic>
              <p:nvPicPr>
                <p:cNvPr id="39031" name="Freihand 39030">
                  <a:extLst>
                    <a:ext uri="{FF2B5EF4-FFF2-40B4-BE49-F238E27FC236}">
                      <a16:creationId xmlns:a16="http://schemas.microsoft.com/office/drawing/2014/main" id="{9745C2AE-BBB7-4C07-B105-102CEDD1BCA6}"/>
                    </a:ext>
                  </a:extLst>
                </p:cNvPr>
                <p:cNvPicPr/>
                <p:nvPr/>
              </p:nvPicPr>
              <p:blipFill>
                <a:blip r:embed="rId271"/>
                <a:stretch>
                  <a:fillRect/>
                </a:stretch>
              </p:blipFill>
              <p:spPr>
                <a:xfrm>
                  <a:off x="6116842" y="6402992"/>
                  <a:ext cx="3020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9032" name="Freihand 39031">
                  <a:extLst>
                    <a:ext uri="{FF2B5EF4-FFF2-40B4-BE49-F238E27FC236}">
                      <a16:creationId xmlns:a16="http://schemas.microsoft.com/office/drawing/2014/main" id="{0C7811B0-7412-43C0-88F1-B858C1394714}"/>
                    </a:ext>
                  </a:extLst>
                </p14:cNvPr>
                <p14:cNvContentPartPr/>
                <p14:nvPr/>
              </p14:nvContentPartPr>
              <p14:xfrm>
                <a:off x="6138442" y="6637352"/>
                <a:ext cx="320400" cy="129960"/>
              </p14:xfrm>
            </p:contentPart>
          </mc:Choice>
          <mc:Fallback xmlns="">
            <p:pic>
              <p:nvPicPr>
                <p:cNvPr id="39032" name="Freihand 39031">
                  <a:extLst>
                    <a:ext uri="{FF2B5EF4-FFF2-40B4-BE49-F238E27FC236}">
                      <a16:creationId xmlns:a16="http://schemas.microsoft.com/office/drawing/2014/main" id="{0C7811B0-7412-43C0-88F1-B858C1394714}"/>
                    </a:ext>
                  </a:extLst>
                </p:cNvPr>
                <p:cNvPicPr/>
                <p:nvPr/>
              </p:nvPicPr>
              <p:blipFill>
                <a:blip r:embed="rId273"/>
                <a:stretch>
                  <a:fillRect/>
                </a:stretch>
              </p:blipFill>
              <p:spPr>
                <a:xfrm>
                  <a:off x="6134122" y="6633032"/>
                  <a:ext cx="329040" cy="138600"/>
                </a:xfrm>
                <a:prstGeom prst="rect">
                  <a:avLst/>
                </a:prstGeom>
              </p:spPr>
            </p:pic>
          </mc:Fallback>
        </mc:AlternateContent>
      </p:grpSp>
      <p:grpSp>
        <p:nvGrpSpPr>
          <p:cNvPr id="39034" name="Gruppieren 39033">
            <a:extLst>
              <a:ext uri="{FF2B5EF4-FFF2-40B4-BE49-F238E27FC236}">
                <a16:creationId xmlns:a16="http://schemas.microsoft.com/office/drawing/2014/main" id="{4A5EC127-2F4B-4059-BFD1-34C7FFD39A67}"/>
              </a:ext>
            </a:extLst>
          </p:cNvPr>
          <p:cNvGrpSpPr/>
          <p:nvPr/>
        </p:nvGrpSpPr>
        <p:grpSpPr>
          <a:xfrm>
            <a:off x="4328362" y="6082232"/>
            <a:ext cx="693360" cy="663840"/>
            <a:chOff x="4328362" y="6082232"/>
            <a:chExt cx="693360" cy="663840"/>
          </a:xfrm>
        </p:grpSpPr>
        <mc:AlternateContent xmlns:mc="http://schemas.openxmlformats.org/markup-compatibility/2006" xmlns:p14="http://schemas.microsoft.com/office/powerpoint/2010/main">
          <mc:Choice Requires="p14">
            <p:contentPart p14:bwMode="auto" r:id="rId274">
              <p14:nvContentPartPr>
                <p14:cNvPr id="39018" name="Freihand 39017">
                  <a:extLst>
                    <a:ext uri="{FF2B5EF4-FFF2-40B4-BE49-F238E27FC236}">
                      <a16:creationId xmlns:a16="http://schemas.microsoft.com/office/drawing/2014/main" id="{6C8441EA-1B24-45E6-9B28-9FC3A7542E6F}"/>
                    </a:ext>
                  </a:extLst>
                </p14:cNvPr>
                <p14:cNvContentPartPr/>
                <p14:nvPr/>
              </p14:nvContentPartPr>
              <p14:xfrm>
                <a:off x="4420882" y="6172592"/>
                <a:ext cx="452160" cy="150120"/>
              </p14:xfrm>
            </p:contentPart>
          </mc:Choice>
          <mc:Fallback xmlns="">
            <p:pic>
              <p:nvPicPr>
                <p:cNvPr id="39018" name="Freihand 39017">
                  <a:extLst>
                    <a:ext uri="{FF2B5EF4-FFF2-40B4-BE49-F238E27FC236}">
                      <a16:creationId xmlns:a16="http://schemas.microsoft.com/office/drawing/2014/main" id="{6C8441EA-1B24-45E6-9B28-9FC3A7542E6F}"/>
                    </a:ext>
                  </a:extLst>
                </p:cNvPr>
                <p:cNvPicPr/>
                <p:nvPr/>
              </p:nvPicPr>
              <p:blipFill>
                <a:blip r:embed="rId275"/>
                <a:stretch>
                  <a:fillRect/>
                </a:stretch>
              </p:blipFill>
              <p:spPr>
                <a:xfrm>
                  <a:off x="4416562" y="6168272"/>
                  <a:ext cx="460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9019" name="Freihand 39018">
                  <a:extLst>
                    <a:ext uri="{FF2B5EF4-FFF2-40B4-BE49-F238E27FC236}">
                      <a16:creationId xmlns:a16="http://schemas.microsoft.com/office/drawing/2014/main" id="{AE4D4562-7333-4E40-BF03-83106BEB6089}"/>
                    </a:ext>
                  </a:extLst>
                </p14:cNvPr>
                <p14:cNvContentPartPr/>
                <p14:nvPr/>
              </p14:nvContentPartPr>
              <p14:xfrm>
                <a:off x="4791682" y="6082232"/>
                <a:ext cx="360" cy="360"/>
              </p14:xfrm>
            </p:contentPart>
          </mc:Choice>
          <mc:Fallback xmlns="">
            <p:pic>
              <p:nvPicPr>
                <p:cNvPr id="39019" name="Freihand 39018">
                  <a:extLst>
                    <a:ext uri="{FF2B5EF4-FFF2-40B4-BE49-F238E27FC236}">
                      <a16:creationId xmlns:a16="http://schemas.microsoft.com/office/drawing/2014/main" id="{AE4D4562-7333-4E40-BF03-83106BEB6089}"/>
                    </a:ext>
                  </a:extLst>
                </p:cNvPr>
                <p:cNvPicPr/>
                <p:nvPr/>
              </p:nvPicPr>
              <p:blipFill>
                <a:blip r:embed="rId277"/>
                <a:stretch>
                  <a:fillRect/>
                </a:stretch>
              </p:blipFill>
              <p:spPr>
                <a:xfrm>
                  <a:off x="4787362" y="6077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9020" name="Freihand 39019">
                  <a:extLst>
                    <a:ext uri="{FF2B5EF4-FFF2-40B4-BE49-F238E27FC236}">
                      <a16:creationId xmlns:a16="http://schemas.microsoft.com/office/drawing/2014/main" id="{05DA016A-9DCE-4473-9F76-AA39425530D5}"/>
                    </a:ext>
                  </a:extLst>
                </p14:cNvPr>
                <p14:cNvContentPartPr/>
                <p14:nvPr/>
              </p14:nvContentPartPr>
              <p14:xfrm>
                <a:off x="4328362" y="6432152"/>
                <a:ext cx="197280" cy="167040"/>
              </p14:xfrm>
            </p:contentPart>
          </mc:Choice>
          <mc:Fallback xmlns="">
            <p:pic>
              <p:nvPicPr>
                <p:cNvPr id="39020" name="Freihand 39019">
                  <a:extLst>
                    <a:ext uri="{FF2B5EF4-FFF2-40B4-BE49-F238E27FC236}">
                      <a16:creationId xmlns:a16="http://schemas.microsoft.com/office/drawing/2014/main" id="{05DA016A-9DCE-4473-9F76-AA39425530D5}"/>
                    </a:ext>
                  </a:extLst>
                </p:cNvPr>
                <p:cNvPicPr/>
                <p:nvPr/>
              </p:nvPicPr>
              <p:blipFill>
                <a:blip r:embed="rId279"/>
                <a:stretch>
                  <a:fillRect/>
                </a:stretch>
              </p:blipFill>
              <p:spPr>
                <a:xfrm>
                  <a:off x="4324042" y="6427832"/>
                  <a:ext cx="205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9021" name="Freihand 39020">
                  <a:extLst>
                    <a:ext uri="{FF2B5EF4-FFF2-40B4-BE49-F238E27FC236}">
                      <a16:creationId xmlns:a16="http://schemas.microsoft.com/office/drawing/2014/main" id="{92AE38A9-3135-4BF4-83A4-F885FC920F50}"/>
                    </a:ext>
                  </a:extLst>
                </p14:cNvPr>
                <p14:cNvContentPartPr/>
                <p14:nvPr/>
              </p14:nvContentPartPr>
              <p14:xfrm>
                <a:off x="4573162" y="6453032"/>
                <a:ext cx="142920" cy="139680"/>
              </p14:xfrm>
            </p:contentPart>
          </mc:Choice>
          <mc:Fallback xmlns="">
            <p:pic>
              <p:nvPicPr>
                <p:cNvPr id="39021" name="Freihand 39020">
                  <a:extLst>
                    <a:ext uri="{FF2B5EF4-FFF2-40B4-BE49-F238E27FC236}">
                      <a16:creationId xmlns:a16="http://schemas.microsoft.com/office/drawing/2014/main" id="{92AE38A9-3135-4BF4-83A4-F885FC920F50}"/>
                    </a:ext>
                  </a:extLst>
                </p:cNvPr>
                <p:cNvPicPr/>
                <p:nvPr/>
              </p:nvPicPr>
              <p:blipFill>
                <a:blip r:embed="rId281"/>
                <a:stretch>
                  <a:fillRect/>
                </a:stretch>
              </p:blipFill>
              <p:spPr>
                <a:xfrm>
                  <a:off x="4568842" y="6448712"/>
                  <a:ext cx="151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9022" name="Freihand 39021">
                  <a:extLst>
                    <a:ext uri="{FF2B5EF4-FFF2-40B4-BE49-F238E27FC236}">
                      <a16:creationId xmlns:a16="http://schemas.microsoft.com/office/drawing/2014/main" id="{BD76C6BF-AD50-4259-9061-0167D4747E10}"/>
                    </a:ext>
                  </a:extLst>
                </p14:cNvPr>
                <p14:cNvContentPartPr/>
                <p14:nvPr/>
              </p14:nvContentPartPr>
              <p14:xfrm>
                <a:off x="4788082" y="6400112"/>
                <a:ext cx="141480" cy="149040"/>
              </p14:xfrm>
            </p:contentPart>
          </mc:Choice>
          <mc:Fallback xmlns="">
            <p:pic>
              <p:nvPicPr>
                <p:cNvPr id="39022" name="Freihand 39021">
                  <a:extLst>
                    <a:ext uri="{FF2B5EF4-FFF2-40B4-BE49-F238E27FC236}">
                      <a16:creationId xmlns:a16="http://schemas.microsoft.com/office/drawing/2014/main" id="{BD76C6BF-AD50-4259-9061-0167D4747E10}"/>
                    </a:ext>
                  </a:extLst>
                </p:cNvPr>
                <p:cNvPicPr/>
                <p:nvPr/>
              </p:nvPicPr>
              <p:blipFill>
                <a:blip r:embed="rId283"/>
                <a:stretch>
                  <a:fillRect/>
                </a:stretch>
              </p:blipFill>
              <p:spPr>
                <a:xfrm>
                  <a:off x="4783762" y="6395792"/>
                  <a:ext cx="150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9033" name="Freihand 39032">
                  <a:extLst>
                    <a:ext uri="{FF2B5EF4-FFF2-40B4-BE49-F238E27FC236}">
                      <a16:creationId xmlns:a16="http://schemas.microsoft.com/office/drawing/2014/main" id="{24A81CB8-5557-4573-AF9C-50306EB65A36}"/>
                    </a:ext>
                  </a:extLst>
                </p14:cNvPr>
                <p14:cNvContentPartPr/>
                <p14:nvPr/>
              </p14:nvContentPartPr>
              <p14:xfrm>
                <a:off x="4618882" y="6502712"/>
                <a:ext cx="402840" cy="243360"/>
              </p14:xfrm>
            </p:contentPart>
          </mc:Choice>
          <mc:Fallback xmlns="">
            <p:pic>
              <p:nvPicPr>
                <p:cNvPr id="39033" name="Freihand 39032">
                  <a:extLst>
                    <a:ext uri="{FF2B5EF4-FFF2-40B4-BE49-F238E27FC236}">
                      <a16:creationId xmlns:a16="http://schemas.microsoft.com/office/drawing/2014/main" id="{24A81CB8-5557-4573-AF9C-50306EB65A36}"/>
                    </a:ext>
                  </a:extLst>
                </p:cNvPr>
                <p:cNvPicPr/>
                <p:nvPr/>
              </p:nvPicPr>
              <p:blipFill>
                <a:blip r:embed="rId285"/>
                <a:stretch>
                  <a:fillRect/>
                </a:stretch>
              </p:blipFill>
              <p:spPr>
                <a:xfrm>
                  <a:off x="4614562" y="6498392"/>
                  <a:ext cx="411480" cy="25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6">
            <p14:nvContentPartPr>
              <p14:cNvPr id="39037" name="Freihand 39036">
                <a:extLst>
                  <a:ext uri="{FF2B5EF4-FFF2-40B4-BE49-F238E27FC236}">
                    <a16:creationId xmlns:a16="http://schemas.microsoft.com/office/drawing/2014/main" id="{9B3286BE-882A-4DA2-A8A0-011371C529ED}"/>
                  </a:ext>
                </a:extLst>
              </p14:cNvPr>
              <p14:cNvContentPartPr/>
              <p14:nvPr/>
            </p14:nvContentPartPr>
            <p14:xfrm>
              <a:off x="396082" y="4582112"/>
              <a:ext cx="1981800" cy="1670400"/>
            </p14:xfrm>
          </p:contentPart>
        </mc:Choice>
        <mc:Fallback xmlns="">
          <p:pic>
            <p:nvPicPr>
              <p:cNvPr id="39037" name="Freihand 39036">
                <a:extLst>
                  <a:ext uri="{FF2B5EF4-FFF2-40B4-BE49-F238E27FC236}">
                    <a16:creationId xmlns:a16="http://schemas.microsoft.com/office/drawing/2014/main" id="{9B3286BE-882A-4DA2-A8A0-011371C529ED}"/>
                  </a:ext>
                </a:extLst>
              </p:cNvPr>
              <p:cNvPicPr/>
              <p:nvPr/>
            </p:nvPicPr>
            <p:blipFill>
              <a:blip r:embed="rId287"/>
              <a:stretch>
                <a:fillRect/>
              </a:stretch>
            </p:blipFill>
            <p:spPr>
              <a:xfrm>
                <a:off x="391762" y="4577792"/>
                <a:ext cx="1990440" cy="1679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9038" name="Freihand 39037">
                <a:extLst>
                  <a:ext uri="{FF2B5EF4-FFF2-40B4-BE49-F238E27FC236}">
                    <a16:creationId xmlns:a16="http://schemas.microsoft.com/office/drawing/2014/main" id="{9C6B8EA9-7F6C-40F4-9A60-6BBE6B7842C9}"/>
                  </a:ext>
                </a:extLst>
              </p14:cNvPr>
              <p14:cNvContentPartPr/>
              <p14:nvPr/>
            </p14:nvContentPartPr>
            <p14:xfrm>
              <a:off x="374482" y="4582112"/>
              <a:ext cx="1783440" cy="1494360"/>
            </p14:xfrm>
          </p:contentPart>
        </mc:Choice>
        <mc:Fallback xmlns="">
          <p:pic>
            <p:nvPicPr>
              <p:cNvPr id="39038" name="Freihand 39037">
                <a:extLst>
                  <a:ext uri="{FF2B5EF4-FFF2-40B4-BE49-F238E27FC236}">
                    <a16:creationId xmlns:a16="http://schemas.microsoft.com/office/drawing/2014/main" id="{9C6B8EA9-7F6C-40F4-9A60-6BBE6B7842C9}"/>
                  </a:ext>
                </a:extLst>
              </p:cNvPr>
              <p:cNvPicPr/>
              <p:nvPr/>
            </p:nvPicPr>
            <p:blipFill>
              <a:blip r:embed="rId289"/>
              <a:stretch>
                <a:fillRect/>
              </a:stretch>
            </p:blipFill>
            <p:spPr>
              <a:xfrm>
                <a:off x="370162" y="4577792"/>
                <a:ext cx="1792080" cy="1503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9039" name="Freihand 39038">
                <a:extLst>
                  <a:ext uri="{FF2B5EF4-FFF2-40B4-BE49-F238E27FC236}">
                    <a16:creationId xmlns:a16="http://schemas.microsoft.com/office/drawing/2014/main" id="{78204544-6CEB-4D58-9708-21F6F90CC294}"/>
                  </a:ext>
                </a:extLst>
              </p14:cNvPr>
              <p14:cNvContentPartPr/>
              <p14:nvPr/>
            </p14:nvContentPartPr>
            <p14:xfrm>
              <a:off x="3066562" y="5941112"/>
              <a:ext cx="448560" cy="89280"/>
            </p14:xfrm>
          </p:contentPart>
        </mc:Choice>
        <mc:Fallback xmlns="">
          <p:pic>
            <p:nvPicPr>
              <p:cNvPr id="39039" name="Freihand 39038">
                <a:extLst>
                  <a:ext uri="{FF2B5EF4-FFF2-40B4-BE49-F238E27FC236}">
                    <a16:creationId xmlns:a16="http://schemas.microsoft.com/office/drawing/2014/main" id="{78204544-6CEB-4D58-9708-21F6F90CC294}"/>
                  </a:ext>
                </a:extLst>
              </p:cNvPr>
              <p:cNvPicPr/>
              <p:nvPr/>
            </p:nvPicPr>
            <p:blipFill>
              <a:blip r:embed="rId291"/>
              <a:stretch>
                <a:fillRect/>
              </a:stretch>
            </p:blipFill>
            <p:spPr>
              <a:xfrm>
                <a:off x="3062242" y="5936792"/>
                <a:ext cx="457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9046" name="Freihand 39045">
                <a:extLst>
                  <a:ext uri="{FF2B5EF4-FFF2-40B4-BE49-F238E27FC236}">
                    <a16:creationId xmlns:a16="http://schemas.microsoft.com/office/drawing/2014/main" id="{37AA948F-C485-431A-9F14-85B545259E45}"/>
                  </a:ext>
                </a:extLst>
              </p14:cNvPr>
              <p14:cNvContentPartPr/>
              <p14:nvPr/>
            </p14:nvContentPartPr>
            <p14:xfrm>
              <a:off x="1670482" y="2604632"/>
              <a:ext cx="474120" cy="234360"/>
            </p14:xfrm>
          </p:contentPart>
        </mc:Choice>
        <mc:Fallback xmlns="">
          <p:pic>
            <p:nvPicPr>
              <p:cNvPr id="39046" name="Freihand 39045">
                <a:extLst>
                  <a:ext uri="{FF2B5EF4-FFF2-40B4-BE49-F238E27FC236}">
                    <a16:creationId xmlns:a16="http://schemas.microsoft.com/office/drawing/2014/main" id="{37AA948F-C485-431A-9F14-85B545259E45}"/>
                  </a:ext>
                </a:extLst>
              </p:cNvPr>
              <p:cNvPicPr/>
              <p:nvPr/>
            </p:nvPicPr>
            <p:blipFill>
              <a:blip r:embed="rId293"/>
              <a:stretch>
                <a:fillRect/>
              </a:stretch>
            </p:blipFill>
            <p:spPr>
              <a:xfrm>
                <a:off x="1666162" y="2600312"/>
                <a:ext cx="4827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9054" name="Freihand 39053">
                <a:extLst>
                  <a:ext uri="{FF2B5EF4-FFF2-40B4-BE49-F238E27FC236}">
                    <a16:creationId xmlns:a16="http://schemas.microsoft.com/office/drawing/2014/main" id="{719B07C5-9FAF-4BD4-9629-A3EF9624B760}"/>
                  </a:ext>
                </a:extLst>
              </p14:cNvPr>
              <p14:cNvContentPartPr/>
              <p14:nvPr/>
            </p14:nvContentPartPr>
            <p14:xfrm>
              <a:off x="1616842" y="4150112"/>
              <a:ext cx="475200" cy="185760"/>
            </p14:xfrm>
          </p:contentPart>
        </mc:Choice>
        <mc:Fallback xmlns="">
          <p:pic>
            <p:nvPicPr>
              <p:cNvPr id="39054" name="Freihand 39053">
                <a:extLst>
                  <a:ext uri="{FF2B5EF4-FFF2-40B4-BE49-F238E27FC236}">
                    <a16:creationId xmlns:a16="http://schemas.microsoft.com/office/drawing/2014/main" id="{719B07C5-9FAF-4BD4-9629-A3EF9624B760}"/>
                  </a:ext>
                </a:extLst>
              </p:cNvPr>
              <p:cNvPicPr/>
              <p:nvPr/>
            </p:nvPicPr>
            <p:blipFill>
              <a:blip r:embed="rId295"/>
              <a:stretch>
                <a:fillRect/>
              </a:stretch>
            </p:blipFill>
            <p:spPr>
              <a:xfrm>
                <a:off x="1612522" y="4145792"/>
                <a:ext cx="4838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9040" name="Freihand 39039">
                <a:extLst>
                  <a:ext uri="{FF2B5EF4-FFF2-40B4-BE49-F238E27FC236}">
                    <a16:creationId xmlns:a16="http://schemas.microsoft.com/office/drawing/2014/main" id="{46E229F0-960A-405D-947F-093675609E47}"/>
                  </a:ext>
                </a:extLst>
              </p14:cNvPr>
              <p14:cNvContentPartPr/>
              <p14:nvPr/>
            </p14:nvContentPartPr>
            <p14:xfrm>
              <a:off x="2018962" y="6217592"/>
              <a:ext cx="118440" cy="101520"/>
            </p14:xfrm>
          </p:contentPart>
        </mc:Choice>
        <mc:Fallback xmlns="">
          <p:pic>
            <p:nvPicPr>
              <p:cNvPr id="39040" name="Freihand 39039">
                <a:extLst>
                  <a:ext uri="{FF2B5EF4-FFF2-40B4-BE49-F238E27FC236}">
                    <a16:creationId xmlns:a16="http://schemas.microsoft.com/office/drawing/2014/main" id="{46E229F0-960A-405D-947F-093675609E47}"/>
                  </a:ext>
                </a:extLst>
              </p:cNvPr>
              <p:cNvPicPr/>
              <p:nvPr/>
            </p:nvPicPr>
            <p:blipFill>
              <a:blip r:embed="rId297"/>
              <a:stretch>
                <a:fillRect/>
              </a:stretch>
            </p:blipFill>
            <p:spPr>
              <a:xfrm>
                <a:off x="2014642" y="6213272"/>
                <a:ext cx="127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9041" name="Freihand 39040">
                <a:extLst>
                  <a:ext uri="{FF2B5EF4-FFF2-40B4-BE49-F238E27FC236}">
                    <a16:creationId xmlns:a16="http://schemas.microsoft.com/office/drawing/2014/main" id="{4A20A19E-E959-48CE-97FB-2F98CADA745D}"/>
                  </a:ext>
                </a:extLst>
              </p14:cNvPr>
              <p14:cNvContentPartPr/>
              <p14:nvPr/>
            </p14:nvContentPartPr>
            <p14:xfrm>
              <a:off x="2177362" y="6196712"/>
              <a:ext cx="362880" cy="75240"/>
            </p14:xfrm>
          </p:contentPart>
        </mc:Choice>
        <mc:Fallback xmlns="">
          <p:pic>
            <p:nvPicPr>
              <p:cNvPr id="39041" name="Freihand 39040">
                <a:extLst>
                  <a:ext uri="{FF2B5EF4-FFF2-40B4-BE49-F238E27FC236}">
                    <a16:creationId xmlns:a16="http://schemas.microsoft.com/office/drawing/2014/main" id="{4A20A19E-E959-48CE-97FB-2F98CADA745D}"/>
                  </a:ext>
                </a:extLst>
              </p:cNvPr>
              <p:cNvPicPr/>
              <p:nvPr/>
            </p:nvPicPr>
            <p:blipFill>
              <a:blip r:embed="rId299"/>
              <a:stretch>
                <a:fillRect/>
              </a:stretch>
            </p:blipFill>
            <p:spPr>
              <a:xfrm>
                <a:off x="2173042" y="6192392"/>
                <a:ext cx="371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9042" name="Freihand 39041">
                <a:extLst>
                  <a:ext uri="{FF2B5EF4-FFF2-40B4-BE49-F238E27FC236}">
                    <a16:creationId xmlns:a16="http://schemas.microsoft.com/office/drawing/2014/main" id="{C53B1F45-EF2D-4A89-9C2D-D3B932F9538C}"/>
                  </a:ext>
                </a:extLst>
              </p14:cNvPr>
              <p14:cNvContentPartPr/>
              <p14:nvPr/>
            </p14:nvContentPartPr>
            <p14:xfrm>
              <a:off x="2497762" y="6177632"/>
              <a:ext cx="112320" cy="113760"/>
            </p14:xfrm>
          </p:contentPart>
        </mc:Choice>
        <mc:Fallback xmlns="">
          <p:pic>
            <p:nvPicPr>
              <p:cNvPr id="39042" name="Freihand 39041">
                <a:extLst>
                  <a:ext uri="{FF2B5EF4-FFF2-40B4-BE49-F238E27FC236}">
                    <a16:creationId xmlns:a16="http://schemas.microsoft.com/office/drawing/2014/main" id="{C53B1F45-EF2D-4A89-9C2D-D3B932F9538C}"/>
                  </a:ext>
                </a:extLst>
              </p:cNvPr>
              <p:cNvPicPr/>
              <p:nvPr/>
            </p:nvPicPr>
            <p:blipFill>
              <a:blip r:embed="rId301"/>
              <a:stretch>
                <a:fillRect/>
              </a:stretch>
            </p:blipFill>
            <p:spPr>
              <a:xfrm>
                <a:off x="2493442" y="6173312"/>
                <a:ext cx="120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9043" name="Freihand 39042">
                <a:extLst>
                  <a:ext uri="{FF2B5EF4-FFF2-40B4-BE49-F238E27FC236}">
                    <a16:creationId xmlns:a16="http://schemas.microsoft.com/office/drawing/2014/main" id="{9FC84915-C170-42F3-98AC-720AB54126C4}"/>
                  </a:ext>
                </a:extLst>
              </p14:cNvPr>
              <p14:cNvContentPartPr/>
              <p14:nvPr/>
            </p14:nvContentPartPr>
            <p14:xfrm>
              <a:off x="1826362" y="6509912"/>
              <a:ext cx="270360" cy="143640"/>
            </p14:xfrm>
          </p:contentPart>
        </mc:Choice>
        <mc:Fallback xmlns="">
          <p:pic>
            <p:nvPicPr>
              <p:cNvPr id="39043" name="Freihand 39042">
                <a:extLst>
                  <a:ext uri="{FF2B5EF4-FFF2-40B4-BE49-F238E27FC236}">
                    <a16:creationId xmlns:a16="http://schemas.microsoft.com/office/drawing/2014/main" id="{9FC84915-C170-42F3-98AC-720AB54126C4}"/>
                  </a:ext>
                </a:extLst>
              </p:cNvPr>
              <p:cNvPicPr/>
              <p:nvPr/>
            </p:nvPicPr>
            <p:blipFill>
              <a:blip r:embed="rId303"/>
              <a:stretch>
                <a:fillRect/>
              </a:stretch>
            </p:blipFill>
            <p:spPr>
              <a:xfrm>
                <a:off x="1822042" y="6505592"/>
                <a:ext cx="279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9047" name="Freihand 39046">
                <a:extLst>
                  <a:ext uri="{FF2B5EF4-FFF2-40B4-BE49-F238E27FC236}">
                    <a16:creationId xmlns:a16="http://schemas.microsoft.com/office/drawing/2014/main" id="{93484663-D6BD-4F9B-A3C8-FD7EB4F1CEA2}"/>
                  </a:ext>
                </a:extLst>
              </p14:cNvPr>
              <p14:cNvContentPartPr/>
              <p14:nvPr/>
            </p14:nvContentPartPr>
            <p14:xfrm>
              <a:off x="2191762" y="6561032"/>
              <a:ext cx="20880" cy="85320"/>
            </p14:xfrm>
          </p:contentPart>
        </mc:Choice>
        <mc:Fallback xmlns="">
          <p:pic>
            <p:nvPicPr>
              <p:cNvPr id="39047" name="Freihand 39046">
                <a:extLst>
                  <a:ext uri="{FF2B5EF4-FFF2-40B4-BE49-F238E27FC236}">
                    <a16:creationId xmlns:a16="http://schemas.microsoft.com/office/drawing/2014/main" id="{93484663-D6BD-4F9B-A3C8-FD7EB4F1CEA2}"/>
                  </a:ext>
                </a:extLst>
              </p:cNvPr>
              <p:cNvPicPr/>
              <p:nvPr/>
            </p:nvPicPr>
            <p:blipFill>
              <a:blip r:embed="rId305"/>
              <a:stretch>
                <a:fillRect/>
              </a:stretch>
            </p:blipFill>
            <p:spPr>
              <a:xfrm>
                <a:off x="2187442" y="6556712"/>
                <a:ext cx="29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9048" name="Freihand 39047">
                <a:extLst>
                  <a:ext uri="{FF2B5EF4-FFF2-40B4-BE49-F238E27FC236}">
                    <a16:creationId xmlns:a16="http://schemas.microsoft.com/office/drawing/2014/main" id="{F3C7FCEE-23A1-4AC2-AC24-043511102E3F}"/>
                  </a:ext>
                </a:extLst>
              </p14:cNvPr>
              <p14:cNvContentPartPr/>
              <p14:nvPr/>
            </p14:nvContentPartPr>
            <p14:xfrm>
              <a:off x="2150722" y="6560312"/>
              <a:ext cx="173160" cy="62640"/>
            </p14:xfrm>
          </p:contentPart>
        </mc:Choice>
        <mc:Fallback xmlns="">
          <p:pic>
            <p:nvPicPr>
              <p:cNvPr id="39048" name="Freihand 39047">
                <a:extLst>
                  <a:ext uri="{FF2B5EF4-FFF2-40B4-BE49-F238E27FC236}">
                    <a16:creationId xmlns:a16="http://schemas.microsoft.com/office/drawing/2014/main" id="{F3C7FCEE-23A1-4AC2-AC24-043511102E3F}"/>
                  </a:ext>
                </a:extLst>
              </p:cNvPr>
              <p:cNvPicPr/>
              <p:nvPr/>
            </p:nvPicPr>
            <p:blipFill>
              <a:blip r:embed="rId307"/>
              <a:stretch>
                <a:fillRect/>
              </a:stretch>
            </p:blipFill>
            <p:spPr>
              <a:xfrm>
                <a:off x="2146402" y="6555992"/>
                <a:ext cx="181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9049" name="Freihand 39048">
                <a:extLst>
                  <a:ext uri="{FF2B5EF4-FFF2-40B4-BE49-F238E27FC236}">
                    <a16:creationId xmlns:a16="http://schemas.microsoft.com/office/drawing/2014/main" id="{6488D450-E814-4DDB-AD59-900AD5173A55}"/>
                  </a:ext>
                </a:extLst>
              </p14:cNvPr>
              <p14:cNvContentPartPr/>
              <p14:nvPr/>
            </p14:nvContentPartPr>
            <p14:xfrm>
              <a:off x="2386522" y="6517832"/>
              <a:ext cx="67680" cy="126360"/>
            </p14:xfrm>
          </p:contentPart>
        </mc:Choice>
        <mc:Fallback xmlns="">
          <p:pic>
            <p:nvPicPr>
              <p:cNvPr id="39049" name="Freihand 39048">
                <a:extLst>
                  <a:ext uri="{FF2B5EF4-FFF2-40B4-BE49-F238E27FC236}">
                    <a16:creationId xmlns:a16="http://schemas.microsoft.com/office/drawing/2014/main" id="{6488D450-E814-4DDB-AD59-900AD5173A55}"/>
                  </a:ext>
                </a:extLst>
              </p:cNvPr>
              <p:cNvPicPr/>
              <p:nvPr/>
            </p:nvPicPr>
            <p:blipFill>
              <a:blip r:embed="rId309"/>
              <a:stretch>
                <a:fillRect/>
              </a:stretch>
            </p:blipFill>
            <p:spPr>
              <a:xfrm>
                <a:off x="2382202" y="6513512"/>
                <a:ext cx="76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9052" name="Freihand 39051">
                <a:extLst>
                  <a:ext uri="{FF2B5EF4-FFF2-40B4-BE49-F238E27FC236}">
                    <a16:creationId xmlns:a16="http://schemas.microsoft.com/office/drawing/2014/main" id="{7B671214-66CF-4465-A449-5470917F8645}"/>
                  </a:ext>
                </a:extLst>
              </p14:cNvPr>
              <p14:cNvContentPartPr/>
              <p14:nvPr/>
            </p14:nvContentPartPr>
            <p14:xfrm>
              <a:off x="626842" y="6229112"/>
              <a:ext cx="523080" cy="157680"/>
            </p14:xfrm>
          </p:contentPart>
        </mc:Choice>
        <mc:Fallback xmlns="">
          <p:pic>
            <p:nvPicPr>
              <p:cNvPr id="39052" name="Freihand 39051">
                <a:extLst>
                  <a:ext uri="{FF2B5EF4-FFF2-40B4-BE49-F238E27FC236}">
                    <a16:creationId xmlns:a16="http://schemas.microsoft.com/office/drawing/2014/main" id="{7B671214-66CF-4465-A449-5470917F8645}"/>
                  </a:ext>
                </a:extLst>
              </p:cNvPr>
              <p:cNvPicPr/>
              <p:nvPr/>
            </p:nvPicPr>
            <p:blipFill>
              <a:blip r:embed="rId311"/>
              <a:stretch>
                <a:fillRect/>
              </a:stretch>
            </p:blipFill>
            <p:spPr>
              <a:xfrm>
                <a:off x="622522" y="6224792"/>
                <a:ext cx="5317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9053" name="Freihand 39052">
                <a:extLst>
                  <a:ext uri="{FF2B5EF4-FFF2-40B4-BE49-F238E27FC236}">
                    <a16:creationId xmlns:a16="http://schemas.microsoft.com/office/drawing/2014/main" id="{1DF947A2-8181-4C8B-A7F0-3EEDFF64DE89}"/>
                  </a:ext>
                </a:extLst>
              </p14:cNvPr>
              <p14:cNvContentPartPr/>
              <p14:nvPr/>
            </p14:nvContentPartPr>
            <p14:xfrm>
              <a:off x="1077562" y="6199232"/>
              <a:ext cx="360" cy="360"/>
            </p14:xfrm>
          </p:contentPart>
        </mc:Choice>
        <mc:Fallback xmlns="">
          <p:pic>
            <p:nvPicPr>
              <p:cNvPr id="39053" name="Freihand 39052">
                <a:extLst>
                  <a:ext uri="{FF2B5EF4-FFF2-40B4-BE49-F238E27FC236}">
                    <a16:creationId xmlns:a16="http://schemas.microsoft.com/office/drawing/2014/main" id="{1DF947A2-8181-4C8B-A7F0-3EEDFF64DE89}"/>
                  </a:ext>
                </a:extLst>
              </p:cNvPr>
              <p:cNvPicPr/>
              <p:nvPr/>
            </p:nvPicPr>
            <p:blipFill>
              <a:blip r:embed="rId313"/>
              <a:stretch>
                <a:fillRect/>
              </a:stretch>
            </p:blipFill>
            <p:spPr>
              <a:xfrm>
                <a:off x="1073242" y="6194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9059" name="Freihand 39058">
                <a:extLst>
                  <a:ext uri="{FF2B5EF4-FFF2-40B4-BE49-F238E27FC236}">
                    <a16:creationId xmlns:a16="http://schemas.microsoft.com/office/drawing/2014/main" id="{AEEDBEAD-06AD-46DD-A21B-B842DBF32AD3}"/>
                  </a:ext>
                </a:extLst>
              </p14:cNvPr>
              <p14:cNvContentPartPr/>
              <p14:nvPr/>
            </p14:nvContentPartPr>
            <p14:xfrm>
              <a:off x="2620162" y="6636632"/>
              <a:ext cx="263160" cy="87840"/>
            </p14:xfrm>
          </p:contentPart>
        </mc:Choice>
        <mc:Fallback xmlns="">
          <p:pic>
            <p:nvPicPr>
              <p:cNvPr id="39059" name="Freihand 39058">
                <a:extLst>
                  <a:ext uri="{FF2B5EF4-FFF2-40B4-BE49-F238E27FC236}">
                    <a16:creationId xmlns:a16="http://schemas.microsoft.com/office/drawing/2014/main" id="{AEEDBEAD-06AD-46DD-A21B-B842DBF32AD3}"/>
                  </a:ext>
                </a:extLst>
              </p:cNvPr>
              <p:cNvPicPr/>
              <p:nvPr/>
            </p:nvPicPr>
            <p:blipFill>
              <a:blip r:embed="rId315"/>
              <a:stretch>
                <a:fillRect/>
              </a:stretch>
            </p:blipFill>
            <p:spPr>
              <a:xfrm>
                <a:off x="2615842" y="6632312"/>
                <a:ext cx="271800" cy="96480"/>
              </a:xfrm>
              <a:prstGeom prst="rect">
                <a:avLst/>
              </a:prstGeom>
            </p:spPr>
          </p:pic>
        </mc:Fallback>
      </mc:AlternateContent>
      <p:grpSp>
        <p:nvGrpSpPr>
          <p:cNvPr id="39062" name="Gruppieren 39061">
            <a:extLst>
              <a:ext uri="{FF2B5EF4-FFF2-40B4-BE49-F238E27FC236}">
                <a16:creationId xmlns:a16="http://schemas.microsoft.com/office/drawing/2014/main" id="{78FCFFB9-3E86-4090-A450-E9AD66D68364}"/>
              </a:ext>
            </a:extLst>
          </p:cNvPr>
          <p:cNvGrpSpPr/>
          <p:nvPr/>
        </p:nvGrpSpPr>
        <p:grpSpPr>
          <a:xfrm>
            <a:off x="819802" y="6552752"/>
            <a:ext cx="898200" cy="243000"/>
            <a:chOff x="819802" y="6552752"/>
            <a:chExt cx="898200" cy="243000"/>
          </a:xfrm>
        </p:grpSpPr>
        <mc:AlternateContent xmlns:mc="http://schemas.openxmlformats.org/markup-compatibility/2006" xmlns:p14="http://schemas.microsoft.com/office/powerpoint/2010/main">
          <mc:Choice Requires="p14">
            <p:contentPart p14:bwMode="auto" r:id="rId316">
              <p14:nvContentPartPr>
                <p14:cNvPr id="39050" name="Freihand 39049">
                  <a:extLst>
                    <a:ext uri="{FF2B5EF4-FFF2-40B4-BE49-F238E27FC236}">
                      <a16:creationId xmlns:a16="http://schemas.microsoft.com/office/drawing/2014/main" id="{C41821F8-2AF3-4F02-BC71-945B03B99177}"/>
                    </a:ext>
                  </a:extLst>
                </p14:cNvPr>
                <p14:cNvContentPartPr/>
                <p14:nvPr/>
              </p14:nvContentPartPr>
              <p14:xfrm>
                <a:off x="1514962" y="6566072"/>
                <a:ext cx="157680" cy="12240"/>
              </p14:xfrm>
            </p:contentPart>
          </mc:Choice>
          <mc:Fallback xmlns="">
            <p:pic>
              <p:nvPicPr>
                <p:cNvPr id="39050" name="Freihand 39049">
                  <a:extLst>
                    <a:ext uri="{FF2B5EF4-FFF2-40B4-BE49-F238E27FC236}">
                      <a16:creationId xmlns:a16="http://schemas.microsoft.com/office/drawing/2014/main" id="{C41821F8-2AF3-4F02-BC71-945B03B99177}"/>
                    </a:ext>
                  </a:extLst>
                </p:cNvPr>
                <p:cNvPicPr/>
                <p:nvPr/>
              </p:nvPicPr>
              <p:blipFill>
                <a:blip r:embed="rId317"/>
                <a:stretch>
                  <a:fillRect/>
                </a:stretch>
              </p:blipFill>
              <p:spPr>
                <a:xfrm>
                  <a:off x="1510642" y="6561752"/>
                  <a:ext cx="1663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9051" name="Freihand 39050">
                  <a:extLst>
                    <a:ext uri="{FF2B5EF4-FFF2-40B4-BE49-F238E27FC236}">
                      <a16:creationId xmlns:a16="http://schemas.microsoft.com/office/drawing/2014/main" id="{899ACC05-BC7F-41C0-BC9D-9829263E92A0}"/>
                    </a:ext>
                  </a:extLst>
                </p14:cNvPr>
                <p14:cNvContentPartPr/>
                <p14:nvPr/>
              </p14:nvContentPartPr>
              <p14:xfrm>
                <a:off x="1526842" y="6591272"/>
                <a:ext cx="150840" cy="32400"/>
              </p14:xfrm>
            </p:contentPart>
          </mc:Choice>
          <mc:Fallback xmlns="">
            <p:pic>
              <p:nvPicPr>
                <p:cNvPr id="39051" name="Freihand 39050">
                  <a:extLst>
                    <a:ext uri="{FF2B5EF4-FFF2-40B4-BE49-F238E27FC236}">
                      <a16:creationId xmlns:a16="http://schemas.microsoft.com/office/drawing/2014/main" id="{899ACC05-BC7F-41C0-BC9D-9829263E92A0}"/>
                    </a:ext>
                  </a:extLst>
                </p:cNvPr>
                <p:cNvPicPr/>
                <p:nvPr/>
              </p:nvPicPr>
              <p:blipFill>
                <a:blip r:embed="rId319"/>
                <a:stretch>
                  <a:fillRect/>
                </a:stretch>
              </p:blipFill>
              <p:spPr>
                <a:xfrm>
                  <a:off x="1522522" y="6586952"/>
                  <a:ext cx="159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9058" name="Freihand 39057">
                  <a:extLst>
                    <a:ext uri="{FF2B5EF4-FFF2-40B4-BE49-F238E27FC236}">
                      <a16:creationId xmlns:a16="http://schemas.microsoft.com/office/drawing/2014/main" id="{C7A5E583-C101-4D64-A3CB-8C72BA54AB3E}"/>
                    </a:ext>
                  </a:extLst>
                </p14:cNvPr>
                <p14:cNvContentPartPr/>
                <p14:nvPr/>
              </p14:nvContentPartPr>
              <p14:xfrm>
                <a:off x="819802" y="6552752"/>
                <a:ext cx="308880" cy="191880"/>
              </p14:xfrm>
            </p:contentPart>
          </mc:Choice>
          <mc:Fallback xmlns="">
            <p:pic>
              <p:nvPicPr>
                <p:cNvPr id="39058" name="Freihand 39057">
                  <a:extLst>
                    <a:ext uri="{FF2B5EF4-FFF2-40B4-BE49-F238E27FC236}">
                      <a16:creationId xmlns:a16="http://schemas.microsoft.com/office/drawing/2014/main" id="{C7A5E583-C101-4D64-A3CB-8C72BA54AB3E}"/>
                    </a:ext>
                  </a:extLst>
                </p:cNvPr>
                <p:cNvPicPr/>
                <p:nvPr/>
              </p:nvPicPr>
              <p:blipFill>
                <a:blip r:embed="rId321"/>
                <a:stretch>
                  <a:fillRect/>
                </a:stretch>
              </p:blipFill>
              <p:spPr>
                <a:xfrm>
                  <a:off x="815482" y="6548432"/>
                  <a:ext cx="317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9061" name="Freihand 39060">
                  <a:extLst>
                    <a:ext uri="{FF2B5EF4-FFF2-40B4-BE49-F238E27FC236}">
                      <a16:creationId xmlns:a16="http://schemas.microsoft.com/office/drawing/2014/main" id="{7BA70F53-94A3-43A8-BF69-003D3355CC39}"/>
                    </a:ext>
                  </a:extLst>
                </p14:cNvPr>
                <p14:cNvContentPartPr/>
                <p14:nvPr/>
              </p14:nvContentPartPr>
              <p14:xfrm>
                <a:off x="1421362" y="6651752"/>
                <a:ext cx="296640" cy="144000"/>
              </p14:xfrm>
            </p:contentPart>
          </mc:Choice>
          <mc:Fallback xmlns="">
            <p:pic>
              <p:nvPicPr>
                <p:cNvPr id="39061" name="Freihand 39060">
                  <a:extLst>
                    <a:ext uri="{FF2B5EF4-FFF2-40B4-BE49-F238E27FC236}">
                      <a16:creationId xmlns:a16="http://schemas.microsoft.com/office/drawing/2014/main" id="{7BA70F53-94A3-43A8-BF69-003D3355CC39}"/>
                    </a:ext>
                  </a:extLst>
                </p:cNvPr>
                <p:cNvPicPr/>
                <p:nvPr/>
              </p:nvPicPr>
              <p:blipFill>
                <a:blip r:embed="rId323"/>
                <a:stretch>
                  <a:fillRect/>
                </a:stretch>
              </p:blipFill>
              <p:spPr>
                <a:xfrm>
                  <a:off x="1417042" y="6647432"/>
                  <a:ext cx="305280" cy="152640"/>
                </a:xfrm>
                <a:prstGeom prst="rect">
                  <a:avLst/>
                </a:prstGeom>
              </p:spPr>
            </p:pic>
          </mc:Fallback>
        </mc:AlternateContent>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E994F629-C189-4C13-AEF0-734A3FB13E2C}"/>
              </a:ext>
            </a:extLst>
          </p:cNvPr>
          <p:cNvGrpSpPr/>
          <p:nvPr/>
        </p:nvGrpSpPr>
        <p:grpSpPr>
          <a:xfrm>
            <a:off x="866962" y="1398632"/>
            <a:ext cx="4889880" cy="168840"/>
            <a:chOff x="866962" y="1398632"/>
            <a:chExt cx="4889880" cy="16884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14F6471C-C379-4248-956E-EE6EB92E0DFD}"/>
                    </a:ext>
                  </a:extLst>
                </p14:cNvPr>
                <p14:cNvContentPartPr/>
                <p14:nvPr/>
              </p14:nvContentPartPr>
              <p14:xfrm>
                <a:off x="3827242" y="1472432"/>
                <a:ext cx="1929600" cy="95040"/>
              </p14:xfrm>
            </p:contentPart>
          </mc:Choice>
          <mc:Fallback xmlns="">
            <p:pic>
              <p:nvPicPr>
                <p:cNvPr id="3" name="Freihand 2">
                  <a:extLst>
                    <a:ext uri="{FF2B5EF4-FFF2-40B4-BE49-F238E27FC236}">
                      <a16:creationId xmlns:a16="http://schemas.microsoft.com/office/drawing/2014/main" id="{14F6471C-C379-4248-956E-EE6EB92E0DFD}"/>
                    </a:ext>
                  </a:extLst>
                </p:cNvPr>
                <p:cNvPicPr/>
                <p:nvPr/>
              </p:nvPicPr>
              <p:blipFill>
                <a:blip r:embed="rId4"/>
                <a:stretch>
                  <a:fillRect/>
                </a:stretch>
              </p:blipFill>
              <p:spPr>
                <a:xfrm>
                  <a:off x="3822922" y="1468112"/>
                  <a:ext cx="1938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1E43CD2-3634-42D1-903A-8DD71BD58C0D}"/>
                    </a:ext>
                  </a:extLst>
                </p14:cNvPr>
                <p14:cNvContentPartPr/>
                <p14:nvPr/>
              </p14:nvContentPartPr>
              <p14:xfrm>
                <a:off x="866962" y="1441472"/>
                <a:ext cx="1383840" cy="55440"/>
              </p14:xfrm>
            </p:contentPart>
          </mc:Choice>
          <mc:Fallback xmlns="">
            <p:pic>
              <p:nvPicPr>
                <p:cNvPr id="2" name="Freihand 1">
                  <a:extLst>
                    <a:ext uri="{FF2B5EF4-FFF2-40B4-BE49-F238E27FC236}">
                      <a16:creationId xmlns:a16="http://schemas.microsoft.com/office/drawing/2014/main" id="{61E43CD2-3634-42D1-903A-8DD71BD58C0D}"/>
                    </a:ext>
                  </a:extLst>
                </p:cNvPr>
                <p:cNvPicPr/>
                <p:nvPr/>
              </p:nvPicPr>
              <p:blipFill>
                <a:blip r:embed="rId6"/>
                <a:stretch>
                  <a:fillRect/>
                </a:stretch>
              </p:blipFill>
              <p:spPr>
                <a:xfrm>
                  <a:off x="862642" y="1437152"/>
                  <a:ext cx="13924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606CA6B7-10E4-40A8-807C-A72955D3267E}"/>
                    </a:ext>
                  </a:extLst>
                </p14:cNvPr>
                <p14:cNvContentPartPr/>
                <p14:nvPr/>
              </p14:nvContentPartPr>
              <p14:xfrm>
                <a:off x="969562" y="1419152"/>
                <a:ext cx="1325520" cy="73440"/>
              </p14:xfrm>
            </p:contentPart>
          </mc:Choice>
          <mc:Fallback xmlns="">
            <p:pic>
              <p:nvPicPr>
                <p:cNvPr id="12" name="Freihand 11">
                  <a:extLst>
                    <a:ext uri="{FF2B5EF4-FFF2-40B4-BE49-F238E27FC236}">
                      <a16:creationId xmlns:a16="http://schemas.microsoft.com/office/drawing/2014/main" id="{606CA6B7-10E4-40A8-807C-A72955D3267E}"/>
                    </a:ext>
                  </a:extLst>
                </p:cNvPr>
                <p:cNvPicPr/>
                <p:nvPr/>
              </p:nvPicPr>
              <p:blipFill>
                <a:blip r:embed="rId8"/>
                <a:stretch>
                  <a:fillRect/>
                </a:stretch>
              </p:blipFill>
              <p:spPr>
                <a:xfrm>
                  <a:off x="965242" y="1414832"/>
                  <a:ext cx="1334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8B502100-AF4C-4AA9-9598-D1AC36CB3225}"/>
                    </a:ext>
                  </a:extLst>
                </p14:cNvPr>
                <p14:cNvContentPartPr/>
                <p14:nvPr/>
              </p14:nvContentPartPr>
              <p14:xfrm>
                <a:off x="3875842" y="1398632"/>
                <a:ext cx="1794240" cy="123840"/>
              </p14:xfrm>
            </p:contentPart>
          </mc:Choice>
          <mc:Fallback xmlns="">
            <p:pic>
              <p:nvPicPr>
                <p:cNvPr id="14" name="Freihand 13">
                  <a:extLst>
                    <a:ext uri="{FF2B5EF4-FFF2-40B4-BE49-F238E27FC236}">
                      <a16:creationId xmlns:a16="http://schemas.microsoft.com/office/drawing/2014/main" id="{8B502100-AF4C-4AA9-9598-D1AC36CB3225}"/>
                    </a:ext>
                  </a:extLst>
                </p:cNvPr>
                <p:cNvPicPr/>
                <p:nvPr/>
              </p:nvPicPr>
              <p:blipFill>
                <a:blip r:embed="rId10"/>
                <a:stretch>
                  <a:fillRect/>
                </a:stretch>
              </p:blipFill>
              <p:spPr>
                <a:xfrm>
                  <a:off x="3871522" y="1394312"/>
                  <a:ext cx="1802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Freihand 15">
                  <a:extLst>
                    <a:ext uri="{FF2B5EF4-FFF2-40B4-BE49-F238E27FC236}">
                      <a16:creationId xmlns:a16="http://schemas.microsoft.com/office/drawing/2014/main" id="{8E0CF84C-5063-45A0-85DD-11CAF1AD4A30}"/>
                    </a:ext>
                  </a:extLst>
                </p14:cNvPr>
                <p14:cNvContentPartPr/>
                <p14:nvPr/>
              </p14:nvContentPartPr>
              <p14:xfrm>
                <a:off x="2630242" y="1503392"/>
                <a:ext cx="1021680" cy="28800"/>
              </p14:xfrm>
            </p:contentPart>
          </mc:Choice>
          <mc:Fallback xmlns="">
            <p:pic>
              <p:nvPicPr>
                <p:cNvPr id="16" name="Freihand 15">
                  <a:extLst>
                    <a:ext uri="{FF2B5EF4-FFF2-40B4-BE49-F238E27FC236}">
                      <a16:creationId xmlns:a16="http://schemas.microsoft.com/office/drawing/2014/main" id="{8E0CF84C-5063-45A0-85DD-11CAF1AD4A30}"/>
                    </a:ext>
                  </a:extLst>
                </p:cNvPr>
                <p:cNvPicPr/>
                <p:nvPr/>
              </p:nvPicPr>
              <p:blipFill>
                <a:blip r:embed="rId12"/>
                <a:stretch>
                  <a:fillRect/>
                </a:stretch>
              </p:blipFill>
              <p:spPr>
                <a:xfrm>
                  <a:off x="2625922" y="1499072"/>
                  <a:ext cx="103032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D238CC6E-332A-4DCC-865A-F42CB3B5C0DD}"/>
                  </a:ext>
                </a:extLst>
              </p14:cNvPr>
              <p14:cNvContentPartPr/>
              <p14:nvPr/>
            </p14:nvContentPartPr>
            <p14:xfrm>
              <a:off x="5807962" y="1401512"/>
              <a:ext cx="1391400" cy="87840"/>
            </p14:xfrm>
          </p:contentPart>
        </mc:Choice>
        <mc:Fallback xmlns="">
          <p:pic>
            <p:nvPicPr>
              <p:cNvPr id="18" name="Freihand 17">
                <a:extLst>
                  <a:ext uri="{FF2B5EF4-FFF2-40B4-BE49-F238E27FC236}">
                    <a16:creationId xmlns:a16="http://schemas.microsoft.com/office/drawing/2014/main" id="{D238CC6E-332A-4DCC-865A-F42CB3B5C0DD}"/>
                  </a:ext>
                </a:extLst>
              </p:cNvPr>
              <p:cNvPicPr/>
              <p:nvPr/>
            </p:nvPicPr>
            <p:blipFill>
              <a:blip r:embed="rId14"/>
              <a:stretch>
                <a:fillRect/>
              </a:stretch>
            </p:blipFill>
            <p:spPr>
              <a:xfrm>
                <a:off x="5803642" y="1397192"/>
                <a:ext cx="1400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Freihand 18">
                <a:extLst>
                  <a:ext uri="{FF2B5EF4-FFF2-40B4-BE49-F238E27FC236}">
                    <a16:creationId xmlns:a16="http://schemas.microsoft.com/office/drawing/2014/main" id="{1947A51A-ABCD-4EA5-8A7A-FCDD1C6744EC}"/>
                  </a:ext>
                </a:extLst>
              </p14:cNvPr>
              <p14:cNvContentPartPr/>
              <p14:nvPr/>
            </p14:nvContentPartPr>
            <p14:xfrm>
              <a:off x="6010282" y="2114672"/>
              <a:ext cx="3517920" cy="108000"/>
            </p14:xfrm>
          </p:contentPart>
        </mc:Choice>
        <mc:Fallback xmlns="">
          <p:pic>
            <p:nvPicPr>
              <p:cNvPr id="19" name="Freihand 18">
                <a:extLst>
                  <a:ext uri="{FF2B5EF4-FFF2-40B4-BE49-F238E27FC236}">
                    <a16:creationId xmlns:a16="http://schemas.microsoft.com/office/drawing/2014/main" id="{1947A51A-ABCD-4EA5-8A7A-FCDD1C6744EC}"/>
                  </a:ext>
                </a:extLst>
              </p:cNvPr>
              <p:cNvPicPr/>
              <p:nvPr/>
            </p:nvPicPr>
            <p:blipFill>
              <a:blip r:embed="rId16"/>
              <a:stretch>
                <a:fillRect/>
              </a:stretch>
            </p:blipFill>
            <p:spPr>
              <a:xfrm>
                <a:off x="6005962" y="2110352"/>
                <a:ext cx="3526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Freihand 19">
                <a:extLst>
                  <a:ext uri="{FF2B5EF4-FFF2-40B4-BE49-F238E27FC236}">
                    <a16:creationId xmlns:a16="http://schemas.microsoft.com/office/drawing/2014/main" id="{9AC018EF-8ACA-41E8-8478-2DF818E96E8C}"/>
                  </a:ext>
                </a:extLst>
              </p14:cNvPr>
              <p14:cNvContentPartPr/>
              <p14:nvPr/>
            </p14:nvContentPartPr>
            <p14:xfrm>
              <a:off x="750682" y="3362432"/>
              <a:ext cx="7175520" cy="118800"/>
            </p14:xfrm>
          </p:contentPart>
        </mc:Choice>
        <mc:Fallback xmlns="">
          <p:pic>
            <p:nvPicPr>
              <p:cNvPr id="20" name="Freihand 19">
                <a:extLst>
                  <a:ext uri="{FF2B5EF4-FFF2-40B4-BE49-F238E27FC236}">
                    <a16:creationId xmlns:a16="http://schemas.microsoft.com/office/drawing/2014/main" id="{9AC018EF-8ACA-41E8-8478-2DF818E96E8C}"/>
                  </a:ext>
                </a:extLst>
              </p:cNvPr>
              <p:cNvPicPr/>
              <p:nvPr/>
            </p:nvPicPr>
            <p:blipFill>
              <a:blip r:embed="rId18"/>
              <a:stretch>
                <a:fillRect/>
              </a:stretch>
            </p:blipFill>
            <p:spPr>
              <a:xfrm>
                <a:off x="746362" y="3358112"/>
                <a:ext cx="7184160" cy="127440"/>
              </a:xfrm>
              <a:prstGeom prst="rect">
                <a:avLst/>
              </a:prstGeom>
            </p:spPr>
          </p:pic>
        </mc:Fallback>
      </mc:AlternateContent>
      <p:grpSp>
        <p:nvGrpSpPr>
          <p:cNvPr id="23" name="Gruppieren 22">
            <a:extLst>
              <a:ext uri="{FF2B5EF4-FFF2-40B4-BE49-F238E27FC236}">
                <a16:creationId xmlns:a16="http://schemas.microsoft.com/office/drawing/2014/main" id="{7AE8F7F8-169F-4429-B593-FDAB6C496B5A}"/>
              </a:ext>
            </a:extLst>
          </p:cNvPr>
          <p:cNvGrpSpPr/>
          <p:nvPr/>
        </p:nvGrpSpPr>
        <p:grpSpPr>
          <a:xfrm>
            <a:off x="2382922" y="3855632"/>
            <a:ext cx="4320360" cy="919080"/>
            <a:chOff x="2382922" y="3855632"/>
            <a:chExt cx="4320360" cy="919080"/>
          </a:xfrm>
        </p:grpSpPr>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0E59C483-849E-4508-95CB-36F5E85E5459}"/>
                    </a:ext>
                  </a:extLst>
                </p14:cNvPr>
                <p14:cNvContentPartPr/>
                <p14:nvPr/>
              </p14:nvContentPartPr>
              <p14:xfrm>
                <a:off x="2382922" y="3976592"/>
                <a:ext cx="3461040" cy="123120"/>
              </p14:xfrm>
            </p:contentPart>
          </mc:Choice>
          <mc:Fallback xmlns="">
            <p:pic>
              <p:nvPicPr>
                <p:cNvPr id="21" name="Freihand 20">
                  <a:extLst>
                    <a:ext uri="{FF2B5EF4-FFF2-40B4-BE49-F238E27FC236}">
                      <a16:creationId xmlns:a16="http://schemas.microsoft.com/office/drawing/2014/main" id="{0E59C483-849E-4508-95CB-36F5E85E5459}"/>
                    </a:ext>
                  </a:extLst>
                </p:cNvPr>
                <p:cNvPicPr/>
                <p:nvPr/>
              </p:nvPicPr>
              <p:blipFill>
                <a:blip r:embed="rId20"/>
                <a:stretch>
                  <a:fillRect/>
                </a:stretch>
              </p:blipFill>
              <p:spPr>
                <a:xfrm>
                  <a:off x="2378602" y="3972272"/>
                  <a:ext cx="3469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6D96A1BE-5287-46AE-9F51-DDA5253DADA4}"/>
                    </a:ext>
                  </a:extLst>
                </p14:cNvPr>
                <p14:cNvContentPartPr/>
                <p14:nvPr/>
              </p14:nvContentPartPr>
              <p14:xfrm>
                <a:off x="4208842" y="3855632"/>
                <a:ext cx="2494440" cy="919080"/>
              </p14:xfrm>
            </p:contentPart>
          </mc:Choice>
          <mc:Fallback xmlns="">
            <p:pic>
              <p:nvPicPr>
                <p:cNvPr id="22" name="Freihand 21">
                  <a:extLst>
                    <a:ext uri="{FF2B5EF4-FFF2-40B4-BE49-F238E27FC236}">
                      <a16:creationId xmlns:a16="http://schemas.microsoft.com/office/drawing/2014/main" id="{6D96A1BE-5287-46AE-9F51-DDA5253DADA4}"/>
                    </a:ext>
                  </a:extLst>
                </p:cNvPr>
                <p:cNvPicPr/>
                <p:nvPr/>
              </p:nvPicPr>
              <p:blipFill>
                <a:blip r:embed="rId22"/>
                <a:stretch>
                  <a:fillRect/>
                </a:stretch>
              </p:blipFill>
              <p:spPr>
                <a:xfrm>
                  <a:off x="4204522" y="3851312"/>
                  <a:ext cx="2503080" cy="92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4" name="Freihand 23">
                <a:extLst>
                  <a:ext uri="{FF2B5EF4-FFF2-40B4-BE49-F238E27FC236}">
                    <a16:creationId xmlns:a16="http://schemas.microsoft.com/office/drawing/2014/main" id="{5CB0D615-76A6-4857-9B35-6126A3649E7F}"/>
                  </a:ext>
                </a:extLst>
              </p14:cNvPr>
              <p14:cNvContentPartPr/>
              <p14:nvPr/>
            </p14:nvContentPartPr>
            <p14:xfrm>
              <a:off x="721882" y="5556632"/>
              <a:ext cx="5950080" cy="156240"/>
            </p14:xfrm>
          </p:contentPart>
        </mc:Choice>
        <mc:Fallback xmlns="">
          <p:pic>
            <p:nvPicPr>
              <p:cNvPr id="24" name="Freihand 23">
                <a:extLst>
                  <a:ext uri="{FF2B5EF4-FFF2-40B4-BE49-F238E27FC236}">
                    <a16:creationId xmlns:a16="http://schemas.microsoft.com/office/drawing/2014/main" id="{5CB0D615-76A6-4857-9B35-6126A3649E7F}"/>
                  </a:ext>
                </a:extLst>
              </p:cNvPr>
              <p:cNvPicPr/>
              <p:nvPr/>
            </p:nvPicPr>
            <p:blipFill>
              <a:blip r:embed="rId24"/>
              <a:stretch>
                <a:fillRect/>
              </a:stretch>
            </p:blipFill>
            <p:spPr>
              <a:xfrm>
                <a:off x="717562" y="5552312"/>
                <a:ext cx="5958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D11D355E-EA39-4F6A-B3A1-185F24102947}"/>
                  </a:ext>
                </a:extLst>
              </p14:cNvPr>
              <p14:cNvContentPartPr/>
              <p14:nvPr/>
            </p14:nvContentPartPr>
            <p14:xfrm>
              <a:off x="794962" y="1159952"/>
              <a:ext cx="1456560" cy="489240"/>
            </p14:xfrm>
          </p:contentPart>
        </mc:Choice>
        <mc:Fallback xmlns="">
          <p:pic>
            <p:nvPicPr>
              <p:cNvPr id="11" name="Freihand 10">
                <a:extLst>
                  <a:ext uri="{FF2B5EF4-FFF2-40B4-BE49-F238E27FC236}">
                    <a16:creationId xmlns:a16="http://schemas.microsoft.com/office/drawing/2014/main" id="{D11D355E-EA39-4F6A-B3A1-185F24102947}"/>
                  </a:ext>
                </a:extLst>
              </p:cNvPr>
              <p:cNvPicPr/>
              <p:nvPr/>
            </p:nvPicPr>
            <p:blipFill>
              <a:blip r:embed="rId26"/>
              <a:stretch>
                <a:fillRect/>
              </a:stretch>
            </p:blipFill>
            <p:spPr>
              <a:xfrm>
                <a:off x="790642" y="1155632"/>
                <a:ext cx="146520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9F04C53D-1A3A-4542-97C6-B90383E597DC}"/>
                  </a:ext>
                </a:extLst>
              </p14:cNvPr>
              <p14:cNvContentPartPr/>
              <p14:nvPr/>
            </p14:nvContentPartPr>
            <p14:xfrm>
              <a:off x="3624562" y="1007312"/>
              <a:ext cx="2097360" cy="735480"/>
            </p14:xfrm>
          </p:contentPart>
        </mc:Choice>
        <mc:Fallback xmlns="">
          <p:pic>
            <p:nvPicPr>
              <p:cNvPr id="13" name="Freihand 12">
                <a:extLst>
                  <a:ext uri="{FF2B5EF4-FFF2-40B4-BE49-F238E27FC236}">
                    <a16:creationId xmlns:a16="http://schemas.microsoft.com/office/drawing/2014/main" id="{9F04C53D-1A3A-4542-97C6-B90383E597DC}"/>
                  </a:ext>
                </a:extLst>
              </p:cNvPr>
              <p:cNvPicPr/>
              <p:nvPr/>
            </p:nvPicPr>
            <p:blipFill>
              <a:blip r:embed="rId28"/>
              <a:stretch>
                <a:fillRect/>
              </a:stretch>
            </p:blipFill>
            <p:spPr>
              <a:xfrm>
                <a:off x="3620242" y="1002992"/>
                <a:ext cx="2106000" cy="744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26F697A0-14C7-4554-8C55-0E3500795137}"/>
                  </a:ext>
                </a:extLst>
              </p14:cNvPr>
              <p14:cNvContentPartPr/>
              <p14:nvPr/>
            </p14:nvContentPartPr>
            <p14:xfrm>
              <a:off x="2386522" y="1059152"/>
              <a:ext cx="1283400" cy="560520"/>
            </p14:xfrm>
          </p:contentPart>
        </mc:Choice>
        <mc:Fallback xmlns="">
          <p:pic>
            <p:nvPicPr>
              <p:cNvPr id="15" name="Freihand 14">
                <a:extLst>
                  <a:ext uri="{FF2B5EF4-FFF2-40B4-BE49-F238E27FC236}">
                    <a16:creationId xmlns:a16="http://schemas.microsoft.com/office/drawing/2014/main" id="{26F697A0-14C7-4554-8C55-0E3500795137}"/>
                  </a:ext>
                </a:extLst>
              </p:cNvPr>
              <p:cNvPicPr/>
              <p:nvPr/>
            </p:nvPicPr>
            <p:blipFill>
              <a:blip r:embed="rId30"/>
              <a:stretch>
                <a:fillRect/>
              </a:stretch>
            </p:blipFill>
            <p:spPr>
              <a:xfrm>
                <a:off x="2382202" y="1054832"/>
                <a:ext cx="129204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D8644349-A846-44C4-A84F-A94B62766C71}"/>
                  </a:ext>
                </a:extLst>
              </p14:cNvPr>
              <p14:cNvContentPartPr/>
              <p14:nvPr/>
            </p14:nvContentPartPr>
            <p14:xfrm>
              <a:off x="5557762" y="1041512"/>
              <a:ext cx="2019600" cy="582840"/>
            </p14:xfrm>
          </p:contentPart>
        </mc:Choice>
        <mc:Fallback xmlns="">
          <p:pic>
            <p:nvPicPr>
              <p:cNvPr id="25" name="Freihand 24">
                <a:extLst>
                  <a:ext uri="{FF2B5EF4-FFF2-40B4-BE49-F238E27FC236}">
                    <a16:creationId xmlns:a16="http://schemas.microsoft.com/office/drawing/2014/main" id="{D8644349-A846-44C4-A84F-A94B62766C71}"/>
                  </a:ext>
                </a:extLst>
              </p:cNvPr>
              <p:cNvPicPr/>
              <p:nvPr/>
            </p:nvPicPr>
            <p:blipFill>
              <a:blip r:embed="rId32"/>
              <a:stretch>
                <a:fillRect/>
              </a:stretch>
            </p:blipFill>
            <p:spPr>
              <a:xfrm>
                <a:off x="5553442" y="1037192"/>
                <a:ext cx="2028240" cy="591480"/>
              </a:xfrm>
              <a:prstGeom prst="rect">
                <a:avLst/>
              </a:prstGeom>
            </p:spPr>
          </p:pic>
        </mc:Fallback>
      </mc:AlternateContent>
      <p:grpSp>
        <p:nvGrpSpPr>
          <p:cNvPr id="28" name="Gruppieren 27">
            <a:extLst>
              <a:ext uri="{FF2B5EF4-FFF2-40B4-BE49-F238E27FC236}">
                <a16:creationId xmlns:a16="http://schemas.microsoft.com/office/drawing/2014/main" id="{0426A626-3394-4332-9CCB-A7FA51EC84C9}"/>
              </a:ext>
            </a:extLst>
          </p:cNvPr>
          <p:cNvGrpSpPr/>
          <p:nvPr/>
        </p:nvGrpSpPr>
        <p:grpSpPr>
          <a:xfrm>
            <a:off x="5816602" y="1528952"/>
            <a:ext cx="3819240" cy="797040"/>
            <a:chOff x="5816602" y="1528952"/>
            <a:chExt cx="3819240" cy="797040"/>
          </a:xfrm>
        </p:grpSpPr>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55C4EA6F-1326-404C-926A-1F529F7360B1}"/>
                    </a:ext>
                  </a:extLst>
                </p14:cNvPr>
                <p14:cNvContentPartPr/>
                <p14:nvPr/>
              </p14:nvContentPartPr>
              <p14:xfrm>
                <a:off x="9315442" y="1598072"/>
                <a:ext cx="17640" cy="7920"/>
              </p14:xfrm>
            </p:contentPart>
          </mc:Choice>
          <mc:Fallback xmlns="">
            <p:pic>
              <p:nvPicPr>
                <p:cNvPr id="26" name="Freihand 25">
                  <a:extLst>
                    <a:ext uri="{FF2B5EF4-FFF2-40B4-BE49-F238E27FC236}">
                      <a16:creationId xmlns:a16="http://schemas.microsoft.com/office/drawing/2014/main" id="{55C4EA6F-1326-404C-926A-1F529F7360B1}"/>
                    </a:ext>
                  </a:extLst>
                </p:cNvPr>
                <p:cNvPicPr/>
                <p:nvPr/>
              </p:nvPicPr>
              <p:blipFill>
                <a:blip r:embed="rId34"/>
                <a:stretch>
                  <a:fillRect/>
                </a:stretch>
              </p:blipFill>
              <p:spPr>
                <a:xfrm>
                  <a:off x="9311122" y="1593752"/>
                  <a:ext cx="26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353DA016-B6B8-4DAF-AB13-F92F07442303}"/>
                    </a:ext>
                  </a:extLst>
                </p14:cNvPr>
                <p14:cNvContentPartPr/>
                <p14:nvPr/>
              </p14:nvContentPartPr>
              <p14:xfrm>
                <a:off x="5816602" y="1528952"/>
                <a:ext cx="3819240" cy="797040"/>
              </p14:xfrm>
            </p:contentPart>
          </mc:Choice>
          <mc:Fallback xmlns="">
            <p:pic>
              <p:nvPicPr>
                <p:cNvPr id="27" name="Freihand 26">
                  <a:extLst>
                    <a:ext uri="{FF2B5EF4-FFF2-40B4-BE49-F238E27FC236}">
                      <a16:creationId xmlns:a16="http://schemas.microsoft.com/office/drawing/2014/main" id="{353DA016-B6B8-4DAF-AB13-F92F07442303}"/>
                    </a:ext>
                  </a:extLst>
                </p:cNvPr>
                <p:cNvPicPr/>
                <p:nvPr/>
              </p:nvPicPr>
              <p:blipFill>
                <a:blip r:embed="rId36"/>
                <a:stretch>
                  <a:fillRect/>
                </a:stretch>
              </p:blipFill>
              <p:spPr>
                <a:xfrm>
                  <a:off x="5812282" y="1524632"/>
                  <a:ext cx="3827880" cy="80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1297922E-5331-4DFE-A987-BCD28D2B5F3C}"/>
                  </a:ext>
                </a:extLst>
              </p14:cNvPr>
              <p14:cNvContentPartPr/>
              <p14:nvPr/>
            </p14:nvContentPartPr>
            <p14:xfrm>
              <a:off x="3953242" y="2861672"/>
              <a:ext cx="1707480" cy="687960"/>
            </p14:xfrm>
          </p:contentPart>
        </mc:Choice>
        <mc:Fallback xmlns="">
          <p:pic>
            <p:nvPicPr>
              <p:cNvPr id="29" name="Freihand 28">
                <a:extLst>
                  <a:ext uri="{FF2B5EF4-FFF2-40B4-BE49-F238E27FC236}">
                    <a16:creationId xmlns:a16="http://schemas.microsoft.com/office/drawing/2014/main" id="{1297922E-5331-4DFE-A987-BCD28D2B5F3C}"/>
                  </a:ext>
                </a:extLst>
              </p:cNvPr>
              <p:cNvPicPr/>
              <p:nvPr/>
            </p:nvPicPr>
            <p:blipFill>
              <a:blip r:embed="rId38"/>
              <a:stretch>
                <a:fillRect/>
              </a:stretch>
            </p:blipFill>
            <p:spPr>
              <a:xfrm>
                <a:off x="3948922" y="2857352"/>
                <a:ext cx="1716120" cy="696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316ACE4D-E091-4E60-9C45-EB530A022771}"/>
                  </a:ext>
                </a:extLst>
              </p14:cNvPr>
              <p14:cNvContentPartPr/>
              <p14:nvPr/>
            </p14:nvContentPartPr>
            <p14:xfrm>
              <a:off x="1131922" y="4086392"/>
              <a:ext cx="4888800" cy="93960"/>
            </p14:xfrm>
          </p:contentPart>
        </mc:Choice>
        <mc:Fallback xmlns="">
          <p:pic>
            <p:nvPicPr>
              <p:cNvPr id="30" name="Freihand 29">
                <a:extLst>
                  <a:ext uri="{FF2B5EF4-FFF2-40B4-BE49-F238E27FC236}">
                    <a16:creationId xmlns:a16="http://schemas.microsoft.com/office/drawing/2014/main" id="{316ACE4D-E091-4E60-9C45-EB530A022771}"/>
                  </a:ext>
                </a:extLst>
              </p:cNvPr>
              <p:cNvPicPr/>
              <p:nvPr/>
            </p:nvPicPr>
            <p:blipFill>
              <a:blip r:embed="rId40"/>
              <a:stretch>
                <a:fillRect/>
              </a:stretch>
            </p:blipFill>
            <p:spPr>
              <a:xfrm>
                <a:off x="1127602" y="4082072"/>
                <a:ext cx="4897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FB4E5B99-64E6-4A35-AC5A-86190D59AECE}"/>
                  </a:ext>
                </a:extLst>
              </p14:cNvPr>
              <p14:cNvContentPartPr/>
              <p14:nvPr/>
            </p14:nvContentPartPr>
            <p14:xfrm>
              <a:off x="4339882" y="4052912"/>
              <a:ext cx="2058480" cy="430200"/>
            </p14:xfrm>
          </p:contentPart>
        </mc:Choice>
        <mc:Fallback xmlns="">
          <p:pic>
            <p:nvPicPr>
              <p:cNvPr id="31" name="Freihand 30">
                <a:extLst>
                  <a:ext uri="{FF2B5EF4-FFF2-40B4-BE49-F238E27FC236}">
                    <a16:creationId xmlns:a16="http://schemas.microsoft.com/office/drawing/2014/main" id="{FB4E5B99-64E6-4A35-AC5A-86190D59AECE}"/>
                  </a:ext>
                </a:extLst>
              </p:cNvPr>
              <p:cNvPicPr/>
              <p:nvPr/>
            </p:nvPicPr>
            <p:blipFill>
              <a:blip r:embed="rId42"/>
              <a:stretch>
                <a:fillRect/>
              </a:stretch>
            </p:blipFill>
            <p:spPr>
              <a:xfrm>
                <a:off x="4335562" y="4048592"/>
                <a:ext cx="206712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2055B7E6-2FD0-458C-B3C4-453F2F164766}"/>
                  </a:ext>
                </a:extLst>
              </p14:cNvPr>
              <p14:cNvContentPartPr/>
              <p14:nvPr/>
            </p14:nvContentPartPr>
            <p14:xfrm>
              <a:off x="709282" y="5511632"/>
              <a:ext cx="5736960" cy="197640"/>
            </p14:xfrm>
          </p:contentPart>
        </mc:Choice>
        <mc:Fallback xmlns="">
          <p:pic>
            <p:nvPicPr>
              <p:cNvPr id="32" name="Freihand 31">
                <a:extLst>
                  <a:ext uri="{FF2B5EF4-FFF2-40B4-BE49-F238E27FC236}">
                    <a16:creationId xmlns:a16="http://schemas.microsoft.com/office/drawing/2014/main" id="{2055B7E6-2FD0-458C-B3C4-453F2F164766}"/>
                  </a:ext>
                </a:extLst>
              </p:cNvPr>
              <p:cNvPicPr/>
              <p:nvPr/>
            </p:nvPicPr>
            <p:blipFill>
              <a:blip r:embed="rId44"/>
              <a:stretch>
                <a:fillRect/>
              </a:stretch>
            </p:blipFill>
            <p:spPr>
              <a:xfrm>
                <a:off x="704962" y="5507312"/>
                <a:ext cx="5745600" cy="20628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9" name="Gruppieren 38">
            <a:extLst>
              <a:ext uri="{FF2B5EF4-FFF2-40B4-BE49-F238E27FC236}">
                <a16:creationId xmlns:a16="http://schemas.microsoft.com/office/drawing/2014/main" id="{E076A384-2B2A-4C6F-8A15-51C9D0C1EC04}"/>
              </a:ext>
            </a:extLst>
          </p:cNvPr>
          <p:cNvGrpSpPr/>
          <p:nvPr/>
        </p:nvGrpSpPr>
        <p:grpSpPr>
          <a:xfrm>
            <a:off x="8537482" y="65552"/>
            <a:ext cx="1201680" cy="288360"/>
            <a:chOff x="8537482" y="65552"/>
            <a:chExt cx="1201680" cy="288360"/>
          </a:xfrm>
        </p:grpSpPr>
        <mc:AlternateContent xmlns:mc="http://schemas.openxmlformats.org/markup-compatibility/2006" xmlns:p14="http://schemas.microsoft.com/office/powerpoint/2010/main">
          <mc:Choice Requires="p14">
            <p:contentPart p14:bwMode="auto" r:id="rId3">
              <p14:nvContentPartPr>
                <p14:cNvPr id="22" name="Freihand 21">
                  <a:extLst>
                    <a:ext uri="{FF2B5EF4-FFF2-40B4-BE49-F238E27FC236}">
                      <a16:creationId xmlns:a16="http://schemas.microsoft.com/office/drawing/2014/main" id="{39BA2D42-390B-4C24-A662-0B29BE010D2B}"/>
                    </a:ext>
                  </a:extLst>
                </p14:cNvPr>
                <p14:cNvContentPartPr/>
                <p14:nvPr/>
              </p14:nvContentPartPr>
              <p14:xfrm>
                <a:off x="8537482" y="141152"/>
                <a:ext cx="155520" cy="151200"/>
              </p14:xfrm>
            </p:contentPart>
          </mc:Choice>
          <mc:Fallback xmlns="">
            <p:pic>
              <p:nvPicPr>
                <p:cNvPr id="22" name="Freihand 21">
                  <a:extLst>
                    <a:ext uri="{FF2B5EF4-FFF2-40B4-BE49-F238E27FC236}">
                      <a16:creationId xmlns:a16="http://schemas.microsoft.com/office/drawing/2014/main" id="{39BA2D42-390B-4C24-A662-0B29BE010D2B}"/>
                    </a:ext>
                  </a:extLst>
                </p:cNvPr>
                <p:cNvPicPr/>
                <p:nvPr/>
              </p:nvPicPr>
              <p:blipFill>
                <a:blip r:embed="rId4"/>
                <a:stretch>
                  <a:fillRect/>
                </a:stretch>
              </p:blipFill>
              <p:spPr>
                <a:xfrm>
                  <a:off x="8533162" y="136832"/>
                  <a:ext cx="164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Freihand 22">
                  <a:extLst>
                    <a:ext uri="{FF2B5EF4-FFF2-40B4-BE49-F238E27FC236}">
                      <a16:creationId xmlns:a16="http://schemas.microsoft.com/office/drawing/2014/main" id="{C8683C2C-2733-4FB2-930F-E0B30DC5A890}"/>
                    </a:ext>
                  </a:extLst>
                </p14:cNvPr>
                <p14:cNvContentPartPr/>
                <p14:nvPr/>
              </p14:nvContentPartPr>
              <p14:xfrm>
                <a:off x="8691922" y="235112"/>
                <a:ext cx="77400" cy="118800"/>
              </p14:xfrm>
            </p:contentPart>
          </mc:Choice>
          <mc:Fallback xmlns="">
            <p:pic>
              <p:nvPicPr>
                <p:cNvPr id="23" name="Freihand 22">
                  <a:extLst>
                    <a:ext uri="{FF2B5EF4-FFF2-40B4-BE49-F238E27FC236}">
                      <a16:creationId xmlns:a16="http://schemas.microsoft.com/office/drawing/2014/main" id="{C8683C2C-2733-4FB2-930F-E0B30DC5A890}"/>
                    </a:ext>
                  </a:extLst>
                </p:cNvPr>
                <p:cNvPicPr/>
                <p:nvPr/>
              </p:nvPicPr>
              <p:blipFill>
                <a:blip r:embed="rId6"/>
                <a:stretch>
                  <a:fillRect/>
                </a:stretch>
              </p:blipFill>
              <p:spPr>
                <a:xfrm>
                  <a:off x="8687602" y="230792"/>
                  <a:ext cx="86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Freihand 23">
                  <a:extLst>
                    <a:ext uri="{FF2B5EF4-FFF2-40B4-BE49-F238E27FC236}">
                      <a16:creationId xmlns:a16="http://schemas.microsoft.com/office/drawing/2014/main" id="{34503008-939A-4734-8CED-B1BD321BA128}"/>
                    </a:ext>
                  </a:extLst>
                </p14:cNvPr>
                <p14:cNvContentPartPr/>
                <p14:nvPr/>
              </p14:nvContentPartPr>
              <p14:xfrm>
                <a:off x="8690842" y="285152"/>
                <a:ext cx="98640" cy="21240"/>
              </p14:xfrm>
            </p:contentPart>
          </mc:Choice>
          <mc:Fallback xmlns="">
            <p:pic>
              <p:nvPicPr>
                <p:cNvPr id="24" name="Freihand 23">
                  <a:extLst>
                    <a:ext uri="{FF2B5EF4-FFF2-40B4-BE49-F238E27FC236}">
                      <a16:creationId xmlns:a16="http://schemas.microsoft.com/office/drawing/2014/main" id="{34503008-939A-4734-8CED-B1BD321BA128}"/>
                    </a:ext>
                  </a:extLst>
                </p:cNvPr>
                <p:cNvPicPr/>
                <p:nvPr/>
              </p:nvPicPr>
              <p:blipFill>
                <a:blip r:embed="rId8"/>
                <a:stretch>
                  <a:fillRect/>
                </a:stretch>
              </p:blipFill>
              <p:spPr>
                <a:xfrm>
                  <a:off x="8686522" y="280832"/>
                  <a:ext cx="1072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Freihand 24">
                  <a:extLst>
                    <a:ext uri="{FF2B5EF4-FFF2-40B4-BE49-F238E27FC236}">
                      <a16:creationId xmlns:a16="http://schemas.microsoft.com/office/drawing/2014/main" id="{54AF8114-A312-4DFE-9172-E7358F97683A}"/>
                    </a:ext>
                  </a:extLst>
                </p14:cNvPr>
                <p14:cNvContentPartPr/>
                <p14:nvPr/>
              </p14:nvContentPartPr>
              <p14:xfrm>
                <a:off x="8939962" y="176792"/>
                <a:ext cx="5040" cy="32760"/>
              </p14:xfrm>
            </p:contentPart>
          </mc:Choice>
          <mc:Fallback xmlns="">
            <p:pic>
              <p:nvPicPr>
                <p:cNvPr id="25" name="Freihand 24">
                  <a:extLst>
                    <a:ext uri="{FF2B5EF4-FFF2-40B4-BE49-F238E27FC236}">
                      <a16:creationId xmlns:a16="http://schemas.microsoft.com/office/drawing/2014/main" id="{54AF8114-A312-4DFE-9172-E7358F97683A}"/>
                    </a:ext>
                  </a:extLst>
                </p:cNvPr>
                <p:cNvPicPr/>
                <p:nvPr/>
              </p:nvPicPr>
              <p:blipFill>
                <a:blip r:embed="rId10"/>
                <a:stretch>
                  <a:fillRect/>
                </a:stretch>
              </p:blipFill>
              <p:spPr>
                <a:xfrm>
                  <a:off x="8935642" y="172472"/>
                  <a:ext cx="13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Freihand 25">
                  <a:extLst>
                    <a:ext uri="{FF2B5EF4-FFF2-40B4-BE49-F238E27FC236}">
                      <a16:creationId xmlns:a16="http://schemas.microsoft.com/office/drawing/2014/main" id="{1C9AD920-74AB-4E7C-8F70-8938F0C3B011}"/>
                    </a:ext>
                  </a:extLst>
                </p14:cNvPr>
                <p14:cNvContentPartPr/>
                <p14:nvPr/>
              </p14:nvContentPartPr>
              <p14:xfrm>
                <a:off x="8925202" y="282272"/>
                <a:ext cx="360" cy="360"/>
              </p14:xfrm>
            </p:contentPart>
          </mc:Choice>
          <mc:Fallback xmlns="">
            <p:pic>
              <p:nvPicPr>
                <p:cNvPr id="26" name="Freihand 25">
                  <a:extLst>
                    <a:ext uri="{FF2B5EF4-FFF2-40B4-BE49-F238E27FC236}">
                      <a16:creationId xmlns:a16="http://schemas.microsoft.com/office/drawing/2014/main" id="{1C9AD920-74AB-4E7C-8F70-8938F0C3B011}"/>
                    </a:ext>
                  </a:extLst>
                </p:cNvPr>
                <p:cNvPicPr/>
                <p:nvPr/>
              </p:nvPicPr>
              <p:blipFill>
                <a:blip r:embed="rId12"/>
                <a:stretch>
                  <a:fillRect/>
                </a:stretch>
              </p:blipFill>
              <p:spPr>
                <a:xfrm>
                  <a:off x="8920882" y="277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Freihand 27">
                  <a:extLst>
                    <a:ext uri="{FF2B5EF4-FFF2-40B4-BE49-F238E27FC236}">
                      <a16:creationId xmlns:a16="http://schemas.microsoft.com/office/drawing/2014/main" id="{1297E715-0051-4000-834F-733375FE7780}"/>
                    </a:ext>
                  </a:extLst>
                </p14:cNvPr>
                <p14:cNvContentPartPr/>
                <p14:nvPr/>
              </p14:nvContentPartPr>
              <p14:xfrm>
                <a:off x="9066682" y="65552"/>
                <a:ext cx="99720" cy="172440"/>
              </p14:xfrm>
            </p:contentPart>
          </mc:Choice>
          <mc:Fallback xmlns="">
            <p:pic>
              <p:nvPicPr>
                <p:cNvPr id="28" name="Freihand 27">
                  <a:extLst>
                    <a:ext uri="{FF2B5EF4-FFF2-40B4-BE49-F238E27FC236}">
                      <a16:creationId xmlns:a16="http://schemas.microsoft.com/office/drawing/2014/main" id="{1297E715-0051-4000-834F-733375FE7780}"/>
                    </a:ext>
                  </a:extLst>
                </p:cNvPr>
                <p:cNvPicPr/>
                <p:nvPr/>
              </p:nvPicPr>
              <p:blipFill>
                <a:blip r:embed="rId14"/>
                <a:stretch>
                  <a:fillRect/>
                </a:stretch>
              </p:blipFill>
              <p:spPr>
                <a:xfrm>
                  <a:off x="9062362" y="61232"/>
                  <a:ext cx="1083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 name="Freihand 28">
                  <a:extLst>
                    <a:ext uri="{FF2B5EF4-FFF2-40B4-BE49-F238E27FC236}">
                      <a16:creationId xmlns:a16="http://schemas.microsoft.com/office/drawing/2014/main" id="{0D19A4EF-66B4-429C-BA0C-414F396F4CEB}"/>
                    </a:ext>
                  </a:extLst>
                </p14:cNvPr>
                <p14:cNvContentPartPr/>
                <p14:nvPr/>
              </p14:nvContentPartPr>
              <p14:xfrm>
                <a:off x="9113122" y="190472"/>
                <a:ext cx="77400" cy="24480"/>
              </p14:xfrm>
            </p:contentPart>
          </mc:Choice>
          <mc:Fallback xmlns="">
            <p:pic>
              <p:nvPicPr>
                <p:cNvPr id="29" name="Freihand 28">
                  <a:extLst>
                    <a:ext uri="{FF2B5EF4-FFF2-40B4-BE49-F238E27FC236}">
                      <a16:creationId xmlns:a16="http://schemas.microsoft.com/office/drawing/2014/main" id="{0D19A4EF-66B4-429C-BA0C-414F396F4CEB}"/>
                    </a:ext>
                  </a:extLst>
                </p:cNvPr>
                <p:cNvPicPr/>
                <p:nvPr/>
              </p:nvPicPr>
              <p:blipFill>
                <a:blip r:embed="rId16"/>
                <a:stretch>
                  <a:fillRect/>
                </a:stretch>
              </p:blipFill>
              <p:spPr>
                <a:xfrm>
                  <a:off x="9108802" y="186152"/>
                  <a:ext cx="86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 name="Freihand 29">
                  <a:extLst>
                    <a:ext uri="{FF2B5EF4-FFF2-40B4-BE49-F238E27FC236}">
                      <a16:creationId xmlns:a16="http://schemas.microsoft.com/office/drawing/2014/main" id="{588E02C8-509F-4663-949E-7BDD2E724312}"/>
                    </a:ext>
                  </a:extLst>
                </p14:cNvPr>
                <p14:cNvContentPartPr/>
                <p14:nvPr/>
              </p14:nvContentPartPr>
              <p14:xfrm>
                <a:off x="9168202" y="183272"/>
                <a:ext cx="126360" cy="36720"/>
              </p14:xfrm>
            </p:contentPart>
          </mc:Choice>
          <mc:Fallback xmlns="">
            <p:pic>
              <p:nvPicPr>
                <p:cNvPr id="30" name="Freihand 29">
                  <a:extLst>
                    <a:ext uri="{FF2B5EF4-FFF2-40B4-BE49-F238E27FC236}">
                      <a16:creationId xmlns:a16="http://schemas.microsoft.com/office/drawing/2014/main" id="{588E02C8-509F-4663-949E-7BDD2E724312}"/>
                    </a:ext>
                  </a:extLst>
                </p:cNvPr>
                <p:cNvPicPr/>
                <p:nvPr/>
              </p:nvPicPr>
              <p:blipFill>
                <a:blip r:embed="rId18"/>
                <a:stretch>
                  <a:fillRect/>
                </a:stretch>
              </p:blipFill>
              <p:spPr>
                <a:xfrm>
                  <a:off x="9163882" y="178952"/>
                  <a:ext cx="135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Freihand 30">
                  <a:extLst>
                    <a:ext uri="{FF2B5EF4-FFF2-40B4-BE49-F238E27FC236}">
                      <a16:creationId xmlns:a16="http://schemas.microsoft.com/office/drawing/2014/main" id="{8CC9CD70-5C14-44A7-8C53-4F2B256A6401}"/>
                    </a:ext>
                  </a:extLst>
                </p14:cNvPr>
                <p14:cNvContentPartPr/>
                <p14:nvPr/>
              </p14:nvContentPartPr>
              <p14:xfrm>
                <a:off x="9304642" y="154112"/>
                <a:ext cx="80280" cy="73440"/>
              </p14:xfrm>
            </p:contentPart>
          </mc:Choice>
          <mc:Fallback xmlns="">
            <p:pic>
              <p:nvPicPr>
                <p:cNvPr id="31" name="Freihand 30">
                  <a:extLst>
                    <a:ext uri="{FF2B5EF4-FFF2-40B4-BE49-F238E27FC236}">
                      <a16:creationId xmlns:a16="http://schemas.microsoft.com/office/drawing/2014/main" id="{8CC9CD70-5C14-44A7-8C53-4F2B256A6401}"/>
                    </a:ext>
                  </a:extLst>
                </p:cNvPr>
                <p:cNvPicPr/>
                <p:nvPr/>
              </p:nvPicPr>
              <p:blipFill>
                <a:blip r:embed="rId20"/>
                <a:stretch>
                  <a:fillRect/>
                </a:stretch>
              </p:blipFill>
              <p:spPr>
                <a:xfrm>
                  <a:off x="9300322" y="149792"/>
                  <a:ext cx="88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Freihand 31">
                  <a:extLst>
                    <a:ext uri="{FF2B5EF4-FFF2-40B4-BE49-F238E27FC236}">
                      <a16:creationId xmlns:a16="http://schemas.microsoft.com/office/drawing/2014/main" id="{08C7738D-E92C-43A3-9F8B-DFD7FC8945E4}"/>
                    </a:ext>
                  </a:extLst>
                </p14:cNvPr>
                <p14:cNvContentPartPr/>
                <p14:nvPr/>
              </p14:nvContentPartPr>
              <p14:xfrm>
                <a:off x="9399322" y="150872"/>
                <a:ext cx="339840" cy="72360"/>
              </p14:xfrm>
            </p:contentPart>
          </mc:Choice>
          <mc:Fallback xmlns="">
            <p:pic>
              <p:nvPicPr>
                <p:cNvPr id="32" name="Freihand 31">
                  <a:extLst>
                    <a:ext uri="{FF2B5EF4-FFF2-40B4-BE49-F238E27FC236}">
                      <a16:creationId xmlns:a16="http://schemas.microsoft.com/office/drawing/2014/main" id="{08C7738D-E92C-43A3-9F8B-DFD7FC8945E4}"/>
                    </a:ext>
                  </a:extLst>
                </p:cNvPr>
                <p:cNvPicPr/>
                <p:nvPr/>
              </p:nvPicPr>
              <p:blipFill>
                <a:blip r:embed="rId22"/>
                <a:stretch>
                  <a:fillRect/>
                </a:stretch>
              </p:blipFill>
              <p:spPr>
                <a:xfrm>
                  <a:off x="9395002" y="146552"/>
                  <a:ext cx="348480" cy="81000"/>
                </a:xfrm>
                <a:prstGeom prst="rect">
                  <a:avLst/>
                </a:prstGeom>
              </p:spPr>
            </p:pic>
          </mc:Fallback>
        </mc:AlternateContent>
      </p:grpSp>
      <p:grpSp>
        <p:nvGrpSpPr>
          <p:cNvPr id="38" name="Gruppieren 37">
            <a:extLst>
              <a:ext uri="{FF2B5EF4-FFF2-40B4-BE49-F238E27FC236}">
                <a16:creationId xmlns:a16="http://schemas.microsoft.com/office/drawing/2014/main" id="{B2C471FE-2AB5-4DD1-B75C-4C5F49EB3F09}"/>
              </a:ext>
            </a:extLst>
          </p:cNvPr>
          <p:cNvGrpSpPr/>
          <p:nvPr/>
        </p:nvGrpSpPr>
        <p:grpSpPr>
          <a:xfrm>
            <a:off x="9963802" y="151952"/>
            <a:ext cx="374760" cy="68040"/>
            <a:chOff x="9963802" y="151952"/>
            <a:chExt cx="374760" cy="68040"/>
          </a:xfrm>
        </p:grpSpPr>
        <mc:AlternateContent xmlns:mc="http://schemas.openxmlformats.org/markup-compatibility/2006" xmlns:p14="http://schemas.microsoft.com/office/powerpoint/2010/main">
          <mc:Choice Requires="p14">
            <p:contentPart p14:bwMode="auto" r:id="rId23">
              <p14:nvContentPartPr>
                <p14:cNvPr id="33" name="Freihand 32">
                  <a:extLst>
                    <a:ext uri="{FF2B5EF4-FFF2-40B4-BE49-F238E27FC236}">
                      <a16:creationId xmlns:a16="http://schemas.microsoft.com/office/drawing/2014/main" id="{B75322BA-2D9A-4B75-B866-6D4C93654FB6}"/>
                    </a:ext>
                  </a:extLst>
                </p14:cNvPr>
                <p14:cNvContentPartPr/>
                <p14:nvPr/>
              </p14:nvContentPartPr>
              <p14:xfrm>
                <a:off x="9963802" y="153752"/>
                <a:ext cx="168480" cy="66240"/>
              </p14:xfrm>
            </p:contentPart>
          </mc:Choice>
          <mc:Fallback xmlns="">
            <p:pic>
              <p:nvPicPr>
                <p:cNvPr id="33" name="Freihand 32">
                  <a:extLst>
                    <a:ext uri="{FF2B5EF4-FFF2-40B4-BE49-F238E27FC236}">
                      <a16:creationId xmlns:a16="http://schemas.microsoft.com/office/drawing/2014/main" id="{B75322BA-2D9A-4B75-B866-6D4C93654FB6}"/>
                    </a:ext>
                  </a:extLst>
                </p:cNvPr>
                <p:cNvPicPr/>
                <p:nvPr/>
              </p:nvPicPr>
              <p:blipFill>
                <a:blip r:embed="rId24"/>
                <a:stretch>
                  <a:fillRect/>
                </a:stretch>
              </p:blipFill>
              <p:spPr>
                <a:xfrm>
                  <a:off x="9959482" y="149432"/>
                  <a:ext cx="177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Freihand 33">
                  <a:extLst>
                    <a:ext uri="{FF2B5EF4-FFF2-40B4-BE49-F238E27FC236}">
                      <a16:creationId xmlns:a16="http://schemas.microsoft.com/office/drawing/2014/main" id="{7D13BB82-62D8-4F74-B48F-B014A119063E}"/>
                    </a:ext>
                  </a:extLst>
                </p14:cNvPr>
                <p14:cNvContentPartPr/>
                <p14:nvPr/>
              </p14:nvContentPartPr>
              <p14:xfrm>
                <a:off x="10148482" y="151952"/>
                <a:ext cx="190080" cy="45000"/>
              </p14:xfrm>
            </p:contentPart>
          </mc:Choice>
          <mc:Fallback xmlns="">
            <p:pic>
              <p:nvPicPr>
                <p:cNvPr id="34" name="Freihand 33">
                  <a:extLst>
                    <a:ext uri="{FF2B5EF4-FFF2-40B4-BE49-F238E27FC236}">
                      <a16:creationId xmlns:a16="http://schemas.microsoft.com/office/drawing/2014/main" id="{7D13BB82-62D8-4F74-B48F-B014A119063E}"/>
                    </a:ext>
                  </a:extLst>
                </p:cNvPr>
                <p:cNvPicPr/>
                <p:nvPr/>
              </p:nvPicPr>
              <p:blipFill>
                <a:blip r:embed="rId26"/>
                <a:stretch>
                  <a:fillRect/>
                </a:stretch>
              </p:blipFill>
              <p:spPr>
                <a:xfrm>
                  <a:off x="10144162" y="147632"/>
                  <a:ext cx="198720" cy="53640"/>
                </a:xfrm>
                <a:prstGeom prst="rect">
                  <a:avLst/>
                </a:prstGeom>
              </p:spPr>
            </p:pic>
          </mc:Fallback>
        </mc:AlternateContent>
      </p:grpSp>
      <p:grpSp>
        <p:nvGrpSpPr>
          <p:cNvPr id="37" name="Gruppieren 36">
            <a:extLst>
              <a:ext uri="{FF2B5EF4-FFF2-40B4-BE49-F238E27FC236}">
                <a16:creationId xmlns:a16="http://schemas.microsoft.com/office/drawing/2014/main" id="{D60323CA-9853-497D-8B84-39C69CFB57A9}"/>
              </a:ext>
            </a:extLst>
          </p:cNvPr>
          <p:cNvGrpSpPr/>
          <p:nvPr/>
        </p:nvGrpSpPr>
        <p:grpSpPr>
          <a:xfrm>
            <a:off x="10616482" y="77432"/>
            <a:ext cx="112320" cy="153720"/>
            <a:chOff x="10616482" y="77432"/>
            <a:chExt cx="112320" cy="153720"/>
          </a:xfrm>
        </p:grpSpPr>
        <mc:AlternateContent xmlns:mc="http://schemas.openxmlformats.org/markup-compatibility/2006" xmlns:p14="http://schemas.microsoft.com/office/powerpoint/2010/main">
          <mc:Choice Requires="p14">
            <p:contentPart p14:bwMode="auto" r:id="rId27">
              <p14:nvContentPartPr>
                <p14:cNvPr id="35" name="Freihand 34">
                  <a:extLst>
                    <a:ext uri="{FF2B5EF4-FFF2-40B4-BE49-F238E27FC236}">
                      <a16:creationId xmlns:a16="http://schemas.microsoft.com/office/drawing/2014/main" id="{D59051EA-6551-44FA-840F-DAF162753E97}"/>
                    </a:ext>
                  </a:extLst>
                </p14:cNvPr>
                <p14:cNvContentPartPr/>
                <p14:nvPr/>
              </p14:nvContentPartPr>
              <p14:xfrm>
                <a:off x="10630162" y="85712"/>
                <a:ext cx="44280" cy="117720"/>
              </p14:xfrm>
            </p:contentPart>
          </mc:Choice>
          <mc:Fallback xmlns="">
            <p:pic>
              <p:nvPicPr>
                <p:cNvPr id="35" name="Freihand 34">
                  <a:extLst>
                    <a:ext uri="{FF2B5EF4-FFF2-40B4-BE49-F238E27FC236}">
                      <a16:creationId xmlns:a16="http://schemas.microsoft.com/office/drawing/2014/main" id="{D59051EA-6551-44FA-840F-DAF162753E97}"/>
                    </a:ext>
                  </a:extLst>
                </p:cNvPr>
                <p:cNvPicPr/>
                <p:nvPr/>
              </p:nvPicPr>
              <p:blipFill>
                <a:blip r:embed="rId28"/>
                <a:stretch>
                  <a:fillRect/>
                </a:stretch>
              </p:blipFill>
              <p:spPr>
                <a:xfrm>
                  <a:off x="10625842" y="81392"/>
                  <a:ext cx="52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Freihand 35">
                  <a:extLst>
                    <a:ext uri="{FF2B5EF4-FFF2-40B4-BE49-F238E27FC236}">
                      <a16:creationId xmlns:a16="http://schemas.microsoft.com/office/drawing/2014/main" id="{EA9D9B18-F978-4958-AA62-65E0497946A6}"/>
                    </a:ext>
                  </a:extLst>
                </p14:cNvPr>
                <p14:cNvContentPartPr/>
                <p14:nvPr/>
              </p14:nvContentPartPr>
              <p14:xfrm>
                <a:off x="10616482" y="77432"/>
                <a:ext cx="112320" cy="153720"/>
              </p14:xfrm>
            </p:contentPart>
          </mc:Choice>
          <mc:Fallback xmlns="">
            <p:pic>
              <p:nvPicPr>
                <p:cNvPr id="36" name="Freihand 35">
                  <a:extLst>
                    <a:ext uri="{FF2B5EF4-FFF2-40B4-BE49-F238E27FC236}">
                      <a16:creationId xmlns:a16="http://schemas.microsoft.com/office/drawing/2014/main" id="{EA9D9B18-F978-4958-AA62-65E0497946A6}"/>
                    </a:ext>
                  </a:extLst>
                </p:cNvPr>
                <p:cNvPicPr/>
                <p:nvPr/>
              </p:nvPicPr>
              <p:blipFill>
                <a:blip r:embed="rId30"/>
                <a:stretch>
                  <a:fillRect/>
                </a:stretch>
              </p:blipFill>
              <p:spPr>
                <a:xfrm>
                  <a:off x="10612162" y="73112"/>
                  <a:ext cx="120960" cy="16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38965" name="Freihand 38964">
                <a:extLst>
                  <a:ext uri="{FF2B5EF4-FFF2-40B4-BE49-F238E27FC236}">
                    <a16:creationId xmlns:a16="http://schemas.microsoft.com/office/drawing/2014/main" id="{4DD41CEF-62F2-4409-82F7-C1C67C7EEF1B}"/>
                  </a:ext>
                </a:extLst>
              </p14:cNvPr>
              <p14:cNvContentPartPr/>
              <p14:nvPr/>
            </p14:nvContentPartPr>
            <p14:xfrm>
              <a:off x="1864162" y="2707952"/>
              <a:ext cx="698400" cy="52560"/>
            </p14:xfrm>
          </p:contentPart>
        </mc:Choice>
        <mc:Fallback xmlns="">
          <p:pic>
            <p:nvPicPr>
              <p:cNvPr id="38965" name="Freihand 38964">
                <a:extLst>
                  <a:ext uri="{FF2B5EF4-FFF2-40B4-BE49-F238E27FC236}">
                    <a16:creationId xmlns:a16="http://schemas.microsoft.com/office/drawing/2014/main" id="{4DD41CEF-62F2-4409-82F7-C1C67C7EEF1B}"/>
                  </a:ext>
                </a:extLst>
              </p:cNvPr>
              <p:cNvPicPr/>
              <p:nvPr/>
            </p:nvPicPr>
            <p:blipFill>
              <a:blip r:embed="rId80"/>
              <a:stretch>
                <a:fillRect/>
              </a:stretch>
            </p:blipFill>
            <p:spPr>
              <a:xfrm>
                <a:off x="1859842" y="2703632"/>
                <a:ext cx="707040" cy="61200"/>
              </a:xfrm>
              <a:prstGeom prst="rect">
                <a:avLst/>
              </a:prstGeom>
            </p:spPr>
          </p:pic>
        </mc:Fallback>
      </mc:AlternateContent>
      <p:grpSp>
        <p:nvGrpSpPr>
          <p:cNvPr id="38993" name="Gruppieren 38992">
            <a:extLst>
              <a:ext uri="{FF2B5EF4-FFF2-40B4-BE49-F238E27FC236}">
                <a16:creationId xmlns:a16="http://schemas.microsoft.com/office/drawing/2014/main" id="{B14E206D-3CAF-4674-8320-5260A7929B38}"/>
              </a:ext>
            </a:extLst>
          </p:cNvPr>
          <p:cNvGrpSpPr/>
          <p:nvPr/>
        </p:nvGrpSpPr>
        <p:grpSpPr>
          <a:xfrm>
            <a:off x="8529922" y="1081472"/>
            <a:ext cx="2760840" cy="597600"/>
            <a:chOff x="8529922" y="1081472"/>
            <a:chExt cx="2760840" cy="597600"/>
          </a:xfrm>
        </p:grpSpPr>
        <mc:AlternateContent xmlns:mc="http://schemas.openxmlformats.org/markup-compatibility/2006" xmlns:p14="http://schemas.microsoft.com/office/powerpoint/2010/main">
          <mc:Choice Requires="p14">
            <p:contentPart p14:bwMode="auto" r:id="rId81">
              <p14:nvContentPartPr>
                <p14:cNvPr id="38953" name="Freihand 38952">
                  <a:extLst>
                    <a:ext uri="{FF2B5EF4-FFF2-40B4-BE49-F238E27FC236}">
                      <a16:creationId xmlns:a16="http://schemas.microsoft.com/office/drawing/2014/main" id="{411198AB-9E96-4BBD-AD59-DFCC19B359AE}"/>
                    </a:ext>
                  </a:extLst>
                </p14:cNvPr>
                <p14:cNvContentPartPr/>
                <p14:nvPr/>
              </p14:nvContentPartPr>
              <p14:xfrm>
                <a:off x="8610922" y="1189112"/>
                <a:ext cx="11880" cy="137520"/>
              </p14:xfrm>
            </p:contentPart>
          </mc:Choice>
          <mc:Fallback xmlns="">
            <p:pic>
              <p:nvPicPr>
                <p:cNvPr id="38953" name="Freihand 38952">
                  <a:extLst>
                    <a:ext uri="{FF2B5EF4-FFF2-40B4-BE49-F238E27FC236}">
                      <a16:creationId xmlns:a16="http://schemas.microsoft.com/office/drawing/2014/main" id="{411198AB-9E96-4BBD-AD59-DFCC19B359AE}"/>
                    </a:ext>
                  </a:extLst>
                </p:cNvPr>
                <p:cNvPicPr/>
                <p:nvPr/>
              </p:nvPicPr>
              <p:blipFill>
                <a:blip r:embed="rId145"/>
                <a:stretch>
                  <a:fillRect/>
                </a:stretch>
              </p:blipFill>
              <p:spPr>
                <a:xfrm>
                  <a:off x="8606602" y="1184792"/>
                  <a:ext cx="20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8954" name="Freihand 38953">
                  <a:extLst>
                    <a:ext uri="{FF2B5EF4-FFF2-40B4-BE49-F238E27FC236}">
                      <a16:creationId xmlns:a16="http://schemas.microsoft.com/office/drawing/2014/main" id="{9B399EEF-F83D-43C5-8734-978C3B9F41C5}"/>
                    </a:ext>
                  </a:extLst>
                </p14:cNvPr>
                <p14:cNvContentPartPr/>
                <p14:nvPr/>
              </p14:nvContentPartPr>
              <p14:xfrm>
                <a:off x="8529922" y="1129712"/>
                <a:ext cx="191160" cy="15120"/>
              </p14:xfrm>
            </p:contentPart>
          </mc:Choice>
          <mc:Fallback xmlns="">
            <p:pic>
              <p:nvPicPr>
                <p:cNvPr id="38954" name="Freihand 38953">
                  <a:extLst>
                    <a:ext uri="{FF2B5EF4-FFF2-40B4-BE49-F238E27FC236}">
                      <a16:creationId xmlns:a16="http://schemas.microsoft.com/office/drawing/2014/main" id="{9B399EEF-F83D-43C5-8734-978C3B9F41C5}"/>
                    </a:ext>
                  </a:extLst>
                </p:cNvPr>
                <p:cNvPicPr/>
                <p:nvPr/>
              </p:nvPicPr>
              <p:blipFill>
                <a:blip r:embed="rId147"/>
                <a:stretch>
                  <a:fillRect/>
                </a:stretch>
              </p:blipFill>
              <p:spPr>
                <a:xfrm>
                  <a:off x="8525602" y="1125392"/>
                  <a:ext cx="199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8955" name="Freihand 38954">
                  <a:extLst>
                    <a:ext uri="{FF2B5EF4-FFF2-40B4-BE49-F238E27FC236}">
                      <a16:creationId xmlns:a16="http://schemas.microsoft.com/office/drawing/2014/main" id="{5E0B7859-DB42-4E0E-B83F-E9BA0A3360C4}"/>
                    </a:ext>
                  </a:extLst>
                </p14:cNvPr>
                <p14:cNvContentPartPr/>
                <p14:nvPr/>
              </p14:nvContentPartPr>
              <p14:xfrm>
                <a:off x="8710642" y="1294232"/>
                <a:ext cx="105120" cy="76320"/>
              </p14:xfrm>
            </p:contentPart>
          </mc:Choice>
          <mc:Fallback xmlns="">
            <p:pic>
              <p:nvPicPr>
                <p:cNvPr id="38955" name="Freihand 38954">
                  <a:extLst>
                    <a:ext uri="{FF2B5EF4-FFF2-40B4-BE49-F238E27FC236}">
                      <a16:creationId xmlns:a16="http://schemas.microsoft.com/office/drawing/2014/main" id="{5E0B7859-DB42-4E0E-B83F-E9BA0A3360C4}"/>
                    </a:ext>
                  </a:extLst>
                </p:cNvPr>
                <p:cNvPicPr/>
                <p:nvPr/>
              </p:nvPicPr>
              <p:blipFill>
                <a:blip r:embed="rId149"/>
                <a:stretch>
                  <a:fillRect/>
                </a:stretch>
              </p:blipFill>
              <p:spPr>
                <a:xfrm>
                  <a:off x="8706322" y="1289912"/>
                  <a:ext cx="113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8956" name="Freihand 38955">
                  <a:extLst>
                    <a:ext uri="{FF2B5EF4-FFF2-40B4-BE49-F238E27FC236}">
                      <a16:creationId xmlns:a16="http://schemas.microsoft.com/office/drawing/2014/main" id="{A12769DB-E633-4131-8A6F-4E0056DEDBDA}"/>
                    </a:ext>
                  </a:extLst>
                </p14:cNvPr>
                <p14:cNvContentPartPr/>
                <p14:nvPr/>
              </p14:nvContentPartPr>
              <p14:xfrm>
                <a:off x="8902882" y="1193792"/>
                <a:ext cx="17640" cy="20160"/>
              </p14:xfrm>
            </p:contentPart>
          </mc:Choice>
          <mc:Fallback xmlns="">
            <p:pic>
              <p:nvPicPr>
                <p:cNvPr id="38956" name="Freihand 38955">
                  <a:extLst>
                    <a:ext uri="{FF2B5EF4-FFF2-40B4-BE49-F238E27FC236}">
                      <a16:creationId xmlns:a16="http://schemas.microsoft.com/office/drawing/2014/main" id="{A12769DB-E633-4131-8A6F-4E0056DEDBDA}"/>
                    </a:ext>
                  </a:extLst>
                </p:cNvPr>
                <p:cNvPicPr/>
                <p:nvPr/>
              </p:nvPicPr>
              <p:blipFill>
                <a:blip r:embed="rId151"/>
                <a:stretch>
                  <a:fillRect/>
                </a:stretch>
              </p:blipFill>
              <p:spPr>
                <a:xfrm>
                  <a:off x="8898562" y="1189472"/>
                  <a:ext cx="26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8957" name="Freihand 38956">
                  <a:extLst>
                    <a:ext uri="{FF2B5EF4-FFF2-40B4-BE49-F238E27FC236}">
                      <a16:creationId xmlns:a16="http://schemas.microsoft.com/office/drawing/2014/main" id="{92140EB7-2137-49CB-8898-8F277A94F67E}"/>
                    </a:ext>
                  </a:extLst>
                </p14:cNvPr>
                <p14:cNvContentPartPr/>
                <p14:nvPr/>
              </p14:nvContentPartPr>
              <p14:xfrm>
                <a:off x="8901442" y="1286312"/>
                <a:ext cx="20160" cy="19440"/>
              </p14:xfrm>
            </p:contentPart>
          </mc:Choice>
          <mc:Fallback xmlns="">
            <p:pic>
              <p:nvPicPr>
                <p:cNvPr id="38957" name="Freihand 38956">
                  <a:extLst>
                    <a:ext uri="{FF2B5EF4-FFF2-40B4-BE49-F238E27FC236}">
                      <a16:creationId xmlns:a16="http://schemas.microsoft.com/office/drawing/2014/main" id="{92140EB7-2137-49CB-8898-8F277A94F67E}"/>
                    </a:ext>
                  </a:extLst>
                </p:cNvPr>
                <p:cNvPicPr/>
                <p:nvPr/>
              </p:nvPicPr>
              <p:blipFill>
                <a:blip r:embed="rId153"/>
                <a:stretch>
                  <a:fillRect/>
                </a:stretch>
              </p:blipFill>
              <p:spPr>
                <a:xfrm>
                  <a:off x="8897122" y="1281992"/>
                  <a:ext cx="28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8958" name="Freihand 38957">
                  <a:extLst>
                    <a:ext uri="{FF2B5EF4-FFF2-40B4-BE49-F238E27FC236}">
                      <a16:creationId xmlns:a16="http://schemas.microsoft.com/office/drawing/2014/main" id="{00FD5C59-A9D7-44CD-9A41-4E79885FDF0C}"/>
                    </a:ext>
                  </a:extLst>
                </p14:cNvPr>
                <p14:cNvContentPartPr/>
                <p14:nvPr/>
              </p14:nvContentPartPr>
              <p14:xfrm>
                <a:off x="9019522" y="1116392"/>
                <a:ext cx="140760" cy="167400"/>
              </p14:xfrm>
            </p:contentPart>
          </mc:Choice>
          <mc:Fallback xmlns="">
            <p:pic>
              <p:nvPicPr>
                <p:cNvPr id="38958" name="Freihand 38957">
                  <a:extLst>
                    <a:ext uri="{FF2B5EF4-FFF2-40B4-BE49-F238E27FC236}">
                      <a16:creationId xmlns:a16="http://schemas.microsoft.com/office/drawing/2014/main" id="{00FD5C59-A9D7-44CD-9A41-4E79885FDF0C}"/>
                    </a:ext>
                  </a:extLst>
                </p:cNvPr>
                <p:cNvPicPr/>
                <p:nvPr/>
              </p:nvPicPr>
              <p:blipFill>
                <a:blip r:embed="rId155"/>
                <a:stretch>
                  <a:fillRect/>
                </a:stretch>
              </p:blipFill>
              <p:spPr>
                <a:xfrm>
                  <a:off x="9015202" y="1112072"/>
                  <a:ext cx="1494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8959" name="Freihand 38958">
                  <a:extLst>
                    <a:ext uri="{FF2B5EF4-FFF2-40B4-BE49-F238E27FC236}">
                      <a16:creationId xmlns:a16="http://schemas.microsoft.com/office/drawing/2014/main" id="{3D7175D0-57FB-417A-93EE-748CC8A9DEC1}"/>
                    </a:ext>
                  </a:extLst>
                </p14:cNvPr>
                <p14:cNvContentPartPr/>
                <p14:nvPr/>
              </p14:nvContentPartPr>
              <p14:xfrm>
                <a:off x="9191602" y="1089752"/>
                <a:ext cx="61200" cy="207360"/>
              </p14:xfrm>
            </p:contentPart>
          </mc:Choice>
          <mc:Fallback xmlns="">
            <p:pic>
              <p:nvPicPr>
                <p:cNvPr id="38959" name="Freihand 38958">
                  <a:extLst>
                    <a:ext uri="{FF2B5EF4-FFF2-40B4-BE49-F238E27FC236}">
                      <a16:creationId xmlns:a16="http://schemas.microsoft.com/office/drawing/2014/main" id="{3D7175D0-57FB-417A-93EE-748CC8A9DEC1}"/>
                    </a:ext>
                  </a:extLst>
                </p:cNvPr>
                <p:cNvPicPr/>
                <p:nvPr/>
              </p:nvPicPr>
              <p:blipFill>
                <a:blip r:embed="rId157"/>
                <a:stretch>
                  <a:fillRect/>
                </a:stretch>
              </p:blipFill>
              <p:spPr>
                <a:xfrm>
                  <a:off x="9187282" y="1085432"/>
                  <a:ext cx="69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8960" name="Freihand 38959">
                  <a:extLst>
                    <a:ext uri="{FF2B5EF4-FFF2-40B4-BE49-F238E27FC236}">
                      <a16:creationId xmlns:a16="http://schemas.microsoft.com/office/drawing/2014/main" id="{971AC7CA-7D8C-420C-AED4-BFC250F6ADE5}"/>
                    </a:ext>
                  </a:extLst>
                </p14:cNvPr>
                <p14:cNvContentPartPr/>
                <p14:nvPr/>
              </p14:nvContentPartPr>
              <p14:xfrm>
                <a:off x="9246682" y="1158152"/>
                <a:ext cx="451800" cy="143280"/>
              </p14:xfrm>
            </p:contentPart>
          </mc:Choice>
          <mc:Fallback xmlns="">
            <p:pic>
              <p:nvPicPr>
                <p:cNvPr id="38960" name="Freihand 38959">
                  <a:extLst>
                    <a:ext uri="{FF2B5EF4-FFF2-40B4-BE49-F238E27FC236}">
                      <a16:creationId xmlns:a16="http://schemas.microsoft.com/office/drawing/2014/main" id="{971AC7CA-7D8C-420C-AED4-BFC250F6ADE5}"/>
                    </a:ext>
                  </a:extLst>
                </p:cNvPr>
                <p:cNvPicPr/>
                <p:nvPr/>
              </p:nvPicPr>
              <p:blipFill>
                <a:blip r:embed="rId159"/>
                <a:stretch>
                  <a:fillRect/>
                </a:stretch>
              </p:blipFill>
              <p:spPr>
                <a:xfrm>
                  <a:off x="9242362" y="1153832"/>
                  <a:ext cx="460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8961" name="Freihand 38960">
                  <a:extLst>
                    <a:ext uri="{FF2B5EF4-FFF2-40B4-BE49-F238E27FC236}">
                      <a16:creationId xmlns:a16="http://schemas.microsoft.com/office/drawing/2014/main" id="{2AD7BAA7-6412-4927-BF91-365F6A830025}"/>
                    </a:ext>
                  </a:extLst>
                </p14:cNvPr>
                <p14:cNvContentPartPr/>
                <p14:nvPr/>
              </p14:nvContentPartPr>
              <p14:xfrm>
                <a:off x="9771922" y="1262552"/>
                <a:ext cx="14400" cy="16560"/>
              </p14:xfrm>
            </p:contentPart>
          </mc:Choice>
          <mc:Fallback xmlns="">
            <p:pic>
              <p:nvPicPr>
                <p:cNvPr id="38961" name="Freihand 38960">
                  <a:extLst>
                    <a:ext uri="{FF2B5EF4-FFF2-40B4-BE49-F238E27FC236}">
                      <a16:creationId xmlns:a16="http://schemas.microsoft.com/office/drawing/2014/main" id="{2AD7BAA7-6412-4927-BF91-365F6A830025}"/>
                    </a:ext>
                  </a:extLst>
                </p:cNvPr>
                <p:cNvPicPr/>
                <p:nvPr/>
              </p:nvPicPr>
              <p:blipFill>
                <a:blip r:embed="rId161"/>
                <a:stretch>
                  <a:fillRect/>
                </a:stretch>
              </p:blipFill>
              <p:spPr>
                <a:xfrm>
                  <a:off x="9767602" y="1258232"/>
                  <a:ext cx="23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8962" name="Freihand 38961">
                  <a:extLst>
                    <a:ext uri="{FF2B5EF4-FFF2-40B4-BE49-F238E27FC236}">
                      <a16:creationId xmlns:a16="http://schemas.microsoft.com/office/drawing/2014/main" id="{D1B7F83D-19FC-4BB3-9BEB-1D201758098B}"/>
                    </a:ext>
                  </a:extLst>
                </p14:cNvPr>
                <p14:cNvContentPartPr/>
                <p14:nvPr/>
              </p14:nvContentPartPr>
              <p14:xfrm>
                <a:off x="9908362" y="1131512"/>
                <a:ext cx="298800" cy="140400"/>
              </p14:xfrm>
            </p:contentPart>
          </mc:Choice>
          <mc:Fallback xmlns="">
            <p:pic>
              <p:nvPicPr>
                <p:cNvPr id="38962" name="Freihand 38961">
                  <a:extLst>
                    <a:ext uri="{FF2B5EF4-FFF2-40B4-BE49-F238E27FC236}">
                      <a16:creationId xmlns:a16="http://schemas.microsoft.com/office/drawing/2014/main" id="{D1B7F83D-19FC-4BB3-9BEB-1D201758098B}"/>
                    </a:ext>
                  </a:extLst>
                </p:cNvPr>
                <p:cNvPicPr/>
                <p:nvPr/>
              </p:nvPicPr>
              <p:blipFill>
                <a:blip r:embed="rId163"/>
                <a:stretch>
                  <a:fillRect/>
                </a:stretch>
              </p:blipFill>
              <p:spPr>
                <a:xfrm>
                  <a:off x="9904042" y="1127192"/>
                  <a:ext cx="307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8963" name="Freihand 38962">
                  <a:extLst>
                    <a:ext uri="{FF2B5EF4-FFF2-40B4-BE49-F238E27FC236}">
                      <a16:creationId xmlns:a16="http://schemas.microsoft.com/office/drawing/2014/main" id="{01885B6B-0250-4C76-ABD6-C69ECE992F64}"/>
                    </a:ext>
                  </a:extLst>
                </p14:cNvPr>
                <p14:cNvContentPartPr/>
                <p14:nvPr/>
              </p14:nvContentPartPr>
              <p14:xfrm>
                <a:off x="10389682" y="1081472"/>
                <a:ext cx="185040" cy="147240"/>
              </p14:xfrm>
            </p:contentPart>
          </mc:Choice>
          <mc:Fallback xmlns="">
            <p:pic>
              <p:nvPicPr>
                <p:cNvPr id="38963" name="Freihand 38962">
                  <a:extLst>
                    <a:ext uri="{FF2B5EF4-FFF2-40B4-BE49-F238E27FC236}">
                      <a16:creationId xmlns:a16="http://schemas.microsoft.com/office/drawing/2014/main" id="{01885B6B-0250-4C76-ABD6-C69ECE992F64}"/>
                    </a:ext>
                  </a:extLst>
                </p:cNvPr>
                <p:cNvPicPr/>
                <p:nvPr/>
              </p:nvPicPr>
              <p:blipFill>
                <a:blip r:embed="rId165"/>
                <a:stretch>
                  <a:fillRect/>
                </a:stretch>
              </p:blipFill>
              <p:spPr>
                <a:xfrm>
                  <a:off x="10385362" y="1077152"/>
                  <a:ext cx="193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8974" name="Freihand 38973">
                  <a:extLst>
                    <a:ext uri="{FF2B5EF4-FFF2-40B4-BE49-F238E27FC236}">
                      <a16:creationId xmlns:a16="http://schemas.microsoft.com/office/drawing/2014/main" id="{062BA5F0-55B0-40BC-97F4-C37B87E96D57}"/>
                    </a:ext>
                  </a:extLst>
                </p14:cNvPr>
                <p14:cNvContentPartPr/>
                <p14:nvPr/>
              </p14:nvContentPartPr>
              <p14:xfrm>
                <a:off x="8564842" y="1497272"/>
                <a:ext cx="134640" cy="151560"/>
              </p14:xfrm>
            </p:contentPart>
          </mc:Choice>
          <mc:Fallback xmlns="">
            <p:pic>
              <p:nvPicPr>
                <p:cNvPr id="38974" name="Freihand 38973">
                  <a:extLst>
                    <a:ext uri="{FF2B5EF4-FFF2-40B4-BE49-F238E27FC236}">
                      <a16:creationId xmlns:a16="http://schemas.microsoft.com/office/drawing/2014/main" id="{062BA5F0-55B0-40BC-97F4-C37B87E96D57}"/>
                    </a:ext>
                  </a:extLst>
                </p:cNvPr>
                <p:cNvPicPr/>
                <p:nvPr/>
              </p:nvPicPr>
              <p:blipFill>
                <a:blip r:embed="rId167"/>
                <a:stretch>
                  <a:fillRect/>
                </a:stretch>
              </p:blipFill>
              <p:spPr>
                <a:xfrm>
                  <a:off x="8560522" y="1492952"/>
                  <a:ext cx="143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8975" name="Freihand 38974">
                  <a:extLst>
                    <a:ext uri="{FF2B5EF4-FFF2-40B4-BE49-F238E27FC236}">
                      <a16:creationId xmlns:a16="http://schemas.microsoft.com/office/drawing/2014/main" id="{09554E8C-4752-4A97-B721-D075A02B264E}"/>
                    </a:ext>
                  </a:extLst>
                </p14:cNvPr>
                <p14:cNvContentPartPr/>
                <p14:nvPr/>
              </p14:nvContentPartPr>
              <p14:xfrm>
                <a:off x="8535682" y="1573592"/>
                <a:ext cx="142920" cy="20520"/>
              </p14:xfrm>
            </p:contentPart>
          </mc:Choice>
          <mc:Fallback xmlns="">
            <p:pic>
              <p:nvPicPr>
                <p:cNvPr id="38975" name="Freihand 38974">
                  <a:extLst>
                    <a:ext uri="{FF2B5EF4-FFF2-40B4-BE49-F238E27FC236}">
                      <a16:creationId xmlns:a16="http://schemas.microsoft.com/office/drawing/2014/main" id="{09554E8C-4752-4A97-B721-D075A02B264E}"/>
                    </a:ext>
                  </a:extLst>
                </p:cNvPr>
                <p:cNvPicPr/>
                <p:nvPr/>
              </p:nvPicPr>
              <p:blipFill>
                <a:blip r:embed="rId169"/>
                <a:stretch>
                  <a:fillRect/>
                </a:stretch>
              </p:blipFill>
              <p:spPr>
                <a:xfrm>
                  <a:off x="8531362" y="1569272"/>
                  <a:ext cx="151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8976" name="Freihand 38975">
                  <a:extLst>
                    <a:ext uri="{FF2B5EF4-FFF2-40B4-BE49-F238E27FC236}">
                      <a16:creationId xmlns:a16="http://schemas.microsoft.com/office/drawing/2014/main" id="{207F75A7-CE60-419C-8EB3-E238F33B7303}"/>
                    </a:ext>
                  </a:extLst>
                </p14:cNvPr>
                <p14:cNvContentPartPr/>
                <p14:nvPr/>
              </p14:nvContentPartPr>
              <p14:xfrm>
                <a:off x="8731522" y="1575032"/>
                <a:ext cx="115560" cy="104040"/>
              </p14:xfrm>
            </p:contentPart>
          </mc:Choice>
          <mc:Fallback xmlns="">
            <p:pic>
              <p:nvPicPr>
                <p:cNvPr id="38976" name="Freihand 38975">
                  <a:extLst>
                    <a:ext uri="{FF2B5EF4-FFF2-40B4-BE49-F238E27FC236}">
                      <a16:creationId xmlns:a16="http://schemas.microsoft.com/office/drawing/2014/main" id="{207F75A7-CE60-419C-8EB3-E238F33B7303}"/>
                    </a:ext>
                  </a:extLst>
                </p:cNvPr>
                <p:cNvPicPr/>
                <p:nvPr/>
              </p:nvPicPr>
              <p:blipFill>
                <a:blip r:embed="rId171"/>
                <a:stretch>
                  <a:fillRect/>
                </a:stretch>
              </p:blipFill>
              <p:spPr>
                <a:xfrm>
                  <a:off x="8727202" y="1570712"/>
                  <a:ext cx="124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8977" name="Freihand 38976">
                  <a:extLst>
                    <a:ext uri="{FF2B5EF4-FFF2-40B4-BE49-F238E27FC236}">
                      <a16:creationId xmlns:a16="http://schemas.microsoft.com/office/drawing/2014/main" id="{F78D3CEF-51F9-4F7C-BFD3-C792F7CD1E0A}"/>
                    </a:ext>
                  </a:extLst>
                </p14:cNvPr>
                <p14:cNvContentPartPr/>
                <p14:nvPr/>
              </p14:nvContentPartPr>
              <p14:xfrm>
                <a:off x="8954722" y="1516712"/>
                <a:ext cx="11160" cy="94680"/>
              </p14:xfrm>
            </p:contentPart>
          </mc:Choice>
          <mc:Fallback xmlns="">
            <p:pic>
              <p:nvPicPr>
                <p:cNvPr id="38977" name="Freihand 38976">
                  <a:extLst>
                    <a:ext uri="{FF2B5EF4-FFF2-40B4-BE49-F238E27FC236}">
                      <a16:creationId xmlns:a16="http://schemas.microsoft.com/office/drawing/2014/main" id="{F78D3CEF-51F9-4F7C-BFD3-C792F7CD1E0A}"/>
                    </a:ext>
                  </a:extLst>
                </p:cNvPr>
                <p:cNvPicPr/>
                <p:nvPr/>
              </p:nvPicPr>
              <p:blipFill>
                <a:blip r:embed="rId173"/>
                <a:stretch>
                  <a:fillRect/>
                </a:stretch>
              </p:blipFill>
              <p:spPr>
                <a:xfrm>
                  <a:off x="8950402" y="1512392"/>
                  <a:ext cx="19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8978" name="Freihand 38977">
                  <a:extLst>
                    <a:ext uri="{FF2B5EF4-FFF2-40B4-BE49-F238E27FC236}">
                      <a16:creationId xmlns:a16="http://schemas.microsoft.com/office/drawing/2014/main" id="{E35B2CA0-19D8-4E96-9B26-96CB98233DEB}"/>
                    </a:ext>
                  </a:extLst>
                </p14:cNvPr>
                <p14:cNvContentPartPr/>
                <p14:nvPr/>
              </p14:nvContentPartPr>
              <p14:xfrm>
                <a:off x="9179722" y="1453712"/>
                <a:ext cx="34560" cy="154080"/>
              </p14:xfrm>
            </p:contentPart>
          </mc:Choice>
          <mc:Fallback xmlns="">
            <p:pic>
              <p:nvPicPr>
                <p:cNvPr id="38978" name="Freihand 38977">
                  <a:extLst>
                    <a:ext uri="{FF2B5EF4-FFF2-40B4-BE49-F238E27FC236}">
                      <a16:creationId xmlns:a16="http://schemas.microsoft.com/office/drawing/2014/main" id="{E35B2CA0-19D8-4E96-9B26-96CB98233DEB}"/>
                    </a:ext>
                  </a:extLst>
                </p:cNvPr>
                <p:cNvPicPr/>
                <p:nvPr/>
              </p:nvPicPr>
              <p:blipFill>
                <a:blip r:embed="rId175"/>
                <a:stretch>
                  <a:fillRect/>
                </a:stretch>
              </p:blipFill>
              <p:spPr>
                <a:xfrm>
                  <a:off x="9175402" y="1449392"/>
                  <a:ext cx="43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8979" name="Freihand 38978">
                  <a:extLst>
                    <a:ext uri="{FF2B5EF4-FFF2-40B4-BE49-F238E27FC236}">
                      <a16:creationId xmlns:a16="http://schemas.microsoft.com/office/drawing/2014/main" id="{C31C5E2B-8B85-453B-B6CF-6854F9B92146}"/>
                    </a:ext>
                  </a:extLst>
                </p14:cNvPr>
                <p14:cNvContentPartPr/>
                <p14:nvPr/>
              </p14:nvContentPartPr>
              <p14:xfrm>
                <a:off x="9101962" y="1415912"/>
                <a:ext cx="218880" cy="32400"/>
              </p14:xfrm>
            </p:contentPart>
          </mc:Choice>
          <mc:Fallback xmlns="">
            <p:pic>
              <p:nvPicPr>
                <p:cNvPr id="38979" name="Freihand 38978">
                  <a:extLst>
                    <a:ext uri="{FF2B5EF4-FFF2-40B4-BE49-F238E27FC236}">
                      <a16:creationId xmlns:a16="http://schemas.microsoft.com/office/drawing/2014/main" id="{C31C5E2B-8B85-453B-B6CF-6854F9B92146}"/>
                    </a:ext>
                  </a:extLst>
                </p:cNvPr>
                <p:cNvPicPr/>
                <p:nvPr/>
              </p:nvPicPr>
              <p:blipFill>
                <a:blip r:embed="rId177"/>
                <a:stretch>
                  <a:fillRect/>
                </a:stretch>
              </p:blipFill>
              <p:spPr>
                <a:xfrm>
                  <a:off x="9097642" y="1411592"/>
                  <a:ext cx="227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8980" name="Freihand 38979">
                  <a:extLst>
                    <a:ext uri="{FF2B5EF4-FFF2-40B4-BE49-F238E27FC236}">
                      <a16:creationId xmlns:a16="http://schemas.microsoft.com/office/drawing/2014/main" id="{68A7F1B6-4FD8-48E3-BFAA-64EB11949653}"/>
                    </a:ext>
                  </a:extLst>
                </p14:cNvPr>
                <p14:cNvContentPartPr/>
                <p14:nvPr/>
              </p14:nvContentPartPr>
              <p14:xfrm>
                <a:off x="9275482" y="1513112"/>
                <a:ext cx="227160" cy="104400"/>
              </p14:xfrm>
            </p:contentPart>
          </mc:Choice>
          <mc:Fallback xmlns="">
            <p:pic>
              <p:nvPicPr>
                <p:cNvPr id="38980" name="Freihand 38979">
                  <a:extLst>
                    <a:ext uri="{FF2B5EF4-FFF2-40B4-BE49-F238E27FC236}">
                      <a16:creationId xmlns:a16="http://schemas.microsoft.com/office/drawing/2014/main" id="{68A7F1B6-4FD8-48E3-BFAA-64EB11949653}"/>
                    </a:ext>
                  </a:extLst>
                </p:cNvPr>
                <p:cNvPicPr/>
                <p:nvPr/>
              </p:nvPicPr>
              <p:blipFill>
                <a:blip r:embed="rId179"/>
                <a:stretch>
                  <a:fillRect/>
                </a:stretch>
              </p:blipFill>
              <p:spPr>
                <a:xfrm>
                  <a:off x="9271162" y="1508792"/>
                  <a:ext cx="235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8981" name="Freihand 38980">
                  <a:extLst>
                    <a:ext uri="{FF2B5EF4-FFF2-40B4-BE49-F238E27FC236}">
                      <a16:creationId xmlns:a16="http://schemas.microsoft.com/office/drawing/2014/main" id="{4D30AA6A-E6A5-4A30-8429-56DC4CCA4232}"/>
                    </a:ext>
                  </a:extLst>
                </p14:cNvPr>
                <p14:cNvContentPartPr/>
                <p14:nvPr/>
              </p14:nvContentPartPr>
              <p14:xfrm>
                <a:off x="9504082" y="1501592"/>
                <a:ext cx="66600" cy="89640"/>
              </p14:xfrm>
            </p:contentPart>
          </mc:Choice>
          <mc:Fallback xmlns="">
            <p:pic>
              <p:nvPicPr>
                <p:cNvPr id="38981" name="Freihand 38980">
                  <a:extLst>
                    <a:ext uri="{FF2B5EF4-FFF2-40B4-BE49-F238E27FC236}">
                      <a16:creationId xmlns:a16="http://schemas.microsoft.com/office/drawing/2014/main" id="{4D30AA6A-E6A5-4A30-8429-56DC4CCA4232}"/>
                    </a:ext>
                  </a:extLst>
                </p:cNvPr>
                <p:cNvPicPr/>
                <p:nvPr/>
              </p:nvPicPr>
              <p:blipFill>
                <a:blip r:embed="rId181"/>
                <a:stretch>
                  <a:fillRect/>
                </a:stretch>
              </p:blipFill>
              <p:spPr>
                <a:xfrm>
                  <a:off x="9499762" y="1497272"/>
                  <a:ext cx="75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8983" name="Freihand 38982">
                  <a:extLst>
                    <a:ext uri="{FF2B5EF4-FFF2-40B4-BE49-F238E27FC236}">
                      <a16:creationId xmlns:a16="http://schemas.microsoft.com/office/drawing/2014/main" id="{61479837-7425-4DCD-A8B3-7368D85BF794}"/>
                    </a:ext>
                  </a:extLst>
                </p14:cNvPr>
                <p14:cNvContentPartPr/>
                <p14:nvPr/>
              </p14:nvContentPartPr>
              <p14:xfrm>
                <a:off x="9621442" y="1406192"/>
                <a:ext cx="241920" cy="191880"/>
              </p14:xfrm>
            </p:contentPart>
          </mc:Choice>
          <mc:Fallback xmlns="">
            <p:pic>
              <p:nvPicPr>
                <p:cNvPr id="38983" name="Freihand 38982">
                  <a:extLst>
                    <a:ext uri="{FF2B5EF4-FFF2-40B4-BE49-F238E27FC236}">
                      <a16:creationId xmlns:a16="http://schemas.microsoft.com/office/drawing/2014/main" id="{61479837-7425-4DCD-A8B3-7368D85BF794}"/>
                    </a:ext>
                  </a:extLst>
                </p:cNvPr>
                <p:cNvPicPr/>
                <p:nvPr/>
              </p:nvPicPr>
              <p:blipFill>
                <a:blip r:embed="rId183"/>
                <a:stretch>
                  <a:fillRect/>
                </a:stretch>
              </p:blipFill>
              <p:spPr>
                <a:xfrm>
                  <a:off x="9617122" y="1401872"/>
                  <a:ext cx="2505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8984" name="Freihand 38983">
                  <a:extLst>
                    <a:ext uri="{FF2B5EF4-FFF2-40B4-BE49-F238E27FC236}">
                      <a16:creationId xmlns:a16="http://schemas.microsoft.com/office/drawing/2014/main" id="{D13F5821-81FA-47E2-A79D-B8DB15C1592D}"/>
                    </a:ext>
                  </a:extLst>
                </p14:cNvPr>
                <p14:cNvContentPartPr/>
                <p14:nvPr/>
              </p14:nvContentPartPr>
              <p14:xfrm>
                <a:off x="9850762" y="1469912"/>
                <a:ext cx="78120" cy="85320"/>
              </p14:xfrm>
            </p:contentPart>
          </mc:Choice>
          <mc:Fallback xmlns="">
            <p:pic>
              <p:nvPicPr>
                <p:cNvPr id="38984" name="Freihand 38983">
                  <a:extLst>
                    <a:ext uri="{FF2B5EF4-FFF2-40B4-BE49-F238E27FC236}">
                      <a16:creationId xmlns:a16="http://schemas.microsoft.com/office/drawing/2014/main" id="{D13F5821-81FA-47E2-A79D-B8DB15C1592D}"/>
                    </a:ext>
                  </a:extLst>
                </p:cNvPr>
                <p:cNvPicPr/>
                <p:nvPr/>
              </p:nvPicPr>
              <p:blipFill>
                <a:blip r:embed="rId185"/>
                <a:stretch>
                  <a:fillRect/>
                </a:stretch>
              </p:blipFill>
              <p:spPr>
                <a:xfrm>
                  <a:off x="9846442" y="1465592"/>
                  <a:ext cx="86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8985" name="Freihand 38984">
                  <a:extLst>
                    <a:ext uri="{FF2B5EF4-FFF2-40B4-BE49-F238E27FC236}">
                      <a16:creationId xmlns:a16="http://schemas.microsoft.com/office/drawing/2014/main" id="{4A27E9DF-889C-4B8F-B3E7-3213AC796F11}"/>
                    </a:ext>
                  </a:extLst>
                </p14:cNvPr>
                <p14:cNvContentPartPr/>
                <p14:nvPr/>
              </p14:nvContentPartPr>
              <p14:xfrm>
                <a:off x="10026802" y="1427432"/>
                <a:ext cx="194400" cy="124200"/>
              </p14:xfrm>
            </p:contentPart>
          </mc:Choice>
          <mc:Fallback xmlns="">
            <p:pic>
              <p:nvPicPr>
                <p:cNvPr id="38985" name="Freihand 38984">
                  <a:extLst>
                    <a:ext uri="{FF2B5EF4-FFF2-40B4-BE49-F238E27FC236}">
                      <a16:creationId xmlns:a16="http://schemas.microsoft.com/office/drawing/2014/main" id="{4A27E9DF-889C-4B8F-B3E7-3213AC796F11}"/>
                    </a:ext>
                  </a:extLst>
                </p:cNvPr>
                <p:cNvPicPr/>
                <p:nvPr/>
              </p:nvPicPr>
              <p:blipFill>
                <a:blip r:embed="rId187"/>
                <a:stretch>
                  <a:fillRect/>
                </a:stretch>
              </p:blipFill>
              <p:spPr>
                <a:xfrm>
                  <a:off x="10022482" y="1423112"/>
                  <a:ext cx="203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8986" name="Freihand 38985">
                  <a:extLst>
                    <a:ext uri="{FF2B5EF4-FFF2-40B4-BE49-F238E27FC236}">
                      <a16:creationId xmlns:a16="http://schemas.microsoft.com/office/drawing/2014/main" id="{1350D87D-8C39-443E-8355-8ECF04371B08}"/>
                    </a:ext>
                  </a:extLst>
                </p14:cNvPr>
                <p14:cNvContentPartPr/>
                <p14:nvPr/>
              </p14:nvContentPartPr>
              <p14:xfrm>
                <a:off x="10243522" y="1474592"/>
                <a:ext cx="64080" cy="83520"/>
              </p14:xfrm>
            </p:contentPart>
          </mc:Choice>
          <mc:Fallback xmlns="">
            <p:pic>
              <p:nvPicPr>
                <p:cNvPr id="38986" name="Freihand 38985">
                  <a:extLst>
                    <a:ext uri="{FF2B5EF4-FFF2-40B4-BE49-F238E27FC236}">
                      <a16:creationId xmlns:a16="http://schemas.microsoft.com/office/drawing/2014/main" id="{1350D87D-8C39-443E-8355-8ECF04371B08}"/>
                    </a:ext>
                  </a:extLst>
                </p:cNvPr>
                <p:cNvPicPr/>
                <p:nvPr/>
              </p:nvPicPr>
              <p:blipFill>
                <a:blip r:embed="rId189"/>
                <a:stretch>
                  <a:fillRect/>
                </a:stretch>
              </p:blipFill>
              <p:spPr>
                <a:xfrm>
                  <a:off x="10239202" y="1470272"/>
                  <a:ext cx="72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8987" name="Freihand 38986">
                  <a:extLst>
                    <a:ext uri="{FF2B5EF4-FFF2-40B4-BE49-F238E27FC236}">
                      <a16:creationId xmlns:a16="http://schemas.microsoft.com/office/drawing/2014/main" id="{0138045F-30C2-4800-9037-95690AD77473}"/>
                    </a:ext>
                  </a:extLst>
                </p14:cNvPr>
                <p14:cNvContentPartPr/>
                <p14:nvPr/>
              </p14:nvContentPartPr>
              <p14:xfrm>
                <a:off x="10370962" y="1386032"/>
                <a:ext cx="143640" cy="131400"/>
              </p14:xfrm>
            </p:contentPart>
          </mc:Choice>
          <mc:Fallback xmlns="">
            <p:pic>
              <p:nvPicPr>
                <p:cNvPr id="38987" name="Freihand 38986">
                  <a:extLst>
                    <a:ext uri="{FF2B5EF4-FFF2-40B4-BE49-F238E27FC236}">
                      <a16:creationId xmlns:a16="http://schemas.microsoft.com/office/drawing/2014/main" id="{0138045F-30C2-4800-9037-95690AD77473}"/>
                    </a:ext>
                  </a:extLst>
                </p:cNvPr>
                <p:cNvPicPr/>
                <p:nvPr/>
              </p:nvPicPr>
              <p:blipFill>
                <a:blip r:embed="rId191"/>
                <a:stretch>
                  <a:fillRect/>
                </a:stretch>
              </p:blipFill>
              <p:spPr>
                <a:xfrm>
                  <a:off x="10366642" y="1381712"/>
                  <a:ext cx="152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8988" name="Freihand 38987">
                  <a:extLst>
                    <a:ext uri="{FF2B5EF4-FFF2-40B4-BE49-F238E27FC236}">
                      <a16:creationId xmlns:a16="http://schemas.microsoft.com/office/drawing/2014/main" id="{20198C85-9B35-40D8-A182-BF06E94AE537}"/>
                    </a:ext>
                  </a:extLst>
                </p14:cNvPr>
                <p14:cNvContentPartPr/>
                <p14:nvPr/>
              </p14:nvContentPartPr>
              <p14:xfrm>
                <a:off x="10507762" y="1360112"/>
                <a:ext cx="62640" cy="135000"/>
              </p14:xfrm>
            </p:contentPart>
          </mc:Choice>
          <mc:Fallback xmlns="">
            <p:pic>
              <p:nvPicPr>
                <p:cNvPr id="38988" name="Freihand 38987">
                  <a:extLst>
                    <a:ext uri="{FF2B5EF4-FFF2-40B4-BE49-F238E27FC236}">
                      <a16:creationId xmlns:a16="http://schemas.microsoft.com/office/drawing/2014/main" id="{20198C85-9B35-40D8-A182-BF06E94AE537}"/>
                    </a:ext>
                  </a:extLst>
                </p:cNvPr>
                <p:cNvPicPr/>
                <p:nvPr/>
              </p:nvPicPr>
              <p:blipFill>
                <a:blip r:embed="rId193"/>
                <a:stretch>
                  <a:fillRect/>
                </a:stretch>
              </p:blipFill>
              <p:spPr>
                <a:xfrm>
                  <a:off x="10503442" y="1355792"/>
                  <a:ext cx="712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8989" name="Freihand 38988">
                  <a:extLst>
                    <a:ext uri="{FF2B5EF4-FFF2-40B4-BE49-F238E27FC236}">
                      <a16:creationId xmlns:a16="http://schemas.microsoft.com/office/drawing/2014/main" id="{23CB86BB-8E86-4187-8F34-6D11F6AF5D14}"/>
                    </a:ext>
                  </a:extLst>
                </p14:cNvPr>
                <p14:cNvContentPartPr/>
                <p14:nvPr/>
              </p14:nvContentPartPr>
              <p14:xfrm>
                <a:off x="10545562" y="1422752"/>
                <a:ext cx="146880" cy="64080"/>
              </p14:xfrm>
            </p:contentPart>
          </mc:Choice>
          <mc:Fallback xmlns="">
            <p:pic>
              <p:nvPicPr>
                <p:cNvPr id="38989" name="Freihand 38988">
                  <a:extLst>
                    <a:ext uri="{FF2B5EF4-FFF2-40B4-BE49-F238E27FC236}">
                      <a16:creationId xmlns:a16="http://schemas.microsoft.com/office/drawing/2014/main" id="{23CB86BB-8E86-4187-8F34-6D11F6AF5D14}"/>
                    </a:ext>
                  </a:extLst>
                </p:cNvPr>
                <p:cNvPicPr/>
                <p:nvPr/>
              </p:nvPicPr>
              <p:blipFill>
                <a:blip r:embed="rId195"/>
                <a:stretch>
                  <a:fillRect/>
                </a:stretch>
              </p:blipFill>
              <p:spPr>
                <a:xfrm>
                  <a:off x="10541242" y="1418432"/>
                  <a:ext cx="155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8990" name="Freihand 38989">
                  <a:extLst>
                    <a:ext uri="{FF2B5EF4-FFF2-40B4-BE49-F238E27FC236}">
                      <a16:creationId xmlns:a16="http://schemas.microsoft.com/office/drawing/2014/main" id="{50F6A025-F98C-4D4E-A89A-7C771FD0CEE4}"/>
                    </a:ext>
                  </a:extLst>
                </p14:cNvPr>
                <p14:cNvContentPartPr/>
                <p14:nvPr/>
              </p14:nvContentPartPr>
              <p14:xfrm>
                <a:off x="10657882" y="1292432"/>
                <a:ext cx="207360" cy="200880"/>
              </p14:xfrm>
            </p:contentPart>
          </mc:Choice>
          <mc:Fallback xmlns="">
            <p:pic>
              <p:nvPicPr>
                <p:cNvPr id="38990" name="Freihand 38989">
                  <a:extLst>
                    <a:ext uri="{FF2B5EF4-FFF2-40B4-BE49-F238E27FC236}">
                      <a16:creationId xmlns:a16="http://schemas.microsoft.com/office/drawing/2014/main" id="{50F6A025-F98C-4D4E-A89A-7C771FD0CEE4}"/>
                    </a:ext>
                  </a:extLst>
                </p:cNvPr>
                <p:cNvPicPr/>
                <p:nvPr/>
              </p:nvPicPr>
              <p:blipFill>
                <a:blip r:embed="rId197"/>
                <a:stretch>
                  <a:fillRect/>
                </a:stretch>
              </p:blipFill>
              <p:spPr>
                <a:xfrm>
                  <a:off x="10653562" y="1288112"/>
                  <a:ext cx="2160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8991" name="Freihand 38990">
                  <a:extLst>
                    <a:ext uri="{FF2B5EF4-FFF2-40B4-BE49-F238E27FC236}">
                      <a16:creationId xmlns:a16="http://schemas.microsoft.com/office/drawing/2014/main" id="{DC24C980-DDCF-4136-81CD-DAD8E37AF426}"/>
                    </a:ext>
                  </a:extLst>
                </p14:cNvPr>
                <p14:cNvContentPartPr/>
                <p14:nvPr/>
              </p14:nvContentPartPr>
              <p14:xfrm>
                <a:off x="10865602" y="1393592"/>
                <a:ext cx="67320" cy="67680"/>
              </p14:xfrm>
            </p:contentPart>
          </mc:Choice>
          <mc:Fallback xmlns="">
            <p:pic>
              <p:nvPicPr>
                <p:cNvPr id="38991" name="Freihand 38990">
                  <a:extLst>
                    <a:ext uri="{FF2B5EF4-FFF2-40B4-BE49-F238E27FC236}">
                      <a16:creationId xmlns:a16="http://schemas.microsoft.com/office/drawing/2014/main" id="{DC24C980-DDCF-4136-81CD-DAD8E37AF426}"/>
                    </a:ext>
                  </a:extLst>
                </p:cNvPr>
                <p:cNvPicPr/>
                <p:nvPr/>
              </p:nvPicPr>
              <p:blipFill>
                <a:blip r:embed="rId199"/>
                <a:stretch>
                  <a:fillRect/>
                </a:stretch>
              </p:blipFill>
              <p:spPr>
                <a:xfrm>
                  <a:off x="10861282" y="1389272"/>
                  <a:ext cx="75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8992" name="Freihand 38991">
                  <a:extLst>
                    <a:ext uri="{FF2B5EF4-FFF2-40B4-BE49-F238E27FC236}">
                      <a16:creationId xmlns:a16="http://schemas.microsoft.com/office/drawing/2014/main" id="{DD79B483-9312-4A20-9F57-1DA3B2536A46}"/>
                    </a:ext>
                  </a:extLst>
                </p14:cNvPr>
                <p14:cNvContentPartPr/>
                <p14:nvPr/>
              </p14:nvContentPartPr>
              <p14:xfrm>
                <a:off x="11049562" y="1404752"/>
                <a:ext cx="241200" cy="70920"/>
              </p14:xfrm>
            </p:contentPart>
          </mc:Choice>
          <mc:Fallback xmlns="">
            <p:pic>
              <p:nvPicPr>
                <p:cNvPr id="38992" name="Freihand 38991">
                  <a:extLst>
                    <a:ext uri="{FF2B5EF4-FFF2-40B4-BE49-F238E27FC236}">
                      <a16:creationId xmlns:a16="http://schemas.microsoft.com/office/drawing/2014/main" id="{DD79B483-9312-4A20-9F57-1DA3B2536A46}"/>
                    </a:ext>
                  </a:extLst>
                </p:cNvPr>
                <p:cNvPicPr/>
                <p:nvPr/>
              </p:nvPicPr>
              <p:blipFill>
                <a:blip r:embed="rId201"/>
                <a:stretch>
                  <a:fillRect/>
                </a:stretch>
              </p:blipFill>
              <p:spPr>
                <a:xfrm>
                  <a:off x="11045242" y="1400432"/>
                  <a:ext cx="249840" cy="79560"/>
                </a:xfrm>
                <a:prstGeom prst="rect">
                  <a:avLst/>
                </a:prstGeom>
              </p:spPr>
            </p:pic>
          </mc:Fallback>
        </mc:AlternateContent>
      </p:grpSp>
      <p:grpSp>
        <p:nvGrpSpPr>
          <p:cNvPr id="38996" name="Gruppieren 38995">
            <a:extLst>
              <a:ext uri="{FF2B5EF4-FFF2-40B4-BE49-F238E27FC236}">
                <a16:creationId xmlns:a16="http://schemas.microsoft.com/office/drawing/2014/main" id="{1EA15FD2-2BEE-42CF-9069-38DB2E77831E}"/>
              </a:ext>
            </a:extLst>
          </p:cNvPr>
          <p:cNvGrpSpPr/>
          <p:nvPr/>
        </p:nvGrpSpPr>
        <p:grpSpPr>
          <a:xfrm>
            <a:off x="11450602" y="1304312"/>
            <a:ext cx="103680" cy="181080"/>
            <a:chOff x="11450602" y="1304312"/>
            <a:chExt cx="103680" cy="181080"/>
          </a:xfrm>
        </p:grpSpPr>
        <mc:AlternateContent xmlns:mc="http://schemas.openxmlformats.org/markup-compatibility/2006" xmlns:p14="http://schemas.microsoft.com/office/powerpoint/2010/main">
          <mc:Choice Requires="p14">
            <p:contentPart p14:bwMode="auto" r:id="rId202">
              <p14:nvContentPartPr>
                <p14:cNvPr id="38994" name="Freihand 38993">
                  <a:extLst>
                    <a:ext uri="{FF2B5EF4-FFF2-40B4-BE49-F238E27FC236}">
                      <a16:creationId xmlns:a16="http://schemas.microsoft.com/office/drawing/2014/main" id="{E7BC8363-1382-442E-8A58-4B3860C30425}"/>
                    </a:ext>
                  </a:extLst>
                </p14:cNvPr>
                <p14:cNvContentPartPr/>
                <p14:nvPr/>
              </p14:nvContentPartPr>
              <p14:xfrm>
                <a:off x="11462842" y="1304312"/>
                <a:ext cx="37080" cy="175680"/>
              </p14:xfrm>
            </p:contentPart>
          </mc:Choice>
          <mc:Fallback xmlns="">
            <p:pic>
              <p:nvPicPr>
                <p:cNvPr id="38994" name="Freihand 38993">
                  <a:extLst>
                    <a:ext uri="{FF2B5EF4-FFF2-40B4-BE49-F238E27FC236}">
                      <a16:creationId xmlns:a16="http://schemas.microsoft.com/office/drawing/2014/main" id="{E7BC8363-1382-442E-8A58-4B3860C30425}"/>
                    </a:ext>
                  </a:extLst>
                </p:cNvPr>
                <p:cNvPicPr/>
                <p:nvPr/>
              </p:nvPicPr>
              <p:blipFill>
                <a:blip r:embed="rId203"/>
                <a:stretch>
                  <a:fillRect/>
                </a:stretch>
              </p:blipFill>
              <p:spPr>
                <a:xfrm>
                  <a:off x="11458522" y="1299992"/>
                  <a:ext cx="457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8995" name="Freihand 38994">
                  <a:extLst>
                    <a:ext uri="{FF2B5EF4-FFF2-40B4-BE49-F238E27FC236}">
                      <a16:creationId xmlns:a16="http://schemas.microsoft.com/office/drawing/2014/main" id="{3ADA1E00-225C-4427-B021-9AE4356452C7}"/>
                    </a:ext>
                  </a:extLst>
                </p14:cNvPr>
                <p14:cNvContentPartPr/>
                <p14:nvPr/>
              </p14:nvContentPartPr>
              <p14:xfrm>
                <a:off x="11450602" y="1324112"/>
                <a:ext cx="103680" cy="161280"/>
              </p14:xfrm>
            </p:contentPart>
          </mc:Choice>
          <mc:Fallback xmlns="">
            <p:pic>
              <p:nvPicPr>
                <p:cNvPr id="38995" name="Freihand 38994">
                  <a:extLst>
                    <a:ext uri="{FF2B5EF4-FFF2-40B4-BE49-F238E27FC236}">
                      <a16:creationId xmlns:a16="http://schemas.microsoft.com/office/drawing/2014/main" id="{3ADA1E00-225C-4427-B021-9AE4356452C7}"/>
                    </a:ext>
                  </a:extLst>
                </p:cNvPr>
                <p:cNvPicPr/>
                <p:nvPr/>
              </p:nvPicPr>
              <p:blipFill>
                <a:blip r:embed="rId205"/>
                <a:stretch>
                  <a:fillRect/>
                </a:stretch>
              </p:blipFill>
              <p:spPr>
                <a:xfrm>
                  <a:off x="11446282" y="1319792"/>
                  <a:ext cx="112320" cy="169920"/>
                </a:xfrm>
                <a:prstGeom prst="rect">
                  <a:avLst/>
                </a:prstGeom>
              </p:spPr>
            </p:pic>
          </mc:Fallback>
        </mc:AlternateContent>
      </p:grpSp>
      <p:grpSp>
        <p:nvGrpSpPr>
          <p:cNvPr id="39005" name="Gruppieren 39004">
            <a:extLst>
              <a:ext uri="{FF2B5EF4-FFF2-40B4-BE49-F238E27FC236}">
                <a16:creationId xmlns:a16="http://schemas.microsoft.com/office/drawing/2014/main" id="{561C0C01-4425-4BB2-99DE-579574905E01}"/>
              </a:ext>
            </a:extLst>
          </p:cNvPr>
          <p:cNvGrpSpPr/>
          <p:nvPr/>
        </p:nvGrpSpPr>
        <p:grpSpPr>
          <a:xfrm>
            <a:off x="8539642" y="391352"/>
            <a:ext cx="2922840" cy="639360"/>
            <a:chOff x="8539642" y="391352"/>
            <a:chExt cx="2922840" cy="639360"/>
          </a:xfrm>
        </p:grpSpPr>
        <mc:AlternateContent xmlns:mc="http://schemas.openxmlformats.org/markup-compatibility/2006" xmlns:p14="http://schemas.microsoft.com/office/powerpoint/2010/main">
          <mc:Choice Requires="p14">
            <p:contentPart p14:bwMode="auto" r:id="rId206">
              <p14:nvContentPartPr>
                <p14:cNvPr id="49" name="Freihand 48">
                  <a:extLst>
                    <a:ext uri="{FF2B5EF4-FFF2-40B4-BE49-F238E27FC236}">
                      <a16:creationId xmlns:a16="http://schemas.microsoft.com/office/drawing/2014/main" id="{169B4144-7B52-49A4-A26F-F7A17670C20D}"/>
                    </a:ext>
                  </a:extLst>
                </p14:cNvPr>
                <p14:cNvContentPartPr/>
                <p14:nvPr/>
              </p14:nvContentPartPr>
              <p14:xfrm>
                <a:off x="8539642" y="485672"/>
                <a:ext cx="71640" cy="106560"/>
              </p14:xfrm>
            </p:contentPart>
          </mc:Choice>
          <mc:Fallback xmlns="">
            <p:pic>
              <p:nvPicPr>
                <p:cNvPr id="49" name="Freihand 48">
                  <a:extLst>
                    <a:ext uri="{FF2B5EF4-FFF2-40B4-BE49-F238E27FC236}">
                      <a16:creationId xmlns:a16="http://schemas.microsoft.com/office/drawing/2014/main" id="{169B4144-7B52-49A4-A26F-F7A17670C20D}"/>
                    </a:ext>
                  </a:extLst>
                </p:cNvPr>
                <p:cNvPicPr/>
                <p:nvPr/>
              </p:nvPicPr>
              <p:blipFill>
                <a:blip r:embed="rId207"/>
                <a:stretch>
                  <a:fillRect/>
                </a:stretch>
              </p:blipFill>
              <p:spPr>
                <a:xfrm>
                  <a:off x="8535322" y="481352"/>
                  <a:ext cx="80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0" name="Freihand 49">
                  <a:extLst>
                    <a:ext uri="{FF2B5EF4-FFF2-40B4-BE49-F238E27FC236}">
                      <a16:creationId xmlns:a16="http://schemas.microsoft.com/office/drawing/2014/main" id="{6B25C462-D61C-4D3F-9C70-8996782073CA}"/>
                    </a:ext>
                  </a:extLst>
                </p14:cNvPr>
                <p14:cNvContentPartPr/>
                <p14:nvPr/>
              </p14:nvContentPartPr>
              <p14:xfrm>
                <a:off x="8561962" y="503672"/>
                <a:ext cx="69840" cy="188280"/>
              </p14:xfrm>
            </p:contentPart>
          </mc:Choice>
          <mc:Fallback xmlns="">
            <p:pic>
              <p:nvPicPr>
                <p:cNvPr id="50" name="Freihand 49">
                  <a:extLst>
                    <a:ext uri="{FF2B5EF4-FFF2-40B4-BE49-F238E27FC236}">
                      <a16:creationId xmlns:a16="http://schemas.microsoft.com/office/drawing/2014/main" id="{6B25C462-D61C-4D3F-9C70-8996782073CA}"/>
                    </a:ext>
                  </a:extLst>
                </p:cNvPr>
                <p:cNvPicPr/>
                <p:nvPr/>
              </p:nvPicPr>
              <p:blipFill>
                <a:blip r:embed="rId209"/>
                <a:stretch>
                  <a:fillRect/>
                </a:stretch>
              </p:blipFill>
              <p:spPr>
                <a:xfrm>
                  <a:off x="8557642" y="499352"/>
                  <a:ext cx="78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1" name="Freihand 50">
                  <a:extLst>
                    <a:ext uri="{FF2B5EF4-FFF2-40B4-BE49-F238E27FC236}">
                      <a16:creationId xmlns:a16="http://schemas.microsoft.com/office/drawing/2014/main" id="{A15C2A10-D96B-466F-B6D6-F49CAF3FF44A}"/>
                    </a:ext>
                  </a:extLst>
                </p14:cNvPr>
                <p14:cNvContentPartPr/>
                <p14:nvPr/>
              </p14:nvContentPartPr>
              <p14:xfrm>
                <a:off x="8642242" y="534992"/>
                <a:ext cx="70560" cy="121320"/>
              </p14:xfrm>
            </p:contentPart>
          </mc:Choice>
          <mc:Fallback xmlns="">
            <p:pic>
              <p:nvPicPr>
                <p:cNvPr id="51" name="Freihand 50">
                  <a:extLst>
                    <a:ext uri="{FF2B5EF4-FFF2-40B4-BE49-F238E27FC236}">
                      <a16:creationId xmlns:a16="http://schemas.microsoft.com/office/drawing/2014/main" id="{A15C2A10-D96B-466F-B6D6-F49CAF3FF44A}"/>
                    </a:ext>
                  </a:extLst>
                </p:cNvPr>
                <p:cNvPicPr/>
                <p:nvPr/>
              </p:nvPicPr>
              <p:blipFill>
                <a:blip r:embed="rId211"/>
                <a:stretch>
                  <a:fillRect/>
                </a:stretch>
              </p:blipFill>
              <p:spPr>
                <a:xfrm>
                  <a:off x="8637922" y="530672"/>
                  <a:ext cx="79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2" name="Freihand 51">
                  <a:extLst>
                    <a:ext uri="{FF2B5EF4-FFF2-40B4-BE49-F238E27FC236}">
                      <a16:creationId xmlns:a16="http://schemas.microsoft.com/office/drawing/2014/main" id="{63559408-459B-4BAD-BD68-225824650918}"/>
                    </a:ext>
                  </a:extLst>
                </p14:cNvPr>
                <p14:cNvContentPartPr/>
                <p14:nvPr/>
              </p14:nvContentPartPr>
              <p14:xfrm>
                <a:off x="8632882" y="597632"/>
                <a:ext cx="76320" cy="9720"/>
              </p14:xfrm>
            </p:contentPart>
          </mc:Choice>
          <mc:Fallback xmlns="">
            <p:pic>
              <p:nvPicPr>
                <p:cNvPr id="52" name="Freihand 51">
                  <a:extLst>
                    <a:ext uri="{FF2B5EF4-FFF2-40B4-BE49-F238E27FC236}">
                      <a16:creationId xmlns:a16="http://schemas.microsoft.com/office/drawing/2014/main" id="{63559408-459B-4BAD-BD68-225824650918}"/>
                    </a:ext>
                  </a:extLst>
                </p:cNvPr>
                <p:cNvPicPr/>
                <p:nvPr/>
              </p:nvPicPr>
              <p:blipFill>
                <a:blip r:embed="rId213"/>
                <a:stretch>
                  <a:fillRect/>
                </a:stretch>
              </p:blipFill>
              <p:spPr>
                <a:xfrm>
                  <a:off x="8628562" y="593312"/>
                  <a:ext cx="84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3" name="Freihand 52">
                  <a:extLst>
                    <a:ext uri="{FF2B5EF4-FFF2-40B4-BE49-F238E27FC236}">
                      <a16:creationId xmlns:a16="http://schemas.microsoft.com/office/drawing/2014/main" id="{2B073AB2-B71A-4876-B3B2-A0EB8F3D047B}"/>
                    </a:ext>
                  </a:extLst>
                </p14:cNvPr>
                <p14:cNvContentPartPr/>
                <p14:nvPr/>
              </p14:nvContentPartPr>
              <p14:xfrm>
                <a:off x="8723962" y="499352"/>
                <a:ext cx="47880" cy="165960"/>
              </p14:xfrm>
            </p:contentPart>
          </mc:Choice>
          <mc:Fallback xmlns="">
            <p:pic>
              <p:nvPicPr>
                <p:cNvPr id="53" name="Freihand 52">
                  <a:extLst>
                    <a:ext uri="{FF2B5EF4-FFF2-40B4-BE49-F238E27FC236}">
                      <a16:creationId xmlns:a16="http://schemas.microsoft.com/office/drawing/2014/main" id="{2B073AB2-B71A-4876-B3B2-A0EB8F3D047B}"/>
                    </a:ext>
                  </a:extLst>
                </p:cNvPr>
                <p:cNvPicPr/>
                <p:nvPr/>
              </p:nvPicPr>
              <p:blipFill>
                <a:blip r:embed="rId215"/>
                <a:stretch>
                  <a:fillRect/>
                </a:stretch>
              </p:blipFill>
              <p:spPr>
                <a:xfrm>
                  <a:off x="8719642" y="495032"/>
                  <a:ext cx="565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4" name="Freihand 53">
                  <a:extLst>
                    <a:ext uri="{FF2B5EF4-FFF2-40B4-BE49-F238E27FC236}">
                      <a16:creationId xmlns:a16="http://schemas.microsoft.com/office/drawing/2014/main" id="{B8275539-68E7-430D-8B3C-99D5F1E79C79}"/>
                    </a:ext>
                  </a:extLst>
                </p14:cNvPr>
                <p14:cNvContentPartPr/>
                <p14:nvPr/>
              </p14:nvContentPartPr>
              <p14:xfrm>
                <a:off x="8771842" y="553712"/>
                <a:ext cx="159120" cy="87120"/>
              </p14:xfrm>
            </p:contentPart>
          </mc:Choice>
          <mc:Fallback xmlns="">
            <p:pic>
              <p:nvPicPr>
                <p:cNvPr id="54" name="Freihand 53">
                  <a:extLst>
                    <a:ext uri="{FF2B5EF4-FFF2-40B4-BE49-F238E27FC236}">
                      <a16:creationId xmlns:a16="http://schemas.microsoft.com/office/drawing/2014/main" id="{B8275539-68E7-430D-8B3C-99D5F1E79C79}"/>
                    </a:ext>
                  </a:extLst>
                </p:cNvPr>
                <p:cNvPicPr/>
                <p:nvPr/>
              </p:nvPicPr>
              <p:blipFill>
                <a:blip r:embed="rId217"/>
                <a:stretch>
                  <a:fillRect/>
                </a:stretch>
              </p:blipFill>
              <p:spPr>
                <a:xfrm>
                  <a:off x="8767522" y="549392"/>
                  <a:ext cx="167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6" name="Freihand 55">
                  <a:extLst>
                    <a:ext uri="{FF2B5EF4-FFF2-40B4-BE49-F238E27FC236}">
                      <a16:creationId xmlns:a16="http://schemas.microsoft.com/office/drawing/2014/main" id="{812C8270-0DF7-411C-BD73-75961F1E0DBA}"/>
                    </a:ext>
                  </a:extLst>
                </p14:cNvPr>
                <p14:cNvContentPartPr/>
                <p14:nvPr/>
              </p14:nvContentPartPr>
              <p14:xfrm>
                <a:off x="9005122" y="445712"/>
                <a:ext cx="67680" cy="156600"/>
              </p14:xfrm>
            </p:contentPart>
          </mc:Choice>
          <mc:Fallback xmlns="">
            <p:pic>
              <p:nvPicPr>
                <p:cNvPr id="56" name="Freihand 55">
                  <a:extLst>
                    <a:ext uri="{FF2B5EF4-FFF2-40B4-BE49-F238E27FC236}">
                      <a16:creationId xmlns:a16="http://schemas.microsoft.com/office/drawing/2014/main" id="{812C8270-0DF7-411C-BD73-75961F1E0DBA}"/>
                    </a:ext>
                  </a:extLst>
                </p:cNvPr>
                <p:cNvPicPr/>
                <p:nvPr/>
              </p:nvPicPr>
              <p:blipFill>
                <a:blip r:embed="rId219"/>
                <a:stretch>
                  <a:fillRect/>
                </a:stretch>
              </p:blipFill>
              <p:spPr>
                <a:xfrm>
                  <a:off x="9000802" y="441392"/>
                  <a:ext cx="76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7" name="Freihand 56">
                  <a:extLst>
                    <a:ext uri="{FF2B5EF4-FFF2-40B4-BE49-F238E27FC236}">
                      <a16:creationId xmlns:a16="http://schemas.microsoft.com/office/drawing/2014/main" id="{E9C64558-D65D-462E-8698-23169058EFAD}"/>
                    </a:ext>
                  </a:extLst>
                </p14:cNvPr>
                <p14:cNvContentPartPr/>
                <p14:nvPr/>
              </p14:nvContentPartPr>
              <p14:xfrm>
                <a:off x="9056242" y="540752"/>
                <a:ext cx="91080" cy="66600"/>
              </p14:xfrm>
            </p:contentPart>
          </mc:Choice>
          <mc:Fallback xmlns="">
            <p:pic>
              <p:nvPicPr>
                <p:cNvPr id="57" name="Freihand 56">
                  <a:extLst>
                    <a:ext uri="{FF2B5EF4-FFF2-40B4-BE49-F238E27FC236}">
                      <a16:creationId xmlns:a16="http://schemas.microsoft.com/office/drawing/2014/main" id="{E9C64558-D65D-462E-8698-23169058EFAD}"/>
                    </a:ext>
                  </a:extLst>
                </p:cNvPr>
                <p:cNvPicPr/>
                <p:nvPr/>
              </p:nvPicPr>
              <p:blipFill>
                <a:blip r:embed="rId221"/>
                <a:stretch>
                  <a:fillRect/>
                </a:stretch>
              </p:blipFill>
              <p:spPr>
                <a:xfrm>
                  <a:off x="9051922" y="536432"/>
                  <a:ext cx="99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8" name="Freihand 57">
                  <a:extLst>
                    <a:ext uri="{FF2B5EF4-FFF2-40B4-BE49-F238E27FC236}">
                      <a16:creationId xmlns:a16="http://schemas.microsoft.com/office/drawing/2014/main" id="{C8F1205D-9F41-4A15-A7F0-1026EA2A5CA8}"/>
                    </a:ext>
                  </a:extLst>
                </p14:cNvPr>
                <p14:cNvContentPartPr/>
                <p14:nvPr/>
              </p14:nvContentPartPr>
              <p14:xfrm>
                <a:off x="9159922" y="447152"/>
                <a:ext cx="156600" cy="162720"/>
              </p14:xfrm>
            </p:contentPart>
          </mc:Choice>
          <mc:Fallback xmlns="">
            <p:pic>
              <p:nvPicPr>
                <p:cNvPr id="58" name="Freihand 57">
                  <a:extLst>
                    <a:ext uri="{FF2B5EF4-FFF2-40B4-BE49-F238E27FC236}">
                      <a16:creationId xmlns:a16="http://schemas.microsoft.com/office/drawing/2014/main" id="{C8F1205D-9F41-4A15-A7F0-1026EA2A5CA8}"/>
                    </a:ext>
                  </a:extLst>
                </p:cNvPr>
                <p:cNvPicPr/>
                <p:nvPr/>
              </p:nvPicPr>
              <p:blipFill>
                <a:blip r:embed="rId223"/>
                <a:stretch>
                  <a:fillRect/>
                </a:stretch>
              </p:blipFill>
              <p:spPr>
                <a:xfrm>
                  <a:off x="9155602" y="442832"/>
                  <a:ext cx="1652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9" name="Freihand 58">
                  <a:extLst>
                    <a:ext uri="{FF2B5EF4-FFF2-40B4-BE49-F238E27FC236}">
                      <a16:creationId xmlns:a16="http://schemas.microsoft.com/office/drawing/2014/main" id="{92D54326-C799-4FD3-8A63-DAA6A8254DFA}"/>
                    </a:ext>
                  </a:extLst>
                </p14:cNvPr>
                <p14:cNvContentPartPr/>
                <p14:nvPr/>
              </p14:nvContentPartPr>
              <p14:xfrm>
                <a:off x="9358642" y="505112"/>
                <a:ext cx="79920" cy="102960"/>
              </p14:xfrm>
            </p:contentPart>
          </mc:Choice>
          <mc:Fallback xmlns="">
            <p:pic>
              <p:nvPicPr>
                <p:cNvPr id="59" name="Freihand 58">
                  <a:extLst>
                    <a:ext uri="{FF2B5EF4-FFF2-40B4-BE49-F238E27FC236}">
                      <a16:creationId xmlns:a16="http://schemas.microsoft.com/office/drawing/2014/main" id="{92D54326-C799-4FD3-8A63-DAA6A8254DFA}"/>
                    </a:ext>
                  </a:extLst>
                </p:cNvPr>
                <p:cNvPicPr/>
                <p:nvPr/>
              </p:nvPicPr>
              <p:blipFill>
                <a:blip r:embed="rId225"/>
                <a:stretch>
                  <a:fillRect/>
                </a:stretch>
              </p:blipFill>
              <p:spPr>
                <a:xfrm>
                  <a:off x="9354322" y="500792"/>
                  <a:ext cx="88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60" name="Freihand 59">
                  <a:extLst>
                    <a:ext uri="{FF2B5EF4-FFF2-40B4-BE49-F238E27FC236}">
                      <a16:creationId xmlns:a16="http://schemas.microsoft.com/office/drawing/2014/main" id="{E380EAD6-F216-4488-86F6-20C02E213CB7}"/>
                    </a:ext>
                  </a:extLst>
                </p14:cNvPr>
                <p14:cNvContentPartPr/>
                <p14:nvPr/>
              </p14:nvContentPartPr>
              <p14:xfrm>
                <a:off x="9346402" y="552632"/>
                <a:ext cx="109080" cy="11880"/>
              </p14:xfrm>
            </p:contentPart>
          </mc:Choice>
          <mc:Fallback xmlns="">
            <p:pic>
              <p:nvPicPr>
                <p:cNvPr id="60" name="Freihand 59">
                  <a:extLst>
                    <a:ext uri="{FF2B5EF4-FFF2-40B4-BE49-F238E27FC236}">
                      <a16:creationId xmlns:a16="http://schemas.microsoft.com/office/drawing/2014/main" id="{E380EAD6-F216-4488-86F6-20C02E213CB7}"/>
                    </a:ext>
                  </a:extLst>
                </p:cNvPr>
                <p:cNvPicPr/>
                <p:nvPr/>
              </p:nvPicPr>
              <p:blipFill>
                <a:blip r:embed="rId227"/>
                <a:stretch>
                  <a:fillRect/>
                </a:stretch>
              </p:blipFill>
              <p:spPr>
                <a:xfrm>
                  <a:off x="9342082" y="548312"/>
                  <a:ext cx="117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61" name="Freihand 60">
                  <a:extLst>
                    <a:ext uri="{FF2B5EF4-FFF2-40B4-BE49-F238E27FC236}">
                      <a16:creationId xmlns:a16="http://schemas.microsoft.com/office/drawing/2014/main" id="{B676ABE8-0C1D-4A80-92CC-B59F960C564B}"/>
                    </a:ext>
                  </a:extLst>
                </p14:cNvPr>
                <p14:cNvContentPartPr/>
                <p14:nvPr/>
              </p14:nvContentPartPr>
              <p14:xfrm>
                <a:off x="9449002" y="538592"/>
                <a:ext cx="74520" cy="78840"/>
              </p14:xfrm>
            </p:contentPart>
          </mc:Choice>
          <mc:Fallback xmlns="">
            <p:pic>
              <p:nvPicPr>
                <p:cNvPr id="61" name="Freihand 60">
                  <a:extLst>
                    <a:ext uri="{FF2B5EF4-FFF2-40B4-BE49-F238E27FC236}">
                      <a16:creationId xmlns:a16="http://schemas.microsoft.com/office/drawing/2014/main" id="{B676ABE8-0C1D-4A80-92CC-B59F960C564B}"/>
                    </a:ext>
                  </a:extLst>
                </p:cNvPr>
                <p:cNvPicPr/>
                <p:nvPr/>
              </p:nvPicPr>
              <p:blipFill>
                <a:blip r:embed="rId229"/>
                <a:stretch>
                  <a:fillRect/>
                </a:stretch>
              </p:blipFill>
              <p:spPr>
                <a:xfrm>
                  <a:off x="9444682" y="534272"/>
                  <a:ext cx="83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62" name="Freihand 61">
                  <a:extLst>
                    <a:ext uri="{FF2B5EF4-FFF2-40B4-BE49-F238E27FC236}">
                      <a16:creationId xmlns:a16="http://schemas.microsoft.com/office/drawing/2014/main" id="{AF84595A-4A22-4D99-ACF2-9FBB080CD2D4}"/>
                    </a:ext>
                  </a:extLst>
                </p14:cNvPr>
                <p14:cNvContentPartPr/>
                <p14:nvPr/>
              </p14:nvContentPartPr>
              <p14:xfrm>
                <a:off x="9529642" y="421592"/>
                <a:ext cx="451080" cy="297000"/>
              </p14:xfrm>
            </p:contentPart>
          </mc:Choice>
          <mc:Fallback xmlns="">
            <p:pic>
              <p:nvPicPr>
                <p:cNvPr id="62" name="Freihand 61">
                  <a:extLst>
                    <a:ext uri="{FF2B5EF4-FFF2-40B4-BE49-F238E27FC236}">
                      <a16:creationId xmlns:a16="http://schemas.microsoft.com/office/drawing/2014/main" id="{AF84595A-4A22-4D99-ACF2-9FBB080CD2D4}"/>
                    </a:ext>
                  </a:extLst>
                </p:cNvPr>
                <p:cNvPicPr/>
                <p:nvPr/>
              </p:nvPicPr>
              <p:blipFill>
                <a:blip r:embed="rId231"/>
                <a:stretch>
                  <a:fillRect/>
                </a:stretch>
              </p:blipFill>
              <p:spPr>
                <a:xfrm>
                  <a:off x="9525322" y="417272"/>
                  <a:ext cx="45972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63" name="Freihand 62">
                  <a:extLst>
                    <a:ext uri="{FF2B5EF4-FFF2-40B4-BE49-F238E27FC236}">
                      <a16:creationId xmlns:a16="http://schemas.microsoft.com/office/drawing/2014/main" id="{3CBC2D81-96D5-4679-B7D9-9D0C983ADF3E}"/>
                    </a:ext>
                  </a:extLst>
                </p14:cNvPr>
                <p14:cNvContentPartPr/>
                <p14:nvPr/>
              </p14:nvContentPartPr>
              <p14:xfrm>
                <a:off x="10103122" y="483152"/>
                <a:ext cx="275760" cy="108000"/>
              </p14:xfrm>
            </p:contentPart>
          </mc:Choice>
          <mc:Fallback xmlns="">
            <p:pic>
              <p:nvPicPr>
                <p:cNvPr id="63" name="Freihand 62">
                  <a:extLst>
                    <a:ext uri="{FF2B5EF4-FFF2-40B4-BE49-F238E27FC236}">
                      <a16:creationId xmlns:a16="http://schemas.microsoft.com/office/drawing/2014/main" id="{3CBC2D81-96D5-4679-B7D9-9D0C983ADF3E}"/>
                    </a:ext>
                  </a:extLst>
                </p:cNvPr>
                <p:cNvPicPr/>
                <p:nvPr/>
              </p:nvPicPr>
              <p:blipFill>
                <a:blip r:embed="rId233"/>
                <a:stretch>
                  <a:fillRect/>
                </a:stretch>
              </p:blipFill>
              <p:spPr>
                <a:xfrm>
                  <a:off x="10098802" y="478832"/>
                  <a:ext cx="284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8912" name="Freihand 38911">
                  <a:extLst>
                    <a:ext uri="{FF2B5EF4-FFF2-40B4-BE49-F238E27FC236}">
                      <a16:creationId xmlns:a16="http://schemas.microsoft.com/office/drawing/2014/main" id="{267B1303-47F8-4ECF-A3A1-56717EAABB2F}"/>
                    </a:ext>
                  </a:extLst>
                </p14:cNvPr>
                <p14:cNvContentPartPr/>
                <p14:nvPr/>
              </p14:nvContentPartPr>
              <p14:xfrm>
                <a:off x="10426042" y="452552"/>
                <a:ext cx="101880" cy="113400"/>
              </p14:xfrm>
            </p:contentPart>
          </mc:Choice>
          <mc:Fallback xmlns="">
            <p:pic>
              <p:nvPicPr>
                <p:cNvPr id="38912" name="Freihand 38911">
                  <a:extLst>
                    <a:ext uri="{FF2B5EF4-FFF2-40B4-BE49-F238E27FC236}">
                      <a16:creationId xmlns:a16="http://schemas.microsoft.com/office/drawing/2014/main" id="{267B1303-47F8-4ECF-A3A1-56717EAABB2F}"/>
                    </a:ext>
                  </a:extLst>
                </p:cNvPr>
                <p:cNvPicPr/>
                <p:nvPr/>
              </p:nvPicPr>
              <p:blipFill>
                <a:blip r:embed="rId235"/>
                <a:stretch>
                  <a:fillRect/>
                </a:stretch>
              </p:blipFill>
              <p:spPr>
                <a:xfrm>
                  <a:off x="10421722" y="448232"/>
                  <a:ext cx="110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8913" name="Freihand 38912">
                  <a:extLst>
                    <a:ext uri="{FF2B5EF4-FFF2-40B4-BE49-F238E27FC236}">
                      <a16:creationId xmlns:a16="http://schemas.microsoft.com/office/drawing/2014/main" id="{52798C4F-2384-4BCF-B392-045564C8194D}"/>
                    </a:ext>
                  </a:extLst>
                </p14:cNvPr>
                <p14:cNvContentPartPr/>
                <p14:nvPr/>
              </p14:nvContentPartPr>
              <p14:xfrm>
                <a:off x="10620802" y="532472"/>
                <a:ext cx="247680" cy="66960"/>
              </p14:xfrm>
            </p:contentPart>
          </mc:Choice>
          <mc:Fallback xmlns="">
            <p:pic>
              <p:nvPicPr>
                <p:cNvPr id="38913" name="Freihand 38912">
                  <a:extLst>
                    <a:ext uri="{FF2B5EF4-FFF2-40B4-BE49-F238E27FC236}">
                      <a16:creationId xmlns:a16="http://schemas.microsoft.com/office/drawing/2014/main" id="{52798C4F-2384-4BCF-B392-045564C8194D}"/>
                    </a:ext>
                  </a:extLst>
                </p:cNvPr>
                <p:cNvPicPr/>
                <p:nvPr/>
              </p:nvPicPr>
              <p:blipFill>
                <a:blip r:embed="rId237"/>
                <a:stretch>
                  <a:fillRect/>
                </a:stretch>
              </p:blipFill>
              <p:spPr>
                <a:xfrm>
                  <a:off x="10616482" y="528152"/>
                  <a:ext cx="256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8914" name="Freihand 38913">
                  <a:extLst>
                    <a:ext uri="{FF2B5EF4-FFF2-40B4-BE49-F238E27FC236}">
                      <a16:creationId xmlns:a16="http://schemas.microsoft.com/office/drawing/2014/main" id="{00874582-0262-4BF3-8219-5DC27485796B}"/>
                    </a:ext>
                  </a:extLst>
                </p14:cNvPr>
                <p14:cNvContentPartPr/>
                <p14:nvPr/>
              </p14:nvContentPartPr>
              <p14:xfrm>
                <a:off x="10898002" y="501872"/>
                <a:ext cx="85680" cy="90720"/>
              </p14:xfrm>
            </p:contentPart>
          </mc:Choice>
          <mc:Fallback xmlns="">
            <p:pic>
              <p:nvPicPr>
                <p:cNvPr id="38914" name="Freihand 38913">
                  <a:extLst>
                    <a:ext uri="{FF2B5EF4-FFF2-40B4-BE49-F238E27FC236}">
                      <a16:creationId xmlns:a16="http://schemas.microsoft.com/office/drawing/2014/main" id="{00874582-0262-4BF3-8219-5DC27485796B}"/>
                    </a:ext>
                  </a:extLst>
                </p:cNvPr>
                <p:cNvPicPr/>
                <p:nvPr/>
              </p:nvPicPr>
              <p:blipFill>
                <a:blip r:embed="rId239"/>
                <a:stretch>
                  <a:fillRect/>
                </a:stretch>
              </p:blipFill>
              <p:spPr>
                <a:xfrm>
                  <a:off x="10893682" y="497552"/>
                  <a:ext cx="94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8916" name="Freihand 38915">
                  <a:extLst>
                    <a:ext uri="{FF2B5EF4-FFF2-40B4-BE49-F238E27FC236}">
                      <a16:creationId xmlns:a16="http://schemas.microsoft.com/office/drawing/2014/main" id="{6CE3E374-A0B0-432B-BD87-DCCB2C41955D}"/>
                    </a:ext>
                  </a:extLst>
                </p14:cNvPr>
                <p14:cNvContentPartPr/>
                <p14:nvPr/>
              </p14:nvContentPartPr>
              <p14:xfrm>
                <a:off x="10955242" y="424112"/>
                <a:ext cx="38160" cy="149040"/>
              </p14:xfrm>
            </p:contentPart>
          </mc:Choice>
          <mc:Fallback xmlns="">
            <p:pic>
              <p:nvPicPr>
                <p:cNvPr id="38916" name="Freihand 38915">
                  <a:extLst>
                    <a:ext uri="{FF2B5EF4-FFF2-40B4-BE49-F238E27FC236}">
                      <a16:creationId xmlns:a16="http://schemas.microsoft.com/office/drawing/2014/main" id="{6CE3E374-A0B0-432B-BD87-DCCB2C41955D}"/>
                    </a:ext>
                  </a:extLst>
                </p:cNvPr>
                <p:cNvPicPr/>
                <p:nvPr/>
              </p:nvPicPr>
              <p:blipFill>
                <a:blip r:embed="rId241"/>
                <a:stretch>
                  <a:fillRect/>
                </a:stretch>
              </p:blipFill>
              <p:spPr>
                <a:xfrm>
                  <a:off x="10950922" y="419792"/>
                  <a:ext cx="46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8918" name="Freihand 38917">
                  <a:extLst>
                    <a:ext uri="{FF2B5EF4-FFF2-40B4-BE49-F238E27FC236}">
                      <a16:creationId xmlns:a16="http://schemas.microsoft.com/office/drawing/2014/main" id="{A1F3C812-4D56-484E-8807-132B15172732}"/>
                    </a:ext>
                  </a:extLst>
                </p14:cNvPr>
                <p14:cNvContentPartPr/>
                <p14:nvPr/>
              </p14:nvContentPartPr>
              <p14:xfrm>
                <a:off x="11000602" y="474152"/>
                <a:ext cx="80640" cy="101880"/>
              </p14:xfrm>
            </p:contentPart>
          </mc:Choice>
          <mc:Fallback xmlns="">
            <p:pic>
              <p:nvPicPr>
                <p:cNvPr id="38918" name="Freihand 38917">
                  <a:extLst>
                    <a:ext uri="{FF2B5EF4-FFF2-40B4-BE49-F238E27FC236}">
                      <a16:creationId xmlns:a16="http://schemas.microsoft.com/office/drawing/2014/main" id="{A1F3C812-4D56-484E-8807-132B15172732}"/>
                    </a:ext>
                  </a:extLst>
                </p:cNvPr>
                <p:cNvPicPr/>
                <p:nvPr/>
              </p:nvPicPr>
              <p:blipFill>
                <a:blip r:embed="rId243"/>
                <a:stretch>
                  <a:fillRect/>
                </a:stretch>
              </p:blipFill>
              <p:spPr>
                <a:xfrm>
                  <a:off x="10996282" y="469832"/>
                  <a:ext cx="89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8919" name="Freihand 38918">
                  <a:extLst>
                    <a:ext uri="{FF2B5EF4-FFF2-40B4-BE49-F238E27FC236}">
                      <a16:creationId xmlns:a16="http://schemas.microsoft.com/office/drawing/2014/main" id="{7528424D-C975-401F-B7A8-B5D050576BC0}"/>
                    </a:ext>
                  </a:extLst>
                </p14:cNvPr>
                <p14:cNvContentPartPr/>
                <p14:nvPr/>
              </p14:nvContentPartPr>
              <p14:xfrm>
                <a:off x="11079802" y="466592"/>
                <a:ext cx="120240" cy="83160"/>
              </p14:xfrm>
            </p:contentPart>
          </mc:Choice>
          <mc:Fallback xmlns="">
            <p:pic>
              <p:nvPicPr>
                <p:cNvPr id="38919" name="Freihand 38918">
                  <a:extLst>
                    <a:ext uri="{FF2B5EF4-FFF2-40B4-BE49-F238E27FC236}">
                      <a16:creationId xmlns:a16="http://schemas.microsoft.com/office/drawing/2014/main" id="{7528424D-C975-401F-B7A8-B5D050576BC0}"/>
                    </a:ext>
                  </a:extLst>
                </p:cNvPr>
                <p:cNvPicPr/>
                <p:nvPr/>
              </p:nvPicPr>
              <p:blipFill>
                <a:blip r:embed="rId245"/>
                <a:stretch>
                  <a:fillRect/>
                </a:stretch>
              </p:blipFill>
              <p:spPr>
                <a:xfrm>
                  <a:off x="11075482" y="462272"/>
                  <a:ext cx="128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8920" name="Freihand 38919">
                  <a:extLst>
                    <a:ext uri="{FF2B5EF4-FFF2-40B4-BE49-F238E27FC236}">
                      <a16:creationId xmlns:a16="http://schemas.microsoft.com/office/drawing/2014/main" id="{AE85B226-0D21-4A16-80B3-83F9B2FB75F4}"/>
                    </a:ext>
                  </a:extLst>
                </p14:cNvPr>
                <p14:cNvContentPartPr/>
                <p14:nvPr/>
              </p14:nvContentPartPr>
              <p14:xfrm>
                <a:off x="11116882" y="393512"/>
                <a:ext cx="360" cy="360"/>
              </p14:xfrm>
            </p:contentPart>
          </mc:Choice>
          <mc:Fallback xmlns="">
            <p:pic>
              <p:nvPicPr>
                <p:cNvPr id="38920" name="Freihand 38919">
                  <a:extLst>
                    <a:ext uri="{FF2B5EF4-FFF2-40B4-BE49-F238E27FC236}">
                      <a16:creationId xmlns:a16="http://schemas.microsoft.com/office/drawing/2014/main" id="{AE85B226-0D21-4A16-80B3-83F9B2FB75F4}"/>
                    </a:ext>
                  </a:extLst>
                </p:cNvPr>
                <p:cNvPicPr/>
                <p:nvPr/>
              </p:nvPicPr>
              <p:blipFill>
                <a:blip r:embed="rId12"/>
                <a:stretch>
                  <a:fillRect/>
                </a:stretch>
              </p:blipFill>
              <p:spPr>
                <a:xfrm>
                  <a:off x="11112562" y="389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8921" name="Freihand 38920">
                  <a:extLst>
                    <a:ext uri="{FF2B5EF4-FFF2-40B4-BE49-F238E27FC236}">
                      <a16:creationId xmlns:a16="http://schemas.microsoft.com/office/drawing/2014/main" id="{F38532B0-54D0-40A9-BB1F-7B0B665D3851}"/>
                    </a:ext>
                  </a:extLst>
                </p14:cNvPr>
                <p14:cNvContentPartPr/>
                <p14:nvPr/>
              </p14:nvContentPartPr>
              <p14:xfrm>
                <a:off x="11335042" y="391352"/>
                <a:ext cx="83160" cy="177840"/>
              </p14:xfrm>
            </p:contentPart>
          </mc:Choice>
          <mc:Fallback xmlns="">
            <p:pic>
              <p:nvPicPr>
                <p:cNvPr id="38921" name="Freihand 38920">
                  <a:extLst>
                    <a:ext uri="{FF2B5EF4-FFF2-40B4-BE49-F238E27FC236}">
                      <a16:creationId xmlns:a16="http://schemas.microsoft.com/office/drawing/2014/main" id="{F38532B0-54D0-40A9-BB1F-7B0B665D3851}"/>
                    </a:ext>
                  </a:extLst>
                </p:cNvPr>
                <p:cNvPicPr/>
                <p:nvPr/>
              </p:nvPicPr>
              <p:blipFill>
                <a:blip r:embed="rId248"/>
                <a:stretch>
                  <a:fillRect/>
                </a:stretch>
              </p:blipFill>
              <p:spPr>
                <a:xfrm>
                  <a:off x="11330722" y="387032"/>
                  <a:ext cx="91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8922" name="Freihand 38921">
                  <a:extLst>
                    <a:ext uri="{FF2B5EF4-FFF2-40B4-BE49-F238E27FC236}">
                      <a16:creationId xmlns:a16="http://schemas.microsoft.com/office/drawing/2014/main" id="{18B9713D-D151-40BB-AB7F-6FCB551D0535}"/>
                    </a:ext>
                  </a:extLst>
                </p14:cNvPr>
                <p14:cNvContentPartPr/>
                <p14:nvPr/>
              </p14:nvContentPartPr>
              <p14:xfrm>
                <a:off x="11329642" y="458672"/>
                <a:ext cx="132840" cy="19440"/>
              </p14:xfrm>
            </p:contentPart>
          </mc:Choice>
          <mc:Fallback xmlns="">
            <p:pic>
              <p:nvPicPr>
                <p:cNvPr id="38922" name="Freihand 38921">
                  <a:extLst>
                    <a:ext uri="{FF2B5EF4-FFF2-40B4-BE49-F238E27FC236}">
                      <a16:creationId xmlns:a16="http://schemas.microsoft.com/office/drawing/2014/main" id="{18B9713D-D151-40BB-AB7F-6FCB551D0535}"/>
                    </a:ext>
                  </a:extLst>
                </p:cNvPr>
                <p:cNvPicPr/>
                <p:nvPr/>
              </p:nvPicPr>
              <p:blipFill>
                <a:blip r:embed="rId250"/>
                <a:stretch>
                  <a:fillRect/>
                </a:stretch>
              </p:blipFill>
              <p:spPr>
                <a:xfrm>
                  <a:off x="11325322" y="454352"/>
                  <a:ext cx="141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8937" name="Freihand 38936">
                  <a:extLst>
                    <a:ext uri="{FF2B5EF4-FFF2-40B4-BE49-F238E27FC236}">
                      <a16:creationId xmlns:a16="http://schemas.microsoft.com/office/drawing/2014/main" id="{EBCA5075-E93F-4DDA-9386-CB8BEFD7F88E}"/>
                    </a:ext>
                  </a:extLst>
                </p14:cNvPr>
                <p14:cNvContentPartPr/>
                <p14:nvPr/>
              </p14:nvContentPartPr>
              <p14:xfrm>
                <a:off x="8631442" y="834152"/>
                <a:ext cx="18360" cy="146160"/>
              </p14:xfrm>
            </p:contentPart>
          </mc:Choice>
          <mc:Fallback xmlns="">
            <p:pic>
              <p:nvPicPr>
                <p:cNvPr id="38937" name="Freihand 38936">
                  <a:extLst>
                    <a:ext uri="{FF2B5EF4-FFF2-40B4-BE49-F238E27FC236}">
                      <a16:creationId xmlns:a16="http://schemas.microsoft.com/office/drawing/2014/main" id="{EBCA5075-E93F-4DDA-9386-CB8BEFD7F88E}"/>
                    </a:ext>
                  </a:extLst>
                </p:cNvPr>
                <p:cNvPicPr/>
                <p:nvPr/>
              </p:nvPicPr>
              <p:blipFill>
                <a:blip r:embed="rId252"/>
                <a:stretch>
                  <a:fillRect/>
                </a:stretch>
              </p:blipFill>
              <p:spPr>
                <a:xfrm>
                  <a:off x="8627122" y="829832"/>
                  <a:ext cx="27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8938" name="Freihand 38937">
                  <a:extLst>
                    <a:ext uri="{FF2B5EF4-FFF2-40B4-BE49-F238E27FC236}">
                      <a16:creationId xmlns:a16="http://schemas.microsoft.com/office/drawing/2014/main" id="{D22164B2-1A78-45A1-8D89-1C47FB6D067C}"/>
                    </a:ext>
                  </a:extLst>
                </p14:cNvPr>
                <p14:cNvContentPartPr/>
                <p14:nvPr/>
              </p14:nvContentPartPr>
              <p14:xfrm>
                <a:off x="8553322" y="808592"/>
                <a:ext cx="176400" cy="18720"/>
              </p14:xfrm>
            </p:contentPart>
          </mc:Choice>
          <mc:Fallback xmlns="">
            <p:pic>
              <p:nvPicPr>
                <p:cNvPr id="38938" name="Freihand 38937">
                  <a:extLst>
                    <a:ext uri="{FF2B5EF4-FFF2-40B4-BE49-F238E27FC236}">
                      <a16:creationId xmlns:a16="http://schemas.microsoft.com/office/drawing/2014/main" id="{D22164B2-1A78-45A1-8D89-1C47FB6D067C}"/>
                    </a:ext>
                  </a:extLst>
                </p:cNvPr>
                <p:cNvPicPr/>
                <p:nvPr/>
              </p:nvPicPr>
              <p:blipFill>
                <a:blip r:embed="rId254"/>
                <a:stretch>
                  <a:fillRect/>
                </a:stretch>
              </p:blipFill>
              <p:spPr>
                <a:xfrm>
                  <a:off x="8549002" y="804272"/>
                  <a:ext cx="185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8939" name="Freihand 38938">
                  <a:extLst>
                    <a:ext uri="{FF2B5EF4-FFF2-40B4-BE49-F238E27FC236}">
                      <a16:creationId xmlns:a16="http://schemas.microsoft.com/office/drawing/2014/main" id="{9DA59BFF-EF20-4E93-B577-64644EF5E79D}"/>
                    </a:ext>
                  </a:extLst>
                </p14:cNvPr>
                <p14:cNvContentPartPr/>
                <p14:nvPr/>
              </p14:nvContentPartPr>
              <p14:xfrm>
                <a:off x="8715682" y="908312"/>
                <a:ext cx="51480" cy="122400"/>
              </p14:xfrm>
            </p:contentPart>
          </mc:Choice>
          <mc:Fallback xmlns="">
            <p:pic>
              <p:nvPicPr>
                <p:cNvPr id="38939" name="Freihand 38938">
                  <a:extLst>
                    <a:ext uri="{FF2B5EF4-FFF2-40B4-BE49-F238E27FC236}">
                      <a16:creationId xmlns:a16="http://schemas.microsoft.com/office/drawing/2014/main" id="{9DA59BFF-EF20-4E93-B577-64644EF5E79D}"/>
                    </a:ext>
                  </a:extLst>
                </p:cNvPr>
                <p:cNvPicPr/>
                <p:nvPr/>
              </p:nvPicPr>
              <p:blipFill>
                <a:blip r:embed="rId256"/>
                <a:stretch>
                  <a:fillRect/>
                </a:stretch>
              </p:blipFill>
              <p:spPr>
                <a:xfrm>
                  <a:off x="8711362" y="903992"/>
                  <a:ext cx="60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8940" name="Freihand 38939">
                  <a:extLst>
                    <a:ext uri="{FF2B5EF4-FFF2-40B4-BE49-F238E27FC236}">
                      <a16:creationId xmlns:a16="http://schemas.microsoft.com/office/drawing/2014/main" id="{E6BEC0BA-D84A-4D7D-ABB1-A336D818A70B}"/>
                    </a:ext>
                  </a:extLst>
                </p14:cNvPr>
                <p14:cNvContentPartPr/>
                <p14:nvPr/>
              </p14:nvContentPartPr>
              <p14:xfrm>
                <a:off x="8698402" y="963392"/>
                <a:ext cx="97560" cy="3960"/>
              </p14:xfrm>
            </p:contentPart>
          </mc:Choice>
          <mc:Fallback xmlns="">
            <p:pic>
              <p:nvPicPr>
                <p:cNvPr id="38940" name="Freihand 38939">
                  <a:extLst>
                    <a:ext uri="{FF2B5EF4-FFF2-40B4-BE49-F238E27FC236}">
                      <a16:creationId xmlns:a16="http://schemas.microsoft.com/office/drawing/2014/main" id="{E6BEC0BA-D84A-4D7D-ABB1-A336D818A70B}"/>
                    </a:ext>
                  </a:extLst>
                </p:cNvPr>
                <p:cNvPicPr/>
                <p:nvPr/>
              </p:nvPicPr>
              <p:blipFill>
                <a:blip r:embed="rId258"/>
                <a:stretch>
                  <a:fillRect/>
                </a:stretch>
              </p:blipFill>
              <p:spPr>
                <a:xfrm>
                  <a:off x="8694082" y="959072"/>
                  <a:ext cx="106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8941" name="Freihand 38940">
                  <a:extLst>
                    <a:ext uri="{FF2B5EF4-FFF2-40B4-BE49-F238E27FC236}">
                      <a16:creationId xmlns:a16="http://schemas.microsoft.com/office/drawing/2014/main" id="{8788B95D-262B-41D3-95B2-C174617B0C81}"/>
                    </a:ext>
                  </a:extLst>
                </p14:cNvPr>
                <p14:cNvContentPartPr/>
                <p14:nvPr/>
              </p14:nvContentPartPr>
              <p14:xfrm>
                <a:off x="8881642" y="862232"/>
                <a:ext cx="15840" cy="86040"/>
              </p14:xfrm>
            </p:contentPart>
          </mc:Choice>
          <mc:Fallback xmlns="">
            <p:pic>
              <p:nvPicPr>
                <p:cNvPr id="38941" name="Freihand 38940">
                  <a:extLst>
                    <a:ext uri="{FF2B5EF4-FFF2-40B4-BE49-F238E27FC236}">
                      <a16:creationId xmlns:a16="http://schemas.microsoft.com/office/drawing/2014/main" id="{8788B95D-262B-41D3-95B2-C174617B0C81}"/>
                    </a:ext>
                  </a:extLst>
                </p:cNvPr>
                <p:cNvPicPr/>
                <p:nvPr/>
              </p:nvPicPr>
              <p:blipFill>
                <a:blip r:embed="rId260"/>
                <a:stretch>
                  <a:fillRect/>
                </a:stretch>
              </p:blipFill>
              <p:spPr>
                <a:xfrm>
                  <a:off x="8877322" y="857912"/>
                  <a:ext cx="24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8942" name="Freihand 38941">
                  <a:extLst>
                    <a:ext uri="{FF2B5EF4-FFF2-40B4-BE49-F238E27FC236}">
                      <a16:creationId xmlns:a16="http://schemas.microsoft.com/office/drawing/2014/main" id="{D6916A42-752D-4B44-B22D-413DDE03D080}"/>
                    </a:ext>
                  </a:extLst>
                </p14:cNvPr>
                <p14:cNvContentPartPr/>
                <p14:nvPr/>
              </p14:nvContentPartPr>
              <p14:xfrm>
                <a:off x="8986042" y="797432"/>
                <a:ext cx="118080" cy="143280"/>
              </p14:xfrm>
            </p:contentPart>
          </mc:Choice>
          <mc:Fallback xmlns="">
            <p:pic>
              <p:nvPicPr>
                <p:cNvPr id="38942" name="Freihand 38941">
                  <a:extLst>
                    <a:ext uri="{FF2B5EF4-FFF2-40B4-BE49-F238E27FC236}">
                      <a16:creationId xmlns:a16="http://schemas.microsoft.com/office/drawing/2014/main" id="{D6916A42-752D-4B44-B22D-413DDE03D080}"/>
                    </a:ext>
                  </a:extLst>
                </p:cNvPr>
                <p:cNvPicPr/>
                <p:nvPr/>
              </p:nvPicPr>
              <p:blipFill>
                <a:blip r:embed="rId262"/>
                <a:stretch>
                  <a:fillRect/>
                </a:stretch>
              </p:blipFill>
              <p:spPr>
                <a:xfrm>
                  <a:off x="8981722" y="793112"/>
                  <a:ext cx="1267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8943" name="Freihand 38942">
                  <a:extLst>
                    <a:ext uri="{FF2B5EF4-FFF2-40B4-BE49-F238E27FC236}">
                      <a16:creationId xmlns:a16="http://schemas.microsoft.com/office/drawing/2014/main" id="{0AD870DA-8E9C-4305-96E9-DFD3CCB078BB}"/>
                    </a:ext>
                  </a:extLst>
                </p14:cNvPr>
                <p14:cNvContentPartPr/>
                <p14:nvPr/>
              </p14:nvContentPartPr>
              <p14:xfrm>
                <a:off x="9134002" y="775832"/>
                <a:ext cx="218520" cy="188640"/>
              </p14:xfrm>
            </p:contentPart>
          </mc:Choice>
          <mc:Fallback xmlns="">
            <p:pic>
              <p:nvPicPr>
                <p:cNvPr id="38943" name="Freihand 38942">
                  <a:extLst>
                    <a:ext uri="{FF2B5EF4-FFF2-40B4-BE49-F238E27FC236}">
                      <a16:creationId xmlns:a16="http://schemas.microsoft.com/office/drawing/2014/main" id="{0AD870DA-8E9C-4305-96E9-DFD3CCB078BB}"/>
                    </a:ext>
                  </a:extLst>
                </p:cNvPr>
                <p:cNvPicPr/>
                <p:nvPr/>
              </p:nvPicPr>
              <p:blipFill>
                <a:blip r:embed="rId264"/>
                <a:stretch>
                  <a:fillRect/>
                </a:stretch>
              </p:blipFill>
              <p:spPr>
                <a:xfrm>
                  <a:off x="9129682" y="771512"/>
                  <a:ext cx="2271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8944" name="Freihand 38943">
                  <a:extLst>
                    <a:ext uri="{FF2B5EF4-FFF2-40B4-BE49-F238E27FC236}">
                      <a16:creationId xmlns:a16="http://schemas.microsoft.com/office/drawing/2014/main" id="{440B598F-1219-42A0-97F5-AD1FDD75531A}"/>
                    </a:ext>
                  </a:extLst>
                </p14:cNvPr>
                <p14:cNvContentPartPr/>
                <p14:nvPr/>
              </p14:nvContentPartPr>
              <p14:xfrm>
                <a:off x="9377722" y="880952"/>
                <a:ext cx="263880" cy="71280"/>
              </p14:xfrm>
            </p:contentPart>
          </mc:Choice>
          <mc:Fallback xmlns="">
            <p:pic>
              <p:nvPicPr>
                <p:cNvPr id="38944" name="Freihand 38943">
                  <a:extLst>
                    <a:ext uri="{FF2B5EF4-FFF2-40B4-BE49-F238E27FC236}">
                      <a16:creationId xmlns:a16="http://schemas.microsoft.com/office/drawing/2014/main" id="{440B598F-1219-42A0-97F5-AD1FDD75531A}"/>
                    </a:ext>
                  </a:extLst>
                </p:cNvPr>
                <p:cNvPicPr/>
                <p:nvPr/>
              </p:nvPicPr>
              <p:blipFill>
                <a:blip r:embed="rId266"/>
                <a:stretch>
                  <a:fillRect/>
                </a:stretch>
              </p:blipFill>
              <p:spPr>
                <a:xfrm>
                  <a:off x="9373402" y="876632"/>
                  <a:ext cx="272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8945" name="Freihand 38944">
                  <a:extLst>
                    <a:ext uri="{FF2B5EF4-FFF2-40B4-BE49-F238E27FC236}">
                      <a16:creationId xmlns:a16="http://schemas.microsoft.com/office/drawing/2014/main" id="{E909D43B-E3F1-40FC-A738-C904EFA9C09E}"/>
                    </a:ext>
                  </a:extLst>
                </p14:cNvPr>
                <p14:cNvContentPartPr/>
                <p14:nvPr/>
              </p14:nvContentPartPr>
              <p14:xfrm>
                <a:off x="9840682" y="824792"/>
                <a:ext cx="315720" cy="112680"/>
              </p14:xfrm>
            </p:contentPart>
          </mc:Choice>
          <mc:Fallback xmlns="">
            <p:pic>
              <p:nvPicPr>
                <p:cNvPr id="38945" name="Freihand 38944">
                  <a:extLst>
                    <a:ext uri="{FF2B5EF4-FFF2-40B4-BE49-F238E27FC236}">
                      <a16:creationId xmlns:a16="http://schemas.microsoft.com/office/drawing/2014/main" id="{E909D43B-E3F1-40FC-A738-C904EFA9C09E}"/>
                    </a:ext>
                  </a:extLst>
                </p:cNvPr>
                <p:cNvPicPr/>
                <p:nvPr/>
              </p:nvPicPr>
              <p:blipFill>
                <a:blip r:embed="rId268"/>
                <a:stretch>
                  <a:fillRect/>
                </a:stretch>
              </p:blipFill>
              <p:spPr>
                <a:xfrm>
                  <a:off x="9836362" y="820472"/>
                  <a:ext cx="3243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8946" name="Freihand 38945">
                  <a:extLst>
                    <a:ext uri="{FF2B5EF4-FFF2-40B4-BE49-F238E27FC236}">
                      <a16:creationId xmlns:a16="http://schemas.microsoft.com/office/drawing/2014/main" id="{FCCB15C0-D0A5-4D6F-A61C-CDB48682F5A2}"/>
                    </a:ext>
                  </a:extLst>
                </p14:cNvPr>
                <p14:cNvContentPartPr/>
                <p14:nvPr/>
              </p14:nvContentPartPr>
              <p14:xfrm>
                <a:off x="10217242" y="801752"/>
                <a:ext cx="31680" cy="103680"/>
              </p14:xfrm>
            </p:contentPart>
          </mc:Choice>
          <mc:Fallback xmlns="">
            <p:pic>
              <p:nvPicPr>
                <p:cNvPr id="38946" name="Freihand 38945">
                  <a:extLst>
                    <a:ext uri="{FF2B5EF4-FFF2-40B4-BE49-F238E27FC236}">
                      <a16:creationId xmlns:a16="http://schemas.microsoft.com/office/drawing/2014/main" id="{FCCB15C0-D0A5-4D6F-A61C-CDB48682F5A2}"/>
                    </a:ext>
                  </a:extLst>
                </p:cNvPr>
                <p:cNvPicPr/>
                <p:nvPr/>
              </p:nvPicPr>
              <p:blipFill>
                <a:blip r:embed="rId270"/>
                <a:stretch>
                  <a:fillRect/>
                </a:stretch>
              </p:blipFill>
              <p:spPr>
                <a:xfrm>
                  <a:off x="10212922" y="797432"/>
                  <a:ext cx="40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8947" name="Freihand 38946">
                  <a:extLst>
                    <a:ext uri="{FF2B5EF4-FFF2-40B4-BE49-F238E27FC236}">
                      <a16:creationId xmlns:a16="http://schemas.microsoft.com/office/drawing/2014/main" id="{7154E2EA-97EB-440B-98A3-3E9A598EDD57}"/>
                    </a:ext>
                  </a:extLst>
                </p14:cNvPr>
                <p14:cNvContentPartPr/>
                <p14:nvPr/>
              </p14:nvContentPartPr>
              <p14:xfrm>
                <a:off x="10210762" y="793112"/>
                <a:ext cx="119160" cy="135000"/>
              </p14:xfrm>
            </p:contentPart>
          </mc:Choice>
          <mc:Fallback xmlns="">
            <p:pic>
              <p:nvPicPr>
                <p:cNvPr id="38947" name="Freihand 38946">
                  <a:extLst>
                    <a:ext uri="{FF2B5EF4-FFF2-40B4-BE49-F238E27FC236}">
                      <a16:creationId xmlns:a16="http://schemas.microsoft.com/office/drawing/2014/main" id="{7154E2EA-97EB-440B-98A3-3E9A598EDD57}"/>
                    </a:ext>
                  </a:extLst>
                </p:cNvPr>
                <p:cNvPicPr/>
                <p:nvPr/>
              </p:nvPicPr>
              <p:blipFill>
                <a:blip r:embed="rId272"/>
                <a:stretch>
                  <a:fillRect/>
                </a:stretch>
              </p:blipFill>
              <p:spPr>
                <a:xfrm>
                  <a:off x="10206442" y="788792"/>
                  <a:ext cx="127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8997" name="Freihand 38996">
                  <a:extLst>
                    <a:ext uri="{FF2B5EF4-FFF2-40B4-BE49-F238E27FC236}">
                      <a16:creationId xmlns:a16="http://schemas.microsoft.com/office/drawing/2014/main" id="{A05C712F-7138-4B07-803F-522F32E96F09}"/>
                    </a:ext>
                  </a:extLst>
                </p14:cNvPr>
                <p14:cNvContentPartPr/>
                <p14:nvPr/>
              </p14:nvContentPartPr>
              <p14:xfrm>
                <a:off x="9558442" y="720752"/>
                <a:ext cx="14040" cy="91080"/>
              </p14:xfrm>
            </p:contentPart>
          </mc:Choice>
          <mc:Fallback xmlns="">
            <p:pic>
              <p:nvPicPr>
                <p:cNvPr id="38997" name="Freihand 38996">
                  <a:extLst>
                    <a:ext uri="{FF2B5EF4-FFF2-40B4-BE49-F238E27FC236}">
                      <a16:creationId xmlns:a16="http://schemas.microsoft.com/office/drawing/2014/main" id="{A05C712F-7138-4B07-803F-522F32E96F09}"/>
                    </a:ext>
                  </a:extLst>
                </p:cNvPr>
                <p:cNvPicPr/>
                <p:nvPr/>
              </p:nvPicPr>
              <p:blipFill>
                <a:blip r:embed="rId274"/>
                <a:stretch>
                  <a:fillRect/>
                </a:stretch>
              </p:blipFill>
              <p:spPr>
                <a:xfrm>
                  <a:off x="9554122" y="716432"/>
                  <a:ext cx="22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8998" name="Freihand 38997">
                  <a:extLst>
                    <a:ext uri="{FF2B5EF4-FFF2-40B4-BE49-F238E27FC236}">
                      <a16:creationId xmlns:a16="http://schemas.microsoft.com/office/drawing/2014/main" id="{6477E082-D4EB-405A-807D-68CABD8EBF26}"/>
                    </a:ext>
                  </a:extLst>
                </p14:cNvPr>
                <p14:cNvContentPartPr/>
                <p14:nvPr/>
              </p14:nvContentPartPr>
              <p14:xfrm>
                <a:off x="9517762" y="758552"/>
                <a:ext cx="97560" cy="7200"/>
              </p14:xfrm>
            </p:contentPart>
          </mc:Choice>
          <mc:Fallback xmlns="">
            <p:pic>
              <p:nvPicPr>
                <p:cNvPr id="38998" name="Freihand 38997">
                  <a:extLst>
                    <a:ext uri="{FF2B5EF4-FFF2-40B4-BE49-F238E27FC236}">
                      <a16:creationId xmlns:a16="http://schemas.microsoft.com/office/drawing/2014/main" id="{6477E082-D4EB-405A-807D-68CABD8EBF26}"/>
                    </a:ext>
                  </a:extLst>
                </p:cNvPr>
                <p:cNvPicPr/>
                <p:nvPr/>
              </p:nvPicPr>
              <p:blipFill>
                <a:blip r:embed="rId276"/>
                <a:stretch>
                  <a:fillRect/>
                </a:stretch>
              </p:blipFill>
              <p:spPr>
                <a:xfrm>
                  <a:off x="9513442" y="754232"/>
                  <a:ext cx="1062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8999" name="Freihand 38998">
                  <a:extLst>
                    <a:ext uri="{FF2B5EF4-FFF2-40B4-BE49-F238E27FC236}">
                      <a16:creationId xmlns:a16="http://schemas.microsoft.com/office/drawing/2014/main" id="{C1C4FEB6-2850-4E57-B4D1-E3145BC50C4D}"/>
                    </a:ext>
                  </a:extLst>
                </p14:cNvPr>
                <p14:cNvContentPartPr/>
                <p14:nvPr/>
              </p14:nvContentPartPr>
              <p14:xfrm>
                <a:off x="9601282" y="685472"/>
                <a:ext cx="95400" cy="126000"/>
              </p14:xfrm>
            </p:contentPart>
          </mc:Choice>
          <mc:Fallback xmlns="">
            <p:pic>
              <p:nvPicPr>
                <p:cNvPr id="38999" name="Freihand 38998">
                  <a:extLst>
                    <a:ext uri="{FF2B5EF4-FFF2-40B4-BE49-F238E27FC236}">
                      <a16:creationId xmlns:a16="http://schemas.microsoft.com/office/drawing/2014/main" id="{C1C4FEB6-2850-4E57-B4D1-E3145BC50C4D}"/>
                    </a:ext>
                  </a:extLst>
                </p:cNvPr>
                <p:cNvPicPr/>
                <p:nvPr/>
              </p:nvPicPr>
              <p:blipFill>
                <a:blip r:embed="rId278"/>
                <a:stretch>
                  <a:fillRect/>
                </a:stretch>
              </p:blipFill>
              <p:spPr>
                <a:xfrm>
                  <a:off x="9596962" y="681152"/>
                  <a:ext cx="104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9000" name="Freihand 38999">
                  <a:extLst>
                    <a:ext uri="{FF2B5EF4-FFF2-40B4-BE49-F238E27FC236}">
                      <a16:creationId xmlns:a16="http://schemas.microsoft.com/office/drawing/2014/main" id="{D0DE4CEF-67D5-4BA6-B9A6-1DB9A55F0273}"/>
                    </a:ext>
                  </a:extLst>
                </p14:cNvPr>
                <p14:cNvContentPartPr/>
                <p14:nvPr/>
              </p14:nvContentPartPr>
              <p14:xfrm>
                <a:off x="9689482" y="675032"/>
                <a:ext cx="56880" cy="119520"/>
              </p14:xfrm>
            </p:contentPart>
          </mc:Choice>
          <mc:Fallback xmlns="">
            <p:pic>
              <p:nvPicPr>
                <p:cNvPr id="39000" name="Freihand 38999">
                  <a:extLst>
                    <a:ext uri="{FF2B5EF4-FFF2-40B4-BE49-F238E27FC236}">
                      <a16:creationId xmlns:a16="http://schemas.microsoft.com/office/drawing/2014/main" id="{D0DE4CEF-67D5-4BA6-B9A6-1DB9A55F0273}"/>
                    </a:ext>
                  </a:extLst>
                </p:cNvPr>
                <p:cNvPicPr/>
                <p:nvPr/>
              </p:nvPicPr>
              <p:blipFill>
                <a:blip r:embed="rId280"/>
                <a:stretch>
                  <a:fillRect/>
                </a:stretch>
              </p:blipFill>
              <p:spPr>
                <a:xfrm>
                  <a:off x="9685162" y="670712"/>
                  <a:ext cx="65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9001" name="Freihand 39000">
                  <a:extLst>
                    <a:ext uri="{FF2B5EF4-FFF2-40B4-BE49-F238E27FC236}">
                      <a16:creationId xmlns:a16="http://schemas.microsoft.com/office/drawing/2014/main" id="{E32828FB-896F-4A0B-86D8-F277BBE8B3A2}"/>
                    </a:ext>
                  </a:extLst>
                </p14:cNvPr>
                <p14:cNvContentPartPr/>
                <p14:nvPr/>
              </p14:nvContentPartPr>
              <p14:xfrm>
                <a:off x="9734482" y="730832"/>
                <a:ext cx="74520" cy="129960"/>
              </p14:xfrm>
            </p:contentPart>
          </mc:Choice>
          <mc:Fallback xmlns="">
            <p:pic>
              <p:nvPicPr>
                <p:cNvPr id="39001" name="Freihand 39000">
                  <a:extLst>
                    <a:ext uri="{FF2B5EF4-FFF2-40B4-BE49-F238E27FC236}">
                      <a16:creationId xmlns:a16="http://schemas.microsoft.com/office/drawing/2014/main" id="{E32828FB-896F-4A0B-86D8-F277BBE8B3A2}"/>
                    </a:ext>
                  </a:extLst>
                </p:cNvPr>
                <p:cNvPicPr/>
                <p:nvPr/>
              </p:nvPicPr>
              <p:blipFill>
                <a:blip r:embed="rId282"/>
                <a:stretch>
                  <a:fillRect/>
                </a:stretch>
              </p:blipFill>
              <p:spPr>
                <a:xfrm>
                  <a:off x="9730162" y="726512"/>
                  <a:ext cx="831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9002" name="Freihand 39001">
                  <a:extLst>
                    <a:ext uri="{FF2B5EF4-FFF2-40B4-BE49-F238E27FC236}">
                      <a16:creationId xmlns:a16="http://schemas.microsoft.com/office/drawing/2014/main" id="{5016DEFA-7BD1-4FB1-9C5E-3A10874E3FB6}"/>
                    </a:ext>
                  </a:extLst>
                </p14:cNvPr>
                <p14:cNvContentPartPr/>
                <p14:nvPr/>
              </p14:nvContentPartPr>
              <p14:xfrm>
                <a:off x="9810442" y="668552"/>
                <a:ext cx="119880" cy="110160"/>
              </p14:xfrm>
            </p:contentPart>
          </mc:Choice>
          <mc:Fallback xmlns="">
            <p:pic>
              <p:nvPicPr>
                <p:cNvPr id="39002" name="Freihand 39001">
                  <a:extLst>
                    <a:ext uri="{FF2B5EF4-FFF2-40B4-BE49-F238E27FC236}">
                      <a16:creationId xmlns:a16="http://schemas.microsoft.com/office/drawing/2014/main" id="{5016DEFA-7BD1-4FB1-9C5E-3A10874E3FB6}"/>
                    </a:ext>
                  </a:extLst>
                </p:cNvPr>
                <p:cNvPicPr/>
                <p:nvPr/>
              </p:nvPicPr>
              <p:blipFill>
                <a:blip r:embed="rId284"/>
                <a:stretch>
                  <a:fillRect/>
                </a:stretch>
              </p:blipFill>
              <p:spPr>
                <a:xfrm>
                  <a:off x="9806122" y="664232"/>
                  <a:ext cx="128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9003" name="Freihand 39002">
                  <a:extLst>
                    <a:ext uri="{FF2B5EF4-FFF2-40B4-BE49-F238E27FC236}">
                      <a16:creationId xmlns:a16="http://schemas.microsoft.com/office/drawing/2014/main" id="{12A7D264-2F34-48D0-9D22-5804215A0C37}"/>
                    </a:ext>
                  </a:extLst>
                </p14:cNvPr>
                <p14:cNvContentPartPr/>
                <p14:nvPr/>
              </p14:nvContentPartPr>
              <p14:xfrm>
                <a:off x="9917002" y="686552"/>
                <a:ext cx="153720" cy="64440"/>
              </p14:xfrm>
            </p:contentPart>
          </mc:Choice>
          <mc:Fallback xmlns="">
            <p:pic>
              <p:nvPicPr>
                <p:cNvPr id="39003" name="Freihand 39002">
                  <a:extLst>
                    <a:ext uri="{FF2B5EF4-FFF2-40B4-BE49-F238E27FC236}">
                      <a16:creationId xmlns:a16="http://schemas.microsoft.com/office/drawing/2014/main" id="{12A7D264-2F34-48D0-9D22-5804215A0C37}"/>
                    </a:ext>
                  </a:extLst>
                </p:cNvPr>
                <p:cNvPicPr/>
                <p:nvPr/>
              </p:nvPicPr>
              <p:blipFill>
                <a:blip r:embed="rId286"/>
                <a:stretch>
                  <a:fillRect/>
                </a:stretch>
              </p:blipFill>
              <p:spPr>
                <a:xfrm>
                  <a:off x="9912682" y="682232"/>
                  <a:ext cx="162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9004" name="Freihand 39003">
                  <a:extLst>
                    <a:ext uri="{FF2B5EF4-FFF2-40B4-BE49-F238E27FC236}">
                      <a16:creationId xmlns:a16="http://schemas.microsoft.com/office/drawing/2014/main" id="{9A1F083F-0735-4C21-B88A-A0C608666C80}"/>
                    </a:ext>
                  </a:extLst>
                </p14:cNvPr>
                <p14:cNvContentPartPr/>
                <p14:nvPr/>
              </p14:nvContentPartPr>
              <p14:xfrm>
                <a:off x="9719002" y="719672"/>
                <a:ext cx="441360" cy="186840"/>
              </p14:xfrm>
            </p:contentPart>
          </mc:Choice>
          <mc:Fallback xmlns="">
            <p:pic>
              <p:nvPicPr>
                <p:cNvPr id="39004" name="Freihand 39003">
                  <a:extLst>
                    <a:ext uri="{FF2B5EF4-FFF2-40B4-BE49-F238E27FC236}">
                      <a16:creationId xmlns:a16="http://schemas.microsoft.com/office/drawing/2014/main" id="{9A1F083F-0735-4C21-B88A-A0C608666C80}"/>
                    </a:ext>
                  </a:extLst>
                </p:cNvPr>
                <p:cNvPicPr/>
                <p:nvPr/>
              </p:nvPicPr>
              <p:blipFill>
                <a:blip r:embed="rId288"/>
                <a:stretch>
                  <a:fillRect/>
                </a:stretch>
              </p:blipFill>
              <p:spPr>
                <a:xfrm>
                  <a:off x="9714682" y="715352"/>
                  <a:ext cx="450000" cy="19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9">
            <p14:nvContentPartPr>
              <p14:cNvPr id="39006" name="Freihand 39005">
                <a:extLst>
                  <a:ext uri="{FF2B5EF4-FFF2-40B4-BE49-F238E27FC236}">
                    <a16:creationId xmlns:a16="http://schemas.microsoft.com/office/drawing/2014/main" id="{C9DD073A-15A0-411D-851C-9A0B26F37CCC}"/>
                  </a:ext>
                </a:extLst>
              </p14:cNvPr>
              <p14:cNvContentPartPr/>
              <p14:nvPr/>
            </p14:nvContentPartPr>
            <p14:xfrm>
              <a:off x="9147682" y="1566752"/>
              <a:ext cx="2734560" cy="142920"/>
            </p14:xfrm>
          </p:contentPart>
        </mc:Choice>
        <mc:Fallback xmlns="">
          <p:pic>
            <p:nvPicPr>
              <p:cNvPr id="39006" name="Freihand 39005">
                <a:extLst>
                  <a:ext uri="{FF2B5EF4-FFF2-40B4-BE49-F238E27FC236}">
                    <a16:creationId xmlns:a16="http://schemas.microsoft.com/office/drawing/2014/main" id="{C9DD073A-15A0-411D-851C-9A0B26F37CCC}"/>
                  </a:ext>
                </a:extLst>
              </p:cNvPr>
              <p:cNvPicPr/>
              <p:nvPr/>
            </p:nvPicPr>
            <p:blipFill>
              <a:blip r:embed="rId290"/>
              <a:stretch>
                <a:fillRect/>
              </a:stretch>
            </p:blipFill>
            <p:spPr>
              <a:xfrm>
                <a:off x="9143362" y="1562432"/>
                <a:ext cx="2743200" cy="151560"/>
              </a:xfrm>
              <a:prstGeom prst="rect">
                <a:avLst/>
              </a:prstGeom>
            </p:spPr>
          </p:pic>
        </mc:Fallback>
      </mc:AlternateContent>
      <p:grpSp>
        <p:nvGrpSpPr>
          <p:cNvPr id="39098" name="Gruppieren 39097">
            <a:extLst>
              <a:ext uri="{FF2B5EF4-FFF2-40B4-BE49-F238E27FC236}">
                <a16:creationId xmlns:a16="http://schemas.microsoft.com/office/drawing/2014/main" id="{8B8776A2-EE6B-4996-B6FA-4F395E36079F}"/>
              </a:ext>
            </a:extLst>
          </p:cNvPr>
          <p:cNvGrpSpPr/>
          <p:nvPr/>
        </p:nvGrpSpPr>
        <p:grpSpPr>
          <a:xfrm>
            <a:off x="8531722" y="1728032"/>
            <a:ext cx="3382560" cy="915480"/>
            <a:chOff x="8531722" y="1728032"/>
            <a:chExt cx="3382560" cy="915480"/>
          </a:xfrm>
        </p:grpSpPr>
        <mc:AlternateContent xmlns:mc="http://schemas.openxmlformats.org/markup-compatibility/2006" xmlns:p14="http://schemas.microsoft.com/office/powerpoint/2010/main">
          <mc:Choice Requires="p14">
            <p:contentPart p14:bwMode="auto" r:id="rId291">
              <p14:nvContentPartPr>
                <p14:cNvPr id="39017" name="Freihand 39016">
                  <a:extLst>
                    <a:ext uri="{FF2B5EF4-FFF2-40B4-BE49-F238E27FC236}">
                      <a16:creationId xmlns:a16="http://schemas.microsoft.com/office/drawing/2014/main" id="{404464B3-C642-491E-B2D9-1E75BE2204F9}"/>
                    </a:ext>
                  </a:extLst>
                </p14:cNvPr>
                <p14:cNvContentPartPr/>
                <p14:nvPr/>
              </p14:nvContentPartPr>
              <p14:xfrm>
                <a:off x="8549002" y="1835672"/>
                <a:ext cx="86040" cy="83880"/>
              </p14:xfrm>
            </p:contentPart>
          </mc:Choice>
          <mc:Fallback xmlns="">
            <p:pic>
              <p:nvPicPr>
                <p:cNvPr id="39017" name="Freihand 39016">
                  <a:extLst>
                    <a:ext uri="{FF2B5EF4-FFF2-40B4-BE49-F238E27FC236}">
                      <a16:creationId xmlns:a16="http://schemas.microsoft.com/office/drawing/2014/main" id="{404464B3-C642-491E-B2D9-1E75BE2204F9}"/>
                    </a:ext>
                  </a:extLst>
                </p:cNvPr>
                <p:cNvPicPr/>
                <p:nvPr/>
              </p:nvPicPr>
              <p:blipFill>
                <a:blip r:embed="rId381"/>
                <a:stretch>
                  <a:fillRect/>
                </a:stretch>
              </p:blipFill>
              <p:spPr>
                <a:xfrm>
                  <a:off x="8544682" y="1831352"/>
                  <a:ext cx="94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9018" name="Freihand 39017">
                  <a:extLst>
                    <a:ext uri="{FF2B5EF4-FFF2-40B4-BE49-F238E27FC236}">
                      <a16:creationId xmlns:a16="http://schemas.microsoft.com/office/drawing/2014/main" id="{B9729EA4-F2F2-47BD-930D-32004CCFB193}"/>
                    </a:ext>
                  </a:extLst>
                </p14:cNvPr>
                <p14:cNvContentPartPr/>
                <p14:nvPr/>
              </p14:nvContentPartPr>
              <p14:xfrm>
                <a:off x="8582842" y="1850072"/>
                <a:ext cx="67320" cy="147960"/>
              </p14:xfrm>
            </p:contentPart>
          </mc:Choice>
          <mc:Fallback xmlns="">
            <p:pic>
              <p:nvPicPr>
                <p:cNvPr id="39018" name="Freihand 39017">
                  <a:extLst>
                    <a:ext uri="{FF2B5EF4-FFF2-40B4-BE49-F238E27FC236}">
                      <a16:creationId xmlns:a16="http://schemas.microsoft.com/office/drawing/2014/main" id="{B9729EA4-F2F2-47BD-930D-32004CCFB193}"/>
                    </a:ext>
                  </a:extLst>
                </p:cNvPr>
                <p:cNvPicPr/>
                <p:nvPr/>
              </p:nvPicPr>
              <p:blipFill>
                <a:blip r:embed="rId383"/>
                <a:stretch>
                  <a:fillRect/>
                </a:stretch>
              </p:blipFill>
              <p:spPr>
                <a:xfrm>
                  <a:off x="8578522" y="1845752"/>
                  <a:ext cx="75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9019" name="Freihand 39018">
                  <a:extLst>
                    <a:ext uri="{FF2B5EF4-FFF2-40B4-BE49-F238E27FC236}">
                      <a16:creationId xmlns:a16="http://schemas.microsoft.com/office/drawing/2014/main" id="{D3CD68DD-E947-4AF8-8BD3-13279B116737}"/>
                    </a:ext>
                  </a:extLst>
                </p14:cNvPr>
                <p14:cNvContentPartPr/>
                <p14:nvPr/>
              </p14:nvContentPartPr>
              <p14:xfrm>
                <a:off x="8653762" y="1889312"/>
                <a:ext cx="91080" cy="120240"/>
              </p14:xfrm>
            </p:contentPart>
          </mc:Choice>
          <mc:Fallback xmlns="">
            <p:pic>
              <p:nvPicPr>
                <p:cNvPr id="39019" name="Freihand 39018">
                  <a:extLst>
                    <a:ext uri="{FF2B5EF4-FFF2-40B4-BE49-F238E27FC236}">
                      <a16:creationId xmlns:a16="http://schemas.microsoft.com/office/drawing/2014/main" id="{D3CD68DD-E947-4AF8-8BD3-13279B116737}"/>
                    </a:ext>
                  </a:extLst>
                </p:cNvPr>
                <p:cNvPicPr/>
                <p:nvPr/>
              </p:nvPicPr>
              <p:blipFill>
                <a:blip r:embed="rId385"/>
                <a:stretch>
                  <a:fillRect/>
                </a:stretch>
              </p:blipFill>
              <p:spPr>
                <a:xfrm>
                  <a:off x="8649442" y="1884992"/>
                  <a:ext cx="99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9020" name="Freihand 39019">
                  <a:extLst>
                    <a:ext uri="{FF2B5EF4-FFF2-40B4-BE49-F238E27FC236}">
                      <a16:creationId xmlns:a16="http://schemas.microsoft.com/office/drawing/2014/main" id="{D6E4AD7F-D7CF-48A4-A835-E709BA0BAE6F}"/>
                    </a:ext>
                  </a:extLst>
                </p14:cNvPr>
                <p14:cNvContentPartPr/>
                <p14:nvPr/>
              </p14:nvContentPartPr>
              <p14:xfrm>
                <a:off x="8680402" y="1846832"/>
                <a:ext cx="135360" cy="201240"/>
              </p14:xfrm>
            </p:contentPart>
          </mc:Choice>
          <mc:Fallback xmlns="">
            <p:pic>
              <p:nvPicPr>
                <p:cNvPr id="39020" name="Freihand 39019">
                  <a:extLst>
                    <a:ext uri="{FF2B5EF4-FFF2-40B4-BE49-F238E27FC236}">
                      <a16:creationId xmlns:a16="http://schemas.microsoft.com/office/drawing/2014/main" id="{D6E4AD7F-D7CF-48A4-A835-E709BA0BAE6F}"/>
                    </a:ext>
                  </a:extLst>
                </p:cNvPr>
                <p:cNvPicPr/>
                <p:nvPr/>
              </p:nvPicPr>
              <p:blipFill>
                <a:blip r:embed="rId387"/>
                <a:stretch>
                  <a:fillRect/>
                </a:stretch>
              </p:blipFill>
              <p:spPr>
                <a:xfrm>
                  <a:off x="8676082" y="1842512"/>
                  <a:ext cx="1440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9021" name="Freihand 39020">
                  <a:extLst>
                    <a:ext uri="{FF2B5EF4-FFF2-40B4-BE49-F238E27FC236}">
                      <a16:creationId xmlns:a16="http://schemas.microsoft.com/office/drawing/2014/main" id="{9F4FA6E3-258E-4220-B5F0-8F3D22A21F51}"/>
                    </a:ext>
                  </a:extLst>
                </p14:cNvPr>
                <p14:cNvContentPartPr/>
                <p14:nvPr/>
              </p14:nvContentPartPr>
              <p14:xfrm>
                <a:off x="8822602" y="1887872"/>
                <a:ext cx="74880" cy="104040"/>
              </p14:xfrm>
            </p:contentPart>
          </mc:Choice>
          <mc:Fallback xmlns="">
            <p:pic>
              <p:nvPicPr>
                <p:cNvPr id="39021" name="Freihand 39020">
                  <a:extLst>
                    <a:ext uri="{FF2B5EF4-FFF2-40B4-BE49-F238E27FC236}">
                      <a16:creationId xmlns:a16="http://schemas.microsoft.com/office/drawing/2014/main" id="{9F4FA6E3-258E-4220-B5F0-8F3D22A21F51}"/>
                    </a:ext>
                  </a:extLst>
                </p:cNvPr>
                <p:cNvPicPr/>
                <p:nvPr/>
              </p:nvPicPr>
              <p:blipFill>
                <a:blip r:embed="rId389"/>
                <a:stretch>
                  <a:fillRect/>
                </a:stretch>
              </p:blipFill>
              <p:spPr>
                <a:xfrm>
                  <a:off x="8818282" y="1883552"/>
                  <a:ext cx="83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9022" name="Freihand 39021">
                  <a:extLst>
                    <a:ext uri="{FF2B5EF4-FFF2-40B4-BE49-F238E27FC236}">
                      <a16:creationId xmlns:a16="http://schemas.microsoft.com/office/drawing/2014/main" id="{B3476BE1-ACE6-4E5E-8C35-0423E429C6D2}"/>
                    </a:ext>
                  </a:extLst>
                </p14:cNvPr>
                <p14:cNvContentPartPr/>
                <p14:nvPr/>
              </p14:nvContentPartPr>
              <p14:xfrm>
                <a:off x="8867602" y="1866632"/>
                <a:ext cx="89280" cy="114480"/>
              </p14:xfrm>
            </p:contentPart>
          </mc:Choice>
          <mc:Fallback xmlns="">
            <p:pic>
              <p:nvPicPr>
                <p:cNvPr id="39022" name="Freihand 39021">
                  <a:extLst>
                    <a:ext uri="{FF2B5EF4-FFF2-40B4-BE49-F238E27FC236}">
                      <a16:creationId xmlns:a16="http://schemas.microsoft.com/office/drawing/2014/main" id="{B3476BE1-ACE6-4E5E-8C35-0423E429C6D2}"/>
                    </a:ext>
                  </a:extLst>
                </p:cNvPr>
                <p:cNvPicPr/>
                <p:nvPr/>
              </p:nvPicPr>
              <p:blipFill>
                <a:blip r:embed="rId391"/>
                <a:stretch>
                  <a:fillRect/>
                </a:stretch>
              </p:blipFill>
              <p:spPr>
                <a:xfrm>
                  <a:off x="8863282" y="1862312"/>
                  <a:ext cx="979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9023" name="Freihand 39022">
                  <a:extLst>
                    <a:ext uri="{FF2B5EF4-FFF2-40B4-BE49-F238E27FC236}">
                      <a16:creationId xmlns:a16="http://schemas.microsoft.com/office/drawing/2014/main" id="{C350B0C2-258B-4F8B-A5B1-5E6130703AA1}"/>
                    </a:ext>
                  </a:extLst>
                </p14:cNvPr>
                <p14:cNvContentPartPr/>
                <p14:nvPr/>
              </p14:nvContentPartPr>
              <p14:xfrm>
                <a:off x="9002962" y="1898672"/>
                <a:ext cx="28800" cy="93240"/>
              </p14:xfrm>
            </p:contentPart>
          </mc:Choice>
          <mc:Fallback xmlns="">
            <p:pic>
              <p:nvPicPr>
                <p:cNvPr id="39023" name="Freihand 39022">
                  <a:extLst>
                    <a:ext uri="{FF2B5EF4-FFF2-40B4-BE49-F238E27FC236}">
                      <a16:creationId xmlns:a16="http://schemas.microsoft.com/office/drawing/2014/main" id="{C350B0C2-258B-4F8B-A5B1-5E6130703AA1}"/>
                    </a:ext>
                  </a:extLst>
                </p:cNvPr>
                <p:cNvPicPr/>
                <p:nvPr/>
              </p:nvPicPr>
              <p:blipFill>
                <a:blip r:embed="rId393"/>
                <a:stretch>
                  <a:fillRect/>
                </a:stretch>
              </p:blipFill>
              <p:spPr>
                <a:xfrm>
                  <a:off x="8998642" y="1894352"/>
                  <a:ext cx="37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9024" name="Freihand 39023">
                  <a:extLst>
                    <a:ext uri="{FF2B5EF4-FFF2-40B4-BE49-F238E27FC236}">
                      <a16:creationId xmlns:a16="http://schemas.microsoft.com/office/drawing/2014/main" id="{10DA8037-63E7-4902-8BF2-77497EC6FEBC}"/>
                    </a:ext>
                  </a:extLst>
                </p14:cNvPr>
                <p14:cNvContentPartPr/>
                <p14:nvPr/>
              </p14:nvContentPartPr>
              <p14:xfrm>
                <a:off x="9180082" y="1814432"/>
                <a:ext cx="108000" cy="162000"/>
              </p14:xfrm>
            </p:contentPart>
          </mc:Choice>
          <mc:Fallback xmlns="">
            <p:pic>
              <p:nvPicPr>
                <p:cNvPr id="39024" name="Freihand 39023">
                  <a:extLst>
                    <a:ext uri="{FF2B5EF4-FFF2-40B4-BE49-F238E27FC236}">
                      <a16:creationId xmlns:a16="http://schemas.microsoft.com/office/drawing/2014/main" id="{10DA8037-63E7-4902-8BF2-77497EC6FEBC}"/>
                    </a:ext>
                  </a:extLst>
                </p:cNvPr>
                <p:cNvPicPr/>
                <p:nvPr/>
              </p:nvPicPr>
              <p:blipFill>
                <a:blip r:embed="rId395"/>
                <a:stretch>
                  <a:fillRect/>
                </a:stretch>
              </p:blipFill>
              <p:spPr>
                <a:xfrm>
                  <a:off x="9175762" y="1810112"/>
                  <a:ext cx="1166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9025" name="Freihand 39024">
                  <a:extLst>
                    <a:ext uri="{FF2B5EF4-FFF2-40B4-BE49-F238E27FC236}">
                      <a16:creationId xmlns:a16="http://schemas.microsoft.com/office/drawing/2014/main" id="{225FE701-EDFA-4B21-80C1-93497F54363B}"/>
                    </a:ext>
                  </a:extLst>
                </p14:cNvPr>
                <p14:cNvContentPartPr/>
                <p14:nvPr/>
              </p14:nvContentPartPr>
              <p14:xfrm>
                <a:off x="9253882" y="1913072"/>
                <a:ext cx="75600" cy="56520"/>
              </p14:xfrm>
            </p:contentPart>
          </mc:Choice>
          <mc:Fallback xmlns="">
            <p:pic>
              <p:nvPicPr>
                <p:cNvPr id="39025" name="Freihand 39024">
                  <a:extLst>
                    <a:ext uri="{FF2B5EF4-FFF2-40B4-BE49-F238E27FC236}">
                      <a16:creationId xmlns:a16="http://schemas.microsoft.com/office/drawing/2014/main" id="{225FE701-EDFA-4B21-80C1-93497F54363B}"/>
                    </a:ext>
                  </a:extLst>
                </p:cNvPr>
                <p:cNvPicPr/>
                <p:nvPr/>
              </p:nvPicPr>
              <p:blipFill>
                <a:blip r:embed="rId397"/>
                <a:stretch>
                  <a:fillRect/>
                </a:stretch>
              </p:blipFill>
              <p:spPr>
                <a:xfrm>
                  <a:off x="9249562" y="1908752"/>
                  <a:ext cx="84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9026" name="Freihand 39025">
                  <a:extLst>
                    <a:ext uri="{FF2B5EF4-FFF2-40B4-BE49-F238E27FC236}">
                      <a16:creationId xmlns:a16="http://schemas.microsoft.com/office/drawing/2014/main" id="{BB1B455B-37E8-4762-882D-FA455C1E1EC7}"/>
                    </a:ext>
                  </a:extLst>
                </p14:cNvPr>
                <p14:cNvContentPartPr/>
                <p14:nvPr/>
              </p14:nvContentPartPr>
              <p14:xfrm>
                <a:off x="9345682" y="1804352"/>
                <a:ext cx="208440" cy="165960"/>
              </p14:xfrm>
            </p:contentPart>
          </mc:Choice>
          <mc:Fallback xmlns="">
            <p:pic>
              <p:nvPicPr>
                <p:cNvPr id="39026" name="Freihand 39025">
                  <a:extLst>
                    <a:ext uri="{FF2B5EF4-FFF2-40B4-BE49-F238E27FC236}">
                      <a16:creationId xmlns:a16="http://schemas.microsoft.com/office/drawing/2014/main" id="{BB1B455B-37E8-4762-882D-FA455C1E1EC7}"/>
                    </a:ext>
                  </a:extLst>
                </p:cNvPr>
                <p:cNvPicPr/>
                <p:nvPr/>
              </p:nvPicPr>
              <p:blipFill>
                <a:blip r:embed="rId399"/>
                <a:stretch>
                  <a:fillRect/>
                </a:stretch>
              </p:blipFill>
              <p:spPr>
                <a:xfrm>
                  <a:off x="9341362" y="1800032"/>
                  <a:ext cx="2170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9027" name="Freihand 39026">
                  <a:extLst>
                    <a:ext uri="{FF2B5EF4-FFF2-40B4-BE49-F238E27FC236}">
                      <a16:creationId xmlns:a16="http://schemas.microsoft.com/office/drawing/2014/main" id="{EB5E4374-61EC-42CF-B549-04DC7D7122B3}"/>
                    </a:ext>
                  </a:extLst>
                </p14:cNvPr>
                <p14:cNvContentPartPr/>
                <p14:nvPr/>
              </p14:nvContentPartPr>
              <p14:xfrm>
                <a:off x="9285922" y="1807232"/>
                <a:ext cx="42120" cy="3600"/>
              </p14:xfrm>
            </p:contentPart>
          </mc:Choice>
          <mc:Fallback xmlns="">
            <p:pic>
              <p:nvPicPr>
                <p:cNvPr id="39027" name="Freihand 39026">
                  <a:extLst>
                    <a:ext uri="{FF2B5EF4-FFF2-40B4-BE49-F238E27FC236}">
                      <a16:creationId xmlns:a16="http://schemas.microsoft.com/office/drawing/2014/main" id="{EB5E4374-61EC-42CF-B549-04DC7D7122B3}"/>
                    </a:ext>
                  </a:extLst>
                </p:cNvPr>
                <p:cNvPicPr/>
                <p:nvPr/>
              </p:nvPicPr>
              <p:blipFill>
                <a:blip r:embed="rId401"/>
                <a:stretch>
                  <a:fillRect/>
                </a:stretch>
              </p:blipFill>
              <p:spPr>
                <a:xfrm>
                  <a:off x="9281602" y="1802912"/>
                  <a:ext cx="50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9028" name="Freihand 39027">
                  <a:extLst>
                    <a:ext uri="{FF2B5EF4-FFF2-40B4-BE49-F238E27FC236}">
                      <a16:creationId xmlns:a16="http://schemas.microsoft.com/office/drawing/2014/main" id="{BDDEA993-BA96-4DD0-B0B6-74BE097496B8}"/>
                    </a:ext>
                  </a:extLst>
                </p14:cNvPr>
                <p14:cNvContentPartPr/>
                <p14:nvPr/>
              </p14:nvContentPartPr>
              <p14:xfrm>
                <a:off x="9592642" y="1896152"/>
                <a:ext cx="78120" cy="73080"/>
              </p14:xfrm>
            </p:contentPart>
          </mc:Choice>
          <mc:Fallback xmlns="">
            <p:pic>
              <p:nvPicPr>
                <p:cNvPr id="39028" name="Freihand 39027">
                  <a:extLst>
                    <a:ext uri="{FF2B5EF4-FFF2-40B4-BE49-F238E27FC236}">
                      <a16:creationId xmlns:a16="http://schemas.microsoft.com/office/drawing/2014/main" id="{BDDEA993-BA96-4DD0-B0B6-74BE097496B8}"/>
                    </a:ext>
                  </a:extLst>
                </p:cNvPr>
                <p:cNvPicPr/>
                <p:nvPr/>
              </p:nvPicPr>
              <p:blipFill>
                <a:blip r:embed="rId403"/>
                <a:stretch>
                  <a:fillRect/>
                </a:stretch>
              </p:blipFill>
              <p:spPr>
                <a:xfrm>
                  <a:off x="9588322" y="1891832"/>
                  <a:ext cx="86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9029" name="Freihand 39028">
                  <a:extLst>
                    <a:ext uri="{FF2B5EF4-FFF2-40B4-BE49-F238E27FC236}">
                      <a16:creationId xmlns:a16="http://schemas.microsoft.com/office/drawing/2014/main" id="{035787AD-EC1C-4E9A-BCCA-21BFE9F8A784}"/>
                    </a:ext>
                  </a:extLst>
                </p14:cNvPr>
                <p14:cNvContentPartPr/>
                <p14:nvPr/>
              </p14:nvContentPartPr>
              <p14:xfrm>
                <a:off x="9841042" y="1835672"/>
                <a:ext cx="208800" cy="113400"/>
              </p14:xfrm>
            </p:contentPart>
          </mc:Choice>
          <mc:Fallback xmlns="">
            <p:pic>
              <p:nvPicPr>
                <p:cNvPr id="39029" name="Freihand 39028">
                  <a:extLst>
                    <a:ext uri="{FF2B5EF4-FFF2-40B4-BE49-F238E27FC236}">
                      <a16:creationId xmlns:a16="http://schemas.microsoft.com/office/drawing/2014/main" id="{035787AD-EC1C-4E9A-BCCA-21BFE9F8A784}"/>
                    </a:ext>
                  </a:extLst>
                </p:cNvPr>
                <p:cNvPicPr/>
                <p:nvPr/>
              </p:nvPicPr>
              <p:blipFill>
                <a:blip r:embed="rId405"/>
                <a:stretch>
                  <a:fillRect/>
                </a:stretch>
              </p:blipFill>
              <p:spPr>
                <a:xfrm>
                  <a:off x="9836722" y="1831352"/>
                  <a:ext cx="217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9030" name="Freihand 39029">
                  <a:extLst>
                    <a:ext uri="{FF2B5EF4-FFF2-40B4-BE49-F238E27FC236}">
                      <a16:creationId xmlns:a16="http://schemas.microsoft.com/office/drawing/2014/main" id="{D96A8B6B-BBFF-4706-A076-26F7F227B263}"/>
                    </a:ext>
                  </a:extLst>
                </p14:cNvPr>
                <p14:cNvContentPartPr/>
                <p14:nvPr/>
              </p14:nvContentPartPr>
              <p14:xfrm>
                <a:off x="10038682" y="1886792"/>
                <a:ext cx="111240" cy="57960"/>
              </p14:xfrm>
            </p:contentPart>
          </mc:Choice>
          <mc:Fallback xmlns="">
            <p:pic>
              <p:nvPicPr>
                <p:cNvPr id="39030" name="Freihand 39029">
                  <a:extLst>
                    <a:ext uri="{FF2B5EF4-FFF2-40B4-BE49-F238E27FC236}">
                      <a16:creationId xmlns:a16="http://schemas.microsoft.com/office/drawing/2014/main" id="{D96A8B6B-BBFF-4706-A076-26F7F227B263}"/>
                    </a:ext>
                  </a:extLst>
                </p:cNvPr>
                <p:cNvPicPr/>
                <p:nvPr/>
              </p:nvPicPr>
              <p:blipFill>
                <a:blip r:embed="rId407"/>
                <a:stretch>
                  <a:fillRect/>
                </a:stretch>
              </p:blipFill>
              <p:spPr>
                <a:xfrm>
                  <a:off x="10034362" y="1882472"/>
                  <a:ext cx="119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9031" name="Freihand 39030">
                  <a:extLst>
                    <a:ext uri="{FF2B5EF4-FFF2-40B4-BE49-F238E27FC236}">
                      <a16:creationId xmlns:a16="http://schemas.microsoft.com/office/drawing/2014/main" id="{DB7C9E54-B913-43A4-BDD4-8542A3543B82}"/>
                    </a:ext>
                  </a:extLst>
                </p14:cNvPr>
                <p14:cNvContentPartPr/>
                <p14:nvPr/>
              </p14:nvContentPartPr>
              <p14:xfrm>
                <a:off x="10247482" y="1791032"/>
                <a:ext cx="121680" cy="123840"/>
              </p14:xfrm>
            </p:contentPart>
          </mc:Choice>
          <mc:Fallback xmlns="">
            <p:pic>
              <p:nvPicPr>
                <p:cNvPr id="39031" name="Freihand 39030">
                  <a:extLst>
                    <a:ext uri="{FF2B5EF4-FFF2-40B4-BE49-F238E27FC236}">
                      <a16:creationId xmlns:a16="http://schemas.microsoft.com/office/drawing/2014/main" id="{DB7C9E54-B913-43A4-BDD4-8542A3543B82}"/>
                    </a:ext>
                  </a:extLst>
                </p:cNvPr>
                <p:cNvPicPr/>
                <p:nvPr/>
              </p:nvPicPr>
              <p:blipFill>
                <a:blip r:embed="rId409"/>
                <a:stretch>
                  <a:fillRect/>
                </a:stretch>
              </p:blipFill>
              <p:spPr>
                <a:xfrm>
                  <a:off x="10243162" y="1786712"/>
                  <a:ext cx="130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9032" name="Freihand 39031">
                  <a:extLst>
                    <a:ext uri="{FF2B5EF4-FFF2-40B4-BE49-F238E27FC236}">
                      <a16:creationId xmlns:a16="http://schemas.microsoft.com/office/drawing/2014/main" id="{03975EA2-C8FB-41E4-8D8F-0E1D16C9D704}"/>
                    </a:ext>
                  </a:extLst>
                </p14:cNvPr>
                <p14:cNvContentPartPr/>
                <p14:nvPr/>
              </p14:nvContentPartPr>
              <p14:xfrm>
                <a:off x="10363042" y="1771592"/>
                <a:ext cx="67320" cy="153360"/>
              </p14:xfrm>
            </p:contentPart>
          </mc:Choice>
          <mc:Fallback xmlns="">
            <p:pic>
              <p:nvPicPr>
                <p:cNvPr id="39032" name="Freihand 39031">
                  <a:extLst>
                    <a:ext uri="{FF2B5EF4-FFF2-40B4-BE49-F238E27FC236}">
                      <a16:creationId xmlns:a16="http://schemas.microsoft.com/office/drawing/2014/main" id="{03975EA2-C8FB-41E4-8D8F-0E1D16C9D704}"/>
                    </a:ext>
                  </a:extLst>
                </p:cNvPr>
                <p:cNvPicPr/>
                <p:nvPr/>
              </p:nvPicPr>
              <p:blipFill>
                <a:blip r:embed="rId411"/>
                <a:stretch>
                  <a:fillRect/>
                </a:stretch>
              </p:blipFill>
              <p:spPr>
                <a:xfrm>
                  <a:off x="10358722" y="1767272"/>
                  <a:ext cx="75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9033" name="Freihand 39032">
                  <a:extLst>
                    <a:ext uri="{FF2B5EF4-FFF2-40B4-BE49-F238E27FC236}">
                      <a16:creationId xmlns:a16="http://schemas.microsoft.com/office/drawing/2014/main" id="{62473618-9BB6-4627-A688-3DEAEEBCFA7F}"/>
                    </a:ext>
                  </a:extLst>
                </p14:cNvPr>
                <p14:cNvContentPartPr/>
                <p14:nvPr/>
              </p14:nvContentPartPr>
              <p14:xfrm>
                <a:off x="10402282" y="1850072"/>
                <a:ext cx="105840" cy="50760"/>
              </p14:xfrm>
            </p:contentPart>
          </mc:Choice>
          <mc:Fallback xmlns="">
            <p:pic>
              <p:nvPicPr>
                <p:cNvPr id="39033" name="Freihand 39032">
                  <a:extLst>
                    <a:ext uri="{FF2B5EF4-FFF2-40B4-BE49-F238E27FC236}">
                      <a16:creationId xmlns:a16="http://schemas.microsoft.com/office/drawing/2014/main" id="{62473618-9BB6-4627-A688-3DEAEEBCFA7F}"/>
                    </a:ext>
                  </a:extLst>
                </p:cNvPr>
                <p:cNvPicPr/>
                <p:nvPr/>
              </p:nvPicPr>
              <p:blipFill>
                <a:blip r:embed="rId413"/>
                <a:stretch>
                  <a:fillRect/>
                </a:stretch>
              </p:blipFill>
              <p:spPr>
                <a:xfrm>
                  <a:off x="10397962" y="1845752"/>
                  <a:ext cx="114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9034" name="Freihand 39033">
                  <a:extLst>
                    <a:ext uri="{FF2B5EF4-FFF2-40B4-BE49-F238E27FC236}">
                      <a16:creationId xmlns:a16="http://schemas.microsoft.com/office/drawing/2014/main" id="{C6E23EEB-9441-43F1-9723-B2C8FFC987BE}"/>
                    </a:ext>
                  </a:extLst>
                </p14:cNvPr>
                <p14:cNvContentPartPr/>
                <p14:nvPr/>
              </p14:nvContentPartPr>
              <p14:xfrm>
                <a:off x="10505242" y="1840352"/>
                <a:ext cx="118800" cy="60120"/>
              </p14:xfrm>
            </p:contentPart>
          </mc:Choice>
          <mc:Fallback xmlns="">
            <p:pic>
              <p:nvPicPr>
                <p:cNvPr id="39034" name="Freihand 39033">
                  <a:extLst>
                    <a:ext uri="{FF2B5EF4-FFF2-40B4-BE49-F238E27FC236}">
                      <a16:creationId xmlns:a16="http://schemas.microsoft.com/office/drawing/2014/main" id="{C6E23EEB-9441-43F1-9723-B2C8FFC987BE}"/>
                    </a:ext>
                  </a:extLst>
                </p:cNvPr>
                <p:cNvPicPr/>
                <p:nvPr/>
              </p:nvPicPr>
              <p:blipFill>
                <a:blip r:embed="rId415"/>
                <a:stretch>
                  <a:fillRect/>
                </a:stretch>
              </p:blipFill>
              <p:spPr>
                <a:xfrm>
                  <a:off x="10500922" y="1836032"/>
                  <a:ext cx="127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9035" name="Freihand 39034">
                  <a:extLst>
                    <a:ext uri="{FF2B5EF4-FFF2-40B4-BE49-F238E27FC236}">
                      <a16:creationId xmlns:a16="http://schemas.microsoft.com/office/drawing/2014/main" id="{A36F7DEC-98DE-4C03-8743-2B96AA76EAC4}"/>
                    </a:ext>
                  </a:extLst>
                </p14:cNvPr>
                <p14:cNvContentPartPr/>
                <p14:nvPr/>
              </p14:nvContentPartPr>
              <p14:xfrm>
                <a:off x="10616122" y="1730552"/>
                <a:ext cx="127800" cy="164880"/>
              </p14:xfrm>
            </p:contentPart>
          </mc:Choice>
          <mc:Fallback xmlns="">
            <p:pic>
              <p:nvPicPr>
                <p:cNvPr id="39035" name="Freihand 39034">
                  <a:extLst>
                    <a:ext uri="{FF2B5EF4-FFF2-40B4-BE49-F238E27FC236}">
                      <a16:creationId xmlns:a16="http://schemas.microsoft.com/office/drawing/2014/main" id="{A36F7DEC-98DE-4C03-8743-2B96AA76EAC4}"/>
                    </a:ext>
                  </a:extLst>
                </p:cNvPr>
                <p:cNvPicPr/>
                <p:nvPr/>
              </p:nvPicPr>
              <p:blipFill>
                <a:blip r:embed="rId417"/>
                <a:stretch>
                  <a:fillRect/>
                </a:stretch>
              </p:blipFill>
              <p:spPr>
                <a:xfrm>
                  <a:off x="10611802" y="1726232"/>
                  <a:ext cx="136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9036" name="Freihand 39035">
                  <a:extLst>
                    <a:ext uri="{FF2B5EF4-FFF2-40B4-BE49-F238E27FC236}">
                      <a16:creationId xmlns:a16="http://schemas.microsoft.com/office/drawing/2014/main" id="{B54B0FE5-E436-4396-86A9-B994241E0EEC}"/>
                    </a:ext>
                  </a:extLst>
                </p14:cNvPr>
                <p14:cNvContentPartPr/>
                <p14:nvPr/>
              </p14:nvContentPartPr>
              <p14:xfrm>
                <a:off x="10731322" y="1813352"/>
                <a:ext cx="75600" cy="88920"/>
              </p14:xfrm>
            </p:contentPart>
          </mc:Choice>
          <mc:Fallback xmlns="">
            <p:pic>
              <p:nvPicPr>
                <p:cNvPr id="39036" name="Freihand 39035">
                  <a:extLst>
                    <a:ext uri="{FF2B5EF4-FFF2-40B4-BE49-F238E27FC236}">
                      <a16:creationId xmlns:a16="http://schemas.microsoft.com/office/drawing/2014/main" id="{B54B0FE5-E436-4396-86A9-B994241E0EEC}"/>
                    </a:ext>
                  </a:extLst>
                </p:cNvPr>
                <p:cNvPicPr/>
                <p:nvPr/>
              </p:nvPicPr>
              <p:blipFill>
                <a:blip r:embed="rId419"/>
                <a:stretch>
                  <a:fillRect/>
                </a:stretch>
              </p:blipFill>
              <p:spPr>
                <a:xfrm>
                  <a:off x="10727002" y="1809032"/>
                  <a:ext cx="84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9037" name="Freihand 39036">
                  <a:extLst>
                    <a:ext uri="{FF2B5EF4-FFF2-40B4-BE49-F238E27FC236}">
                      <a16:creationId xmlns:a16="http://schemas.microsoft.com/office/drawing/2014/main" id="{21547316-1B56-48B1-AE65-26ABB72D84EC}"/>
                    </a:ext>
                  </a:extLst>
                </p14:cNvPr>
                <p14:cNvContentPartPr/>
                <p14:nvPr/>
              </p14:nvContentPartPr>
              <p14:xfrm>
                <a:off x="10913482" y="1833512"/>
                <a:ext cx="289080" cy="70560"/>
              </p14:xfrm>
            </p:contentPart>
          </mc:Choice>
          <mc:Fallback xmlns="">
            <p:pic>
              <p:nvPicPr>
                <p:cNvPr id="39037" name="Freihand 39036">
                  <a:extLst>
                    <a:ext uri="{FF2B5EF4-FFF2-40B4-BE49-F238E27FC236}">
                      <a16:creationId xmlns:a16="http://schemas.microsoft.com/office/drawing/2014/main" id="{21547316-1B56-48B1-AE65-26ABB72D84EC}"/>
                    </a:ext>
                  </a:extLst>
                </p:cNvPr>
                <p:cNvPicPr/>
                <p:nvPr/>
              </p:nvPicPr>
              <p:blipFill>
                <a:blip r:embed="rId421"/>
                <a:stretch>
                  <a:fillRect/>
                </a:stretch>
              </p:blipFill>
              <p:spPr>
                <a:xfrm>
                  <a:off x="10909162" y="1829192"/>
                  <a:ext cx="297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9038" name="Freihand 39037">
                  <a:extLst>
                    <a:ext uri="{FF2B5EF4-FFF2-40B4-BE49-F238E27FC236}">
                      <a16:creationId xmlns:a16="http://schemas.microsoft.com/office/drawing/2014/main" id="{2DB4D89B-3DF9-4C00-9030-1807E38ABF82}"/>
                    </a:ext>
                  </a:extLst>
                </p14:cNvPr>
                <p14:cNvContentPartPr/>
                <p14:nvPr/>
              </p14:nvContentPartPr>
              <p14:xfrm>
                <a:off x="11374642" y="1728032"/>
                <a:ext cx="122040" cy="168480"/>
              </p14:xfrm>
            </p:contentPart>
          </mc:Choice>
          <mc:Fallback xmlns="">
            <p:pic>
              <p:nvPicPr>
                <p:cNvPr id="39038" name="Freihand 39037">
                  <a:extLst>
                    <a:ext uri="{FF2B5EF4-FFF2-40B4-BE49-F238E27FC236}">
                      <a16:creationId xmlns:a16="http://schemas.microsoft.com/office/drawing/2014/main" id="{2DB4D89B-3DF9-4C00-9030-1807E38ABF82}"/>
                    </a:ext>
                  </a:extLst>
                </p:cNvPr>
                <p:cNvPicPr/>
                <p:nvPr/>
              </p:nvPicPr>
              <p:blipFill>
                <a:blip r:embed="rId423"/>
                <a:stretch>
                  <a:fillRect/>
                </a:stretch>
              </p:blipFill>
              <p:spPr>
                <a:xfrm>
                  <a:off x="11370322" y="1723712"/>
                  <a:ext cx="130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9039" name="Freihand 39038">
                  <a:extLst>
                    <a:ext uri="{FF2B5EF4-FFF2-40B4-BE49-F238E27FC236}">
                      <a16:creationId xmlns:a16="http://schemas.microsoft.com/office/drawing/2014/main" id="{EBB6C92F-AE81-4A84-9C89-C42B7A2C856E}"/>
                    </a:ext>
                  </a:extLst>
                </p14:cNvPr>
                <p14:cNvContentPartPr/>
                <p14:nvPr/>
              </p14:nvContentPartPr>
              <p14:xfrm>
                <a:off x="11371042" y="1797872"/>
                <a:ext cx="156600" cy="35640"/>
              </p14:xfrm>
            </p:contentPart>
          </mc:Choice>
          <mc:Fallback xmlns="">
            <p:pic>
              <p:nvPicPr>
                <p:cNvPr id="39039" name="Freihand 39038">
                  <a:extLst>
                    <a:ext uri="{FF2B5EF4-FFF2-40B4-BE49-F238E27FC236}">
                      <a16:creationId xmlns:a16="http://schemas.microsoft.com/office/drawing/2014/main" id="{EBB6C92F-AE81-4A84-9C89-C42B7A2C856E}"/>
                    </a:ext>
                  </a:extLst>
                </p:cNvPr>
                <p:cNvPicPr/>
                <p:nvPr/>
              </p:nvPicPr>
              <p:blipFill>
                <a:blip r:embed="rId425"/>
                <a:stretch>
                  <a:fillRect/>
                </a:stretch>
              </p:blipFill>
              <p:spPr>
                <a:xfrm>
                  <a:off x="11366722" y="1793552"/>
                  <a:ext cx="165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9051" name="Freihand 39050">
                  <a:extLst>
                    <a:ext uri="{FF2B5EF4-FFF2-40B4-BE49-F238E27FC236}">
                      <a16:creationId xmlns:a16="http://schemas.microsoft.com/office/drawing/2014/main" id="{5D4FF577-9240-46B8-BCE1-54446F8A8888}"/>
                    </a:ext>
                  </a:extLst>
                </p14:cNvPr>
                <p14:cNvContentPartPr/>
                <p14:nvPr/>
              </p14:nvContentPartPr>
              <p14:xfrm>
                <a:off x="8531722" y="2159312"/>
                <a:ext cx="226080" cy="146880"/>
              </p14:xfrm>
            </p:contentPart>
          </mc:Choice>
          <mc:Fallback xmlns="">
            <p:pic>
              <p:nvPicPr>
                <p:cNvPr id="39051" name="Freihand 39050">
                  <a:extLst>
                    <a:ext uri="{FF2B5EF4-FFF2-40B4-BE49-F238E27FC236}">
                      <a16:creationId xmlns:a16="http://schemas.microsoft.com/office/drawing/2014/main" id="{5D4FF577-9240-46B8-BCE1-54446F8A8888}"/>
                    </a:ext>
                  </a:extLst>
                </p:cNvPr>
                <p:cNvPicPr/>
                <p:nvPr/>
              </p:nvPicPr>
              <p:blipFill>
                <a:blip r:embed="rId427"/>
                <a:stretch>
                  <a:fillRect/>
                </a:stretch>
              </p:blipFill>
              <p:spPr>
                <a:xfrm>
                  <a:off x="8527402" y="2154992"/>
                  <a:ext cx="234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9052" name="Freihand 39051">
                  <a:extLst>
                    <a:ext uri="{FF2B5EF4-FFF2-40B4-BE49-F238E27FC236}">
                      <a16:creationId xmlns:a16="http://schemas.microsoft.com/office/drawing/2014/main" id="{50D82B44-B89A-4EFE-982A-54382D473024}"/>
                    </a:ext>
                  </a:extLst>
                </p14:cNvPr>
                <p14:cNvContentPartPr/>
                <p14:nvPr/>
              </p14:nvContentPartPr>
              <p14:xfrm>
                <a:off x="8642962" y="2246432"/>
                <a:ext cx="96480" cy="128160"/>
              </p14:xfrm>
            </p:contentPart>
          </mc:Choice>
          <mc:Fallback xmlns="">
            <p:pic>
              <p:nvPicPr>
                <p:cNvPr id="39052" name="Freihand 39051">
                  <a:extLst>
                    <a:ext uri="{FF2B5EF4-FFF2-40B4-BE49-F238E27FC236}">
                      <a16:creationId xmlns:a16="http://schemas.microsoft.com/office/drawing/2014/main" id="{50D82B44-B89A-4EFE-982A-54382D473024}"/>
                    </a:ext>
                  </a:extLst>
                </p:cNvPr>
                <p:cNvPicPr/>
                <p:nvPr/>
              </p:nvPicPr>
              <p:blipFill>
                <a:blip r:embed="rId429"/>
                <a:stretch>
                  <a:fillRect/>
                </a:stretch>
              </p:blipFill>
              <p:spPr>
                <a:xfrm>
                  <a:off x="8638642" y="2242112"/>
                  <a:ext cx="105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9053" name="Freihand 39052">
                  <a:extLst>
                    <a:ext uri="{FF2B5EF4-FFF2-40B4-BE49-F238E27FC236}">
                      <a16:creationId xmlns:a16="http://schemas.microsoft.com/office/drawing/2014/main" id="{6F7ED6AB-5E10-4625-BA0D-B59559C2C773}"/>
                    </a:ext>
                  </a:extLst>
                </p14:cNvPr>
                <p14:cNvContentPartPr/>
                <p14:nvPr/>
              </p14:nvContentPartPr>
              <p14:xfrm>
                <a:off x="8726842" y="2242472"/>
                <a:ext cx="115920" cy="135000"/>
              </p14:xfrm>
            </p:contentPart>
          </mc:Choice>
          <mc:Fallback xmlns="">
            <p:pic>
              <p:nvPicPr>
                <p:cNvPr id="39053" name="Freihand 39052">
                  <a:extLst>
                    <a:ext uri="{FF2B5EF4-FFF2-40B4-BE49-F238E27FC236}">
                      <a16:creationId xmlns:a16="http://schemas.microsoft.com/office/drawing/2014/main" id="{6F7ED6AB-5E10-4625-BA0D-B59559C2C773}"/>
                    </a:ext>
                  </a:extLst>
                </p:cNvPr>
                <p:cNvPicPr/>
                <p:nvPr/>
              </p:nvPicPr>
              <p:blipFill>
                <a:blip r:embed="rId431"/>
                <a:stretch>
                  <a:fillRect/>
                </a:stretch>
              </p:blipFill>
              <p:spPr>
                <a:xfrm>
                  <a:off x="8722522" y="2238152"/>
                  <a:ext cx="124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9054" name="Freihand 39053">
                  <a:extLst>
                    <a:ext uri="{FF2B5EF4-FFF2-40B4-BE49-F238E27FC236}">
                      <a16:creationId xmlns:a16="http://schemas.microsoft.com/office/drawing/2014/main" id="{865CED7C-2AC2-4AEE-9110-121D5640300F}"/>
                    </a:ext>
                  </a:extLst>
                </p14:cNvPr>
                <p14:cNvContentPartPr/>
                <p14:nvPr/>
              </p14:nvContentPartPr>
              <p14:xfrm>
                <a:off x="8924122" y="2203592"/>
                <a:ext cx="17640" cy="101880"/>
              </p14:xfrm>
            </p:contentPart>
          </mc:Choice>
          <mc:Fallback xmlns="">
            <p:pic>
              <p:nvPicPr>
                <p:cNvPr id="39054" name="Freihand 39053">
                  <a:extLst>
                    <a:ext uri="{FF2B5EF4-FFF2-40B4-BE49-F238E27FC236}">
                      <a16:creationId xmlns:a16="http://schemas.microsoft.com/office/drawing/2014/main" id="{865CED7C-2AC2-4AEE-9110-121D5640300F}"/>
                    </a:ext>
                  </a:extLst>
                </p:cNvPr>
                <p:cNvPicPr/>
                <p:nvPr/>
              </p:nvPicPr>
              <p:blipFill>
                <a:blip r:embed="rId433"/>
                <a:stretch>
                  <a:fillRect/>
                </a:stretch>
              </p:blipFill>
              <p:spPr>
                <a:xfrm>
                  <a:off x="8919802" y="2199272"/>
                  <a:ext cx="26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9056" name="Freihand 39055">
                  <a:extLst>
                    <a:ext uri="{FF2B5EF4-FFF2-40B4-BE49-F238E27FC236}">
                      <a16:creationId xmlns:a16="http://schemas.microsoft.com/office/drawing/2014/main" id="{B840C643-6B88-402B-BB87-63FD5FD318CC}"/>
                    </a:ext>
                  </a:extLst>
                </p14:cNvPr>
                <p14:cNvContentPartPr/>
                <p14:nvPr/>
              </p14:nvContentPartPr>
              <p14:xfrm>
                <a:off x="9138322" y="2122592"/>
                <a:ext cx="115920" cy="167760"/>
              </p14:xfrm>
            </p:contentPart>
          </mc:Choice>
          <mc:Fallback xmlns="">
            <p:pic>
              <p:nvPicPr>
                <p:cNvPr id="39056" name="Freihand 39055">
                  <a:extLst>
                    <a:ext uri="{FF2B5EF4-FFF2-40B4-BE49-F238E27FC236}">
                      <a16:creationId xmlns:a16="http://schemas.microsoft.com/office/drawing/2014/main" id="{B840C643-6B88-402B-BB87-63FD5FD318CC}"/>
                    </a:ext>
                  </a:extLst>
                </p:cNvPr>
                <p:cNvPicPr/>
                <p:nvPr/>
              </p:nvPicPr>
              <p:blipFill>
                <a:blip r:embed="rId435"/>
                <a:stretch>
                  <a:fillRect/>
                </a:stretch>
              </p:blipFill>
              <p:spPr>
                <a:xfrm>
                  <a:off x="9134002" y="2118272"/>
                  <a:ext cx="124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9057" name="Freihand 39056">
                  <a:extLst>
                    <a:ext uri="{FF2B5EF4-FFF2-40B4-BE49-F238E27FC236}">
                      <a16:creationId xmlns:a16="http://schemas.microsoft.com/office/drawing/2014/main" id="{F19DC33F-E0C4-4AA8-9C39-523993E9FA45}"/>
                    </a:ext>
                  </a:extLst>
                </p14:cNvPr>
                <p14:cNvContentPartPr/>
                <p14:nvPr/>
              </p14:nvContentPartPr>
              <p14:xfrm>
                <a:off x="9269362" y="2114672"/>
                <a:ext cx="89640" cy="172800"/>
              </p14:xfrm>
            </p:contentPart>
          </mc:Choice>
          <mc:Fallback xmlns="">
            <p:pic>
              <p:nvPicPr>
                <p:cNvPr id="39057" name="Freihand 39056">
                  <a:extLst>
                    <a:ext uri="{FF2B5EF4-FFF2-40B4-BE49-F238E27FC236}">
                      <a16:creationId xmlns:a16="http://schemas.microsoft.com/office/drawing/2014/main" id="{F19DC33F-E0C4-4AA8-9C39-523993E9FA45}"/>
                    </a:ext>
                  </a:extLst>
                </p:cNvPr>
                <p:cNvPicPr/>
                <p:nvPr/>
              </p:nvPicPr>
              <p:blipFill>
                <a:blip r:embed="rId437"/>
                <a:stretch>
                  <a:fillRect/>
                </a:stretch>
              </p:blipFill>
              <p:spPr>
                <a:xfrm>
                  <a:off x="9265042" y="2110352"/>
                  <a:ext cx="98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9058" name="Freihand 39057">
                  <a:extLst>
                    <a:ext uri="{FF2B5EF4-FFF2-40B4-BE49-F238E27FC236}">
                      <a16:creationId xmlns:a16="http://schemas.microsoft.com/office/drawing/2014/main" id="{067A276C-A8AD-490E-B005-57131E138469}"/>
                    </a:ext>
                  </a:extLst>
                </p14:cNvPr>
                <p14:cNvContentPartPr/>
                <p14:nvPr/>
              </p14:nvContentPartPr>
              <p14:xfrm>
                <a:off x="9356122" y="2210792"/>
                <a:ext cx="109800" cy="68760"/>
              </p14:xfrm>
            </p:contentPart>
          </mc:Choice>
          <mc:Fallback xmlns="">
            <p:pic>
              <p:nvPicPr>
                <p:cNvPr id="39058" name="Freihand 39057">
                  <a:extLst>
                    <a:ext uri="{FF2B5EF4-FFF2-40B4-BE49-F238E27FC236}">
                      <a16:creationId xmlns:a16="http://schemas.microsoft.com/office/drawing/2014/main" id="{067A276C-A8AD-490E-B005-57131E138469}"/>
                    </a:ext>
                  </a:extLst>
                </p:cNvPr>
                <p:cNvPicPr/>
                <p:nvPr/>
              </p:nvPicPr>
              <p:blipFill>
                <a:blip r:embed="rId439"/>
                <a:stretch>
                  <a:fillRect/>
                </a:stretch>
              </p:blipFill>
              <p:spPr>
                <a:xfrm>
                  <a:off x="9351802" y="2206472"/>
                  <a:ext cx="1184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9059" name="Freihand 39058">
                  <a:extLst>
                    <a:ext uri="{FF2B5EF4-FFF2-40B4-BE49-F238E27FC236}">
                      <a16:creationId xmlns:a16="http://schemas.microsoft.com/office/drawing/2014/main" id="{98878C21-D5D6-4587-AF8C-5CA332842AD9}"/>
                    </a:ext>
                  </a:extLst>
                </p14:cNvPr>
                <p14:cNvContentPartPr/>
                <p14:nvPr/>
              </p14:nvContentPartPr>
              <p14:xfrm>
                <a:off x="9466642" y="2205392"/>
                <a:ext cx="113760" cy="64080"/>
              </p14:xfrm>
            </p:contentPart>
          </mc:Choice>
          <mc:Fallback xmlns="">
            <p:pic>
              <p:nvPicPr>
                <p:cNvPr id="39059" name="Freihand 39058">
                  <a:extLst>
                    <a:ext uri="{FF2B5EF4-FFF2-40B4-BE49-F238E27FC236}">
                      <a16:creationId xmlns:a16="http://schemas.microsoft.com/office/drawing/2014/main" id="{98878C21-D5D6-4587-AF8C-5CA332842AD9}"/>
                    </a:ext>
                  </a:extLst>
                </p:cNvPr>
                <p:cNvPicPr/>
                <p:nvPr/>
              </p:nvPicPr>
              <p:blipFill>
                <a:blip r:embed="rId441"/>
                <a:stretch>
                  <a:fillRect/>
                </a:stretch>
              </p:blipFill>
              <p:spPr>
                <a:xfrm>
                  <a:off x="9462322" y="2201072"/>
                  <a:ext cx="122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9060" name="Freihand 39059">
                  <a:extLst>
                    <a:ext uri="{FF2B5EF4-FFF2-40B4-BE49-F238E27FC236}">
                      <a16:creationId xmlns:a16="http://schemas.microsoft.com/office/drawing/2014/main" id="{0B634B1A-8240-49AD-8D8B-B1C8147E7C55}"/>
                    </a:ext>
                  </a:extLst>
                </p14:cNvPr>
                <p14:cNvContentPartPr/>
                <p14:nvPr/>
              </p14:nvContentPartPr>
              <p14:xfrm>
                <a:off x="9610642" y="2122952"/>
                <a:ext cx="189720" cy="154080"/>
              </p14:xfrm>
            </p:contentPart>
          </mc:Choice>
          <mc:Fallback xmlns="">
            <p:pic>
              <p:nvPicPr>
                <p:cNvPr id="39060" name="Freihand 39059">
                  <a:extLst>
                    <a:ext uri="{FF2B5EF4-FFF2-40B4-BE49-F238E27FC236}">
                      <a16:creationId xmlns:a16="http://schemas.microsoft.com/office/drawing/2014/main" id="{0B634B1A-8240-49AD-8D8B-B1C8147E7C55}"/>
                    </a:ext>
                  </a:extLst>
                </p:cNvPr>
                <p:cNvPicPr/>
                <p:nvPr/>
              </p:nvPicPr>
              <p:blipFill>
                <a:blip r:embed="rId443"/>
                <a:stretch>
                  <a:fillRect/>
                </a:stretch>
              </p:blipFill>
              <p:spPr>
                <a:xfrm>
                  <a:off x="9606322" y="2118632"/>
                  <a:ext cx="1983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9061" name="Freihand 39060">
                  <a:extLst>
                    <a:ext uri="{FF2B5EF4-FFF2-40B4-BE49-F238E27FC236}">
                      <a16:creationId xmlns:a16="http://schemas.microsoft.com/office/drawing/2014/main" id="{2CC0F8C1-E69B-421F-9504-D5BE204D2ADE}"/>
                    </a:ext>
                  </a:extLst>
                </p14:cNvPr>
                <p14:cNvContentPartPr/>
                <p14:nvPr/>
              </p14:nvContentPartPr>
              <p14:xfrm>
                <a:off x="9781282" y="2161472"/>
                <a:ext cx="16560" cy="29880"/>
              </p14:xfrm>
            </p:contentPart>
          </mc:Choice>
          <mc:Fallback xmlns="">
            <p:pic>
              <p:nvPicPr>
                <p:cNvPr id="39061" name="Freihand 39060">
                  <a:extLst>
                    <a:ext uri="{FF2B5EF4-FFF2-40B4-BE49-F238E27FC236}">
                      <a16:creationId xmlns:a16="http://schemas.microsoft.com/office/drawing/2014/main" id="{2CC0F8C1-E69B-421F-9504-D5BE204D2ADE}"/>
                    </a:ext>
                  </a:extLst>
                </p:cNvPr>
                <p:cNvPicPr/>
                <p:nvPr/>
              </p:nvPicPr>
              <p:blipFill>
                <a:blip r:embed="rId445"/>
                <a:stretch>
                  <a:fillRect/>
                </a:stretch>
              </p:blipFill>
              <p:spPr>
                <a:xfrm>
                  <a:off x="9776962" y="2157152"/>
                  <a:ext cx="252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9062" name="Freihand 39061">
                  <a:extLst>
                    <a:ext uri="{FF2B5EF4-FFF2-40B4-BE49-F238E27FC236}">
                      <a16:creationId xmlns:a16="http://schemas.microsoft.com/office/drawing/2014/main" id="{83A65695-8EC6-452C-998E-6B5911F50DD8}"/>
                    </a:ext>
                  </a:extLst>
                </p14:cNvPr>
                <p14:cNvContentPartPr/>
                <p14:nvPr/>
              </p14:nvContentPartPr>
              <p14:xfrm>
                <a:off x="9810082" y="2097032"/>
                <a:ext cx="236520" cy="185040"/>
              </p14:xfrm>
            </p:contentPart>
          </mc:Choice>
          <mc:Fallback xmlns="">
            <p:pic>
              <p:nvPicPr>
                <p:cNvPr id="39062" name="Freihand 39061">
                  <a:extLst>
                    <a:ext uri="{FF2B5EF4-FFF2-40B4-BE49-F238E27FC236}">
                      <a16:creationId xmlns:a16="http://schemas.microsoft.com/office/drawing/2014/main" id="{83A65695-8EC6-452C-998E-6B5911F50DD8}"/>
                    </a:ext>
                  </a:extLst>
                </p:cNvPr>
                <p:cNvPicPr/>
                <p:nvPr/>
              </p:nvPicPr>
              <p:blipFill>
                <a:blip r:embed="rId447"/>
                <a:stretch>
                  <a:fillRect/>
                </a:stretch>
              </p:blipFill>
              <p:spPr>
                <a:xfrm>
                  <a:off x="9805762" y="2092712"/>
                  <a:ext cx="2451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9063" name="Freihand 39062">
                  <a:extLst>
                    <a:ext uri="{FF2B5EF4-FFF2-40B4-BE49-F238E27FC236}">
                      <a16:creationId xmlns:a16="http://schemas.microsoft.com/office/drawing/2014/main" id="{D3C7893F-1E0E-4386-9B47-A268E85EEF68}"/>
                    </a:ext>
                  </a:extLst>
                </p14:cNvPr>
                <p14:cNvContentPartPr/>
                <p14:nvPr/>
              </p14:nvContentPartPr>
              <p14:xfrm>
                <a:off x="10230562" y="2074712"/>
                <a:ext cx="144000" cy="167760"/>
              </p14:xfrm>
            </p:contentPart>
          </mc:Choice>
          <mc:Fallback xmlns="">
            <p:pic>
              <p:nvPicPr>
                <p:cNvPr id="39063" name="Freihand 39062">
                  <a:extLst>
                    <a:ext uri="{FF2B5EF4-FFF2-40B4-BE49-F238E27FC236}">
                      <a16:creationId xmlns:a16="http://schemas.microsoft.com/office/drawing/2014/main" id="{D3C7893F-1E0E-4386-9B47-A268E85EEF68}"/>
                    </a:ext>
                  </a:extLst>
                </p:cNvPr>
                <p:cNvPicPr/>
                <p:nvPr/>
              </p:nvPicPr>
              <p:blipFill>
                <a:blip r:embed="rId449"/>
                <a:stretch>
                  <a:fillRect/>
                </a:stretch>
              </p:blipFill>
              <p:spPr>
                <a:xfrm>
                  <a:off x="10226242" y="2070392"/>
                  <a:ext cx="152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9064" name="Freihand 39063">
                  <a:extLst>
                    <a:ext uri="{FF2B5EF4-FFF2-40B4-BE49-F238E27FC236}">
                      <a16:creationId xmlns:a16="http://schemas.microsoft.com/office/drawing/2014/main" id="{A5B4BEBB-8A97-4694-BAFD-96B10F1AB602}"/>
                    </a:ext>
                  </a:extLst>
                </p14:cNvPr>
                <p14:cNvContentPartPr/>
                <p14:nvPr/>
              </p14:nvContentPartPr>
              <p14:xfrm>
                <a:off x="10304722" y="2180192"/>
                <a:ext cx="75600" cy="60120"/>
              </p14:xfrm>
            </p:contentPart>
          </mc:Choice>
          <mc:Fallback xmlns="">
            <p:pic>
              <p:nvPicPr>
                <p:cNvPr id="39064" name="Freihand 39063">
                  <a:extLst>
                    <a:ext uri="{FF2B5EF4-FFF2-40B4-BE49-F238E27FC236}">
                      <a16:creationId xmlns:a16="http://schemas.microsoft.com/office/drawing/2014/main" id="{A5B4BEBB-8A97-4694-BAFD-96B10F1AB602}"/>
                    </a:ext>
                  </a:extLst>
                </p:cNvPr>
                <p:cNvPicPr/>
                <p:nvPr/>
              </p:nvPicPr>
              <p:blipFill>
                <a:blip r:embed="rId451"/>
                <a:stretch>
                  <a:fillRect/>
                </a:stretch>
              </p:blipFill>
              <p:spPr>
                <a:xfrm>
                  <a:off x="10300402" y="2175872"/>
                  <a:ext cx="84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9065" name="Freihand 39064">
                  <a:extLst>
                    <a:ext uri="{FF2B5EF4-FFF2-40B4-BE49-F238E27FC236}">
                      <a16:creationId xmlns:a16="http://schemas.microsoft.com/office/drawing/2014/main" id="{8856A460-60A7-4A85-A4CF-32ECDE016563}"/>
                    </a:ext>
                  </a:extLst>
                </p14:cNvPr>
                <p14:cNvContentPartPr/>
                <p14:nvPr/>
              </p14:nvContentPartPr>
              <p14:xfrm>
                <a:off x="10392202" y="2181272"/>
                <a:ext cx="192240" cy="57600"/>
              </p14:xfrm>
            </p:contentPart>
          </mc:Choice>
          <mc:Fallback xmlns="">
            <p:pic>
              <p:nvPicPr>
                <p:cNvPr id="39065" name="Freihand 39064">
                  <a:extLst>
                    <a:ext uri="{FF2B5EF4-FFF2-40B4-BE49-F238E27FC236}">
                      <a16:creationId xmlns:a16="http://schemas.microsoft.com/office/drawing/2014/main" id="{8856A460-60A7-4A85-A4CF-32ECDE016563}"/>
                    </a:ext>
                  </a:extLst>
                </p:cNvPr>
                <p:cNvPicPr/>
                <p:nvPr/>
              </p:nvPicPr>
              <p:blipFill>
                <a:blip r:embed="rId453"/>
                <a:stretch>
                  <a:fillRect/>
                </a:stretch>
              </p:blipFill>
              <p:spPr>
                <a:xfrm>
                  <a:off x="10387882" y="2176952"/>
                  <a:ext cx="2008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9066" name="Freihand 39065">
                  <a:extLst>
                    <a:ext uri="{FF2B5EF4-FFF2-40B4-BE49-F238E27FC236}">
                      <a16:creationId xmlns:a16="http://schemas.microsoft.com/office/drawing/2014/main" id="{7E30F96D-B122-43A2-A36F-B7A71F726F60}"/>
                    </a:ext>
                  </a:extLst>
                </p14:cNvPr>
                <p14:cNvContentPartPr/>
                <p14:nvPr/>
              </p14:nvContentPartPr>
              <p14:xfrm>
                <a:off x="10591282" y="2154992"/>
                <a:ext cx="88560" cy="84240"/>
              </p14:xfrm>
            </p:contentPart>
          </mc:Choice>
          <mc:Fallback xmlns="">
            <p:pic>
              <p:nvPicPr>
                <p:cNvPr id="39066" name="Freihand 39065">
                  <a:extLst>
                    <a:ext uri="{FF2B5EF4-FFF2-40B4-BE49-F238E27FC236}">
                      <a16:creationId xmlns:a16="http://schemas.microsoft.com/office/drawing/2014/main" id="{7E30F96D-B122-43A2-A36F-B7A71F726F60}"/>
                    </a:ext>
                  </a:extLst>
                </p:cNvPr>
                <p:cNvPicPr/>
                <p:nvPr/>
              </p:nvPicPr>
              <p:blipFill>
                <a:blip r:embed="rId455"/>
                <a:stretch>
                  <a:fillRect/>
                </a:stretch>
              </p:blipFill>
              <p:spPr>
                <a:xfrm>
                  <a:off x="10586962" y="2150672"/>
                  <a:ext cx="97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9067" name="Freihand 39066">
                  <a:extLst>
                    <a:ext uri="{FF2B5EF4-FFF2-40B4-BE49-F238E27FC236}">
                      <a16:creationId xmlns:a16="http://schemas.microsoft.com/office/drawing/2014/main" id="{692FFBCA-5090-4231-8C83-117CE12C0406}"/>
                    </a:ext>
                  </a:extLst>
                </p14:cNvPr>
                <p14:cNvContentPartPr/>
                <p14:nvPr/>
              </p14:nvContentPartPr>
              <p14:xfrm>
                <a:off x="10680562" y="2153192"/>
                <a:ext cx="380880" cy="75960"/>
              </p14:xfrm>
            </p:contentPart>
          </mc:Choice>
          <mc:Fallback xmlns="">
            <p:pic>
              <p:nvPicPr>
                <p:cNvPr id="39067" name="Freihand 39066">
                  <a:extLst>
                    <a:ext uri="{FF2B5EF4-FFF2-40B4-BE49-F238E27FC236}">
                      <a16:creationId xmlns:a16="http://schemas.microsoft.com/office/drawing/2014/main" id="{692FFBCA-5090-4231-8C83-117CE12C0406}"/>
                    </a:ext>
                  </a:extLst>
                </p:cNvPr>
                <p:cNvPicPr/>
                <p:nvPr/>
              </p:nvPicPr>
              <p:blipFill>
                <a:blip r:embed="rId457"/>
                <a:stretch>
                  <a:fillRect/>
                </a:stretch>
              </p:blipFill>
              <p:spPr>
                <a:xfrm>
                  <a:off x="10676242" y="2148872"/>
                  <a:ext cx="389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9076" name="Freihand 39075">
                  <a:extLst>
                    <a:ext uri="{FF2B5EF4-FFF2-40B4-BE49-F238E27FC236}">
                      <a16:creationId xmlns:a16="http://schemas.microsoft.com/office/drawing/2014/main" id="{6E2D5F77-9593-4CD2-A437-D0B08C147EEE}"/>
                    </a:ext>
                  </a:extLst>
                </p14:cNvPr>
                <p14:cNvContentPartPr/>
                <p14:nvPr/>
              </p14:nvContentPartPr>
              <p14:xfrm>
                <a:off x="8573842" y="2468912"/>
                <a:ext cx="166320" cy="142560"/>
              </p14:xfrm>
            </p:contentPart>
          </mc:Choice>
          <mc:Fallback xmlns="">
            <p:pic>
              <p:nvPicPr>
                <p:cNvPr id="39076" name="Freihand 39075">
                  <a:extLst>
                    <a:ext uri="{FF2B5EF4-FFF2-40B4-BE49-F238E27FC236}">
                      <a16:creationId xmlns:a16="http://schemas.microsoft.com/office/drawing/2014/main" id="{6E2D5F77-9593-4CD2-A437-D0B08C147EEE}"/>
                    </a:ext>
                  </a:extLst>
                </p:cNvPr>
                <p:cNvPicPr/>
                <p:nvPr/>
              </p:nvPicPr>
              <p:blipFill>
                <a:blip r:embed="rId459"/>
                <a:stretch>
                  <a:fillRect/>
                </a:stretch>
              </p:blipFill>
              <p:spPr>
                <a:xfrm>
                  <a:off x="8569522" y="2464592"/>
                  <a:ext cx="1749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9077" name="Freihand 39076">
                  <a:extLst>
                    <a:ext uri="{FF2B5EF4-FFF2-40B4-BE49-F238E27FC236}">
                      <a16:creationId xmlns:a16="http://schemas.microsoft.com/office/drawing/2014/main" id="{BCEB890D-566D-40BB-917F-FD8089313656}"/>
                    </a:ext>
                  </a:extLst>
                </p14:cNvPr>
                <p14:cNvContentPartPr/>
                <p14:nvPr/>
              </p14:nvContentPartPr>
              <p14:xfrm>
                <a:off x="8574202" y="2532272"/>
                <a:ext cx="140400" cy="5040"/>
              </p14:xfrm>
            </p:contentPart>
          </mc:Choice>
          <mc:Fallback xmlns="">
            <p:pic>
              <p:nvPicPr>
                <p:cNvPr id="39077" name="Freihand 39076">
                  <a:extLst>
                    <a:ext uri="{FF2B5EF4-FFF2-40B4-BE49-F238E27FC236}">
                      <a16:creationId xmlns:a16="http://schemas.microsoft.com/office/drawing/2014/main" id="{BCEB890D-566D-40BB-917F-FD8089313656}"/>
                    </a:ext>
                  </a:extLst>
                </p:cNvPr>
                <p:cNvPicPr/>
                <p:nvPr/>
              </p:nvPicPr>
              <p:blipFill>
                <a:blip r:embed="rId461"/>
                <a:stretch>
                  <a:fillRect/>
                </a:stretch>
              </p:blipFill>
              <p:spPr>
                <a:xfrm>
                  <a:off x="8569882" y="2527952"/>
                  <a:ext cx="1490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9078" name="Freihand 39077">
                  <a:extLst>
                    <a:ext uri="{FF2B5EF4-FFF2-40B4-BE49-F238E27FC236}">
                      <a16:creationId xmlns:a16="http://schemas.microsoft.com/office/drawing/2014/main" id="{898E5FCA-7FD0-450C-A346-EB76AFBDAF28}"/>
                    </a:ext>
                  </a:extLst>
                </p14:cNvPr>
                <p14:cNvContentPartPr/>
                <p14:nvPr/>
              </p14:nvContentPartPr>
              <p14:xfrm>
                <a:off x="8766442" y="2562152"/>
                <a:ext cx="111240" cy="81360"/>
              </p14:xfrm>
            </p:contentPart>
          </mc:Choice>
          <mc:Fallback xmlns="">
            <p:pic>
              <p:nvPicPr>
                <p:cNvPr id="39078" name="Freihand 39077">
                  <a:extLst>
                    <a:ext uri="{FF2B5EF4-FFF2-40B4-BE49-F238E27FC236}">
                      <a16:creationId xmlns:a16="http://schemas.microsoft.com/office/drawing/2014/main" id="{898E5FCA-7FD0-450C-A346-EB76AFBDAF28}"/>
                    </a:ext>
                  </a:extLst>
                </p:cNvPr>
                <p:cNvPicPr/>
                <p:nvPr/>
              </p:nvPicPr>
              <p:blipFill>
                <a:blip r:embed="rId463"/>
                <a:stretch>
                  <a:fillRect/>
                </a:stretch>
              </p:blipFill>
              <p:spPr>
                <a:xfrm>
                  <a:off x="8762122" y="2557832"/>
                  <a:ext cx="119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9079" name="Freihand 39078">
                  <a:extLst>
                    <a:ext uri="{FF2B5EF4-FFF2-40B4-BE49-F238E27FC236}">
                      <a16:creationId xmlns:a16="http://schemas.microsoft.com/office/drawing/2014/main" id="{DD841F08-CC68-4E9D-B306-C7BFDBC1DF07}"/>
                    </a:ext>
                  </a:extLst>
                </p14:cNvPr>
                <p14:cNvContentPartPr/>
                <p14:nvPr/>
              </p14:nvContentPartPr>
              <p14:xfrm>
                <a:off x="8978482" y="2487632"/>
                <a:ext cx="29160" cy="2520"/>
              </p14:xfrm>
            </p:contentPart>
          </mc:Choice>
          <mc:Fallback xmlns="">
            <p:pic>
              <p:nvPicPr>
                <p:cNvPr id="39079" name="Freihand 39078">
                  <a:extLst>
                    <a:ext uri="{FF2B5EF4-FFF2-40B4-BE49-F238E27FC236}">
                      <a16:creationId xmlns:a16="http://schemas.microsoft.com/office/drawing/2014/main" id="{DD841F08-CC68-4E9D-B306-C7BFDBC1DF07}"/>
                    </a:ext>
                  </a:extLst>
                </p:cNvPr>
                <p:cNvPicPr/>
                <p:nvPr/>
              </p:nvPicPr>
              <p:blipFill>
                <a:blip r:embed="rId465"/>
                <a:stretch>
                  <a:fillRect/>
                </a:stretch>
              </p:blipFill>
              <p:spPr>
                <a:xfrm>
                  <a:off x="8974162" y="2483312"/>
                  <a:ext cx="378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9080" name="Freihand 39079">
                  <a:extLst>
                    <a:ext uri="{FF2B5EF4-FFF2-40B4-BE49-F238E27FC236}">
                      <a16:creationId xmlns:a16="http://schemas.microsoft.com/office/drawing/2014/main" id="{A2D8F092-65EE-48D4-A30A-6EDE64456734}"/>
                    </a:ext>
                  </a:extLst>
                </p14:cNvPr>
                <p14:cNvContentPartPr/>
                <p14:nvPr/>
              </p14:nvContentPartPr>
              <p14:xfrm>
                <a:off x="9005122" y="2555312"/>
                <a:ext cx="12600" cy="19080"/>
              </p14:xfrm>
            </p:contentPart>
          </mc:Choice>
          <mc:Fallback xmlns="">
            <p:pic>
              <p:nvPicPr>
                <p:cNvPr id="39080" name="Freihand 39079">
                  <a:extLst>
                    <a:ext uri="{FF2B5EF4-FFF2-40B4-BE49-F238E27FC236}">
                      <a16:creationId xmlns:a16="http://schemas.microsoft.com/office/drawing/2014/main" id="{A2D8F092-65EE-48D4-A30A-6EDE64456734}"/>
                    </a:ext>
                  </a:extLst>
                </p:cNvPr>
                <p:cNvPicPr/>
                <p:nvPr/>
              </p:nvPicPr>
              <p:blipFill>
                <a:blip r:embed="rId467"/>
                <a:stretch>
                  <a:fillRect/>
                </a:stretch>
              </p:blipFill>
              <p:spPr>
                <a:xfrm>
                  <a:off x="9000802" y="2550992"/>
                  <a:ext cx="21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9081" name="Freihand 39080">
                  <a:extLst>
                    <a:ext uri="{FF2B5EF4-FFF2-40B4-BE49-F238E27FC236}">
                      <a16:creationId xmlns:a16="http://schemas.microsoft.com/office/drawing/2014/main" id="{F58F6240-A3A7-4E18-AF98-73264B63EED9}"/>
                    </a:ext>
                  </a:extLst>
                </p14:cNvPr>
                <p14:cNvContentPartPr/>
                <p14:nvPr/>
              </p14:nvContentPartPr>
              <p14:xfrm>
                <a:off x="9109162" y="2404112"/>
                <a:ext cx="98280" cy="165960"/>
              </p14:xfrm>
            </p:contentPart>
          </mc:Choice>
          <mc:Fallback xmlns="">
            <p:pic>
              <p:nvPicPr>
                <p:cNvPr id="39081" name="Freihand 39080">
                  <a:extLst>
                    <a:ext uri="{FF2B5EF4-FFF2-40B4-BE49-F238E27FC236}">
                      <a16:creationId xmlns:a16="http://schemas.microsoft.com/office/drawing/2014/main" id="{F58F6240-A3A7-4E18-AF98-73264B63EED9}"/>
                    </a:ext>
                  </a:extLst>
                </p:cNvPr>
                <p:cNvPicPr/>
                <p:nvPr/>
              </p:nvPicPr>
              <p:blipFill>
                <a:blip r:embed="rId469"/>
                <a:stretch>
                  <a:fillRect/>
                </a:stretch>
              </p:blipFill>
              <p:spPr>
                <a:xfrm>
                  <a:off x="9104842" y="2399792"/>
                  <a:ext cx="106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9082" name="Freihand 39081">
                  <a:extLst>
                    <a:ext uri="{FF2B5EF4-FFF2-40B4-BE49-F238E27FC236}">
                      <a16:creationId xmlns:a16="http://schemas.microsoft.com/office/drawing/2014/main" id="{CAE0937D-5BE8-40D1-A32F-3B6195B6F541}"/>
                    </a:ext>
                  </a:extLst>
                </p14:cNvPr>
                <p14:cNvContentPartPr/>
                <p14:nvPr/>
              </p14:nvContentPartPr>
              <p14:xfrm>
                <a:off x="9232642" y="2481152"/>
                <a:ext cx="105480" cy="73800"/>
              </p14:xfrm>
            </p:contentPart>
          </mc:Choice>
          <mc:Fallback xmlns="">
            <p:pic>
              <p:nvPicPr>
                <p:cNvPr id="39082" name="Freihand 39081">
                  <a:extLst>
                    <a:ext uri="{FF2B5EF4-FFF2-40B4-BE49-F238E27FC236}">
                      <a16:creationId xmlns:a16="http://schemas.microsoft.com/office/drawing/2014/main" id="{CAE0937D-5BE8-40D1-A32F-3B6195B6F541}"/>
                    </a:ext>
                  </a:extLst>
                </p:cNvPr>
                <p:cNvPicPr/>
                <p:nvPr/>
              </p:nvPicPr>
              <p:blipFill>
                <a:blip r:embed="rId471"/>
                <a:stretch>
                  <a:fillRect/>
                </a:stretch>
              </p:blipFill>
              <p:spPr>
                <a:xfrm>
                  <a:off x="9228322" y="2476832"/>
                  <a:ext cx="114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9083" name="Freihand 39082">
                  <a:extLst>
                    <a:ext uri="{FF2B5EF4-FFF2-40B4-BE49-F238E27FC236}">
                      <a16:creationId xmlns:a16="http://schemas.microsoft.com/office/drawing/2014/main" id="{B73C8004-4BCA-4F52-911A-5CBA67855107}"/>
                    </a:ext>
                  </a:extLst>
                </p14:cNvPr>
                <p14:cNvContentPartPr/>
                <p14:nvPr/>
              </p14:nvContentPartPr>
              <p14:xfrm>
                <a:off x="9352162" y="2407352"/>
                <a:ext cx="72360" cy="144720"/>
              </p14:xfrm>
            </p:contentPart>
          </mc:Choice>
          <mc:Fallback xmlns="">
            <p:pic>
              <p:nvPicPr>
                <p:cNvPr id="39083" name="Freihand 39082">
                  <a:extLst>
                    <a:ext uri="{FF2B5EF4-FFF2-40B4-BE49-F238E27FC236}">
                      <a16:creationId xmlns:a16="http://schemas.microsoft.com/office/drawing/2014/main" id="{B73C8004-4BCA-4F52-911A-5CBA67855107}"/>
                    </a:ext>
                  </a:extLst>
                </p:cNvPr>
                <p:cNvPicPr/>
                <p:nvPr/>
              </p:nvPicPr>
              <p:blipFill>
                <a:blip r:embed="rId473"/>
                <a:stretch>
                  <a:fillRect/>
                </a:stretch>
              </p:blipFill>
              <p:spPr>
                <a:xfrm>
                  <a:off x="9347842" y="2403032"/>
                  <a:ext cx="81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9084" name="Freihand 39083">
                  <a:extLst>
                    <a:ext uri="{FF2B5EF4-FFF2-40B4-BE49-F238E27FC236}">
                      <a16:creationId xmlns:a16="http://schemas.microsoft.com/office/drawing/2014/main" id="{45CDDABE-FABA-4EEE-AC2E-117562318C76}"/>
                    </a:ext>
                  </a:extLst>
                </p14:cNvPr>
                <p14:cNvContentPartPr/>
                <p14:nvPr/>
              </p14:nvContentPartPr>
              <p14:xfrm>
                <a:off x="9472762" y="2459912"/>
                <a:ext cx="192600" cy="74520"/>
              </p14:xfrm>
            </p:contentPart>
          </mc:Choice>
          <mc:Fallback xmlns="">
            <p:pic>
              <p:nvPicPr>
                <p:cNvPr id="39084" name="Freihand 39083">
                  <a:extLst>
                    <a:ext uri="{FF2B5EF4-FFF2-40B4-BE49-F238E27FC236}">
                      <a16:creationId xmlns:a16="http://schemas.microsoft.com/office/drawing/2014/main" id="{45CDDABE-FABA-4EEE-AC2E-117562318C76}"/>
                    </a:ext>
                  </a:extLst>
                </p:cNvPr>
                <p:cNvPicPr/>
                <p:nvPr/>
              </p:nvPicPr>
              <p:blipFill>
                <a:blip r:embed="rId475"/>
                <a:stretch>
                  <a:fillRect/>
                </a:stretch>
              </p:blipFill>
              <p:spPr>
                <a:xfrm>
                  <a:off x="9468442" y="2455592"/>
                  <a:ext cx="201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9085" name="Freihand 39084">
                  <a:extLst>
                    <a:ext uri="{FF2B5EF4-FFF2-40B4-BE49-F238E27FC236}">
                      <a16:creationId xmlns:a16="http://schemas.microsoft.com/office/drawing/2014/main" id="{4041711B-D35A-49BE-AED3-0D417E5B05C0}"/>
                    </a:ext>
                  </a:extLst>
                </p14:cNvPr>
                <p14:cNvContentPartPr/>
                <p14:nvPr/>
              </p14:nvContentPartPr>
              <p14:xfrm>
                <a:off x="9706762" y="2384672"/>
                <a:ext cx="126360" cy="163800"/>
              </p14:xfrm>
            </p:contentPart>
          </mc:Choice>
          <mc:Fallback xmlns="">
            <p:pic>
              <p:nvPicPr>
                <p:cNvPr id="39085" name="Freihand 39084">
                  <a:extLst>
                    <a:ext uri="{FF2B5EF4-FFF2-40B4-BE49-F238E27FC236}">
                      <a16:creationId xmlns:a16="http://schemas.microsoft.com/office/drawing/2014/main" id="{4041711B-D35A-49BE-AED3-0D417E5B05C0}"/>
                    </a:ext>
                  </a:extLst>
                </p:cNvPr>
                <p:cNvPicPr/>
                <p:nvPr/>
              </p:nvPicPr>
              <p:blipFill>
                <a:blip r:embed="rId477"/>
                <a:stretch>
                  <a:fillRect/>
                </a:stretch>
              </p:blipFill>
              <p:spPr>
                <a:xfrm>
                  <a:off x="9702442" y="2380352"/>
                  <a:ext cx="1350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9086" name="Freihand 39085">
                  <a:extLst>
                    <a:ext uri="{FF2B5EF4-FFF2-40B4-BE49-F238E27FC236}">
                      <a16:creationId xmlns:a16="http://schemas.microsoft.com/office/drawing/2014/main" id="{38D5EF98-7AAE-47C3-B696-E3FD4B51C9A4}"/>
                    </a:ext>
                  </a:extLst>
                </p14:cNvPr>
                <p14:cNvContentPartPr/>
                <p14:nvPr/>
              </p14:nvContentPartPr>
              <p14:xfrm>
                <a:off x="9811522" y="2395832"/>
                <a:ext cx="16560" cy="50040"/>
              </p14:xfrm>
            </p:contentPart>
          </mc:Choice>
          <mc:Fallback xmlns="">
            <p:pic>
              <p:nvPicPr>
                <p:cNvPr id="39086" name="Freihand 39085">
                  <a:extLst>
                    <a:ext uri="{FF2B5EF4-FFF2-40B4-BE49-F238E27FC236}">
                      <a16:creationId xmlns:a16="http://schemas.microsoft.com/office/drawing/2014/main" id="{38D5EF98-7AAE-47C3-B696-E3FD4B51C9A4}"/>
                    </a:ext>
                  </a:extLst>
                </p:cNvPr>
                <p:cNvPicPr/>
                <p:nvPr/>
              </p:nvPicPr>
              <p:blipFill>
                <a:blip r:embed="rId479"/>
                <a:stretch>
                  <a:fillRect/>
                </a:stretch>
              </p:blipFill>
              <p:spPr>
                <a:xfrm>
                  <a:off x="9807202" y="2391512"/>
                  <a:ext cx="25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9087" name="Freihand 39086">
                  <a:extLst>
                    <a:ext uri="{FF2B5EF4-FFF2-40B4-BE49-F238E27FC236}">
                      <a16:creationId xmlns:a16="http://schemas.microsoft.com/office/drawing/2014/main" id="{192E671E-2C28-4F88-A345-75CF10FA3AC3}"/>
                    </a:ext>
                  </a:extLst>
                </p14:cNvPr>
                <p14:cNvContentPartPr/>
                <p14:nvPr/>
              </p14:nvContentPartPr>
              <p14:xfrm>
                <a:off x="9818722" y="2472512"/>
                <a:ext cx="187200" cy="58320"/>
              </p14:xfrm>
            </p:contentPart>
          </mc:Choice>
          <mc:Fallback xmlns="">
            <p:pic>
              <p:nvPicPr>
                <p:cNvPr id="39087" name="Freihand 39086">
                  <a:extLst>
                    <a:ext uri="{FF2B5EF4-FFF2-40B4-BE49-F238E27FC236}">
                      <a16:creationId xmlns:a16="http://schemas.microsoft.com/office/drawing/2014/main" id="{192E671E-2C28-4F88-A345-75CF10FA3AC3}"/>
                    </a:ext>
                  </a:extLst>
                </p:cNvPr>
                <p:cNvPicPr/>
                <p:nvPr/>
              </p:nvPicPr>
              <p:blipFill>
                <a:blip r:embed="rId481"/>
                <a:stretch>
                  <a:fillRect/>
                </a:stretch>
              </p:blipFill>
              <p:spPr>
                <a:xfrm>
                  <a:off x="9814402" y="2468192"/>
                  <a:ext cx="195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9088" name="Freihand 39087">
                  <a:extLst>
                    <a:ext uri="{FF2B5EF4-FFF2-40B4-BE49-F238E27FC236}">
                      <a16:creationId xmlns:a16="http://schemas.microsoft.com/office/drawing/2014/main" id="{889C1691-3495-42ED-AFE4-BC837CBCCAA7}"/>
                    </a:ext>
                  </a:extLst>
                </p14:cNvPr>
                <p14:cNvContentPartPr/>
                <p14:nvPr/>
              </p14:nvContentPartPr>
              <p14:xfrm>
                <a:off x="10022842" y="2473952"/>
                <a:ext cx="190080" cy="60480"/>
              </p14:xfrm>
            </p:contentPart>
          </mc:Choice>
          <mc:Fallback xmlns="">
            <p:pic>
              <p:nvPicPr>
                <p:cNvPr id="39088" name="Freihand 39087">
                  <a:extLst>
                    <a:ext uri="{FF2B5EF4-FFF2-40B4-BE49-F238E27FC236}">
                      <a16:creationId xmlns:a16="http://schemas.microsoft.com/office/drawing/2014/main" id="{889C1691-3495-42ED-AFE4-BC837CBCCAA7}"/>
                    </a:ext>
                  </a:extLst>
                </p:cNvPr>
                <p:cNvPicPr/>
                <p:nvPr/>
              </p:nvPicPr>
              <p:blipFill>
                <a:blip r:embed="rId483"/>
                <a:stretch>
                  <a:fillRect/>
                </a:stretch>
              </p:blipFill>
              <p:spPr>
                <a:xfrm>
                  <a:off x="10018522" y="2469632"/>
                  <a:ext cx="1987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9089" name="Freihand 39088">
                  <a:extLst>
                    <a:ext uri="{FF2B5EF4-FFF2-40B4-BE49-F238E27FC236}">
                      <a16:creationId xmlns:a16="http://schemas.microsoft.com/office/drawing/2014/main" id="{F8C2FF3F-D0C3-43DE-B91E-DF16ED6BAE60}"/>
                    </a:ext>
                  </a:extLst>
                </p14:cNvPr>
                <p14:cNvContentPartPr/>
                <p14:nvPr/>
              </p14:nvContentPartPr>
              <p14:xfrm>
                <a:off x="10381762" y="2404472"/>
                <a:ext cx="203400" cy="130680"/>
              </p14:xfrm>
            </p:contentPart>
          </mc:Choice>
          <mc:Fallback xmlns="">
            <p:pic>
              <p:nvPicPr>
                <p:cNvPr id="39089" name="Freihand 39088">
                  <a:extLst>
                    <a:ext uri="{FF2B5EF4-FFF2-40B4-BE49-F238E27FC236}">
                      <a16:creationId xmlns:a16="http://schemas.microsoft.com/office/drawing/2014/main" id="{F8C2FF3F-D0C3-43DE-B91E-DF16ED6BAE60}"/>
                    </a:ext>
                  </a:extLst>
                </p:cNvPr>
                <p:cNvPicPr/>
                <p:nvPr/>
              </p:nvPicPr>
              <p:blipFill>
                <a:blip r:embed="rId485"/>
                <a:stretch>
                  <a:fillRect/>
                </a:stretch>
              </p:blipFill>
              <p:spPr>
                <a:xfrm>
                  <a:off x="10377442" y="2400152"/>
                  <a:ext cx="212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9090" name="Freihand 39089">
                  <a:extLst>
                    <a:ext uri="{FF2B5EF4-FFF2-40B4-BE49-F238E27FC236}">
                      <a16:creationId xmlns:a16="http://schemas.microsoft.com/office/drawing/2014/main" id="{84A51FE3-65D9-4303-B9F6-02876306F5F1}"/>
                    </a:ext>
                  </a:extLst>
                </p14:cNvPr>
                <p14:cNvContentPartPr/>
                <p14:nvPr/>
              </p14:nvContentPartPr>
              <p14:xfrm>
                <a:off x="10583002" y="2449832"/>
                <a:ext cx="88200" cy="63000"/>
              </p14:xfrm>
            </p:contentPart>
          </mc:Choice>
          <mc:Fallback xmlns="">
            <p:pic>
              <p:nvPicPr>
                <p:cNvPr id="39090" name="Freihand 39089">
                  <a:extLst>
                    <a:ext uri="{FF2B5EF4-FFF2-40B4-BE49-F238E27FC236}">
                      <a16:creationId xmlns:a16="http://schemas.microsoft.com/office/drawing/2014/main" id="{84A51FE3-65D9-4303-B9F6-02876306F5F1}"/>
                    </a:ext>
                  </a:extLst>
                </p:cNvPr>
                <p:cNvPicPr/>
                <p:nvPr/>
              </p:nvPicPr>
              <p:blipFill>
                <a:blip r:embed="rId487"/>
                <a:stretch>
                  <a:fillRect/>
                </a:stretch>
              </p:blipFill>
              <p:spPr>
                <a:xfrm>
                  <a:off x="10578682" y="2445512"/>
                  <a:ext cx="968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9091" name="Freihand 39090">
                  <a:extLst>
                    <a:ext uri="{FF2B5EF4-FFF2-40B4-BE49-F238E27FC236}">
                      <a16:creationId xmlns:a16="http://schemas.microsoft.com/office/drawing/2014/main" id="{A0F777DD-28BB-4A36-9F76-8FD30BC3CD8A}"/>
                    </a:ext>
                  </a:extLst>
                </p14:cNvPr>
                <p14:cNvContentPartPr/>
                <p14:nvPr/>
              </p14:nvContentPartPr>
              <p14:xfrm>
                <a:off x="10768042" y="2363072"/>
                <a:ext cx="96120" cy="123480"/>
              </p14:xfrm>
            </p:contentPart>
          </mc:Choice>
          <mc:Fallback xmlns="">
            <p:pic>
              <p:nvPicPr>
                <p:cNvPr id="39091" name="Freihand 39090">
                  <a:extLst>
                    <a:ext uri="{FF2B5EF4-FFF2-40B4-BE49-F238E27FC236}">
                      <a16:creationId xmlns:a16="http://schemas.microsoft.com/office/drawing/2014/main" id="{A0F777DD-28BB-4A36-9F76-8FD30BC3CD8A}"/>
                    </a:ext>
                  </a:extLst>
                </p:cNvPr>
                <p:cNvPicPr/>
                <p:nvPr/>
              </p:nvPicPr>
              <p:blipFill>
                <a:blip r:embed="rId489"/>
                <a:stretch>
                  <a:fillRect/>
                </a:stretch>
              </p:blipFill>
              <p:spPr>
                <a:xfrm>
                  <a:off x="10763722" y="2358752"/>
                  <a:ext cx="104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9092" name="Freihand 39091">
                  <a:extLst>
                    <a:ext uri="{FF2B5EF4-FFF2-40B4-BE49-F238E27FC236}">
                      <a16:creationId xmlns:a16="http://schemas.microsoft.com/office/drawing/2014/main" id="{32416FC0-30AD-4FDB-828E-E5564FB20766}"/>
                    </a:ext>
                  </a:extLst>
                </p14:cNvPr>
                <p14:cNvContentPartPr/>
                <p14:nvPr/>
              </p14:nvContentPartPr>
              <p14:xfrm>
                <a:off x="10867042" y="2354432"/>
                <a:ext cx="79560" cy="127440"/>
              </p14:xfrm>
            </p:contentPart>
          </mc:Choice>
          <mc:Fallback xmlns="">
            <p:pic>
              <p:nvPicPr>
                <p:cNvPr id="39092" name="Freihand 39091">
                  <a:extLst>
                    <a:ext uri="{FF2B5EF4-FFF2-40B4-BE49-F238E27FC236}">
                      <a16:creationId xmlns:a16="http://schemas.microsoft.com/office/drawing/2014/main" id="{32416FC0-30AD-4FDB-828E-E5564FB20766}"/>
                    </a:ext>
                  </a:extLst>
                </p:cNvPr>
                <p:cNvPicPr/>
                <p:nvPr/>
              </p:nvPicPr>
              <p:blipFill>
                <a:blip r:embed="rId491"/>
                <a:stretch>
                  <a:fillRect/>
                </a:stretch>
              </p:blipFill>
              <p:spPr>
                <a:xfrm>
                  <a:off x="10862722" y="2350112"/>
                  <a:ext cx="88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9093" name="Freihand 39092">
                  <a:extLst>
                    <a:ext uri="{FF2B5EF4-FFF2-40B4-BE49-F238E27FC236}">
                      <a16:creationId xmlns:a16="http://schemas.microsoft.com/office/drawing/2014/main" id="{64E13BC8-2B31-4DF8-9B69-5A4D6330E5C4}"/>
                    </a:ext>
                  </a:extLst>
                </p14:cNvPr>
                <p14:cNvContentPartPr/>
                <p14:nvPr/>
              </p14:nvContentPartPr>
              <p14:xfrm>
                <a:off x="10923562" y="2426072"/>
                <a:ext cx="123120" cy="46080"/>
              </p14:xfrm>
            </p:contentPart>
          </mc:Choice>
          <mc:Fallback xmlns="">
            <p:pic>
              <p:nvPicPr>
                <p:cNvPr id="39093" name="Freihand 39092">
                  <a:extLst>
                    <a:ext uri="{FF2B5EF4-FFF2-40B4-BE49-F238E27FC236}">
                      <a16:creationId xmlns:a16="http://schemas.microsoft.com/office/drawing/2014/main" id="{64E13BC8-2B31-4DF8-9B69-5A4D6330E5C4}"/>
                    </a:ext>
                  </a:extLst>
                </p:cNvPr>
                <p:cNvPicPr/>
                <p:nvPr/>
              </p:nvPicPr>
              <p:blipFill>
                <a:blip r:embed="rId493"/>
                <a:stretch>
                  <a:fillRect/>
                </a:stretch>
              </p:blipFill>
              <p:spPr>
                <a:xfrm>
                  <a:off x="10919242" y="2421752"/>
                  <a:ext cx="1317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9094" name="Freihand 39093">
                  <a:extLst>
                    <a:ext uri="{FF2B5EF4-FFF2-40B4-BE49-F238E27FC236}">
                      <a16:creationId xmlns:a16="http://schemas.microsoft.com/office/drawing/2014/main" id="{CEBF3B3A-9613-4B72-AB8A-58BBB776ED1E}"/>
                    </a:ext>
                  </a:extLst>
                </p14:cNvPr>
                <p14:cNvContentPartPr/>
                <p14:nvPr/>
              </p14:nvContentPartPr>
              <p14:xfrm>
                <a:off x="11029762" y="2316272"/>
                <a:ext cx="268200" cy="151560"/>
              </p14:xfrm>
            </p:contentPart>
          </mc:Choice>
          <mc:Fallback xmlns="">
            <p:pic>
              <p:nvPicPr>
                <p:cNvPr id="39094" name="Freihand 39093">
                  <a:extLst>
                    <a:ext uri="{FF2B5EF4-FFF2-40B4-BE49-F238E27FC236}">
                      <a16:creationId xmlns:a16="http://schemas.microsoft.com/office/drawing/2014/main" id="{CEBF3B3A-9613-4B72-AB8A-58BBB776ED1E}"/>
                    </a:ext>
                  </a:extLst>
                </p:cNvPr>
                <p:cNvPicPr/>
                <p:nvPr/>
              </p:nvPicPr>
              <p:blipFill>
                <a:blip r:embed="rId495"/>
                <a:stretch>
                  <a:fillRect/>
                </a:stretch>
              </p:blipFill>
              <p:spPr>
                <a:xfrm>
                  <a:off x="11025442" y="2311952"/>
                  <a:ext cx="276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9095" name="Freihand 39094">
                  <a:extLst>
                    <a:ext uri="{FF2B5EF4-FFF2-40B4-BE49-F238E27FC236}">
                      <a16:creationId xmlns:a16="http://schemas.microsoft.com/office/drawing/2014/main" id="{6B2040AB-F7CF-414A-B802-7F74348261B3}"/>
                    </a:ext>
                  </a:extLst>
                </p14:cNvPr>
                <p14:cNvContentPartPr/>
                <p14:nvPr/>
              </p14:nvContentPartPr>
              <p14:xfrm>
                <a:off x="11299042" y="2374592"/>
                <a:ext cx="61560" cy="81360"/>
              </p14:xfrm>
            </p:contentPart>
          </mc:Choice>
          <mc:Fallback xmlns="">
            <p:pic>
              <p:nvPicPr>
                <p:cNvPr id="39095" name="Freihand 39094">
                  <a:extLst>
                    <a:ext uri="{FF2B5EF4-FFF2-40B4-BE49-F238E27FC236}">
                      <a16:creationId xmlns:a16="http://schemas.microsoft.com/office/drawing/2014/main" id="{6B2040AB-F7CF-414A-B802-7F74348261B3}"/>
                    </a:ext>
                  </a:extLst>
                </p:cNvPr>
                <p:cNvPicPr/>
                <p:nvPr/>
              </p:nvPicPr>
              <p:blipFill>
                <a:blip r:embed="rId497"/>
                <a:stretch>
                  <a:fillRect/>
                </a:stretch>
              </p:blipFill>
              <p:spPr>
                <a:xfrm>
                  <a:off x="11294722" y="2370272"/>
                  <a:ext cx="70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9096" name="Freihand 39095">
                  <a:extLst>
                    <a:ext uri="{FF2B5EF4-FFF2-40B4-BE49-F238E27FC236}">
                      <a16:creationId xmlns:a16="http://schemas.microsoft.com/office/drawing/2014/main" id="{1BBDF8A4-2636-4F15-9AAB-111CD170D435}"/>
                    </a:ext>
                  </a:extLst>
                </p14:cNvPr>
                <p14:cNvContentPartPr/>
                <p14:nvPr/>
              </p14:nvContentPartPr>
              <p14:xfrm>
                <a:off x="11455642" y="2385032"/>
                <a:ext cx="266040" cy="82800"/>
              </p14:xfrm>
            </p:contentPart>
          </mc:Choice>
          <mc:Fallback xmlns="">
            <p:pic>
              <p:nvPicPr>
                <p:cNvPr id="39096" name="Freihand 39095">
                  <a:extLst>
                    <a:ext uri="{FF2B5EF4-FFF2-40B4-BE49-F238E27FC236}">
                      <a16:creationId xmlns:a16="http://schemas.microsoft.com/office/drawing/2014/main" id="{1BBDF8A4-2636-4F15-9AAB-111CD170D435}"/>
                    </a:ext>
                  </a:extLst>
                </p:cNvPr>
                <p:cNvPicPr/>
                <p:nvPr/>
              </p:nvPicPr>
              <p:blipFill>
                <a:blip r:embed="rId499"/>
                <a:stretch>
                  <a:fillRect/>
                </a:stretch>
              </p:blipFill>
              <p:spPr>
                <a:xfrm>
                  <a:off x="11451322" y="2380712"/>
                  <a:ext cx="274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9097" name="Freihand 39096">
                  <a:extLst>
                    <a:ext uri="{FF2B5EF4-FFF2-40B4-BE49-F238E27FC236}">
                      <a16:creationId xmlns:a16="http://schemas.microsoft.com/office/drawing/2014/main" id="{BEAB86EE-F6EC-4476-816B-20AD0589D6AB}"/>
                    </a:ext>
                  </a:extLst>
                </p14:cNvPr>
                <p14:cNvContentPartPr/>
                <p14:nvPr/>
              </p14:nvContentPartPr>
              <p14:xfrm>
                <a:off x="11767402" y="2331752"/>
                <a:ext cx="146880" cy="141120"/>
              </p14:xfrm>
            </p:contentPart>
          </mc:Choice>
          <mc:Fallback xmlns="">
            <p:pic>
              <p:nvPicPr>
                <p:cNvPr id="39097" name="Freihand 39096">
                  <a:extLst>
                    <a:ext uri="{FF2B5EF4-FFF2-40B4-BE49-F238E27FC236}">
                      <a16:creationId xmlns:a16="http://schemas.microsoft.com/office/drawing/2014/main" id="{BEAB86EE-F6EC-4476-816B-20AD0589D6AB}"/>
                    </a:ext>
                  </a:extLst>
                </p:cNvPr>
                <p:cNvPicPr/>
                <p:nvPr/>
              </p:nvPicPr>
              <p:blipFill>
                <a:blip r:embed="rId501"/>
                <a:stretch>
                  <a:fillRect/>
                </a:stretch>
              </p:blipFill>
              <p:spPr>
                <a:xfrm>
                  <a:off x="11763082" y="2327432"/>
                  <a:ext cx="155520" cy="14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2">
            <p14:nvContentPartPr>
              <p14:cNvPr id="39116" name="Freihand 39115">
                <a:extLst>
                  <a:ext uri="{FF2B5EF4-FFF2-40B4-BE49-F238E27FC236}">
                    <a16:creationId xmlns:a16="http://schemas.microsoft.com/office/drawing/2014/main" id="{D9BF185F-899D-4F71-A030-43A0B7A539EF}"/>
                  </a:ext>
                </a:extLst>
              </p14:cNvPr>
              <p14:cNvContentPartPr/>
              <p14:nvPr/>
            </p14:nvContentPartPr>
            <p14:xfrm>
              <a:off x="1743922" y="3422552"/>
              <a:ext cx="484200" cy="20160"/>
            </p14:xfrm>
          </p:contentPart>
        </mc:Choice>
        <mc:Fallback xmlns="">
          <p:pic>
            <p:nvPicPr>
              <p:cNvPr id="39116" name="Freihand 39115">
                <a:extLst>
                  <a:ext uri="{FF2B5EF4-FFF2-40B4-BE49-F238E27FC236}">
                    <a16:creationId xmlns:a16="http://schemas.microsoft.com/office/drawing/2014/main" id="{D9BF185F-899D-4F71-A030-43A0B7A539EF}"/>
                  </a:ext>
                </a:extLst>
              </p:cNvPr>
              <p:cNvPicPr/>
              <p:nvPr/>
            </p:nvPicPr>
            <p:blipFill>
              <a:blip r:embed="rId503"/>
              <a:stretch>
                <a:fillRect/>
              </a:stretch>
            </p:blipFill>
            <p:spPr>
              <a:xfrm>
                <a:off x="1739602" y="3418232"/>
                <a:ext cx="492840" cy="28800"/>
              </a:xfrm>
              <a:prstGeom prst="rect">
                <a:avLst/>
              </a:prstGeom>
            </p:spPr>
          </p:pic>
        </mc:Fallback>
      </mc:AlternateContent>
      <p:grpSp>
        <p:nvGrpSpPr>
          <p:cNvPr id="39127" name="Gruppieren 39126">
            <a:extLst>
              <a:ext uri="{FF2B5EF4-FFF2-40B4-BE49-F238E27FC236}">
                <a16:creationId xmlns:a16="http://schemas.microsoft.com/office/drawing/2014/main" id="{83F055EB-C1B3-4068-B323-7953000E46EE}"/>
              </a:ext>
            </a:extLst>
          </p:cNvPr>
          <p:cNvGrpSpPr/>
          <p:nvPr/>
        </p:nvGrpSpPr>
        <p:grpSpPr>
          <a:xfrm>
            <a:off x="171442" y="439952"/>
            <a:ext cx="4246200" cy="4279320"/>
            <a:chOff x="171442" y="439952"/>
            <a:chExt cx="4246200" cy="4279320"/>
          </a:xfrm>
        </p:grpSpPr>
        <mc:AlternateContent xmlns:mc="http://schemas.openxmlformats.org/markup-compatibility/2006" xmlns:p14="http://schemas.microsoft.com/office/powerpoint/2010/main">
          <mc:Choice Requires="p14">
            <p:contentPart p14:bwMode="auto" r:id="rId504">
              <p14:nvContentPartPr>
                <p14:cNvPr id="39099" name="Freihand 39098">
                  <a:extLst>
                    <a:ext uri="{FF2B5EF4-FFF2-40B4-BE49-F238E27FC236}">
                      <a16:creationId xmlns:a16="http://schemas.microsoft.com/office/drawing/2014/main" id="{4BD8B7D9-DC70-46EA-BB94-7A37AA8F622F}"/>
                    </a:ext>
                  </a:extLst>
                </p14:cNvPr>
                <p14:cNvContentPartPr/>
                <p14:nvPr/>
              </p14:nvContentPartPr>
              <p14:xfrm>
                <a:off x="1631242" y="4397792"/>
                <a:ext cx="211320" cy="235440"/>
              </p14:xfrm>
            </p:contentPart>
          </mc:Choice>
          <mc:Fallback xmlns="">
            <p:pic>
              <p:nvPicPr>
                <p:cNvPr id="39099" name="Freihand 39098">
                  <a:extLst>
                    <a:ext uri="{FF2B5EF4-FFF2-40B4-BE49-F238E27FC236}">
                      <a16:creationId xmlns:a16="http://schemas.microsoft.com/office/drawing/2014/main" id="{4BD8B7D9-DC70-46EA-BB94-7A37AA8F622F}"/>
                    </a:ext>
                  </a:extLst>
                </p:cNvPr>
                <p:cNvPicPr/>
                <p:nvPr/>
              </p:nvPicPr>
              <p:blipFill>
                <a:blip r:embed="rId505"/>
                <a:stretch>
                  <a:fillRect/>
                </a:stretch>
              </p:blipFill>
              <p:spPr>
                <a:xfrm>
                  <a:off x="1626922" y="4393472"/>
                  <a:ext cx="2199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9100" name="Freihand 39099">
                  <a:extLst>
                    <a:ext uri="{FF2B5EF4-FFF2-40B4-BE49-F238E27FC236}">
                      <a16:creationId xmlns:a16="http://schemas.microsoft.com/office/drawing/2014/main" id="{D5E44583-8A62-41B4-9211-37344DC26A64}"/>
                    </a:ext>
                  </a:extLst>
                </p14:cNvPr>
                <p14:cNvContentPartPr/>
                <p14:nvPr/>
              </p14:nvContentPartPr>
              <p14:xfrm>
                <a:off x="1887922" y="4344152"/>
                <a:ext cx="137880" cy="224280"/>
              </p14:xfrm>
            </p:contentPart>
          </mc:Choice>
          <mc:Fallback xmlns="">
            <p:pic>
              <p:nvPicPr>
                <p:cNvPr id="39100" name="Freihand 39099">
                  <a:extLst>
                    <a:ext uri="{FF2B5EF4-FFF2-40B4-BE49-F238E27FC236}">
                      <a16:creationId xmlns:a16="http://schemas.microsoft.com/office/drawing/2014/main" id="{D5E44583-8A62-41B4-9211-37344DC26A64}"/>
                    </a:ext>
                  </a:extLst>
                </p:cNvPr>
                <p:cNvPicPr/>
                <p:nvPr/>
              </p:nvPicPr>
              <p:blipFill>
                <a:blip r:embed="rId507"/>
                <a:stretch>
                  <a:fillRect/>
                </a:stretch>
              </p:blipFill>
              <p:spPr>
                <a:xfrm>
                  <a:off x="1883602" y="4339832"/>
                  <a:ext cx="1465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9101" name="Freihand 39100">
                  <a:extLst>
                    <a:ext uri="{FF2B5EF4-FFF2-40B4-BE49-F238E27FC236}">
                      <a16:creationId xmlns:a16="http://schemas.microsoft.com/office/drawing/2014/main" id="{193D7F9D-3342-40EE-9BC0-FEDD4B7521D3}"/>
                    </a:ext>
                  </a:extLst>
                </p14:cNvPr>
                <p14:cNvContentPartPr/>
                <p14:nvPr/>
              </p14:nvContentPartPr>
              <p14:xfrm>
                <a:off x="2023642" y="4344512"/>
                <a:ext cx="15840" cy="221400"/>
              </p14:xfrm>
            </p:contentPart>
          </mc:Choice>
          <mc:Fallback xmlns="">
            <p:pic>
              <p:nvPicPr>
                <p:cNvPr id="39101" name="Freihand 39100">
                  <a:extLst>
                    <a:ext uri="{FF2B5EF4-FFF2-40B4-BE49-F238E27FC236}">
                      <a16:creationId xmlns:a16="http://schemas.microsoft.com/office/drawing/2014/main" id="{193D7F9D-3342-40EE-9BC0-FEDD4B7521D3}"/>
                    </a:ext>
                  </a:extLst>
                </p:cNvPr>
                <p:cNvPicPr/>
                <p:nvPr/>
              </p:nvPicPr>
              <p:blipFill>
                <a:blip r:embed="rId509"/>
                <a:stretch>
                  <a:fillRect/>
                </a:stretch>
              </p:blipFill>
              <p:spPr>
                <a:xfrm>
                  <a:off x="2019322" y="4340192"/>
                  <a:ext cx="24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9102" name="Freihand 39101">
                  <a:extLst>
                    <a:ext uri="{FF2B5EF4-FFF2-40B4-BE49-F238E27FC236}">
                      <a16:creationId xmlns:a16="http://schemas.microsoft.com/office/drawing/2014/main" id="{0AB6E113-46F4-49E4-9680-89C28E4AB678}"/>
                    </a:ext>
                  </a:extLst>
                </p14:cNvPr>
                <p14:cNvContentPartPr/>
                <p14:nvPr/>
              </p14:nvContentPartPr>
              <p14:xfrm>
                <a:off x="1941922" y="4225352"/>
                <a:ext cx="134640" cy="236520"/>
              </p14:xfrm>
            </p:contentPart>
          </mc:Choice>
          <mc:Fallback xmlns="">
            <p:pic>
              <p:nvPicPr>
                <p:cNvPr id="39102" name="Freihand 39101">
                  <a:extLst>
                    <a:ext uri="{FF2B5EF4-FFF2-40B4-BE49-F238E27FC236}">
                      <a16:creationId xmlns:a16="http://schemas.microsoft.com/office/drawing/2014/main" id="{0AB6E113-46F4-49E4-9680-89C28E4AB678}"/>
                    </a:ext>
                  </a:extLst>
                </p:cNvPr>
                <p:cNvPicPr/>
                <p:nvPr/>
              </p:nvPicPr>
              <p:blipFill>
                <a:blip r:embed="rId511"/>
                <a:stretch>
                  <a:fillRect/>
                </a:stretch>
              </p:blipFill>
              <p:spPr>
                <a:xfrm>
                  <a:off x="1937602" y="4221032"/>
                  <a:ext cx="1432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9103" name="Freihand 39102">
                  <a:extLst>
                    <a:ext uri="{FF2B5EF4-FFF2-40B4-BE49-F238E27FC236}">
                      <a16:creationId xmlns:a16="http://schemas.microsoft.com/office/drawing/2014/main" id="{FD592025-6CDC-4BCF-8F56-C36FB5973CC9}"/>
                    </a:ext>
                  </a:extLst>
                </p14:cNvPr>
                <p14:cNvContentPartPr/>
                <p14:nvPr/>
              </p14:nvContentPartPr>
              <p14:xfrm>
                <a:off x="2027242" y="4221752"/>
                <a:ext cx="34920" cy="56880"/>
              </p14:xfrm>
            </p:contentPart>
          </mc:Choice>
          <mc:Fallback xmlns="">
            <p:pic>
              <p:nvPicPr>
                <p:cNvPr id="39103" name="Freihand 39102">
                  <a:extLst>
                    <a:ext uri="{FF2B5EF4-FFF2-40B4-BE49-F238E27FC236}">
                      <a16:creationId xmlns:a16="http://schemas.microsoft.com/office/drawing/2014/main" id="{FD592025-6CDC-4BCF-8F56-C36FB5973CC9}"/>
                    </a:ext>
                  </a:extLst>
                </p:cNvPr>
                <p:cNvPicPr/>
                <p:nvPr/>
              </p:nvPicPr>
              <p:blipFill>
                <a:blip r:embed="rId513"/>
                <a:stretch>
                  <a:fillRect/>
                </a:stretch>
              </p:blipFill>
              <p:spPr>
                <a:xfrm>
                  <a:off x="2022922" y="4217432"/>
                  <a:ext cx="43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9104" name="Freihand 39103">
                  <a:extLst>
                    <a:ext uri="{FF2B5EF4-FFF2-40B4-BE49-F238E27FC236}">
                      <a16:creationId xmlns:a16="http://schemas.microsoft.com/office/drawing/2014/main" id="{9715EF60-4F0B-4347-BCDF-2D493FD264F8}"/>
                    </a:ext>
                  </a:extLst>
                </p14:cNvPr>
                <p14:cNvContentPartPr/>
                <p14:nvPr/>
              </p14:nvContentPartPr>
              <p14:xfrm>
                <a:off x="1484722" y="4222832"/>
                <a:ext cx="63720" cy="475560"/>
              </p14:xfrm>
            </p:contentPart>
          </mc:Choice>
          <mc:Fallback xmlns="">
            <p:pic>
              <p:nvPicPr>
                <p:cNvPr id="39104" name="Freihand 39103">
                  <a:extLst>
                    <a:ext uri="{FF2B5EF4-FFF2-40B4-BE49-F238E27FC236}">
                      <a16:creationId xmlns:a16="http://schemas.microsoft.com/office/drawing/2014/main" id="{9715EF60-4F0B-4347-BCDF-2D493FD264F8}"/>
                    </a:ext>
                  </a:extLst>
                </p:cNvPr>
                <p:cNvPicPr/>
                <p:nvPr/>
              </p:nvPicPr>
              <p:blipFill>
                <a:blip r:embed="rId515"/>
                <a:stretch>
                  <a:fillRect/>
                </a:stretch>
              </p:blipFill>
              <p:spPr>
                <a:xfrm>
                  <a:off x="1480402" y="4218512"/>
                  <a:ext cx="7236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9105" name="Freihand 39104">
                  <a:extLst>
                    <a:ext uri="{FF2B5EF4-FFF2-40B4-BE49-F238E27FC236}">
                      <a16:creationId xmlns:a16="http://schemas.microsoft.com/office/drawing/2014/main" id="{083C19C8-A22D-44A6-A063-6F2CE3419009}"/>
                    </a:ext>
                  </a:extLst>
                </p14:cNvPr>
                <p14:cNvContentPartPr/>
                <p14:nvPr/>
              </p14:nvContentPartPr>
              <p14:xfrm>
                <a:off x="1526842" y="4069832"/>
                <a:ext cx="726840" cy="520920"/>
              </p14:xfrm>
            </p:contentPart>
          </mc:Choice>
          <mc:Fallback xmlns="">
            <p:pic>
              <p:nvPicPr>
                <p:cNvPr id="39105" name="Freihand 39104">
                  <a:extLst>
                    <a:ext uri="{FF2B5EF4-FFF2-40B4-BE49-F238E27FC236}">
                      <a16:creationId xmlns:a16="http://schemas.microsoft.com/office/drawing/2014/main" id="{083C19C8-A22D-44A6-A063-6F2CE3419009}"/>
                    </a:ext>
                  </a:extLst>
                </p:cNvPr>
                <p:cNvPicPr/>
                <p:nvPr/>
              </p:nvPicPr>
              <p:blipFill>
                <a:blip r:embed="rId517"/>
                <a:stretch>
                  <a:fillRect/>
                </a:stretch>
              </p:blipFill>
              <p:spPr>
                <a:xfrm>
                  <a:off x="1522522" y="4065512"/>
                  <a:ext cx="73548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9106" name="Freihand 39105">
                  <a:extLst>
                    <a:ext uri="{FF2B5EF4-FFF2-40B4-BE49-F238E27FC236}">
                      <a16:creationId xmlns:a16="http://schemas.microsoft.com/office/drawing/2014/main" id="{93AABC44-AA5D-4C7E-9DBB-D2EA91672CA1}"/>
                    </a:ext>
                  </a:extLst>
                </p14:cNvPr>
                <p14:cNvContentPartPr/>
                <p14:nvPr/>
              </p14:nvContentPartPr>
              <p14:xfrm>
                <a:off x="1359442" y="4575272"/>
                <a:ext cx="917640" cy="144000"/>
              </p14:xfrm>
            </p:contentPart>
          </mc:Choice>
          <mc:Fallback xmlns="">
            <p:pic>
              <p:nvPicPr>
                <p:cNvPr id="39106" name="Freihand 39105">
                  <a:extLst>
                    <a:ext uri="{FF2B5EF4-FFF2-40B4-BE49-F238E27FC236}">
                      <a16:creationId xmlns:a16="http://schemas.microsoft.com/office/drawing/2014/main" id="{93AABC44-AA5D-4C7E-9DBB-D2EA91672CA1}"/>
                    </a:ext>
                  </a:extLst>
                </p:cNvPr>
                <p:cNvPicPr/>
                <p:nvPr/>
              </p:nvPicPr>
              <p:blipFill>
                <a:blip r:embed="rId519"/>
                <a:stretch>
                  <a:fillRect/>
                </a:stretch>
              </p:blipFill>
              <p:spPr>
                <a:xfrm>
                  <a:off x="1355122" y="4570952"/>
                  <a:ext cx="926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 name="Freihand 1">
                  <a:extLst>
                    <a:ext uri="{FF2B5EF4-FFF2-40B4-BE49-F238E27FC236}">
                      <a16:creationId xmlns:a16="http://schemas.microsoft.com/office/drawing/2014/main" id="{692016F3-6A2A-45B1-8BF3-8B66B88037E5}"/>
                    </a:ext>
                  </a:extLst>
                </p14:cNvPr>
                <p14:cNvContentPartPr/>
                <p14:nvPr/>
              </p14:nvContentPartPr>
              <p14:xfrm>
                <a:off x="540082" y="2911352"/>
                <a:ext cx="34560" cy="275760"/>
              </p14:xfrm>
            </p:contentPart>
          </mc:Choice>
          <mc:Fallback xmlns="">
            <p:pic>
              <p:nvPicPr>
                <p:cNvPr id="2" name="Freihand 1">
                  <a:extLst>
                    <a:ext uri="{FF2B5EF4-FFF2-40B4-BE49-F238E27FC236}">
                      <a16:creationId xmlns:a16="http://schemas.microsoft.com/office/drawing/2014/main" id="{692016F3-6A2A-45B1-8BF3-8B66B88037E5}"/>
                    </a:ext>
                  </a:extLst>
                </p:cNvPr>
                <p:cNvPicPr/>
                <p:nvPr/>
              </p:nvPicPr>
              <p:blipFill>
                <a:blip r:embed="rId32"/>
                <a:stretch>
                  <a:fillRect/>
                </a:stretch>
              </p:blipFill>
              <p:spPr>
                <a:xfrm>
                  <a:off x="535762" y="2907032"/>
                  <a:ext cx="432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4" name="Freihand 3">
                  <a:extLst>
                    <a:ext uri="{FF2B5EF4-FFF2-40B4-BE49-F238E27FC236}">
                      <a16:creationId xmlns:a16="http://schemas.microsoft.com/office/drawing/2014/main" id="{7A33CD03-8DA3-4187-8804-F8FFD7E172BE}"/>
                    </a:ext>
                  </a:extLst>
                </p14:cNvPr>
                <p14:cNvContentPartPr/>
                <p14:nvPr/>
              </p14:nvContentPartPr>
              <p14:xfrm>
                <a:off x="610282" y="2898392"/>
                <a:ext cx="34560" cy="298080"/>
              </p14:xfrm>
            </p:contentPart>
          </mc:Choice>
          <mc:Fallback xmlns="">
            <p:pic>
              <p:nvPicPr>
                <p:cNvPr id="4" name="Freihand 3">
                  <a:extLst>
                    <a:ext uri="{FF2B5EF4-FFF2-40B4-BE49-F238E27FC236}">
                      <a16:creationId xmlns:a16="http://schemas.microsoft.com/office/drawing/2014/main" id="{7A33CD03-8DA3-4187-8804-F8FFD7E172BE}"/>
                    </a:ext>
                  </a:extLst>
                </p:cNvPr>
                <p:cNvPicPr/>
                <p:nvPr/>
              </p:nvPicPr>
              <p:blipFill>
                <a:blip r:embed="rId34"/>
                <a:stretch>
                  <a:fillRect/>
                </a:stretch>
              </p:blipFill>
              <p:spPr>
                <a:xfrm>
                  <a:off x="605962" y="2894072"/>
                  <a:ext cx="432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5" name="Freihand 4">
                  <a:extLst>
                    <a:ext uri="{FF2B5EF4-FFF2-40B4-BE49-F238E27FC236}">
                      <a16:creationId xmlns:a16="http://schemas.microsoft.com/office/drawing/2014/main" id="{CF351E41-FA6B-43E0-8454-1FFF808C7A2D}"/>
                    </a:ext>
                  </a:extLst>
                </p14:cNvPr>
                <p14:cNvContentPartPr/>
                <p14:nvPr/>
              </p14:nvContentPartPr>
              <p14:xfrm>
                <a:off x="514882" y="3023672"/>
                <a:ext cx="157320" cy="47160"/>
              </p14:xfrm>
            </p:contentPart>
          </mc:Choice>
          <mc:Fallback xmlns="">
            <p:pic>
              <p:nvPicPr>
                <p:cNvPr id="5" name="Freihand 4">
                  <a:extLst>
                    <a:ext uri="{FF2B5EF4-FFF2-40B4-BE49-F238E27FC236}">
                      <a16:creationId xmlns:a16="http://schemas.microsoft.com/office/drawing/2014/main" id="{CF351E41-FA6B-43E0-8454-1FFF808C7A2D}"/>
                    </a:ext>
                  </a:extLst>
                </p:cNvPr>
                <p:cNvPicPr/>
                <p:nvPr/>
              </p:nvPicPr>
              <p:blipFill>
                <a:blip r:embed="rId36"/>
                <a:stretch>
                  <a:fillRect/>
                </a:stretch>
              </p:blipFill>
              <p:spPr>
                <a:xfrm>
                  <a:off x="510562" y="3019352"/>
                  <a:ext cx="165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6" name="Freihand 5">
                  <a:extLst>
                    <a:ext uri="{FF2B5EF4-FFF2-40B4-BE49-F238E27FC236}">
                      <a16:creationId xmlns:a16="http://schemas.microsoft.com/office/drawing/2014/main" id="{97E9B308-4EA2-4E5D-87A4-BC02393EC00D}"/>
                    </a:ext>
                  </a:extLst>
                </p14:cNvPr>
                <p14:cNvContentPartPr/>
                <p14:nvPr/>
              </p14:nvContentPartPr>
              <p14:xfrm>
                <a:off x="428842" y="2804792"/>
                <a:ext cx="47880" cy="469800"/>
              </p14:xfrm>
            </p:contentPart>
          </mc:Choice>
          <mc:Fallback xmlns="">
            <p:pic>
              <p:nvPicPr>
                <p:cNvPr id="6" name="Freihand 5">
                  <a:extLst>
                    <a:ext uri="{FF2B5EF4-FFF2-40B4-BE49-F238E27FC236}">
                      <a16:creationId xmlns:a16="http://schemas.microsoft.com/office/drawing/2014/main" id="{97E9B308-4EA2-4E5D-87A4-BC02393EC00D}"/>
                    </a:ext>
                  </a:extLst>
                </p:cNvPr>
                <p:cNvPicPr/>
                <p:nvPr/>
              </p:nvPicPr>
              <p:blipFill>
                <a:blip r:embed="rId38"/>
                <a:stretch>
                  <a:fillRect/>
                </a:stretch>
              </p:blipFill>
              <p:spPr>
                <a:xfrm>
                  <a:off x="424522" y="2800472"/>
                  <a:ext cx="5652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7" name="Freihand 6">
                  <a:extLst>
                    <a:ext uri="{FF2B5EF4-FFF2-40B4-BE49-F238E27FC236}">
                      <a16:creationId xmlns:a16="http://schemas.microsoft.com/office/drawing/2014/main" id="{CC0706D6-2EE1-47D9-9FD5-6DEBA3C7EC0C}"/>
                    </a:ext>
                  </a:extLst>
                </p14:cNvPr>
                <p14:cNvContentPartPr/>
                <p14:nvPr/>
              </p14:nvContentPartPr>
              <p14:xfrm>
                <a:off x="433522" y="2781752"/>
                <a:ext cx="307440" cy="531720"/>
              </p14:xfrm>
            </p:contentPart>
          </mc:Choice>
          <mc:Fallback xmlns="">
            <p:pic>
              <p:nvPicPr>
                <p:cNvPr id="7" name="Freihand 6">
                  <a:extLst>
                    <a:ext uri="{FF2B5EF4-FFF2-40B4-BE49-F238E27FC236}">
                      <a16:creationId xmlns:a16="http://schemas.microsoft.com/office/drawing/2014/main" id="{CC0706D6-2EE1-47D9-9FD5-6DEBA3C7EC0C}"/>
                    </a:ext>
                  </a:extLst>
                </p:cNvPr>
                <p:cNvPicPr/>
                <p:nvPr/>
              </p:nvPicPr>
              <p:blipFill>
                <a:blip r:embed="rId40"/>
                <a:stretch>
                  <a:fillRect/>
                </a:stretch>
              </p:blipFill>
              <p:spPr>
                <a:xfrm>
                  <a:off x="429202" y="2777432"/>
                  <a:ext cx="316080" cy="5403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8" name="Freihand 7">
                  <a:extLst>
                    <a:ext uri="{FF2B5EF4-FFF2-40B4-BE49-F238E27FC236}">
                      <a16:creationId xmlns:a16="http://schemas.microsoft.com/office/drawing/2014/main" id="{C41215AB-BA9C-4782-9F3D-1E8ED3D4F2B6}"/>
                    </a:ext>
                  </a:extLst>
                </p14:cNvPr>
                <p14:cNvContentPartPr/>
                <p14:nvPr/>
              </p14:nvContentPartPr>
              <p14:xfrm>
                <a:off x="374842" y="3205112"/>
                <a:ext cx="388440" cy="95400"/>
              </p14:xfrm>
            </p:contentPart>
          </mc:Choice>
          <mc:Fallback xmlns="">
            <p:pic>
              <p:nvPicPr>
                <p:cNvPr id="8" name="Freihand 7">
                  <a:extLst>
                    <a:ext uri="{FF2B5EF4-FFF2-40B4-BE49-F238E27FC236}">
                      <a16:creationId xmlns:a16="http://schemas.microsoft.com/office/drawing/2014/main" id="{C41215AB-BA9C-4782-9F3D-1E8ED3D4F2B6}"/>
                    </a:ext>
                  </a:extLst>
                </p:cNvPr>
                <p:cNvPicPr/>
                <p:nvPr/>
              </p:nvPicPr>
              <p:blipFill>
                <a:blip r:embed="rId42"/>
                <a:stretch>
                  <a:fillRect/>
                </a:stretch>
              </p:blipFill>
              <p:spPr>
                <a:xfrm>
                  <a:off x="370522" y="3200792"/>
                  <a:ext cx="397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0" name="Freihand 9">
                  <a:extLst>
                    <a:ext uri="{FF2B5EF4-FFF2-40B4-BE49-F238E27FC236}">
                      <a16:creationId xmlns:a16="http://schemas.microsoft.com/office/drawing/2014/main" id="{3613CD13-3AB4-46F5-831C-09D8EA086A3A}"/>
                    </a:ext>
                  </a:extLst>
                </p14:cNvPr>
                <p14:cNvContentPartPr/>
                <p14:nvPr/>
              </p14:nvContentPartPr>
              <p14:xfrm>
                <a:off x="4033162" y="2847272"/>
                <a:ext cx="181080" cy="258120"/>
              </p14:xfrm>
            </p:contentPart>
          </mc:Choice>
          <mc:Fallback xmlns="">
            <p:pic>
              <p:nvPicPr>
                <p:cNvPr id="10" name="Freihand 9">
                  <a:extLst>
                    <a:ext uri="{FF2B5EF4-FFF2-40B4-BE49-F238E27FC236}">
                      <a16:creationId xmlns:a16="http://schemas.microsoft.com/office/drawing/2014/main" id="{3613CD13-3AB4-46F5-831C-09D8EA086A3A}"/>
                    </a:ext>
                  </a:extLst>
                </p:cNvPr>
                <p:cNvPicPr/>
                <p:nvPr/>
              </p:nvPicPr>
              <p:blipFill>
                <a:blip r:embed="rId44"/>
                <a:stretch>
                  <a:fillRect/>
                </a:stretch>
              </p:blipFill>
              <p:spPr>
                <a:xfrm>
                  <a:off x="4028842" y="2842952"/>
                  <a:ext cx="1897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1" name="Freihand 10">
                  <a:extLst>
                    <a:ext uri="{FF2B5EF4-FFF2-40B4-BE49-F238E27FC236}">
                      <a16:creationId xmlns:a16="http://schemas.microsoft.com/office/drawing/2014/main" id="{483B38C9-BE49-4A5E-B74D-6C64890B5CF8}"/>
                    </a:ext>
                  </a:extLst>
                </p14:cNvPr>
                <p14:cNvContentPartPr/>
                <p14:nvPr/>
              </p14:nvContentPartPr>
              <p14:xfrm>
                <a:off x="3942082" y="2755472"/>
                <a:ext cx="10800" cy="430560"/>
              </p14:xfrm>
            </p:contentPart>
          </mc:Choice>
          <mc:Fallback xmlns="">
            <p:pic>
              <p:nvPicPr>
                <p:cNvPr id="11" name="Freihand 10">
                  <a:extLst>
                    <a:ext uri="{FF2B5EF4-FFF2-40B4-BE49-F238E27FC236}">
                      <a16:creationId xmlns:a16="http://schemas.microsoft.com/office/drawing/2014/main" id="{483B38C9-BE49-4A5E-B74D-6C64890B5CF8}"/>
                    </a:ext>
                  </a:extLst>
                </p:cNvPr>
                <p:cNvPicPr/>
                <p:nvPr/>
              </p:nvPicPr>
              <p:blipFill>
                <a:blip r:embed="rId46"/>
                <a:stretch>
                  <a:fillRect/>
                </a:stretch>
              </p:blipFill>
              <p:spPr>
                <a:xfrm>
                  <a:off x="3937762" y="2751152"/>
                  <a:ext cx="1944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2" name="Freihand 11">
                  <a:extLst>
                    <a:ext uri="{FF2B5EF4-FFF2-40B4-BE49-F238E27FC236}">
                      <a16:creationId xmlns:a16="http://schemas.microsoft.com/office/drawing/2014/main" id="{EB22F9F0-B339-476E-B186-7C7C33E1311A}"/>
                    </a:ext>
                  </a:extLst>
                </p14:cNvPr>
                <p14:cNvContentPartPr/>
                <p14:nvPr/>
              </p14:nvContentPartPr>
              <p14:xfrm>
                <a:off x="3833362" y="2699312"/>
                <a:ext cx="496080" cy="516600"/>
              </p14:xfrm>
            </p:contentPart>
          </mc:Choice>
          <mc:Fallback xmlns="">
            <p:pic>
              <p:nvPicPr>
                <p:cNvPr id="12" name="Freihand 11">
                  <a:extLst>
                    <a:ext uri="{FF2B5EF4-FFF2-40B4-BE49-F238E27FC236}">
                      <a16:creationId xmlns:a16="http://schemas.microsoft.com/office/drawing/2014/main" id="{EB22F9F0-B339-476E-B186-7C7C33E1311A}"/>
                    </a:ext>
                  </a:extLst>
                </p:cNvPr>
                <p:cNvPicPr/>
                <p:nvPr/>
              </p:nvPicPr>
              <p:blipFill>
                <a:blip r:embed="rId48"/>
                <a:stretch>
                  <a:fillRect/>
                </a:stretch>
              </p:blipFill>
              <p:spPr>
                <a:xfrm>
                  <a:off x="3829042" y="2694992"/>
                  <a:ext cx="504720"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3" name="Freihand 12">
                  <a:extLst>
                    <a:ext uri="{FF2B5EF4-FFF2-40B4-BE49-F238E27FC236}">
                      <a16:creationId xmlns:a16="http://schemas.microsoft.com/office/drawing/2014/main" id="{FE42B6BD-839A-46F7-9801-237AD48D68A9}"/>
                    </a:ext>
                  </a:extLst>
                </p14:cNvPr>
                <p14:cNvContentPartPr/>
                <p14:nvPr/>
              </p14:nvContentPartPr>
              <p14:xfrm>
                <a:off x="3888802" y="3145352"/>
                <a:ext cx="528840" cy="81360"/>
              </p14:xfrm>
            </p:contentPart>
          </mc:Choice>
          <mc:Fallback xmlns="">
            <p:pic>
              <p:nvPicPr>
                <p:cNvPr id="13" name="Freihand 12">
                  <a:extLst>
                    <a:ext uri="{FF2B5EF4-FFF2-40B4-BE49-F238E27FC236}">
                      <a16:creationId xmlns:a16="http://schemas.microsoft.com/office/drawing/2014/main" id="{FE42B6BD-839A-46F7-9801-237AD48D68A9}"/>
                    </a:ext>
                  </a:extLst>
                </p:cNvPr>
                <p:cNvPicPr/>
                <p:nvPr/>
              </p:nvPicPr>
              <p:blipFill>
                <a:blip r:embed="rId50"/>
                <a:stretch>
                  <a:fillRect/>
                </a:stretch>
              </p:blipFill>
              <p:spPr>
                <a:xfrm>
                  <a:off x="3884482" y="3141032"/>
                  <a:ext cx="537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5" name="Freihand 14">
                  <a:extLst>
                    <a:ext uri="{FF2B5EF4-FFF2-40B4-BE49-F238E27FC236}">
                      <a16:creationId xmlns:a16="http://schemas.microsoft.com/office/drawing/2014/main" id="{3A652E3E-5E36-49F1-B25E-1BADA36D3B3C}"/>
                    </a:ext>
                  </a:extLst>
                </p14:cNvPr>
                <p14:cNvContentPartPr/>
                <p14:nvPr/>
              </p14:nvContentPartPr>
              <p14:xfrm>
                <a:off x="927802" y="3039872"/>
                <a:ext cx="2689920" cy="90360"/>
              </p14:xfrm>
            </p:contentPart>
          </mc:Choice>
          <mc:Fallback xmlns="">
            <p:pic>
              <p:nvPicPr>
                <p:cNvPr id="15" name="Freihand 14">
                  <a:extLst>
                    <a:ext uri="{FF2B5EF4-FFF2-40B4-BE49-F238E27FC236}">
                      <a16:creationId xmlns:a16="http://schemas.microsoft.com/office/drawing/2014/main" id="{3A652E3E-5E36-49F1-B25E-1BADA36D3B3C}"/>
                    </a:ext>
                  </a:extLst>
                </p:cNvPr>
                <p:cNvPicPr/>
                <p:nvPr/>
              </p:nvPicPr>
              <p:blipFill>
                <a:blip r:embed="rId52"/>
                <a:stretch>
                  <a:fillRect/>
                </a:stretch>
              </p:blipFill>
              <p:spPr>
                <a:xfrm>
                  <a:off x="923482" y="3035552"/>
                  <a:ext cx="2698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6" name="Freihand 15">
                  <a:extLst>
                    <a:ext uri="{FF2B5EF4-FFF2-40B4-BE49-F238E27FC236}">
                      <a16:creationId xmlns:a16="http://schemas.microsoft.com/office/drawing/2014/main" id="{B8E71053-D44A-4D8D-B11D-A3FD288EC472}"/>
                    </a:ext>
                  </a:extLst>
                </p14:cNvPr>
                <p14:cNvContentPartPr/>
                <p14:nvPr/>
              </p14:nvContentPartPr>
              <p14:xfrm>
                <a:off x="3476602" y="2933312"/>
                <a:ext cx="244440" cy="262800"/>
              </p14:xfrm>
            </p:contentPart>
          </mc:Choice>
          <mc:Fallback xmlns="">
            <p:pic>
              <p:nvPicPr>
                <p:cNvPr id="16" name="Freihand 15">
                  <a:extLst>
                    <a:ext uri="{FF2B5EF4-FFF2-40B4-BE49-F238E27FC236}">
                      <a16:creationId xmlns:a16="http://schemas.microsoft.com/office/drawing/2014/main" id="{B8E71053-D44A-4D8D-B11D-A3FD288EC472}"/>
                    </a:ext>
                  </a:extLst>
                </p:cNvPr>
                <p:cNvPicPr/>
                <p:nvPr/>
              </p:nvPicPr>
              <p:blipFill>
                <a:blip r:embed="rId54"/>
                <a:stretch>
                  <a:fillRect/>
                </a:stretch>
              </p:blipFill>
              <p:spPr>
                <a:xfrm>
                  <a:off x="3472282" y="2928992"/>
                  <a:ext cx="2530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40" name="Freihand 39">
                  <a:extLst>
                    <a:ext uri="{FF2B5EF4-FFF2-40B4-BE49-F238E27FC236}">
                      <a16:creationId xmlns:a16="http://schemas.microsoft.com/office/drawing/2014/main" id="{EDECD5F9-8671-40AC-A2F5-05FD2428C340}"/>
                    </a:ext>
                  </a:extLst>
                </p14:cNvPr>
                <p14:cNvContentPartPr/>
                <p14:nvPr/>
              </p14:nvContentPartPr>
              <p14:xfrm>
                <a:off x="1063162" y="2791832"/>
                <a:ext cx="2529720" cy="76320"/>
              </p14:xfrm>
            </p:contentPart>
          </mc:Choice>
          <mc:Fallback xmlns="">
            <p:pic>
              <p:nvPicPr>
                <p:cNvPr id="40" name="Freihand 39">
                  <a:extLst>
                    <a:ext uri="{FF2B5EF4-FFF2-40B4-BE49-F238E27FC236}">
                      <a16:creationId xmlns:a16="http://schemas.microsoft.com/office/drawing/2014/main" id="{EDECD5F9-8671-40AC-A2F5-05FD2428C340}"/>
                    </a:ext>
                  </a:extLst>
                </p:cNvPr>
                <p:cNvPicPr/>
                <p:nvPr/>
              </p:nvPicPr>
              <p:blipFill>
                <a:blip r:embed="rId62"/>
                <a:stretch>
                  <a:fillRect/>
                </a:stretch>
              </p:blipFill>
              <p:spPr>
                <a:xfrm>
                  <a:off x="1058842" y="2787512"/>
                  <a:ext cx="2538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1" name="Freihand 40">
                  <a:extLst>
                    <a:ext uri="{FF2B5EF4-FFF2-40B4-BE49-F238E27FC236}">
                      <a16:creationId xmlns:a16="http://schemas.microsoft.com/office/drawing/2014/main" id="{F725F939-8D63-42A9-AB8B-6C17A4991104}"/>
                    </a:ext>
                  </a:extLst>
                </p14:cNvPr>
                <p14:cNvContentPartPr/>
                <p14:nvPr/>
              </p14:nvContentPartPr>
              <p14:xfrm>
                <a:off x="882082" y="2755472"/>
                <a:ext cx="246600" cy="150120"/>
              </p14:xfrm>
            </p:contentPart>
          </mc:Choice>
          <mc:Fallback xmlns="">
            <p:pic>
              <p:nvPicPr>
                <p:cNvPr id="41" name="Freihand 40">
                  <a:extLst>
                    <a:ext uri="{FF2B5EF4-FFF2-40B4-BE49-F238E27FC236}">
                      <a16:creationId xmlns:a16="http://schemas.microsoft.com/office/drawing/2014/main" id="{F725F939-8D63-42A9-AB8B-6C17A4991104}"/>
                    </a:ext>
                  </a:extLst>
                </p:cNvPr>
                <p:cNvPicPr/>
                <p:nvPr/>
              </p:nvPicPr>
              <p:blipFill>
                <a:blip r:embed="rId64"/>
                <a:stretch>
                  <a:fillRect/>
                </a:stretch>
              </p:blipFill>
              <p:spPr>
                <a:xfrm>
                  <a:off x="877762" y="2751152"/>
                  <a:ext cx="255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8924" name="Freihand 38923">
                  <a:extLst>
                    <a:ext uri="{FF2B5EF4-FFF2-40B4-BE49-F238E27FC236}">
                      <a16:creationId xmlns:a16="http://schemas.microsoft.com/office/drawing/2014/main" id="{0F231EE3-6923-4D00-8EE6-E646C5CDAF9B}"/>
                    </a:ext>
                  </a:extLst>
                </p14:cNvPr>
                <p14:cNvContentPartPr/>
                <p14:nvPr/>
              </p14:nvContentPartPr>
              <p14:xfrm>
                <a:off x="2008882" y="565232"/>
                <a:ext cx="140400" cy="168120"/>
              </p14:xfrm>
            </p:contentPart>
          </mc:Choice>
          <mc:Fallback xmlns="">
            <p:pic>
              <p:nvPicPr>
                <p:cNvPr id="38924" name="Freihand 38923">
                  <a:extLst>
                    <a:ext uri="{FF2B5EF4-FFF2-40B4-BE49-F238E27FC236}">
                      <a16:creationId xmlns:a16="http://schemas.microsoft.com/office/drawing/2014/main" id="{0F231EE3-6923-4D00-8EE6-E646C5CDAF9B}"/>
                    </a:ext>
                  </a:extLst>
                </p:cNvPr>
                <p:cNvPicPr/>
                <p:nvPr/>
              </p:nvPicPr>
              <p:blipFill>
                <a:blip r:embed="rId99"/>
                <a:stretch>
                  <a:fillRect/>
                </a:stretch>
              </p:blipFill>
              <p:spPr>
                <a:xfrm>
                  <a:off x="2004562" y="560912"/>
                  <a:ext cx="1490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8925" name="Freihand 38924">
                  <a:extLst>
                    <a:ext uri="{FF2B5EF4-FFF2-40B4-BE49-F238E27FC236}">
                      <a16:creationId xmlns:a16="http://schemas.microsoft.com/office/drawing/2014/main" id="{D351606C-6DFD-4C4B-8FA2-FD284E26BE98}"/>
                    </a:ext>
                  </a:extLst>
                </p14:cNvPr>
                <p14:cNvContentPartPr/>
                <p14:nvPr/>
              </p14:nvContentPartPr>
              <p14:xfrm>
                <a:off x="1880722" y="509072"/>
                <a:ext cx="66960" cy="333000"/>
              </p14:xfrm>
            </p:contentPart>
          </mc:Choice>
          <mc:Fallback xmlns="">
            <p:pic>
              <p:nvPicPr>
                <p:cNvPr id="38925" name="Freihand 38924">
                  <a:extLst>
                    <a:ext uri="{FF2B5EF4-FFF2-40B4-BE49-F238E27FC236}">
                      <a16:creationId xmlns:a16="http://schemas.microsoft.com/office/drawing/2014/main" id="{D351606C-6DFD-4C4B-8FA2-FD284E26BE98}"/>
                    </a:ext>
                  </a:extLst>
                </p:cNvPr>
                <p:cNvPicPr/>
                <p:nvPr/>
              </p:nvPicPr>
              <p:blipFill>
                <a:blip r:embed="rId101"/>
                <a:stretch>
                  <a:fillRect/>
                </a:stretch>
              </p:blipFill>
              <p:spPr>
                <a:xfrm>
                  <a:off x="1876402" y="504752"/>
                  <a:ext cx="7560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8926" name="Freihand 38925">
                  <a:extLst>
                    <a:ext uri="{FF2B5EF4-FFF2-40B4-BE49-F238E27FC236}">
                      <a16:creationId xmlns:a16="http://schemas.microsoft.com/office/drawing/2014/main" id="{5896A2A8-8D7B-4176-A45C-2408DC7553EB}"/>
                    </a:ext>
                  </a:extLst>
                </p14:cNvPr>
                <p14:cNvContentPartPr/>
                <p14:nvPr/>
              </p14:nvContentPartPr>
              <p14:xfrm>
                <a:off x="1910242" y="439952"/>
                <a:ext cx="378000" cy="378360"/>
              </p14:xfrm>
            </p:contentPart>
          </mc:Choice>
          <mc:Fallback xmlns="">
            <p:pic>
              <p:nvPicPr>
                <p:cNvPr id="38926" name="Freihand 38925">
                  <a:extLst>
                    <a:ext uri="{FF2B5EF4-FFF2-40B4-BE49-F238E27FC236}">
                      <a16:creationId xmlns:a16="http://schemas.microsoft.com/office/drawing/2014/main" id="{5896A2A8-8D7B-4176-A45C-2408DC7553EB}"/>
                    </a:ext>
                  </a:extLst>
                </p:cNvPr>
                <p:cNvPicPr/>
                <p:nvPr/>
              </p:nvPicPr>
              <p:blipFill>
                <a:blip r:embed="rId103"/>
                <a:stretch>
                  <a:fillRect/>
                </a:stretch>
              </p:blipFill>
              <p:spPr>
                <a:xfrm>
                  <a:off x="1905922" y="435632"/>
                  <a:ext cx="38664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8927" name="Freihand 38926">
                  <a:extLst>
                    <a:ext uri="{FF2B5EF4-FFF2-40B4-BE49-F238E27FC236}">
                      <a16:creationId xmlns:a16="http://schemas.microsoft.com/office/drawing/2014/main" id="{D01C1A81-EE91-43D3-8A4B-97D9F490096A}"/>
                    </a:ext>
                  </a:extLst>
                </p14:cNvPr>
                <p14:cNvContentPartPr/>
                <p14:nvPr/>
              </p14:nvContentPartPr>
              <p14:xfrm>
                <a:off x="1841482" y="805712"/>
                <a:ext cx="458640" cy="83520"/>
              </p14:xfrm>
            </p:contentPart>
          </mc:Choice>
          <mc:Fallback xmlns="">
            <p:pic>
              <p:nvPicPr>
                <p:cNvPr id="38927" name="Freihand 38926">
                  <a:extLst>
                    <a:ext uri="{FF2B5EF4-FFF2-40B4-BE49-F238E27FC236}">
                      <a16:creationId xmlns:a16="http://schemas.microsoft.com/office/drawing/2014/main" id="{D01C1A81-EE91-43D3-8A4B-97D9F490096A}"/>
                    </a:ext>
                  </a:extLst>
                </p:cNvPr>
                <p:cNvPicPr/>
                <p:nvPr/>
              </p:nvPicPr>
              <p:blipFill>
                <a:blip r:embed="rId105"/>
                <a:stretch>
                  <a:fillRect/>
                </a:stretch>
              </p:blipFill>
              <p:spPr>
                <a:xfrm>
                  <a:off x="1837162" y="801392"/>
                  <a:ext cx="467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8929" name="Freihand 38928">
                  <a:extLst>
                    <a:ext uri="{FF2B5EF4-FFF2-40B4-BE49-F238E27FC236}">
                      <a16:creationId xmlns:a16="http://schemas.microsoft.com/office/drawing/2014/main" id="{537931A7-370F-4A19-BFA6-9B05641234CD}"/>
                    </a:ext>
                  </a:extLst>
                </p14:cNvPr>
                <p14:cNvContentPartPr/>
                <p14:nvPr/>
              </p14:nvContentPartPr>
              <p14:xfrm>
                <a:off x="860842" y="1045472"/>
                <a:ext cx="938880" cy="1564560"/>
              </p14:xfrm>
            </p:contentPart>
          </mc:Choice>
          <mc:Fallback xmlns="">
            <p:pic>
              <p:nvPicPr>
                <p:cNvPr id="38929" name="Freihand 38928">
                  <a:extLst>
                    <a:ext uri="{FF2B5EF4-FFF2-40B4-BE49-F238E27FC236}">
                      <a16:creationId xmlns:a16="http://schemas.microsoft.com/office/drawing/2014/main" id="{537931A7-370F-4A19-BFA6-9B05641234CD}"/>
                    </a:ext>
                  </a:extLst>
                </p:cNvPr>
                <p:cNvPicPr/>
                <p:nvPr/>
              </p:nvPicPr>
              <p:blipFill>
                <a:blip r:embed="rId107"/>
                <a:stretch>
                  <a:fillRect/>
                </a:stretch>
              </p:blipFill>
              <p:spPr>
                <a:xfrm>
                  <a:off x="856522" y="1041152"/>
                  <a:ext cx="947520" cy="15732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8930" name="Freihand 38929">
                  <a:extLst>
                    <a:ext uri="{FF2B5EF4-FFF2-40B4-BE49-F238E27FC236}">
                      <a16:creationId xmlns:a16="http://schemas.microsoft.com/office/drawing/2014/main" id="{3777FEF1-68CD-433A-AD83-F59F8982CA2C}"/>
                    </a:ext>
                  </a:extLst>
                </p14:cNvPr>
                <p14:cNvContentPartPr/>
                <p14:nvPr/>
              </p14:nvContentPartPr>
              <p14:xfrm>
                <a:off x="1679482" y="938192"/>
                <a:ext cx="168840" cy="225000"/>
              </p14:xfrm>
            </p:contentPart>
          </mc:Choice>
          <mc:Fallback xmlns="">
            <p:pic>
              <p:nvPicPr>
                <p:cNvPr id="38930" name="Freihand 38929">
                  <a:extLst>
                    <a:ext uri="{FF2B5EF4-FFF2-40B4-BE49-F238E27FC236}">
                      <a16:creationId xmlns:a16="http://schemas.microsoft.com/office/drawing/2014/main" id="{3777FEF1-68CD-433A-AD83-F59F8982CA2C}"/>
                    </a:ext>
                  </a:extLst>
                </p:cNvPr>
                <p:cNvPicPr/>
                <p:nvPr/>
              </p:nvPicPr>
              <p:blipFill>
                <a:blip r:embed="rId109"/>
                <a:stretch>
                  <a:fillRect/>
                </a:stretch>
              </p:blipFill>
              <p:spPr>
                <a:xfrm>
                  <a:off x="1675162" y="933872"/>
                  <a:ext cx="1774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8932" name="Freihand 38931">
                  <a:extLst>
                    <a:ext uri="{FF2B5EF4-FFF2-40B4-BE49-F238E27FC236}">
                      <a16:creationId xmlns:a16="http://schemas.microsoft.com/office/drawing/2014/main" id="{66D8C242-FD2F-4A42-8099-97EA82F4615B}"/>
                    </a:ext>
                  </a:extLst>
                </p14:cNvPr>
                <p14:cNvContentPartPr/>
                <p14:nvPr/>
              </p14:nvContentPartPr>
              <p14:xfrm>
                <a:off x="1437922" y="1771592"/>
                <a:ext cx="20160" cy="157320"/>
              </p14:xfrm>
            </p:contentPart>
          </mc:Choice>
          <mc:Fallback xmlns="">
            <p:pic>
              <p:nvPicPr>
                <p:cNvPr id="38932" name="Freihand 38931">
                  <a:extLst>
                    <a:ext uri="{FF2B5EF4-FFF2-40B4-BE49-F238E27FC236}">
                      <a16:creationId xmlns:a16="http://schemas.microsoft.com/office/drawing/2014/main" id="{66D8C242-FD2F-4A42-8099-97EA82F4615B}"/>
                    </a:ext>
                  </a:extLst>
                </p:cNvPr>
                <p:cNvPicPr/>
                <p:nvPr/>
              </p:nvPicPr>
              <p:blipFill>
                <a:blip r:embed="rId111"/>
                <a:stretch>
                  <a:fillRect/>
                </a:stretch>
              </p:blipFill>
              <p:spPr>
                <a:xfrm>
                  <a:off x="1433602" y="1767272"/>
                  <a:ext cx="28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8933" name="Freihand 38932">
                  <a:extLst>
                    <a:ext uri="{FF2B5EF4-FFF2-40B4-BE49-F238E27FC236}">
                      <a16:creationId xmlns:a16="http://schemas.microsoft.com/office/drawing/2014/main" id="{592B14F9-8314-48FC-972D-76B1E8263C6D}"/>
                    </a:ext>
                  </a:extLst>
                </p14:cNvPr>
                <p14:cNvContentPartPr/>
                <p14:nvPr/>
              </p14:nvContentPartPr>
              <p14:xfrm>
                <a:off x="1340362" y="1689152"/>
                <a:ext cx="151920" cy="104040"/>
              </p14:xfrm>
            </p:contentPart>
          </mc:Choice>
          <mc:Fallback xmlns="">
            <p:pic>
              <p:nvPicPr>
                <p:cNvPr id="38933" name="Freihand 38932">
                  <a:extLst>
                    <a:ext uri="{FF2B5EF4-FFF2-40B4-BE49-F238E27FC236}">
                      <a16:creationId xmlns:a16="http://schemas.microsoft.com/office/drawing/2014/main" id="{592B14F9-8314-48FC-972D-76B1E8263C6D}"/>
                    </a:ext>
                  </a:extLst>
                </p:cNvPr>
                <p:cNvPicPr/>
                <p:nvPr/>
              </p:nvPicPr>
              <p:blipFill>
                <a:blip r:embed="rId113"/>
                <a:stretch>
                  <a:fillRect/>
                </a:stretch>
              </p:blipFill>
              <p:spPr>
                <a:xfrm>
                  <a:off x="1336042" y="1684832"/>
                  <a:ext cx="160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8934" name="Freihand 38933">
                  <a:extLst>
                    <a:ext uri="{FF2B5EF4-FFF2-40B4-BE49-F238E27FC236}">
                      <a16:creationId xmlns:a16="http://schemas.microsoft.com/office/drawing/2014/main" id="{3C691693-7536-44CA-AB3C-53C98916E04B}"/>
                    </a:ext>
                  </a:extLst>
                </p14:cNvPr>
                <p14:cNvContentPartPr/>
                <p14:nvPr/>
              </p14:nvContentPartPr>
              <p14:xfrm>
                <a:off x="1518922" y="1736672"/>
                <a:ext cx="76680" cy="155520"/>
              </p14:xfrm>
            </p:contentPart>
          </mc:Choice>
          <mc:Fallback xmlns="">
            <p:pic>
              <p:nvPicPr>
                <p:cNvPr id="38934" name="Freihand 38933">
                  <a:extLst>
                    <a:ext uri="{FF2B5EF4-FFF2-40B4-BE49-F238E27FC236}">
                      <a16:creationId xmlns:a16="http://schemas.microsoft.com/office/drawing/2014/main" id="{3C691693-7536-44CA-AB3C-53C98916E04B}"/>
                    </a:ext>
                  </a:extLst>
                </p:cNvPr>
                <p:cNvPicPr/>
                <p:nvPr/>
              </p:nvPicPr>
              <p:blipFill>
                <a:blip r:embed="rId115"/>
                <a:stretch>
                  <a:fillRect/>
                </a:stretch>
              </p:blipFill>
              <p:spPr>
                <a:xfrm>
                  <a:off x="1514602" y="1732352"/>
                  <a:ext cx="85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8935" name="Freihand 38934">
                  <a:extLst>
                    <a:ext uri="{FF2B5EF4-FFF2-40B4-BE49-F238E27FC236}">
                      <a16:creationId xmlns:a16="http://schemas.microsoft.com/office/drawing/2014/main" id="{098CCF82-DA5D-4C08-8DB5-837079A8E1D3}"/>
                    </a:ext>
                  </a:extLst>
                </p14:cNvPr>
                <p14:cNvContentPartPr/>
                <p14:nvPr/>
              </p14:nvContentPartPr>
              <p14:xfrm>
                <a:off x="1516402" y="1778072"/>
                <a:ext cx="98640" cy="35280"/>
              </p14:xfrm>
            </p:contentPart>
          </mc:Choice>
          <mc:Fallback xmlns="">
            <p:pic>
              <p:nvPicPr>
                <p:cNvPr id="38935" name="Freihand 38934">
                  <a:extLst>
                    <a:ext uri="{FF2B5EF4-FFF2-40B4-BE49-F238E27FC236}">
                      <a16:creationId xmlns:a16="http://schemas.microsoft.com/office/drawing/2014/main" id="{098CCF82-DA5D-4C08-8DB5-837079A8E1D3}"/>
                    </a:ext>
                  </a:extLst>
                </p:cNvPr>
                <p:cNvPicPr/>
                <p:nvPr/>
              </p:nvPicPr>
              <p:blipFill>
                <a:blip r:embed="rId117"/>
                <a:stretch>
                  <a:fillRect/>
                </a:stretch>
              </p:blipFill>
              <p:spPr>
                <a:xfrm>
                  <a:off x="1512082" y="1773752"/>
                  <a:ext cx="1072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8950" name="Freihand 38949">
                  <a:extLst>
                    <a:ext uri="{FF2B5EF4-FFF2-40B4-BE49-F238E27FC236}">
                      <a16:creationId xmlns:a16="http://schemas.microsoft.com/office/drawing/2014/main" id="{073763D0-D1E6-45AC-BFD3-8FD5130E25CC}"/>
                    </a:ext>
                  </a:extLst>
                </p14:cNvPr>
                <p14:cNvContentPartPr/>
                <p14:nvPr/>
              </p14:nvContentPartPr>
              <p14:xfrm>
                <a:off x="2275642" y="1023512"/>
                <a:ext cx="1481040" cy="1601280"/>
              </p14:xfrm>
            </p:contentPart>
          </mc:Choice>
          <mc:Fallback xmlns="">
            <p:pic>
              <p:nvPicPr>
                <p:cNvPr id="38950" name="Freihand 38949">
                  <a:extLst>
                    <a:ext uri="{FF2B5EF4-FFF2-40B4-BE49-F238E27FC236}">
                      <a16:creationId xmlns:a16="http://schemas.microsoft.com/office/drawing/2014/main" id="{073763D0-D1E6-45AC-BFD3-8FD5130E25CC}"/>
                    </a:ext>
                  </a:extLst>
                </p:cNvPr>
                <p:cNvPicPr/>
                <p:nvPr/>
              </p:nvPicPr>
              <p:blipFill>
                <a:blip r:embed="rId119"/>
                <a:stretch>
                  <a:fillRect/>
                </a:stretch>
              </p:blipFill>
              <p:spPr>
                <a:xfrm>
                  <a:off x="2271322" y="1019192"/>
                  <a:ext cx="1489680" cy="16099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8951" name="Freihand 38950">
                  <a:extLst>
                    <a:ext uri="{FF2B5EF4-FFF2-40B4-BE49-F238E27FC236}">
                      <a16:creationId xmlns:a16="http://schemas.microsoft.com/office/drawing/2014/main" id="{7DC10F6F-58FB-4C41-A2E3-C40A1E4905FA}"/>
                    </a:ext>
                  </a:extLst>
                </p14:cNvPr>
                <p14:cNvContentPartPr/>
                <p14:nvPr/>
              </p14:nvContentPartPr>
              <p14:xfrm>
                <a:off x="2168722" y="940352"/>
                <a:ext cx="227880" cy="290520"/>
              </p14:xfrm>
            </p:contentPart>
          </mc:Choice>
          <mc:Fallback xmlns="">
            <p:pic>
              <p:nvPicPr>
                <p:cNvPr id="38951" name="Freihand 38950">
                  <a:extLst>
                    <a:ext uri="{FF2B5EF4-FFF2-40B4-BE49-F238E27FC236}">
                      <a16:creationId xmlns:a16="http://schemas.microsoft.com/office/drawing/2014/main" id="{7DC10F6F-58FB-4C41-A2E3-C40A1E4905FA}"/>
                    </a:ext>
                  </a:extLst>
                </p:cNvPr>
                <p:cNvPicPr/>
                <p:nvPr/>
              </p:nvPicPr>
              <p:blipFill>
                <a:blip r:embed="rId121"/>
                <a:stretch>
                  <a:fillRect/>
                </a:stretch>
              </p:blipFill>
              <p:spPr>
                <a:xfrm>
                  <a:off x="2164402" y="936032"/>
                  <a:ext cx="2365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8967" name="Freihand 38966">
                  <a:extLst>
                    <a:ext uri="{FF2B5EF4-FFF2-40B4-BE49-F238E27FC236}">
                      <a16:creationId xmlns:a16="http://schemas.microsoft.com/office/drawing/2014/main" id="{5FA551E7-103D-40BF-AED4-D3C699F50B48}"/>
                    </a:ext>
                  </a:extLst>
                </p14:cNvPr>
                <p14:cNvContentPartPr/>
                <p14:nvPr/>
              </p14:nvContentPartPr>
              <p14:xfrm>
                <a:off x="631882" y="859712"/>
                <a:ext cx="974880" cy="1672200"/>
              </p14:xfrm>
            </p:contentPart>
          </mc:Choice>
          <mc:Fallback xmlns="">
            <p:pic>
              <p:nvPicPr>
                <p:cNvPr id="38967" name="Freihand 38966">
                  <a:extLst>
                    <a:ext uri="{FF2B5EF4-FFF2-40B4-BE49-F238E27FC236}">
                      <a16:creationId xmlns:a16="http://schemas.microsoft.com/office/drawing/2014/main" id="{5FA551E7-103D-40BF-AED4-D3C699F50B48}"/>
                    </a:ext>
                  </a:extLst>
                </p:cNvPr>
                <p:cNvPicPr/>
                <p:nvPr/>
              </p:nvPicPr>
              <p:blipFill>
                <a:blip r:embed="rId133"/>
                <a:stretch>
                  <a:fillRect/>
                </a:stretch>
              </p:blipFill>
              <p:spPr>
                <a:xfrm>
                  <a:off x="627562" y="855392"/>
                  <a:ext cx="983520" cy="16808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8968" name="Freihand 38967">
                  <a:extLst>
                    <a:ext uri="{FF2B5EF4-FFF2-40B4-BE49-F238E27FC236}">
                      <a16:creationId xmlns:a16="http://schemas.microsoft.com/office/drawing/2014/main" id="{FDA5766D-F9FD-4DF6-9F85-15FD42289921}"/>
                    </a:ext>
                  </a:extLst>
                </p14:cNvPr>
                <p14:cNvContentPartPr/>
                <p14:nvPr/>
              </p14:nvContentPartPr>
              <p14:xfrm>
                <a:off x="562402" y="2383232"/>
                <a:ext cx="244440" cy="219240"/>
              </p14:xfrm>
            </p:contentPart>
          </mc:Choice>
          <mc:Fallback xmlns="">
            <p:pic>
              <p:nvPicPr>
                <p:cNvPr id="38968" name="Freihand 38967">
                  <a:extLst>
                    <a:ext uri="{FF2B5EF4-FFF2-40B4-BE49-F238E27FC236}">
                      <a16:creationId xmlns:a16="http://schemas.microsoft.com/office/drawing/2014/main" id="{FDA5766D-F9FD-4DF6-9F85-15FD42289921}"/>
                    </a:ext>
                  </a:extLst>
                </p:cNvPr>
                <p:cNvPicPr/>
                <p:nvPr/>
              </p:nvPicPr>
              <p:blipFill>
                <a:blip r:embed="rId135"/>
                <a:stretch>
                  <a:fillRect/>
                </a:stretch>
              </p:blipFill>
              <p:spPr>
                <a:xfrm>
                  <a:off x="558082" y="2378912"/>
                  <a:ext cx="2530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8969" name="Freihand 38968">
                  <a:extLst>
                    <a:ext uri="{FF2B5EF4-FFF2-40B4-BE49-F238E27FC236}">
                      <a16:creationId xmlns:a16="http://schemas.microsoft.com/office/drawing/2014/main" id="{4E0C6B4E-9436-4F50-88FA-B9CDED006FF4}"/>
                    </a:ext>
                  </a:extLst>
                </p14:cNvPr>
                <p14:cNvContentPartPr/>
                <p14:nvPr/>
              </p14:nvContentPartPr>
              <p14:xfrm>
                <a:off x="634042" y="1534712"/>
                <a:ext cx="154080" cy="167400"/>
              </p14:xfrm>
            </p:contentPart>
          </mc:Choice>
          <mc:Fallback xmlns="">
            <p:pic>
              <p:nvPicPr>
                <p:cNvPr id="38969" name="Freihand 38968">
                  <a:extLst>
                    <a:ext uri="{FF2B5EF4-FFF2-40B4-BE49-F238E27FC236}">
                      <a16:creationId xmlns:a16="http://schemas.microsoft.com/office/drawing/2014/main" id="{4E0C6B4E-9436-4F50-88FA-B9CDED006FF4}"/>
                    </a:ext>
                  </a:extLst>
                </p:cNvPr>
                <p:cNvPicPr/>
                <p:nvPr/>
              </p:nvPicPr>
              <p:blipFill>
                <a:blip r:embed="rId137"/>
                <a:stretch>
                  <a:fillRect/>
                </a:stretch>
              </p:blipFill>
              <p:spPr>
                <a:xfrm>
                  <a:off x="629722" y="1530392"/>
                  <a:ext cx="162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8970" name="Freihand 38969">
                  <a:extLst>
                    <a:ext uri="{FF2B5EF4-FFF2-40B4-BE49-F238E27FC236}">
                      <a16:creationId xmlns:a16="http://schemas.microsoft.com/office/drawing/2014/main" id="{2980D0E4-AD5D-41E7-AB72-3227AE9DFA3A}"/>
                    </a:ext>
                  </a:extLst>
                </p14:cNvPr>
                <p14:cNvContentPartPr/>
                <p14:nvPr/>
              </p14:nvContentPartPr>
              <p14:xfrm>
                <a:off x="648802" y="1579712"/>
                <a:ext cx="101880" cy="83520"/>
              </p14:xfrm>
            </p:contentPart>
          </mc:Choice>
          <mc:Fallback xmlns="">
            <p:pic>
              <p:nvPicPr>
                <p:cNvPr id="38970" name="Freihand 38969">
                  <a:extLst>
                    <a:ext uri="{FF2B5EF4-FFF2-40B4-BE49-F238E27FC236}">
                      <a16:creationId xmlns:a16="http://schemas.microsoft.com/office/drawing/2014/main" id="{2980D0E4-AD5D-41E7-AB72-3227AE9DFA3A}"/>
                    </a:ext>
                  </a:extLst>
                </p:cNvPr>
                <p:cNvPicPr/>
                <p:nvPr/>
              </p:nvPicPr>
              <p:blipFill>
                <a:blip r:embed="rId139"/>
                <a:stretch>
                  <a:fillRect/>
                </a:stretch>
              </p:blipFill>
              <p:spPr>
                <a:xfrm>
                  <a:off x="644482" y="1575392"/>
                  <a:ext cx="110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8971" name="Freihand 38970">
                  <a:extLst>
                    <a:ext uri="{FF2B5EF4-FFF2-40B4-BE49-F238E27FC236}">
                      <a16:creationId xmlns:a16="http://schemas.microsoft.com/office/drawing/2014/main" id="{ED8EA16C-208A-44F3-A693-73C2CA459106}"/>
                    </a:ext>
                  </a:extLst>
                </p14:cNvPr>
                <p14:cNvContentPartPr/>
                <p14:nvPr/>
              </p14:nvContentPartPr>
              <p14:xfrm>
                <a:off x="815842" y="1512032"/>
                <a:ext cx="78840" cy="96840"/>
              </p14:xfrm>
            </p:contentPart>
          </mc:Choice>
          <mc:Fallback xmlns="">
            <p:pic>
              <p:nvPicPr>
                <p:cNvPr id="38971" name="Freihand 38970">
                  <a:extLst>
                    <a:ext uri="{FF2B5EF4-FFF2-40B4-BE49-F238E27FC236}">
                      <a16:creationId xmlns:a16="http://schemas.microsoft.com/office/drawing/2014/main" id="{ED8EA16C-208A-44F3-A693-73C2CA459106}"/>
                    </a:ext>
                  </a:extLst>
                </p:cNvPr>
                <p:cNvPicPr/>
                <p:nvPr/>
              </p:nvPicPr>
              <p:blipFill>
                <a:blip r:embed="rId141"/>
                <a:stretch>
                  <a:fillRect/>
                </a:stretch>
              </p:blipFill>
              <p:spPr>
                <a:xfrm>
                  <a:off x="811522" y="1507712"/>
                  <a:ext cx="874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8972" name="Freihand 38971">
                  <a:extLst>
                    <a:ext uri="{FF2B5EF4-FFF2-40B4-BE49-F238E27FC236}">
                      <a16:creationId xmlns:a16="http://schemas.microsoft.com/office/drawing/2014/main" id="{825E77BE-8D41-4900-8C7B-9355A624E3A4}"/>
                    </a:ext>
                  </a:extLst>
                </p14:cNvPr>
                <p14:cNvContentPartPr/>
                <p14:nvPr/>
              </p14:nvContentPartPr>
              <p14:xfrm>
                <a:off x="819082" y="1518152"/>
                <a:ext cx="87840" cy="57600"/>
              </p14:xfrm>
            </p:contentPart>
          </mc:Choice>
          <mc:Fallback xmlns="">
            <p:pic>
              <p:nvPicPr>
                <p:cNvPr id="38972" name="Freihand 38971">
                  <a:extLst>
                    <a:ext uri="{FF2B5EF4-FFF2-40B4-BE49-F238E27FC236}">
                      <a16:creationId xmlns:a16="http://schemas.microsoft.com/office/drawing/2014/main" id="{825E77BE-8D41-4900-8C7B-9355A624E3A4}"/>
                    </a:ext>
                  </a:extLst>
                </p:cNvPr>
                <p:cNvPicPr/>
                <p:nvPr/>
              </p:nvPicPr>
              <p:blipFill>
                <a:blip r:embed="rId143"/>
                <a:stretch>
                  <a:fillRect/>
                </a:stretch>
              </p:blipFill>
              <p:spPr>
                <a:xfrm>
                  <a:off x="814762" y="1513832"/>
                  <a:ext cx="964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9007" name="Freihand 39006">
                  <a:extLst>
                    <a:ext uri="{FF2B5EF4-FFF2-40B4-BE49-F238E27FC236}">
                      <a16:creationId xmlns:a16="http://schemas.microsoft.com/office/drawing/2014/main" id="{C2A5870F-B96B-4822-A038-0D3494ECD81B}"/>
                    </a:ext>
                  </a:extLst>
                </p14:cNvPr>
                <p14:cNvContentPartPr/>
                <p14:nvPr/>
              </p14:nvContentPartPr>
              <p14:xfrm>
                <a:off x="311842" y="653072"/>
                <a:ext cx="1227960" cy="1949040"/>
              </p14:xfrm>
            </p:contentPart>
          </mc:Choice>
          <mc:Fallback xmlns="">
            <p:pic>
              <p:nvPicPr>
                <p:cNvPr id="39007" name="Freihand 39006">
                  <a:extLst>
                    <a:ext uri="{FF2B5EF4-FFF2-40B4-BE49-F238E27FC236}">
                      <a16:creationId xmlns:a16="http://schemas.microsoft.com/office/drawing/2014/main" id="{C2A5870F-B96B-4822-A038-0D3494ECD81B}"/>
                    </a:ext>
                  </a:extLst>
                </p:cNvPr>
                <p:cNvPicPr/>
                <p:nvPr/>
              </p:nvPicPr>
              <p:blipFill>
                <a:blip r:embed="rId553"/>
                <a:stretch>
                  <a:fillRect/>
                </a:stretch>
              </p:blipFill>
              <p:spPr>
                <a:xfrm>
                  <a:off x="307522" y="648752"/>
                  <a:ext cx="1236600" cy="19576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9008" name="Freihand 39007">
                  <a:extLst>
                    <a:ext uri="{FF2B5EF4-FFF2-40B4-BE49-F238E27FC236}">
                      <a16:creationId xmlns:a16="http://schemas.microsoft.com/office/drawing/2014/main" id="{7CFBC528-06F5-4DBB-BD22-6F9B00E51841}"/>
                    </a:ext>
                  </a:extLst>
                </p14:cNvPr>
                <p14:cNvContentPartPr/>
                <p14:nvPr/>
              </p14:nvContentPartPr>
              <p14:xfrm>
                <a:off x="171442" y="2355872"/>
                <a:ext cx="289080" cy="352440"/>
              </p14:xfrm>
            </p:contentPart>
          </mc:Choice>
          <mc:Fallback xmlns="">
            <p:pic>
              <p:nvPicPr>
                <p:cNvPr id="39008" name="Freihand 39007">
                  <a:extLst>
                    <a:ext uri="{FF2B5EF4-FFF2-40B4-BE49-F238E27FC236}">
                      <a16:creationId xmlns:a16="http://schemas.microsoft.com/office/drawing/2014/main" id="{7CFBC528-06F5-4DBB-BD22-6F9B00E51841}"/>
                    </a:ext>
                  </a:extLst>
                </p:cNvPr>
                <p:cNvPicPr/>
                <p:nvPr/>
              </p:nvPicPr>
              <p:blipFill>
                <a:blip r:embed="rId555"/>
                <a:stretch>
                  <a:fillRect/>
                </a:stretch>
              </p:blipFill>
              <p:spPr>
                <a:xfrm>
                  <a:off x="167122" y="2351552"/>
                  <a:ext cx="2977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9041" name="Freihand 39040">
                  <a:extLst>
                    <a:ext uri="{FF2B5EF4-FFF2-40B4-BE49-F238E27FC236}">
                      <a16:creationId xmlns:a16="http://schemas.microsoft.com/office/drawing/2014/main" id="{9C55677E-A97F-45CD-9EF9-38AFFAADF291}"/>
                    </a:ext>
                  </a:extLst>
                </p14:cNvPr>
                <p14:cNvContentPartPr/>
                <p14:nvPr/>
              </p14:nvContentPartPr>
              <p14:xfrm>
                <a:off x="3085282" y="1568192"/>
                <a:ext cx="10800" cy="165600"/>
              </p14:xfrm>
            </p:contentPart>
          </mc:Choice>
          <mc:Fallback xmlns="">
            <p:pic>
              <p:nvPicPr>
                <p:cNvPr id="39041" name="Freihand 39040">
                  <a:extLst>
                    <a:ext uri="{FF2B5EF4-FFF2-40B4-BE49-F238E27FC236}">
                      <a16:creationId xmlns:a16="http://schemas.microsoft.com/office/drawing/2014/main" id="{9C55677E-A97F-45CD-9EF9-38AFFAADF291}"/>
                    </a:ext>
                  </a:extLst>
                </p:cNvPr>
                <p:cNvPicPr/>
                <p:nvPr/>
              </p:nvPicPr>
              <p:blipFill>
                <a:blip r:embed="rId557"/>
                <a:stretch>
                  <a:fillRect/>
                </a:stretch>
              </p:blipFill>
              <p:spPr>
                <a:xfrm>
                  <a:off x="3080962" y="1563872"/>
                  <a:ext cx="19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9042" name="Freihand 39041">
                  <a:extLst>
                    <a:ext uri="{FF2B5EF4-FFF2-40B4-BE49-F238E27FC236}">
                      <a16:creationId xmlns:a16="http://schemas.microsoft.com/office/drawing/2014/main" id="{32E27BD4-2929-461F-9108-7934839B5EDD}"/>
                    </a:ext>
                  </a:extLst>
                </p14:cNvPr>
                <p14:cNvContentPartPr/>
                <p14:nvPr/>
              </p14:nvContentPartPr>
              <p14:xfrm>
                <a:off x="2999242" y="1532912"/>
                <a:ext cx="156600" cy="7560"/>
              </p14:xfrm>
            </p:contentPart>
          </mc:Choice>
          <mc:Fallback xmlns="">
            <p:pic>
              <p:nvPicPr>
                <p:cNvPr id="39042" name="Freihand 39041">
                  <a:extLst>
                    <a:ext uri="{FF2B5EF4-FFF2-40B4-BE49-F238E27FC236}">
                      <a16:creationId xmlns:a16="http://schemas.microsoft.com/office/drawing/2014/main" id="{32E27BD4-2929-461F-9108-7934839B5EDD}"/>
                    </a:ext>
                  </a:extLst>
                </p:cNvPr>
                <p:cNvPicPr/>
                <p:nvPr/>
              </p:nvPicPr>
              <p:blipFill>
                <a:blip r:embed="rId559"/>
                <a:stretch>
                  <a:fillRect/>
                </a:stretch>
              </p:blipFill>
              <p:spPr>
                <a:xfrm>
                  <a:off x="2994922" y="1528592"/>
                  <a:ext cx="165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9043" name="Freihand 39042">
                  <a:extLst>
                    <a:ext uri="{FF2B5EF4-FFF2-40B4-BE49-F238E27FC236}">
                      <a16:creationId xmlns:a16="http://schemas.microsoft.com/office/drawing/2014/main" id="{D63F529F-8283-4C70-8257-D24D712D7282}"/>
                    </a:ext>
                  </a:extLst>
                </p14:cNvPr>
                <p14:cNvContentPartPr/>
                <p14:nvPr/>
              </p14:nvContentPartPr>
              <p14:xfrm>
                <a:off x="3167722" y="1688072"/>
                <a:ext cx="83880" cy="77400"/>
              </p14:xfrm>
            </p:contentPart>
          </mc:Choice>
          <mc:Fallback xmlns="">
            <p:pic>
              <p:nvPicPr>
                <p:cNvPr id="39043" name="Freihand 39042">
                  <a:extLst>
                    <a:ext uri="{FF2B5EF4-FFF2-40B4-BE49-F238E27FC236}">
                      <a16:creationId xmlns:a16="http://schemas.microsoft.com/office/drawing/2014/main" id="{D63F529F-8283-4C70-8257-D24D712D7282}"/>
                    </a:ext>
                  </a:extLst>
                </p:cNvPr>
                <p:cNvPicPr/>
                <p:nvPr/>
              </p:nvPicPr>
              <p:blipFill>
                <a:blip r:embed="rId561"/>
                <a:stretch>
                  <a:fillRect/>
                </a:stretch>
              </p:blipFill>
              <p:spPr>
                <a:xfrm>
                  <a:off x="3163402" y="1683752"/>
                  <a:ext cx="92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9045" name="Freihand 39044">
                  <a:extLst>
                    <a:ext uri="{FF2B5EF4-FFF2-40B4-BE49-F238E27FC236}">
                      <a16:creationId xmlns:a16="http://schemas.microsoft.com/office/drawing/2014/main" id="{04FA8F6B-E82C-4438-AAD7-51ED67032E5D}"/>
                    </a:ext>
                  </a:extLst>
                </p14:cNvPr>
                <p14:cNvContentPartPr/>
                <p14:nvPr/>
              </p14:nvContentPartPr>
              <p14:xfrm>
                <a:off x="2370682" y="794552"/>
                <a:ext cx="1457640" cy="1643040"/>
              </p14:xfrm>
            </p:contentPart>
          </mc:Choice>
          <mc:Fallback xmlns="">
            <p:pic>
              <p:nvPicPr>
                <p:cNvPr id="39045" name="Freihand 39044">
                  <a:extLst>
                    <a:ext uri="{FF2B5EF4-FFF2-40B4-BE49-F238E27FC236}">
                      <a16:creationId xmlns:a16="http://schemas.microsoft.com/office/drawing/2014/main" id="{04FA8F6B-E82C-4438-AAD7-51ED67032E5D}"/>
                    </a:ext>
                  </a:extLst>
                </p:cNvPr>
                <p:cNvPicPr/>
                <p:nvPr/>
              </p:nvPicPr>
              <p:blipFill>
                <a:blip r:embed="rId563"/>
                <a:stretch>
                  <a:fillRect/>
                </a:stretch>
              </p:blipFill>
              <p:spPr>
                <a:xfrm>
                  <a:off x="2366362" y="790232"/>
                  <a:ext cx="1466280" cy="16516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9046" name="Freihand 39045">
                  <a:extLst>
                    <a:ext uri="{FF2B5EF4-FFF2-40B4-BE49-F238E27FC236}">
                      <a16:creationId xmlns:a16="http://schemas.microsoft.com/office/drawing/2014/main" id="{6C83F2E4-0245-41D7-9153-FB51A624C533}"/>
                    </a:ext>
                  </a:extLst>
                </p14:cNvPr>
                <p14:cNvContentPartPr/>
                <p14:nvPr/>
              </p14:nvContentPartPr>
              <p14:xfrm>
                <a:off x="3727882" y="2363792"/>
                <a:ext cx="175320" cy="190080"/>
              </p14:xfrm>
            </p:contentPart>
          </mc:Choice>
          <mc:Fallback xmlns="">
            <p:pic>
              <p:nvPicPr>
                <p:cNvPr id="39046" name="Freihand 39045">
                  <a:extLst>
                    <a:ext uri="{FF2B5EF4-FFF2-40B4-BE49-F238E27FC236}">
                      <a16:creationId xmlns:a16="http://schemas.microsoft.com/office/drawing/2014/main" id="{6C83F2E4-0245-41D7-9153-FB51A624C533}"/>
                    </a:ext>
                  </a:extLst>
                </p:cNvPr>
                <p:cNvPicPr/>
                <p:nvPr/>
              </p:nvPicPr>
              <p:blipFill>
                <a:blip r:embed="rId565"/>
                <a:stretch>
                  <a:fillRect/>
                </a:stretch>
              </p:blipFill>
              <p:spPr>
                <a:xfrm>
                  <a:off x="3723562" y="2359472"/>
                  <a:ext cx="183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9047" name="Freihand 39046">
                  <a:extLst>
                    <a:ext uri="{FF2B5EF4-FFF2-40B4-BE49-F238E27FC236}">
                      <a16:creationId xmlns:a16="http://schemas.microsoft.com/office/drawing/2014/main" id="{DF4DD141-7AD4-4F02-8629-6F6BB97E18E1}"/>
                    </a:ext>
                  </a:extLst>
                </p14:cNvPr>
                <p14:cNvContentPartPr/>
                <p14:nvPr/>
              </p14:nvContentPartPr>
              <p14:xfrm>
                <a:off x="3477682" y="1274792"/>
                <a:ext cx="134280" cy="144360"/>
              </p14:xfrm>
            </p:contentPart>
          </mc:Choice>
          <mc:Fallback xmlns="">
            <p:pic>
              <p:nvPicPr>
                <p:cNvPr id="39047" name="Freihand 39046">
                  <a:extLst>
                    <a:ext uri="{FF2B5EF4-FFF2-40B4-BE49-F238E27FC236}">
                      <a16:creationId xmlns:a16="http://schemas.microsoft.com/office/drawing/2014/main" id="{DF4DD141-7AD4-4F02-8629-6F6BB97E18E1}"/>
                    </a:ext>
                  </a:extLst>
                </p:cNvPr>
                <p:cNvPicPr/>
                <p:nvPr/>
              </p:nvPicPr>
              <p:blipFill>
                <a:blip r:embed="rId567"/>
                <a:stretch>
                  <a:fillRect/>
                </a:stretch>
              </p:blipFill>
              <p:spPr>
                <a:xfrm>
                  <a:off x="3473362" y="1270472"/>
                  <a:ext cx="142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9048" name="Freihand 39047">
                  <a:extLst>
                    <a:ext uri="{FF2B5EF4-FFF2-40B4-BE49-F238E27FC236}">
                      <a16:creationId xmlns:a16="http://schemas.microsoft.com/office/drawing/2014/main" id="{7DCE7C10-318C-4F6C-8FE3-66F1791CEFF0}"/>
                    </a:ext>
                  </a:extLst>
                </p14:cNvPr>
                <p14:cNvContentPartPr/>
                <p14:nvPr/>
              </p14:nvContentPartPr>
              <p14:xfrm>
                <a:off x="3604042" y="1315832"/>
                <a:ext cx="113400" cy="138240"/>
              </p14:xfrm>
            </p:contentPart>
          </mc:Choice>
          <mc:Fallback xmlns="">
            <p:pic>
              <p:nvPicPr>
                <p:cNvPr id="39048" name="Freihand 39047">
                  <a:extLst>
                    <a:ext uri="{FF2B5EF4-FFF2-40B4-BE49-F238E27FC236}">
                      <a16:creationId xmlns:a16="http://schemas.microsoft.com/office/drawing/2014/main" id="{7DCE7C10-318C-4F6C-8FE3-66F1791CEFF0}"/>
                    </a:ext>
                  </a:extLst>
                </p:cNvPr>
                <p:cNvPicPr/>
                <p:nvPr/>
              </p:nvPicPr>
              <p:blipFill>
                <a:blip r:embed="rId569"/>
                <a:stretch>
                  <a:fillRect/>
                </a:stretch>
              </p:blipFill>
              <p:spPr>
                <a:xfrm>
                  <a:off x="3599722" y="1311512"/>
                  <a:ext cx="122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9049" name="Freihand 39048">
                  <a:extLst>
                    <a:ext uri="{FF2B5EF4-FFF2-40B4-BE49-F238E27FC236}">
                      <a16:creationId xmlns:a16="http://schemas.microsoft.com/office/drawing/2014/main" id="{650565C3-6253-40E9-99BD-490E10A714B0}"/>
                    </a:ext>
                  </a:extLst>
                </p14:cNvPr>
                <p14:cNvContentPartPr/>
                <p14:nvPr/>
              </p14:nvContentPartPr>
              <p14:xfrm>
                <a:off x="3667042" y="1276952"/>
                <a:ext cx="96840" cy="120600"/>
              </p14:xfrm>
            </p:contentPart>
          </mc:Choice>
          <mc:Fallback xmlns="">
            <p:pic>
              <p:nvPicPr>
                <p:cNvPr id="39049" name="Freihand 39048">
                  <a:extLst>
                    <a:ext uri="{FF2B5EF4-FFF2-40B4-BE49-F238E27FC236}">
                      <a16:creationId xmlns:a16="http://schemas.microsoft.com/office/drawing/2014/main" id="{650565C3-6253-40E9-99BD-490E10A714B0}"/>
                    </a:ext>
                  </a:extLst>
                </p:cNvPr>
                <p:cNvPicPr/>
                <p:nvPr/>
              </p:nvPicPr>
              <p:blipFill>
                <a:blip r:embed="rId571"/>
                <a:stretch>
                  <a:fillRect/>
                </a:stretch>
              </p:blipFill>
              <p:spPr>
                <a:xfrm>
                  <a:off x="3662722" y="1272632"/>
                  <a:ext cx="105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9070" name="Freihand 39069">
                  <a:extLst>
                    <a:ext uri="{FF2B5EF4-FFF2-40B4-BE49-F238E27FC236}">
                      <a16:creationId xmlns:a16="http://schemas.microsoft.com/office/drawing/2014/main" id="{27C695CF-6BCE-4BC6-AC6B-82EF32CB15A3}"/>
                    </a:ext>
                  </a:extLst>
                </p14:cNvPr>
                <p14:cNvContentPartPr/>
                <p14:nvPr/>
              </p14:nvContentPartPr>
              <p14:xfrm>
                <a:off x="2464282" y="600152"/>
                <a:ext cx="1790280" cy="1766160"/>
              </p14:xfrm>
            </p:contentPart>
          </mc:Choice>
          <mc:Fallback xmlns="">
            <p:pic>
              <p:nvPicPr>
                <p:cNvPr id="39070" name="Freihand 39069">
                  <a:extLst>
                    <a:ext uri="{FF2B5EF4-FFF2-40B4-BE49-F238E27FC236}">
                      <a16:creationId xmlns:a16="http://schemas.microsoft.com/office/drawing/2014/main" id="{27C695CF-6BCE-4BC6-AC6B-82EF32CB15A3}"/>
                    </a:ext>
                  </a:extLst>
                </p:cNvPr>
                <p:cNvPicPr/>
                <p:nvPr/>
              </p:nvPicPr>
              <p:blipFill>
                <a:blip r:embed="rId573"/>
                <a:stretch>
                  <a:fillRect/>
                </a:stretch>
              </p:blipFill>
              <p:spPr>
                <a:xfrm>
                  <a:off x="2459962" y="595832"/>
                  <a:ext cx="1798920" cy="17748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9071" name="Freihand 39070">
                  <a:extLst>
                    <a:ext uri="{FF2B5EF4-FFF2-40B4-BE49-F238E27FC236}">
                      <a16:creationId xmlns:a16="http://schemas.microsoft.com/office/drawing/2014/main" id="{0CBBCBDA-E9D4-4BE7-A93E-DA7F050C8ED2}"/>
                    </a:ext>
                  </a:extLst>
                </p14:cNvPr>
                <p14:cNvContentPartPr/>
                <p14:nvPr/>
              </p14:nvContentPartPr>
              <p14:xfrm>
                <a:off x="4128562" y="2274152"/>
                <a:ext cx="197280" cy="189360"/>
              </p14:xfrm>
            </p:contentPart>
          </mc:Choice>
          <mc:Fallback xmlns="">
            <p:pic>
              <p:nvPicPr>
                <p:cNvPr id="39071" name="Freihand 39070">
                  <a:extLst>
                    <a:ext uri="{FF2B5EF4-FFF2-40B4-BE49-F238E27FC236}">
                      <a16:creationId xmlns:a16="http://schemas.microsoft.com/office/drawing/2014/main" id="{0CBBCBDA-E9D4-4BE7-A93E-DA7F050C8ED2}"/>
                    </a:ext>
                  </a:extLst>
                </p:cNvPr>
                <p:cNvPicPr/>
                <p:nvPr/>
              </p:nvPicPr>
              <p:blipFill>
                <a:blip r:embed="rId575"/>
                <a:stretch>
                  <a:fillRect/>
                </a:stretch>
              </p:blipFill>
              <p:spPr>
                <a:xfrm>
                  <a:off x="4124242" y="2269832"/>
                  <a:ext cx="2059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9072" name="Freihand 39071">
                  <a:extLst>
                    <a:ext uri="{FF2B5EF4-FFF2-40B4-BE49-F238E27FC236}">
                      <a16:creationId xmlns:a16="http://schemas.microsoft.com/office/drawing/2014/main" id="{6E15A58F-8A87-4F92-99EF-7FF21FB11A78}"/>
                    </a:ext>
                  </a:extLst>
                </p14:cNvPr>
                <p14:cNvContentPartPr/>
                <p14:nvPr/>
              </p14:nvContentPartPr>
              <p14:xfrm>
                <a:off x="3922282" y="1033952"/>
                <a:ext cx="191160" cy="200520"/>
              </p14:xfrm>
            </p:contentPart>
          </mc:Choice>
          <mc:Fallback xmlns="">
            <p:pic>
              <p:nvPicPr>
                <p:cNvPr id="39072" name="Freihand 39071">
                  <a:extLst>
                    <a:ext uri="{FF2B5EF4-FFF2-40B4-BE49-F238E27FC236}">
                      <a16:creationId xmlns:a16="http://schemas.microsoft.com/office/drawing/2014/main" id="{6E15A58F-8A87-4F92-99EF-7FF21FB11A78}"/>
                    </a:ext>
                  </a:extLst>
                </p:cNvPr>
                <p:cNvPicPr/>
                <p:nvPr/>
              </p:nvPicPr>
              <p:blipFill>
                <a:blip r:embed="rId577"/>
                <a:stretch>
                  <a:fillRect/>
                </a:stretch>
              </p:blipFill>
              <p:spPr>
                <a:xfrm>
                  <a:off x="3917962" y="1029632"/>
                  <a:ext cx="1998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9073" name="Freihand 39072">
                  <a:extLst>
                    <a:ext uri="{FF2B5EF4-FFF2-40B4-BE49-F238E27FC236}">
                      <a16:creationId xmlns:a16="http://schemas.microsoft.com/office/drawing/2014/main" id="{426D8B78-61E8-4AED-BA86-47647DA94CD0}"/>
                    </a:ext>
                  </a:extLst>
                </p14:cNvPr>
                <p14:cNvContentPartPr/>
                <p14:nvPr/>
              </p14:nvContentPartPr>
              <p14:xfrm>
                <a:off x="3933082" y="1112072"/>
                <a:ext cx="166680" cy="41040"/>
              </p14:xfrm>
            </p:contentPart>
          </mc:Choice>
          <mc:Fallback xmlns="">
            <p:pic>
              <p:nvPicPr>
                <p:cNvPr id="39073" name="Freihand 39072">
                  <a:extLst>
                    <a:ext uri="{FF2B5EF4-FFF2-40B4-BE49-F238E27FC236}">
                      <a16:creationId xmlns:a16="http://schemas.microsoft.com/office/drawing/2014/main" id="{426D8B78-61E8-4AED-BA86-47647DA94CD0}"/>
                    </a:ext>
                  </a:extLst>
                </p:cNvPr>
                <p:cNvPicPr/>
                <p:nvPr/>
              </p:nvPicPr>
              <p:blipFill>
                <a:blip r:embed="rId579"/>
                <a:stretch>
                  <a:fillRect/>
                </a:stretch>
              </p:blipFill>
              <p:spPr>
                <a:xfrm>
                  <a:off x="3928762" y="1107752"/>
                  <a:ext cx="1753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9074" name="Freihand 39073">
                  <a:extLst>
                    <a:ext uri="{FF2B5EF4-FFF2-40B4-BE49-F238E27FC236}">
                      <a16:creationId xmlns:a16="http://schemas.microsoft.com/office/drawing/2014/main" id="{4F0C62B5-9873-4233-B3F4-A8B4021684B8}"/>
                    </a:ext>
                  </a:extLst>
                </p14:cNvPr>
                <p14:cNvContentPartPr/>
                <p14:nvPr/>
              </p14:nvContentPartPr>
              <p14:xfrm>
                <a:off x="4127122" y="1104152"/>
                <a:ext cx="136080" cy="105120"/>
              </p14:xfrm>
            </p:contentPart>
          </mc:Choice>
          <mc:Fallback xmlns="">
            <p:pic>
              <p:nvPicPr>
                <p:cNvPr id="39074" name="Freihand 39073">
                  <a:extLst>
                    <a:ext uri="{FF2B5EF4-FFF2-40B4-BE49-F238E27FC236}">
                      <a16:creationId xmlns:a16="http://schemas.microsoft.com/office/drawing/2014/main" id="{4F0C62B5-9873-4233-B3F4-A8B4021684B8}"/>
                    </a:ext>
                  </a:extLst>
                </p:cNvPr>
                <p:cNvPicPr/>
                <p:nvPr/>
              </p:nvPicPr>
              <p:blipFill>
                <a:blip r:embed="rId581"/>
                <a:stretch>
                  <a:fillRect/>
                </a:stretch>
              </p:blipFill>
              <p:spPr>
                <a:xfrm>
                  <a:off x="4122802" y="1099832"/>
                  <a:ext cx="144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3" name="Freihand 42">
                  <a:extLst>
                    <a:ext uri="{FF2B5EF4-FFF2-40B4-BE49-F238E27FC236}">
                      <a16:creationId xmlns:a16="http://schemas.microsoft.com/office/drawing/2014/main" id="{591E5107-D407-436A-B873-0D1D55DFF62C}"/>
                    </a:ext>
                  </a:extLst>
                </p14:cNvPr>
                <p14:cNvContentPartPr/>
                <p14:nvPr/>
              </p14:nvContentPartPr>
              <p14:xfrm>
                <a:off x="1846162" y="2469632"/>
                <a:ext cx="150120" cy="221400"/>
              </p14:xfrm>
            </p:contentPart>
          </mc:Choice>
          <mc:Fallback xmlns="">
            <p:pic>
              <p:nvPicPr>
                <p:cNvPr id="43" name="Freihand 42">
                  <a:extLst>
                    <a:ext uri="{FF2B5EF4-FFF2-40B4-BE49-F238E27FC236}">
                      <a16:creationId xmlns:a16="http://schemas.microsoft.com/office/drawing/2014/main" id="{591E5107-D407-436A-B873-0D1D55DFF62C}"/>
                    </a:ext>
                  </a:extLst>
                </p:cNvPr>
                <p:cNvPicPr/>
                <p:nvPr/>
              </p:nvPicPr>
              <p:blipFill>
                <a:blip r:embed="rId123"/>
                <a:stretch>
                  <a:fillRect/>
                </a:stretch>
              </p:blipFill>
              <p:spPr>
                <a:xfrm>
                  <a:off x="1841842" y="2465312"/>
                  <a:ext cx="1587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4" name="Freihand 43">
                  <a:extLst>
                    <a:ext uri="{FF2B5EF4-FFF2-40B4-BE49-F238E27FC236}">
                      <a16:creationId xmlns:a16="http://schemas.microsoft.com/office/drawing/2014/main" id="{24758FB3-D43B-493B-80E4-CD1E4CC18EBD}"/>
                    </a:ext>
                  </a:extLst>
                </p14:cNvPr>
                <p14:cNvContentPartPr/>
                <p14:nvPr/>
              </p14:nvContentPartPr>
              <p14:xfrm>
                <a:off x="2058922" y="2561792"/>
                <a:ext cx="73800" cy="141480"/>
              </p14:xfrm>
            </p:contentPart>
          </mc:Choice>
          <mc:Fallback xmlns="">
            <p:pic>
              <p:nvPicPr>
                <p:cNvPr id="44" name="Freihand 43">
                  <a:extLst>
                    <a:ext uri="{FF2B5EF4-FFF2-40B4-BE49-F238E27FC236}">
                      <a16:creationId xmlns:a16="http://schemas.microsoft.com/office/drawing/2014/main" id="{24758FB3-D43B-493B-80E4-CD1E4CC18EBD}"/>
                    </a:ext>
                  </a:extLst>
                </p:cNvPr>
                <p:cNvPicPr/>
                <p:nvPr/>
              </p:nvPicPr>
              <p:blipFill>
                <a:blip r:embed="rId125"/>
                <a:stretch>
                  <a:fillRect/>
                </a:stretch>
              </p:blipFill>
              <p:spPr>
                <a:xfrm>
                  <a:off x="2054602" y="2557472"/>
                  <a:ext cx="82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5" name="Freihand 44">
                  <a:extLst>
                    <a:ext uri="{FF2B5EF4-FFF2-40B4-BE49-F238E27FC236}">
                      <a16:creationId xmlns:a16="http://schemas.microsoft.com/office/drawing/2014/main" id="{110B663E-4CAD-46E9-A907-C6A7ADAFBEC6}"/>
                    </a:ext>
                  </a:extLst>
                </p14:cNvPr>
                <p14:cNvContentPartPr/>
                <p14:nvPr/>
              </p14:nvContentPartPr>
              <p14:xfrm>
                <a:off x="2059642" y="2601752"/>
                <a:ext cx="106560" cy="7200"/>
              </p14:xfrm>
            </p:contentPart>
          </mc:Choice>
          <mc:Fallback xmlns="">
            <p:pic>
              <p:nvPicPr>
                <p:cNvPr id="45" name="Freihand 44">
                  <a:extLst>
                    <a:ext uri="{FF2B5EF4-FFF2-40B4-BE49-F238E27FC236}">
                      <a16:creationId xmlns:a16="http://schemas.microsoft.com/office/drawing/2014/main" id="{110B663E-4CAD-46E9-A907-C6A7ADAFBEC6}"/>
                    </a:ext>
                  </a:extLst>
                </p:cNvPr>
                <p:cNvPicPr/>
                <p:nvPr/>
              </p:nvPicPr>
              <p:blipFill>
                <a:blip r:embed="rId127"/>
                <a:stretch>
                  <a:fillRect/>
                </a:stretch>
              </p:blipFill>
              <p:spPr>
                <a:xfrm>
                  <a:off x="2055322" y="2597432"/>
                  <a:ext cx="1152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6" name="Freihand 45">
                  <a:extLst>
                    <a:ext uri="{FF2B5EF4-FFF2-40B4-BE49-F238E27FC236}">
                      <a16:creationId xmlns:a16="http://schemas.microsoft.com/office/drawing/2014/main" id="{76FA4DC4-6854-4F60-8310-A915C23BBF93}"/>
                    </a:ext>
                  </a:extLst>
                </p14:cNvPr>
                <p14:cNvContentPartPr/>
                <p14:nvPr/>
              </p14:nvContentPartPr>
              <p14:xfrm>
                <a:off x="2211562" y="2474312"/>
                <a:ext cx="27360" cy="235800"/>
              </p14:xfrm>
            </p:contentPart>
          </mc:Choice>
          <mc:Fallback xmlns="">
            <p:pic>
              <p:nvPicPr>
                <p:cNvPr id="46" name="Freihand 45">
                  <a:extLst>
                    <a:ext uri="{FF2B5EF4-FFF2-40B4-BE49-F238E27FC236}">
                      <a16:creationId xmlns:a16="http://schemas.microsoft.com/office/drawing/2014/main" id="{76FA4DC4-6854-4F60-8310-A915C23BBF93}"/>
                    </a:ext>
                  </a:extLst>
                </p:cNvPr>
                <p:cNvPicPr/>
                <p:nvPr/>
              </p:nvPicPr>
              <p:blipFill>
                <a:blip r:embed="rId129"/>
                <a:stretch>
                  <a:fillRect/>
                </a:stretch>
              </p:blipFill>
              <p:spPr>
                <a:xfrm>
                  <a:off x="2207242" y="2469992"/>
                  <a:ext cx="360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7" name="Freihand 46">
                  <a:extLst>
                    <a:ext uri="{FF2B5EF4-FFF2-40B4-BE49-F238E27FC236}">
                      <a16:creationId xmlns:a16="http://schemas.microsoft.com/office/drawing/2014/main" id="{A72006EC-A0E1-4525-9220-0B4C33E95949}"/>
                    </a:ext>
                  </a:extLst>
                </p14:cNvPr>
                <p14:cNvContentPartPr/>
                <p14:nvPr/>
              </p14:nvContentPartPr>
              <p14:xfrm>
                <a:off x="2263402" y="2549552"/>
                <a:ext cx="157680" cy="122760"/>
              </p14:xfrm>
            </p:contentPart>
          </mc:Choice>
          <mc:Fallback xmlns="">
            <p:pic>
              <p:nvPicPr>
                <p:cNvPr id="47" name="Freihand 46">
                  <a:extLst>
                    <a:ext uri="{FF2B5EF4-FFF2-40B4-BE49-F238E27FC236}">
                      <a16:creationId xmlns:a16="http://schemas.microsoft.com/office/drawing/2014/main" id="{A72006EC-A0E1-4525-9220-0B4C33E95949}"/>
                    </a:ext>
                  </a:extLst>
                </p:cNvPr>
                <p:cNvPicPr/>
                <p:nvPr/>
              </p:nvPicPr>
              <p:blipFill>
                <a:blip r:embed="rId131"/>
                <a:stretch>
                  <a:fillRect/>
                </a:stretch>
              </p:blipFill>
              <p:spPr>
                <a:xfrm>
                  <a:off x="2259082" y="2545232"/>
                  <a:ext cx="166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9108" name="Freihand 39107">
                  <a:extLst>
                    <a:ext uri="{FF2B5EF4-FFF2-40B4-BE49-F238E27FC236}">
                      <a16:creationId xmlns:a16="http://schemas.microsoft.com/office/drawing/2014/main" id="{99DF59B3-7A1E-43D3-809E-F059C3B238BD}"/>
                    </a:ext>
                  </a:extLst>
                </p14:cNvPr>
                <p14:cNvContentPartPr/>
                <p14:nvPr/>
              </p14:nvContentPartPr>
              <p14:xfrm>
                <a:off x="1689202" y="2741072"/>
                <a:ext cx="921960" cy="53280"/>
              </p14:xfrm>
            </p:contentPart>
          </mc:Choice>
          <mc:Fallback xmlns="">
            <p:pic>
              <p:nvPicPr>
                <p:cNvPr id="39108" name="Freihand 39107">
                  <a:extLst>
                    <a:ext uri="{FF2B5EF4-FFF2-40B4-BE49-F238E27FC236}">
                      <a16:creationId xmlns:a16="http://schemas.microsoft.com/office/drawing/2014/main" id="{99DF59B3-7A1E-43D3-809E-F059C3B238BD}"/>
                    </a:ext>
                  </a:extLst>
                </p:cNvPr>
                <p:cNvPicPr/>
                <p:nvPr/>
              </p:nvPicPr>
              <p:blipFill>
                <a:blip r:embed="rId588"/>
                <a:stretch>
                  <a:fillRect/>
                </a:stretch>
              </p:blipFill>
              <p:spPr>
                <a:xfrm>
                  <a:off x="1684882" y="2736752"/>
                  <a:ext cx="930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9010" name="Freihand 39009">
                  <a:extLst>
                    <a:ext uri="{FF2B5EF4-FFF2-40B4-BE49-F238E27FC236}">
                      <a16:creationId xmlns:a16="http://schemas.microsoft.com/office/drawing/2014/main" id="{DDA14D09-389A-4C10-978D-587AC00D45AD}"/>
                    </a:ext>
                  </a:extLst>
                </p14:cNvPr>
                <p14:cNvContentPartPr/>
                <p14:nvPr/>
              </p14:nvContentPartPr>
              <p14:xfrm>
                <a:off x="598402" y="781952"/>
                <a:ext cx="111960" cy="116640"/>
              </p14:xfrm>
            </p:contentPart>
          </mc:Choice>
          <mc:Fallback xmlns="">
            <p:pic>
              <p:nvPicPr>
                <p:cNvPr id="39010" name="Freihand 39009">
                  <a:extLst>
                    <a:ext uri="{FF2B5EF4-FFF2-40B4-BE49-F238E27FC236}">
                      <a16:creationId xmlns:a16="http://schemas.microsoft.com/office/drawing/2014/main" id="{DDA14D09-389A-4C10-978D-587AC00D45AD}"/>
                    </a:ext>
                  </a:extLst>
                </p:cNvPr>
                <p:cNvPicPr/>
                <p:nvPr/>
              </p:nvPicPr>
              <p:blipFill>
                <a:blip r:embed="rId590"/>
                <a:stretch>
                  <a:fillRect/>
                </a:stretch>
              </p:blipFill>
              <p:spPr>
                <a:xfrm>
                  <a:off x="594082" y="777632"/>
                  <a:ext cx="120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9011" name="Freihand 39010">
                  <a:extLst>
                    <a:ext uri="{FF2B5EF4-FFF2-40B4-BE49-F238E27FC236}">
                      <a16:creationId xmlns:a16="http://schemas.microsoft.com/office/drawing/2014/main" id="{8253D377-B971-4E81-8619-3755BD832D5A}"/>
                    </a:ext>
                  </a:extLst>
                </p14:cNvPr>
                <p14:cNvContentPartPr/>
                <p14:nvPr/>
              </p14:nvContentPartPr>
              <p14:xfrm>
                <a:off x="683362" y="725792"/>
                <a:ext cx="50760" cy="253080"/>
              </p14:xfrm>
            </p:contentPart>
          </mc:Choice>
          <mc:Fallback xmlns="">
            <p:pic>
              <p:nvPicPr>
                <p:cNvPr id="39011" name="Freihand 39010">
                  <a:extLst>
                    <a:ext uri="{FF2B5EF4-FFF2-40B4-BE49-F238E27FC236}">
                      <a16:creationId xmlns:a16="http://schemas.microsoft.com/office/drawing/2014/main" id="{8253D377-B971-4E81-8619-3755BD832D5A}"/>
                    </a:ext>
                  </a:extLst>
                </p:cNvPr>
                <p:cNvPicPr/>
                <p:nvPr/>
              </p:nvPicPr>
              <p:blipFill>
                <a:blip r:embed="rId592"/>
                <a:stretch>
                  <a:fillRect/>
                </a:stretch>
              </p:blipFill>
              <p:spPr>
                <a:xfrm>
                  <a:off x="679042" y="721472"/>
                  <a:ext cx="594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9012" name="Freihand 39011">
                  <a:extLst>
                    <a:ext uri="{FF2B5EF4-FFF2-40B4-BE49-F238E27FC236}">
                      <a16:creationId xmlns:a16="http://schemas.microsoft.com/office/drawing/2014/main" id="{F7158765-C0B5-49AC-8023-CF1577724CA1}"/>
                    </a:ext>
                  </a:extLst>
                </p14:cNvPr>
                <p14:cNvContentPartPr/>
                <p14:nvPr/>
              </p14:nvContentPartPr>
              <p14:xfrm>
                <a:off x="754642" y="732272"/>
                <a:ext cx="73800" cy="168120"/>
              </p14:xfrm>
            </p:contentPart>
          </mc:Choice>
          <mc:Fallback xmlns="">
            <p:pic>
              <p:nvPicPr>
                <p:cNvPr id="39012" name="Freihand 39011">
                  <a:extLst>
                    <a:ext uri="{FF2B5EF4-FFF2-40B4-BE49-F238E27FC236}">
                      <a16:creationId xmlns:a16="http://schemas.microsoft.com/office/drawing/2014/main" id="{F7158765-C0B5-49AC-8023-CF1577724CA1}"/>
                    </a:ext>
                  </a:extLst>
                </p:cNvPr>
                <p:cNvPicPr/>
                <p:nvPr/>
              </p:nvPicPr>
              <p:blipFill>
                <a:blip r:embed="rId594"/>
                <a:stretch>
                  <a:fillRect/>
                </a:stretch>
              </p:blipFill>
              <p:spPr>
                <a:xfrm>
                  <a:off x="750322" y="727952"/>
                  <a:ext cx="82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9013" name="Freihand 39012">
                  <a:extLst>
                    <a:ext uri="{FF2B5EF4-FFF2-40B4-BE49-F238E27FC236}">
                      <a16:creationId xmlns:a16="http://schemas.microsoft.com/office/drawing/2014/main" id="{F64F83FC-FF32-43AF-8C46-D20DF97066E6}"/>
                    </a:ext>
                  </a:extLst>
                </p14:cNvPr>
                <p14:cNvContentPartPr/>
                <p14:nvPr/>
              </p14:nvContentPartPr>
              <p14:xfrm>
                <a:off x="752842" y="625352"/>
                <a:ext cx="139680" cy="239040"/>
              </p14:xfrm>
            </p:contentPart>
          </mc:Choice>
          <mc:Fallback xmlns="">
            <p:pic>
              <p:nvPicPr>
                <p:cNvPr id="39013" name="Freihand 39012">
                  <a:extLst>
                    <a:ext uri="{FF2B5EF4-FFF2-40B4-BE49-F238E27FC236}">
                      <a16:creationId xmlns:a16="http://schemas.microsoft.com/office/drawing/2014/main" id="{F64F83FC-FF32-43AF-8C46-D20DF97066E6}"/>
                    </a:ext>
                  </a:extLst>
                </p:cNvPr>
                <p:cNvPicPr/>
                <p:nvPr/>
              </p:nvPicPr>
              <p:blipFill>
                <a:blip r:embed="rId596"/>
                <a:stretch>
                  <a:fillRect/>
                </a:stretch>
              </p:blipFill>
              <p:spPr>
                <a:xfrm>
                  <a:off x="748522" y="621032"/>
                  <a:ext cx="1483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9014" name="Freihand 39013">
                  <a:extLst>
                    <a:ext uri="{FF2B5EF4-FFF2-40B4-BE49-F238E27FC236}">
                      <a16:creationId xmlns:a16="http://schemas.microsoft.com/office/drawing/2014/main" id="{33FA4AA3-12AB-42CF-A7A4-D3057AED3653}"/>
                    </a:ext>
                  </a:extLst>
                </p14:cNvPr>
                <p14:cNvContentPartPr/>
                <p14:nvPr/>
              </p14:nvContentPartPr>
              <p14:xfrm>
                <a:off x="883882" y="630032"/>
                <a:ext cx="97200" cy="141480"/>
              </p14:xfrm>
            </p:contentPart>
          </mc:Choice>
          <mc:Fallback xmlns="">
            <p:pic>
              <p:nvPicPr>
                <p:cNvPr id="39014" name="Freihand 39013">
                  <a:extLst>
                    <a:ext uri="{FF2B5EF4-FFF2-40B4-BE49-F238E27FC236}">
                      <a16:creationId xmlns:a16="http://schemas.microsoft.com/office/drawing/2014/main" id="{33FA4AA3-12AB-42CF-A7A4-D3057AED3653}"/>
                    </a:ext>
                  </a:extLst>
                </p:cNvPr>
                <p:cNvPicPr/>
                <p:nvPr/>
              </p:nvPicPr>
              <p:blipFill>
                <a:blip r:embed="rId598"/>
                <a:stretch>
                  <a:fillRect/>
                </a:stretch>
              </p:blipFill>
              <p:spPr>
                <a:xfrm>
                  <a:off x="879562" y="625712"/>
                  <a:ext cx="105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9015" name="Freihand 39014">
                  <a:extLst>
                    <a:ext uri="{FF2B5EF4-FFF2-40B4-BE49-F238E27FC236}">
                      <a16:creationId xmlns:a16="http://schemas.microsoft.com/office/drawing/2014/main" id="{C1118795-8530-4C46-9197-19F866D2E247}"/>
                    </a:ext>
                  </a:extLst>
                </p14:cNvPr>
                <p14:cNvContentPartPr/>
                <p14:nvPr/>
              </p14:nvContentPartPr>
              <p14:xfrm>
                <a:off x="970282" y="586472"/>
                <a:ext cx="111240" cy="131760"/>
              </p14:xfrm>
            </p:contentPart>
          </mc:Choice>
          <mc:Fallback xmlns="">
            <p:pic>
              <p:nvPicPr>
                <p:cNvPr id="39015" name="Freihand 39014">
                  <a:extLst>
                    <a:ext uri="{FF2B5EF4-FFF2-40B4-BE49-F238E27FC236}">
                      <a16:creationId xmlns:a16="http://schemas.microsoft.com/office/drawing/2014/main" id="{C1118795-8530-4C46-9197-19F866D2E247}"/>
                    </a:ext>
                  </a:extLst>
                </p:cNvPr>
                <p:cNvPicPr/>
                <p:nvPr/>
              </p:nvPicPr>
              <p:blipFill>
                <a:blip r:embed="rId600"/>
                <a:stretch>
                  <a:fillRect/>
                </a:stretch>
              </p:blipFill>
              <p:spPr>
                <a:xfrm>
                  <a:off x="965962" y="582152"/>
                  <a:ext cx="119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9110" name="Freihand 39109">
                  <a:extLst>
                    <a:ext uri="{FF2B5EF4-FFF2-40B4-BE49-F238E27FC236}">
                      <a16:creationId xmlns:a16="http://schemas.microsoft.com/office/drawing/2014/main" id="{71E178DA-78CB-470C-9C7D-B09C9905234E}"/>
                    </a:ext>
                  </a:extLst>
                </p14:cNvPr>
                <p14:cNvContentPartPr/>
                <p14:nvPr/>
              </p14:nvContentPartPr>
              <p14:xfrm>
                <a:off x="611002" y="701672"/>
                <a:ext cx="524520" cy="410760"/>
              </p14:xfrm>
            </p:contentPart>
          </mc:Choice>
          <mc:Fallback xmlns="">
            <p:pic>
              <p:nvPicPr>
                <p:cNvPr id="39110" name="Freihand 39109">
                  <a:extLst>
                    <a:ext uri="{FF2B5EF4-FFF2-40B4-BE49-F238E27FC236}">
                      <a16:creationId xmlns:a16="http://schemas.microsoft.com/office/drawing/2014/main" id="{71E178DA-78CB-470C-9C7D-B09C9905234E}"/>
                    </a:ext>
                  </a:extLst>
                </p:cNvPr>
                <p:cNvPicPr/>
                <p:nvPr/>
              </p:nvPicPr>
              <p:blipFill>
                <a:blip r:embed="rId602"/>
                <a:stretch>
                  <a:fillRect/>
                </a:stretch>
              </p:blipFill>
              <p:spPr>
                <a:xfrm>
                  <a:off x="606682" y="697352"/>
                  <a:ext cx="53316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9112" name="Freihand 39111">
                  <a:extLst>
                    <a:ext uri="{FF2B5EF4-FFF2-40B4-BE49-F238E27FC236}">
                      <a16:creationId xmlns:a16="http://schemas.microsoft.com/office/drawing/2014/main" id="{7989D281-0B90-4AA9-83EB-C6EA90DB71EA}"/>
                    </a:ext>
                  </a:extLst>
                </p14:cNvPr>
                <p14:cNvContentPartPr/>
                <p14:nvPr/>
              </p14:nvContentPartPr>
              <p14:xfrm>
                <a:off x="663562" y="1419872"/>
                <a:ext cx="375840" cy="458280"/>
              </p14:xfrm>
            </p:contentPart>
          </mc:Choice>
          <mc:Fallback xmlns="">
            <p:pic>
              <p:nvPicPr>
                <p:cNvPr id="39112" name="Freihand 39111">
                  <a:extLst>
                    <a:ext uri="{FF2B5EF4-FFF2-40B4-BE49-F238E27FC236}">
                      <a16:creationId xmlns:a16="http://schemas.microsoft.com/office/drawing/2014/main" id="{7989D281-0B90-4AA9-83EB-C6EA90DB71EA}"/>
                    </a:ext>
                  </a:extLst>
                </p:cNvPr>
                <p:cNvPicPr/>
                <p:nvPr/>
              </p:nvPicPr>
              <p:blipFill>
                <a:blip r:embed="rId604"/>
                <a:stretch>
                  <a:fillRect/>
                </a:stretch>
              </p:blipFill>
              <p:spPr>
                <a:xfrm>
                  <a:off x="659242" y="1415552"/>
                  <a:ext cx="38448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9114" name="Freihand 39113">
                  <a:extLst>
                    <a:ext uri="{FF2B5EF4-FFF2-40B4-BE49-F238E27FC236}">
                      <a16:creationId xmlns:a16="http://schemas.microsoft.com/office/drawing/2014/main" id="{4BD48343-DE01-4DF4-A367-2DE22E6A3B89}"/>
                    </a:ext>
                  </a:extLst>
                </p14:cNvPr>
                <p14:cNvContentPartPr/>
                <p14:nvPr/>
              </p14:nvContentPartPr>
              <p14:xfrm>
                <a:off x="1394722" y="1795712"/>
                <a:ext cx="303840" cy="235080"/>
              </p14:xfrm>
            </p:contentPart>
          </mc:Choice>
          <mc:Fallback xmlns="">
            <p:pic>
              <p:nvPicPr>
                <p:cNvPr id="39114" name="Freihand 39113">
                  <a:extLst>
                    <a:ext uri="{FF2B5EF4-FFF2-40B4-BE49-F238E27FC236}">
                      <a16:creationId xmlns:a16="http://schemas.microsoft.com/office/drawing/2014/main" id="{4BD48343-DE01-4DF4-A367-2DE22E6A3B89}"/>
                    </a:ext>
                  </a:extLst>
                </p:cNvPr>
                <p:cNvPicPr/>
                <p:nvPr/>
              </p:nvPicPr>
              <p:blipFill>
                <a:blip r:embed="rId606"/>
                <a:stretch>
                  <a:fillRect/>
                </a:stretch>
              </p:blipFill>
              <p:spPr>
                <a:xfrm>
                  <a:off x="1390402" y="1791392"/>
                  <a:ext cx="3124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8" name="Freihand 17">
                  <a:extLst>
                    <a:ext uri="{FF2B5EF4-FFF2-40B4-BE49-F238E27FC236}">
                      <a16:creationId xmlns:a16="http://schemas.microsoft.com/office/drawing/2014/main" id="{FA6AC4CB-2AF2-423C-8C60-89FC9097BD29}"/>
                    </a:ext>
                  </a:extLst>
                </p14:cNvPr>
                <p14:cNvContentPartPr/>
                <p14:nvPr/>
              </p14:nvContentPartPr>
              <p14:xfrm>
                <a:off x="1836442" y="3193952"/>
                <a:ext cx="150840" cy="131400"/>
              </p14:xfrm>
            </p:contentPart>
          </mc:Choice>
          <mc:Fallback xmlns="">
            <p:pic>
              <p:nvPicPr>
                <p:cNvPr id="18" name="Freihand 17">
                  <a:extLst>
                    <a:ext uri="{FF2B5EF4-FFF2-40B4-BE49-F238E27FC236}">
                      <a16:creationId xmlns:a16="http://schemas.microsoft.com/office/drawing/2014/main" id="{FA6AC4CB-2AF2-423C-8C60-89FC9097BD29}"/>
                    </a:ext>
                  </a:extLst>
                </p:cNvPr>
                <p:cNvPicPr/>
                <p:nvPr/>
              </p:nvPicPr>
              <p:blipFill>
                <a:blip r:embed="rId56"/>
                <a:stretch>
                  <a:fillRect/>
                </a:stretch>
              </p:blipFill>
              <p:spPr>
                <a:xfrm>
                  <a:off x="1832122" y="3189632"/>
                  <a:ext cx="159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9" name="Freihand 18">
                  <a:extLst>
                    <a:ext uri="{FF2B5EF4-FFF2-40B4-BE49-F238E27FC236}">
                      <a16:creationId xmlns:a16="http://schemas.microsoft.com/office/drawing/2014/main" id="{8F95CB0C-5026-4CC5-957B-11B08F13EBB4}"/>
                    </a:ext>
                  </a:extLst>
                </p14:cNvPr>
                <p14:cNvContentPartPr/>
                <p14:nvPr/>
              </p14:nvContentPartPr>
              <p14:xfrm>
                <a:off x="2023282" y="3285032"/>
                <a:ext cx="42840" cy="104040"/>
              </p14:xfrm>
            </p:contentPart>
          </mc:Choice>
          <mc:Fallback xmlns="">
            <p:pic>
              <p:nvPicPr>
                <p:cNvPr id="19" name="Freihand 18">
                  <a:extLst>
                    <a:ext uri="{FF2B5EF4-FFF2-40B4-BE49-F238E27FC236}">
                      <a16:creationId xmlns:a16="http://schemas.microsoft.com/office/drawing/2014/main" id="{8F95CB0C-5026-4CC5-957B-11B08F13EBB4}"/>
                    </a:ext>
                  </a:extLst>
                </p:cNvPr>
                <p:cNvPicPr/>
                <p:nvPr/>
              </p:nvPicPr>
              <p:blipFill>
                <a:blip r:embed="rId58"/>
                <a:stretch>
                  <a:fillRect/>
                </a:stretch>
              </p:blipFill>
              <p:spPr>
                <a:xfrm>
                  <a:off x="2018962" y="3280712"/>
                  <a:ext cx="51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20" name="Freihand 19">
                  <a:extLst>
                    <a:ext uri="{FF2B5EF4-FFF2-40B4-BE49-F238E27FC236}">
                      <a16:creationId xmlns:a16="http://schemas.microsoft.com/office/drawing/2014/main" id="{0794ED3D-37CE-4D68-B9CF-E04BA3BF51F5}"/>
                    </a:ext>
                  </a:extLst>
                </p14:cNvPr>
                <p14:cNvContentPartPr/>
                <p14:nvPr/>
              </p14:nvContentPartPr>
              <p14:xfrm>
                <a:off x="2022202" y="3260912"/>
                <a:ext cx="88920" cy="152640"/>
              </p14:xfrm>
            </p:contentPart>
          </mc:Choice>
          <mc:Fallback xmlns="">
            <p:pic>
              <p:nvPicPr>
                <p:cNvPr id="20" name="Freihand 19">
                  <a:extLst>
                    <a:ext uri="{FF2B5EF4-FFF2-40B4-BE49-F238E27FC236}">
                      <a16:creationId xmlns:a16="http://schemas.microsoft.com/office/drawing/2014/main" id="{0794ED3D-37CE-4D68-B9CF-E04BA3BF51F5}"/>
                    </a:ext>
                  </a:extLst>
                </p:cNvPr>
                <p:cNvPicPr/>
                <p:nvPr/>
              </p:nvPicPr>
              <p:blipFill>
                <a:blip r:embed="rId60"/>
                <a:stretch>
                  <a:fillRect/>
                </a:stretch>
              </p:blipFill>
              <p:spPr>
                <a:xfrm>
                  <a:off x="2017882" y="3256592"/>
                  <a:ext cx="97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9118" name="Freihand 39117">
                  <a:extLst>
                    <a:ext uri="{FF2B5EF4-FFF2-40B4-BE49-F238E27FC236}">
                      <a16:creationId xmlns:a16="http://schemas.microsoft.com/office/drawing/2014/main" id="{DB947FF9-8380-4B87-ADE4-D0FFCE0E6584}"/>
                    </a:ext>
                  </a:extLst>
                </p14:cNvPr>
                <p14:cNvContentPartPr/>
                <p14:nvPr/>
              </p14:nvContentPartPr>
              <p14:xfrm>
                <a:off x="630082" y="3390872"/>
                <a:ext cx="668160" cy="768960"/>
              </p14:xfrm>
            </p:contentPart>
          </mc:Choice>
          <mc:Fallback xmlns="">
            <p:pic>
              <p:nvPicPr>
                <p:cNvPr id="39118" name="Freihand 39117">
                  <a:extLst>
                    <a:ext uri="{FF2B5EF4-FFF2-40B4-BE49-F238E27FC236}">
                      <a16:creationId xmlns:a16="http://schemas.microsoft.com/office/drawing/2014/main" id="{DB947FF9-8380-4B87-ADE4-D0FFCE0E6584}"/>
                    </a:ext>
                  </a:extLst>
                </p:cNvPr>
                <p:cNvPicPr/>
                <p:nvPr/>
              </p:nvPicPr>
              <p:blipFill>
                <a:blip r:embed="rId611"/>
                <a:stretch>
                  <a:fillRect/>
                </a:stretch>
              </p:blipFill>
              <p:spPr>
                <a:xfrm>
                  <a:off x="625762" y="3386552"/>
                  <a:ext cx="676800" cy="7776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119" name="Freihand 39118">
                  <a:extLst>
                    <a:ext uri="{FF2B5EF4-FFF2-40B4-BE49-F238E27FC236}">
                      <a16:creationId xmlns:a16="http://schemas.microsoft.com/office/drawing/2014/main" id="{414525F8-EB01-4281-AF74-B83480BEDC34}"/>
                    </a:ext>
                  </a:extLst>
                </p14:cNvPr>
                <p14:cNvContentPartPr/>
                <p14:nvPr/>
              </p14:nvContentPartPr>
              <p14:xfrm>
                <a:off x="1165402" y="4002152"/>
                <a:ext cx="236880" cy="269640"/>
              </p14:xfrm>
            </p:contentPart>
          </mc:Choice>
          <mc:Fallback xmlns="">
            <p:pic>
              <p:nvPicPr>
                <p:cNvPr id="39119" name="Freihand 39118">
                  <a:extLst>
                    <a:ext uri="{FF2B5EF4-FFF2-40B4-BE49-F238E27FC236}">
                      <a16:creationId xmlns:a16="http://schemas.microsoft.com/office/drawing/2014/main" id="{414525F8-EB01-4281-AF74-B83480BEDC34}"/>
                    </a:ext>
                  </a:extLst>
                </p:cNvPr>
                <p:cNvPicPr/>
                <p:nvPr/>
              </p:nvPicPr>
              <p:blipFill>
                <a:blip r:embed="rId613"/>
                <a:stretch>
                  <a:fillRect/>
                </a:stretch>
              </p:blipFill>
              <p:spPr>
                <a:xfrm>
                  <a:off x="1161082" y="3997832"/>
                  <a:ext cx="2455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121" name="Freihand 39120">
                  <a:extLst>
                    <a:ext uri="{FF2B5EF4-FFF2-40B4-BE49-F238E27FC236}">
                      <a16:creationId xmlns:a16="http://schemas.microsoft.com/office/drawing/2014/main" id="{73A0F337-D839-4911-9C03-2EB704893C2E}"/>
                    </a:ext>
                  </a:extLst>
                </p14:cNvPr>
                <p14:cNvContentPartPr/>
                <p14:nvPr/>
              </p14:nvContentPartPr>
              <p14:xfrm>
                <a:off x="684442" y="3824672"/>
                <a:ext cx="128880" cy="205200"/>
              </p14:xfrm>
            </p:contentPart>
          </mc:Choice>
          <mc:Fallback xmlns="">
            <p:pic>
              <p:nvPicPr>
                <p:cNvPr id="39121" name="Freihand 39120">
                  <a:extLst>
                    <a:ext uri="{FF2B5EF4-FFF2-40B4-BE49-F238E27FC236}">
                      <a16:creationId xmlns:a16="http://schemas.microsoft.com/office/drawing/2014/main" id="{73A0F337-D839-4911-9C03-2EB704893C2E}"/>
                    </a:ext>
                  </a:extLst>
                </p:cNvPr>
                <p:cNvPicPr/>
                <p:nvPr/>
              </p:nvPicPr>
              <p:blipFill>
                <a:blip r:embed="rId615"/>
                <a:stretch>
                  <a:fillRect/>
                </a:stretch>
              </p:blipFill>
              <p:spPr>
                <a:xfrm>
                  <a:off x="680122" y="3820352"/>
                  <a:ext cx="1375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122" name="Freihand 39121">
                  <a:extLst>
                    <a:ext uri="{FF2B5EF4-FFF2-40B4-BE49-F238E27FC236}">
                      <a16:creationId xmlns:a16="http://schemas.microsoft.com/office/drawing/2014/main" id="{7400B7C3-3E9A-4EF7-8EAB-13657A7E6719}"/>
                    </a:ext>
                  </a:extLst>
                </p14:cNvPr>
                <p14:cNvContentPartPr/>
                <p14:nvPr/>
              </p14:nvContentPartPr>
              <p14:xfrm>
                <a:off x="822322" y="3931952"/>
                <a:ext cx="28800" cy="130680"/>
              </p14:xfrm>
            </p:contentPart>
          </mc:Choice>
          <mc:Fallback xmlns="">
            <p:pic>
              <p:nvPicPr>
                <p:cNvPr id="39122" name="Freihand 39121">
                  <a:extLst>
                    <a:ext uri="{FF2B5EF4-FFF2-40B4-BE49-F238E27FC236}">
                      <a16:creationId xmlns:a16="http://schemas.microsoft.com/office/drawing/2014/main" id="{7400B7C3-3E9A-4EF7-8EAB-13657A7E6719}"/>
                    </a:ext>
                  </a:extLst>
                </p:cNvPr>
                <p:cNvPicPr/>
                <p:nvPr/>
              </p:nvPicPr>
              <p:blipFill>
                <a:blip r:embed="rId617"/>
                <a:stretch>
                  <a:fillRect/>
                </a:stretch>
              </p:blipFill>
              <p:spPr>
                <a:xfrm>
                  <a:off x="818002" y="3927632"/>
                  <a:ext cx="37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123" name="Freihand 39122">
                  <a:extLst>
                    <a:ext uri="{FF2B5EF4-FFF2-40B4-BE49-F238E27FC236}">
                      <a16:creationId xmlns:a16="http://schemas.microsoft.com/office/drawing/2014/main" id="{2F40DC4A-BFF9-441A-9ADC-CCCF468F4847}"/>
                    </a:ext>
                  </a:extLst>
                </p14:cNvPr>
                <p14:cNvContentPartPr/>
                <p14:nvPr/>
              </p14:nvContentPartPr>
              <p14:xfrm>
                <a:off x="837082" y="3904952"/>
                <a:ext cx="87120" cy="161280"/>
              </p14:xfrm>
            </p:contentPart>
          </mc:Choice>
          <mc:Fallback xmlns="">
            <p:pic>
              <p:nvPicPr>
                <p:cNvPr id="39123" name="Freihand 39122">
                  <a:extLst>
                    <a:ext uri="{FF2B5EF4-FFF2-40B4-BE49-F238E27FC236}">
                      <a16:creationId xmlns:a16="http://schemas.microsoft.com/office/drawing/2014/main" id="{2F40DC4A-BFF9-441A-9ADC-CCCF468F4847}"/>
                    </a:ext>
                  </a:extLst>
                </p:cNvPr>
                <p:cNvPicPr/>
                <p:nvPr/>
              </p:nvPicPr>
              <p:blipFill>
                <a:blip r:embed="rId619"/>
                <a:stretch>
                  <a:fillRect/>
                </a:stretch>
              </p:blipFill>
              <p:spPr>
                <a:xfrm>
                  <a:off x="832762" y="3900632"/>
                  <a:ext cx="957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125" name="Freihand 39124">
                  <a:extLst>
                    <a:ext uri="{FF2B5EF4-FFF2-40B4-BE49-F238E27FC236}">
                      <a16:creationId xmlns:a16="http://schemas.microsoft.com/office/drawing/2014/main" id="{734598BB-7D9F-4115-873D-0CAA53E7ACEC}"/>
                    </a:ext>
                  </a:extLst>
                </p14:cNvPr>
                <p14:cNvContentPartPr/>
                <p14:nvPr/>
              </p14:nvContentPartPr>
              <p14:xfrm>
                <a:off x="1734202" y="3059312"/>
                <a:ext cx="572400" cy="467640"/>
              </p14:xfrm>
            </p:contentPart>
          </mc:Choice>
          <mc:Fallback xmlns="">
            <p:pic>
              <p:nvPicPr>
                <p:cNvPr id="39125" name="Freihand 39124">
                  <a:extLst>
                    <a:ext uri="{FF2B5EF4-FFF2-40B4-BE49-F238E27FC236}">
                      <a16:creationId xmlns:a16="http://schemas.microsoft.com/office/drawing/2014/main" id="{734598BB-7D9F-4115-873D-0CAA53E7ACEC}"/>
                    </a:ext>
                  </a:extLst>
                </p:cNvPr>
                <p:cNvPicPr/>
                <p:nvPr/>
              </p:nvPicPr>
              <p:blipFill>
                <a:blip r:embed="rId621"/>
                <a:stretch>
                  <a:fillRect/>
                </a:stretch>
              </p:blipFill>
              <p:spPr>
                <a:xfrm>
                  <a:off x="1729882" y="3054992"/>
                  <a:ext cx="58104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126" name="Freihand 39125">
                  <a:extLst>
                    <a:ext uri="{FF2B5EF4-FFF2-40B4-BE49-F238E27FC236}">
                      <a16:creationId xmlns:a16="http://schemas.microsoft.com/office/drawing/2014/main" id="{34713856-8509-495B-9FC8-DAE0E21B5812}"/>
                    </a:ext>
                  </a:extLst>
                </p14:cNvPr>
                <p14:cNvContentPartPr/>
                <p14:nvPr/>
              </p14:nvContentPartPr>
              <p14:xfrm>
                <a:off x="554842" y="3686792"/>
                <a:ext cx="466200" cy="505800"/>
              </p14:xfrm>
            </p:contentPart>
          </mc:Choice>
          <mc:Fallback xmlns="">
            <p:pic>
              <p:nvPicPr>
                <p:cNvPr id="39126" name="Freihand 39125">
                  <a:extLst>
                    <a:ext uri="{FF2B5EF4-FFF2-40B4-BE49-F238E27FC236}">
                      <a16:creationId xmlns:a16="http://schemas.microsoft.com/office/drawing/2014/main" id="{34713856-8509-495B-9FC8-DAE0E21B5812}"/>
                    </a:ext>
                  </a:extLst>
                </p:cNvPr>
                <p:cNvPicPr/>
                <p:nvPr/>
              </p:nvPicPr>
              <p:blipFill>
                <a:blip r:embed="rId623"/>
                <a:stretch>
                  <a:fillRect/>
                </a:stretch>
              </p:blipFill>
              <p:spPr>
                <a:xfrm>
                  <a:off x="550522" y="3682472"/>
                  <a:ext cx="474840" cy="514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4">
            <p14:nvContentPartPr>
              <p14:cNvPr id="39140" name="Freihand 39139">
                <a:extLst>
                  <a:ext uri="{FF2B5EF4-FFF2-40B4-BE49-F238E27FC236}">
                    <a16:creationId xmlns:a16="http://schemas.microsoft.com/office/drawing/2014/main" id="{32199231-FDFA-459E-A73A-639715D108B4}"/>
                  </a:ext>
                </a:extLst>
              </p14:cNvPr>
              <p14:cNvContentPartPr/>
              <p14:nvPr/>
            </p14:nvContentPartPr>
            <p14:xfrm>
              <a:off x="1467039" y="2270763"/>
              <a:ext cx="314640" cy="218880"/>
            </p14:xfrm>
          </p:contentPart>
        </mc:Choice>
        <mc:Fallback>
          <p:pic>
            <p:nvPicPr>
              <p:cNvPr id="39140" name="Freihand 39139">
                <a:extLst>
                  <a:ext uri="{FF2B5EF4-FFF2-40B4-BE49-F238E27FC236}">
                    <a16:creationId xmlns:a16="http://schemas.microsoft.com/office/drawing/2014/main" id="{32199231-FDFA-459E-A73A-639715D108B4}"/>
                  </a:ext>
                </a:extLst>
              </p:cNvPr>
              <p:cNvPicPr/>
              <p:nvPr/>
            </p:nvPicPr>
            <p:blipFill>
              <a:blip r:embed="rId625"/>
              <a:stretch>
                <a:fillRect/>
              </a:stretch>
            </p:blipFill>
            <p:spPr>
              <a:xfrm>
                <a:off x="1462719" y="2266443"/>
                <a:ext cx="323280" cy="227520"/>
              </a:xfrm>
              <a:prstGeom prst="rect">
                <a:avLst/>
              </a:prstGeom>
            </p:spPr>
          </p:pic>
        </mc:Fallback>
      </mc:AlternateContent>
      <p:grpSp>
        <p:nvGrpSpPr>
          <p:cNvPr id="39183" name="Gruppieren 39182">
            <a:extLst>
              <a:ext uri="{FF2B5EF4-FFF2-40B4-BE49-F238E27FC236}">
                <a16:creationId xmlns:a16="http://schemas.microsoft.com/office/drawing/2014/main" id="{CB063A45-F578-4F29-9CE6-E52E460E07D4}"/>
              </a:ext>
            </a:extLst>
          </p:cNvPr>
          <p:cNvGrpSpPr/>
          <p:nvPr/>
        </p:nvGrpSpPr>
        <p:grpSpPr>
          <a:xfrm>
            <a:off x="11517879" y="288243"/>
            <a:ext cx="523440" cy="2717640"/>
            <a:chOff x="11517879" y="288243"/>
            <a:chExt cx="523440" cy="2717640"/>
          </a:xfrm>
        </p:grpSpPr>
        <mc:AlternateContent xmlns:mc="http://schemas.openxmlformats.org/markup-compatibility/2006">
          <mc:Choice xmlns:p14="http://schemas.microsoft.com/office/powerpoint/2010/main" Requires="p14">
            <p:contentPart p14:bwMode="auto" r:id="rId626">
              <p14:nvContentPartPr>
                <p14:cNvPr id="39180" name="Freihand 39179">
                  <a:extLst>
                    <a:ext uri="{FF2B5EF4-FFF2-40B4-BE49-F238E27FC236}">
                      <a16:creationId xmlns:a16="http://schemas.microsoft.com/office/drawing/2014/main" id="{C46082B0-BDFD-4BE7-8F27-1FC979A382B1}"/>
                    </a:ext>
                  </a:extLst>
                </p14:cNvPr>
                <p14:cNvContentPartPr/>
                <p14:nvPr/>
              </p14:nvContentPartPr>
              <p14:xfrm>
                <a:off x="11517879" y="288243"/>
                <a:ext cx="299880" cy="2717640"/>
              </p14:xfrm>
            </p:contentPart>
          </mc:Choice>
          <mc:Fallback>
            <p:pic>
              <p:nvPicPr>
                <p:cNvPr id="39180" name="Freihand 39179">
                  <a:extLst>
                    <a:ext uri="{FF2B5EF4-FFF2-40B4-BE49-F238E27FC236}">
                      <a16:creationId xmlns:a16="http://schemas.microsoft.com/office/drawing/2014/main" id="{C46082B0-BDFD-4BE7-8F27-1FC979A382B1}"/>
                    </a:ext>
                  </a:extLst>
                </p:cNvPr>
                <p:cNvPicPr/>
                <p:nvPr/>
              </p:nvPicPr>
              <p:blipFill>
                <a:blip r:embed="rId627"/>
                <a:stretch>
                  <a:fillRect/>
                </a:stretch>
              </p:blipFill>
              <p:spPr>
                <a:xfrm>
                  <a:off x="11513559" y="283923"/>
                  <a:ext cx="308520" cy="27262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9181" name="Freihand 39180">
                  <a:extLst>
                    <a:ext uri="{FF2B5EF4-FFF2-40B4-BE49-F238E27FC236}">
                      <a16:creationId xmlns:a16="http://schemas.microsoft.com/office/drawing/2014/main" id="{D0E5968C-0233-4414-A140-F33A87765DA3}"/>
                    </a:ext>
                  </a:extLst>
                </p14:cNvPr>
                <p14:cNvContentPartPr/>
                <p14:nvPr/>
              </p14:nvContentPartPr>
              <p14:xfrm>
                <a:off x="11752959" y="1743363"/>
                <a:ext cx="184680" cy="158760"/>
              </p14:xfrm>
            </p:contentPart>
          </mc:Choice>
          <mc:Fallback>
            <p:pic>
              <p:nvPicPr>
                <p:cNvPr id="39181" name="Freihand 39180">
                  <a:extLst>
                    <a:ext uri="{FF2B5EF4-FFF2-40B4-BE49-F238E27FC236}">
                      <a16:creationId xmlns:a16="http://schemas.microsoft.com/office/drawing/2014/main" id="{D0E5968C-0233-4414-A140-F33A87765DA3}"/>
                    </a:ext>
                  </a:extLst>
                </p:cNvPr>
                <p:cNvPicPr/>
                <p:nvPr/>
              </p:nvPicPr>
              <p:blipFill>
                <a:blip r:embed="rId629"/>
                <a:stretch>
                  <a:fillRect/>
                </a:stretch>
              </p:blipFill>
              <p:spPr>
                <a:xfrm>
                  <a:off x="11748639" y="1739043"/>
                  <a:ext cx="1933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9182" name="Freihand 39181">
                  <a:extLst>
                    <a:ext uri="{FF2B5EF4-FFF2-40B4-BE49-F238E27FC236}">
                      <a16:creationId xmlns:a16="http://schemas.microsoft.com/office/drawing/2014/main" id="{507377E7-2A7C-40D6-8EFC-2FF519466FA0}"/>
                    </a:ext>
                  </a:extLst>
                </p14:cNvPr>
                <p14:cNvContentPartPr/>
                <p14:nvPr/>
              </p14:nvContentPartPr>
              <p14:xfrm>
                <a:off x="11954199" y="1704843"/>
                <a:ext cx="87120" cy="157680"/>
              </p14:xfrm>
            </p:contentPart>
          </mc:Choice>
          <mc:Fallback>
            <p:pic>
              <p:nvPicPr>
                <p:cNvPr id="39182" name="Freihand 39181">
                  <a:extLst>
                    <a:ext uri="{FF2B5EF4-FFF2-40B4-BE49-F238E27FC236}">
                      <a16:creationId xmlns:a16="http://schemas.microsoft.com/office/drawing/2014/main" id="{507377E7-2A7C-40D6-8EFC-2FF519466FA0}"/>
                    </a:ext>
                  </a:extLst>
                </p:cNvPr>
                <p:cNvPicPr/>
                <p:nvPr/>
              </p:nvPicPr>
              <p:blipFill>
                <a:blip r:embed="rId631"/>
                <a:stretch>
                  <a:fillRect/>
                </a:stretch>
              </p:blipFill>
              <p:spPr>
                <a:xfrm>
                  <a:off x="11949879" y="1700523"/>
                  <a:ext cx="95760" cy="166320"/>
                </a:xfrm>
                <a:prstGeom prst="rect">
                  <a:avLst/>
                </a:prstGeom>
              </p:spPr>
            </p:pic>
          </mc:Fallback>
        </mc:AlternateContent>
      </p:grpSp>
      <p:grpSp>
        <p:nvGrpSpPr>
          <p:cNvPr id="39313" name="Gruppieren 39312">
            <a:extLst>
              <a:ext uri="{FF2B5EF4-FFF2-40B4-BE49-F238E27FC236}">
                <a16:creationId xmlns:a16="http://schemas.microsoft.com/office/drawing/2014/main" id="{3A117957-E9CB-403D-8E9D-8339BA77238B}"/>
              </a:ext>
            </a:extLst>
          </p:cNvPr>
          <p:cNvGrpSpPr/>
          <p:nvPr/>
        </p:nvGrpSpPr>
        <p:grpSpPr>
          <a:xfrm>
            <a:off x="8457519" y="2574963"/>
            <a:ext cx="3668040" cy="1580040"/>
            <a:chOff x="8457519" y="2574963"/>
            <a:chExt cx="3668040" cy="1580040"/>
          </a:xfrm>
        </p:grpSpPr>
        <mc:AlternateContent xmlns:mc="http://schemas.openxmlformats.org/markup-compatibility/2006">
          <mc:Choice xmlns:p14="http://schemas.microsoft.com/office/powerpoint/2010/main" Requires="p14">
            <p:contentPart p14:bwMode="auto" r:id="rId632">
              <p14:nvContentPartPr>
                <p14:cNvPr id="39055" name="Freihand 39054">
                  <a:extLst>
                    <a:ext uri="{FF2B5EF4-FFF2-40B4-BE49-F238E27FC236}">
                      <a16:creationId xmlns:a16="http://schemas.microsoft.com/office/drawing/2014/main" id="{5979EA67-429B-4AB6-8094-5038411C8B4C}"/>
                    </a:ext>
                  </a:extLst>
                </p14:cNvPr>
                <p14:cNvContentPartPr/>
                <p14:nvPr/>
              </p14:nvContentPartPr>
              <p14:xfrm>
                <a:off x="8457519" y="2711043"/>
                <a:ext cx="204480" cy="194400"/>
              </p14:xfrm>
            </p:contentPart>
          </mc:Choice>
          <mc:Fallback>
            <p:pic>
              <p:nvPicPr>
                <p:cNvPr id="39055" name="Freihand 39054">
                  <a:extLst>
                    <a:ext uri="{FF2B5EF4-FFF2-40B4-BE49-F238E27FC236}">
                      <a16:creationId xmlns:a16="http://schemas.microsoft.com/office/drawing/2014/main" id="{5979EA67-429B-4AB6-8094-5038411C8B4C}"/>
                    </a:ext>
                  </a:extLst>
                </p:cNvPr>
                <p:cNvPicPr/>
                <p:nvPr/>
              </p:nvPicPr>
              <p:blipFill>
                <a:blip r:embed="rId633"/>
                <a:stretch>
                  <a:fillRect/>
                </a:stretch>
              </p:blipFill>
              <p:spPr>
                <a:xfrm>
                  <a:off x="8453199" y="2706723"/>
                  <a:ext cx="2131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9068" name="Freihand 39067">
                  <a:extLst>
                    <a:ext uri="{FF2B5EF4-FFF2-40B4-BE49-F238E27FC236}">
                      <a16:creationId xmlns:a16="http://schemas.microsoft.com/office/drawing/2014/main" id="{FAA60F56-8D83-4A40-96F3-1CB8F93F1182}"/>
                    </a:ext>
                  </a:extLst>
                </p14:cNvPr>
                <p14:cNvContentPartPr/>
                <p14:nvPr/>
              </p14:nvContentPartPr>
              <p14:xfrm>
                <a:off x="8578119" y="2827323"/>
                <a:ext cx="36360" cy="142560"/>
              </p14:xfrm>
            </p:contentPart>
          </mc:Choice>
          <mc:Fallback>
            <p:pic>
              <p:nvPicPr>
                <p:cNvPr id="39068" name="Freihand 39067">
                  <a:extLst>
                    <a:ext uri="{FF2B5EF4-FFF2-40B4-BE49-F238E27FC236}">
                      <a16:creationId xmlns:a16="http://schemas.microsoft.com/office/drawing/2014/main" id="{FAA60F56-8D83-4A40-96F3-1CB8F93F1182}"/>
                    </a:ext>
                  </a:extLst>
                </p:cNvPr>
                <p:cNvPicPr/>
                <p:nvPr/>
              </p:nvPicPr>
              <p:blipFill>
                <a:blip r:embed="rId635"/>
                <a:stretch>
                  <a:fillRect/>
                </a:stretch>
              </p:blipFill>
              <p:spPr>
                <a:xfrm>
                  <a:off x="8573799" y="2823003"/>
                  <a:ext cx="45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9069" name="Freihand 39068">
                  <a:extLst>
                    <a:ext uri="{FF2B5EF4-FFF2-40B4-BE49-F238E27FC236}">
                      <a16:creationId xmlns:a16="http://schemas.microsoft.com/office/drawing/2014/main" id="{0B8E799E-9499-4BD3-85D4-5DDAF8BA3CDC}"/>
                    </a:ext>
                  </a:extLst>
                </p14:cNvPr>
                <p14:cNvContentPartPr/>
                <p14:nvPr/>
              </p14:nvContentPartPr>
              <p14:xfrm>
                <a:off x="8578119" y="2835603"/>
                <a:ext cx="79920" cy="151200"/>
              </p14:xfrm>
            </p:contentPart>
          </mc:Choice>
          <mc:Fallback>
            <p:pic>
              <p:nvPicPr>
                <p:cNvPr id="39069" name="Freihand 39068">
                  <a:extLst>
                    <a:ext uri="{FF2B5EF4-FFF2-40B4-BE49-F238E27FC236}">
                      <a16:creationId xmlns:a16="http://schemas.microsoft.com/office/drawing/2014/main" id="{0B8E799E-9499-4BD3-85D4-5DDAF8BA3CDC}"/>
                    </a:ext>
                  </a:extLst>
                </p:cNvPr>
                <p:cNvPicPr/>
                <p:nvPr/>
              </p:nvPicPr>
              <p:blipFill>
                <a:blip r:embed="rId637"/>
                <a:stretch>
                  <a:fillRect/>
                </a:stretch>
              </p:blipFill>
              <p:spPr>
                <a:xfrm>
                  <a:off x="8573799" y="2831283"/>
                  <a:ext cx="88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9075" name="Freihand 39074">
                  <a:extLst>
                    <a:ext uri="{FF2B5EF4-FFF2-40B4-BE49-F238E27FC236}">
                      <a16:creationId xmlns:a16="http://schemas.microsoft.com/office/drawing/2014/main" id="{D4609541-CC8A-4768-93A6-5365C4438BAB}"/>
                    </a:ext>
                  </a:extLst>
                </p14:cNvPr>
                <p14:cNvContentPartPr/>
                <p14:nvPr/>
              </p14:nvContentPartPr>
              <p14:xfrm>
                <a:off x="8637159" y="2772963"/>
                <a:ext cx="47880" cy="248760"/>
              </p14:xfrm>
            </p:contentPart>
          </mc:Choice>
          <mc:Fallback>
            <p:pic>
              <p:nvPicPr>
                <p:cNvPr id="39075" name="Freihand 39074">
                  <a:extLst>
                    <a:ext uri="{FF2B5EF4-FFF2-40B4-BE49-F238E27FC236}">
                      <a16:creationId xmlns:a16="http://schemas.microsoft.com/office/drawing/2014/main" id="{D4609541-CC8A-4768-93A6-5365C4438BAB}"/>
                    </a:ext>
                  </a:extLst>
                </p:cNvPr>
                <p:cNvPicPr/>
                <p:nvPr/>
              </p:nvPicPr>
              <p:blipFill>
                <a:blip r:embed="rId639"/>
                <a:stretch>
                  <a:fillRect/>
                </a:stretch>
              </p:blipFill>
              <p:spPr>
                <a:xfrm>
                  <a:off x="8632839" y="2768643"/>
                  <a:ext cx="565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9107" name="Freihand 39106">
                  <a:extLst>
                    <a:ext uri="{FF2B5EF4-FFF2-40B4-BE49-F238E27FC236}">
                      <a16:creationId xmlns:a16="http://schemas.microsoft.com/office/drawing/2014/main" id="{567D6275-97DC-4EDC-B78A-127AB3A924B0}"/>
                    </a:ext>
                  </a:extLst>
                </p14:cNvPr>
                <p14:cNvContentPartPr/>
                <p14:nvPr/>
              </p14:nvContentPartPr>
              <p14:xfrm>
                <a:off x="8668119" y="2856123"/>
                <a:ext cx="60480" cy="103320"/>
              </p14:xfrm>
            </p:contentPart>
          </mc:Choice>
          <mc:Fallback>
            <p:pic>
              <p:nvPicPr>
                <p:cNvPr id="39107" name="Freihand 39106">
                  <a:extLst>
                    <a:ext uri="{FF2B5EF4-FFF2-40B4-BE49-F238E27FC236}">
                      <a16:creationId xmlns:a16="http://schemas.microsoft.com/office/drawing/2014/main" id="{567D6275-97DC-4EDC-B78A-127AB3A924B0}"/>
                    </a:ext>
                  </a:extLst>
                </p:cNvPr>
                <p:cNvPicPr/>
                <p:nvPr/>
              </p:nvPicPr>
              <p:blipFill>
                <a:blip r:embed="rId641"/>
                <a:stretch>
                  <a:fillRect/>
                </a:stretch>
              </p:blipFill>
              <p:spPr>
                <a:xfrm>
                  <a:off x="8663799" y="2851803"/>
                  <a:ext cx="69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9109" name="Freihand 39108">
                  <a:extLst>
                    <a:ext uri="{FF2B5EF4-FFF2-40B4-BE49-F238E27FC236}">
                      <a16:creationId xmlns:a16="http://schemas.microsoft.com/office/drawing/2014/main" id="{D6DF69EE-1445-4B32-B0AB-BFE347605F5F}"/>
                    </a:ext>
                  </a:extLst>
                </p14:cNvPr>
                <p14:cNvContentPartPr/>
                <p14:nvPr/>
              </p14:nvContentPartPr>
              <p14:xfrm>
                <a:off x="8741199" y="2776563"/>
                <a:ext cx="15840" cy="218160"/>
              </p14:xfrm>
            </p:contentPart>
          </mc:Choice>
          <mc:Fallback>
            <p:pic>
              <p:nvPicPr>
                <p:cNvPr id="39109" name="Freihand 39108">
                  <a:extLst>
                    <a:ext uri="{FF2B5EF4-FFF2-40B4-BE49-F238E27FC236}">
                      <a16:creationId xmlns:a16="http://schemas.microsoft.com/office/drawing/2014/main" id="{D6DF69EE-1445-4B32-B0AB-BFE347605F5F}"/>
                    </a:ext>
                  </a:extLst>
                </p:cNvPr>
                <p:cNvPicPr/>
                <p:nvPr/>
              </p:nvPicPr>
              <p:blipFill>
                <a:blip r:embed="rId643"/>
                <a:stretch>
                  <a:fillRect/>
                </a:stretch>
              </p:blipFill>
              <p:spPr>
                <a:xfrm>
                  <a:off x="8736879" y="2772243"/>
                  <a:ext cx="244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9111" name="Freihand 39110">
                  <a:extLst>
                    <a:ext uri="{FF2B5EF4-FFF2-40B4-BE49-F238E27FC236}">
                      <a16:creationId xmlns:a16="http://schemas.microsoft.com/office/drawing/2014/main" id="{CD7D27FD-231D-4080-A16C-487549F008CC}"/>
                    </a:ext>
                  </a:extLst>
                </p14:cNvPr>
                <p14:cNvContentPartPr/>
                <p14:nvPr/>
              </p14:nvContentPartPr>
              <p14:xfrm>
                <a:off x="8763159" y="2810403"/>
                <a:ext cx="82440" cy="127800"/>
              </p14:xfrm>
            </p:contentPart>
          </mc:Choice>
          <mc:Fallback>
            <p:pic>
              <p:nvPicPr>
                <p:cNvPr id="39111" name="Freihand 39110">
                  <a:extLst>
                    <a:ext uri="{FF2B5EF4-FFF2-40B4-BE49-F238E27FC236}">
                      <a16:creationId xmlns:a16="http://schemas.microsoft.com/office/drawing/2014/main" id="{CD7D27FD-231D-4080-A16C-487549F008CC}"/>
                    </a:ext>
                  </a:extLst>
                </p:cNvPr>
                <p:cNvPicPr/>
                <p:nvPr/>
              </p:nvPicPr>
              <p:blipFill>
                <a:blip r:embed="rId645"/>
                <a:stretch>
                  <a:fillRect/>
                </a:stretch>
              </p:blipFill>
              <p:spPr>
                <a:xfrm>
                  <a:off x="8758839" y="2806083"/>
                  <a:ext cx="91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9113" name="Freihand 39112">
                  <a:extLst>
                    <a:ext uri="{FF2B5EF4-FFF2-40B4-BE49-F238E27FC236}">
                      <a16:creationId xmlns:a16="http://schemas.microsoft.com/office/drawing/2014/main" id="{ECD68CD5-521B-4861-BDA5-F5220003AB5B}"/>
                    </a:ext>
                  </a:extLst>
                </p14:cNvPr>
                <p14:cNvContentPartPr/>
                <p14:nvPr/>
              </p14:nvContentPartPr>
              <p14:xfrm>
                <a:off x="8823999" y="2801043"/>
                <a:ext cx="94680" cy="136800"/>
              </p14:xfrm>
            </p:contentPart>
          </mc:Choice>
          <mc:Fallback>
            <p:pic>
              <p:nvPicPr>
                <p:cNvPr id="39113" name="Freihand 39112">
                  <a:extLst>
                    <a:ext uri="{FF2B5EF4-FFF2-40B4-BE49-F238E27FC236}">
                      <a16:creationId xmlns:a16="http://schemas.microsoft.com/office/drawing/2014/main" id="{ECD68CD5-521B-4861-BDA5-F5220003AB5B}"/>
                    </a:ext>
                  </a:extLst>
                </p:cNvPr>
                <p:cNvPicPr/>
                <p:nvPr/>
              </p:nvPicPr>
              <p:blipFill>
                <a:blip r:embed="rId647"/>
                <a:stretch>
                  <a:fillRect/>
                </a:stretch>
              </p:blipFill>
              <p:spPr>
                <a:xfrm>
                  <a:off x="8819679" y="2796723"/>
                  <a:ext cx="103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115" name="Freihand 39114">
                  <a:extLst>
                    <a:ext uri="{FF2B5EF4-FFF2-40B4-BE49-F238E27FC236}">
                      <a16:creationId xmlns:a16="http://schemas.microsoft.com/office/drawing/2014/main" id="{87660317-05F4-49E5-96DD-80BCD64FCB81}"/>
                    </a:ext>
                  </a:extLst>
                </p14:cNvPr>
                <p14:cNvContentPartPr/>
                <p14:nvPr/>
              </p14:nvContentPartPr>
              <p14:xfrm>
                <a:off x="8955039" y="2784843"/>
                <a:ext cx="19080" cy="102600"/>
              </p14:xfrm>
            </p:contentPart>
          </mc:Choice>
          <mc:Fallback>
            <p:pic>
              <p:nvPicPr>
                <p:cNvPr id="39115" name="Freihand 39114">
                  <a:extLst>
                    <a:ext uri="{FF2B5EF4-FFF2-40B4-BE49-F238E27FC236}">
                      <a16:creationId xmlns:a16="http://schemas.microsoft.com/office/drawing/2014/main" id="{87660317-05F4-49E5-96DD-80BCD64FCB81}"/>
                    </a:ext>
                  </a:extLst>
                </p:cNvPr>
                <p:cNvPicPr/>
                <p:nvPr/>
              </p:nvPicPr>
              <p:blipFill>
                <a:blip r:embed="rId649"/>
                <a:stretch>
                  <a:fillRect/>
                </a:stretch>
              </p:blipFill>
              <p:spPr>
                <a:xfrm>
                  <a:off x="8950719" y="2780523"/>
                  <a:ext cx="27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9117" name="Freihand 39116">
                  <a:extLst>
                    <a:ext uri="{FF2B5EF4-FFF2-40B4-BE49-F238E27FC236}">
                      <a16:creationId xmlns:a16="http://schemas.microsoft.com/office/drawing/2014/main" id="{E23060BD-CA05-4FD5-BD02-1ECD3435BE29}"/>
                    </a:ext>
                  </a:extLst>
                </p14:cNvPr>
                <p14:cNvContentPartPr/>
                <p14:nvPr/>
              </p14:nvContentPartPr>
              <p14:xfrm>
                <a:off x="9041799" y="2698083"/>
                <a:ext cx="132840" cy="198000"/>
              </p14:xfrm>
            </p:contentPart>
          </mc:Choice>
          <mc:Fallback>
            <p:pic>
              <p:nvPicPr>
                <p:cNvPr id="39117" name="Freihand 39116">
                  <a:extLst>
                    <a:ext uri="{FF2B5EF4-FFF2-40B4-BE49-F238E27FC236}">
                      <a16:creationId xmlns:a16="http://schemas.microsoft.com/office/drawing/2014/main" id="{E23060BD-CA05-4FD5-BD02-1ECD3435BE29}"/>
                    </a:ext>
                  </a:extLst>
                </p:cNvPr>
                <p:cNvPicPr/>
                <p:nvPr/>
              </p:nvPicPr>
              <p:blipFill>
                <a:blip r:embed="rId651"/>
                <a:stretch>
                  <a:fillRect/>
                </a:stretch>
              </p:blipFill>
              <p:spPr>
                <a:xfrm>
                  <a:off x="9037479" y="2693763"/>
                  <a:ext cx="1414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9120" name="Freihand 39119">
                  <a:extLst>
                    <a:ext uri="{FF2B5EF4-FFF2-40B4-BE49-F238E27FC236}">
                      <a16:creationId xmlns:a16="http://schemas.microsoft.com/office/drawing/2014/main" id="{B8FFA59F-408D-42DC-BA20-3E2F01A3F590}"/>
                    </a:ext>
                  </a:extLst>
                </p14:cNvPr>
                <p14:cNvContentPartPr/>
                <p14:nvPr/>
              </p14:nvContentPartPr>
              <p14:xfrm>
                <a:off x="9153039" y="2785203"/>
                <a:ext cx="137520" cy="206280"/>
              </p14:xfrm>
            </p:contentPart>
          </mc:Choice>
          <mc:Fallback>
            <p:pic>
              <p:nvPicPr>
                <p:cNvPr id="39120" name="Freihand 39119">
                  <a:extLst>
                    <a:ext uri="{FF2B5EF4-FFF2-40B4-BE49-F238E27FC236}">
                      <a16:creationId xmlns:a16="http://schemas.microsoft.com/office/drawing/2014/main" id="{B8FFA59F-408D-42DC-BA20-3E2F01A3F590}"/>
                    </a:ext>
                  </a:extLst>
                </p:cNvPr>
                <p:cNvPicPr/>
                <p:nvPr/>
              </p:nvPicPr>
              <p:blipFill>
                <a:blip r:embed="rId653"/>
                <a:stretch>
                  <a:fillRect/>
                </a:stretch>
              </p:blipFill>
              <p:spPr>
                <a:xfrm>
                  <a:off x="9148719" y="2780883"/>
                  <a:ext cx="1461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9124" name="Freihand 39123">
                  <a:extLst>
                    <a:ext uri="{FF2B5EF4-FFF2-40B4-BE49-F238E27FC236}">
                      <a16:creationId xmlns:a16="http://schemas.microsoft.com/office/drawing/2014/main" id="{97AF45AC-B7DF-4654-8729-8B66AE1E0E57}"/>
                    </a:ext>
                  </a:extLst>
                </p14:cNvPr>
                <p14:cNvContentPartPr/>
                <p14:nvPr/>
              </p14:nvContentPartPr>
              <p14:xfrm>
                <a:off x="9286599" y="2784843"/>
                <a:ext cx="179640" cy="66240"/>
              </p14:xfrm>
            </p:contentPart>
          </mc:Choice>
          <mc:Fallback>
            <p:pic>
              <p:nvPicPr>
                <p:cNvPr id="39124" name="Freihand 39123">
                  <a:extLst>
                    <a:ext uri="{FF2B5EF4-FFF2-40B4-BE49-F238E27FC236}">
                      <a16:creationId xmlns:a16="http://schemas.microsoft.com/office/drawing/2014/main" id="{97AF45AC-B7DF-4654-8729-8B66AE1E0E57}"/>
                    </a:ext>
                  </a:extLst>
                </p:cNvPr>
                <p:cNvPicPr/>
                <p:nvPr/>
              </p:nvPicPr>
              <p:blipFill>
                <a:blip r:embed="rId655"/>
                <a:stretch>
                  <a:fillRect/>
                </a:stretch>
              </p:blipFill>
              <p:spPr>
                <a:xfrm>
                  <a:off x="9282279" y="2780523"/>
                  <a:ext cx="1882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9128" name="Freihand 39127">
                  <a:extLst>
                    <a:ext uri="{FF2B5EF4-FFF2-40B4-BE49-F238E27FC236}">
                      <a16:creationId xmlns:a16="http://schemas.microsoft.com/office/drawing/2014/main" id="{9D670441-F741-47A8-8DCA-A26ED50CDE48}"/>
                    </a:ext>
                  </a:extLst>
                </p14:cNvPr>
                <p14:cNvContentPartPr/>
                <p14:nvPr/>
              </p14:nvContentPartPr>
              <p14:xfrm>
                <a:off x="9455439" y="2758923"/>
                <a:ext cx="253440" cy="67680"/>
              </p14:xfrm>
            </p:contentPart>
          </mc:Choice>
          <mc:Fallback>
            <p:pic>
              <p:nvPicPr>
                <p:cNvPr id="39128" name="Freihand 39127">
                  <a:extLst>
                    <a:ext uri="{FF2B5EF4-FFF2-40B4-BE49-F238E27FC236}">
                      <a16:creationId xmlns:a16="http://schemas.microsoft.com/office/drawing/2014/main" id="{9D670441-F741-47A8-8DCA-A26ED50CDE48}"/>
                    </a:ext>
                  </a:extLst>
                </p:cNvPr>
                <p:cNvPicPr/>
                <p:nvPr/>
              </p:nvPicPr>
              <p:blipFill>
                <a:blip r:embed="rId657"/>
                <a:stretch>
                  <a:fillRect/>
                </a:stretch>
              </p:blipFill>
              <p:spPr>
                <a:xfrm>
                  <a:off x="9451119" y="2754603"/>
                  <a:ext cx="262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9129" name="Freihand 39128">
                  <a:extLst>
                    <a:ext uri="{FF2B5EF4-FFF2-40B4-BE49-F238E27FC236}">
                      <a16:creationId xmlns:a16="http://schemas.microsoft.com/office/drawing/2014/main" id="{D3E16873-0084-42F0-853F-B15E1AA86CA1}"/>
                    </a:ext>
                  </a:extLst>
                </p14:cNvPr>
                <p14:cNvContentPartPr/>
                <p14:nvPr/>
              </p14:nvContentPartPr>
              <p14:xfrm>
                <a:off x="9825159" y="2713563"/>
                <a:ext cx="192960" cy="104400"/>
              </p14:xfrm>
            </p:contentPart>
          </mc:Choice>
          <mc:Fallback>
            <p:pic>
              <p:nvPicPr>
                <p:cNvPr id="39129" name="Freihand 39128">
                  <a:extLst>
                    <a:ext uri="{FF2B5EF4-FFF2-40B4-BE49-F238E27FC236}">
                      <a16:creationId xmlns:a16="http://schemas.microsoft.com/office/drawing/2014/main" id="{D3E16873-0084-42F0-853F-B15E1AA86CA1}"/>
                    </a:ext>
                  </a:extLst>
                </p:cNvPr>
                <p:cNvPicPr/>
                <p:nvPr/>
              </p:nvPicPr>
              <p:blipFill>
                <a:blip r:embed="rId659"/>
                <a:stretch>
                  <a:fillRect/>
                </a:stretch>
              </p:blipFill>
              <p:spPr>
                <a:xfrm>
                  <a:off x="9820839" y="2709243"/>
                  <a:ext cx="2016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9130" name="Freihand 39129">
                  <a:extLst>
                    <a:ext uri="{FF2B5EF4-FFF2-40B4-BE49-F238E27FC236}">
                      <a16:creationId xmlns:a16="http://schemas.microsoft.com/office/drawing/2014/main" id="{156075AD-3AA8-40D3-8F99-0D598A0C2F0B}"/>
                    </a:ext>
                  </a:extLst>
                </p14:cNvPr>
                <p14:cNvContentPartPr/>
                <p14:nvPr/>
              </p14:nvContentPartPr>
              <p14:xfrm>
                <a:off x="10016679" y="2726883"/>
                <a:ext cx="230400" cy="59040"/>
              </p14:xfrm>
            </p:contentPart>
          </mc:Choice>
          <mc:Fallback>
            <p:pic>
              <p:nvPicPr>
                <p:cNvPr id="39130" name="Freihand 39129">
                  <a:extLst>
                    <a:ext uri="{FF2B5EF4-FFF2-40B4-BE49-F238E27FC236}">
                      <a16:creationId xmlns:a16="http://schemas.microsoft.com/office/drawing/2014/main" id="{156075AD-3AA8-40D3-8F99-0D598A0C2F0B}"/>
                    </a:ext>
                  </a:extLst>
                </p:cNvPr>
                <p:cNvPicPr/>
                <p:nvPr/>
              </p:nvPicPr>
              <p:blipFill>
                <a:blip r:embed="rId661"/>
                <a:stretch>
                  <a:fillRect/>
                </a:stretch>
              </p:blipFill>
              <p:spPr>
                <a:xfrm>
                  <a:off x="10012359" y="2722563"/>
                  <a:ext cx="2390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9131" name="Freihand 39130">
                  <a:extLst>
                    <a:ext uri="{FF2B5EF4-FFF2-40B4-BE49-F238E27FC236}">
                      <a16:creationId xmlns:a16="http://schemas.microsoft.com/office/drawing/2014/main" id="{2BAA8819-269C-44CC-A2FE-CC96DC46550E}"/>
                    </a:ext>
                  </a:extLst>
                </p14:cNvPr>
                <p14:cNvContentPartPr/>
                <p14:nvPr/>
              </p14:nvContentPartPr>
              <p14:xfrm>
                <a:off x="10518879" y="2664243"/>
                <a:ext cx="69840" cy="117360"/>
              </p14:xfrm>
            </p:contentPart>
          </mc:Choice>
          <mc:Fallback>
            <p:pic>
              <p:nvPicPr>
                <p:cNvPr id="39131" name="Freihand 39130">
                  <a:extLst>
                    <a:ext uri="{FF2B5EF4-FFF2-40B4-BE49-F238E27FC236}">
                      <a16:creationId xmlns:a16="http://schemas.microsoft.com/office/drawing/2014/main" id="{2BAA8819-269C-44CC-A2FE-CC96DC46550E}"/>
                    </a:ext>
                  </a:extLst>
                </p:cNvPr>
                <p:cNvPicPr/>
                <p:nvPr/>
              </p:nvPicPr>
              <p:blipFill>
                <a:blip r:embed="rId663"/>
                <a:stretch>
                  <a:fillRect/>
                </a:stretch>
              </p:blipFill>
              <p:spPr>
                <a:xfrm>
                  <a:off x="10514559" y="2659923"/>
                  <a:ext cx="78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9132" name="Freihand 39131">
                  <a:extLst>
                    <a:ext uri="{FF2B5EF4-FFF2-40B4-BE49-F238E27FC236}">
                      <a16:creationId xmlns:a16="http://schemas.microsoft.com/office/drawing/2014/main" id="{8983DC67-D3CD-45F2-9E23-5D64C13C0AD0}"/>
                    </a:ext>
                  </a:extLst>
                </p14:cNvPr>
                <p14:cNvContentPartPr/>
                <p14:nvPr/>
              </p14:nvContentPartPr>
              <p14:xfrm>
                <a:off x="10502319" y="2697723"/>
                <a:ext cx="119160" cy="9720"/>
              </p14:xfrm>
            </p:contentPart>
          </mc:Choice>
          <mc:Fallback>
            <p:pic>
              <p:nvPicPr>
                <p:cNvPr id="39132" name="Freihand 39131">
                  <a:extLst>
                    <a:ext uri="{FF2B5EF4-FFF2-40B4-BE49-F238E27FC236}">
                      <a16:creationId xmlns:a16="http://schemas.microsoft.com/office/drawing/2014/main" id="{8983DC67-D3CD-45F2-9E23-5D64C13C0AD0}"/>
                    </a:ext>
                  </a:extLst>
                </p:cNvPr>
                <p:cNvPicPr/>
                <p:nvPr/>
              </p:nvPicPr>
              <p:blipFill>
                <a:blip r:embed="rId665"/>
                <a:stretch>
                  <a:fillRect/>
                </a:stretch>
              </p:blipFill>
              <p:spPr>
                <a:xfrm>
                  <a:off x="10497999" y="2693403"/>
                  <a:ext cx="127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9133" name="Freihand 39132">
                  <a:extLst>
                    <a:ext uri="{FF2B5EF4-FFF2-40B4-BE49-F238E27FC236}">
                      <a16:creationId xmlns:a16="http://schemas.microsoft.com/office/drawing/2014/main" id="{54AC0A43-3EBD-4EC9-A06C-6DA8751B5277}"/>
                    </a:ext>
                  </a:extLst>
                </p14:cNvPr>
                <p14:cNvContentPartPr/>
                <p14:nvPr/>
              </p14:nvContentPartPr>
              <p14:xfrm>
                <a:off x="10680879" y="2600163"/>
                <a:ext cx="18000" cy="196560"/>
              </p14:xfrm>
            </p:contentPart>
          </mc:Choice>
          <mc:Fallback>
            <p:pic>
              <p:nvPicPr>
                <p:cNvPr id="39133" name="Freihand 39132">
                  <a:extLst>
                    <a:ext uri="{FF2B5EF4-FFF2-40B4-BE49-F238E27FC236}">
                      <a16:creationId xmlns:a16="http://schemas.microsoft.com/office/drawing/2014/main" id="{54AC0A43-3EBD-4EC9-A06C-6DA8751B5277}"/>
                    </a:ext>
                  </a:extLst>
                </p:cNvPr>
                <p:cNvPicPr/>
                <p:nvPr/>
              </p:nvPicPr>
              <p:blipFill>
                <a:blip r:embed="rId667"/>
                <a:stretch>
                  <a:fillRect/>
                </a:stretch>
              </p:blipFill>
              <p:spPr>
                <a:xfrm>
                  <a:off x="10676559" y="2595843"/>
                  <a:ext cx="266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9134" name="Freihand 39133">
                  <a:extLst>
                    <a:ext uri="{FF2B5EF4-FFF2-40B4-BE49-F238E27FC236}">
                      <a16:creationId xmlns:a16="http://schemas.microsoft.com/office/drawing/2014/main" id="{6D5C4122-1D28-4145-9C7D-7A70385A0EF3}"/>
                    </a:ext>
                  </a:extLst>
                </p14:cNvPr>
                <p14:cNvContentPartPr/>
                <p14:nvPr/>
              </p14:nvContentPartPr>
              <p14:xfrm>
                <a:off x="10743159" y="2614563"/>
                <a:ext cx="100080" cy="126360"/>
              </p14:xfrm>
            </p:contentPart>
          </mc:Choice>
          <mc:Fallback>
            <p:pic>
              <p:nvPicPr>
                <p:cNvPr id="39134" name="Freihand 39133">
                  <a:extLst>
                    <a:ext uri="{FF2B5EF4-FFF2-40B4-BE49-F238E27FC236}">
                      <a16:creationId xmlns:a16="http://schemas.microsoft.com/office/drawing/2014/main" id="{6D5C4122-1D28-4145-9C7D-7A70385A0EF3}"/>
                    </a:ext>
                  </a:extLst>
                </p:cNvPr>
                <p:cNvPicPr/>
                <p:nvPr/>
              </p:nvPicPr>
              <p:blipFill>
                <a:blip r:embed="rId669"/>
                <a:stretch>
                  <a:fillRect/>
                </a:stretch>
              </p:blipFill>
              <p:spPr>
                <a:xfrm>
                  <a:off x="10738839" y="2610243"/>
                  <a:ext cx="108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9135" name="Freihand 39134">
                  <a:extLst>
                    <a:ext uri="{FF2B5EF4-FFF2-40B4-BE49-F238E27FC236}">
                      <a16:creationId xmlns:a16="http://schemas.microsoft.com/office/drawing/2014/main" id="{26D29933-A49A-4E39-A659-88D6FD193BAA}"/>
                    </a:ext>
                  </a:extLst>
                </p14:cNvPr>
                <p14:cNvContentPartPr/>
                <p14:nvPr/>
              </p14:nvContentPartPr>
              <p14:xfrm>
                <a:off x="10862679" y="2599803"/>
                <a:ext cx="14040" cy="149040"/>
              </p14:xfrm>
            </p:contentPart>
          </mc:Choice>
          <mc:Fallback>
            <p:pic>
              <p:nvPicPr>
                <p:cNvPr id="39135" name="Freihand 39134">
                  <a:extLst>
                    <a:ext uri="{FF2B5EF4-FFF2-40B4-BE49-F238E27FC236}">
                      <a16:creationId xmlns:a16="http://schemas.microsoft.com/office/drawing/2014/main" id="{26D29933-A49A-4E39-A659-88D6FD193BAA}"/>
                    </a:ext>
                  </a:extLst>
                </p:cNvPr>
                <p:cNvPicPr/>
                <p:nvPr/>
              </p:nvPicPr>
              <p:blipFill>
                <a:blip r:embed="rId671"/>
                <a:stretch>
                  <a:fillRect/>
                </a:stretch>
              </p:blipFill>
              <p:spPr>
                <a:xfrm>
                  <a:off x="10858359" y="2595483"/>
                  <a:ext cx="22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9136" name="Freihand 39135">
                  <a:extLst>
                    <a:ext uri="{FF2B5EF4-FFF2-40B4-BE49-F238E27FC236}">
                      <a16:creationId xmlns:a16="http://schemas.microsoft.com/office/drawing/2014/main" id="{CA038E13-C198-4B81-8705-9652B14473AA}"/>
                    </a:ext>
                  </a:extLst>
                </p14:cNvPr>
                <p14:cNvContentPartPr/>
                <p14:nvPr/>
              </p14:nvContentPartPr>
              <p14:xfrm>
                <a:off x="10818759" y="2574963"/>
                <a:ext cx="169200" cy="204840"/>
              </p14:xfrm>
            </p:contentPart>
          </mc:Choice>
          <mc:Fallback>
            <p:pic>
              <p:nvPicPr>
                <p:cNvPr id="39136" name="Freihand 39135">
                  <a:extLst>
                    <a:ext uri="{FF2B5EF4-FFF2-40B4-BE49-F238E27FC236}">
                      <a16:creationId xmlns:a16="http://schemas.microsoft.com/office/drawing/2014/main" id="{CA038E13-C198-4B81-8705-9652B14473AA}"/>
                    </a:ext>
                  </a:extLst>
                </p:cNvPr>
                <p:cNvPicPr/>
                <p:nvPr/>
              </p:nvPicPr>
              <p:blipFill>
                <a:blip r:embed="rId673"/>
                <a:stretch>
                  <a:fillRect/>
                </a:stretch>
              </p:blipFill>
              <p:spPr>
                <a:xfrm>
                  <a:off x="10814439" y="2570643"/>
                  <a:ext cx="1778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9137" name="Freihand 39136">
                  <a:extLst>
                    <a:ext uri="{FF2B5EF4-FFF2-40B4-BE49-F238E27FC236}">
                      <a16:creationId xmlns:a16="http://schemas.microsoft.com/office/drawing/2014/main" id="{279EC02E-B490-4452-8F57-043AF2C064F6}"/>
                    </a:ext>
                  </a:extLst>
                </p14:cNvPr>
                <p14:cNvContentPartPr/>
                <p14:nvPr/>
              </p14:nvContentPartPr>
              <p14:xfrm>
                <a:off x="11039079" y="2608443"/>
                <a:ext cx="158760" cy="136800"/>
              </p14:xfrm>
            </p:contentPart>
          </mc:Choice>
          <mc:Fallback>
            <p:pic>
              <p:nvPicPr>
                <p:cNvPr id="39137" name="Freihand 39136">
                  <a:extLst>
                    <a:ext uri="{FF2B5EF4-FFF2-40B4-BE49-F238E27FC236}">
                      <a16:creationId xmlns:a16="http://schemas.microsoft.com/office/drawing/2014/main" id="{279EC02E-B490-4452-8F57-043AF2C064F6}"/>
                    </a:ext>
                  </a:extLst>
                </p:cNvPr>
                <p:cNvPicPr/>
                <p:nvPr/>
              </p:nvPicPr>
              <p:blipFill>
                <a:blip r:embed="rId675"/>
                <a:stretch>
                  <a:fillRect/>
                </a:stretch>
              </p:blipFill>
              <p:spPr>
                <a:xfrm>
                  <a:off x="11034759" y="2604123"/>
                  <a:ext cx="1674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9165" name="Freihand 39164">
                  <a:extLst>
                    <a:ext uri="{FF2B5EF4-FFF2-40B4-BE49-F238E27FC236}">
                      <a16:creationId xmlns:a16="http://schemas.microsoft.com/office/drawing/2014/main" id="{88AD97EB-3C9C-4E01-B642-7B063178BAF6}"/>
                    </a:ext>
                  </a:extLst>
                </p14:cNvPr>
                <p14:cNvContentPartPr/>
                <p14:nvPr/>
              </p14:nvContentPartPr>
              <p14:xfrm>
                <a:off x="8599359" y="3136203"/>
                <a:ext cx="5760" cy="154080"/>
              </p14:xfrm>
            </p:contentPart>
          </mc:Choice>
          <mc:Fallback>
            <p:pic>
              <p:nvPicPr>
                <p:cNvPr id="39165" name="Freihand 39164">
                  <a:extLst>
                    <a:ext uri="{FF2B5EF4-FFF2-40B4-BE49-F238E27FC236}">
                      <a16:creationId xmlns:a16="http://schemas.microsoft.com/office/drawing/2014/main" id="{88AD97EB-3C9C-4E01-B642-7B063178BAF6}"/>
                    </a:ext>
                  </a:extLst>
                </p:cNvPr>
                <p:cNvPicPr/>
                <p:nvPr/>
              </p:nvPicPr>
              <p:blipFill>
                <a:blip r:embed="rId677"/>
                <a:stretch>
                  <a:fillRect/>
                </a:stretch>
              </p:blipFill>
              <p:spPr>
                <a:xfrm>
                  <a:off x="8595039" y="3131883"/>
                  <a:ext cx="14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9166" name="Freihand 39165">
                  <a:extLst>
                    <a:ext uri="{FF2B5EF4-FFF2-40B4-BE49-F238E27FC236}">
                      <a16:creationId xmlns:a16="http://schemas.microsoft.com/office/drawing/2014/main" id="{29AD4CBD-B08E-4EAF-89BE-7DE2A40FD848}"/>
                    </a:ext>
                  </a:extLst>
                </p14:cNvPr>
                <p14:cNvContentPartPr/>
                <p14:nvPr/>
              </p14:nvContentPartPr>
              <p14:xfrm>
                <a:off x="8504679" y="3296403"/>
                <a:ext cx="171720" cy="18360"/>
              </p14:xfrm>
            </p:contentPart>
          </mc:Choice>
          <mc:Fallback>
            <p:pic>
              <p:nvPicPr>
                <p:cNvPr id="39166" name="Freihand 39165">
                  <a:extLst>
                    <a:ext uri="{FF2B5EF4-FFF2-40B4-BE49-F238E27FC236}">
                      <a16:creationId xmlns:a16="http://schemas.microsoft.com/office/drawing/2014/main" id="{29AD4CBD-B08E-4EAF-89BE-7DE2A40FD848}"/>
                    </a:ext>
                  </a:extLst>
                </p:cNvPr>
                <p:cNvPicPr/>
                <p:nvPr/>
              </p:nvPicPr>
              <p:blipFill>
                <a:blip r:embed="rId679"/>
                <a:stretch>
                  <a:fillRect/>
                </a:stretch>
              </p:blipFill>
              <p:spPr>
                <a:xfrm>
                  <a:off x="8500359" y="3292083"/>
                  <a:ext cx="180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9167" name="Freihand 39166">
                  <a:extLst>
                    <a:ext uri="{FF2B5EF4-FFF2-40B4-BE49-F238E27FC236}">
                      <a16:creationId xmlns:a16="http://schemas.microsoft.com/office/drawing/2014/main" id="{BC26742C-8994-44A0-97CC-52BBF0B44E5D}"/>
                    </a:ext>
                  </a:extLst>
                </p14:cNvPr>
                <p14:cNvContentPartPr/>
                <p14:nvPr/>
              </p14:nvContentPartPr>
              <p14:xfrm>
                <a:off x="8491719" y="3122523"/>
                <a:ext cx="201960" cy="28800"/>
              </p14:xfrm>
            </p:contentPart>
          </mc:Choice>
          <mc:Fallback>
            <p:pic>
              <p:nvPicPr>
                <p:cNvPr id="39167" name="Freihand 39166">
                  <a:extLst>
                    <a:ext uri="{FF2B5EF4-FFF2-40B4-BE49-F238E27FC236}">
                      <a16:creationId xmlns:a16="http://schemas.microsoft.com/office/drawing/2014/main" id="{BC26742C-8994-44A0-97CC-52BBF0B44E5D}"/>
                    </a:ext>
                  </a:extLst>
                </p:cNvPr>
                <p:cNvPicPr/>
                <p:nvPr/>
              </p:nvPicPr>
              <p:blipFill>
                <a:blip r:embed="rId681"/>
                <a:stretch>
                  <a:fillRect/>
                </a:stretch>
              </p:blipFill>
              <p:spPr>
                <a:xfrm>
                  <a:off x="8487399" y="3118203"/>
                  <a:ext cx="210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8923" name="Freihand 38922">
                  <a:extLst>
                    <a:ext uri="{FF2B5EF4-FFF2-40B4-BE49-F238E27FC236}">
                      <a16:creationId xmlns:a16="http://schemas.microsoft.com/office/drawing/2014/main" id="{77E6A815-594E-4E30-A23C-7FAAE25F79D8}"/>
                    </a:ext>
                  </a:extLst>
                </p14:cNvPr>
                <p14:cNvContentPartPr/>
                <p14:nvPr/>
              </p14:nvContentPartPr>
              <p14:xfrm>
                <a:off x="8658039" y="3230883"/>
                <a:ext cx="81720" cy="116640"/>
              </p14:xfrm>
            </p:contentPart>
          </mc:Choice>
          <mc:Fallback>
            <p:pic>
              <p:nvPicPr>
                <p:cNvPr id="38923" name="Freihand 38922">
                  <a:extLst>
                    <a:ext uri="{FF2B5EF4-FFF2-40B4-BE49-F238E27FC236}">
                      <a16:creationId xmlns:a16="http://schemas.microsoft.com/office/drawing/2014/main" id="{77E6A815-594E-4E30-A23C-7FAAE25F79D8}"/>
                    </a:ext>
                  </a:extLst>
                </p:cNvPr>
                <p:cNvPicPr/>
                <p:nvPr/>
              </p:nvPicPr>
              <p:blipFill>
                <a:blip r:embed="rId683"/>
                <a:stretch>
                  <a:fillRect/>
                </a:stretch>
              </p:blipFill>
              <p:spPr>
                <a:xfrm>
                  <a:off x="8653719" y="3226563"/>
                  <a:ext cx="90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8928" name="Freihand 38927">
                  <a:extLst>
                    <a:ext uri="{FF2B5EF4-FFF2-40B4-BE49-F238E27FC236}">
                      <a16:creationId xmlns:a16="http://schemas.microsoft.com/office/drawing/2014/main" id="{6166FFE3-99D4-49DC-A0C5-A6F5784B214F}"/>
                    </a:ext>
                  </a:extLst>
                </p14:cNvPr>
                <p14:cNvContentPartPr/>
                <p14:nvPr/>
              </p14:nvContentPartPr>
              <p14:xfrm>
                <a:off x="8719239" y="3190203"/>
                <a:ext cx="17280" cy="166680"/>
              </p14:xfrm>
            </p:contentPart>
          </mc:Choice>
          <mc:Fallback>
            <p:pic>
              <p:nvPicPr>
                <p:cNvPr id="38928" name="Freihand 38927">
                  <a:extLst>
                    <a:ext uri="{FF2B5EF4-FFF2-40B4-BE49-F238E27FC236}">
                      <a16:creationId xmlns:a16="http://schemas.microsoft.com/office/drawing/2014/main" id="{6166FFE3-99D4-49DC-A0C5-A6F5784B214F}"/>
                    </a:ext>
                  </a:extLst>
                </p:cNvPr>
                <p:cNvPicPr/>
                <p:nvPr/>
              </p:nvPicPr>
              <p:blipFill>
                <a:blip r:embed="rId685"/>
                <a:stretch>
                  <a:fillRect/>
                </a:stretch>
              </p:blipFill>
              <p:spPr>
                <a:xfrm>
                  <a:off x="8714919" y="3185883"/>
                  <a:ext cx="259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8931" name="Freihand 38930">
                  <a:extLst>
                    <a:ext uri="{FF2B5EF4-FFF2-40B4-BE49-F238E27FC236}">
                      <a16:creationId xmlns:a16="http://schemas.microsoft.com/office/drawing/2014/main" id="{9AA2D166-0A11-4D09-B4D8-B22BC13F5770}"/>
                    </a:ext>
                  </a:extLst>
                </p14:cNvPr>
                <p14:cNvContentPartPr/>
                <p14:nvPr/>
              </p14:nvContentPartPr>
              <p14:xfrm>
                <a:off x="8755239" y="3238083"/>
                <a:ext cx="87840" cy="83520"/>
              </p14:xfrm>
            </p:contentPart>
          </mc:Choice>
          <mc:Fallback>
            <p:pic>
              <p:nvPicPr>
                <p:cNvPr id="38931" name="Freihand 38930">
                  <a:extLst>
                    <a:ext uri="{FF2B5EF4-FFF2-40B4-BE49-F238E27FC236}">
                      <a16:creationId xmlns:a16="http://schemas.microsoft.com/office/drawing/2014/main" id="{9AA2D166-0A11-4D09-B4D8-B22BC13F5770}"/>
                    </a:ext>
                  </a:extLst>
                </p:cNvPr>
                <p:cNvPicPr/>
                <p:nvPr/>
              </p:nvPicPr>
              <p:blipFill>
                <a:blip r:embed="rId687"/>
                <a:stretch>
                  <a:fillRect/>
                </a:stretch>
              </p:blipFill>
              <p:spPr>
                <a:xfrm>
                  <a:off x="8750919" y="3233763"/>
                  <a:ext cx="96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8936" name="Freihand 38935">
                  <a:extLst>
                    <a:ext uri="{FF2B5EF4-FFF2-40B4-BE49-F238E27FC236}">
                      <a16:creationId xmlns:a16="http://schemas.microsoft.com/office/drawing/2014/main" id="{C14459DC-DB64-48FB-8C7E-B33946778294}"/>
                    </a:ext>
                  </a:extLst>
                </p14:cNvPr>
                <p14:cNvContentPartPr/>
                <p14:nvPr/>
              </p14:nvContentPartPr>
              <p14:xfrm>
                <a:off x="8837679" y="3151323"/>
                <a:ext cx="7200" cy="207360"/>
              </p14:xfrm>
            </p:contentPart>
          </mc:Choice>
          <mc:Fallback>
            <p:pic>
              <p:nvPicPr>
                <p:cNvPr id="38936" name="Freihand 38935">
                  <a:extLst>
                    <a:ext uri="{FF2B5EF4-FFF2-40B4-BE49-F238E27FC236}">
                      <a16:creationId xmlns:a16="http://schemas.microsoft.com/office/drawing/2014/main" id="{C14459DC-DB64-48FB-8C7E-B33946778294}"/>
                    </a:ext>
                  </a:extLst>
                </p:cNvPr>
                <p:cNvPicPr/>
                <p:nvPr/>
              </p:nvPicPr>
              <p:blipFill>
                <a:blip r:embed="rId689"/>
                <a:stretch>
                  <a:fillRect/>
                </a:stretch>
              </p:blipFill>
              <p:spPr>
                <a:xfrm>
                  <a:off x="8833359" y="3147003"/>
                  <a:ext cx="158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8948" name="Freihand 38947">
                  <a:extLst>
                    <a:ext uri="{FF2B5EF4-FFF2-40B4-BE49-F238E27FC236}">
                      <a16:creationId xmlns:a16="http://schemas.microsoft.com/office/drawing/2014/main" id="{FCBAE202-0D8B-47CD-BF2F-751CDFC83CC4}"/>
                    </a:ext>
                  </a:extLst>
                </p14:cNvPr>
                <p14:cNvContentPartPr/>
                <p14:nvPr/>
              </p14:nvContentPartPr>
              <p14:xfrm>
                <a:off x="8852439" y="3192003"/>
                <a:ext cx="78480" cy="111600"/>
              </p14:xfrm>
            </p:contentPart>
          </mc:Choice>
          <mc:Fallback>
            <p:pic>
              <p:nvPicPr>
                <p:cNvPr id="38948" name="Freihand 38947">
                  <a:extLst>
                    <a:ext uri="{FF2B5EF4-FFF2-40B4-BE49-F238E27FC236}">
                      <a16:creationId xmlns:a16="http://schemas.microsoft.com/office/drawing/2014/main" id="{FCBAE202-0D8B-47CD-BF2F-751CDFC83CC4}"/>
                    </a:ext>
                  </a:extLst>
                </p:cNvPr>
                <p:cNvPicPr/>
                <p:nvPr/>
              </p:nvPicPr>
              <p:blipFill>
                <a:blip r:embed="rId691"/>
                <a:stretch>
                  <a:fillRect/>
                </a:stretch>
              </p:blipFill>
              <p:spPr>
                <a:xfrm>
                  <a:off x="8848119" y="3187683"/>
                  <a:ext cx="87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8949" name="Freihand 38948">
                  <a:extLst>
                    <a:ext uri="{FF2B5EF4-FFF2-40B4-BE49-F238E27FC236}">
                      <a16:creationId xmlns:a16="http://schemas.microsoft.com/office/drawing/2014/main" id="{E9A33B14-224C-40B8-BB8A-BA8ADFAACA19}"/>
                    </a:ext>
                  </a:extLst>
                </p14:cNvPr>
                <p14:cNvContentPartPr/>
                <p14:nvPr/>
              </p14:nvContentPartPr>
              <p14:xfrm>
                <a:off x="8913639" y="3147723"/>
                <a:ext cx="81720" cy="145440"/>
              </p14:xfrm>
            </p:contentPart>
          </mc:Choice>
          <mc:Fallback>
            <p:pic>
              <p:nvPicPr>
                <p:cNvPr id="38949" name="Freihand 38948">
                  <a:extLst>
                    <a:ext uri="{FF2B5EF4-FFF2-40B4-BE49-F238E27FC236}">
                      <a16:creationId xmlns:a16="http://schemas.microsoft.com/office/drawing/2014/main" id="{E9A33B14-224C-40B8-BB8A-BA8ADFAACA19}"/>
                    </a:ext>
                  </a:extLst>
                </p:cNvPr>
                <p:cNvPicPr/>
                <p:nvPr/>
              </p:nvPicPr>
              <p:blipFill>
                <a:blip r:embed="rId693"/>
                <a:stretch>
                  <a:fillRect/>
                </a:stretch>
              </p:blipFill>
              <p:spPr>
                <a:xfrm>
                  <a:off x="8909319" y="3143403"/>
                  <a:ext cx="90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8952" name="Freihand 38951">
                  <a:extLst>
                    <a:ext uri="{FF2B5EF4-FFF2-40B4-BE49-F238E27FC236}">
                      <a16:creationId xmlns:a16="http://schemas.microsoft.com/office/drawing/2014/main" id="{7E037E5C-0374-489E-BD9B-9B065C70710B}"/>
                    </a:ext>
                  </a:extLst>
                </p14:cNvPr>
                <p14:cNvContentPartPr/>
                <p14:nvPr/>
              </p14:nvContentPartPr>
              <p14:xfrm>
                <a:off x="9036039" y="3148443"/>
                <a:ext cx="360" cy="360"/>
              </p14:xfrm>
            </p:contentPart>
          </mc:Choice>
          <mc:Fallback>
            <p:pic>
              <p:nvPicPr>
                <p:cNvPr id="38952" name="Freihand 38951">
                  <a:extLst>
                    <a:ext uri="{FF2B5EF4-FFF2-40B4-BE49-F238E27FC236}">
                      <a16:creationId xmlns:a16="http://schemas.microsoft.com/office/drawing/2014/main" id="{7E037E5C-0374-489E-BD9B-9B065C70710B}"/>
                    </a:ext>
                  </a:extLst>
                </p:cNvPr>
                <p:cNvPicPr/>
                <p:nvPr/>
              </p:nvPicPr>
              <p:blipFill>
                <a:blip r:embed="rId695"/>
                <a:stretch>
                  <a:fillRect/>
                </a:stretch>
              </p:blipFill>
              <p:spPr>
                <a:xfrm>
                  <a:off x="9031719" y="31441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8964" name="Freihand 38963">
                  <a:extLst>
                    <a:ext uri="{FF2B5EF4-FFF2-40B4-BE49-F238E27FC236}">
                      <a16:creationId xmlns:a16="http://schemas.microsoft.com/office/drawing/2014/main" id="{1B2A8B60-C063-4E98-BCBF-B67DDF1F0535}"/>
                    </a:ext>
                  </a:extLst>
                </p14:cNvPr>
                <p14:cNvContentPartPr/>
                <p14:nvPr/>
              </p14:nvContentPartPr>
              <p14:xfrm>
                <a:off x="9061959" y="3220443"/>
                <a:ext cx="6480" cy="6840"/>
              </p14:xfrm>
            </p:contentPart>
          </mc:Choice>
          <mc:Fallback>
            <p:pic>
              <p:nvPicPr>
                <p:cNvPr id="38964" name="Freihand 38963">
                  <a:extLst>
                    <a:ext uri="{FF2B5EF4-FFF2-40B4-BE49-F238E27FC236}">
                      <a16:creationId xmlns:a16="http://schemas.microsoft.com/office/drawing/2014/main" id="{1B2A8B60-C063-4E98-BCBF-B67DDF1F0535}"/>
                    </a:ext>
                  </a:extLst>
                </p:cNvPr>
                <p:cNvPicPr/>
                <p:nvPr/>
              </p:nvPicPr>
              <p:blipFill>
                <a:blip r:embed="rId697"/>
                <a:stretch>
                  <a:fillRect/>
                </a:stretch>
              </p:blipFill>
              <p:spPr>
                <a:xfrm>
                  <a:off x="9057639" y="3216123"/>
                  <a:ext cx="151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8966" name="Freihand 38965">
                  <a:extLst>
                    <a:ext uri="{FF2B5EF4-FFF2-40B4-BE49-F238E27FC236}">
                      <a16:creationId xmlns:a16="http://schemas.microsoft.com/office/drawing/2014/main" id="{32BC6FA7-94E5-46DE-81CF-D81DA82DAC5A}"/>
                    </a:ext>
                  </a:extLst>
                </p14:cNvPr>
                <p14:cNvContentPartPr/>
                <p14:nvPr/>
              </p14:nvContentPartPr>
              <p14:xfrm>
                <a:off x="9176799" y="3114603"/>
                <a:ext cx="35640" cy="128160"/>
              </p14:xfrm>
            </p:contentPart>
          </mc:Choice>
          <mc:Fallback>
            <p:pic>
              <p:nvPicPr>
                <p:cNvPr id="38966" name="Freihand 38965">
                  <a:extLst>
                    <a:ext uri="{FF2B5EF4-FFF2-40B4-BE49-F238E27FC236}">
                      <a16:creationId xmlns:a16="http://schemas.microsoft.com/office/drawing/2014/main" id="{32BC6FA7-94E5-46DE-81CF-D81DA82DAC5A}"/>
                    </a:ext>
                  </a:extLst>
                </p:cNvPr>
                <p:cNvPicPr/>
                <p:nvPr/>
              </p:nvPicPr>
              <p:blipFill>
                <a:blip r:embed="rId699"/>
                <a:stretch>
                  <a:fillRect/>
                </a:stretch>
              </p:blipFill>
              <p:spPr>
                <a:xfrm>
                  <a:off x="9172479" y="3110283"/>
                  <a:ext cx="44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8973" name="Freihand 38972">
                  <a:extLst>
                    <a:ext uri="{FF2B5EF4-FFF2-40B4-BE49-F238E27FC236}">
                      <a16:creationId xmlns:a16="http://schemas.microsoft.com/office/drawing/2014/main" id="{B7A1848A-0B3F-419F-95D0-CA161D0193F9}"/>
                    </a:ext>
                  </a:extLst>
                </p14:cNvPr>
                <p14:cNvContentPartPr/>
                <p14:nvPr/>
              </p14:nvContentPartPr>
              <p14:xfrm>
                <a:off x="9124239" y="3215043"/>
                <a:ext cx="158400" cy="46440"/>
              </p14:xfrm>
            </p:contentPart>
          </mc:Choice>
          <mc:Fallback>
            <p:pic>
              <p:nvPicPr>
                <p:cNvPr id="38973" name="Freihand 38972">
                  <a:extLst>
                    <a:ext uri="{FF2B5EF4-FFF2-40B4-BE49-F238E27FC236}">
                      <a16:creationId xmlns:a16="http://schemas.microsoft.com/office/drawing/2014/main" id="{B7A1848A-0B3F-419F-95D0-CA161D0193F9}"/>
                    </a:ext>
                  </a:extLst>
                </p:cNvPr>
                <p:cNvPicPr/>
                <p:nvPr/>
              </p:nvPicPr>
              <p:blipFill>
                <a:blip r:embed="rId701"/>
                <a:stretch>
                  <a:fillRect/>
                </a:stretch>
              </p:blipFill>
              <p:spPr>
                <a:xfrm>
                  <a:off x="9119919" y="3210723"/>
                  <a:ext cx="167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9168" name="Freihand 39167">
                  <a:extLst>
                    <a:ext uri="{FF2B5EF4-FFF2-40B4-BE49-F238E27FC236}">
                      <a16:creationId xmlns:a16="http://schemas.microsoft.com/office/drawing/2014/main" id="{D75FC1DF-541A-4759-AABC-28A1C3826D3C}"/>
                    </a:ext>
                  </a:extLst>
                </p14:cNvPr>
                <p14:cNvContentPartPr/>
                <p14:nvPr/>
              </p14:nvContentPartPr>
              <p14:xfrm>
                <a:off x="9088239" y="3038643"/>
                <a:ext cx="155880" cy="41760"/>
              </p14:xfrm>
            </p:contentPart>
          </mc:Choice>
          <mc:Fallback>
            <p:pic>
              <p:nvPicPr>
                <p:cNvPr id="39168" name="Freihand 39167">
                  <a:extLst>
                    <a:ext uri="{FF2B5EF4-FFF2-40B4-BE49-F238E27FC236}">
                      <a16:creationId xmlns:a16="http://schemas.microsoft.com/office/drawing/2014/main" id="{D75FC1DF-541A-4759-AABC-28A1C3826D3C}"/>
                    </a:ext>
                  </a:extLst>
                </p:cNvPr>
                <p:cNvPicPr/>
                <p:nvPr/>
              </p:nvPicPr>
              <p:blipFill>
                <a:blip r:embed="rId703"/>
                <a:stretch>
                  <a:fillRect/>
                </a:stretch>
              </p:blipFill>
              <p:spPr>
                <a:xfrm>
                  <a:off x="9083919" y="3034323"/>
                  <a:ext cx="164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9169" name="Freihand 39168">
                  <a:extLst>
                    <a:ext uri="{FF2B5EF4-FFF2-40B4-BE49-F238E27FC236}">
                      <a16:creationId xmlns:a16="http://schemas.microsoft.com/office/drawing/2014/main" id="{0FA60B56-2F2F-4AC3-9F75-99A5C691AB3E}"/>
                    </a:ext>
                  </a:extLst>
                </p14:cNvPr>
                <p14:cNvContentPartPr/>
                <p14:nvPr/>
              </p14:nvContentPartPr>
              <p14:xfrm>
                <a:off x="9255279" y="3161763"/>
                <a:ext cx="95400" cy="65520"/>
              </p14:xfrm>
            </p:contentPart>
          </mc:Choice>
          <mc:Fallback>
            <p:pic>
              <p:nvPicPr>
                <p:cNvPr id="39169" name="Freihand 39168">
                  <a:extLst>
                    <a:ext uri="{FF2B5EF4-FFF2-40B4-BE49-F238E27FC236}">
                      <a16:creationId xmlns:a16="http://schemas.microsoft.com/office/drawing/2014/main" id="{0FA60B56-2F2F-4AC3-9F75-99A5C691AB3E}"/>
                    </a:ext>
                  </a:extLst>
                </p:cNvPr>
                <p:cNvPicPr/>
                <p:nvPr/>
              </p:nvPicPr>
              <p:blipFill>
                <a:blip r:embed="rId705"/>
                <a:stretch>
                  <a:fillRect/>
                </a:stretch>
              </p:blipFill>
              <p:spPr>
                <a:xfrm>
                  <a:off x="9250959" y="3157443"/>
                  <a:ext cx="104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9170" name="Freihand 39169">
                  <a:extLst>
                    <a:ext uri="{FF2B5EF4-FFF2-40B4-BE49-F238E27FC236}">
                      <a16:creationId xmlns:a16="http://schemas.microsoft.com/office/drawing/2014/main" id="{A0CB4EEC-A600-4745-ABF5-A8DF89621A7C}"/>
                    </a:ext>
                  </a:extLst>
                </p14:cNvPr>
                <p14:cNvContentPartPr/>
                <p14:nvPr/>
              </p14:nvContentPartPr>
              <p14:xfrm>
                <a:off x="9370479" y="3130083"/>
                <a:ext cx="134280" cy="97920"/>
              </p14:xfrm>
            </p:contentPart>
          </mc:Choice>
          <mc:Fallback>
            <p:pic>
              <p:nvPicPr>
                <p:cNvPr id="39170" name="Freihand 39169">
                  <a:extLst>
                    <a:ext uri="{FF2B5EF4-FFF2-40B4-BE49-F238E27FC236}">
                      <a16:creationId xmlns:a16="http://schemas.microsoft.com/office/drawing/2014/main" id="{A0CB4EEC-A600-4745-ABF5-A8DF89621A7C}"/>
                    </a:ext>
                  </a:extLst>
                </p:cNvPr>
                <p:cNvPicPr/>
                <p:nvPr/>
              </p:nvPicPr>
              <p:blipFill>
                <a:blip r:embed="rId707"/>
                <a:stretch>
                  <a:fillRect/>
                </a:stretch>
              </p:blipFill>
              <p:spPr>
                <a:xfrm>
                  <a:off x="9366159" y="3125763"/>
                  <a:ext cx="142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9171" name="Freihand 39170">
                  <a:extLst>
                    <a:ext uri="{FF2B5EF4-FFF2-40B4-BE49-F238E27FC236}">
                      <a16:creationId xmlns:a16="http://schemas.microsoft.com/office/drawing/2014/main" id="{44832306-DCEB-48A0-9771-00F0AD2AC464}"/>
                    </a:ext>
                  </a:extLst>
                </p14:cNvPr>
                <p14:cNvContentPartPr/>
                <p14:nvPr/>
              </p14:nvContentPartPr>
              <p14:xfrm>
                <a:off x="9508359" y="3115683"/>
                <a:ext cx="66240" cy="101160"/>
              </p14:xfrm>
            </p:contentPart>
          </mc:Choice>
          <mc:Fallback>
            <p:pic>
              <p:nvPicPr>
                <p:cNvPr id="39171" name="Freihand 39170">
                  <a:extLst>
                    <a:ext uri="{FF2B5EF4-FFF2-40B4-BE49-F238E27FC236}">
                      <a16:creationId xmlns:a16="http://schemas.microsoft.com/office/drawing/2014/main" id="{44832306-DCEB-48A0-9771-00F0AD2AC464}"/>
                    </a:ext>
                  </a:extLst>
                </p:cNvPr>
                <p:cNvPicPr/>
                <p:nvPr/>
              </p:nvPicPr>
              <p:blipFill>
                <a:blip r:embed="rId709"/>
                <a:stretch>
                  <a:fillRect/>
                </a:stretch>
              </p:blipFill>
              <p:spPr>
                <a:xfrm>
                  <a:off x="9504039" y="3111363"/>
                  <a:ext cx="74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9172" name="Freihand 39171">
                  <a:extLst>
                    <a:ext uri="{FF2B5EF4-FFF2-40B4-BE49-F238E27FC236}">
                      <a16:creationId xmlns:a16="http://schemas.microsoft.com/office/drawing/2014/main" id="{49A261D3-64EE-4CCE-AA78-99A4196D471F}"/>
                    </a:ext>
                  </a:extLst>
                </p14:cNvPr>
                <p14:cNvContentPartPr/>
                <p14:nvPr/>
              </p14:nvContentPartPr>
              <p14:xfrm>
                <a:off x="9586479" y="3036123"/>
                <a:ext cx="297360" cy="180720"/>
              </p14:xfrm>
            </p:contentPart>
          </mc:Choice>
          <mc:Fallback>
            <p:pic>
              <p:nvPicPr>
                <p:cNvPr id="39172" name="Freihand 39171">
                  <a:extLst>
                    <a:ext uri="{FF2B5EF4-FFF2-40B4-BE49-F238E27FC236}">
                      <a16:creationId xmlns:a16="http://schemas.microsoft.com/office/drawing/2014/main" id="{49A261D3-64EE-4CCE-AA78-99A4196D471F}"/>
                    </a:ext>
                  </a:extLst>
                </p:cNvPr>
                <p:cNvPicPr/>
                <p:nvPr/>
              </p:nvPicPr>
              <p:blipFill>
                <a:blip r:embed="rId711"/>
                <a:stretch>
                  <a:fillRect/>
                </a:stretch>
              </p:blipFill>
              <p:spPr>
                <a:xfrm>
                  <a:off x="9582159" y="3031803"/>
                  <a:ext cx="306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9173" name="Freihand 39172">
                  <a:extLst>
                    <a:ext uri="{FF2B5EF4-FFF2-40B4-BE49-F238E27FC236}">
                      <a16:creationId xmlns:a16="http://schemas.microsoft.com/office/drawing/2014/main" id="{6AA2F057-7A67-49A0-A5BE-597F11718EB2}"/>
                    </a:ext>
                  </a:extLst>
                </p14:cNvPr>
                <p14:cNvContentPartPr/>
                <p14:nvPr/>
              </p14:nvContentPartPr>
              <p14:xfrm>
                <a:off x="9818319" y="3027843"/>
                <a:ext cx="27000" cy="30240"/>
              </p14:xfrm>
            </p:contentPart>
          </mc:Choice>
          <mc:Fallback>
            <p:pic>
              <p:nvPicPr>
                <p:cNvPr id="39173" name="Freihand 39172">
                  <a:extLst>
                    <a:ext uri="{FF2B5EF4-FFF2-40B4-BE49-F238E27FC236}">
                      <a16:creationId xmlns:a16="http://schemas.microsoft.com/office/drawing/2014/main" id="{6AA2F057-7A67-49A0-A5BE-597F11718EB2}"/>
                    </a:ext>
                  </a:extLst>
                </p:cNvPr>
                <p:cNvPicPr/>
                <p:nvPr/>
              </p:nvPicPr>
              <p:blipFill>
                <a:blip r:embed="rId713"/>
                <a:stretch>
                  <a:fillRect/>
                </a:stretch>
              </p:blipFill>
              <p:spPr>
                <a:xfrm>
                  <a:off x="9813999" y="3023523"/>
                  <a:ext cx="356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9174" name="Freihand 39173">
                  <a:extLst>
                    <a:ext uri="{FF2B5EF4-FFF2-40B4-BE49-F238E27FC236}">
                      <a16:creationId xmlns:a16="http://schemas.microsoft.com/office/drawing/2014/main" id="{02026CFE-1E22-4AF5-B6E9-EFAB9E370BA5}"/>
                    </a:ext>
                  </a:extLst>
                </p14:cNvPr>
                <p14:cNvContentPartPr/>
                <p14:nvPr/>
              </p14:nvContentPartPr>
              <p14:xfrm>
                <a:off x="10008399" y="3046203"/>
                <a:ext cx="168840" cy="113760"/>
              </p14:xfrm>
            </p:contentPart>
          </mc:Choice>
          <mc:Fallback>
            <p:pic>
              <p:nvPicPr>
                <p:cNvPr id="39174" name="Freihand 39173">
                  <a:extLst>
                    <a:ext uri="{FF2B5EF4-FFF2-40B4-BE49-F238E27FC236}">
                      <a16:creationId xmlns:a16="http://schemas.microsoft.com/office/drawing/2014/main" id="{02026CFE-1E22-4AF5-B6E9-EFAB9E370BA5}"/>
                    </a:ext>
                  </a:extLst>
                </p:cNvPr>
                <p:cNvPicPr/>
                <p:nvPr/>
              </p:nvPicPr>
              <p:blipFill>
                <a:blip r:embed="rId715"/>
                <a:stretch>
                  <a:fillRect/>
                </a:stretch>
              </p:blipFill>
              <p:spPr>
                <a:xfrm>
                  <a:off x="10004079" y="3041883"/>
                  <a:ext cx="177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39175" name="Freihand 39174">
                  <a:extLst>
                    <a:ext uri="{FF2B5EF4-FFF2-40B4-BE49-F238E27FC236}">
                      <a16:creationId xmlns:a16="http://schemas.microsoft.com/office/drawing/2014/main" id="{05270820-A7F8-4B5D-AEF2-1AC80AE8EC5A}"/>
                    </a:ext>
                  </a:extLst>
                </p14:cNvPr>
                <p14:cNvContentPartPr/>
                <p14:nvPr/>
              </p14:nvContentPartPr>
              <p14:xfrm>
                <a:off x="10200999" y="3062403"/>
                <a:ext cx="164160" cy="51840"/>
              </p14:xfrm>
            </p:contentPart>
          </mc:Choice>
          <mc:Fallback>
            <p:pic>
              <p:nvPicPr>
                <p:cNvPr id="39175" name="Freihand 39174">
                  <a:extLst>
                    <a:ext uri="{FF2B5EF4-FFF2-40B4-BE49-F238E27FC236}">
                      <a16:creationId xmlns:a16="http://schemas.microsoft.com/office/drawing/2014/main" id="{05270820-A7F8-4B5D-AEF2-1AC80AE8EC5A}"/>
                    </a:ext>
                  </a:extLst>
                </p:cNvPr>
                <p:cNvPicPr/>
                <p:nvPr/>
              </p:nvPicPr>
              <p:blipFill>
                <a:blip r:embed="rId717"/>
                <a:stretch>
                  <a:fillRect/>
                </a:stretch>
              </p:blipFill>
              <p:spPr>
                <a:xfrm>
                  <a:off x="10196679" y="3058083"/>
                  <a:ext cx="1728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9177" name="Freihand 39176">
                  <a:extLst>
                    <a:ext uri="{FF2B5EF4-FFF2-40B4-BE49-F238E27FC236}">
                      <a16:creationId xmlns:a16="http://schemas.microsoft.com/office/drawing/2014/main" id="{EF2113C3-F7A7-4F9E-B789-586CCB39332A}"/>
                    </a:ext>
                  </a:extLst>
                </p14:cNvPr>
                <p14:cNvContentPartPr/>
                <p14:nvPr/>
              </p14:nvContentPartPr>
              <p14:xfrm>
                <a:off x="10730919" y="2996523"/>
                <a:ext cx="74160" cy="124200"/>
              </p14:xfrm>
            </p:contentPart>
          </mc:Choice>
          <mc:Fallback>
            <p:pic>
              <p:nvPicPr>
                <p:cNvPr id="39177" name="Freihand 39176">
                  <a:extLst>
                    <a:ext uri="{FF2B5EF4-FFF2-40B4-BE49-F238E27FC236}">
                      <a16:creationId xmlns:a16="http://schemas.microsoft.com/office/drawing/2014/main" id="{EF2113C3-F7A7-4F9E-B789-586CCB39332A}"/>
                    </a:ext>
                  </a:extLst>
                </p:cNvPr>
                <p:cNvPicPr/>
                <p:nvPr/>
              </p:nvPicPr>
              <p:blipFill>
                <a:blip r:embed="rId719"/>
                <a:stretch>
                  <a:fillRect/>
                </a:stretch>
              </p:blipFill>
              <p:spPr>
                <a:xfrm>
                  <a:off x="10726599" y="2992203"/>
                  <a:ext cx="82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39178" name="Freihand 39177">
                  <a:extLst>
                    <a:ext uri="{FF2B5EF4-FFF2-40B4-BE49-F238E27FC236}">
                      <a16:creationId xmlns:a16="http://schemas.microsoft.com/office/drawing/2014/main" id="{7181ACEB-69CD-49C6-9C91-472869B4F310}"/>
                    </a:ext>
                  </a:extLst>
                </p14:cNvPr>
                <p14:cNvContentPartPr/>
                <p14:nvPr/>
              </p14:nvContentPartPr>
              <p14:xfrm>
                <a:off x="10823079" y="2999403"/>
                <a:ext cx="32760" cy="100440"/>
              </p14:xfrm>
            </p:contentPart>
          </mc:Choice>
          <mc:Fallback>
            <p:pic>
              <p:nvPicPr>
                <p:cNvPr id="39178" name="Freihand 39177">
                  <a:extLst>
                    <a:ext uri="{FF2B5EF4-FFF2-40B4-BE49-F238E27FC236}">
                      <a16:creationId xmlns:a16="http://schemas.microsoft.com/office/drawing/2014/main" id="{7181ACEB-69CD-49C6-9C91-472869B4F310}"/>
                    </a:ext>
                  </a:extLst>
                </p:cNvPr>
                <p:cNvPicPr/>
                <p:nvPr/>
              </p:nvPicPr>
              <p:blipFill>
                <a:blip r:embed="rId721"/>
                <a:stretch>
                  <a:fillRect/>
                </a:stretch>
              </p:blipFill>
              <p:spPr>
                <a:xfrm>
                  <a:off x="10818759" y="2995083"/>
                  <a:ext cx="41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39218" name="Freihand 39217">
                  <a:extLst>
                    <a:ext uri="{FF2B5EF4-FFF2-40B4-BE49-F238E27FC236}">
                      <a16:creationId xmlns:a16="http://schemas.microsoft.com/office/drawing/2014/main" id="{20EFD2A1-B147-4658-A83F-DBEB75E97A04}"/>
                    </a:ext>
                  </a:extLst>
                </p14:cNvPr>
                <p14:cNvContentPartPr/>
                <p14:nvPr/>
              </p14:nvContentPartPr>
              <p14:xfrm>
                <a:off x="8651919" y="3435003"/>
                <a:ext cx="11880" cy="132480"/>
              </p14:xfrm>
            </p:contentPart>
          </mc:Choice>
          <mc:Fallback>
            <p:pic>
              <p:nvPicPr>
                <p:cNvPr id="39218" name="Freihand 39217">
                  <a:extLst>
                    <a:ext uri="{FF2B5EF4-FFF2-40B4-BE49-F238E27FC236}">
                      <a16:creationId xmlns:a16="http://schemas.microsoft.com/office/drawing/2014/main" id="{20EFD2A1-B147-4658-A83F-DBEB75E97A04}"/>
                    </a:ext>
                  </a:extLst>
                </p:cNvPr>
                <p:cNvPicPr/>
                <p:nvPr/>
              </p:nvPicPr>
              <p:blipFill>
                <a:blip r:embed="rId723"/>
                <a:stretch>
                  <a:fillRect/>
                </a:stretch>
              </p:blipFill>
              <p:spPr>
                <a:xfrm>
                  <a:off x="8647599" y="3430683"/>
                  <a:ext cx="205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39219" name="Freihand 39218">
                  <a:extLst>
                    <a:ext uri="{FF2B5EF4-FFF2-40B4-BE49-F238E27FC236}">
                      <a16:creationId xmlns:a16="http://schemas.microsoft.com/office/drawing/2014/main" id="{A02D05DA-5C17-4A78-BCF3-BE6B04BDD1C8}"/>
                    </a:ext>
                  </a:extLst>
                </p14:cNvPr>
                <p14:cNvContentPartPr/>
                <p14:nvPr/>
              </p14:nvContentPartPr>
              <p14:xfrm>
                <a:off x="8654799" y="3435003"/>
                <a:ext cx="114840" cy="16560"/>
              </p14:xfrm>
            </p:contentPart>
          </mc:Choice>
          <mc:Fallback>
            <p:pic>
              <p:nvPicPr>
                <p:cNvPr id="39219" name="Freihand 39218">
                  <a:extLst>
                    <a:ext uri="{FF2B5EF4-FFF2-40B4-BE49-F238E27FC236}">
                      <a16:creationId xmlns:a16="http://schemas.microsoft.com/office/drawing/2014/main" id="{A02D05DA-5C17-4A78-BCF3-BE6B04BDD1C8}"/>
                    </a:ext>
                  </a:extLst>
                </p:cNvPr>
                <p:cNvPicPr/>
                <p:nvPr/>
              </p:nvPicPr>
              <p:blipFill>
                <a:blip r:embed="rId725"/>
                <a:stretch>
                  <a:fillRect/>
                </a:stretch>
              </p:blipFill>
              <p:spPr>
                <a:xfrm>
                  <a:off x="8650479" y="3430683"/>
                  <a:ext cx="123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9220" name="Freihand 39219">
                  <a:extLst>
                    <a:ext uri="{FF2B5EF4-FFF2-40B4-BE49-F238E27FC236}">
                      <a16:creationId xmlns:a16="http://schemas.microsoft.com/office/drawing/2014/main" id="{0E416617-0DB4-4BBA-8DF9-045CD85E4947}"/>
                    </a:ext>
                  </a:extLst>
                </p14:cNvPr>
                <p14:cNvContentPartPr/>
                <p14:nvPr/>
              </p14:nvContentPartPr>
              <p14:xfrm>
                <a:off x="8644719" y="3496923"/>
                <a:ext cx="110880" cy="98280"/>
              </p14:xfrm>
            </p:contentPart>
          </mc:Choice>
          <mc:Fallback>
            <p:pic>
              <p:nvPicPr>
                <p:cNvPr id="39220" name="Freihand 39219">
                  <a:extLst>
                    <a:ext uri="{FF2B5EF4-FFF2-40B4-BE49-F238E27FC236}">
                      <a16:creationId xmlns:a16="http://schemas.microsoft.com/office/drawing/2014/main" id="{0E416617-0DB4-4BBA-8DF9-045CD85E4947}"/>
                    </a:ext>
                  </a:extLst>
                </p:cNvPr>
                <p:cNvPicPr/>
                <p:nvPr/>
              </p:nvPicPr>
              <p:blipFill>
                <a:blip r:embed="rId727"/>
                <a:stretch>
                  <a:fillRect/>
                </a:stretch>
              </p:blipFill>
              <p:spPr>
                <a:xfrm>
                  <a:off x="8640399" y="3492603"/>
                  <a:ext cx="119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9221" name="Freihand 39220">
                  <a:extLst>
                    <a:ext uri="{FF2B5EF4-FFF2-40B4-BE49-F238E27FC236}">
                      <a16:creationId xmlns:a16="http://schemas.microsoft.com/office/drawing/2014/main" id="{9BA3B121-1878-48ED-A5D4-B7FF38A6C4BD}"/>
                    </a:ext>
                  </a:extLst>
                </p14:cNvPr>
                <p14:cNvContentPartPr/>
                <p14:nvPr/>
              </p14:nvContentPartPr>
              <p14:xfrm>
                <a:off x="8776839" y="3494403"/>
                <a:ext cx="90720" cy="100800"/>
              </p14:xfrm>
            </p:contentPart>
          </mc:Choice>
          <mc:Fallback>
            <p:pic>
              <p:nvPicPr>
                <p:cNvPr id="39221" name="Freihand 39220">
                  <a:extLst>
                    <a:ext uri="{FF2B5EF4-FFF2-40B4-BE49-F238E27FC236}">
                      <a16:creationId xmlns:a16="http://schemas.microsoft.com/office/drawing/2014/main" id="{9BA3B121-1878-48ED-A5D4-B7FF38A6C4BD}"/>
                    </a:ext>
                  </a:extLst>
                </p:cNvPr>
                <p:cNvPicPr/>
                <p:nvPr/>
              </p:nvPicPr>
              <p:blipFill>
                <a:blip r:embed="rId729"/>
                <a:stretch>
                  <a:fillRect/>
                </a:stretch>
              </p:blipFill>
              <p:spPr>
                <a:xfrm>
                  <a:off x="8772519" y="3490083"/>
                  <a:ext cx="99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39222" name="Freihand 39221">
                  <a:extLst>
                    <a:ext uri="{FF2B5EF4-FFF2-40B4-BE49-F238E27FC236}">
                      <a16:creationId xmlns:a16="http://schemas.microsoft.com/office/drawing/2014/main" id="{5CFE9F11-0583-4A4F-AA35-48DDD34F7DF6}"/>
                    </a:ext>
                  </a:extLst>
                </p14:cNvPr>
                <p14:cNvContentPartPr/>
                <p14:nvPr/>
              </p14:nvContentPartPr>
              <p14:xfrm>
                <a:off x="8642199" y="3714003"/>
                <a:ext cx="9000" cy="131040"/>
              </p14:xfrm>
            </p:contentPart>
          </mc:Choice>
          <mc:Fallback>
            <p:pic>
              <p:nvPicPr>
                <p:cNvPr id="39222" name="Freihand 39221">
                  <a:extLst>
                    <a:ext uri="{FF2B5EF4-FFF2-40B4-BE49-F238E27FC236}">
                      <a16:creationId xmlns:a16="http://schemas.microsoft.com/office/drawing/2014/main" id="{5CFE9F11-0583-4A4F-AA35-48DDD34F7DF6}"/>
                    </a:ext>
                  </a:extLst>
                </p:cNvPr>
                <p:cNvPicPr/>
                <p:nvPr/>
              </p:nvPicPr>
              <p:blipFill>
                <a:blip r:embed="rId731"/>
                <a:stretch>
                  <a:fillRect/>
                </a:stretch>
              </p:blipFill>
              <p:spPr>
                <a:xfrm>
                  <a:off x="8637879" y="3709683"/>
                  <a:ext cx="17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39223" name="Freihand 39222">
                  <a:extLst>
                    <a:ext uri="{FF2B5EF4-FFF2-40B4-BE49-F238E27FC236}">
                      <a16:creationId xmlns:a16="http://schemas.microsoft.com/office/drawing/2014/main" id="{E2EC4C5C-57BE-4236-81AD-E2A7079407FD}"/>
                    </a:ext>
                  </a:extLst>
                </p14:cNvPr>
                <p14:cNvContentPartPr/>
                <p14:nvPr/>
              </p14:nvContentPartPr>
              <p14:xfrm>
                <a:off x="8598639" y="3809043"/>
                <a:ext cx="133200" cy="35280"/>
              </p14:xfrm>
            </p:contentPart>
          </mc:Choice>
          <mc:Fallback>
            <p:pic>
              <p:nvPicPr>
                <p:cNvPr id="39223" name="Freihand 39222">
                  <a:extLst>
                    <a:ext uri="{FF2B5EF4-FFF2-40B4-BE49-F238E27FC236}">
                      <a16:creationId xmlns:a16="http://schemas.microsoft.com/office/drawing/2014/main" id="{E2EC4C5C-57BE-4236-81AD-E2A7079407FD}"/>
                    </a:ext>
                  </a:extLst>
                </p:cNvPr>
                <p:cNvPicPr/>
                <p:nvPr/>
              </p:nvPicPr>
              <p:blipFill>
                <a:blip r:embed="rId733"/>
                <a:stretch>
                  <a:fillRect/>
                </a:stretch>
              </p:blipFill>
              <p:spPr>
                <a:xfrm>
                  <a:off x="8594319" y="3804723"/>
                  <a:ext cx="1418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39224" name="Freihand 39223">
                  <a:extLst>
                    <a:ext uri="{FF2B5EF4-FFF2-40B4-BE49-F238E27FC236}">
                      <a16:creationId xmlns:a16="http://schemas.microsoft.com/office/drawing/2014/main" id="{0FC453B0-A2C5-4ED0-9951-84A3F6499D8A}"/>
                    </a:ext>
                  </a:extLst>
                </p14:cNvPr>
                <p14:cNvContentPartPr/>
                <p14:nvPr/>
              </p14:nvContentPartPr>
              <p14:xfrm>
                <a:off x="8575239" y="3692763"/>
                <a:ext cx="142560" cy="38880"/>
              </p14:xfrm>
            </p:contentPart>
          </mc:Choice>
          <mc:Fallback>
            <p:pic>
              <p:nvPicPr>
                <p:cNvPr id="39224" name="Freihand 39223">
                  <a:extLst>
                    <a:ext uri="{FF2B5EF4-FFF2-40B4-BE49-F238E27FC236}">
                      <a16:creationId xmlns:a16="http://schemas.microsoft.com/office/drawing/2014/main" id="{0FC453B0-A2C5-4ED0-9951-84A3F6499D8A}"/>
                    </a:ext>
                  </a:extLst>
                </p:cNvPr>
                <p:cNvPicPr/>
                <p:nvPr/>
              </p:nvPicPr>
              <p:blipFill>
                <a:blip r:embed="rId735"/>
                <a:stretch>
                  <a:fillRect/>
                </a:stretch>
              </p:blipFill>
              <p:spPr>
                <a:xfrm>
                  <a:off x="8570919" y="3688443"/>
                  <a:ext cx="1512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39225" name="Freihand 39224">
                  <a:extLst>
                    <a:ext uri="{FF2B5EF4-FFF2-40B4-BE49-F238E27FC236}">
                      <a16:creationId xmlns:a16="http://schemas.microsoft.com/office/drawing/2014/main" id="{DF3645CC-83F5-405C-AD49-847002137797}"/>
                    </a:ext>
                  </a:extLst>
                </p14:cNvPr>
                <p14:cNvContentPartPr/>
                <p14:nvPr/>
              </p14:nvContentPartPr>
              <p14:xfrm>
                <a:off x="8753079" y="3760443"/>
                <a:ext cx="125280" cy="43560"/>
              </p14:xfrm>
            </p:contentPart>
          </mc:Choice>
          <mc:Fallback>
            <p:pic>
              <p:nvPicPr>
                <p:cNvPr id="39225" name="Freihand 39224">
                  <a:extLst>
                    <a:ext uri="{FF2B5EF4-FFF2-40B4-BE49-F238E27FC236}">
                      <a16:creationId xmlns:a16="http://schemas.microsoft.com/office/drawing/2014/main" id="{DF3645CC-83F5-405C-AD49-847002137797}"/>
                    </a:ext>
                  </a:extLst>
                </p:cNvPr>
                <p:cNvPicPr/>
                <p:nvPr/>
              </p:nvPicPr>
              <p:blipFill>
                <a:blip r:embed="rId737"/>
                <a:stretch>
                  <a:fillRect/>
                </a:stretch>
              </p:blipFill>
              <p:spPr>
                <a:xfrm>
                  <a:off x="8748759" y="3756123"/>
                  <a:ext cx="133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39226" name="Freihand 39225">
                  <a:extLst>
                    <a:ext uri="{FF2B5EF4-FFF2-40B4-BE49-F238E27FC236}">
                      <a16:creationId xmlns:a16="http://schemas.microsoft.com/office/drawing/2014/main" id="{DDDC77BD-FFC5-4DDD-AE63-40C903520CB4}"/>
                    </a:ext>
                  </a:extLst>
                </p14:cNvPr>
                <p14:cNvContentPartPr/>
                <p14:nvPr/>
              </p14:nvContentPartPr>
              <p14:xfrm>
                <a:off x="8636799" y="3936843"/>
                <a:ext cx="7200" cy="74880"/>
              </p14:xfrm>
            </p:contentPart>
          </mc:Choice>
          <mc:Fallback>
            <p:pic>
              <p:nvPicPr>
                <p:cNvPr id="39226" name="Freihand 39225">
                  <a:extLst>
                    <a:ext uri="{FF2B5EF4-FFF2-40B4-BE49-F238E27FC236}">
                      <a16:creationId xmlns:a16="http://schemas.microsoft.com/office/drawing/2014/main" id="{DDDC77BD-FFC5-4DDD-AE63-40C903520CB4}"/>
                    </a:ext>
                  </a:extLst>
                </p:cNvPr>
                <p:cNvPicPr/>
                <p:nvPr/>
              </p:nvPicPr>
              <p:blipFill>
                <a:blip r:embed="rId739"/>
                <a:stretch>
                  <a:fillRect/>
                </a:stretch>
              </p:blipFill>
              <p:spPr>
                <a:xfrm>
                  <a:off x="8632479" y="3932523"/>
                  <a:ext cx="15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39227" name="Freihand 39226">
                  <a:extLst>
                    <a:ext uri="{FF2B5EF4-FFF2-40B4-BE49-F238E27FC236}">
                      <a16:creationId xmlns:a16="http://schemas.microsoft.com/office/drawing/2014/main" id="{966CA6B1-6CCE-408E-9E2D-569BC36D8E9A}"/>
                    </a:ext>
                  </a:extLst>
                </p14:cNvPr>
                <p14:cNvContentPartPr/>
                <p14:nvPr/>
              </p14:nvContentPartPr>
              <p14:xfrm>
                <a:off x="8653359" y="3878883"/>
                <a:ext cx="79560" cy="113400"/>
              </p14:xfrm>
            </p:contentPart>
          </mc:Choice>
          <mc:Fallback>
            <p:pic>
              <p:nvPicPr>
                <p:cNvPr id="39227" name="Freihand 39226">
                  <a:extLst>
                    <a:ext uri="{FF2B5EF4-FFF2-40B4-BE49-F238E27FC236}">
                      <a16:creationId xmlns:a16="http://schemas.microsoft.com/office/drawing/2014/main" id="{966CA6B1-6CCE-408E-9E2D-569BC36D8E9A}"/>
                    </a:ext>
                  </a:extLst>
                </p:cNvPr>
                <p:cNvPicPr/>
                <p:nvPr/>
              </p:nvPicPr>
              <p:blipFill>
                <a:blip r:embed="rId741"/>
                <a:stretch>
                  <a:fillRect/>
                </a:stretch>
              </p:blipFill>
              <p:spPr>
                <a:xfrm>
                  <a:off x="8649039" y="3874563"/>
                  <a:ext cx="88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39228" name="Freihand 39227">
                  <a:extLst>
                    <a:ext uri="{FF2B5EF4-FFF2-40B4-BE49-F238E27FC236}">
                      <a16:creationId xmlns:a16="http://schemas.microsoft.com/office/drawing/2014/main" id="{57FF0561-24B1-4831-B6DF-9307E52217FB}"/>
                    </a:ext>
                  </a:extLst>
                </p14:cNvPr>
                <p14:cNvContentPartPr/>
                <p14:nvPr/>
              </p14:nvContentPartPr>
              <p14:xfrm>
                <a:off x="8782959" y="3920283"/>
                <a:ext cx="81360" cy="70200"/>
              </p14:xfrm>
            </p:contentPart>
          </mc:Choice>
          <mc:Fallback>
            <p:pic>
              <p:nvPicPr>
                <p:cNvPr id="39228" name="Freihand 39227">
                  <a:extLst>
                    <a:ext uri="{FF2B5EF4-FFF2-40B4-BE49-F238E27FC236}">
                      <a16:creationId xmlns:a16="http://schemas.microsoft.com/office/drawing/2014/main" id="{57FF0561-24B1-4831-B6DF-9307E52217FB}"/>
                    </a:ext>
                  </a:extLst>
                </p:cNvPr>
                <p:cNvPicPr/>
                <p:nvPr/>
              </p:nvPicPr>
              <p:blipFill>
                <a:blip r:embed="rId743"/>
                <a:stretch>
                  <a:fillRect/>
                </a:stretch>
              </p:blipFill>
              <p:spPr>
                <a:xfrm>
                  <a:off x="8778639" y="3915963"/>
                  <a:ext cx="90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39229" name="Freihand 39228">
                  <a:extLst>
                    <a:ext uri="{FF2B5EF4-FFF2-40B4-BE49-F238E27FC236}">
                      <a16:creationId xmlns:a16="http://schemas.microsoft.com/office/drawing/2014/main" id="{88B02D4E-F4AE-4C72-BCDC-9B80DE50F1B4}"/>
                    </a:ext>
                  </a:extLst>
                </p14:cNvPr>
                <p14:cNvContentPartPr/>
                <p14:nvPr/>
              </p14:nvContentPartPr>
              <p14:xfrm>
                <a:off x="8786199" y="3856923"/>
                <a:ext cx="45360" cy="4680"/>
              </p14:xfrm>
            </p:contentPart>
          </mc:Choice>
          <mc:Fallback>
            <p:pic>
              <p:nvPicPr>
                <p:cNvPr id="39229" name="Freihand 39228">
                  <a:extLst>
                    <a:ext uri="{FF2B5EF4-FFF2-40B4-BE49-F238E27FC236}">
                      <a16:creationId xmlns:a16="http://schemas.microsoft.com/office/drawing/2014/main" id="{88B02D4E-F4AE-4C72-BCDC-9B80DE50F1B4}"/>
                    </a:ext>
                  </a:extLst>
                </p:cNvPr>
                <p:cNvPicPr/>
                <p:nvPr/>
              </p:nvPicPr>
              <p:blipFill>
                <a:blip r:embed="rId745"/>
                <a:stretch>
                  <a:fillRect/>
                </a:stretch>
              </p:blipFill>
              <p:spPr>
                <a:xfrm>
                  <a:off x="8781879" y="3852603"/>
                  <a:ext cx="54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39237" name="Freihand 39236">
                  <a:extLst>
                    <a:ext uri="{FF2B5EF4-FFF2-40B4-BE49-F238E27FC236}">
                      <a16:creationId xmlns:a16="http://schemas.microsoft.com/office/drawing/2014/main" id="{2564DD5B-ACD7-47FD-947C-89F9C6E3070F}"/>
                    </a:ext>
                  </a:extLst>
                </p14:cNvPr>
                <p14:cNvContentPartPr/>
                <p14:nvPr/>
              </p14:nvContentPartPr>
              <p14:xfrm>
                <a:off x="8973399" y="3428883"/>
                <a:ext cx="16560" cy="13320"/>
              </p14:xfrm>
            </p:contentPart>
          </mc:Choice>
          <mc:Fallback>
            <p:pic>
              <p:nvPicPr>
                <p:cNvPr id="39237" name="Freihand 39236">
                  <a:extLst>
                    <a:ext uri="{FF2B5EF4-FFF2-40B4-BE49-F238E27FC236}">
                      <a16:creationId xmlns:a16="http://schemas.microsoft.com/office/drawing/2014/main" id="{2564DD5B-ACD7-47FD-947C-89F9C6E3070F}"/>
                    </a:ext>
                  </a:extLst>
                </p:cNvPr>
                <p:cNvPicPr/>
                <p:nvPr/>
              </p:nvPicPr>
              <p:blipFill>
                <a:blip r:embed="rId747"/>
                <a:stretch>
                  <a:fillRect/>
                </a:stretch>
              </p:blipFill>
              <p:spPr>
                <a:xfrm>
                  <a:off x="8969079" y="3424563"/>
                  <a:ext cx="25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39238" name="Freihand 39237">
                  <a:extLst>
                    <a:ext uri="{FF2B5EF4-FFF2-40B4-BE49-F238E27FC236}">
                      <a16:creationId xmlns:a16="http://schemas.microsoft.com/office/drawing/2014/main" id="{CAAFE5AC-30A0-4749-891A-C83EEE07B1D3}"/>
                    </a:ext>
                  </a:extLst>
                </p14:cNvPr>
                <p14:cNvContentPartPr/>
                <p14:nvPr/>
              </p14:nvContentPartPr>
              <p14:xfrm>
                <a:off x="8959359" y="3502323"/>
                <a:ext cx="36720" cy="30960"/>
              </p14:xfrm>
            </p:contentPart>
          </mc:Choice>
          <mc:Fallback>
            <p:pic>
              <p:nvPicPr>
                <p:cNvPr id="39238" name="Freihand 39237">
                  <a:extLst>
                    <a:ext uri="{FF2B5EF4-FFF2-40B4-BE49-F238E27FC236}">
                      <a16:creationId xmlns:a16="http://schemas.microsoft.com/office/drawing/2014/main" id="{CAAFE5AC-30A0-4749-891A-C83EEE07B1D3}"/>
                    </a:ext>
                  </a:extLst>
                </p:cNvPr>
                <p:cNvPicPr/>
                <p:nvPr/>
              </p:nvPicPr>
              <p:blipFill>
                <a:blip r:embed="rId749"/>
                <a:stretch>
                  <a:fillRect/>
                </a:stretch>
              </p:blipFill>
              <p:spPr>
                <a:xfrm>
                  <a:off x="8955039" y="3498003"/>
                  <a:ext cx="453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39239" name="Freihand 39238">
                  <a:extLst>
                    <a:ext uri="{FF2B5EF4-FFF2-40B4-BE49-F238E27FC236}">
                      <a16:creationId xmlns:a16="http://schemas.microsoft.com/office/drawing/2014/main" id="{C5083485-BBF0-43CD-B37B-C08B698EA8C1}"/>
                    </a:ext>
                  </a:extLst>
                </p14:cNvPr>
                <p14:cNvContentPartPr/>
                <p14:nvPr/>
              </p14:nvContentPartPr>
              <p14:xfrm>
                <a:off x="9129279" y="3391083"/>
                <a:ext cx="120960" cy="94680"/>
              </p14:xfrm>
            </p:contentPart>
          </mc:Choice>
          <mc:Fallback>
            <p:pic>
              <p:nvPicPr>
                <p:cNvPr id="39239" name="Freihand 39238">
                  <a:extLst>
                    <a:ext uri="{FF2B5EF4-FFF2-40B4-BE49-F238E27FC236}">
                      <a16:creationId xmlns:a16="http://schemas.microsoft.com/office/drawing/2014/main" id="{C5083485-BBF0-43CD-B37B-C08B698EA8C1}"/>
                    </a:ext>
                  </a:extLst>
                </p:cNvPr>
                <p:cNvPicPr/>
                <p:nvPr/>
              </p:nvPicPr>
              <p:blipFill>
                <a:blip r:embed="rId751"/>
                <a:stretch>
                  <a:fillRect/>
                </a:stretch>
              </p:blipFill>
              <p:spPr>
                <a:xfrm>
                  <a:off x="9124959" y="3386763"/>
                  <a:ext cx="129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39240" name="Freihand 39239">
                  <a:extLst>
                    <a:ext uri="{FF2B5EF4-FFF2-40B4-BE49-F238E27FC236}">
                      <a16:creationId xmlns:a16="http://schemas.microsoft.com/office/drawing/2014/main" id="{C9AEB148-E1FB-4C1B-B365-5697FE0AD22E}"/>
                    </a:ext>
                  </a:extLst>
                </p14:cNvPr>
                <p14:cNvContentPartPr/>
                <p14:nvPr/>
              </p14:nvContentPartPr>
              <p14:xfrm>
                <a:off x="9131439" y="3427443"/>
                <a:ext cx="112320" cy="64800"/>
              </p14:xfrm>
            </p:contentPart>
          </mc:Choice>
          <mc:Fallback>
            <p:pic>
              <p:nvPicPr>
                <p:cNvPr id="39240" name="Freihand 39239">
                  <a:extLst>
                    <a:ext uri="{FF2B5EF4-FFF2-40B4-BE49-F238E27FC236}">
                      <a16:creationId xmlns:a16="http://schemas.microsoft.com/office/drawing/2014/main" id="{C9AEB148-E1FB-4C1B-B365-5697FE0AD22E}"/>
                    </a:ext>
                  </a:extLst>
                </p:cNvPr>
                <p:cNvPicPr/>
                <p:nvPr/>
              </p:nvPicPr>
              <p:blipFill>
                <a:blip r:embed="rId753"/>
                <a:stretch>
                  <a:fillRect/>
                </a:stretch>
              </p:blipFill>
              <p:spPr>
                <a:xfrm>
                  <a:off x="9127119" y="3423123"/>
                  <a:ext cx="120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39241" name="Freihand 39240">
                  <a:extLst>
                    <a:ext uri="{FF2B5EF4-FFF2-40B4-BE49-F238E27FC236}">
                      <a16:creationId xmlns:a16="http://schemas.microsoft.com/office/drawing/2014/main" id="{C70DEC7A-39C9-486E-91F2-A70B49D780E4}"/>
                    </a:ext>
                  </a:extLst>
                </p14:cNvPr>
                <p14:cNvContentPartPr/>
                <p14:nvPr/>
              </p14:nvContentPartPr>
              <p14:xfrm>
                <a:off x="9235839" y="3426003"/>
                <a:ext cx="38520" cy="146160"/>
              </p14:xfrm>
            </p:contentPart>
          </mc:Choice>
          <mc:Fallback>
            <p:pic>
              <p:nvPicPr>
                <p:cNvPr id="39241" name="Freihand 39240">
                  <a:extLst>
                    <a:ext uri="{FF2B5EF4-FFF2-40B4-BE49-F238E27FC236}">
                      <a16:creationId xmlns:a16="http://schemas.microsoft.com/office/drawing/2014/main" id="{C70DEC7A-39C9-486E-91F2-A70B49D780E4}"/>
                    </a:ext>
                  </a:extLst>
                </p:cNvPr>
                <p:cNvPicPr/>
                <p:nvPr/>
              </p:nvPicPr>
              <p:blipFill>
                <a:blip r:embed="rId755"/>
                <a:stretch>
                  <a:fillRect/>
                </a:stretch>
              </p:blipFill>
              <p:spPr>
                <a:xfrm>
                  <a:off x="9231519" y="3421683"/>
                  <a:ext cx="47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39242" name="Freihand 39241">
                  <a:extLst>
                    <a:ext uri="{FF2B5EF4-FFF2-40B4-BE49-F238E27FC236}">
                      <a16:creationId xmlns:a16="http://schemas.microsoft.com/office/drawing/2014/main" id="{2B85A6E1-B4A7-4420-921C-AC86942BA587}"/>
                    </a:ext>
                  </a:extLst>
                </p14:cNvPr>
                <p14:cNvContentPartPr/>
                <p14:nvPr/>
              </p14:nvContentPartPr>
              <p14:xfrm>
                <a:off x="9221439" y="3417003"/>
                <a:ext cx="84240" cy="96480"/>
              </p14:xfrm>
            </p:contentPart>
          </mc:Choice>
          <mc:Fallback>
            <p:pic>
              <p:nvPicPr>
                <p:cNvPr id="39242" name="Freihand 39241">
                  <a:extLst>
                    <a:ext uri="{FF2B5EF4-FFF2-40B4-BE49-F238E27FC236}">
                      <a16:creationId xmlns:a16="http://schemas.microsoft.com/office/drawing/2014/main" id="{2B85A6E1-B4A7-4420-921C-AC86942BA587}"/>
                    </a:ext>
                  </a:extLst>
                </p:cNvPr>
                <p:cNvPicPr/>
                <p:nvPr/>
              </p:nvPicPr>
              <p:blipFill>
                <a:blip r:embed="rId757"/>
                <a:stretch>
                  <a:fillRect/>
                </a:stretch>
              </p:blipFill>
              <p:spPr>
                <a:xfrm>
                  <a:off x="9217119" y="3412683"/>
                  <a:ext cx="92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39243" name="Freihand 39242">
                  <a:extLst>
                    <a:ext uri="{FF2B5EF4-FFF2-40B4-BE49-F238E27FC236}">
                      <a16:creationId xmlns:a16="http://schemas.microsoft.com/office/drawing/2014/main" id="{E564E26D-5C02-4AED-B295-11422F2AE857}"/>
                    </a:ext>
                  </a:extLst>
                </p14:cNvPr>
                <p14:cNvContentPartPr/>
                <p14:nvPr/>
              </p14:nvContentPartPr>
              <p14:xfrm>
                <a:off x="9232599" y="3417003"/>
                <a:ext cx="97560" cy="64080"/>
              </p14:xfrm>
            </p:contentPart>
          </mc:Choice>
          <mc:Fallback>
            <p:pic>
              <p:nvPicPr>
                <p:cNvPr id="39243" name="Freihand 39242">
                  <a:extLst>
                    <a:ext uri="{FF2B5EF4-FFF2-40B4-BE49-F238E27FC236}">
                      <a16:creationId xmlns:a16="http://schemas.microsoft.com/office/drawing/2014/main" id="{E564E26D-5C02-4AED-B295-11422F2AE857}"/>
                    </a:ext>
                  </a:extLst>
                </p:cNvPr>
                <p:cNvPicPr/>
                <p:nvPr/>
              </p:nvPicPr>
              <p:blipFill>
                <a:blip r:embed="rId759"/>
                <a:stretch>
                  <a:fillRect/>
                </a:stretch>
              </p:blipFill>
              <p:spPr>
                <a:xfrm>
                  <a:off x="9228279" y="3412683"/>
                  <a:ext cx="1062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39244" name="Freihand 39243">
                  <a:extLst>
                    <a:ext uri="{FF2B5EF4-FFF2-40B4-BE49-F238E27FC236}">
                      <a16:creationId xmlns:a16="http://schemas.microsoft.com/office/drawing/2014/main" id="{13F14AF7-6EFF-4E3A-BA23-27C616E3AFE0}"/>
                    </a:ext>
                  </a:extLst>
                </p14:cNvPr>
                <p14:cNvContentPartPr/>
                <p14:nvPr/>
              </p14:nvContentPartPr>
              <p14:xfrm>
                <a:off x="9354279" y="3407643"/>
                <a:ext cx="102960" cy="135360"/>
              </p14:xfrm>
            </p:contentPart>
          </mc:Choice>
          <mc:Fallback>
            <p:pic>
              <p:nvPicPr>
                <p:cNvPr id="39244" name="Freihand 39243">
                  <a:extLst>
                    <a:ext uri="{FF2B5EF4-FFF2-40B4-BE49-F238E27FC236}">
                      <a16:creationId xmlns:a16="http://schemas.microsoft.com/office/drawing/2014/main" id="{13F14AF7-6EFF-4E3A-BA23-27C616E3AFE0}"/>
                    </a:ext>
                  </a:extLst>
                </p:cNvPr>
                <p:cNvPicPr/>
                <p:nvPr/>
              </p:nvPicPr>
              <p:blipFill>
                <a:blip r:embed="rId761"/>
                <a:stretch>
                  <a:fillRect/>
                </a:stretch>
              </p:blipFill>
              <p:spPr>
                <a:xfrm>
                  <a:off x="9349959" y="3403323"/>
                  <a:ext cx="1116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39245" name="Freihand 39244">
                  <a:extLst>
                    <a:ext uri="{FF2B5EF4-FFF2-40B4-BE49-F238E27FC236}">
                      <a16:creationId xmlns:a16="http://schemas.microsoft.com/office/drawing/2014/main" id="{B0489C54-501D-41B8-8E32-AEE885022540}"/>
                    </a:ext>
                  </a:extLst>
                </p14:cNvPr>
                <p14:cNvContentPartPr/>
                <p14:nvPr/>
              </p14:nvContentPartPr>
              <p14:xfrm>
                <a:off x="9452559" y="3347883"/>
                <a:ext cx="149400" cy="106200"/>
              </p14:xfrm>
            </p:contentPart>
          </mc:Choice>
          <mc:Fallback>
            <p:pic>
              <p:nvPicPr>
                <p:cNvPr id="39245" name="Freihand 39244">
                  <a:extLst>
                    <a:ext uri="{FF2B5EF4-FFF2-40B4-BE49-F238E27FC236}">
                      <a16:creationId xmlns:a16="http://schemas.microsoft.com/office/drawing/2014/main" id="{B0489C54-501D-41B8-8E32-AEE885022540}"/>
                    </a:ext>
                  </a:extLst>
                </p:cNvPr>
                <p:cNvPicPr/>
                <p:nvPr/>
              </p:nvPicPr>
              <p:blipFill>
                <a:blip r:embed="rId763"/>
                <a:stretch>
                  <a:fillRect/>
                </a:stretch>
              </p:blipFill>
              <p:spPr>
                <a:xfrm>
                  <a:off x="9448239" y="3343563"/>
                  <a:ext cx="158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39246" name="Freihand 39245">
                  <a:extLst>
                    <a:ext uri="{FF2B5EF4-FFF2-40B4-BE49-F238E27FC236}">
                      <a16:creationId xmlns:a16="http://schemas.microsoft.com/office/drawing/2014/main" id="{DD8A08F7-F781-4B6F-9D19-FADD52A047BD}"/>
                    </a:ext>
                  </a:extLst>
                </p14:cNvPr>
                <p14:cNvContentPartPr/>
                <p14:nvPr/>
              </p14:nvContentPartPr>
              <p14:xfrm>
                <a:off x="9594759" y="3332763"/>
                <a:ext cx="106920" cy="120960"/>
              </p14:xfrm>
            </p:contentPart>
          </mc:Choice>
          <mc:Fallback>
            <p:pic>
              <p:nvPicPr>
                <p:cNvPr id="39246" name="Freihand 39245">
                  <a:extLst>
                    <a:ext uri="{FF2B5EF4-FFF2-40B4-BE49-F238E27FC236}">
                      <a16:creationId xmlns:a16="http://schemas.microsoft.com/office/drawing/2014/main" id="{DD8A08F7-F781-4B6F-9D19-FADD52A047BD}"/>
                    </a:ext>
                  </a:extLst>
                </p:cNvPr>
                <p:cNvPicPr/>
                <p:nvPr/>
              </p:nvPicPr>
              <p:blipFill>
                <a:blip r:embed="rId765"/>
                <a:stretch>
                  <a:fillRect/>
                </a:stretch>
              </p:blipFill>
              <p:spPr>
                <a:xfrm>
                  <a:off x="9590439" y="3328443"/>
                  <a:ext cx="115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39247" name="Freihand 39246">
                  <a:extLst>
                    <a:ext uri="{FF2B5EF4-FFF2-40B4-BE49-F238E27FC236}">
                      <a16:creationId xmlns:a16="http://schemas.microsoft.com/office/drawing/2014/main" id="{1FA1E092-8CE6-4BED-A309-4BCDD7360284}"/>
                    </a:ext>
                  </a:extLst>
                </p14:cNvPr>
                <p14:cNvContentPartPr/>
                <p14:nvPr/>
              </p14:nvContentPartPr>
              <p14:xfrm>
                <a:off x="9890679" y="3347163"/>
                <a:ext cx="322200" cy="106200"/>
              </p14:xfrm>
            </p:contentPart>
          </mc:Choice>
          <mc:Fallback>
            <p:pic>
              <p:nvPicPr>
                <p:cNvPr id="39247" name="Freihand 39246">
                  <a:extLst>
                    <a:ext uri="{FF2B5EF4-FFF2-40B4-BE49-F238E27FC236}">
                      <a16:creationId xmlns:a16="http://schemas.microsoft.com/office/drawing/2014/main" id="{1FA1E092-8CE6-4BED-A309-4BCDD7360284}"/>
                    </a:ext>
                  </a:extLst>
                </p:cNvPr>
                <p:cNvPicPr/>
                <p:nvPr/>
              </p:nvPicPr>
              <p:blipFill>
                <a:blip r:embed="rId767"/>
                <a:stretch>
                  <a:fillRect/>
                </a:stretch>
              </p:blipFill>
              <p:spPr>
                <a:xfrm>
                  <a:off x="9886359" y="3342843"/>
                  <a:ext cx="330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39248" name="Freihand 39247">
                  <a:extLst>
                    <a:ext uri="{FF2B5EF4-FFF2-40B4-BE49-F238E27FC236}">
                      <a16:creationId xmlns:a16="http://schemas.microsoft.com/office/drawing/2014/main" id="{167835A8-6D39-4111-A2E5-714E7FA57736}"/>
                    </a:ext>
                  </a:extLst>
                </p14:cNvPr>
                <p14:cNvContentPartPr/>
                <p14:nvPr/>
              </p14:nvContentPartPr>
              <p14:xfrm>
                <a:off x="10288119" y="3318723"/>
                <a:ext cx="109440" cy="105120"/>
              </p14:xfrm>
            </p:contentPart>
          </mc:Choice>
          <mc:Fallback>
            <p:pic>
              <p:nvPicPr>
                <p:cNvPr id="39248" name="Freihand 39247">
                  <a:extLst>
                    <a:ext uri="{FF2B5EF4-FFF2-40B4-BE49-F238E27FC236}">
                      <a16:creationId xmlns:a16="http://schemas.microsoft.com/office/drawing/2014/main" id="{167835A8-6D39-4111-A2E5-714E7FA57736}"/>
                    </a:ext>
                  </a:extLst>
                </p:cNvPr>
                <p:cNvPicPr/>
                <p:nvPr/>
              </p:nvPicPr>
              <p:blipFill>
                <a:blip r:embed="rId769"/>
                <a:stretch>
                  <a:fillRect/>
                </a:stretch>
              </p:blipFill>
              <p:spPr>
                <a:xfrm>
                  <a:off x="10283799" y="3314403"/>
                  <a:ext cx="118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39249" name="Freihand 39248">
                  <a:extLst>
                    <a:ext uri="{FF2B5EF4-FFF2-40B4-BE49-F238E27FC236}">
                      <a16:creationId xmlns:a16="http://schemas.microsoft.com/office/drawing/2014/main" id="{1308C3C9-2460-4B33-842A-08FE77D0CFD2}"/>
                    </a:ext>
                  </a:extLst>
                </p14:cNvPr>
                <p14:cNvContentPartPr/>
                <p14:nvPr/>
              </p14:nvContentPartPr>
              <p14:xfrm>
                <a:off x="10562799" y="3362283"/>
                <a:ext cx="291600" cy="70560"/>
              </p14:xfrm>
            </p:contentPart>
          </mc:Choice>
          <mc:Fallback>
            <p:pic>
              <p:nvPicPr>
                <p:cNvPr id="39249" name="Freihand 39248">
                  <a:extLst>
                    <a:ext uri="{FF2B5EF4-FFF2-40B4-BE49-F238E27FC236}">
                      <a16:creationId xmlns:a16="http://schemas.microsoft.com/office/drawing/2014/main" id="{1308C3C9-2460-4B33-842A-08FE77D0CFD2}"/>
                    </a:ext>
                  </a:extLst>
                </p:cNvPr>
                <p:cNvPicPr/>
                <p:nvPr/>
              </p:nvPicPr>
              <p:blipFill>
                <a:blip r:embed="rId771"/>
                <a:stretch>
                  <a:fillRect/>
                </a:stretch>
              </p:blipFill>
              <p:spPr>
                <a:xfrm>
                  <a:off x="10558479" y="3357963"/>
                  <a:ext cx="300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39250" name="Freihand 39249">
                  <a:extLst>
                    <a:ext uri="{FF2B5EF4-FFF2-40B4-BE49-F238E27FC236}">
                      <a16:creationId xmlns:a16="http://schemas.microsoft.com/office/drawing/2014/main" id="{CD8EBBAC-6C64-4418-812A-749B90057BA0}"/>
                    </a:ext>
                  </a:extLst>
                </p14:cNvPr>
                <p14:cNvContentPartPr/>
                <p14:nvPr/>
              </p14:nvContentPartPr>
              <p14:xfrm>
                <a:off x="10932519" y="3305043"/>
                <a:ext cx="78120" cy="131040"/>
              </p14:xfrm>
            </p:contentPart>
          </mc:Choice>
          <mc:Fallback>
            <p:pic>
              <p:nvPicPr>
                <p:cNvPr id="39250" name="Freihand 39249">
                  <a:extLst>
                    <a:ext uri="{FF2B5EF4-FFF2-40B4-BE49-F238E27FC236}">
                      <a16:creationId xmlns:a16="http://schemas.microsoft.com/office/drawing/2014/main" id="{CD8EBBAC-6C64-4418-812A-749B90057BA0}"/>
                    </a:ext>
                  </a:extLst>
                </p:cNvPr>
                <p:cNvPicPr/>
                <p:nvPr/>
              </p:nvPicPr>
              <p:blipFill>
                <a:blip r:embed="rId773"/>
                <a:stretch>
                  <a:fillRect/>
                </a:stretch>
              </p:blipFill>
              <p:spPr>
                <a:xfrm>
                  <a:off x="10928199" y="3300723"/>
                  <a:ext cx="86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39251" name="Freihand 39250">
                  <a:extLst>
                    <a:ext uri="{FF2B5EF4-FFF2-40B4-BE49-F238E27FC236}">
                      <a16:creationId xmlns:a16="http://schemas.microsoft.com/office/drawing/2014/main" id="{C9B57662-F852-4237-9BF5-ABEAE0062DF2}"/>
                    </a:ext>
                  </a:extLst>
                </p14:cNvPr>
                <p14:cNvContentPartPr/>
                <p14:nvPr/>
              </p14:nvContentPartPr>
              <p14:xfrm>
                <a:off x="10937919" y="3309003"/>
                <a:ext cx="125280" cy="142200"/>
              </p14:xfrm>
            </p:contentPart>
          </mc:Choice>
          <mc:Fallback>
            <p:pic>
              <p:nvPicPr>
                <p:cNvPr id="39251" name="Freihand 39250">
                  <a:extLst>
                    <a:ext uri="{FF2B5EF4-FFF2-40B4-BE49-F238E27FC236}">
                      <a16:creationId xmlns:a16="http://schemas.microsoft.com/office/drawing/2014/main" id="{C9B57662-F852-4237-9BF5-ABEAE0062DF2}"/>
                    </a:ext>
                  </a:extLst>
                </p:cNvPr>
                <p:cNvPicPr/>
                <p:nvPr/>
              </p:nvPicPr>
              <p:blipFill>
                <a:blip r:embed="rId775"/>
                <a:stretch>
                  <a:fillRect/>
                </a:stretch>
              </p:blipFill>
              <p:spPr>
                <a:xfrm>
                  <a:off x="10933599" y="3304683"/>
                  <a:ext cx="133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39252" name="Freihand 39251">
                  <a:extLst>
                    <a:ext uri="{FF2B5EF4-FFF2-40B4-BE49-F238E27FC236}">
                      <a16:creationId xmlns:a16="http://schemas.microsoft.com/office/drawing/2014/main" id="{A660B9D6-8316-4265-8F61-978A67287B4D}"/>
                    </a:ext>
                  </a:extLst>
                </p14:cNvPr>
                <p14:cNvContentPartPr/>
                <p14:nvPr/>
              </p14:nvContentPartPr>
              <p14:xfrm>
                <a:off x="8952519" y="3719043"/>
                <a:ext cx="42120" cy="5040"/>
              </p14:xfrm>
            </p:contentPart>
          </mc:Choice>
          <mc:Fallback>
            <p:pic>
              <p:nvPicPr>
                <p:cNvPr id="39252" name="Freihand 39251">
                  <a:extLst>
                    <a:ext uri="{FF2B5EF4-FFF2-40B4-BE49-F238E27FC236}">
                      <a16:creationId xmlns:a16="http://schemas.microsoft.com/office/drawing/2014/main" id="{A660B9D6-8316-4265-8F61-978A67287B4D}"/>
                    </a:ext>
                  </a:extLst>
                </p:cNvPr>
                <p:cNvPicPr/>
                <p:nvPr/>
              </p:nvPicPr>
              <p:blipFill>
                <a:blip r:embed="rId777"/>
                <a:stretch>
                  <a:fillRect/>
                </a:stretch>
              </p:blipFill>
              <p:spPr>
                <a:xfrm>
                  <a:off x="8948199" y="3714723"/>
                  <a:ext cx="507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39253" name="Freihand 39252">
                  <a:extLst>
                    <a:ext uri="{FF2B5EF4-FFF2-40B4-BE49-F238E27FC236}">
                      <a16:creationId xmlns:a16="http://schemas.microsoft.com/office/drawing/2014/main" id="{F27D7B7C-7617-4477-A60D-8F1E44D4E139}"/>
                    </a:ext>
                  </a:extLst>
                </p14:cNvPr>
                <p14:cNvContentPartPr/>
                <p14:nvPr/>
              </p14:nvContentPartPr>
              <p14:xfrm>
                <a:off x="8972319" y="3765483"/>
                <a:ext cx="20880" cy="22320"/>
              </p14:xfrm>
            </p:contentPart>
          </mc:Choice>
          <mc:Fallback>
            <p:pic>
              <p:nvPicPr>
                <p:cNvPr id="39253" name="Freihand 39252">
                  <a:extLst>
                    <a:ext uri="{FF2B5EF4-FFF2-40B4-BE49-F238E27FC236}">
                      <a16:creationId xmlns:a16="http://schemas.microsoft.com/office/drawing/2014/main" id="{F27D7B7C-7617-4477-A60D-8F1E44D4E139}"/>
                    </a:ext>
                  </a:extLst>
                </p:cNvPr>
                <p:cNvPicPr/>
                <p:nvPr/>
              </p:nvPicPr>
              <p:blipFill>
                <a:blip r:embed="rId779"/>
                <a:stretch>
                  <a:fillRect/>
                </a:stretch>
              </p:blipFill>
              <p:spPr>
                <a:xfrm>
                  <a:off x="8967999" y="3761163"/>
                  <a:ext cx="295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39254" name="Freihand 39253">
                  <a:extLst>
                    <a:ext uri="{FF2B5EF4-FFF2-40B4-BE49-F238E27FC236}">
                      <a16:creationId xmlns:a16="http://schemas.microsoft.com/office/drawing/2014/main" id="{18F23881-B4A7-448C-B19A-71EDAFF1C7F9}"/>
                    </a:ext>
                  </a:extLst>
                </p14:cNvPr>
                <p14:cNvContentPartPr/>
                <p14:nvPr/>
              </p14:nvContentPartPr>
              <p14:xfrm>
                <a:off x="9138279" y="3689523"/>
                <a:ext cx="39600" cy="93600"/>
              </p14:xfrm>
            </p:contentPart>
          </mc:Choice>
          <mc:Fallback>
            <p:pic>
              <p:nvPicPr>
                <p:cNvPr id="39254" name="Freihand 39253">
                  <a:extLst>
                    <a:ext uri="{FF2B5EF4-FFF2-40B4-BE49-F238E27FC236}">
                      <a16:creationId xmlns:a16="http://schemas.microsoft.com/office/drawing/2014/main" id="{18F23881-B4A7-448C-B19A-71EDAFF1C7F9}"/>
                    </a:ext>
                  </a:extLst>
                </p:cNvPr>
                <p:cNvPicPr/>
                <p:nvPr/>
              </p:nvPicPr>
              <p:blipFill>
                <a:blip r:embed="rId781"/>
                <a:stretch>
                  <a:fillRect/>
                </a:stretch>
              </p:blipFill>
              <p:spPr>
                <a:xfrm>
                  <a:off x="9133959" y="3685203"/>
                  <a:ext cx="48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39255" name="Freihand 39254">
                  <a:extLst>
                    <a:ext uri="{FF2B5EF4-FFF2-40B4-BE49-F238E27FC236}">
                      <a16:creationId xmlns:a16="http://schemas.microsoft.com/office/drawing/2014/main" id="{74DC3B4F-5A3C-4180-84DD-9E86CAB5BDBA}"/>
                    </a:ext>
                  </a:extLst>
                </p14:cNvPr>
                <p14:cNvContentPartPr/>
                <p14:nvPr/>
              </p14:nvContentPartPr>
              <p14:xfrm>
                <a:off x="9093279" y="3651003"/>
                <a:ext cx="145080" cy="134640"/>
              </p14:xfrm>
            </p:contentPart>
          </mc:Choice>
          <mc:Fallback>
            <p:pic>
              <p:nvPicPr>
                <p:cNvPr id="39255" name="Freihand 39254">
                  <a:extLst>
                    <a:ext uri="{FF2B5EF4-FFF2-40B4-BE49-F238E27FC236}">
                      <a16:creationId xmlns:a16="http://schemas.microsoft.com/office/drawing/2014/main" id="{74DC3B4F-5A3C-4180-84DD-9E86CAB5BDBA}"/>
                    </a:ext>
                  </a:extLst>
                </p:cNvPr>
                <p:cNvPicPr/>
                <p:nvPr/>
              </p:nvPicPr>
              <p:blipFill>
                <a:blip r:embed="rId783"/>
                <a:stretch>
                  <a:fillRect/>
                </a:stretch>
              </p:blipFill>
              <p:spPr>
                <a:xfrm>
                  <a:off x="9088959" y="3646683"/>
                  <a:ext cx="153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39256" name="Freihand 39255">
                  <a:extLst>
                    <a:ext uri="{FF2B5EF4-FFF2-40B4-BE49-F238E27FC236}">
                      <a16:creationId xmlns:a16="http://schemas.microsoft.com/office/drawing/2014/main" id="{DF0ADAAE-0CF6-4FCC-9311-4DBA84ED7E14}"/>
                    </a:ext>
                  </a:extLst>
                </p14:cNvPr>
                <p14:cNvContentPartPr/>
                <p14:nvPr/>
              </p14:nvContentPartPr>
              <p14:xfrm>
                <a:off x="9258879" y="3684843"/>
                <a:ext cx="167760" cy="64800"/>
              </p14:xfrm>
            </p:contentPart>
          </mc:Choice>
          <mc:Fallback>
            <p:pic>
              <p:nvPicPr>
                <p:cNvPr id="39256" name="Freihand 39255">
                  <a:extLst>
                    <a:ext uri="{FF2B5EF4-FFF2-40B4-BE49-F238E27FC236}">
                      <a16:creationId xmlns:a16="http://schemas.microsoft.com/office/drawing/2014/main" id="{DF0ADAAE-0CF6-4FCC-9311-4DBA84ED7E14}"/>
                    </a:ext>
                  </a:extLst>
                </p:cNvPr>
                <p:cNvPicPr/>
                <p:nvPr/>
              </p:nvPicPr>
              <p:blipFill>
                <a:blip r:embed="rId785"/>
                <a:stretch>
                  <a:fillRect/>
                </a:stretch>
              </p:blipFill>
              <p:spPr>
                <a:xfrm>
                  <a:off x="9254559" y="3680523"/>
                  <a:ext cx="1764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39257" name="Freihand 39256">
                  <a:extLst>
                    <a:ext uri="{FF2B5EF4-FFF2-40B4-BE49-F238E27FC236}">
                      <a16:creationId xmlns:a16="http://schemas.microsoft.com/office/drawing/2014/main" id="{3B5D3BF8-E648-4674-96F3-176CA747F1B3}"/>
                    </a:ext>
                  </a:extLst>
                </p14:cNvPr>
                <p14:cNvContentPartPr/>
                <p14:nvPr/>
              </p14:nvContentPartPr>
              <p14:xfrm>
                <a:off x="9444639" y="3685563"/>
                <a:ext cx="88200" cy="150480"/>
              </p14:xfrm>
            </p:contentPart>
          </mc:Choice>
          <mc:Fallback>
            <p:pic>
              <p:nvPicPr>
                <p:cNvPr id="39257" name="Freihand 39256">
                  <a:extLst>
                    <a:ext uri="{FF2B5EF4-FFF2-40B4-BE49-F238E27FC236}">
                      <a16:creationId xmlns:a16="http://schemas.microsoft.com/office/drawing/2014/main" id="{3B5D3BF8-E648-4674-96F3-176CA747F1B3}"/>
                    </a:ext>
                  </a:extLst>
                </p:cNvPr>
                <p:cNvPicPr/>
                <p:nvPr/>
              </p:nvPicPr>
              <p:blipFill>
                <a:blip r:embed="rId787"/>
                <a:stretch>
                  <a:fillRect/>
                </a:stretch>
              </p:blipFill>
              <p:spPr>
                <a:xfrm>
                  <a:off x="9440319" y="3681243"/>
                  <a:ext cx="968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39258" name="Freihand 39257">
                  <a:extLst>
                    <a:ext uri="{FF2B5EF4-FFF2-40B4-BE49-F238E27FC236}">
                      <a16:creationId xmlns:a16="http://schemas.microsoft.com/office/drawing/2014/main" id="{81DC18F6-6A81-4683-9334-43AB1D9A9C12}"/>
                    </a:ext>
                  </a:extLst>
                </p14:cNvPr>
                <p14:cNvContentPartPr/>
                <p14:nvPr/>
              </p14:nvContentPartPr>
              <p14:xfrm>
                <a:off x="9549039" y="3588723"/>
                <a:ext cx="250920" cy="136440"/>
              </p14:xfrm>
            </p:contentPart>
          </mc:Choice>
          <mc:Fallback>
            <p:pic>
              <p:nvPicPr>
                <p:cNvPr id="39258" name="Freihand 39257">
                  <a:extLst>
                    <a:ext uri="{FF2B5EF4-FFF2-40B4-BE49-F238E27FC236}">
                      <a16:creationId xmlns:a16="http://schemas.microsoft.com/office/drawing/2014/main" id="{81DC18F6-6A81-4683-9334-43AB1D9A9C12}"/>
                    </a:ext>
                  </a:extLst>
                </p:cNvPr>
                <p:cNvPicPr/>
                <p:nvPr/>
              </p:nvPicPr>
              <p:blipFill>
                <a:blip r:embed="rId789"/>
                <a:stretch>
                  <a:fillRect/>
                </a:stretch>
              </p:blipFill>
              <p:spPr>
                <a:xfrm>
                  <a:off x="9544719" y="3584403"/>
                  <a:ext cx="2595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39259" name="Freihand 39258">
                  <a:extLst>
                    <a:ext uri="{FF2B5EF4-FFF2-40B4-BE49-F238E27FC236}">
                      <a16:creationId xmlns:a16="http://schemas.microsoft.com/office/drawing/2014/main" id="{72D4020F-A228-4A0F-BA27-0256EC408CDB}"/>
                    </a:ext>
                  </a:extLst>
                </p14:cNvPr>
                <p14:cNvContentPartPr/>
                <p14:nvPr/>
              </p14:nvContentPartPr>
              <p14:xfrm>
                <a:off x="9915159" y="3572163"/>
                <a:ext cx="306720" cy="101160"/>
              </p14:xfrm>
            </p:contentPart>
          </mc:Choice>
          <mc:Fallback>
            <p:pic>
              <p:nvPicPr>
                <p:cNvPr id="39259" name="Freihand 39258">
                  <a:extLst>
                    <a:ext uri="{FF2B5EF4-FFF2-40B4-BE49-F238E27FC236}">
                      <a16:creationId xmlns:a16="http://schemas.microsoft.com/office/drawing/2014/main" id="{72D4020F-A228-4A0F-BA27-0256EC408CDB}"/>
                    </a:ext>
                  </a:extLst>
                </p:cNvPr>
                <p:cNvPicPr/>
                <p:nvPr/>
              </p:nvPicPr>
              <p:blipFill>
                <a:blip r:embed="rId791"/>
                <a:stretch>
                  <a:fillRect/>
                </a:stretch>
              </p:blipFill>
              <p:spPr>
                <a:xfrm>
                  <a:off x="9910839" y="3567843"/>
                  <a:ext cx="3153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39260" name="Freihand 39259">
                  <a:extLst>
                    <a:ext uri="{FF2B5EF4-FFF2-40B4-BE49-F238E27FC236}">
                      <a16:creationId xmlns:a16="http://schemas.microsoft.com/office/drawing/2014/main" id="{C428EE3C-CF99-4DD9-9D8A-0C05AB80B116}"/>
                    </a:ext>
                  </a:extLst>
                </p14:cNvPr>
                <p14:cNvContentPartPr/>
                <p14:nvPr/>
              </p14:nvContentPartPr>
              <p14:xfrm>
                <a:off x="10324479" y="3584043"/>
                <a:ext cx="81360" cy="80280"/>
              </p14:xfrm>
            </p:contentPart>
          </mc:Choice>
          <mc:Fallback>
            <p:pic>
              <p:nvPicPr>
                <p:cNvPr id="39260" name="Freihand 39259">
                  <a:extLst>
                    <a:ext uri="{FF2B5EF4-FFF2-40B4-BE49-F238E27FC236}">
                      <a16:creationId xmlns:a16="http://schemas.microsoft.com/office/drawing/2014/main" id="{C428EE3C-CF99-4DD9-9D8A-0C05AB80B116}"/>
                    </a:ext>
                  </a:extLst>
                </p:cNvPr>
                <p:cNvPicPr/>
                <p:nvPr/>
              </p:nvPicPr>
              <p:blipFill>
                <a:blip r:embed="rId793"/>
                <a:stretch>
                  <a:fillRect/>
                </a:stretch>
              </p:blipFill>
              <p:spPr>
                <a:xfrm>
                  <a:off x="10320159" y="3579723"/>
                  <a:ext cx="90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39261" name="Freihand 39260">
                  <a:extLst>
                    <a:ext uri="{FF2B5EF4-FFF2-40B4-BE49-F238E27FC236}">
                      <a16:creationId xmlns:a16="http://schemas.microsoft.com/office/drawing/2014/main" id="{A7DE8563-BB4A-451D-9B14-D3E1535F9A90}"/>
                    </a:ext>
                  </a:extLst>
                </p14:cNvPr>
                <p14:cNvContentPartPr/>
                <p14:nvPr/>
              </p14:nvContentPartPr>
              <p14:xfrm>
                <a:off x="10562079" y="3585483"/>
                <a:ext cx="156240" cy="59040"/>
              </p14:xfrm>
            </p:contentPart>
          </mc:Choice>
          <mc:Fallback>
            <p:pic>
              <p:nvPicPr>
                <p:cNvPr id="39261" name="Freihand 39260">
                  <a:extLst>
                    <a:ext uri="{FF2B5EF4-FFF2-40B4-BE49-F238E27FC236}">
                      <a16:creationId xmlns:a16="http://schemas.microsoft.com/office/drawing/2014/main" id="{A7DE8563-BB4A-451D-9B14-D3E1535F9A90}"/>
                    </a:ext>
                  </a:extLst>
                </p:cNvPr>
                <p:cNvPicPr/>
                <p:nvPr/>
              </p:nvPicPr>
              <p:blipFill>
                <a:blip r:embed="rId795"/>
                <a:stretch>
                  <a:fillRect/>
                </a:stretch>
              </p:blipFill>
              <p:spPr>
                <a:xfrm>
                  <a:off x="10557759" y="3581163"/>
                  <a:ext cx="1648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39262" name="Freihand 39261">
                  <a:extLst>
                    <a:ext uri="{FF2B5EF4-FFF2-40B4-BE49-F238E27FC236}">
                      <a16:creationId xmlns:a16="http://schemas.microsoft.com/office/drawing/2014/main" id="{EA742B8A-1655-4846-8144-8851A2FD5DF5}"/>
                    </a:ext>
                  </a:extLst>
                </p14:cNvPr>
                <p14:cNvContentPartPr/>
                <p14:nvPr/>
              </p14:nvContentPartPr>
              <p14:xfrm>
                <a:off x="10545879" y="3553443"/>
                <a:ext cx="234360" cy="82440"/>
              </p14:xfrm>
            </p:contentPart>
          </mc:Choice>
          <mc:Fallback>
            <p:pic>
              <p:nvPicPr>
                <p:cNvPr id="39262" name="Freihand 39261">
                  <a:extLst>
                    <a:ext uri="{FF2B5EF4-FFF2-40B4-BE49-F238E27FC236}">
                      <a16:creationId xmlns:a16="http://schemas.microsoft.com/office/drawing/2014/main" id="{EA742B8A-1655-4846-8144-8851A2FD5DF5}"/>
                    </a:ext>
                  </a:extLst>
                </p:cNvPr>
                <p:cNvPicPr/>
                <p:nvPr/>
              </p:nvPicPr>
              <p:blipFill>
                <a:blip r:embed="rId797"/>
                <a:stretch>
                  <a:fillRect/>
                </a:stretch>
              </p:blipFill>
              <p:spPr>
                <a:xfrm>
                  <a:off x="10541559" y="3549123"/>
                  <a:ext cx="243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39263" name="Freihand 39262">
                  <a:extLst>
                    <a:ext uri="{FF2B5EF4-FFF2-40B4-BE49-F238E27FC236}">
                      <a16:creationId xmlns:a16="http://schemas.microsoft.com/office/drawing/2014/main" id="{EABEA4CF-C84B-4CC3-BB8C-0B2D747F5970}"/>
                    </a:ext>
                  </a:extLst>
                </p14:cNvPr>
                <p14:cNvContentPartPr/>
                <p14:nvPr/>
              </p14:nvContentPartPr>
              <p14:xfrm>
                <a:off x="10789959" y="3570003"/>
                <a:ext cx="81360" cy="73800"/>
              </p14:xfrm>
            </p:contentPart>
          </mc:Choice>
          <mc:Fallback>
            <p:pic>
              <p:nvPicPr>
                <p:cNvPr id="39263" name="Freihand 39262">
                  <a:extLst>
                    <a:ext uri="{FF2B5EF4-FFF2-40B4-BE49-F238E27FC236}">
                      <a16:creationId xmlns:a16="http://schemas.microsoft.com/office/drawing/2014/main" id="{EABEA4CF-C84B-4CC3-BB8C-0B2D747F5970}"/>
                    </a:ext>
                  </a:extLst>
                </p:cNvPr>
                <p:cNvPicPr/>
                <p:nvPr/>
              </p:nvPicPr>
              <p:blipFill>
                <a:blip r:embed="rId799"/>
                <a:stretch>
                  <a:fillRect/>
                </a:stretch>
              </p:blipFill>
              <p:spPr>
                <a:xfrm>
                  <a:off x="10785639" y="3565683"/>
                  <a:ext cx="90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39264" name="Freihand 39263">
                  <a:extLst>
                    <a:ext uri="{FF2B5EF4-FFF2-40B4-BE49-F238E27FC236}">
                      <a16:creationId xmlns:a16="http://schemas.microsoft.com/office/drawing/2014/main" id="{7B5BDF1E-7DBC-4089-8503-97C4A66DF620}"/>
                    </a:ext>
                  </a:extLst>
                </p14:cNvPr>
                <p14:cNvContentPartPr/>
                <p14:nvPr/>
              </p14:nvContentPartPr>
              <p14:xfrm>
                <a:off x="10908399" y="3530043"/>
                <a:ext cx="116640" cy="114480"/>
              </p14:xfrm>
            </p:contentPart>
          </mc:Choice>
          <mc:Fallback>
            <p:pic>
              <p:nvPicPr>
                <p:cNvPr id="39264" name="Freihand 39263">
                  <a:extLst>
                    <a:ext uri="{FF2B5EF4-FFF2-40B4-BE49-F238E27FC236}">
                      <a16:creationId xmlns:a16="http://schemas.microsoft.com/office/drawing/2014/main" id="{7B5BDF1E-7DBC-4089-8503-97C4A66DF620}"/>
                    </a:ext>
                  </a:extLst>
                </p:cNvPr>
                <p:cNvPicPr/>
                <p:nvPr/>
              </p:nvPicPr>
              <p:blipFill>
                <a:blip r:embed="rId801"/>
                <a:stretch>
                  <a:fillRect/>
                </a:stretch>
              </p:blipFill>
              <p:spPr>
                <a:xfrm>
                  <a:off x="10904079" y="3525723"/>
                  <a:ext cx="125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39265" name="Freihand 39264">
                  <a:extLst>
                    <a:ext uri="{FF2B5EF4-FFF2-40B4-BE49-F238E27FC236}">
                      <a16:creationId xmlns:a16="http://schemas.microsoft.com/office/drawing/2014/main" id="{D4767E01-498B-4ACA-9CAE-01E251C39ED1}"/>
                    </a:ext>
                  </a:extLst>
                </p14:cNvPr>
                <p14:cNvContentPartPr/>
                <p14:nvPr/>
              </p14:nvContentPartPr>
              <p14:xfrm>
                <a:off x="11052399" y="3571443"/>
                <a:ext cx="262440" cy="70920"/>
              </p14:xfrm>
            </p:contentPart>
          </mc:Choice>
          <mc:Fallback>
            <p:pic>
              <p:nvPicPr>
                <p:cNvPr id="39265" name="Freihand 39264">
                  <a:extLst>
                    <a:ext uri="{FF2B5EF4-FFF2-40B4-BE49-F238E27FC236}">
                      <a16:creationId xmlns:a16="http://schemas.microsoft.com/office/drawing/2014/main" id="{D4767E01-498B-4ACA-9CAE-01E251C39ED1}"/>
                    </a:ext>
                  </a:extLst>
                </p:cNvPr>
                <p:cNvPicPr/>
                <p:nvPr/>
              </p:nvPicPr>
              <p:blipFill>
                <a:blip r:embed="rId803"/>
                <a:stretch>
                  <a:fillRect/>
                </a:stretch>
              </p:blipFill>
              <p:spPr>
                <a:xfrm>
                  <a:off x="11048079" y="3567123"/>
                  <a:ext cx="271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39266" name="Freihand 39265">
                  <a:extLst>
                    <a:ext uri="{FF2B5EF4-FFF2-40B4-BE49-F238E27FC236}">
                      <a16:creationId xmlns:a16="http://schemas.microsoft.com/office/drawing/2014/main" id="{DF66F440-C83A-42B6-9F74-A5D392042B49}"/>
                    </a:ext>
                  </a:extLst>
                </p14:cNvPr>
                <p14:cNvContentPartPr/>
                <p14:nvPr/>
              </p14:nvContentPartPr>
              <p14:xfrm>
                <a:off x="11394399" y="3556683"/>
                <a:ext cx="103320" cy="96120"/>
              </p14:xfrm>
            </p:contentPart>
          </mc:Choice>
          <mc:Fallback>
            <p:pic>
              <p:nvPicPr>
                <p:cNvPr id="39266" name="Freihand 39265">
                  <a:extLst>
                    <a:ext uri="{FF2B5EF4-FFF2-40B4-BE49-F238E27FC236}">
                      <a16:creationId xmlns:a16="http://schemas.microsoft.com/office/drawing/2014/main" id="{DF66F440-C83A-42B6-9F74-A5D392042B49}"/>
                    </a:ext>
                  </a:extLst>
                </p:cNvPr>
                <p:cNvPicPr/>
                <p:nvPr/>
              </p:nvPicPr>
              <p:blipFill>
                <a:blip r:embed="rId805"/>
                <a:stretch>
                  <a:fillRect/>
                </a:stretch>
              </p:blipFill>
              <p:spPr>
                <a:xfrm>
                  <a:off x="11390079" y="3552363"/>
                  <a:ext cx="111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39267" name="Freihand 39266">
                  <a:extLst>
                    <a:ext uri="{FF2B5EF4-FFF2-40B4-BE49-F238E27FC236}">
                      <a16:creationId xmlns:a16="http://schemas.microsoft.com/office/drawing/2014/main" id="{7ED7562B-CF91-4427-BAFE-527E1E01C616}"/>
                    </a:ext>
                  </a:extLst>
                </p14:cNvPr>
                <p14:cNvContentPartPr/>
                <p14:nvPr/>
              </p14:nvContentPartPr>
              <p14:xfrm>
                <a:off x="11431119" y="3548403"/>
                <a:ext cx="100440" cy="129600"/>
              </p14:xfrm>
            </p:contentPart>
          </mc:Choice>
          <mc:Fallback>
            <p:pic>
              <p:nvPicPr>
                <p:cNvPr id="39267" name="Freihand 39266">
                  <a:extLst>
                    <a:ext uri="{FF2B5EF4-FFF2-40B4-BE49-F238E27FC236}">
                      <a16:creationId xmlns:a16="http://schemas.microsoft.com/office/drawing/2014/main" id="{7ED7562B-CF91-4427-BAFE-527E1E01C616}"/>
                    </a:ext>
                  </a:extLst>
                </p:cNvPr>
                <p:cNvPicPr/>
                <p:nvPr/>
              </p:nvPicPr>
              <p:blipFill>
                <a:blip r:embed="rId807"/>
                <a:stretch>
                  <a:fillRect/>
                </a:stretch>
              </p:blipFill>
              <p:spPr>
                <a:xfrm>
                  <a:off x="11426799" y="3544083"/>
                  <a:ext cx="109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39268" name="Freihand 39267">
                  <a:extLst>
                    <a:ext uri="{FF2B5EF4-FFF2-40B4-BE49-F238E27FC236}">
                      <a16:creationId xmlns:a16="http://schemas.microsoft.com/office/drawing/2014/main" id="{12B6B226-FF3D-4DD1-B609-2F7F4228DC44}"/>
                    </a:ext>
                  </a:extLst>
                </p14:cNvPr>
                <p14:cNvContentPartPr/>
                <p14:nvPr/>
              </p14:nvContentPartPr>
              <p14:xfrm>
                <a:off x="8968719" y="3930363"/>
                <a:ext cx="3960" cy="17280"/>
              </p14:xfrm>
            </p:contentPart>
          </mc:Choice>
          <mc:Fallback>
            <p:pic>
              <p:nvPicPr>
                <p:cNvPr id="39268" name="Freihand 39267">
                  <a:extLst>
                    <a:ext uri="{FF2B5EF4-FFF2-40B4-BE49-F238E27FC236}">
                      <a16:creationId xmlns:a16="http://schemas.microsoft.com/office/drawing/2014/main" id="{12B6B226-FF3D-4DD1-B609-2F7F4228DC44}"/>
                    </a:ext>
                  </a:extLst>
                </p:cNvPr>
                <p:cNvPicPr/>
                <p:nvPr/>
              </p:nvPicPr>
              <p:blipFill>
                <a:blip r:embed="rId809"/>
                <a:stretch>
                  <a:fillRect/>
                </a:stretch>
              </p:blipFill>
              <p:spPr>
                <a:xfrm>
                  <a:off x="8964399" y="3926043"/>
                  <a:ext cx="12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39269" name="Freihand 39268">
                  <a:extLst>
                    <a:ext uri="{FF2B5EF4-FFF2-40B4-BE49-F238E27FC236}">
                      <a16:creationId xmlns:a16="http://schemas.microsoft.com/office/drawing/2014/main" id="{86F2120D-47C2-40CC-9636-F89F6B612CF5}"/>
                    </a:ext>
                  </a:extLst>
                </p14:cNvPr>
                <p14:cNvContentPartPr/>
                <p14:nvPr/>
              </p14:nvContentPartPr>
              <p14:xfrm>
                <a:off x="8957559" y="3982203"/>
                <a:ext cx="19800" cy="18360"/>
              </p14:xfrm>
            </p:contentPart>
          </mc:Choice>
          <mc:Fallback>
            <p:pic>
              <p:nvPicPr>
                <p:cNvPr id="39269" name="Freihand 39268">
                  <a:extLst>
                    <a:ext uri="{FF2B5EF4-FFF2-40B4-BE49-F238E27FC236}">
                      <a16:creationId xmlns:a16="http://schemas.microsoft.com/office/drawing/2014/main" id="{86F2120D-47C2-40CC-9636-F89F6B612CF5}"/>
                    </a:ext>
                  </a:extLst>
                </p:cNvPr>
                <p:cNvPicPr/>
                <p:nvPr/>
              </p:nvPicPr>
              <p:blipFill>
                <a:blip r:embed="rId811"/>
                <a:stretch>
                  <a:fillRect/>
                </a:stretch>
              </p:blipFill>
              <p:spPr>
                <a:xfrm>
                  <a:off x="8953239" y="3977883"/>
                  <a:ext cx="28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39270" name="Freihand 39269">
                  <a:extLst>
                    <a:ext uri="{FF2B5EF4-FFF2-40B4-BE49-F238E27FC236}">
                      <a16:creationId xmlns:a16="http://schemas.microsoft.com/office/drawing/2014/main" id="{34C6713C-DB8C-4C08-B391-7BE87EE5947A}"/>
                    </a:ext>
                  </a:extLst>
                </p14:cNvPr>
                <p14:cNvContentPartPr/>
                <p14:nvPr/>
              </p14:nvContentPartPr>
              <p14:xfrm>
                <a:off x="9086439" y="3860883"/>
                <a:ext cx="87480" cy="140760"/>
              </p14:xfrm>
            </p:contentPart>
          </mc:Choice>
          <mc:Fallback>
            <p:pic>
              <p:nvPicPr>
                <p:cNvPr id="39270" name="Freihand 39269">
                  <a:extLst>
                    <a:ext uri="{FF2B5EF4-FFF2-40B4-BE49-F238E27FC236}">
                      <a16:creationId xmlns:a16="http://schemas.microsoft.com/office/drawing/2014/main" id="{34C6713C-DB8C-4C08-B391-7BE87EE5947A}"/>
                    </a:ext>
                  </a:extLst>
                </p:cNvPr>
                <p:cNvPicPr/>
                <p:nvPr/>
              </p:nvPicPr>
              <p:blipFill>
                <a:blip r:embed="rId813"/>
                <a:stretch>
                  <a:fillRect/>
                </a:stretch>
              </p:blipFill>
              <p:spPr>
                <a:xfrm>
                  <a:off x="9082119" y="3856563"/>
                  <a:ext cx="96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39271" name="Freihand 39270">
                  <a:extLst>
                    <a:ext uri="{FF2B5EF4-FFF2-40B4-BE49-F238E27FC236}">
                      <a16:creationId xmlns:a16="http://schemas.microsoft.com/office/drawing/2014/main" id="{C9B73779-CE4D-4D0A-BE4D-4E66E9A28659}"/>
                    </a:ext>
                  </a:extLst>
                </p14:cNvPr>
                <p14:cNvContentPartPr/>
                <p14:nvPr/>
              </p14:nvContentPartPr>
              <p14:xfrm>
                <a:off x="9209559" y="3910923"/>
                <a:ext cx="90720" cy="66240"/>
              </p14:xfrm>
            </p:contentPart>
          </mc:Choice>
          <mc:Fallback>
            <p:pic>
              <p:nvPicPr>
                <p:cNvPr id="39271" name="Freihand 39270">
                  <a:extLst>
                    <a:ext uri="{FF2B5EF4-FFF2-40B4-BE49-F238E27FC236}">
                      <a16:creationId xmlns:a16="http://schemas.microsoft.com/office/drawing/2014/main" id="{C9B73779-CE4D-4D0A-BE4D-4E66E9A28659}"/>
                    </a:ext>
                  </a:extLst>
                </p:cNvPr>
                <p:cNvPicPr/>
                <p:nvPr/>
              </p:nvPicPr>
              <p:blipFill>
                <a:blip r:embed="rId815"/>
                <a:stretch>
                  <a:fillRect/>
                </a:stretch>
              </p:blipFill>
              <p:spPr>
                <a:xfrm>
                  <a:off x="9205239" y="3906603"/>
                  <a:ext cx="99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39272" name="Freihand 39271">
                  <a:extLst>
                    <a:ext uri="{FF2B5EF4-FFF2-40B4-BE49-F238E27FC236}">
                      <a16:creationId xmlns:a16="http://schemas.microsoft.com/office/drawing/2014/main" id="{CFF9F714-74F9-4CE6-8EFF-39CC32208525}"/>
                    </a:ext>
                  </a:extLst>
                </p14:cNvPr>
                <p14:cNvContentPartPr/>
                <p14:nvPr/>
              </p14:nvContentPartPr>
              <p14:xfrm>
                <a:off x="9297399" y="3813003"/>
                <a:ext cx="227880" cy="187560"/>
              </p14:xfrm>
            </p:contentPart>
          </mc:Choice>
          <mc:Fallback>
            <p:pic>
              <p:nvPicPr>
                <p:cNvPr id="39272" name="Freihand 39271">
                  <a:extLst>
                    <a:ext uri="{FF2B5EF4-FFF2-40B4-BE49-F238E27FC236}">
                      <a16:creationId xmlns:a16="http://schemas.microsoft.com/office/drawing/2014/main" id="{CFF9F714-74F9-4CE6-8EFF-39CC32208525}"/>
                    </a:ext>
                  </a:extLst>
                </p:cNvPr>
                <p:cNvPicPr/>
                <p:nvPr/>
              </p:nvPicPr>
              <p:blipFill>
                <a:blip r:embed="rId817"/>
                <a:stretch>
                  <a:fillRect/>
                </a:stretch>
              </p:blipFill>
              <p:spPr>
                <a:xfrm>
                  <a:off x="9293079" y="3808683"/>
                  <a:ext cx="236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39273" name="Freihand 39272">
                  <a:extLst>
                    <a:ext uri="{FF2B5EF4-FFF2-40B4-BE49-F238E27FC236}">
                      <a16:creationId xmlns:a16="http://schemas.microsoft.com/office/drawing/2014/main" id="{2B53D7A7-16B2-4856-8B70-A51FB40F15D4}"/>
                    </a:ext>
                  </a:extLst>
                </p14:cNvPr>
                <p14:cNvContentPartPr/>
                <p14:nvPr/>
              </p14:nvContentPartPr>
              <p14:xfrm>
                <a:off x="9552999" y="3878883"/>
                <a:ext cx="122040" cy="79560"/>
              </p14:xfrm>
            </p:contentPart>
          </mc:Choice>
          <mc:Fallback>
            <p:pic>
              <p:nvPicPr>
                <p:cNvPr id="39273" name="Freihand 39272">
                  <a:extLst>
                    <a:ext uri="{FF2B5EF4-FFF2-40B4-BE49-F238E27FC236}">
                      <a16:creationId xmlns:a16="http://schemas.microsoft.com/office/drawing/2014/main" id="{2B53D7A7-16B2-4856-8B70-A51FB40F15D4}"/>
                    </a:ext>
                  </a:extLst>
                </p:cNvPr>
                <p:cNvPicPr/>
                <p:nvPr/>
              </p:nvPicPr>
              <p:blipFill>
                <a:blip r:embed="rId819"/>
                <a:stretch>
                  <a:fillRect/>
                </a:stretch>
              </p:blipFill>
              <p:spPr>
                <a:xfrm>
                  <a:off x="9548679" y="3874563"/>
                  <a:ext cx="130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39274" name="Freihand 39273">
                  <a:extLst>
                    <a:ext uri="{FF2B5EF4-FFF2-40B4-BE49-F238E27FC236}">
                      <a16:creationId xmlns:a16="http://schemas.microsoft.com/office/drawing/2014/main" id="{FFA9E152-BCAF-4837-A887-6CE6BE316EA9}"/>
                    </a:ext>
                  </a:extLst>
                </p14:cNvPr>
                <p14:cNvContentPartPr/>
                <p14:nvPr/>
              </p14:nvContentPartPr>
              <p14:xfrm>
                <a:off x="9677919" y="3823443"/>
                <a:ext cx="60120" cy="137520"/>
              </p14:xfrm>
            </p:contentPart>
          </mc:Choice>
          <mc:Fallback>
            <p:pic>
              <p:nvPicPr>
                <p:cNvPr id="39274" name="Freihand 39273">
                  <a:extLst>
                    <a:ext uri="{FF2B5EF4-FFF2-40B4-BE49-F238E27FC236}">
                      <a16:creationId xmlns:a16="http://schemas.microsoft.com/office/drawing/2014/main" id="{FFA9E152-BCAF-4837-A887-6CE6BE316EA9}"/>
                    </a:ext>
                  </a:extLst>
                </p:cNvPr>
                <p:cNvPicPr/>
                <p:nvPr/>
              </p:nvPicPr>
              <p:blipFill>
                <a:blip r:embed="rId821"/>
                <a:stretch>
                  <a:fillRect/>
                </a:stretch>
              </p:blipFill>
              <p:spPr>
                <a:xfrm>
                  <a:off x="9673599" y="3819123"/>
                  <a:ext cx="687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39275" name="Freihand 39274">
                  <a:extLst>
                    <a:ext uri="{FF2B5EF4-FFF2-40B4-BE49-F238E27FC236}">
                      <a16:creationId xmlns:a16="http://schemas.microsoft.com/office/drawing/2014/main" id="{45710482-0AD5-4799-9B5F-6AFCEAF037A0}"/>
                    </a:ext>
                  </a:extLst>
                </p14:cNvPr>
                <p14:cNvContentPartPr/>
                <p14:nvPr/>
              </p14:nvContentPartPr>
              <p14:xfrm>
                <a:off x="9769719" y="3862323"/>
                <a:ext cx="178920" cy="84960"/>
              </p14:xfrm>
            </p:contentPart>
          </mc:Choice>
          <mc:Fallback>
            <p:pic>
              <p:nvPicPr>
                <p:cNvPr id="39275" name="Freihand 39274">
                  <a:extLst>
                    <a:ext uri="{FF2B5EF4-FFF2-40B4-BE49-F238E27FC236}">
                      <a16:creationId xmlns:a16="http://schemas.microsoft.com/office/drawing/2014/main" id="{45710482-0AD5-4799-9B5F-6AFCEAF037A0}"/>
                    </a:ext>
                  </a:extLst>
                </p:cNvPr>
                <p:cNvPicPr/>
                <p:nvPr/>
              </p:nvPicPr>
              <p:blipFill>
                <a:blip r:embed="rId823"/>
                <a:stretch>
                  <a:fillRect/>
                </a:stretch>
              </p:blipFill>
              <p:spPr>
                <a:xfrm>
                  <a:off x="9765399" y="3858003"/>
                  <a:ext cx="187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39276" name="Freihand 39275">
                  <a:extLst>
                    <a:ext uri="{FF2B5EF4-FFF2-40B4-BE49-F238E27FC236}">
                      <a16:creationId xmlns:a16="http://schemas.microsoft.com/office/drawing/2014/main" id="{30AE7C98-070F-4116-A3E4-F6288C9573B1}"/>
                    </a:ext>
                  </a:extLst>
                </p14:cNvPr>
                <p14:cNvContentPartPr/>
                <p14:nvPr/>
              </p14:nvContentPartPr>
              <p14:xfrm>
                <a:off x="9926679" y="3803283"/>
                <a:ext cx="155880" cy="133920"/>
              </p14:xfrm>
            </p:contentPart>
          </mc:Choice>
          <mc:Fallback>
            <p:pic>
              <p:nvPicPr>
                <p:cNvPr id="39276" name="Freihand 39275">
                  <a:extLst>
                    <a:ext uri="{FF2B5EF4-FFF2-40B4-BE49-F238E27FC236}">
                      <a16:creationId xmlns:a16="http://schemas.microsoft.com/office/drawing/2014/main" id="{30AE7C98-070F-4116-A3E4-F6288C9573B1}"/>
                    </a:ext>
                  </a:extLst>
                </p:cNvPr>
                <p:cNvPicPr/>
                <p:nvPr/>
              </p:nvPicPr>
              <p:blipFill>
                <a:blip r:embed="rId825"/>
                <a:stretch>
                  <a:fillRect/>
                </a:stretch>
              </p:blipFill>
              <p:spPr>
                <a:xfrm>
                  <a:off x="9922359" y="3798963"/>
                  <a:ext cx="164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39277" name="Freihand 39276">
                  <a:extLst>
                    <a:ext uri="{FF2B5EF4-FFF2-40B4-BE49-F238E27FC236}">
                      <a16:creationId xmlns:a16="http://schemas.microsoft.com/office/drawing/2014/main" id="{0AA7BC8D-6B12-4E84-9CF4-11CF635CC845}"/>
                    </a:ext>
                  </a:extLst>
                </p14:cNvPr>
                <p14:cNvContentPartPr/>
                <p14:nvPr/>
              </p14:nvContentPartPr>
              <p14:xfrm>
                <a:off x="9912639" y="3823803"/>
                <a:ext cx="56880" cy="9720"/>
              </p14:xfrm>
            </p:contentPart>
          </mc:Choice>
          <mc:Fallback>
            <p:pic>
              <p:nvPicPr>
                <p:cNvPr id="39277" name="Freihand 39276">
                  <a:extLst>
                    <a:ext uri="{FF2B5EF4-FFF2-40B4-BE49-F238E27FC236}">
                      <a16:creationId xmlns:a16="http://schemas.microsoft.com/office/drawing/2014/main" id="{0AA7BC8D-6B12-4E84-9CF4-11CF635CC845}"/>
                    </a:ext>
                  </a:extLst>
                </p:cNvPr>
                <p:cNvPicPr/>
                <p:nvPr/>
              </p:nvPicPr>
              <p:blipFill>
                <a:blip r:embed="rId827"/>
                <a:stretch>
                  <a:fillRect/>
                </a:stretch>
              </p:blipFill>
              <p:spPr>
                <a:xfrm>
                  <a:off x="9908319" y="3819483"/>
                  <a:ext cx="655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39278" name="Freihand 39277">
                  <a:extLst>
                    <a:ext uri="{FF2B5EF4-FFF2-40B4-BE49-F238E27FC236}">
                      <a16:creationId xmlns:a16="http://schemas.microsoft.com/office/drawing/2014/main" id="{A42F7DFC-07BD-4B14-95B4-86289182B54B}"/>
                    </a:ext>
                  </a:extLst>
                </p14:cNvPr>
                <p14:cNvContentPartPr/>
                <p14:nvPr/>
              </p14:nvContentPartPr>
              <p14:xfrm>
                <a:off x="10085079" y="3871683"/>
                <a:ext cx="64440" cy="57240"/>
              </p14:xfrm>
            </p:contentPart>
          </mc:Choice>
          <mc:Fallback>
            <p:pic>
              <p:nvPicPr>
                <p:cNvPr id="39278" name="Freihand 39277">
                  <a:extLst>
                    <a:ext uri="{FF2B5EF4-FFF2-40B4-BE49-F238E27FC236}">
                      <a16:creationId xmlns:a16="http://schemas.microsoft.com/office/drawing/2014/main" id="{A42F7DFC-07BD-4B14-95B4-86289182B54B}"/>
                    </a:ext>
                  </a:extLst>
                </p:cNvPr>
                <p:cNvPicPr/>
                <p:nvPr/>
              </p:nvPicPr>
              <p:blipFill>
                <a:blip r:embed="rId829"/>
                <a:stretch>
                  <a:fillRect/>
                </a:stretch>
              </p:blipFill>
              <p:spPr>
                <a:xfrm>
                  <a:off x="10080759" y="3867363"/>
                  <a:ext cx="73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39279" name="Freihand 39278">
                  <a:extLst>
                    <a:ext uri="{FF2B5EF4-FFF2-40B4-BE49-F238E27FC236}">
                      <a16:creationId xmlns:a16="http://schemas.microsoft.com/office/drawing/2014/main" id="{B708F782-C49F-400A-A411-A8259C4683AA}"/>
                    </a:ext>
                  </a:extLst>
                </p14:cNvPr>
                <p14:cNvContentPartPr/>
                <p14:nvPr/>
              </p14:nvContentPartPr>
              <p14:xfrm>
                <a:off x="10188759" y="3856923"/>
                <a:ext cx="529560" cy="186480"/>
              </p14:xfrm>
            </p:contentPart>
          </mc:Choice>
          <mc:Fallback>
            <p:pic>
              <p:nvPicPr>
                <p:cNvPr id="39279" name="Freihand 39278">
                  <a:extLst>
                    <a:ext uri="{FF2B5EF4-FFF2-40B4-BE49-F238E27FC236}">
                      <a16:creationId xmlns:a16="http://schemas.microsoft.com/office/drawing/2014/main" id="{B708F782-C49F-400A-A411-A8259C4683AA}"/>
                    </a:ext>
                  </a:extLst>
                </p:cNvPr>
                <p:cNvPicPr/>
                <p:nvPr/>
              </p:nvPicPr>
              <p:blipFill>
                <a:blip r:embed="rId831"/>
                <a:stretch>
                  <a:fillRect/>
                </a:stretch>
              </p:blipFill>
              <p:spPr>
                <a:xfrm>
                  <a:off x="10184439" y="3852603"/>
                  <a:ext cx="538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39281" name="Freihand 39280">
                  <a:extLst>
                    <a:ext uri="{FF2B5EF4-FFF2-40B4-BE49-F238E27FC236}">
                      <a16:creationId xmlns:a16="http://schemas.microsoft.com/office/drawing/2014/main" id="{F08BDB95-C525-48D0-A0AA-296F84769CCE}"/>
                    </a:ext>
                  </a:extLst>
                </p14:cNvPr>
                <p14:cNvContentPartPr/>
                <p14:nvPr/>
              </p14:nvContentPartPr>
              <p14:xfrm>
                <a:off x="10851159" y="3792483"/>
                <a:ext cx="244440" cy="101880"/>
              </p14:xfrm>
            </p:contentPart>
          </mc:Choice>
          <mc:Fallback>
            <p:pic>
              <p:nvPicPr>
                <p:cNvPr id="39281" name="Freihand 39280">
                  <a:extLst>
                    <a:ext uri="{FF2B5EF4-FFF2-40B4-BE49-F238E27FC236}">
                      <a16:creationId xmlns:a16="http://schemas.microsoft.com/office/drawing/2014/main" id="{F08BDB95-C525-48D0-A0AA-296F84769CCE}"/>
                    </a:ext>
                  </a:extLst>
                </p:cNvPr>
                <p:cNvPicPr/>
                <p:nvPr/>
              </p:nvPicPr>
              <p:blipFill>
                <a:blip r:embed="rId833"/>
                <a:stretch>
                  <a:fillRect/>
                </a:stretch>
              </p:blipFill>
              <p:spPr>
                <a:xfrm>
                  <a:off x="10846839" y="3788163"/>
                  <a:ext cx="253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39282" name="Freihand 39281">
                  <a:extLst>
                    <a:ext uri="{FF2B5EF4-FFF2-40B4-BE49-F238E27FC236}">
                      <a16:creationId xmlns:a16="http://schemas.microsoft.com/office/drawing/2014/main" id="{84D24F9B-E696-40F2-8E94-11911624CE11}"/>
                    </a:ext>
                  </a:extLst>
                </p14:cNvPr>
                <p14:cNvContentPartPr/>
                <p14:nvPr/>
              </p14:nvContentPartPr>
              <p14:xfrm>
                <a:off x="11234559" y="3757563"/>
                <a:ext cx="47160" cy="133920"/>
              </p14:xfrm>
            </p:contentPart>
          </mc:Choice>
          <mc:Fallback>
            <p:pic>
              <p:nvPicPr>
                <p:cNvPr id="39282" name="Freihand 39281">
                  <a:extLst>
                    <a:ext uri="{FF2B5EF4-FFF2-40B4-BE49-F238E27FC236}">
                      <a16:creationId xmlns:a16="http://schemas.microsoft.com/office/drawing/2014/main" id="{84D24F9B-E696-40F2-8E94-11911624CE11}"/>
                    </a:ext>
                  </a:extLst>
                </p:cNvPr>
                <p:cNvPicPr/>
                <p:nvPr/>
              </p:nvPicPr>
              <p:blipFill>
                <a:blip r:embed="rId835"/>
                <a:stretch>
                  <a:fillRect/>
                </a:stretch>
              </p:blipFill>
              <p:spPr>
                <a:xfrm>
                  <a:off x="11230239" y="3753243"/>
                  <a:ext cx="55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39283" name="Freihand 39282">
                  <a:extLst>
                    <a:ext uri="{FF2B5EF4-FFF2-40B4-BE49-F238E27FC236}">
                      <a16:creationId xmlns:a16="http://schemas.microsoft.com/office/drawing/2014/main" id="{D7F75CAC-EE14-4923-A014-2E6924072510}"/>
                    </a:ext>
                  </a:extLst>
                </p14:cNvPr>
                <p14:cNvContentPartPr/>
                <p14:nvPr/>
              </p14:nvContentPartPr>
              <p14:xfrm>
                <a:off x="11217279" y="3803283"/>
                <a:ext cx="86040" cy="16200"/>
              </p14:xfrm>
            </p:contentPart>
          </mc:Choice>
          <mc:Fallback>
            <p:pic>
              <p:nvPicPr>
                <p:cNvPr id="39283" name="Freihand 39282">
                  <a:extLst>
                    <a:ext uri="{FF2B5EF4-FFF2-40B4-BE49-F238E27FC236}">
                      <a16:creationId xmlns:a16="http://schemas.microsoft.com/office/drawing/2014/main" id="{D7F75CAC-EE14-4923-A014-2E6924072510}"/>
                    </a:ext>
                  </a:extLst>
                </p:cNvPr>
                <p:cNvPicPr/>
                <p:nvPr/>
              </p:nvPicPr>
              <p:blipFill>
                <a:blip r:embed="rId837"/>
                <a:stretch>
                  <a:fillRect/>
                </a:stretch>
              </p:blipFill>
              <p:spPr>
                <a:xfrm>
                  <a:off x="11212959" y="3798963"/>
                  <a:ext cx="946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39285" name="Freihand 39284">
                  <a:extLst>
                    <a:ext uri="{FF2B5EF4-FFF2-40B4-BE49-F238E27FC236}">
                      <a16:creationId xmlns:a16="http://schemas.microsoft.com/office/drawing/2014/main" id="{66D56245-BDE5-4702-A528-2101A004FABB}"/>
                    </a:ext>
                  </a:extLst>
                </p14:cNvPr>
                <p14:cNvContentPartPr/>
                <p14:nvPr/>
              </p14:nvContentPartPr>
              <p14:xfrm>
                <a:off x="11389719" y="3808683"/>
                <a:ext cx="219600" cy="77760"/>
              </p14:xfrm>
            </p:contentPart>
          </mc:Choice>
          <mc:Fallback>
            <p:pic>
              <p:nvPicPr>
                <p:cNvPr id="39285" name="Freihand 39284">
                  <a:extLst>
                    <a:ext uri="{FF2B5EF4-FFF2-40B4-BE49-F238E27FC236}">
                      <a16:creationId xmlns:a16="http://schemas.microsoft.com/office/drawing/2014/main" id="{66D56245-BDE5-4702-A528-2101A004FABB}"/>
                    </a:ext>
                  </a:extLst>
                </p:cNvPr>
                <p:cNvPicPr/>
                <p:nvPr/>
              </p:nvPicPr>
              <p:blipFill>
                <a:blip r:embed="rId839"/>
                <a:stretch>
                  <a:fillRect/>
                </a:stretch>
              </p:blipFill>
              <p:spPr>
                <a:xfrm>
                  <a:off x="11385399" y="3804363"/>
                  <a:ext cx="228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39286" name="Freihand 39285">
                  <a:extLst>
                    <a:ext uri="{FF2B5EF4-FFF2-40B4-BE49-F238E27FC236}">
                      <a16:creationId xmlns:a16="http://schemas.microsoft.com/office/drawing/2014/main" id="{C9146448-67BA-4DEB-AF9E-542114F8F49A}"/>
                    </a:ext>
                  </a:extLst>
                </p14:cNvPr>
                <p14:cNvContentPartPr/>
                <p14:nvPr/>
              </p14:nvContentPartPr>
              <p14:xfrm>
                <a:off x="11692839" y="3761523"/>
                <a:ext cx="114480" cy="114480"/>
              </p14:xfrm>
            </p:contentPart>
          </mc:Choice>
          <mc:Fallback>
            <p:pic>
              <p:nvPicPr>
                <p:cNvPr id="39286" name="Freihand 39285">
                  <a:extLst>
                    <a:ext uri="{FF2B5EF4-FFF2-40B4-BE49-F238E27FC236}">
                      <a16:creationId xmlns:a16="http://schemas.microsoft.com/office/drawing/2014/main" id="{C9146448-67BA-4DEB-AF9E-542114F8F49A}"/>
                    </a:ext>
                  </a:extLst>
                </p:cNvPr>
                <p:cNvPicPr/>
                <p:nvPr/>
              </p:nvPicPr>
              <p:blipFill>
                <a:blip r:embed="rId841"/>
                <a:stretch>
                  <a:fillRect/>
                </a:stretch>
              </p:blipFill>
              <p:spPr>
                <a:xfrm>
                  <a:off x="11688519" y="3757203"/>
                  <a:ext cx="1231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39287" name="Freihand 39286">
                  <a:extLst>
                    <a:ext uri="{FF2B5EF4-FFF2-40B4-BE49-F238E27FC236}">
                      <a16:creationId xmlns:a16="http://schemas.microsoft.com/office/drawing/2014/main" id="{A306BD3E-137E-408C-9B60-8FED36D34B59}"/>
                    </a:ext>
                  </a:extLst>
                </p14:cNvPr>
                <p14:cNvContentPartPr/>
                <p14:nvPr/>
              </p14:nvContentPartPr>
              <p14:xfrm>
                <a:off x="11797959" y="3802203"/>
                <a:ext cx="109440" cy="64080"/>
              </p14:xfrm>
            </p:contentPart>
          </mc:Choice>
          <mc:Fallback>
            <p:pic>
              <p:nvPicPr>
                <p:cNvPr id="39287" name="Freihand 39286">
                  <a:extLst>
                    <a:ext uri="{FF2B5EF4-FFF2-40B4-BE49-F238E27FC236}">
                      <a16:creationId xmlns:a16="http://schemas.microsoft.com/office/drawing/2014/main" id="{A306BD3E-137E-408C-9B60-8FED36D34B59}"/>
                    </a:ext>
                  </a:extLst>
                </p:cNvPr>
                <p:cNvPicPr/>
                <p:nvPr/>
              </p:nvPicPr>
              <p:blipFill>
                <a:blip r:embed="rId843"/>
                <a:stretch>
                  <a:fillRect/>
                </a:stretch>
              </p:blipFill>
              <p:spPr>
                <a:xfrm>
                  <a:off x="11793639" y="3797883"/>
                  <a:ext cx="1180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39288" name="Freihand 39287">
                  <a:extLst>
                    <a:ext uri="{FF2B5EF4-FFF2-40B4-BE49-F238E27FC236}">
                      <a16:creationId xmlns:a16="http://schemas.microsoft.com/office/drawing/2014/main" id="{0B18069A-E645-4908-AB01-B850B0F3AD27}"/>
                    </a:ext>
                  </a:extLst>
                </p14:cNvPr>
                <p14:cNvContentPartPr/>
                <p14:nvPr/>
              </p14:nvContentPartPr>
              <p14:xfrm>
                <a:off x="11886879" y="3782403"/>
                <a:ext cx="63000" cy="104040"/>
              </p14:xfrm>
            </p:contentPart>
          </mc:Choice>
          <mc:Fallback>
            <p:pic>
              <p:nvPicPr>
                <p:cNvPr id="39288" name="Freihand 39287">
                  <a:extLst>
                    <a:ext uri="{FF2B5EF4-FFF2-40B4-BE49-F238E27FC236}">
                      <a16:creationId xmlns:a16="http://schemas.microsoft.com/office/drawing/2014/main" id="{0B18069A-E645-4908-AB01-B850B0F3AD27}"/>
                    </a:ext>
                  </a:extLst>
                </p:cNvPr>
                <p:cNvPicPr/>
                <p:nvPr/>
              </p:nvPicPr>
              <p:blipFill>
                <a:blip r:embed="rId845"/>
                <a:stretch>
                  <a:fillRect/>
                </a:stretch>
              </p:blipFill>
              <p:spPr>
                <a:xfrm>
                  <a:off x="11882559" y="3778083"/>
                  <a:ext cx="71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39290" name="Freihand 39289">
                  <a:extLst>
                    <a:ext uri="{FF2B5EF4-FFF2-40B4-BE49-F238E27FC236}">
                      <a16:creationId xmlns:a16="http://schemas.microsoft.com/office/drawing/2014/main" id="{4EA42CAD-657E-4F7B-9591-4B82F77F6B8D}"/>
                    </a:ext>
                  </a:extLst>
                </p14:cNvPr>
                <p14:cNvContentPartPr/>
                <p14:nvPr/>
              </p14:nvContentPartPr>
              <p14:xfrm>
                <a:off x="9057279" y="4028643"/>
                <a:ext cx="189720" cy="113400"/>
              </p14:xfrm>
            </p:contentPart>
          </mc:Choice>
          <mc:Fallback>
            <p:pic>
              <p:nvPicPr>
                <p:cNvPr id="39290" name="Freihand 39289">
                  <a:extLst>
                    <a:ext uri="{FF2B5EF4-FFF2-40B4-BE49-F238E27FC236}">
                      <a16:creationId xmlns:a16="http://schemas.microsoft.com/office/drawing/2014/main" id="{4EA42CAD-657E-4F7B-9591-4B82F77F6B8D}"/>
                    </a:ext>
                  </a:extLst>
                </p:cNvPr>
                <p:cNvPicPr/>
                <p:nvPr/>
              </p:nvPicPr>
              <p:blipFill>
                <a:blip r:embed="rId847"/>
                <a:stretch>
                  <a:fillRect/>
                </a:stretch>
              </p:blipFill>
              <p:spPr>
                <a:xfrm>
                  <a:off x="9052959" y="4024323"/>
                  <a:ext cx="198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39291" name="Freihand 39290">
                  <a:extLst>
                    <a:ext uri="{FF2B5EF4-FFF2-40B4-BE49-F238E27FC236}">
                      <a16:creationId xmlns:a16="http://schemas.microsoft.com/office/drawing/2014/main" id="{C07DD378-A095-4601-AB15-70228FA8DB78}"/>
                    </a:ext>
                  </a:extLst>
                </p14:cNvPr>
                <p14:cNvContentPartPr/>
                <p14:nvPr/>
              </p14:nvContentPartPr>
              <p14:xfrm>
                <a:off x="9233319" y="4052763"/>
                <a:ext cx="86040" cy="97560"/>
              </p14:xfrm>
            </p:contentPart>
          </mc:Choice>
          <mc:Fallback>
            <p:pic>
              <p:nvPicPr>
                <p:cNvPr id="39291" name="Freihand 39290">
                  <a:extLst>
                    <a:ext uri="{FF2B5EF4-FFF2-40B4-BE49-F238E27FC236}">
                      <a16:creationId xmlns:a16="http://schemas.microsoft.com/office/drawing/2014/main" id="{C07DD378-A095-4601-AB15-70228FA8DB78}"/>
                    </a:ext>
                  </a:extLst>
                </p:cNvPr>
                <p:cNvPicPr/>
                <p:nvPr/>
              </p:nvPicPr>
              <p:blipFill>
                <a:blip r:embed="rId849"/>
                <a:stretch>
                  <a:fillRect/>
                </a:stretch>
              </p:blipFill>
              <p:spPr>
                <a:xfrm>
                  <a:off x="9228999" y="4048443"/>
                  <a:ext cx="94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39292" name="Freihand 39291">
                  <a:extLst>
                    <a:ext uri="{FF2B5EF4-FFF2-40B4-BE49-F238E27FC236}">
                      <a16:creationId xmlns:a16="http://schemas.microsoft.com/office/drawing/2014/main" id="{492C3EE7-36BC-446E-8D5A-F15976E1A734}"/>
                    </a:ext>
                  </a:extLst>
                </p14:cNvPr>
                <p14:cNvContentPartPr/>
                <p14:nvPr/>
              </p14:nvContentPartPr>
              <p14:xfrm>
                <a:off x="9349599" y="3981483"/>
                <a:ext cx="24480" cy="129600"/>
              </p14:xfrm>
            </p:contentPart>
          </mc:Choice>
          <mc:Fallback>
            <p:pic>
              <p:nvPicPr>
                <p:cNvPr id="39292" name="Freihand 39291">
                  <a:extLst>
                    <a:ext uri="{FF2B5EF4-FFF2-40B4-BE49-F238E27FC236}">
                      <a16:creationId xmlns:a16="http://schemas.microsoft.com/office/drawing/2014/main" id="{492C3EE7-36BC-446E-8D5A-F15976E1A734}"/>
                    </a:ext>
                  </a:extLst>
                </p:cNvPr>
                <p:cNvPicPr/>
                <p:nvPr/>
              </p:nvPicPr>
              <p:blipFill>
                <a:blip r:embed="rId851"/>
                <a:stretch>
                  <a:fillRect/>
                </a:stretch>
              </p:blipFill>
              <p:spPr>
                <a:xfrm>
                  <a:off x="9345279" y="3977163"/>
                  <a:ext cx="331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39293" name="Freihand 39292">
                  <a:extLst>
                    <a:ext uri="{FF2B5EF4-FFF2-40B4-BE49-F238E27FC236}">
                      <a16:creationId xmlns:a16="http://schemas.microsoft.com/office/drawing/2014/main" id="{1DECA7CF-E4C8-4935-8A7A-9B37F9B20789}"/>
                    </a:ext>
                  </a:extLst>
                </p14:cNvPr>
                <p14:cNvContentPartPr/>
                <p14:nvPr/>
              </p14:nvContentPartPr>
              <p14:xfrm>
                <a:off x="9376239" y="4064643"/>
                <a:ext cx="360" cy="360"/>
              </p14:xfrm>
            </p:contentPart>
          </mc:Choice>
          <mc:Fallback>
            <p:pic>
              <p:nvPicPr>
                <p:cNvPr id="39293" name="Freihand 39292">
                  <a:extLst>
                    <a:ext uri="{FF2B5EF4-FFF2-40B4-BE49-F238E27FC236}">
                      <a16:creationId xmlns:a16="http://schemas.microsoft.com/office/drawing/2014/main" id="{1DECA7CF-E4C8-4935-8A7A-9B37F9B20789}"/>
                    </a:ext>
                  </a:extLst>
                </p:cNvPr>
                <p:cNvPicPr/>
                <p:nvPr/>
              </p:nvPicPr>
              <p:blipFill>
                <a:blip r:embed="rId695"/>
                <a:stretch>
                  <a:fillRect/>
                </a:stretch>
              </p:blipFill>
              <p:spPr>
                <a:xfrm>
                  <a:off x="9371919" y="40603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39294" name="Freihand 39293">
                  <a:extLst>
                    <a:ext uri="{FF2B5EF4-FFF2-40B4-BE49-F238E27FC236}">
                      <a16:creationId xmlns:a16="http://schemas.microsoft.com/office/drawing/2014/main" id="{26C97D59-DCEC-43CF-A1BF-5DDEBCCA5E97}"/>
                    </a:ext>
                  </a:extLst>
                </p14:cNvPr>
                <p14:cNvContentPartPr/>
                <p14:nvPr/>
              </p14:nvContentPartPr>
              <p14:xfrm>
                <a:off x="9407199" y="4029363"/>
                <a:ext cx="290880" cy="86400"/>
              </p14:xfrm>
            </p:contentPart>
          </mc:Choice>
          <mc:Fallback>
            <p:pic>
              <p:nvPicPr>
                <p:cNvPr id="39294" name="Freihand 39293">
                  <a:extLst>
                    <a:ext uri="{FF2B5EF4-FFF2-40B4-BE49-F238E27FC236}">
                      <a16:creationId xmlns:a16="http://schemas.microsoft.com/office/drawing/2014/main" id="{26C97D59-DCEC-43CF-A1BF-5DDEBCCA5E97}"/>
                    </a:ext>
                  </a:extLst>
                </p:cNvPr>
                <p:cNvPicPr/>
                <p:nvPr/>
              </p:nvPicPr>
              <p:blipFill>
                <a:blip r:embed="rId854"/>
                <a:stretch>
                  <a:fillRect/>
                </a:stretch>
              </p:blipFill>
              <p:spPr>
                <a:xfrm>
                  <a:off x="9402519" y="4025043"/>
                  <a:ext cx="299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39295" name="Freihand 39294">
                  <a:extLst>
                    <a:ext uri="{FF2B5EF4-FFF2-40B4-BE49-F238E27FC236}">
                      <a16:creationId xmlns:a16="http://schemas.microsoft.com/office/drawing/2014/main" id="{FB811ED6-67F3-4E18-935A-8EEC07F9B1F9}"/>
                    </a:ext>
                  </a:extLst>
                </p14:cNvPr>
                <p14:cNvContentPartPr/>
                <p14:nvPr/>
              </p14:nvContentPartPr>
              <p14:xfrm>
                <a:off x="9870879" y="4007763"/>
                <a:ext cx="92160" cy="130320"/>
              </p14:xfrm>
            </p:contentPart>
          </mc:Choice>
          <mc:Fallback>
            <p:pic>
              <p:nvPicPr>
                <p:cNvPr id="39295" name="Freihand 39294">
                  <a:extLst>
                    <a:ext uri="{FF2B5EF4-FFF2-40B4-BE49-F238E27FC236}">
                      <a16:creationId xmlns:a16="http://schemas.microsoft.com/office/drawing/2014/main" id="{FB811ED6-67F3-4E18-935A-8EEC07F9B1F9}"/>
                    </a:ext>
                  </a:extLst>
                </p:cNvPr>
                <p:cNvPicPr/>
                <p:nvPr/>
              </p:nvPicPr>
              <p:blipFill>
                <a:blip r:embed="rId856"/>
                <a:stretch>
                  <a:fillRect/>
                </a:stretch>
              </p:blipFill>
              <p:spPr>
                <a:xfrm>
                  <a:off x="9866559" y="4003443"/>
                  <a:ext cx="1008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39296" name="Freihand 39295">
                  <a:extLst>
                    <a:ext uri="{FF2B5EF4-FFF2-40B4-BE49-F238E27FC236}">
                      <a16:creationId xmlns:a16="http://schemas.microsoft.com/office/drawing/2014/main" id="{A2DA4237-053F-4A87-A464-26E60FEF079A}"/>
                    </a:ext>
                  </a:extLst>
                </p14:cNvPr>
                <p14:cNvContentPartPr/>
                <p14:nvPr/>
              </p14:nvContentPartPr>
              <p14:xfrm>
                <a:off x="9902559" y="4066443"/>
                <a:ext cx="75240" cy="22680"/>
              </p14:xfrm>
            </p:contentPart>
          </mc:Choice>
          <mc:Fallback>
            <p:pic>
              <p:nvPicPr>
                <p:cNvPr id="39296" name="Freihand 39295">
                  <a:extLst>
                    <a:ext uri="{FF2B5EF4-FFF2-40B4-BE49-F238E27FC236}">
                      <a16:creationId xmlns:a16="http://schemas.microsoft.com/office/drawing/2014/main" id="{A2DA4237-053F-4A87-A464-26E60FEF079A}"/>
                    </a:ext>
                  </a:extLst>
                </p:cNvPr>
                <p:cNvPicPr/>
                <p:nvPr/>
              </p:nvPicPr>
              <p:blipFill>
                <a:blip r:embed="rId858"/>
                <a:stretch>
                  <a:fillRect/>
                </a:stretch>
              </p:blipFill>
              <p:spPr>
                <a:xfrm>
                  <a:off x="9898239" y="4062123"/>
                  <a:ext cx="83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39297" name="Freihand 39296">
                  <a:extLst>
                    <a:ext uri="{FF2B5EF4-FFF2-40B4-BE49-F238E27FC236}">
                      <a16:creationId xmlns:a16="http://schemas.microsoft.com/office/drawing/2014/main" id="{8DAED1E9-5FB8-453B-8C55-71AC74B77BBB}"/>
                    </a:ext>
                  </a:extLst>
                </p14:cNvPr>
                <p14:cNvContentPartPr/>
                <p14:nvPr/>
              </p14:nvContentPartPr>
              <p14:xfrm>
                <a:off x="9974199" y="3990483"/>
                <a:ext cx="131760" cy="142560"/>
              </p14:xfrm>
            </p:contentPart>
          </mc:Choice>
          <mc:Fallback>
            <p:pic>
              <p:nvPicPr>
                <p:cNvPr id="39297" name="Freihand 39296">
                  <a:extLst>
                    <a:ext uri="{FF2B5EF4-FFF2-40B4-BE49-F238E27FC236}">
                      <a16:creationId xmlns:a16="http://schemas.microsoft.com/office/drawing/2014/main" id="{8DAED1E9-5FB8-453B-8C55-71AC74B77BBB}"/>
                    </a:ext>
                  </a:extLst>
                </p:cNvPr>
                <p:cNvPicPr/>
                <p:nvPr/>
              </p:nvPicPr>
              <p:blipFill>
                <a:blip r:embed="rId860"/>
                <a:stretch>
                  <a:fillRect/>
                </a:stretch>
              </p:blipFill>
              <p:spPr>
                <a:xfrm>
                  <a:off x="9969879" y="3986163"/>
                  <a:ext cx="140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39298" name="Freihand 39297">
                  <a:extLst>
                    <a:ext uri="{FF2B5EF4-FFF2-40B4-BE49-F238E27FC236}">
                      <a16:creationId xmlns:a16="http://schemas.microsoft.com/office/drawing/2014/main" id="{E62D3376-5F9A-4CD0-988A-2F0E7D121237}"/>
                    </a:ext>
                  </a:extLst>
                </p14:cNvPr>
                <p14:cNvContentPartPr/>
                <p14:nvPr/>
              </p14:nvContentPartPr>
              <p14:xfrm>
                <a:off x="10131879" y="3995523"/>
                <a:ext cx="196560" cy="159480"/>
              </p14:xfrm>
            </p:contentPart>
          </mc:Choice>
          <mc:Fallback>
            <p:pic>
              <p:nvPicPr>
                <p:cNvPr id="39298" name="Freihand 39297">
                  <a:extLst>
                    <a:ext uri="{FF2B5EF4-FFF2-40B4-BE49-F238E27FC236}">
                      <a16:creationId xmlns:a16="http://schemas.microsoft.com/office/drawing/2014/main" id="{E62D3376-5F9A-4CD0-988A-2F0E7D121237}"/>
                    </a:ext>
                  </a:extLst>
                </p:cNvPr>
                <p:cNvPicPr/>
                <p:nvPr/>
              </p:nvPicPr>
              <p:blipFill>
                <a:blip r:embed="rId862"/>
                <a:stretch>
                  <a:fillRect/>
                </a:stretch>
              </p:blipFill>
              <p:spPr>
                <a:xfrm>
                  <a:off x="10127559" y="3991203"/>
                  <a:ext cx="205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39299" name="Freihand 39298">
                  <a:extLst>
                    <a:ext uri="{FF2B5EF4-FFF2-40B4-BE49-F238E27FC236}">
                      <a16:creationId xmlns:a16="http://schemas.microsoft.com/office/drawing/2014/main" id="{27D08713-23DB-4BD3-A6AA-D7D2725F5F8E}"/>
                    </a:ext>
                  </a:extLst>
                </p14:cNvPr>
                <p14:cNvContentPartPr/>
                <p14:nvPr/>
              </p14:nvContentPartPr>
              <p14:xfrm>
                <a:off x="10395039" y="3895443"/>
                <a:ext cx="15120" cy="159120"/>
              </p14:xfrm>
            </p:contentPart>
          </mc:Choice>
          <mc:Fallback>
            <p:pic>
              <p:nvPicPr>
                <p:cNvPr id="39299" name="Freihand 39298">
                  <a:extLst>
                    <a:ext uri="{FF2B5EF4-FFF2-40B4-BE49-F238E27FC236}">
                      <a16:creationId xmlns:a16="http://schemas.microsoft.com/office/drawing/2014/main" id="{27D08713-23DB-4BD3-A6AA-D7D2725F5F8E}"/>
                    </a:ext>
                  </a:extLst>
                </p:cNvPr>
                <p:cNvPicPr/>
                <p:nvPr/>
              </p:nvPicPr>
              <p:blipFill>
                <a:blip r:embed="rId864"/>
                <a:stretch>
                  <a:fillRect/>
                </a:stretch>
              </p:blipFill>
              <p:spPr>
                <a:xfrm>
                  <a:off x="10390719" y="3891123"/>
                  <a:ext cx="23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39300" name="Freihand 39299">
                  <a:extLst>
                    <a:ext uri="{FF2B5EF4-FFF2-40B4-BE49-F238E27FC236}">
                      <a16:creationId xmlns:a16="http://schemas.microsoft.com/office/drawing/2014/main" id="{3E6A3657-C8D0-4D4C-B285-2A826C61334D}"/>
                    </a:ext>
                  </a:extLst>
                </p14:cNvPr>
                <p14:cNvContentPartPr/>
                <p14:nvPr/>
              </p14:nvContentPartPr>
              <p14:xfrm>
                <a:off x="10389639" y="4086963"/>
                <a:ext cx="11520" cy="20880"/>
              </p14:xfrm>
            </p:contentPart>
          </mc:Choice>
          <mc:Fallback>
            <p:pic>
              <p:nvPicPr>
                <p:cNvPr id="39300" name="Freihand 39299">
                  <a:extLst>
                    <a:ext uri="{FF2B5EF4-FFF2-40B4-BE49-F238E27FC236}">
                      <a16:creationId xmlns:a16="http://schemas.microsoft.com/office/drawing/2014/main" id="{3E6A3657-C8D0-4D4C-B285-2A826C61334D}"/>
                    </a:ext>
                  </a:extLst>
                </p:cNvPr>
                <p:cNvPicPr/>
                <p:nvPr/>
              </p:nvPicPr>
              <p:blipFill>
                <a:blip r:embed="rId866"/>
                <a:stretch>
                  <a:fillRect/>
                </a:stretch>
              </p:blipFill>
              <p:spPr>
                <a:xfrm>
                  <a:off x="10385319" y="4082643"/>
                  <a:ext cx="20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39301" name="Freihand 39300">
                  <a:extLst>
                    <a:ext uri="{FF2B5EF4-FFF2-40B4-BE49-F238E27FC236}">
                      <a16:creationId xmlns:a16="http://schemas.microsoft.com/office/drawing/2014/main" id="{ED756DDF-CDB8-48AC-8675-746D7D473D49}"/>
                    </a:ext>
                  </a:extLst>
                </p14:cNvPr>
                <p14:cNvContentPartPr/>
                <p14:nvPr/>
              </p14:nvContentPartPr>
              <p14:xfrm>
                <a:off x="10558839" y="3944763"/>
                <a:ext cx="105120" cy="115920"/>
              </p14:xfrm>
            </p:contentPart>
          </mc:Choice>
          <mc:Fallback>
            <p:pic>
              <p:nvPicPr>
                <p:cNvPr id="39301" name="Freihand 39300">
                  <a:extLst>
                    <a:ext uri="{FF2B5EF4-FFF2-40B4-BE49-F238E27FC236}">
                      <a16:creationId xmlns:a16="http://schemas.microsoft.com/office/drawing/2014/main" id="{ED756DDF-CDB8-48AC-8675-746D7D473D49}"/>
                    </a:ext>
                  </a:extLst>
                </p:cNvPr>
                <p:cNvPicPr/>
                <p:nvPr/>
              </p:nvPicPr>
              <p:blipFill>
                <a:blip r:embed="rId868"/>
                <a:stretch>
                  <a:fillRect/>
                </a:stretch>
              </p:blipFill>
              <p:spPr>
                <a:xfrm>
                  <a:off x="10554519" y="3940443"/>
                  <a:ext cx="113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39302" name="Freihand 39301">
                  <a:extLst>
                    <a:ext uri="{FF2B5EF4-FFF2-40B4-BE49-F238E27FC236}">
                      <a16:creationId xmlns:a16="http://schemas.microsoft.com/office/drawing/2014/main" id="{4622E8CF-9B22-47C7-B30C-3FCD5F5122C4}"/>
                    </a:ext>
                  </a:extLst>
                </p14:cNvPr>
                <p14:cNvContentPartPr/>
                <p14:nvPr/>
              </p14:nvContentPartPr>
              <p14:xfrm>
                <a:off x="10607799" y="4050963"/>
                <a:ext cx="61920" cy="22320"/>
              </p14:xfrm>
            </p:contentPart>
          </mc:Choice>
          <mc:Fallback>
            <p:pic>
              <p:nvPicPr>
                <p:cNvPr id="39302" name="Freihand 39301">
                  <a:extLst>
                    <a:ext uri="{FF2B5EF4-FFF2-40B4-BE49-F238E27FC236}">
                      <a16:creationId xmlns:a16="http://schemas.microsoft.com/office/drawing/2014/main" id="{4622E8CF-9B22-47C7-B30C-3FCD5F5122C4}"/>
                    </a:ext>
                  </a:extLst>
                </p:cNvPr>
                <p:cNvPicPr/>
                <p:nvPr/>
              </p:nvPicPr>
              <p:blipFill>
                <a:blip r:embed="rId870"/>
                <a:stretch>
                  <a:fillRect/>
                </a:stretch>
              </p:blipFill>
              <p:spPr>
                <a:xfrm>
                  <a:off x="10603479" y="4046643"/>
                  <a:ext cx="705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39303" name="Freihand 39302">
                  <a:extLst>
                    <a:ext uri="{FF2B5EF4-FFF2-40B4-BE49-F238E27FC236}">
                      <a16:creationId xmlns:a16="http://schemas.microsoft.com/office/drawing/2014/main" id="{3D5B49D2-3352-4AFB-8365-956B9408DFF4}"/>
                    </a:ext>
                  </a:extLst>
                </p14:cNvPr>
                <p14:cNvContentPartPr/>
                <p14:nvPr/>
              </p14:nvContentPartPr>
              <p14:xfrm>
                <a:off x="10647039" y="4024323"/>
                <a:ext cx="251280" cy="64800"/>
              </p14:xfrm>
            </p:contentPart>
          </mc:Choice>
          <mc:Fallback>
            <p:pic>
              <p:nvPicPr>
                <p:cNvPr id="39303" name="Freihand 39302">
                  <a:extLst>
                    <a:ext uri="{FF2B5EF4-FFF2-40B4-BE49-F238E27FC236}">
                      <a16:creationId xmlns:a16="http://schemas.microsoft.com/office/drawing/2014/main" id="{3D5B49D2-3352-4AFB-8365-956B9408DFF4}"/>
                    </a:ext>
                  </a:extLst>
                </p:cNvPr>
                <p:cNvPicPr/>
                <p:nvPr/>
              </p:nvPicPr>
              <p:blipFill>
                <a:blip r:embed="rId872"/>
                <a:stretch>
                  <a:fillRect/>
                </a:stretch>
              </p:blipFill>
              <p:spPr>
                <a:xfrm>
                  <a:off x="10642719" y="4020003"/>
                  <a:ext cx="259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39304" name="Freihand 39303">
                  <a:extLst>
                    <a:ext uri="{FF2B5EF4-FFF2-40B4-BE49-F238E27FC236}">
                      <a16:creationId xmlns:a16="http://schemas.microsoft.com/office/drawing/2014/main" id="{9C5B1F40-CA95-4B25-9289-722FF91A71C4}"/>
                    </a:ext>
                  </a:extLst>
                </p14:cNvPr>
                <p14:cNvContentPartPr/>
                <p14:nvPr/>
              </p14:nvContentPartPr>
              <p14:xfrm>
                <a:off x="10930359" y="4027923"/>
                <a:ext cx="92880" cy="61200"/>
              </p14:xfrm>
            </p:contentPart>
          </mc:Choice>
          <mc:Fallback>
            <p:pic>
              <p:nvPicPr>
                <p:cNvPr id="39304" name="Freihand 39303">
                  <a:extLst>
                    <a:ext uri="{FF2B5EF4-FFF2-40B4-BE49-F238E27FC236}">
                      <a16:creationId xmlns:a16="http://schemas.microsoft.com/office/drawing/2014/main" id="{9C5B1F40-CA95-4B25-9289-722FF91A71C4}"/>
                    </a:ext>
                  </a:extLst>
                </p:cNvPr>
                <p:cNvPicPr/>
                <p:nvPr/>
              </p:nvPicPr>
              <p:blipFill>
                <a:blip r:embed="rId874"/>
                <a:stretch>
                  <a:fillRect/>
                </a:stretch>
              </p:blipFill>
              <p:spPr>
                <a:xfrm>
                  <a:off x="10926039" y="4023603"/>
                  <a:ext cx="1015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39305" name="Freihand 39304">
                  <a:extLst>
                    <a:ext uri="{FF2B5EF4-FFF2-40B4-BE49-F238E27FC236}">
                      <a16:creationId xmlns:a16="http://schemas.microsoft.com/office/drawing/2014/main" id="{4E1739F8-EFFD-431F-B797-14A288A5EF64}"/>
                    </a:ext>
                  </a:extLst>
                </p14:cNvPr>
                <p14:cNvContentPartPr/>
                <p14:nvPr/>
              </p14:nvContentPartPr>
              <p14:xfrm>
                <a:off x="11054559" y="4020363"/>
                <a:ext cx="194400" cy="53640"/>
              </p14:xfrm>
            </p:contentPart>
          </mc:Choice>
          <mc:Fallback>
            <p:pic>
              <p:nvPicPr>
                <p:cNvPr id="39305" name="Freihand 39304">
                  <a:extLst>
                    <a:ext uri="{FF2B5EF4-FFF2-40B4-BE49-F238E27FC236}">
                      <a16:creationId xmlns:a16="http://schemas.microsoft.com/office/drawing/2014/main" id="{4E1739F8-EFFD-431F-B797-14A288A5EF64}"/>
                    </a:ext>
                  </a:extLst>
                </p:cNvPr>
                <p:cNvPicPr/>
                <p:nvPr/>
              </p:nvPicPr>
              <p:blipFill>
                <a:blip r:embed="rId876"/>
                <a:stretch>
                  <a:fillRect/>
                </a:stretch>
              </p:blipFill>
              <p:spPr>
                <a:xfrm>
                  <a:off x="11050239" y="4016043"/>
                  <a:ext cx="2030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39306" name="Freihand 39305">
                  <a:extLst>
                    <a:ext uri="{FF2B5EF4-FFF2-40B4-BE49-F238E27FC236}">
                      <a16:creationId xmlns:a16="http://schemas.microsoft.com/office/drawing/2014/main" id="{53535F58-0927-4D4B-9527-B62933F5D899}"/>
                    </a:ext>
                  </a:extLst>
                </p14:cNvPr>
                <p14:cNvContentPartPr/>
                <p14:nvPr/>
              </p14:nvContentPartPr>
              <p14:xfrm>
                <a:off x="11271639" y="3931083"/>
                <a:ext cx="150120" cy="150480"/>
              </p14:xfrm>
            </p:contentPart>
          </mc:Choice>
          <mc:Fallback>
            <p:pic>
              <p:nvPicPr>
                <p:cNvPr id="39306" name="Freihand 39305">
                  <a:extLst>
                    <a:ext uri="{FF2B5EF4-FFF2-40B4-BE49-F238E27FC236}">
                      <a16:creationId xmlns:a16="http://schemas.microsoft.com/office/drawing/2014/main" id="{53535F58-0927-4D4B-9527-B62933F5D899}"/>
                    </a:ext>
                  </a:extLst>
                </p:cNvPr>
                <p:cNvPicPr/>
                <p:nvPr/>
              </p:nvPicPr>
              <p:blipFill>
                <a:blip r:embed="rId878"/>
                <a:stretch>
                  <a:fillRect/>
                </a:stretch>
              </p:blipFill>
              <p:spPr>
                <a:xfrm>
                  <a:off x="11267319" y="3926763"/>
                  <a:ext cx="1587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39307" name="Freihand 39306">
                  <a:extLst>
                    <a:ext uri="{FF2B5EF4-FFF2-40B4-BE49-F238E27FC236}">
                      <a16:creationId xmlns:a16="http://schemas.microsoft.com/office/drawing/2014/main" id="{5259579C-3233-4C7F-9447-711011222FF1}"/>
                    </a:ext>
                  </a:extLst>
                </p14:cNvPr>
                <p14:cNvContentPartPr/>
                <p14:nvPr/>
              </p14:nvContentPartPr>
              <p14:xfrm>
                <a:off x="11421039" y="3968523"/>
                <a:ext cx="135000" cy="90000"/>
              </p14:xfrm>
            </p:contentPart>
          </mc:Choice>
          <mc:Fallback>
            <p:pic>
              <p:nvPicPr>
                <p:cNvPr id="39307" name="Freihand 39306">
                  <a:extLst>
                    <a:ext uri="{FF2B5EF4-FFF2-40B4-BE49-F238E27FC236}">
                      <a16:creationId xmlns:a16="http://schemas.microsoft.com/office/drawing/2014/main" id="{5259579C-3233-4C7F-9447-711011222FF1}"/>
                    </a:ext>
                  </a:extLst>
                </p:cNvPr>
                <p:cNvPicPr/>
                <p:nvPr/>
              </p:nvPicPr>
              <p:blipFill>
                <a:blip r:embed="rId880"/>
                <a:stretch>
                  <a:fillRect/>
                </a:stretch>
              </p:blipFill>
              <p:spPr>
                <a:xfrm>
                  <a:off x="11416719" y="3964203"/>
                  <a:ext cx="143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39308" name="Freihand 39307">
                  <a:extLst>
                    <a:ext uri="{FF2B5EF4-FFF2-40B4-BE49-F238E27FC236}">
                      <a16:creationId xmlns:a16="http://schemas.microsoft.com/office/drawing/2014/main" id="{8C715621-0614-4444-AF7B-F71E5B972AD6}"/>
                    </a:ext>
                  </a:extLst>
                </p14:cNvPr>
                <p14:cNvContentPartPr/>
                <p14:nvPr/>
              </p14:nvContentPartPr>
              <p14:xfrm>
                <a:off x="11597439" y="3971403"/>
                <a:ext cx="86400" cy="88920"/>
              </p14:xfrm>
            </p:contentPart>
          </mc:Choice>
          <mc:Fallback>
            <p:pic>
              <p:nvPicPr>
                <p:cNvPr id="39308" name="Freihand 39307">
                  <a:extLst>
                    <a:ext uri="{FF2B5EF4-FFF2-40B4-BE49-F238E27FC236}">
                      <a16:creationId xmlns:a16="http://schemas.microsoft.com/office/drawing/2014/main" id="{8C715621-0614-4444-AF7B-F71E5B972AD6}"/>
                    </a:ext>
                  </a:extLst>
                </p:cNvPr>
                <p:cNvPicPr/>
                <p:nvPr/>
              </p:nvPicPr>
              <p:blipFill>
                <a:blip r:embed="rId882"/>
                <a:stretch>
                  <a:fillRect/>
                </a:stretch>
              </p:blipFill>
              <p:spPr>
                <a:xfrm>
                  <a:off x="11593119" y="3967083"/>
                  <a:ext cx="95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39309" name="Freihand 39308">
                  <a:extLst>
                    <a:ext uri="{FF2B5EF4-FFF2-40B4-BE49-F238E27FC236}">
                      <a16:creationId xmlns:a16="http://schemas.microsoft.com/office/drawing/2014/main" id="{A848F61A-FBE1-4A8F-A1E2-196788F2A813}"/>
                    </a:ext>
                  </a:extLst>
                </p14:cNvPr>
                <p14:cNvContentPartPr/>
                <p14:nvPr/>
              </p14:nvContentPartPr>
              <p14:xfrm>
                <a:off x="11763759" y="3995523"/>
                <a:ext cx="89280" cy="91440"/>
              </p14:xfrm>
            </p:contentPart>
          </mc:Choice>
          <mc:Fallback>
            <p:pic>
              <p:nvPicPr>
                <p:cNvPr id="39309" name="Freihand 39308">
                  <a:extLst>
                    <a:ext uri="{FF2B5EF4-FFF2-40B4-BE49-F238E27FC236}">
                      <a16:creationId xmlns:a16="http://schemas.microsoft.com/office/drawing/2014/main" id="{A848F61A-FBE1-4A8F-A1E2-196788F2A813}"/>
                    </a:ext>
                  </a:extLst>
                </p:cNvPr>
                <p:cNvPicPr/>
                <p:nvPr/>
              </p:nvPicPr>
              <p:blipFill>
                <a:blip r:embed="rId884"/>
                <a:stretch>
                  <a:fillRect/>
                </a:stretch>
              </p:blipFill>
              <p:spPr>
                <a:xfrm>
                  <a:off x="11759439" y="3991203"/>
                  <a:ext cx="97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39310" name="Freihand 39309">
                  <a:extLst>
                    <a:ext uri="{FF2B5EF4-FFF2-40B4-BE49-F238E27FC236}">
                      <a16:creationId xmlns:a16="http://schemas.microsoft.com/office/drawing/2014/main" id="{902BB099-0B66-4F31-BDB9-525C5BCCF9A3}"/>
                    </a:ext>
                  </a:extLst>
                </p14:cNvPr>
                <p14:cNvContentPartPr/>
                <p14:nvPr/>
              </p14:nvContentPartPr>
              <p14:xfrm>
                <a:off x="11865639" y="3992283"/>
                <a:ext cx="214560" cy="85680"/>
              </p14:xfrm>
            </p:contentPart>
          </mc:Choice>
          <mc:Fallback>
            <p:pic>
              <p:nvPicPr>
                <p:cNvPr id="39310" name="Freihand 39309">
                  <a:extLst>
                    <a:ext uri="{FF2B5EF4-FFF2-40B4-BE49-F238E27FC236}">
                      <a16:creationId xmlns:a16="http://schemas.microsoft.com/office/drawing/2014/main" id="{902BB099-0B66-4F31-BDB9-525C5BCCF9A3}"/>
                    </a:ext>
                  </a:extLst>
                </p:cNvPr>
                <p:cNvPicPr/>
                <p:nvPr/>
              </p:nvPicPr>
              <p:blipFill>
                <a:blip r:embed="rId886"/>
                <a:stretch>
                  <a:fillRect/>
                </a:stretch>
              </p:blipFill>
              <p:spPr>
                <a:xfrm>
                  <a:off x="11861319" y="3987963"/>
                  <a:ext cx="223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39311" name="Freihand 39310">
                  <a:extLst>
                    <a:ext uri="{FF2B5EF4-FFF2-40B4-BE49-F238E27FC236}">
                      <a16:creationId xmlns:a16="http://schemas.microsoft.com/office/drawing/2014/main" id="{4D1C4C0C-ADEC-465E-93A1-BA26AC0D8637}"/>
                    </a:ext>
                  </a:extLst>
                </p14:cNvPr>
                <p14:cNvContentPartPr/>
                <p14:nvPr/>
              </p14:nvContentPartPr>
              <p14:xfrm>
                <a:off x="12070119" y="3923883"/>
                <a:ext cx="360" cy="360"/>
              </p14:xfrm>
            </p:contentPart>
          </mc:Choice>
          <mc:Fallback>
            <p:pic>
              <p:nvPicPr>
                <p:cNvPr id="39311" name="Freihand 39310">
                  <a:extLst>
                    <a:ext uri="{FF2B5EF4-FFF2-40B4-BE49-F238E27FC236}">
                      <a16:creationId xmlns:a16="http://schemas.microsoft.com/office/drawing/2014/main" id="{4D1C4C0C-ADEC-465E-93A1-BA26AC0D8637}"/>
                    </a:ext>
                  </a:extLst>
                </p:cNvPr>
                <p:cNvPicPr/>
                <p:nvPr/>
              </p:nvPicPr>
              <p:blipFill>
                <a:blip r:embed="rId695"/>
                <a:stretch>
                  <a:fillRect/>
                </a:stretch>
              </p:blipFill>
              <p:spPr>
                <a:xfrm>
                  <a:off x="12065799" y="39195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39312" name="Freihand 39311">
                  <a:extLst>
                    <a:ext uri="{FF2B5EF4-FFF2-40B4-BE49-F238E27FC236}">
                      <a16:creationId xmlns:a16="http://schemas.microsoft.com/office/drawing/2014/main" id="{A04E737D-0744-4F00-B8BC-A1B4254E0D3F}"/>
                    </a:ext>
                  </a:extLst>
                </p14:cNvPr>
                <p14:cNvContentPartPr/>
                <p14:nvPr/>
              </p14:nvContentPartPr>
              <p14:xfrm>
                <a:off x="12108999" y="3837483"/>
                <a:ext cx="16560" cy="259920"/>
              </p14:xfrm>
            </p:contentPart>
          </mc:Choice>
          <mc:Fallback>
            <p:pic>
              <p:nvPicPr>
                <p:cNvPr id="39312" name="Freihand 39311">
                  <a:extLst>
                    <a:ext uri="{FF2B5EF4-FFF2-40B4-BE49-F238E27FC236}">
                      <a16:creationId xmlns:a16="http://schemas.microsoft.com/office/drawing/2014/main" id="{A04E737D-0744-4F00-B8BC-A1B4254E0D3F}"/>
                    </a:ext>
                  </a:extLst>
                </p:cNvPr>
                <p:cNvPicPr/>
                <p:nvPr/>
              </p:nvPicPr>
              <p:blipFill>
                <a:blip r:embed="rId889"/>
                <a:stretch>
                  <a:fillRect/>
                </a:stretch>
              </p:blipFill>
              <p:spPr>
                <a:xfrm>
                  <a:off x="12104679" y="3833163"/>
                  <a:ext cx="25200" cy="26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0">
            <p14:nvContentPartPr>
              <p14:cNvPr id="39318" name="Freihand 39317">
                <a:extLst>
                  <a:ext uri="{FF2B5EF4-FFF2-40B4-BE49-F238E27FC236}">
                    <a16:creationId xmlns:a16="http://schemas.microsoft.com/office/drawing/2014/main" id="{4AAD96F9-79E1-4B1A-9586-4E8CCEB66ECF}"/>
                  </a:ext>
                </a:extLst>
              </p14:cNvPr>
              <p14:cNvContentPartPr/>
              <p14:nvPr/>
            </p14:nvContentPartPr>
            <p14:xfrm>
              <a:off x="3192519" y="4470363"/>
              <a:ext cx="1598400" cy="1143360"/>
            </p14:xfrm>
          </p:contentPart>
        </mc:Choice>
        <mc:Fallback>
          <p:pic>
            <p:nvPicPr>
              <p:cNvPr id="39318" name="Freihand 39317">
                <a:extLst>
                  <a:ext uri="{FF2B5EF4-FFF2-40B4-BE49-F238E27FC236}">
                    <a16:creationId xmlns:a16="http://schemas.microsoft.com/office/drawing/2014/main" id="{4AAD96F9-79E1-4B1A-9586-4E8CCEB66ECF}"/>
                  </a:ext>
                </a:extLst>
              </p:cNvPr>
              <p:cNvPicPr/>
              <p:nvPr/>
            </p:nvPicPr>
            <p:blipFill>
              <a:blip r:embed="rId891"/>
              <a:stretch>
                <a:fillRect/>
              </a:stretch>
            </p:blipFill>
            <p:spPr>
              <a:xfrm>
                <a:off x="3188199" y="4466043"/>
                <a:ext cx="1607040" cy="1152000"/>
              </a:xfrm>
              <a:prstGeom prst="rect">
                <a:avLst/>
              </a:prstGeom>
            </p:spPr>
          </p:pic>
        </mc:Fallback>
      </mc:AlternateContent>
      <p:grpSp>
        <p:nvGrpSpPr>
          <p:cNvPr id="39342" name="Gruppieren 39341">
            <a:extLst>
              <a:ext uri="{FF2B5EF4-FFF2-40B4-BE49-F238E27FC236}">
                <a16:creationId xmlns:a16="http://schemas.microsoft.com/office/drawing/2014/main" id="{1108FD03-02DC-43D8-AD64-04883DA2259C}"/>
              </a:ext>
            </a:extLst>
          </p:cNvPr>
          <p:cNvGrpSpPr/>
          <p:nvPr/>
        </p:nvGrpSpPr>
        <p:grpSpPr>
          <a:xfrm>
            <a:off x="6758319" y="304083"/>
            <a:ext cx="1524240" cy="368640"/>
            <a:chOff x="6758319" y="304083"/>
            <a:chExt cx="1524240" cy="368640"/>
          </a:xfrm>
        </p:grpSpPr>
        <mc:AlternateContent xmlns:mc="http://schemas.openxmlformats.org/markup-compatibility/2006">
          <mc:Choice xmlns:p14="http://schemas.microsoft.com/office/powerpoint/2010/main" Requires="p14">
            <p:contentPart p14:bwMode="auto" r:id="rId892">
              <p14:nvContentPartPr>
                <p14:cNvPr id="39327" name="Freihand 39326">
                  <a:extLst>
                    <a:ext uri="{FF2B5EF4-FFF2-40B4-BE49-F238E27FC236}">
                      <a16:creationId xmlns:a16="http://schemas.microsoft.com/office/drawing/2014/main" id="{4EB72FEA-93DF-4CD0-B029-C00655AAF21F}"/>
                    </a:ext>
                  </a:extLst>
                </p14:cNvPr>
                <p14:cNvContentPartPr/>
                <p14:nvPr/>
              </p14:nvContentPartPr>
              <p14:xfrm>
                <a:off x="6758319" y="463923"/>
                <a:ext cx="145440" cy="159480"/>
              </p14:xfrm>
            </p:contentPart>
          </mc:Choice>
          <mc:Fallback>
            <p:pic>
              <p:nvPicPr>
                <p:cNvPr id="39327" name="Freihand 39326">
                  <a:extLst>
                    <a:ext uri="{FF2B5EF4-FFF2-40B4-BE49-F238E27FC236}">
                      <a16:creationId xmlns:a16="http://schemas.microsoft.com/office/drawing/2014/main" id="{4EB72FEA-93DF-4CD0-B029-C00655AAF21F}"/>
                    </a:ext>
                  </a:extLst>
                </p:cNvPr>
                <p:cNvPicPr/>
                <p:nvPr/>
              </p:nvPicPr>
              <p:blipFill>
                <a:blip r:embed="rId893"/>
                <a:stretch>
                  <a:fillRect/>
                </a:stretch>
              </p:blipFill>
              <p:spPr>
                <a:xfrm>
                  <a:off x="6753999" y="459603"/>
                  <a:ext cx="154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39328" name="Freihand 39327">
                  <a:extLst>
                    <a:ext uri="{FF2B5EF4-FFF2-40B4-BE49-F238E27FC236}">
                      <a16:creationId xmlns:a16="http://schemas.microsoft.com/office/drawing/2014/main" id="{742F4282-4FD0-4E7A-95CA-DE11C093B06C}"/>
                    </a:ext>
                  </a:extLst>
                </p14:cNvPr>
                <p14:cNvContentPartPr/>
                <p14:nvPr/>
              </p14:nvContentPartPr>
              <p14:xfrm>
                <a:off x="6965679" y="480843"/>
                <a:ext cx="19080" cy="88200"/>
              </p14:xfrm>
            </p:contentPart>
          </mc:Choice>
          <mc:Fallback>
            <p:pic>
              <p:nvPicPr>
                <p:cNvPr id="39328" name="Freihand 39327">
                  <a:extLst>
                    <a:ext uri="{FF2B5EF4-FFF2-40B4-BE49-F238E27FC236}">
                      <a16:creationId xmlns:a16="http://schemas.microsoft.com/office/drawing/2014/main" id="{742F4282-4FD0-4E7A-95CA-DE11C093B06C}"/>
                    </a:ext>
                  </a:extLst>
                </p:cNvPr>
                <p:cNvPicPr/>
                <p:nvPr/>
              </p:nvPicPr>
              <p:blipFill>
                <a:blip r:embed="rId895"/>
                <a:stretch>
                  <a:fillRect/>
                </a:stretch>
              </p:blipFill>
              <p:spPr>
                <a:xfrm>
                  <a:off x="6961359" y="476523"/>
                  <a:ext cx="27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39329" name="Freihand 39328">
                  <a:extLst>
                    <a:ext uri="{FF2B5EF4-FFF2-40B4-BE49-F238E27FC236}">
                      <a16:creationId xmlns:a16="http://schemas.microsoft.com/office/drawing/2014/main" id="{B8C481CB-3615-495E-8246-95668145FBF5}"/>
                    </a:ext>
                  </a:extLst>
                </p14:cNvPr>
                <p14:cNvContentPartPr/>
                <p14:nvPr/>
              </p14:nvContentPartPr>
              <p14:xfrm>
                <a:off x="6896199" y="450243"/>
                <a:ext cx="121680" cy="156240"/>
              </p14:xfrm>
            </p:contentPart>
          </mc:Choice>
          <mc:Fallback>
            <p:pic>
              <p:nvPicPr>
                <p:cNvPr id="39329" name="Freihand 39328">
                  <a:extLst>
                    <a:ext uri="{FF2B5EF4-FFF2-40B4-BE49-F238E27FC236}">
                      <a16:creationId xmlns:a16="http://schemas.microsoft.com/office/drawing/2014/main" id="{B8C481CB-3615-495E-8246-95668145FBF5}"/>
                    </a:ext>
                  </a:extLst>
                </p:cNvPr>
                <p:cNvPicPr/>
                <p:nvPr/>
              </p:nvPicPr>
              <p:blipFill>
                <a:blip r:embed="rId897"/>
                <a:stretch>
                  <a:fillRect/>
                </a:stretch>
              </p:blipFill>
              <p:spPr>
                <a:xfrm>
                  <a:off x="6891879" y="445923"/>
                  <a:ext cx="1303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39330" name="Freihand 39329">
                  <a:extLst>
                    <a:ext uri="{FF2B5EF4-FFF2-40B4-BE49-F238E27FC236}">
                      <a16:creationId xmlns:a16="http://schemas.microsoft.com/office/drawing/2014/main" id="{BF67EA4B-E7CD-4FF8-8E4C-0C13F56E4AD6}"/>
                    </a:ext>
                  </a:extLst>
                </p14:cNvPr>
                <p14:cNvContentPartPr/>
                <p14:nvPr/>
              </p14:nvContentPartPr>
              <p14:xfrm>
                <a:off x="7062519" y="494883"/>
                <a:ext cx="8280" cy="86400"/>
              </p14:xfrm>
            </p:contentPart>
          </mc:Choice>
          <mc:Fallback>
            <p:pic>
              <p:nvPicPr>
                <p:cNvPr id="39330" name="Freihand 39329">
                  <a:extLst>
                    <a:ext uri="{FF2B5EF4-FFF2-40B4-BE49-F238E27FC236}">
                      <a16:creationId xmlns:a16="http://schemas.microsoft.com/office/drawing/2014/main" id="{BF67EA4B-E7CD-4FF8-8E4C-0C13F56E4AD6}"/>
                    </a:ext>
                  </a:extLst>
                </p:cNvPr>
                <p:cNvPicPr/>
                <p:nvPr/>
              </p:nvPicPr>
              <p:blipFill>
                <a:blip r:embed="rId899"/>
                <a:stretch>
                  <a:fillRect/>
                </a:stretch>
              </p:blipFill>
              <p:spPr>
                <a:xfrm>
                  <a:off x="7058199" y="490563"/>
                  <a:ext cx="16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39331" name="Freihand 39330">
                  <a:extLst>
                    <a:ext uri="{FF2B5EF4-FFF2-40B4-BE49-F238E27FC236}">
                      <a16:creationId xmlns:a16="http://schemas.microsoft.com/office/drawing/2014/main" id="{824AABEF-144A-4262-B18A-980AB3E8CD29}"/>
                    </a:ext>
                  </a:extLst>
                </p14:cNvPr>
                <p14:cNvContentPartPr/>
                <p14:nvPr/>
              </p14:nvContentPartPr>
              <p14:xfrm>
                <a:off x="7139919" y="423963"/>
                <a:ext cx="142920" cy="157680"/>
              </p14:xfrm>
            </p:contentPart>
          </mc:Choice>
          <mc:Fallback>
            <p:pic>
              <p:nvPicPr>
                <p:cNvPr id="39331" name="Freihand 39330">
                  <a:extLst>
                    <a:ext uri="{FF2B5EF4-FFF2-40B4-BE49-F238E27FC236}">
                      <a16:creationId xmlns:a16="http://schemas.microsoft.com/office/drawing/2014/main" id="{824AABEF-144A-4262-B18A-980AB3E8CD29}"/>
                    </a:ext>
                  </a:extLst>
                </p:cNvPr>
                <p:cNvPicPr/>
                <p:nvPr/>
              </p:nvPicPr>
              <p:blipFill>
                <a:blip r:embed="rId901"/>
                <a:stretch>
                  <a:fillRect/>
                </a:stretch>
              </p:blipFill>
              <p:spPr>
                <a:xfrm>
                  <a:off x="7135599" y="419643"/>
                  <a:ext cx="1515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39332" name="Freihand 39331">
                  <a:extLst>
                    <a:ext uri="{FF2B5EF4-FFF2-40B4-BE49-F238E27FC236}">
                      <a16:creationId xmlns:a16="http://schemas.microsoft.com/office/drawing/2014/main" id="{FCFABD0E-7381-4227-9BFE-A7F6495CEA6E}"/>
                    </a:ext>
                  </a:extLst>
                </p14:cNvPr>
                <p14:cNvContentPartPr/>
                <p14:nvPr/>
              </p14:nvContentPartPr>
              <p14:xfrm>
                <a:off x="7253679" y="488763"/>
                <a:ext cx="180360" cy="104400"/>
              </p14:xfrm>
            </p:contentPart>
          </mc:Choice>
          <mc:Fallback>
            <p:pic>
              <p:nvPicPr>
                <p:cNvPr id="39332" name="Freihand 39331">
                  <a:extLst>
                    <a:ext uri="{FF2B5EF4-FFF2-40B4-BE49-F238E27FC236}">
                      <a16:creationId xmlns:a16="http://schemas.microsoft.com/office/drawing/2014/main" id="{FCFABD0E-7381-4227-9BFE-A7F6495CEA6E}"/>
                    </a:ext>
                  </a:extLst>
                </p:cNvPr>
                <p:cNvPicPr/>
                <p:nvPr/>
              </p:nvPicPr>
              <p:blipFill>
                <a:blip r:embed="rId903"/>
                <a:stretch>
                  <a:fillRect/>
                </a:stretch>
              </p:blipFill>
              <p:spPr>
                <a:xfrm>
                  <a:off x="7249359" y="484443"/>
                  <a:ext cx="189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39333" name="Freihand 39332">
                  <a:extLst>
                    <a:ext uri="{FF2B5EF4-FFF2-40B4-BE49-F238E27FC236}">
                      <a16:creationId xmlns:a16="http://schemas.microsoft.com/office/drawing/2014/main" id="{372489FB-ED5D-48EA-BF75-F21B4B776B4E}"/>
                    </a:ext>
                  </a:extLst>
                </p14:cNvPr>
                <p14:cNvContentPartPr/>
                <p14:nvPr/>
              </p14:nvContentPartPr>
              <p14:xfrm>
                <a:off x="7394079" y="454563"/>
                <a:ext cx="42120" cy="13680"/>
              </p14:xfrm>
            </p:contentPart>
          </mc:Choice>
          <mc:Fallback>
            <p:pic>
              <p:nvPicPr>
                <p:cNvPr id="39333" name="Freihand 39332">
                  <a:extLst>
                    <a:ext uri="{FF2B5EF4-FFF2-40B4-BE49-F238E27FC236}">
                      <a16:creationId xmlns:a16="http://schemas.microsoft.com/office/drawing/2014/main" id="{372489FB-ED5D-48EA-BF75-F21B4B776B4E}"/>
                    </a:ext>
                  </a:extLst>
                </p:cNvPr>
                <p:cNvPicPr/>
                <p:nvPr/>
              </p:nvPicPr>
              <p:blipFill>
                <a:blip r:embed="rId905"/>
                <a:stretch>
                  <a:fillRect/>
                </a:stretch>
              </p:blipFill>
              <p:spPr>
                <a:xfrm>
                  <a:off x="7389759" y="450243"/>
                  <a:ext cx="50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39334" name="Freihand 39333">
                  <a:extLst>
                    <a:ext uri="{FF2B5EF4-FFF2-40B4-BE49-F238E27FC236}">
                      <a16:creationId xmlns:a16="http://schemas.microsoft.com/office/drawing/2014/main" id="{13DB5153-CD08-4C23-8BCF-8746AF9A4751}"/>
                    </a:ext>
                  </a:extLst>
                </p14:cNvPr>
                <p14:cNvContentPartPr/>
                <p14:nvPr/>
              </p14:nvContentPartPr>
              <p14:xfrm>
                <a:off x="7415319" y="487683"/>
                <a:ext cx="108360" cy="99000"/>
              </p14:xfrm>
            </p:contentPart>
          </mc:Choice>
          <mc:Fallback>
            <p:pic>
              <p:nvPicPr>
                <p:cNvPr id="39334" name="Freihand 39333">
                  <a:extLst>
                    <a:ext uri="{FF2B5EF4-FFF2-40B4-BE49-F238E27FC236}">
                      <a16:creationId xmlns:a16="http://schemas.microsoft.com/office/drawing/2014/main" id="{13DB5153-CD08-4C23-8BCF-8746AF9A4751}"/>
                    </a:ext>
                  </a:extLst>
                </p:cNvPr>
                <p:cNvPicPr/>
                <p:nvPr/>
              </p:nvPicPr>
              <p:blipFill>
                <a:blip r:embed="rId907"/>
                <a:stretch>
                  <a:fillRect/>
                </a:stretch>
              </p:blipFill>
              <p:spPr>
                <a:xfrm>
                  <a:off x="7410999" y="483363"/>
                  <a:ext cx="117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39335" name="Freihand 39334">
                  <a:extLst>
                    <a:ext uri="{FF2B5EF4-FFF2-40B4-BE49-F238E27FC236}">
                      <a16:creationId xmlns:a16="http://schemas.microsoft.com/office/drawing/2014/main" id="{D8F30D85-9F9F-4A73-B25E-CA34CB93D287}"/>
                    </a:ext>
                  </a:extLst>
                </p14:cNvPr>
                <p14:cNvContentPartPr/>
                <p14:nvPr/>
              </p14:nvContentPartPr>
              <p14:xfrm>
                <a:off x="7564359" y="352683"/>
                <a:ext cx="183960" cy="320040"/>
              </p14:xfrm>
            </p:contentPart>
          </mc:Choice>
          <mc:Fallback>
            <p:pic>
              <p:nvPicPr>
                <p:cNvPr id="39335" name="Freihand 39334">
                  <a:extLst>
                    <a:ext uri="{FF2B5EF4-FFF2-40B4-BE49-F238E27FC236}">
                      <a16:creationId xmlns:a16="http://schemas.microsoft.com/office/drawing/2014/main" id="{D8F30D85-9F9F-4A73-B25E-CA34CB93D287}"/>
                    </a:ext>
                  </a:extLst>
                </p:cNvPr>
                <p:cNvPicPr/>
                <p:nvPr/>
              </p:nvPicPr>
              <p:blipFill>
                <a:blip r:embed="rId909"/>
                <a:stretch>
                  <a:fillRect/>
                </a:stretch>
              </p:blipFill>
              <p:spPr>
                <a:xfrm>
                  <a:off x="7560039" y="348363"/>
                  <a:ext cx="19260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39336" name="Freihand 39335">
                  <a:extLst>
                    <a:ext uri="{FF2B5EF4-FFF2-40B4-BE49-F238E27FC236}">
                      <a16:creationId xmlns:a16="http://schemas.microsoft.com/office/drawing/2014/main" id="{F6A88971-F41D-4B51-849A-854AC91A3463}"/>
                    </a:ext>
                  </a:extLst>
                </p14:cNvPr>
                <p14:cNvContentPartPr/>
                <p14:nvPr/>
              </p14:nvContentPartPr>
              <p14:xfrm>
                <a:off x="7779279" y="477963"/>
                <a:ext cx="63000" cy="80280"/>
              </p14:xfrm>
            </p:contentPart>
          </mc:Choice>
          <mc:Fallback>
            <p:pic>
              <p:nvPicPr>
                <p:cNvPr id="39336" name="Freihand 39335">
                  <a:extLst>
                    <a:ext uri="{FF2B5EF4-FFF2-40B4-BE49-F238E27FC236}">
                      <a16:creationId xmlns:a16="http://schemas.microsoft.com/office/drawing/2014/main" id="{F6A88971-F41D-4B51-849A-854AC91A3463}"/>
                    </a:ext>
                  </a:extLst>
                </p:cNvPr>
                <p:cNvPicPr/>
                <p:nvPr/>
              </p:nvPicPr>
              <p:blipFill>
                <a:blip r:embed="rId911"/>
                <a:stretch>
                  <a:fillRect/>
                </a:stretch>
              </p:blipFill>
              <p:spPr>
                <a:xfrm>
                  <a:off x="7774959" y="473643"/>
                  <a:ext cx="71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39337" name="Freihand 39336">
                  <a:extLst>
                    <a:ext uri="{FF2B5EF4-FFF2-40B4-BE49-F238E27FC236}">
                      <a16:creationId xmlns:a16="http://schemas.microsoft.com/office/drawing/2014/main" id="{2B86C57E-92DE-4919-8424-7B1EB423A7D2}"/>
                    </a:ext>
                  </a:extLst>
                </p14:cNvPr>
                <p14:cNvContentPartPr/>
                <p14:nvPr/>
              </p14:nvContentPartPr>
              <p14:xfrm>
                <a:off x="7848759" y="387243"/>
                <a:ext cx="69840" cy="160560"/>
              </p14:xfrm>
            </p:contentPart>
          </mc:Choice>
          <mc:Fallback>
            <p:pic>
              <p:nvPicPr>
                <p:cNvPr id="39337" name="Freihand 39336">
                  <a:extLst>
                    <a:ext uri="{FF2B5EF4-FFF2-40B4-BE49-F238E27FC236}">
                      <a16:creationId xmlns:a16="http://schemas.microsoft.com/office/drawing/2014/main" id="{2B86C57E-92DE-4919-8424-7B1EB423A7D2}"/>
                    </a:ext>
                  </a:extLst>
                </p:cNvPr>
                <p:cNvPicPr/>
                <p:nvPr/>
              </p:nvPicPr>
              <p:blipFill>
                <a:blip r:embed="rId913"/>
                <a:stretch>
                  <a:fillRect/>
                </a:stretch>
              </p:blipFill>
              <p:spPr>
                <a:xfrm>
                  <a:off x="7844439" y="382923"/>
                  <a:ext cx="784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39338" name="Freihand 39337">
                  <a:extLst>
                    <a:ext uri="{FF2B5EF4-FFF2-40B4-BE49-F238E27FC236}">
                      <a16:creationId xmlns:a16="http://schemas.microsoft.com/office/drawing/2014/main" id="{C01A2840-F583-4793-B40F-E470F9C90772}"/>
                    </a:ext>
                  </a:extLst>
                </p14:cNvPr>
                <p14:cNvContentPartPr/>
                <p14:nvPr/>
              </p14:nvContentPartPr>
              <p14:xfrm>
                <a:off x="7952439" y="486963"/>
                <a:ext cx="6480" cy="43200"/>
              </p14:xfrm>
            </p:contentPart>
          </mc:Choice>
          <mc:Fallback>
            <p:pic>
              <p:nvPicPr>
                <p:cNvPr id="39338" name="Freihand 39337">
                  <a:extLst>
                    <a:ext uri="{FF2B5EF4-FFF2-40B4-BE49-F238E27FC236}">
                      <a16:creationId xmlns:a16="http://schemas.microsoft.com/office/drawing/2014/main" id="{C01A2840-F583-4793-B40F-E470F9C90772}"/>
                    </a:ext>
                  </a:extLst>
                </p:cNvPr>
                <p:cNvPicPr/>
                <p:nvPr/>
              </p:nvPicPr>
              <p:blipFill>
                <a:blip r:embed="rId915"/>
                <a:stretch>
                  <a:fillRect/>
                </a:stretch>
              </p:blipFill>
              <p:spPr>
                <a:xfrm>
                  <a:off x="7948119" y="482643"/>
                  <a:ext cx="151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39339" name="Freihand 39338">
                  <a:extLst>
                    <a:ext uri="{FF2B5EF4-FFF2-40B4-BE49-F238E27FC236}">
                      <a16:creationId xmlns:a16="http://schemas.microsoft.com/office/drawing/2014/main" id="{FD0650F1-64D4-4D8B-8B07-43F483DDAF60}"/>
                    </a:ext>
                  </a:extLst>
                </p14:cNvPr>
                <p14:cNvContentPartPr/>
                <p14:nvPr/>
              </p14:nvContentPartPr>
              <p14:xfrm>
                <a:off x="7969359" y="304083"/>
                <a:ext cx="12600" cy="248400"/>
              </p14:xfrm>
            </p:contentPart>
          </mc:Choice>
          <mc:Fallback>
            <p:pic>
              <p:nvPicPr>
                <p:cNvPr id="39339" name="Freihand 39338">
                  <a:extLst>
                    <a:ext uri="{FF2B5EF4-FFF2-40B4-BE49-F238E27FC236}">
                      <a16:creationId xmlns:a16="http://schemas.microsoft.com/office/drawing/2014/main" id="{FD0650F1-64D4-4D8B-8B07-43F483DDAF60}"/>
                    </a:ext>
                  </a:extLst>
                </p:cNvPr>
                <p:cNvPicPr/>
                <p:nvPr/>
              </p:nvPicPr>
              <p:blipFill>
                <a:blip r:embed="rId917"/>
                <a:stretch>
                  <a:fillRect/>
                </a:stretch>
              </p:blipFill>
              <p:spPr>
                <a:xfrm>
                  <a:off x="7965039" y="299763"/>
                  <a:ext cx="212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39340" name="Freihand 39339">
                  <a:extLst>
                    <a:ext uri="{FF2B5EF4-FFF2-40B4-BE49-F238E27FC236}">
                      <a16:creationId xmlns:a16="http://schemas.microsoft.com/office/drawing/2014/main" id="{5A474944-E312-4095-B3AD-292FF9E5840A}"/>
                    </a:ext>
                  </a:extLst>
                </p14:cNvPr>
                <p14:cNvContentPartPr/>
                <p14:nvPr/>
              </p14:nvContentPartPr>
              <p14:xfrm>
                <a:off x="8022639" y="429003"/>
                <a:ext cx="244800" cy="99000"/>
              </p14:xfrm>
            </p:contentPart>
          </mc:Choice>
          <mc:Fallback>
            <p:pic>
              <p:nvPicPr>
                <p:cNvPr id="39340" name="Freihand 39339">
                  <a:extLst>
                    <a:ext uri="{FF2B5EF4-FFF2-40B4-BE49-F238E27FC236}">
                      <a16:creationId xmlns:a16="http://schemas.microsoft.com/office/drawing/2014/main" id="{5A474944-E312-4095-B3AD-292FF9E5840A}"/>
                    </a:ext>
                  </a:extLst>
                </p:cNvPr>
                <p:cNvPicPr/>
                <p:nvPr/>
              </p:nvPicPr>
              <p:blipFill>
                <a:blip r:embed="rId919"/>
                <a:stretch>
                  <a:fillRect/>
                </a:stretch>
              </p:blipFill>
              <p:spPr>
                <a:xfrm>
                  <a:off x="8018319" y="424683"/>
                  <a:ext cx="253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39341" name="Freihand 39340">
                  <a:extLst>
                    <a:ext uri="{FF2B5EF4-FFF2-40B4-BE49-F238E27FC236}">
                      <a16:creationId xmlns:a16="http://schemas.microsoft.com/office/drawing/2014/main" id="{F2336FB9-B59B-4AEA-9D40-291740265CCE}"/>
                    </a:ext>
                  </a:extLst>
                </p14:cNvPr>
                <p14:cNvContentPartPr/>
                <p14:nvPr/>
              </p14:nvContentPartPr>
              <p14:xfrm>
                <a:off x="8164479" y="456363"/>
                <a:ext cx="118080" cy="22680"/>
              </p14:xfrm>
            </p:contentPart>
          </mc:Choice>
          <mc:Fallback>
            <p:pic>
              <p:nvPicPr>
                <p:cNvPr id="39341" name="Freihand 39340">
                  <a:extLst>
                    <a:ext uri="{FF2B5EF4-FFF2-40B4-BE49-F238E27FC236}">
                      <a16:creationId xmlns:a16="http://schemas.microsoft.com/office/drawing/2014/main" id="{F2336FB9-B59B-4AEA-9D40-291740265CCE}"/>
                    </a:ext>
                  </a:extLst>
                </p:cNvPr>
                <p:cNvPicPr/>
                <p:nvPr/>
              </p:nvPicPr>
              <p:blipFill>
                <a:blip r:embed="rId921"/>
                <a:stretch>
                  <a:fillRect/>
                </a:stretch>
              </p:blipFill>
              <p:spPr>
                <a:xfrm>
                  <a:off x="8160159" y="452043"/>
                  <a:ext cx="126720" cy="31320"/>
                </a:xfrm>
                <a:prstGeom prst="rect">
                  <a:avLst/>
                </a:prstGeom>
              </p:spPr>
            </p:pic>
          </mc:Fallback>
        </mc:AlternateContent>
      </p:grpSp>
      <p:grpSp>
        <p:nvGrpSpPr>
          <p:cNvPr id="39363" name="Gruppieren 39362">
            <a:extLst>
              <a:ext uri="{FF2B5EF4-FFF2-40B4-BE49-F238E27FC236}">
                <a16:creationId xmlns:a16="http://schemas.microsoft.com/office/drawing/2014/main" id="{51F46E3E-35EC-439E-BE15-45C281111937}"/>
              </a:ext>
            </a:extLst>
          </p:cNvPr>
          <p:cNvGrpSpPr/>
          <p:nvPr/>
        </p:nvGrpSpPr>
        <p:grpSpPr>
          <a:xfrm>
            <a:off x="120279" y="59283"/>
            <a:ext cx="4793760" cy="5580360"/>
            <a:chOff x="120279" y="59283"/>
            <a:chExt cx="4793760" cy="5580360"/>
          </a:xfrm>
        </p:grpSpPr>
        <mc:AlternateContent xmlns:mc="http://schemas.openxmlformats.org/markup-compatibility/2006">
          <mc:Choice xmlns:p14="http://schemas.microsoft.com/office/powerpoint/2010/main" Requires="p14">
            <p:contentPart p14:bwMode="auto" r:id="rId922">
              <p14:nvContentPartPr>
                <p14:cNvPr id="39187" name="Freihand 39186">
                  <a:extLst>
                    <a:ext uri="{FF2B5EF4-FFF2-40B4-BE49-F238E27FC236}">
                      <a16:creationId xmlns:a16="http://schemas.microsoft.com/office/drawing/2014/main" id="{CA6CD851-D36C-4127-B31D-76E5319EFABD}"/>
                    </a:ext>
                  </a:extLst>
                </p14:cNvPr>
                <p14:cNvContentPartPr/>
                <p14:nvPr/>
              </p14:nvContentPartPr>
              <p14:xfrm>
                <a:off x="3875439" y="4966803"/>
                <a:ext cx="201240" cy="301680"/>
              </p14:xfrm>
            </p:contentPart>
          </mc:Choice>
          <mc:Fallback>
            <p:pic>
              <p:nvPicPr>
                <p:cNvPr id="39187" name="Freihand 39186">
                  <a:extLst>
                    <a:ext uri="{FF2B5EF4-FFF2-40B4-BE49-F238E27FC236}">
                      <a16:creationId xmlns:a16="http://schemas.microsoft.com/office/drawing/2014/main" id="{CA6CD851-D36C-4127-B31D-76E5319EFABD}"/>
                    </a:ext>
                  </a:extLst>
                </p:cNvPr>
                <p:cNvPicPr/>
                <p:nvPr/>
              </p:nvPicPr>
              <p:blipFill>
                <a:blip r:embed="rId923"/>
                <a:stretch>
                  <a:fillRect/>
                </a:stretch>
              </p:blipFill>
              <p:spPr>
                <a:xfrm>
                  <a:off x="3871119" y="4962483"/>
                  <a:ext cx="20988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39188" name="Freihand 39187">
                  <a:extLst>
                    <a:ext uri="{FF2B5EF4-FFF2-40B4-BE49-F238E27FC236}">
                      <a16:creationId xmlns:a16="http://schemas.microsoft.com/office/drawing/2014/main" id="{D43AF70B-265A-46CF-89B3-3C35E0FD48E5}"/>
                    </a:ext>
                  </a:extLst>
                </p14:cNvPr>
                <p14:cNvContentPartPr/>
                <p14:nvPr/>
              </p14:nvContentPartPr>
              <p14:xfrm>
                <a:off x="4075239" y="4959963"/>
                <a:ext cx="66240" cy="246600"/>
              </p14:xfrm>
            </p:contentPart>
          </mc:Choice>
          <mc:Fallback>
            <p:pic>
              <p:nvPicPr>
                <p:cNvPr id="39188" name="Freihand 39187">
                  <a:extLst>
                    <a:ext uri="{FF2B5EF4-FFF2-40B4-BE49-F238E27FC236}">
                      <a16:creationId xmlns:a16="http://schemas.microsoft.com/office/drawing/2014/main" id="{D43AF70B-265A-46CF-89B3-3C35E0FD48E5}"/>
                    </a:ext>
                  </a:extLst>
                </p:cNvPr>
                <p:cNvPicPr/>
                <p:nvPr/>
              </p:nvPicPr>
              <p:blipFill>
                <a:blip r:embed="rId925"/>
                <a:stretch>
                  <a:fillRect/>
                </a:stretch>
              </p:blipFill>
              <p:spPr>
                <a:xfrm>
                  <a:off x="4070919" y="4955643"/>
                  <a:ext cx="748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39189" name="Freihand 39188">
                  <a:extLst>
                    <a:ext uri="{FF2B5EF4-FFF2-40B4-BE49-F238E27FC236}">
                      <a16:creationId xmlns:a16="http://schemas.microsoft.com/office/drawing/2014/main" id="{D569F83F-FF71-4242-8F94-C0CDF3EFB6FC}"/>
                    </a:ext>
                  </a:extLst>
                </p14:cNvPr>
                <p14:cNvContentPartPr/>
                <p14:nvPr/>
              </p14:nvContentPartPr>
              <p14:xfrm>
                <a:off x="3929799" y="5070123"/>
                <a:ext cx="248400" cy="46440"/>
              </p14:xfrm>
            </p:contentPart>
          </mc:Choice>
          <mc:Fallback>
            <p:pic>
              <p:nvPicPr>
                <p:cNvPr id="39189" name="Freihand 39188">
                  <a:extLst>
                    <a:ext uri="{FF2B5EF4-FFF2-40B4-BE49-F238E27FC236}">
                      <a16:creationId xmlns:a16="http://schemas.microsoft.com/office/drawing/2014/main" id="{D569F83F-FF71-4242-8F94-C0CDF3EFB6FC}"/>
                    </a:ext>
                  </a:extLst>
                </p:cNvPr>
                <p:cNvPicPr/>
                <p:nvPr/>
              </p:nvPicPr>
              <p:blipFill>
                <a:blip r:embed="rId927"/>
                <a:stretch>
                  <a:fillRect/>
                </a:stretch>
              </p:blipFill>
              <p:spPr>
                <a:xfrm>
                  <a:off x="3925479" y="5065803"/>
                  <a:ext cx="257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39190" name="Freihand 39189">
                  <a:extLst>
                    <a:ext uri="{FF2B5EF4-FFF2-40B4-BE49-F238E27FC236}">
                      <a16:creationId xmlns:a16="http://schemas.microsoft.com/office/drawing/2014/main" id="{4EDB2522-8A80-4CAA-8D67-F56CF80F1B3D}"/>
                    </a:ext>
                  </a:extLst>
                </p14:cNvPr>
                <p14:cNvContentPartPr/>
                <p14:nvPr/>
              </p14:nvContentPartPr>
              <p14:xfrm>
                <a:off x="3772839" y="4836843"/>
                <a:ext cx="112680" cy="551520"/>
              </p14:xfrm>
            </p:contentPart>
          </mc:Choice>
          <mc:Fallback>
            <p:pic>
              <p:nvPicPr>
                <p:cNvPr id="39190" name="Freihand 39189">
                  <a:extLst>
                    <a:ext uri="{FF2B5EF4-FFF2-40B4-BE49-F238E27FC236}">
                      <a16:creationId xmlns:a16="http://schemas.microsoft.com/office/drawing/2014/main" id="{4EDB2522-8A80-4CAA-8D67-F56CF80F1B3D}"/>
                    </a:ext>
                  </a:extLst>
                </p:cNvPr>
                <p:cNvPicPr/>
                <p:nvPr/>
              </p:nvPicPr>
              <p:blipFill>
                <a:blip r:embed="rId929"/>
                <a:stretch>
                  <a:fillRect/>
                </a:stretch>
              </p:blipFill>
              <p:spPr>
                <a:xfrm>
                  <a:off x="3768519" y="4832523"/>
                  <a:ext cx="12132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39191" name="Freihand 39190">
                  <a:extLst>
                    <a:ext uri="{FF2B5EF4-FFF2-40B4-BE49-F238E27FC236}">
                      <a16:creationId xmlns:a16="http://schemas.microsoft.com/office/drawing/2014/main" id="{42C99780-94B7-453F-8680-4A7B74E89525}"/>
                    </a:ext>
                  </a:extLst>
                </p14:cNvPr>
                <p14:cNvContentPartPr/>
                <p14:nvPr/>
              </p14:nvContentPartPr>
              <p14:xfrm>
                <a:off x="3758079" y="4778883"/>
                <a:ext cx="535680" cy="637560"/>
              </p14:xfrm>
            </p:contentPart>
          </mc:Choice>
          <mc:Fallback>
            <p:pic>
              <p:nvPicPr>
                <p:cNvPr id="39191" name="Freihand 39190">
                  <a:extLst>
                    <a:ext uri="{FF2B5EF4-FFF2-40B4-BE49-F238E27FC236}">
                      <a16:creationId xmlns:a16="http://schemas.microsoft.com/office/drawing/2014/main" id="{42C99780-94B7-453F-8680-4A7B74E89525}"/>
                    </a:ext>
                  </a:extLst>
                </p:cNvPr>
                <p:cNvPicPr/>
                <p:nvPr/>
              </p:nvPicPr>
              <p:blipFill>
                <a:blip r:embed="rId931"/>
                <a:stretch>
                  <a:fillRect/>
                </a:stretch>
              </p:blipFill>
              <p:spPr>
                <a:xfrm>
                  <a:off x="3753759" y="4774563"/>
                  <a:ext cx="544320" cy="64620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39192" name="Freihand 39191">
                  <a:extLst>
                    <a:ext uri="{FF2B5EF4-FFF2-40B4-BE49-F238E27FC236}">
                      <a16:creationId xmlns:a16="http://schemas.microsoft.com/office/drawing/2014/main" id="{30BC0C88-FBD4-4065-8226-8EDC2703A931}"/>
                    </a:ext>
                  </a:extLst>
                </p14:cNvPr>
                <p14:cNvContentPartPr/>
                <p14:nvPr/>
              </p14:nvContentPartPr>
              <p14:xfrm>
                <a:off x="3747999" y="5328603"/>
                <a:ext cx="617760" cy="106920"/>
              </p14:xfrm>
            </p:contentPart>
          </mc:Choice>
          <mc:Fallback>
            <p:pic>
              <p:nvPicPr>
                <p:cNvPr id="39192" name="Freihand 39191">
                  <a:extLst>
                    <a:ext uri="{FF2B5EF4-FFF2-40B4-BE49-F238E27FC236}">
                      <a16:creationId xmlns:a16="http://schemas.microsoft.com/office/drawing/2014/main" id="{30BC0C88-FBD4-4065-8226-8EDC2703A931}"/>
                    </a:ext>
                  </a:extLst>
                </p:cNvPr>
                <p:cNvPicPr/>
                <p:nvPr/>
              </p:nvPicPr>
              <p:blipFill>
                <a:blip r:embed="rId933"/>
                <a:stretch>
                  <a:fillRect/>
                </a:stretch>
              </p:blipFill>
              <p:spPr>
                <a:xfrm>
                  <a:off x="3743679" y="5324283"/>
                  <a:ext cx="626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39208" name="Freihand 39207">
                  <a:extLst>
                    <a:ext uri="{FF2B5EF4-FFF2-40B4-BE49-F238E27FC236}">
                      <a16:creationId xmlns:a16="http://schemas.microsoft.com/office/drawing/2014/main" id="{34FC1527-A45D-4455-AABB-A96FD97C77FB}"/>
                    </a:ext>
                  </a:extLst>
                </p14:cNvPr>
                <p14:cNvContentPartPr/>
                <p14:nvPr/>
              </p14:nvContentPartPr>
              <p14:xfrm>
                <a:off x="382359" y="3493683"/>
                <a:ext cx="131400" cy="1629360"/>
              </p14:xfrm>
            </p:contentPart>
          </mc:Choice>
          <mc:Fallback>
            <p:pic>
              <p:nvPicPr>
                <p:cNvPr id="39208" name="Freihand 39207">
                  <a:extLst>
                    <a:ext uri="{FF2B5EF4-FFF2-40B4-BE49-F238E27FC236}">
                      <a16:creationId xmlns:a16="http://schemas.microsoft.com/office/drawing/2014/main" id="{34FC1527-A45D-4455-AABB-A96FD97C77FB}"/>
                    </a:ext>
                  </a:extLst>
                </p:cNvPr>
                <p:cNvPicPr/>
                <p:nvPr/>
              </p:nvPicPr>
              <p:blipFill>
                <a:blip r:embed="rId935"/>
                <a:stretch>
                  <a:fillRect/>
                </a:stretch>
              </p:blipFill>
              <p:spPr>
                <a:xfrm>
                  <a:off x="378039" y="3489363"/>
                  <a:ext cx="140040" cy="163800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39209" name="Freihand 39208">
                  <a:extLst>
                    <a:ext uri="{FF2B5EF4-FFF2-40B4-BE49-F238E27FC236}">
                      <a16:creationId xmlns:a16="http://schemas.microsoft.com/office/drawing/2014/main" id="{630903DB-D9D0-49C9-AA85-FA03914EABBA}"/>
                    </a:ext>
                  </a:extLst>
                </p14:cNvPr>
                <p14:cNvContentPartPr/>
                <p14:nvPr/>
              </p14:nvContentPartPr>
              <p14:xfrm>
                <a:off x="480639" y="5200803"/>
                <a:ext cx="2901240" cy="58320"/>
              </p14:xfrm>
            </p:contentPart>
          </mc:Choice>
          <mc:Fallback>
            <p:pic>
              <p:nvPicPr>
                <p:cNvPr id="39209" name="Freihand 39208">
                  <a:extLst>
                    <a:ext uri="{FF2B5EF4-FFF2-40B4-BE49-F238E27FC236}">
                      <a16:creationId xmlns:a16="http://schemas.microsoft.com/office/drawing/2014/main" id="{630903DB-D9D0-49C9-AA85-FA03914EABBA}"/>
                    </a:ext>
                  </a:extLst>
                </p:cNvPr>
                <p:cNvPicPr/>
                <p:nvPr/>
              </p:nvPicPr>
              <p:blipFill>
                <a:blip r:embed="rId937"/>
                <a:stretch>
                  <a:fillRect/>
                </a:stretch>
              </p:blipFill>
              <p:spPr>
                <a:xfrm>
                  <a:off x="476319" y="5196483"/>
                  <a:ext cx="29098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39210" name="Freihand 39209">
                  <a:extLst>
                    <a:ext uri="{FF2B5EF4-FFF2-40B4-BE49-F238E27FC236}">
                      <a16:creationId xmlns:a16="http://schemas.microsoft.com/office/drawing/2014/main" id="{BA3B0935-6885-40ED-8B75-BC2AFEEBFCDB}"/>
                    </a:ext>
                  </a:extLst>
                </p14:cNvPr>
                <p14:cNvContentPartPr/>
                <p14:nvPr/>
              </p14:nvContentPartPr>
              <p14:xfrm>
                <a:off x="3303399" y="5110803"/>
                <a:ext cx="241560" cy="295920"/>
              </p14:xfrm>
            </p:contentPart>
          </mc:Choice>
          <mc:Fallback>
            <p:pic>
              <p:nvPicPr>
                <p:cNvPr id="39210" name="Freihand 39209">
                  <a:extLst>
                    <a:ext uri="{FF2B5EF4-FFF2-40B4-BE49-F238E27FC236}">
                      <a16:creationId xmlns:a16="http://schemas.microsoft.com/office/drawing/2014/main" id="{BA3B0935-6885-40ED-8B75-BC2AFEEBFCDB}"/>
                    </a:ext>
                  </a:extLst>
                </p:cNvPr>
                <p:cNvPicPr/>
                <p:nvPr/>
              </p:nvPicPr>
              <p:blipFill>
                <a:blip r:embed="rId939"/>
                <a:stretch>
                  <a:fillRect/>
                </a:stretch>
              </p:blipFill>
              <p:spPr>
                <a:xfrm>
                  <a:off x="3299079" y="5106483"/>
                  <a:ext cx="25020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39212" name="Freihand 39211">
                  <a:extLst>
                    <a:ext uri="{FF2B5EF4-FFF2-40B4-BE49-F238E27FC236}">
                      <a16:creationId xmlns:a16="http://schemas.microsoft.com/office/drawing/2014/main" id="{F60A05E4-D45E-4EEC-92B8-07C99D2E1F41}"/>
                    </a:ext>
                  </a:extLst>
                </p14:cNvPr>
                <p14:cNvContentPartPr/>
                <p14:nvPr/>
              </p14:nvContentPartPr>
              <p14:xfrm>
                <a:off x="1204599" y="5300883"/>
                <a:ext cx="38520" cy="226080"/>
              </p14:xfrm>
            </p:contentPart>
          </mc:Choice>
          <mc:Fallback>
            <p:pic>
              <p:nvPicPr>
                <p:cNvPr id="39212" name="Freihand 39211">
                  <a:extLst>
                    <a:ext uri="{FF2B5EF4-FFF2-40B4-BE49-F238E27FC236}">
                      <a16:creationId xmlns:a16="http://schemas.microsoft.com/office/drawing/2014/main" id="{F60A05E4-D45E-4EEC-92B8-07C99D2E1F41}"/>
                    </a:ext>
                  </a:extLst>
                </p:cNvPr>
                <p:cNvPicPr/>
                <p:nvPr/>
              </p:nvPicPr>
              <p:blipFill>
                <a:blip r:embed="rId941"/>
                <a:stretch>
                  <a:fillRect/>
                </a:stretch>
              </p:blipFill>
              <p:spPr>
                <a:xfrm>
                  <a:off x="1200279" y="5296563"/>
                  <a:ext cx="471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39213" name="Freihand 39212">
                  <a:extLst>
                    <a:ext uri="{FF2B5EF4-FFF2-40B4-BE49-F238E27FC236}">
                      <a16:creationId xmlns:a16="http://schemas.microsoft.com/office/drawing/2014/main" id="{F812782C-07E1-471A-A96A-66A4CA8C9448}"/>
                    </a:ext>
                  </a:extLst>
                </p14:cNvPr>
                <p14:cNvContentPartPr/>
                <p14:nvPr/>
              </p14:nvContentPartPr>
              <p14:xfrm>
                <a:off x="1232319" y="5307363"/>
                <a:ext cx="132120" cy="172080"/>
              </p14:xfrm>
            </p:contentPart>
          </mc:Choice>
          <mc:Fallback>
            <p:pic>
              <p:nvPicPr>
                <p:cNvPr id="39213" name="Freihand 39212">
                  <a:extLst>
                    <a:ext uri="{FF2B5EF4-FFF2-40B4-BE49-F238E27FC236}">
                      <a16:creationId xmlns:a16="http://schemas.microsoft.com/office/drawing/2014/main" id="{F812782C-07E1-471A-A96A-66A4CA8C9448}"/>
                    </a:ext>
                  </a:extLst>
                </p:cNvPr>
                <p:cNvPicPr/>
                <p:nvPr/>
              </p:nvPicPr>
              <p:blipFill>
                <a:blip r:embed="rId943"/>
                <a:stretch>
                  <a:fillRect/>
                </a:stretch>
              </p:blipFill>
              <p:spPr>
                <a:xfrm>
                  <a:off x="1227999" y="5303043"/>
                  <a:ext cx="140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39214" name="Freihand 39213">
                  <a:extLst>
                    <a:ext uri="{FF2B5EF4-FFF2-40B4-BE49-F238E27FC236}">
                      <a16:creationId xmlns:a16="http://schemas.microsoft.com/office/drawing/2014/main" id="{5ECEDFED-C935-4B4C-8FE7-320CF1BBC7B6}"/>
                    </a:ext>
                  </a:extLst>
                </p14:cNvPr>
                <p14:cNvContentPartPr/>
                <p14:nvPr/>
              </p14:nvContentPartPr>
              <p14:xfrm>
                <a:off x="1471359" y="5335443"/>
                <a:ext cx="136080" cy="126720"/>
              </p14:xfrm>
            </p:contentPart>
          </mc:Choice>
          <mc:Fallback>
            <p:pic>
              <p:nvPicPr>
                <p:cNvPr id="39214" name="Freihand 39213">
                  <a:extLst>
                    <a:ext uri="{FF2B5EF4-FFF2-40B4-BE49-F238E27FC236}">
                      <a16:creationId xmlns:a16="http://schemas.microsoft.com/office/drawing/2014/main" id="{5ECEDFED-C935-4B4C-8FE7-320CF1BBC7B6}"/>
                    </a:ext>
                  </a:extLst>
                </p:cNvPr>
                <p:cNvPicPr/>
                <p:nvPr/>
              </p:nvPicPr>
              <p:blipFill>
                <a:blip r:embed="rId945"/>
                <a:stretch>
                  <a:fillRect/>
                </a:stretch>
              </p:blipFill>
              <p:spPr>
                <a:xfrm>
                  <a:off x="1467039" y="5331123"/>
                  <a:ext cx="144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39215" name="Freihand 39214">
                  <a:extLst>
                    <a:ext uri="{FF2B5EF4-FFF2-40B4-BE49-F238E27FC236}">
                      <a16:creationId xmlns:a16="http://schemas.microsoft.com/office/drawing/2014/main" id="{70403345-F7D0-43A1-8C06-77CF9D094085}"/>
                    </a:ext>
                  </a:extLst>
                </p14:cNvPr>
                <p14:cNvContentPartPr/>
                <p14:nvPr/>
              </p14:nvContentPartPr>
              <p14:xfrm>
                <a:off x="1453719" y="5251563"/>
                <a:ext cx="42120" cy="21240"/>
              </p14:xfrm>
            </p:contentPart>
          </mc:Choice>
          <mc:Fallback>
            <p:pic>
              <p:nvPicPr>
                <p:cNvPr id="39215" name="Freihand 39214">
                  <a:extLst>
                    <a:ext uri="{FF2B5EF4-FFF2-40B4-BE49-F238E27FC236}">
                      <a16:creationId xmlns:a16="http://schemas.microsoft.com/office/drawing/2014/main" id="{70403345-F7D0-43A1-8C06-77CF9D094085}"/>
                    </a:ext>
                  </a:extLst>
                </p:cNvPr>
                <p:cNvPicPr/>
                <p:nvPr/>
              </p:nvPicPr>
              <p:blipFill>
                <a:blip r:embed="rId947"/>
                <a:stretch>
                  <a:fillRect/>
                </a:stretch>
              </p:blipFill>
              <p:spPr>
                <a:xfrm>
                  <a:off x="1449399" y="5247243"/>
                  <a:ext cx="50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39216" name="Freihand 39215">
                  <a:extLst>
                    <a:ext uri="{FF2B5EF4-FFF2-40B4-BE49-F238E27FC236}">
                      <a16:creationId xmlns:a16="http://schemas.microsoft.com/office/drawing/2014/main" id="{47396CB5-919D-4727-9009-A8203245741D}"/>
                    </a:ext>
                  </a:extLst>
                </p14:cNvPr>
                <p14:cNvContentPartPr/>
                <p14:nvPr/>
              </p14:nvContentPartPr>
              <p14:xfrm>
                <a:off x="1522119" y="5242203"/>
                <a:ext cx="28800" cy="14760"/>
              </p14:xfrm>
            </p:contentPart>
          </mc:Choice>
          <mc:Fallback>
            <p:pic>
              <p:nvPicPr>
                <p:cNvPr id="39216" name="Freihand 39215">
                  <a:extLst>
                    <a:ext uri="{FF2B5EF4-FFF2-40B4-BE49-F238E27FC236}">
                      <a16:creationId xmlns:a16="http://schemas.microsoft.com/office/drawing/2014/main" id="{47396CB5-919D-4727-9009-A8203245741D}"/>
                    </a:ext>
                  </a:extLst>
                </p:cNvPr>
                <p:cNvPicPr/>
                <p:nvPr/>
              </p:nvPicPr>
              <p:blipFill>
                <a:blip r:embed="rId949"/>
                <a:stretch>
                  <a:fillRect/>
                </a:stretch>
              </p:blipFill>
              <p:spPr>
                <a:xfrm>
                  <a:off x="1517799" y="5237883"/>
                  <a:ext cx="37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39232" name="Freihand 39231">
                  <a:extLst>
                    <a:ext uri="{FF2B5EF4-FFF2-40B4-BE49-F238E27FC236}">
                      <a16:creationId xmlns:a16="http://schemas.microsoft.com/office/drawing/2014/main" id="{E6985E7C-CDEB-48AA-ACAA-DF89629FEE77}"/>
                    </a:ext>
                  </a:extLst>
                </p14:cNvPr>
                <p14:cNvContentPartPr/>
                <p14:nvPr/>
              </p14:nvContentPartPr>
              <p14:xfrm>
                <a:off x="1285599" y="5534523"/>
                <a:ext cx="118080" cy="59760"/>
              </p14:xfrm>
            </p:contentPart>
          </mc:Choice>
          <mc:Fallback>
            <p:pic>
              <p:nvPicPr>
                <p:cNvPr id="39232" name="Freihand 39231">
                  <a:extLst>
                    <a:ext uri="{FF2B5EF4-FFF2-40B4-BE49-F238E27FC236}">
                      <a16:creationId xmlns:a16="http://schemas.microsoft.com/office/drawing/2014/main" id="{E6985E7C-CDEB-48AA-ACAA-DF89629FEE77}"/>
                    </a:ext>
                  </a:extLst>
                </p:cNvPr>
                <p:cNvPicPr/>
                <p:nvPr/>
              </p:nvPicPr>
              <p:blipFill>
                <a:blip r:embed="rId951"/>
                <a:stretch>
                  <a:fillRect/>
                </a:stretch>
              </p:blipFill>
              <p:spPr>
                <a:xfrm>
                  <a:off x="1281279" y="5530203"/>
                  <a:ext cx="126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39233" name="Freihand 39232">
                  <a:extLst>
                    <a:ext uri="{FF2B5EF4-FFF2-40B4-BE49-F238E27FC236}">
                      <a16:creationId xmlns:a16="http://schemas.microsoft.com/office/drawing/2014/main" id="{48C9F9AF-45E5-4248-BB98-5079886470CB}"/>
                    </a:ext>
                  </a:extLst>
                </p14:cNvPr>
                <p14:cNvContentPartPr/>
                <p14:nvPr/>
              </p14:nvContentPartPr>
              <p14:xfrm>
                <a:off x="1338519" y="5557203"/>
                <a:ext cx="101520" cy="82440"/>
              </p14:xfrm>
            </p:contentPart>
          </mc:Choice>
          <mc:Fallback>
            <p:pic>
              <p:nvPicPr>
                <p:cNvPr id="39233" name="Freihand 39232">
                  <a:extLst>
                    <a:ext uri="{FF2B5EF4-FFF2-40B4-BE49-F238E27FC236}">
                      <a16:creationId xmlns:a16="http://schemas.microsoft.com/office/drawing/2014/main" id="{48C9F9AF-45E5-4248-BB98-5079886470CB}"/>
                    </a:ext>
                  </a:extLst>
                </p:cNvPr>
                <p:cNvPicPr/>
                <p:nvPr/>
              </p:nvPicPr>
              <p:blipFill>
                <a:blip r:embed="rId953"/>
                <a:stretch>
                  <a:fillRect/>
                </a:stretch>
              </p:blipFill>
              <p:spPr>
                <a:xfrm>
                  <a:off x="1334199" y="5552883"/>
                  <a:ext cx="110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39235" name="Freihand 39234">
                  <a:extLst>
                    <a:ext uri="{FF2B5EF4-FFF2-40B4-BE49-F238E27FC236}">
                      <a16:creationId xmlns:a16="http://schemas.microsoft.com/office/drawing/2014/main" id="{8E50C346-418F-40FF-B017-9A580CC318AF}"/>
                    </a:ext>
                  </a:extLst>
                </p14:cNvPr>
                <p14:cNvContentPartPr/>
                <p14:nvPr/>
              </p14:nvContentPartPr>
              <p14:xfrm>
                <a:off x="1445799" y="5542443"/>
                <a:ext cx="102600" cy="79920"/>
              </p14:xfrm>
            </p:contentPart>
          </mc:Choice>
          <mc:Fallback>
            <p:pic>
              <p:nvPicPr>
                <p:cNvPr id="39235" name="Freihand 39234">
                  <a:extLst>
                    <a:ext uri="{FF2B5EF4-FFF2-40B4-BE49-F238E27FC236}">
                      <a16:creationId xmlns:a16="http://schemas.microsoft.com/office/drawing/2014/main" id="{8E50C346-418F-40FF-B017-9A580CC318AF}"/>
                    </a:ext>
                  </a:extLst>
                </p:cNvPr>
                <p:cNvPicPr/>
                <p:nvPr/>
              </p:nvPicPr>
              <p:blipFill>
                <a:blip r:embed="rId955"/>
                <a:stretch>
                  <a:fillRect/>
                </a:stretch>
              </p:blipFill>
              <p:spPr>
                <a:xfrm>
                  <a:off x="1441479" y="5538123"/>
                  <a:ext cx="111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9" name="Freihand 8">
                  <a:extLst>
                    <a:ext uri="{FF2B5EF4-FFF2-40B4-BE49-F238E27FC236}">
                      <a16:creationId xmlns:a16="http://schemas.microsoft.com/office/drawing/2014/main" id="{909FA2C7-7705-44CD-8C87-2ADA138A1E48}"/>
                    </a:ext>
                  </a:extLst>
                </p14:cNvPr>
                <p14:cNvContentPartPr/>
                <p14:nvPr/>
              </p14:nvContentPartPr>
              <p14:xfrm>
                <a:off x="1694559" y="1069083"/>
                <a:ext cx="371520" cy="2956320"/>
              </p14:xfrm>
            </p:contentPart>
          </mc:Choice>
          <mc:Fallback>
            <p:pic>
              <p:nvPicPr>
                <p:cNvPr id="9" name="Freihand 8">
                  <a:extLst>
                    <a:ext uri="{FF2B5EF4-FFF2-40B4-BE49-F238E27FC236}">
                      <a16:creationId xmlns:a16="http://schemas.microsoft.com/office/drawing/2014/main" id="{909FA2C7-7705-44CD-8C87-2ADA138A1E48}"/>
                    </a:ext>
                  </a:extLst>
                </p:cNvPr>
                <p:cNvPicPr/>
                <p:nvPr/>
              </p:nvPicPr>
              <p:blipFill>
                <a:blip r:embed="rId957"/>
                <a:stretch>
                  <a:fillRect/>
                </a:stretch>
              </p:blipFill>
              <p:spPr>
                <a:xfrm>
                  <a:off x="1690239" y="1064763"/>
                  <a:ext cx="380160" cy="296496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14" name="Freihand 13">
                  <a:extLst>
                    <a:ext uri="{FF2B5EF4-FFF2-40B4-BE49-F238E27FC236}">
                      <a16:creationId xmlns:a16="http://schemas.microsoft.com/office/drawing/2014/main" id="{7D81A4FB-9577-44D1-B144-078BD5C8AA2A}"/>
                    </a:ext>
                  </a:extLst>
                </p14:cNvPr>
                <p14:cNvContentPartPr/>
                <p14:nvPr/>
              </p14:nvContentPartPr>
              <p14:xfrm>
                <a:off x="1666119" y="3891483"/>
                <a:ext cx="159120" cy="142200"/>
              </p14:xfrm>
            </p:contentPart>
          </mc:Choice>
          <mc:Fallback>
            <p:pic>
              <p:nvPicPr>
                <p:cNvPr id="14" name="Freihand 13">
                  <a:extLst>
                    <a:ext uri="{FF2B5EF4-FFF2-40B4-BE49-F238E27FC236}">
                      <a16:creationId xmlns:a16="http://schemas.microsoft.com/office/drawing/2014/main" id="{7D81A4FB-9577-44D1-B144-078BD5C8AA2A}"/>
                    </a:ext>
                  </a:extLst>
                </p:cNvPr>
                <p:cNvPicPr/>
                <p:nvPr/>
              </p:nvPicPr>
              <p:blipFill>
                <a:blip r:embed="rId959"/>
                <a:stretch>
                  <a:fillRect/>
                </a:stretch>
              </p:blipFill>
              <p:spPr>
                <a:xfrm>
                  <a:off x="1661799" y="3887163"/>
                  <a:ext cx="167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21" name="Freihand 20">
                  <a:extLst>
                    <a:ext uri="{FF2B5EF4-FFF2-40B4-BE49-F238E27FC236}">
                      <a16:creationId xmlns:a16="http://schemas.microsoft.com/office/drawing/2014/main" id="{48B6FA40-0373-4157-9353-DA628283FD10}"/>
                    </a:ext>
                  </a:extLst>
                </p14:cNvPr>
                <p14:cNvContentPartPr/>
                <p14:nvPr/>
              </p14:nvContentPartPr>
              <p14:xfrm>
                <a:off x="2108199" y="1031643"/>
                <a:ext cx="303840" cy="560880"/>
              </p14:xfrm>
            </p:contentPart>
          </mc:Choice>
          <mc:Fallback>
            <p:pic>
              <p:nvPicPr>
                <p:cNvPr id="21" name="Freihand 20">
                  <a:extLst>
                    <a:ext uri="{FF2B5EF4-FFF2-40B4-BE49-F238E27FC236}">
                      <a16:creationId xmlns:a16="http://schemas.microsoft.com/office/drawing/2014/main" id="{48B6FA40-0373-4157-9353-DA628283FD10}"/>
                    </a:ext>
                  </a:extLst>
                </p:cNvPr>
                <p:cNvPicPr/>
                <p:nvPr/>
              </p:nvPicPr>
              <p:blipFill>
                <a:blip r:embed="rId961"/>
                <a:stretch>
                  <a:fillRect/>
                </a:stretch>
              </p:blipFill>
              <p:spPr>
                <a:xfrm>
                  <a:off x="2103879" y="1027323"/>
                  <a:ext cx="312480" cy="56952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27" name="Freihand 26">
                  <a:extLst>
                    <a:ext uri="{FF2B5EF4-FFF2-40B4-BE49-F238E27FC236}">
                      <a16:creationId xmlns:a16="http://schemas.microsoft.com/office/drawing/2014/main" id="{A0B0B042-7C8A-4709-BBE4-C5F18A901ABF}"/>
                    </a:ext>
                  </a:extLst>
                </p14:cNvPr>
                <p14:cNvContentPartPr/>
                <p14:nvPr/>
              </p14:nvContentPartPr>
              <p14:xfrm>
                <a:off x="2495199" y="3334203"/>
                <a:ext cx="1250640" cy="885960"/>
              </p14:xfrm>
            </p:contentPart>
          </mc:Choice>
          <mc:Fallback>
            <p:pic>
              <p:nvPicPr>
                <p:cNvPr id="27" name="Freihand 26">
                  <a:extLst>
                    <a:ext uri="{FF2B5EF4-FFF2-40B4-BE49-F238E27FC236}">
                      <a16:creationId xmlns:a16="http://schemas.microsoft.com/office/drawing/2014/main" id="{A0B0B042-7C8A-4709-BBE4-C5F18A901ABF}"/>
                    </a:ext>
                  </a:extLst>
                </p:cNvPr>
                <p:cNvPicPr/>
                <p:nvPr/>
              </p:nvPicPr>
              <p:blipFill>
                <a:blip r:embed="rId963"/>
                <a:stretch>
                  <a:fillRect/>
                </a:stretch>
              </p:blipFill>
              <p:spPr>
                <a:xfrm>
                  <a:off x="2490879" y="3329883"/>
                  <a:ext cx="1259280" cy="89460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42" name="Freihand 41">
                  <a:extLst>
                    <a:ext uri="{FF2B5EF4-FFF2-40B4-BE49-F238E27FC236}">
                      <a16:creationId xmlns:a16="http://schemas.microsoft.com/office/drawing/2014/main" id="{80B47165-4E54-4C52-ABE6-8DBA3B4EB0D2}"/>
                    </a:ext>
                  </a:extLst>
                </p14:cNvPr>
                <p14:cNvContentPartPr/>
                <p14:nvPr/>
              </p14:nvContentPartPr>
              <p14:xfrm>
                <a:off x="2373159" y="3995163"/>
                <a:ext cx="224280" cy="316440"/>
              </p14:xfrm>
            </p:contentPart>
          </mc:Choice>
          <mc:Fallback>
            <p:pic>
              <p:nvPicPr>
                <p:cNvPr id="42" name="Freihand 41">
                  <a:extLst>
                    <a:ext uri="{FF2B5EF4-FFF2-40B4-BE49-F238E27FC236}">
                      <a16:creationId xmlns:a16="http://schemas.microsoft.com/office/drawing/2014/main" id="{80B47165-4E54-4C52-ABE6-8DBA3B4EB0D2}"/>
                    </a:ext>
                  </a:extLst>
                </p:cNvPr>
                <p:cNvPicPr/>
                <p:nvPr/>
              </p:nvPicPr>
              <p:blipFill>
                <a:blip r:embed="rId965"/>
                <a:stretch>
                  <a:fillRect/>
                </a:stretch>
              </p:blipFill>
              <p:spPr>
                <a:xfrm>
                  <a:off x="2368839" y="3990843"/>
                  <a:ext cx="23292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39040" name="Freihand 39039">
                  <a:extLst>
                    <a:ext uri="{FF2B5EF4-FFF2-40B4-BE49-F238E27FC236}">
                      <a16:creationId xmlns:a16="http://schemas.microsoft.com/office/drawing/2014/main" id="{18F891B4-F7DB-4227-A397-FCC3AFF87456}"/>
                    </a:ext>
                  </a:extLst>
                </p14:cNvPr>
                <p14:cNvContentPartPr/>
                <p14:nvPr/>
              </p14:nvContentPartPr>
              <p14:xfrm>
                <a:off x="3237519" y="3652443"/>
                <a:ext cx="134280" cy="179280"/>
              </p14:xfrm>
            </p:contentPart>
          </mc:Choice>
          <mc:Fallback>
            <p:pic>
              <p:nvPicPr>
                <p:cNvPr id="39040" name="Freihand 39039">
                  <a:extLst>
                    <a:ext uri="{FF2B5EF4-FFF2-40B4-BE49-F238E27FC236}">
                      <a16:creationId xmlns:a16="http://schemas.microsoft.com/office/drawing/2014/main" id="{18F891B4-F7DB-4227-A397-FCC3AFF87456}"/>
                    </a:ext>
                  </a:extLst>
                </p:cNvPr>
                <p:cNvPicPr/>
                <p:nvPr/>
              </p:nvPicPr>
              <p:blipFill>
                <a:blip r:embed="rId967"/>
                <a:stretch>
                  <a:fillRect/>
                </a:stretch>
              </p:blipFill>
              <p:spPr>
                <a:xfrm>
                  <a:off x="3233199" y="3648123"/>
                  <a:ext cx="1429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39044" name="Freihand 39043">
                  <a:extLst>
                    <a:ext uri="{FF2B5EF4-FFF2-40B4-BE49-F238E27FC236}">
                      <a16:creationId xmlns:a16="http://schemas.microsoft.com/office/drawing/2014/main" id="{3BE1BC9D-868D-42C5-8EE1-6D8DFA454DD3}"/>
                    </a:ext>
                  </a:extLst>
                </p14:cNvPr>
                <p14:cNvContentPartPr/>
                <p14:nvPr/>
              </p14:nvContentPartPr>
              <p14:xfrm>
                <a:off x="3391239" y="3701043"/>
                <a:ext cx="142560" cy="112680"/>
              </p14:xfrm>
            </p:contentPart>
          </mc:Choice>
          <mc:Fallback>
            <p:pic>
              <p:nvPicPr>
                <p:cNvPr id="39044" name="Freihand 39043">
                  <a:extLst>
                    <a:ext uri="{FF2B5EF4-FFF2-40B4-BE49-F238E27FC236}">
                      <a16:creationId xmlns:a16="http://schemas.microsoft.com/office/drawing/2014/main" id="{3BE1BC9D-868D-42C5-8EE1-6D8DFA454DD3}"/>
                    </a:ext>
                  </a:extLst>
                </p:cNvPr>
                <p:cNvPicPr/>
                <p:nvPr/>
              </p:nvPicPr>
              <p:blipFill>
                <a:blip r:embed="rId969"/>
                <a:stretch>
                  <a:fillRect/>
                </a:stretch>
              </p:blipFill>
              <p:spPr>
                <a:xfrm>
                  <a:off x="3386919" y="3696723"/>
                  <a:ext cx="151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55" name="Freihand 54">
                  <a:extLst>
                    <a:ext uri="{FF2B5EF4-FFF2-40B4-BE49-F238E27FC236}">
                      <a16:creationId xmlns:a16="http://schemas.microsoft.com/office/drawing/2014/main" id="{61094CF3-596D-461B-97AA-E84D23CF3B8F}"/>
                    </a:ext>
                  </a:extLst>
                </p14:cNvPr>
                <p14:cNvContentPartPr/>
                <p14:nvPr/>
              </p14:nvContentPartPr>
              <p14:xfrm>
                <a:off x="1440039" y="2113083"/>
                <a:ext cx="114120" cy="186480"/>
              </p14:xfrm>
            </p:contentPart>
          </mc:Choice>
          <mc:Fallback>
            <p:pic>
              <p:nvPicPr>
                <p:cNvPr id="55" name="Freihand 54">
                  <a:extLst>
                    <a:ext uri="{FF2B5EF4-FFF2-40B4-BE49-F238E27FC236}">
                      <a16:creationId xmlns:a16="http://schemas.microsoft.com/office/drawing/2014/main" id="{61094CF3-596D-461B-97AA-E84D23CF3B8F}"/>
                    </a:ext>
                  </a:extLst>
                </p:cNvPr>
                <p:cNvPicPr/>
                <p:nvPr/>
              </p:nvPicPr>
              <p:blipFill>
                <a:blip r:embed="rId971"/>
                <a:stretch>
                  <a:fillRect/>
                </a:stretch>
              </p:blipFill>
              <p:spPr>
                <a:xfrm>
                  <a:off x="1435719" y="2108763"/>
                  <a:ext cx="1227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38982" name="Freihand 38981">
                  <a:extLst>
                    <a:ext uri="{FF2B5EF4-FFF2-40B4-BE49-F238E27FC236}">
                      <a16:creationId xmlns:a16="http://schemas.microsoft.com/office/drawing/2014/main" id="{50FF3DDA-74EF-4D0E-B9BC-5E5B31F637AE}"/>
                    </a:ext>
                  </a:extLst>
                </p14:cNvPr>
                <p14:cNvContentPartPr/>
                <p14:nvPr/>
              </p14:nvContentPartPr>
              <p14:xfrm>
                <a:off x="1541919" y="2168163"/>
                <a:ext cx="92520" cy="146880"/>
              </p14:xfrm>
            </p:contentPart>
          </mc:Choice>
          <mc:Fallback>
            <p:pic>
              <p:nvPicPr>
                <p:cNvPr id="38982" name="Freihand 38981">
                  <a:extLst>
                    <a:ext uri="{FF2B5EF4-FFF2-40B4-BE49-F238E27FC236}">
                      <a16:creationId xmlns:a16="http://schemas.microsoft.com/office/drawing/2014/main" id="{50FF3DDA-74EF-4D0E-B9BC-5E5B31F637AE}"/>
                    </a:ext>
                  </a:extLst>
                </p:cNvPr>
                <p:cNvPicPr/>
                <p:nvPr/>
              </p:nvPicPr>
              <p:blipFill>
                <a:blip r:embed="rId973"/>
                <a:stretch>
                  <a:fillRect/>
                </a:stretch>
              </p:blipFill>
              <p:spPr>
                <a:xfrm>
                  <a:off x="1537599" y="2163843"/>
                  <a:ext cx="101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39009" name="Freihand 39008">
                  <a:extLst>
                    <a:ext uri="{FF2B5EF4-FFF2-40B4-BE49-F238E27FC236}">
                      <a16:creationId xmlns:a16="http://schemas.microsoft.com/office/drawing/2014/main" id="{87EC2970-737C-47A3-9425-313BE9612026}"/>
                    </a:ext>
                  </a:extLst>
                </p14:cNvPr>
                <p14:cNvContentPartPr/>
                <p14:nvPr/>
              </p14:nvContentPartPr>
              <p14:xfrm>
                <a:off x="1602039" y="2136123"/>
                <a:ext cx="119160" cy="148680"/>
              </p14:xfrm>
            </p:contentPart>
          </mc:Choice>
          <mc:Fallback>
            <p:pic>
              <p:nvPicPr>
                <p:cNvPr id="39009" name="Freihand 39008">
                  <a:extLst>
                    <a:ext uri="{FF2B5EF4-FFF2-40B4-BE49-F238E27FC236}">
                      <a16:creationId xmlns:a16="http://schemas.microsoft.com/office/drawing/2014/main" id="{87EC2970-737C-47A3-9425-313BE9612026}"/>
                    </a:ext>
                  </a:extLst>
                </p:cNvPr>
                <p:cNvPicPr/>
                <p:nvPr/>
              </p:nvPicPr>
              <p:blipFill>
                <a:blip r:embed="rId975"/>
                <a:stretch>
                  <a:fillRect/>
                </a:stretch>
              </p:blipFill>
              <p:spPr>
                <a:xfrm>
                  <a:off x="1597719" y="2131803"/>
                  <a:ext cx="1278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39142" name="Freihand 39141">
                  <a:extLst>
                    <a:ext uri="{FF2B5EF4-FFF2-40B4-BE49-F238E27FC236}">
                      <a16:creationId xmlns:a16="http://schemas.microsoft.com/office/drawing/2014/main" id="{CE30F41E-EDF9-49F0-A315-E2451478C43F}"/>
                    </a:ext>
                  </a:extLst>
                </p14:cNvPr>
                <p14:cNvContentPartPr/>
                <p14:nvPr/>
              </p14:nvContentPartPr>
              <p14:xfrm>
                <a:off x="2314479" y="3178683"/>
                <a:ext cx="1292400" cy="763560"/>
              </p14:xfrm>
            </p:contentPart>
          </mc:Choice>
          <mc:Fallback>
            <p:pic>
              <p:nvPicPr>
                <p:cNvPr id="39142" name="Freihand 39141">
                  <a:extLst>
                    <a:ext uri="{FF2B5EF4-FFF2-40B4-BE49-F238E27FC236}">
                      <a16:creationId xmlns:a16="http://schemas.microsoft.com/office/drawing/2014/main" id="{CE30F41E-EDF9-49F0-A315-E2451478C43F}"/>
                    </a:ext>
                  </a:extLst>
                </p:cNvPr>
                <p:cNvPicPr/>
                <p:nvPr/>
              </p:nvPicPr>
              <p:blipFill>
                <a:blip r:embed="rId977"/>
                <a:stretch>
                  <a:fillRect/>
                </a:stretch>
              </p:blipFill>
              <p:spPr>
                <a:xfrm>
                  <a:off x="2310159" y="3174363"/>
                  <a:ext cx="1301040" cy="77220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39143" name="Freihand 39142">
                  <a:extLst>
                    <a:ext uri="{FF2B5EF4-FFF2-40B4-BE49-F238E27FC236}">
                      <a16:creationId xmlns:a16="http://schemas.microsoft.com/office/drawing/2014/main" id="{0C16E760-9209-47C1-B10C-2D5F87C86C81}"/>
                    </a:ext>
                  </a:extLst>
                </p14:cNvPr>
                <p14:cNvContentPartPr/>
                <p14:nvPr/>
              </p14:nvContentPartPr>
              <p14:xfrm>
                <a:off x="3458559" y="3118203"/>
                <a:ext cx="228600" cy="200160"/>
              </p14:xfrm>
            </p:contentPart>
          </mc:Choice>
          <mc:Fallback>
            <p:pic>
              <p:nvPicPr>
                <p:cNvPr id="39143" name="Freihand 39142">
                  <a:extLst>
                    <a:ext uri="{FF2B5EF4-FFF2-40B4-BE49-F238E27FC236}">
                      <a16:creationId xmlns:a16="http://schemas.microsoft.com/office/drawing/2014/main" id="{0C16E760-9209-47C1-B10C-2D5F87C86C81}"/>
                    </a:ext>
                  </a:extLst>
                </p:cNvPr>
                <p:cNvPicPr/>
                <p:nvPr/>
              </p:nvPicPr>
              <p:blipFill>
                <a:blip r:embed="rId979"/>
                <a:stretch>
                  <a:fillRect/>
                </a:stretch>
              </p:blipFill>
              <p:spPr>
                <a:xfrm>
                  <a:off x="3454239" y="3113883"/>
                  <a:ext cx="2372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39144" name="Freihand 39143">
                  <a:extLst>
                    <a:ext uri="{FF2B5EF4-FFF2-40B4-BE49-F238E27FC236}">
                      <a16:creationId xmlns:a16="http://schemas.microsoft.com/office/drawing/2014/main" id="{72094BBD-E776-4B35-989A-DF915F9AA90F}"/>
                    </a:ext>
                  </a:extLst>
                </p14:cNvPr>
                <p14:cNvContentPartPr/>
                <p14:nvPr/>
              </p14:nvContentPartPr>
              <p14:xfrm>
                <a:off x="2766999" y="3311523"/>
                <a:ext cx="70200" cy="157320"/>
              </p14:xfrm>
            </p:contentPart>
          </mc:Choice>
          <mc:Fallback>
            <p:pic>
              <p:nvPicPr>
                <p:cNvPr id="39144" name="Freihand 39143">
                  <a:extLst>
                    <a:ext uri="{FF2B5EF4-FFF2-40B4-BE49-F238E27FC236}">
                      <a16:creationId xmlns:a16="http://schemas.microsoft.com/office/drawing/2014/main" id="{72094BBD-E776-4B35-989A-DF915F9AA90F}"/>
                    </a:ext>
                  </a:extLst>
                </p:cNvPr>
                <p:cNvPicPr/>
                <p:nvPr/>
              </p:nvPicPr>
              <p:blipFill>
                <a:blip r:embed="rId981"/>
                <a:stretch>
                  <a:fillRect/>
                </a:stretch>
              </p:blipFill>
              <p:spPr>
                <a:xfrm>
                  <a:off x="2762679" y="3307203"/>
                  <a:ext cx="788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39145" name="Freihand 39144">
                  <a:extLst>
                    <a:ext uri="{FF2B5EF4-FFF2-40B4-BE49-F238E27FC236}">
                      <a16:creationId xmlns:a16="http://schemas.microsoft.com/office/drawing/2014/main" id="{591CBD3E-0095-4763-8410-7F93BDB88F66}"/>
                    </a:ext>
                  </a:extLst>
                </p14:cNvPr>
                <p14:cNvContentPartPr/>
                <p14:nvPr/>
              </p14:nvContentPartPr>
              <p14:xfrm>
                <a:off x="2721639" y="3386403"/>
                <a:ext cx="192960" cy="98280"/>
              </p14:xfrm>
            </p:contentPart>
          </mc:Choice>
          <mc:Fallback>
            <p:pic>
              <p:nvPicPr>
                <p:cNvPr id="39145" name="Freihand 39144">
                  <a:extLst>
                    <a:ext uri="{FF2B5EF4-FFF2-40B4-BE49-F238E27FC236}">
                      <a16:creationId xmlns:a16="http://schemas.microsoft.com/office/drawing/2014/main" id="{591CBD3E-0095-4763-8410-7F93BDB88F66}"/>
                    </a:ext>
                  </a:extLst>
                </p:cNvPr>
                <p:cNvPicPr/>
                <p:nvPr/>
              </p:nvPicPr>
              <p:blipFill>
                <a:blip r:embed="rId983"/>
                <a:stretch>
                  <a:fillRect/>
                </a:stretch>
              </p:blipFill>
              <p:spPr>
                <a:xfrm>
                  <a:off x="2717319" y="3382083"/>
                  <a:ext cx="201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39146" name="Freihand 39145">
                  <a:extLst>
                    <a:ext uri="{FF2B5EF4-FFF2-40B4-BE49-F238E27FC236}">
                      <a16:creationId xmlns:a16="http://schemas.microsoft.com/office/drawing/2014/main" id="{F6923927-643D-4176-86FF-3D4A7FB509CC}"/>
                    </a:ext>
                  </a:extLst>
                </p14:cNvPr>
                <p14:cNvContentPartPr/>
                <p14:nvPr/>
              </p14:nvContentPartPr>
              <p14:xfrm>
                <a:off x="2701119" y="3250683"/>
                <a:ext cx="177120" cy="61200"/>
              </p14:xfrm>
            </p:contentPart>
          </mc:Choice>
          <mc:Fallback>
            <p:pic>
              <p:nvPicPr>
                <p:cNvPr id="39146" name="Freihand 39145">
                  <a:extLst>
                    <a:ext uri="{FF2B5EF4-FFF2-40B4-BE49-F238E27FC236}">
                      <a16:creationId xmlns:a16="http://schemas.microsoft.com/office/drawing/2014/main" id="{F6923927-643D-4176-86FF-3D4A7FB509CC}"/>
                    </a:ext>
                  </a:extLst>
                </p:cNvPr>
                <p:cNvPicPr/>
                <p:nvPr/>
              </p:nvPicPr>
              <p:blipFill>
                <a:blip r:embed="rId985"/>
                <a:stretch>
                  <a:fillRect/>
                </a:stretch>
              </p:blipFill>
              <p:spPr>
                <a:xfrm>
                  <a:off x="2696799" y="3246363"/>
                  <a:ext cx="185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39147" name="Freihand 39146">
                  <a:extLst>
                    <a:ext uri="{FF2B5EF4-FFF2-40B4-BE49-F238E27FC236}">
                      <a16:creationId xmlns:a16="http://schemas.microsoft.com/office/drawing/2014/main" id="{1F55F17F-205D-41D7-AFF4-C7B58812BA32}"/>
                    </a:ext>
                  </a:extLst>
                </p14:cNvPr>
                <p14:cNvContentPartPr/>
                <p14:nvPr/>
              </p14:nvContentPartPr>
              <p14:xfrm>
                <a:off x="2904519" y="3297843"/>
                <a:ext cx="184320" cy="104760"/>
              </p14:xfrm>
            </p:contentPart>
          </mc:Choice>
          <mc:Fallback>
            <p:pic>
              <p:nvPicPr>
                <p:cNvPr id="39147" name="Freihand 39146">
                  <a:extLst>
                    <a:ext uri="{FF2B5EF4-FFF2-40B4-BE49-F238E27FC236}">
                      <a16:creationId xmlns:a16="http://schemas.microsoft.com/office/drawing/2014/main" id="{1F55F17F-205D-41D7-AFF4-C7B58812BA32}"/>
                    </a:ext>
                  </a:extLst>
                </p:cNvPr>
                <p:cNvPicPr/>
                <p:nvPr/>
              </p:nvPicPr>
              <p:blipFill>
                <a:blip r:embed="rId987"/>
                <a:stretch>
                  <a:fillRect/>
                </a:stretch>
              </p:blipFill>
              <p:spPr>
                <a:xfrm>
                  <a:off x="2900199" y="3293523"/>
                  <a:ext cx="192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39148" name="Freihand 39147">
                  <a:extLst>
                    <a:ext uri="{FF2B5EF4-FFF2-40B4-BE49-F238E27FC236}">
                      <a16:creationId xmlns:a16="http://schemas.microsoft.com/office/drawing/2014/main" id="{1E21FCC3-61C4-46AC-ABFE-BA9CBAE7CB05}"/>
                    </a:ext>
                  </a:extLst>
                </p14:cNvPr>
                <p14:cNvContentPartPr/>
                <p14:nvPr/>
              </p14:nvContentPartPr>
              <p14:xfrm>
                <a:off x="2023239" y="1346283"/>
                <a:ext cx="462240" cy="2454480"/>
              </p14:xfrm>
            </p:contentPart>
          </mc:Choice>
          <mc:Fallback>
            <p:pic>
              <p:nvPicPr>
                <p:cNvPr id="39148" name="Freihand 39147">
                  <a:extLst>
                    <a:ext uri="{FF2B5EF4-FFF2-40B4-BE49-F238E27FC236}">
                      <a16:creationId xmlns:a16="http://schemas.microsoft.com/office/drawing/2014/main" id="{1E21FCC3-61C4-46AC-ABFE-BA9CBAE7CB05}"/>
                    </a:ext>
                  </a:extLst>
                </p:cNvPr>
                <p:cNvPicPr/>
                <p:nvPr/>
              </p:nvPicPr>
              <p:blipFill>
                <a:blip r:embed="rId989"/>
                <a:stretch>
                  <a:fillRect/>
                </a:stretch>
              </p:blipFill>
              <p:spPr>
                <a:xfrm>
                  <a:off x="2018919" y="1341963"/>
                  <a:ext cx="470880" cy="246312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39149" name="Freihand 39148">
                  <a:extLst>
                    <a:ext uri="{FF2B5EF4-FFF2-40B4-BE49-F238E27FC236}">
                      <a16:creationId xmlns:a16="http://schemas.microsoft.com/office/drawing/2014/main" id="{57869C43-886B-45C1-BF37-DCED2F8FFB59}"/>
                    </a:ext>
                  </a:extLst>
                </p14:cNvPr>
                <p14:cNvContentPartPr/>
                <p14:nvPr/>
              </p14:nvContentPartPr>
              <p14:xfrm>
                <a:off x="2033319" y="1167003"/>
                <a:ext cx="257760" cy="268200"/>
              </p14:xfrm>
            </p:contentPart>
          </mc:Choice>
          <mc:Fallback>
            <p:pic>
              <p:nvPicPr>
                <p:cNvPr id="39149" name="Freihand 39148">
                  <a:extLst>
                    <a:ext uri="{FF2B5EF4-FFF2-40B4-BE49-F238E27FC236}">
                      <a16:creationId xmlns:a16="http://schemas.microsoft.com/office/drawing/2014/main" id="{57869C43-886B-45C1-BF37-DCED2F8FFB59}"/>
                    </a:ext>
                  </a:extLst>
                </p:cNvPr>
                <p:cNvPicPr/>
                <p:nvPr/>
              </p:nvPicPr>
              <p:blipFill>
                <a:blip r:embed="rId991"/>
                <a:stretch>
                  <a:fillRect/>
                </a:stretch>
              </p:blipFill>
              <p:spPr>
                <a:xfrm>
                  <a:off x="2028999" y="1162683"/>
                  <a:ext cx="2664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39151" name="Freihand 39150">
                  <a:extLst>
                    <a:ext uri="{FF2B5EF4-FFF2-40B4-BE49-F238E27FC236}">
                      <a16:creationId xmlns:a16="http://schemas.microsoft.com/office/drawing/2014/main" id="{1D434E67-BB76-4D4C-927D-37B94C98F95F}"/>
                    </a:ext>
                  </a:extLst>
                </p14:cNvPr>
                <p14:cNvContentPartPr/>
                <p14:nvPr/>
              </p14:nvContentPartPr>
              <p14:xfrm>
                <a:off x="2551359" y="2139723"/>
                <a:ext cx="2520" cy="151920"/>
              </p14:xfrm>
            </p:contentPart>
          </mc:Choice>
          <mc:Fallback>
            <p:pic>
              <p:nvPicPr>
                <p:cNvPr id="39151" name="Freihand 39150">
                  <a:extLst>
                    <a:ext uri="{FF2B5EF4-FFF2-40B4-BE49-F238E27FC236}">
                      <a16:creationId xmlns:a16="http://schemas.microsoft.com/office/drawing/2014/main" id="{1D434E67-BB76-4D4C-927D-37B94C98F95F}"/>
                    </a:ext>
                  </a:extLst>
                </p:cNvPr>
                <p:cNvPicPr/>
                <p:nvPr/>
              </p:nvPicPr>
              <p:blipFill>
                <a:blip r:embed="rId993"/>
                <a:stretch>
                  <a:fillRect/>
                </a:stretch>
              </p:blipFill>
              <p:spPr>
                <a:xfrm>
                  <a:off x="2547039" y="2135403"/>
                  <a:ext cx="111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39152" name="Freihand 39151">
                  <a:extLst>
                    <a:ext uri="{FF2B5EF4-FFF2-40B4-BE49-F238E27FC236}">
                      <a16:creationId xmlns:a16="http://schemas.microsoft.com/office/drawing/2014/main" id="{F90A9EE8-E367-4585-A5CC-6B3E6A66E1EC}"/>
                    </a:ext>
                  </a:extLst>
                </p14:cNvPr>
                <p14:cNvContentPartPr/>
                <p14:nvPr/>
              </p14:nvContentPartPr>
              <p14:xfrm>
                <a:off x="2469639" y="2265723"/>
                <a:ext cx="157320" cy="61200"/>
              </p14:xfrm>
            </p:contentPart>
          </mc:Choice>
          <mc:Fallback>
            <p:pic>
              <p:nvPicPr>
                <p:cNvPr id="39152" name="Freihand 39151">
                  <a:extLst>
                    <a:ext uri="{FF2B5EF4-FFF2-40B4-BE49-F238E27FC236}">
                      <a16:creationId xmlns:a16="http://schemas.microsoft.com/office/drawing/2014/main" id="{F90A9EE8-E367-4585-A5CC-6B3E6A66E1EC}"/>
                    </a:ext>
                  </a:extLst>
                </p:cNvPr>
                <p:cNvPicPr/>
                <p:nvPr/>
              </p:nvPicPr>
              <p:blipFill>
                <a:blip r:embed="rId995"/>
                <a:stretch>
                  <a:fillRect/>
                </a:stretch>
              </p:blipFill>
              <p:spPr>
                <a:xfrm>
                  <a:off x="2465319" y="2261403"/>
                  <a:ext cx="165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39153" name="Freihand 39152">
                  <a:extLst>
                    <a:ext uri="{FF2B5EF4-FFF2-40B4-BE49-F238E27FC236}">
                      <a16:creationId xmlns:a16="http://schemas.microsoft.com/office/drawing/2014/main" id="{4851809F-F94B-4B03-A5ED-A3C2EA5BFC91}"/>
                    </a:ext>
                  </a:extLst>
                </p14:cNvPr>
                <p14:cNvContentPartPr/>
                <p14:nvPr/>
              </p14:nvContentPartPr>
              <p14:xfrm>
                <a:off x="2471439" y="2105163"/>
                <a:ext cx="146160" cy="48960"/>
              </p14:xfrm>
            </p:contentPart>
          </mc:Choice>
          <mc:Fallback>
            <p:pic>
              <p:nvPicPr>
                <p:cNvPr id="39153" name="Freihand 39152">
                  <a:extLst>
                    <a:ext uri="{FF2B5EF4-FFF2-40B4-BE49-F238E27FC236}">
                      <a16:creationId xmlns:a16="http://schemas.microsoft.com/office/drawing/2014/main" id="{4851809F-F94B-4B03-A5ED-A3C2EA5BFC91}"/>
                    </a:ext>
                  </a:extLst>
                </p:cNvPr>
                <p:cNvPicPr/>
                <p:nvPr/>
              </p:nvPicPr>
              <p:blipFill>
                <a:blip r:embed="rId997"/>
                <a:stretch>
                  <a:fillRect/>
                </a:stretch>
              </p:blipFill>
              <p:spPr>
                <a:xfrm>
                  <a:off x="2467119" y="2100843"/>
                  <a:ext cx="154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39154" name="Freihand 39153">
                  <a:extLst>
                    <a:ext uri="{FF2B5EF4-FFF2-40B4-BE49-F238E27FC236}">
                      <a16:creationId xmlns:a16="http://schemas.microsoft.com/office/drawing/2014/main" id="{62750742-FA49-4926-A7EE-8BC40F1923D0}"/>
                    </a:ext>
                  </a:extLst>
                </p14:cNvPr>
                <p14:cNvContentPartPr/>
                <p14:nvPr/>
              </p14:nvContentPartPr>
              <p14:xfrm>
                <a:off x="2607879" y="2161683"/>
                <a:ext cx="66960" cy="156240"/>
              </p14:xfrm>
            </p:contentPart>
          </mc:Choice>
          <mc:Fallback>
            <p:pic>
              <p:nvPicPr>
                <p:cNvPr id="39154" name="Freihand 39153">
                  <a:extLst>
                    <a:ext uri="{FF2B5EF4-FFF2-40B4-BE49-F238E27FC236}">
                      <a16:creationId xmlns:a16="http://schemas.microsoft.com/office/drawing/2014/main" id="{62750742-FA49-4926-A7EE-8BC40F1923D0}"/>
                    </a:ext>
                  </a:extLst>
                </p:cNvPr>
                <p:cNvPicPr/>
                <p:nvPr/>
              </p:nvPicPr>
              <p:blipFill>
                <a:blip r:embed="rId999"/>
                <a:stretch>
                  <a:fillRect/>
                </a:stretch>
              </p:blipFill>
              <p:spPr>
                <a:xfrm>
                  <a:off x="2603559" y="2157363"/>
                  <a:ext cx="75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39155" name="Freihand 39154">
                  <a:extLst>
                    <a:ext uri="{FF2B5EF4-FFF2-40B4-BE49-F238E27FC236}">
                      <a16:creationId xmlns:a16="http://schemas.microsoft.com/office/drawing/2014/main" id="{7F831E65-17ED-4F87-95AC-E1F76E487533}"/>
                    </a:ext>
                  </a:extLst>
                </p14:cNvPr>
                <p14:cNvContentPartPr/>
                <p14:nvPr/>
              </p14:nvContentPartPr>
              <p14:xfrm>
                <a:off x="2670879" y="2170323"/>
                <a:ext cx="125280" cy="119520"/>
              </p14:xfrm>
            </p:contentPart>
          </mc:Choice>
          <mc:Fallback>
            <p:pic>
              <p:nvPicPr>
                <p:cNvPr id="39155" name="Freihand 39154">
                  <a:extLst>
                    <a:ext uri="{FF2B5EF4-FFF2-40B4-BE49-F238E27FC236}">
                      <a16:creationId xmlns:a16="http://schemas.microsoft.com/office/drawing/2014/main" id="{7F831E65-17ED-4F87-95AC-E1F76E487533}"/>
                    </a:ext>
                  </a:extLst>
                </p:cNvPr>
                <p:cNvPicPr/>
                <p:nvPr/>
              </p:nvPicPr>
              <p:blipFill>
                <a:blip r:embed="rId1001"/>
                <a:stretch>
                  <a:fillRect/>
                </a:stretch>
              </p:blipFill>
              <p:spPr>
                <a:xfrm>
                  <a:off x="2666559" y="2166003"/>
                  <a:ext cx="133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39156" name="Freihand 39155">
                  <a:extLst>
                    <a:ext uri="{FF2B5EF4-FFF2-40B4-BE49-F238E27FC236}">
                      <a16:creationId xmlns:a16="http://schemas.microsoft.com/office/drawing/2014/main" id="{C6CAC8D4-9EFD-431E-A92E-4AFA9D4AA044}"/>
                    </a:ext>
                  </a:extLst>
                </p14:cNvPr>
                <p14:cNvContentPartPr/>
                <p14:nvPr/>
              </p14:nvContentPartPr>
              <p14:xfrm>
                <a:off x="910839" y="3390363"/>
                <a:ext cx="526320" cy="518760"/>
              </p14:xfrm>
            </p:contentPart>
          </mc:Choice>
          <mc:Fallback>
            <p:pic>
              <p:nvPicPr>
                <p:cNvPr id="39156" name="Freihand 39155">
                  <a:extLst>
                    <a:ext uri="{FF2B5EF4-FFF2-40B4-BE49-F238E27FC236}">
                      <a16:creationId xmlns:a16="http://schemas.microsoft.com/office/drawing/2014/main" id="{C6CAC8D4-9EFD-431E-A92E-4AFA9D4AA044}"/>
                    </a:ext>
                  </a:extLst>
                </p:cNvPr>
                <p:cNvPicPr/>
                <p:nvPr/>
              </p:nvPicPr>
              <p:blipFill>
                <a:blip r:embed="rId1003"/>
                <a:stretch>
                  <a:fillRect/>
                </a:stretch>
              </p:blipFill>
              <p:spPr>
                <a:xfrm>
                  <a:off x="906519" y="3386043"/>
                  <a:ext cx="53496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39157" name="Freihand 39156">
                  <a:extLst>
                    <a:ext uri="{FF2B5EF4-FFF2-40B4-BE49-F238E27FC236}">
                      <a16:creationId xmlns:a16="http://schemas.microsoft.com/office/drawing/2014/main" id="{B9DA2A46-7BE2-4389-9B97-123451C4EF34}"/>
                    </a:ext>
                  </a:extLst>
                </p14:cNvPr>
                <p14:cNvContentPartPr/>
                <p14:nvPr/>
              </p14:nvContentPartPr>
              <p14:xfrm>
                <a:off x="817239" y="3288123"/>
                <a:ext cx="166680" cy="230040"/>
              </p14:xfrm>
            </p:contentPart>
          </mc:Choice>
          <mc:Fallback>
            <p:pic>
              <p:nvPicPr>
                <p:cNvPr id="39157" name="Freihand 39156">
                  <a:extLst>
                    <a:ext uri="{FF2B5EF4-FFF2-40B4-BE49-F238E27FC236}">
                      <a16:creationId xmlns:a16="http://schemas.microsoft.com/office/drawing/2014/main" id="{B9DA2A46-7BE2-4389-9B97-123451C4EF34}"/>
                    </a:ext>
                  </a:extLst>
                </p:cNvPr>
                <p:cNvPicPr/>
                <p:nvPr/>
              </p:nvPicPr>
              <p:blipFill>
                <a:blip r:embed="rId1005"/>
                <a:stretch>
                  <a:fillRect/>
                </a:stretch>
              </p:blipFill>
              <p:spPr>
                <a:xfrm>
                  <a:off x="812919" y="3283803"/>
                  <a:ext cx="1753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39159" name="Freihand 39158">
                  <a:extLst>
                    <a:ext uri="{FF2B5EF4-FFF2-40B4-BE49-F238E27FC236}">
                      <a16:creationId xmlns:a16="http://schemas.microsoft.com/office/drawing/2014/main" id="{67DD3CB1-7C92-480C-857D-20D0702D51C4}"/>
                    </a:ext>
                  </a:extLst>
                </p14:cNvPr>
                <p14:cNvContentPartPr/>
                <p14:nvPr/>
              </p14:nvContentPartPr>
              <p14:xfrm>
                <a:off x="1171839" y="3389643"/>
                <a:ext cx="7200" cy="153360"/>
              </p14:xfrm>
            </p:contentPart>
          </mc:Choice>
          <mc:Fallback>
            <p:pic>
              <p:nvPicPr>
                <p:cNvPr id="39159" name="Freihand 39158">
                  <a:extLst>
                    <a:ext uri="{FF2B5EF4-FFF2-40B4-BE49-F238E27FC236}">
                      <a16:creationId xmlns:a16="http://schemas.microsoft.com/office/drawing/2014/main" id="{67DD3CB1-7C92-480C-857D-20D0702D51C4}"/>
                    </a:ext>
                  </a:extLst>
                </p:cNvPr>
                <p:cNvPicPr/>
                <p:nvPr/>
              </p:nvPicPr>
              <p:blipFill>
                <a:blip r:embed="rId1007"/>
                <a:stretch>
                  <a:fillRect/>
                </a:stretch>
              </p:blipFill>
              <p:spPr>
                <a:xfrm>
                  <a:off x="1167519" y="3385323"/>
                  <a:ext cx="158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39160" name="Freihand 39159">
                  <a:extLst>
                    <a:ext uri="{FF2B5EF4-FFF2-40B4-BE49-F238E27FC236}">
                      <a16:creationId xmlns:a16="http://schemas.microsoft.com/office/drawing/2014/main" id="{68879477-E03D-49E2-88FB-89126E8314B6}"/>
                    </a:ext>
                  </a:extLst>
                </p14:cNvPr>
                <p14:cNvContentPartPr/>
                <p14:nvPr/>
              </p14:nvContentPartPr>
              <p14:xfrm>
                <a:off x="1092279" y="3518163"/>
                <a:ext cx="153720" cy="16200"/>
              </p14:xfrm>
            </p:contentPart>
          </mc:Choice>
          <mc:Fallback>
            <p:pic>
              <p:nvPicPr>
                <p:cNvPr id="39160" name="Freihand 39159">
                  <a:extLst>
                    <a:ext uri="{FF2B5EF4-FFF2-40B4-BE49-F238E27FC236}">
                      <a16:creationId xmlns:a16="http://schemas.microsoft.com/office/drawing/2014/main" id="{68879477-E03D-49E2-88FB-89126E8314B6}"/>
                    </a:ext>
                  </a:extLst>
                </p:cNvPr>
                <p:cNvPicPr/>
                <p:nvPr/>
              </p:nvPicPr>
              <p:blipFill>
                <a:blip r:embed="rId1009"/>
                <a:stretch>
                  <a:fillRect/>
                </a:stretch>
              </p:blipFill>
              <p:spPr>
                <a:xfrm>
                  <a:off x="1087959" y="3513843"/>
                  <a:ext cx="162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39161" name="Freihand 39160">
                  <a:extLst>
                    <a:ext uri="{FF2B5EF4-FFF2-40B4-BE49-F238E27FC236}">
                      <a16:creationId xmlns:a16="http://schemas.microsoft.com/office/drawing/2014/main" id="{69825E67-E488-4083-947F-2A36304DA798}"/>
                    </a:ext>
                  </a:extLst>
                </p14:cNvPr>
                <p14:cNvContentPartPr/>
                <p14:nvPr/>
              </p14:nvContentPartPr>
              <p14:xfrm>
                <a:off x="1095519" y="3362283"/>
                <a:ext cx="158040" cy="46440"/>
              </p14:xfrm>
            </p:contentPart>
          </mc:Choice>
          <mc:Fallback>
            <p:pic>
              <p:nvPicPr>
                <p:cNvPr id="39161" name="Freihand 39160">
                  <a:extLst>
                    <a:ext uri="{FF2B5EF4-FFF2-40B4-BE49-F238E27FC236}">
                      <a16:creationId xmlns:a16="http://schemas.microsoft.com/office/drawing/2014/main" id="{69825E67-E488-4083-947F-2A36304DA798}"/>
                    </a:ext>
                  </a:extLst>
                </p:cNvPr>
                <p:cNvPicPr/>
                <p:nvPr/>
              </p:nvPicPr>
              <p:blipFill>
                <a:blip r:embed="rId1011"/>
                <a:stretch>
                  <a:fillRect/>
                </a:stretch>
              </p:blipFill>
              <p:spPr>
                <a:xfrm>
                  <a:off x="1091199" y="3357963"/>
                  <a:ext cx="1666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39162" name="Freihand 39161">
                  <a:extLst>
                    <a:ext uri="{FF2B5EF4-FFF2-40B4-BE49-F238E27FC236}">
                      <a16:creationId xmlns:a16="http://schemas.microsoft.com/office/drawing/2014/main" id="{9256C7BC-7BF4-4F04-908D-829FD0256029}"/>
                    </a:ext>
                  </a:extLst>
                </p14:cNvPr>
                <p14:cNvContentPartPr/>
                <p14:nvPr/>
              </p14:nvContentPartPr>
              <p14:xfrm>
                <a:off x="1255359" y="3481443"/>
                <a:ext cx="32400" cy="98640"/>
              </p14:xfrm>
            </p:contentPart>
          </mc:Choice>
          <mc:Fallback>
            <p:pic>
              <p:nvPicPr>
                <p:cNvPr id="39162" name="Freihand 39161">
                  <a:extLst>
                    <a:ext uri="{FF2B5EF4-FFF2-40B4-BE49-F238E27FC236}">
                      <a16:creationId xmlns:a16="http://schemas.microsoft.com/office/drawing/2014/main" id="{9256C7BC-7BF4-4F04-908D-829FD0256029}"/>
                    </a:ext>
                  </a:extLst>
                </p:cNvPr>
                <p:cNvPicPr/>
                <p:nvPr/>
              </p:nvPicPr>
              <p:blipFill>
                <a:blip r:embed="rId1013"/>
                <a:stretch>
                  <a:fillRect/>
                </a:stretch>
              </p:blipFill>
              <p:spPr>
                <a:xfrm>
                  <a:off x="1251039" y="3477123"/>
                  <a:ext cx="41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39163" name="Freihand 39162">
                  <a:extLst>
                    <a:ext uri="{FF2B5EF4-FFF2-40B4-BE49-F238E27FC236}">
                      <a16:creationId xmlns:a16="http://schemas.microsoft.com/office/drawing/2014/main" id="{AF5B1554-7DC3-4888-B08F-A01DB83399BE}"/>
                    </a:ext>
                  </a:extLst>
                </p14:cNvPr>
                <p14:cNvContentPartPr/>
                <p14:nvPr/>
              </p14:nvContentPartPr>
              <p14:xfrm>
                <a:off x="1238439" y="3483603"/>
                <a:ext cx="142200" cy="128520"/>
              </p14:xfrm>
            </p:contentPart>
          </mc:Choice>
          <mc:Fallback>
            <p:pic>
              <p:nvPicPr>
                <p:cNvPr id="39163" name="Freihand 39162">
                  <a:extLst>
                    <a:ext uri="{FF2B5EF4-FFF2-40B4-BE49-F238E27FC236}">
                      <a16:creationId xmlns:a16="http://schemas.microsoft.com/office/drawing/2014/main" id="{AF5B1554-7DC3-4888-B08F-A01DB83399BE}"/>
                    </a:ext>
                  </a:extLst>
                </p:cNvPr>
                <p:cNvPicPr/>
                <p:nvPr/>
              </p:nvPicPr>
              <p:blipFill>
                <a:blip r:embed="rId1015"/>
                <a:stretch>
                  <a:fillRect/>
                </a:stretch>
              </p:blipFill>
              <p:spPr>
                <a:xfrm>
                  <a:off x="1234119" y="3479283"/>
                  <a:ext cx="1508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39184" name="Freihand 39183">
                  <a:extLst>
                    <a:ext uri="{FF2B5EF4-FFF2-40B4-BE49-F238E27FC236}">
                      <a16:creationId xmlns:a16="http://schemas.microsoft.com/office/drawing/2014/main" id="{6B95C78C-FA1E-4D8F-8E0D-BB76A5CC8A15}"/>
                    </a:ext>
                  </a:extLst>
                </p14:cNvPr>
                <p14:cNvContentPartPr/>
                <p14:nvPr/>
              </p14:nvContentPartPr>
              <p14:xfrm>
                <a:off x="120279" y="2414403"/>
                <a:ext cx="988560" cy="1072440"/>
              </p14:xfrm>
            </p:contentPart>
          </mc:Choice>
          <mc:Fallback>
            <p:pic>
              <p:nvPicPr>
                <p:cNvPr id="39184" name="Freihand 39183">
                  <a:extLst>
                    <a:ext uri="{FF2B5EF4-FFF2-40B4-BE49-F238E27FC236}">
                      <a16:creationId xmlns:a16="http://schemas.microsoft.com/office/drawing/2014/main" id="{6B95C78C-FA1E-4D8F-8E0D-BB76A5CC8A15}"/>
                    </a:ext>
                  </a:extLst>
                </p:cNvPr>
                <p:cNvPicPr/>
                <p:nvPr/>
              </p:nvPicPr>
              <p:blipFill>
                <a:blip r:embed="rId1017"/>
                <a:stretch>
                  <a:fillRect/>
                </a:stretch>
              </p:blipFill>
              <p:spPr>
                <a:xfrm>
                  <a:off x="115959" y="2410083"/>
                  <a:ext cx="997200" cy="108108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39185" name="Freihand 39184">
                  <a:extLst>
                    <a:ext uri="{FF2B5EF4-FFF2-40B4-BE49-F238E27FC236}">
                      <a16:creationId xmlns:a16="http://schemas.microsoft.com/office/drawing/2014/main" id="{F50FFCB2-046D-4E9B-989F-7731E83853BD}"/>
                    </a:ext>
                  </a:extLst>
                </p14:cNvPr>
                <p14:cNvContentPartPr/>
                <p14:nvPr/>
              </p14:nvContentPartPr>
              <p14:xfrm>
                <a:off x="1548399" y="304443"/>
                <a:ext cx="1164600" cy="876240"/>
              </p14:xfrm>
            </p:contentPart>
          </mc:Choice>
          <mc:Fallback>
            <p:pic>
              <p:nvPicPr>
                <p:cNvPr id="39185" name="Freihand 39184">
                  <a:extLst>
                    <a:ext uri="{FF2B5EF4-FFF2-40B4-BE49-F238E27FC236}">
                      <a16:creationId xmlns:a16="http://schemas.microsoft.com/office/drawing/2014/main" id="{F50FFCB2-046D-4E9B-989F-7731E83853BD}"/>
                    </a:ext>
                  </a:extLst>
                </p:cNvPr>
                <p:cNvPicPr/>
                <p:nvPr/>
              </p:nvPicPr>
              <p:blipFill>
                <a:blip r:embed="rId1019"/>
                <a:stretch>
                  <a:fillRect/>
                </a:stretch>
              </p:blipFill>
              <p:spPr>
                <a:xfrm>
                  <a:off x="1544079" y="300123"/>
                  <a:ext cx="1173240" cy="88488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39194" name="Freihand 39193">
                  <a:extLst>
                    <a:ext uri="{FF2B5EF4-FFF2-40B4-BE49-F238E27FC236}">
                      <a16:creationId xmlns:a16="http://schemas.microsoft.com/office/drawing/2014/main" id="{B4809CD7-C04B-4097-8CA2-7449058C8EB8}"/>
                    </a:ext>
                  </a:extLst>
                </p14:cNvPr>
                <p14:cNvContentPartPr/>
                <p14:nvPr/>
              </p14:nvContentPartPr>
              <p14:xfrm>
                <a:off x="3914679" y="3467763"/>
                <a:ext cx="51840" cy="1038240"/>
              </p14:xfrm>
            </p:contentPart>
          </mc:Choice>
          <mc:Fallback>
            <p:pic>
              <p:nvPicPr>
                <p:cNvPr id="39194" name="Freihand 39193">
                  <a:extLst>
                    <a:ext uri="{FF2B5EF4-FFF2-40B4-BE49-F238E27FC236}">
                      <a16:creationId xmlns:a16="http://schemas.microsoft.com/office/drawing/2014/main" id="{B4809CD7-C04B-4097-8CA2-7449058C8EB8}"/>
                    </a:ext>
                  </a:extLst>
                </p:cNvPr>
                <p:cNvPicPr/>
                <p:nvPr/>
              </p:nvPicPr>
              <p:blipFill>
                <a:blip r:embed="rId1021"/>
                <a:stretch>
                  <a:fillRect/>
                </a:stretch>
              </p:blipFill>
              <p:spPr>
                <a:xfrm>
                  <a:off x="3910359" y="3463443"/>
                  <a:ext cx="60480" cy="104688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39195" name="Freihand 39194">
                  <a:extLst>
                    <a:ext uri="{FF2B5EF4-FFF2-40B4-BE49-F238E27FC236}">
                      <a16:creationId xmlns:a16="http://schemas.microsoft.com/office/drawing/2014/main" id="{FC9FEC61-E727-4677-86E1-A38BC0831394}"/>
                    </a:ext>
                  </a:extLst>
                </p14:cNvPr>
                <p14:cNvContentPartPr/>
                <p14:nvPr/>
              </p14:nvContentPartPr>
              <p14:xfrm>
                <a:off x="3811359" y="3345363"/>
                <a:ext cx="213840" cy="263520"/>
              </p14:xfrm>
            </p:contentPart>
          </mc:Choice>
          <mc:Fallback>
            <p:pic>
              <p:nvPicPr>
                <p:cNvPr id="39195" name="Freihand 39194">
                  <a:extLst>
                    <a:ext uri="{FF2B5EF4-FFF2-40B4-BE49-F238E27FC236}">
                      <a16:creationId xmlns:a16="http://schemas.microsoft.com/office/drawing/2014/main" id="{FC9FEC61-E727-4677-86E1-A38BC0831394}"/>
                    </a:ext>
                  </a:extLst>
                </p:cNvPr>
                <p:cNvPicPr/>
                <p:nvPr/>
              </p:nvPicPr>
              <p:blipFill>
                <a:blip r:embed="rId1023"/>
                <a:stretch>
                  <a:fillRect/>
                </a:stretch>
              </p:blipFill>
              <p:spPr>
                <a:xfrm>
                  <a:off x="3807039" y="3341043"/>
                  <a:ext cx="2224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39196" name="Freihand 39195">
                  <a:extLst>
                    <a:ext uri="{FF2B5EF4-FFF2-40B4-BE49-F238E27FC236}">
                      <a16:creationId xmlns:a16="http://schemas.microsoft.com/office/drawing/2014/main" id="{7034CC6E-7756-4B39-B9BE-FF9A4702AF2F}"/>
                    </a:ext>
                  </a:extLst>
                </p14:cNvPr>
                <p14:cNvContentPartPr/>
                <p14:nvPr/>
              </p14:nvContentPartPr>
              <p14:xfrm>
                <a:off x="4242999" y="3420603"/>
                <a:ext cx="54000" cy="1041480"/>
              </p14:xfrm>
            </p:contentPart>
          </mc:Choice>
          <mc:Fallback>
            <p:pic>
              <p:nvPicPr>
                <p:cNvPr id="39196" name="Freihand 39195">
                  <a:extLst>
                    <a:ext uri="{FF2B5EF4-FFF2-40B4-BE49-F238E27FC236}">
                      <a16:creationId xmlns:a16="http://schemas.microsoft.com/office/drawing/2014/main" id="{7034CC6E-7756-4B39-B9BE-FF9A4702AF2F}"/>
                    </a:ext>
                  </a:extLst>
                </p:cNvPr>
                <p:cNvPicPr/>
                <p:nvPr/>
              </p:nvPicPr>
              <p:blipFill>
                <a:blip r:embed="rId1025"/>
                <a:stretch>
                  <a:fillRect/>
                </a:stretch>
              </p:blipFill>
              <p:spPr>
                <a:xfrm>
                  <a:off x="4238679" y="3416283"/>
                  <a:ext cx="62640" cy="105012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39197" name="Freihand 39196">
                  <a:extLst>
                    <a:ext uri="{FF2B5EF4-FFF2-40B4-BE49-F238E27FC236}">
                      <a16:creationId xmlns:a16="http://schemas.microsoft.com/office/drawing/2014/main" id="{7A888B11-2537-4A78-8408-4EF48B1A6F7C}"/>
                    </a:ext>
                  </a:extLst>
                </p14:cNvPr>
                <p14:cNvContentPartPr/>
                <p14:nvPr/>
              </p14:nvContentPartPr>
              <p14:xfrm>
                <a:off x="4103319" y="4164363"/>
                <a:ext cx="317880" cy="319320"/>
              </p14:xfrm>
            </p:contentPart>
          </mc:Choice>
          <mc:Fallback>
            <p:pic>
              <p:nvPicPr>
                <p:cNvPr id="39197" name="Freihand 39196">
                  <a:extLst>
                    <a:ext uri="{FF2B5EF4-FFF2-40B4-BE49-F238E27FC236}">
                      <a16:creationId xmlns:a16="http://schemas.microsoft.com/office/drawing/2014/main" id="{7A888B11-2537-4A78-8408-4EF48B1A6F7C}"/>
                    </a:ext>
                  </a:extLst>
                </p:cNvPr>
                <p:cNvPicPr/>
                <p:nvPr/>
              </p:nvPicPr>
              <p:blipFill>
                <a:blip r:embed="rId1027"/>
                <a:stretch>
                  <a:fillRect/>
                </a:stretch>
              </p:blipFill>
              <p:spPr>
                <a:xfrm>
                  <a:off x="4098999" y="4160043"/>
                  <a:ext cx="32652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39199" name="Freihand 39198">
                  <a:extLst>
                    <a:ext uri="{FF2B5EF4-FFF2-40B4-BE49-F238E27FC236}">
                      <a16:creationId xmlns:a16="http://schemas.microsoft.com/office/drawing/2014/main" id="{DB5412E9-C83B-4C2A-8D08-D702B780544E}"/>
                    </a:ext>
                  </a:extLst>
                </p14:cNvPr>
                <p14:cNvContentPartPr/>
                <p14:nvPr/>
              </p14:nvContentPartPr>
              <p14:xfrm>
                <a:off x="3578799" y="3928923"/>
                <a:ext cx="31320" cy="201600"/>
              </p14:xfrm>
            </p:contentPart>
          </mc:Choice>
          <mc:Fallback>
            <p:pic>
              <p:nvPicPr>
                <p:cNvPr id="39199" name="Freihand 39198">
                  <a:extLst>
                    <a:ext uri="{FF2B5EF4-FFF2-40B4-BE49-F238E27FC236}">
                      <a16:creationId xmlns:a16="http://schemas.microsoft.com/office/drawing/2014/main" id="{DB5412E9-C83B-4C2A-8D08-D702B780544E}"/>
                    </a:ext>
                  </a:extLst>
                </p:cNvPr>
                <p:cNvPicPr/>
                <p:nvPr/>
              </p:nvPicPr>
              <p:blipFill>
                <a:blip r:embed="rId1029"/>
                <a:stretch>
                  <a:fillRect/>
                </a:stretch>
              </p:blipFill>
              <p:spPr>
                <a:xfrm>
                  <a:off x="3574479" y="3924603"/>
                  <a:ext cx="399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39200" name="Freihand 39199">
                  <a:extLst>
                    <a:ext uri="{FF2B5EF4-FFF2-40B4-BE49-F238E27FC236}">
                      <a16:creationId xmlns:a16="http://schemas.microsoft.com/office/drawing/2014/main" id="{B4F2103F-80C0-4F02-8D37-DCE77C7CB063}"/>
                    </a:ext>
                  </a:extLst>
                </p14:cNvPr>
                <p14:cNvContentPartPr/>
                <p14:nvPr/>
              </p14:nvContentPartPr>
              <p14:xfrm>
                <a:off x="3547479" y="3896883"/>
                <a:ext cx="165960" cy="29520"/>
              </p14:xfrm>
            </p:contentPart>
          </mc:Choice>
          <mc:Fallback>
            <p:pic>
              <p:nvPicPr>
                <p:cNvPr id="39200" name="Freihand 39199">
                  <a:extLst>
                    <a:ext uri="{FF2B5EF4-FFF2-40B4-BE49-F238E27FC236}">
                      <a16:creationId xmlns:a16="http://schemas.microsoft.com/office/drawing/2014/main" id="{B4F2103F-80C0-4F02-8D37-DCE77C7CB063}"/>
                    </a:ext>
                  </a:extLst>
                </p:cNvPr>
                <p:cNvPicPr/>
                <p:nvPr/>
              </p:nvPicPr>
              <p:blipFill>
                <a:blip r:embed="rId1031"/>
                <a:stretch>
                  <a:fillRect/>
                </a:stretch>
              </p:blipFill>
              <p:spPr>
                <a:xfrm>
                  <a:off x="3543159" y="3892563"/>
                  <a:ext cx="174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39201" name="Freihand 39200">
                  <a:extLst>
                    <a:ext uri="{FF2B5EF4-FFF2-40B4-BE49-F238E27FC236}">
                      <a16:creationId xmlns:a16="http://schemas.microsoft.com/office/drawing/2014/main" id="{12597C93-D9AD-4C25-BEDB-50F8B1086C54}"/>
                    </a:ext>
                  </a:extLst>
                </p14:cNvPr>
                <p14:cNvContentPartPr/>
                <p14:nvPr/>
              </p14:nvContentPartPr>
              <p14:xfrm>
                <a:off x="3539919" y="4004883"/>
                <a:ext cx="178200" cy="162360"/>
              </p14:xfrm>
            </p:contentPart>
          </mc:Choice>
          <mc:Fallback>
            <p:pic>
              <p:nvPicPr>
                <p:cNvPr id="39201" name="Freihand 39200">
                  <a:extLst>
                    <a:ext uri="{FF2B5EF4-FFF2-40B4-BE49-F238E27FC236}">
                      <a16:creationId xmlns:a16="http://schemas.microsoft.com/office/drawing/2014/main" id="{12597C93-D9AD-4C25-BEDB-50F8B1086C54}"/>
                    </a:ext>
                  </a:extLst>
                </p:cNvPr>
                <p:cNvPicPr/>
                <p:nvPr/>
              </p:nvPicPr>
              <p:blipFill>
                <a:blip r:embed="rId1033"/>
                <a:stretch>
                  <a:fillRect/>
                </a:stretch>
              </p:blipFill>
              <p:spPr>
                <a:xfrm>
                  <a:off x="3535599" y="4000563"/>
                  <a:ext cx="1868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39202" name="Freihand 39201">
                  <a:extLst>
                    <a:ext uri="{FF2B5EF4-FFF2-40B4-BE49-F238E27FC236}">
                      <a16:creationId xmlns:a16="http://schemas.microsoft.com/office/drawing/2014/main" id="{BA571FA3-E48A-42CE-8332-0955DF310A02}"/>
                    </a:ext>
                  </a:extLst>
                </p14:cNvPr>
                <p14:cNvContentPartPr/>
                <p14:nvPr/>
              </p14:nvContentPartPr>
              <p14:xfrm>
                <a:off x="3704439" y="3973203"/>
                <a:ext cx="169200" cy="213120"/>
              </p14:xfrm>
            </p:contentPart>
          </mc:Choice>
          <mc:Fallback>
            <p:pic>
              <p:nvPicPr>
                <p:cNvPr id="39202" name="Freihand 39201">
                  <a:extLst>
                    <a:ext uri="{FF2B5EF4-FFF2-40B4-BE49-F238E27FC236}">
                      <a16:creationId xmlns:a16="http://schemas.microsoft.com/office/drawing/2014/main" id="{BA571FA3-E48A-42CE-8332-0955DF310A02}"/>
                    </a:ext>
                  </a:extLst>
                </p:cNvPr>
                <p:cNvPicPr/>
                <p:nvPr/>
              </p:nvPicPr>
              <p:blipFill>
                <a:blip r:embed="rId1035"/>
                <a:stretch>
                  <a:fillRect/>
                </a:stretch>
              </p:blipFill>
              <p:spPr>
                <a:xfrm>
                  <a:off x="3700119" y="3968883"/>
                  <a:ext cx="1778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39203" name="Freihand 39202">
                  <a:extLst>
                    <a:ext uri="{FF2B5EF4-FFF2-40B4-BE49-F238E27FC236}">
                      <a16:creationId xmlns:a16="http://schemas.microsoft.com/office/drawing/2014/main" id="{B50D4728-A5EC-47C2-B8F7-BE5AD47DF103}"/>
                    </a:ext>
                  </a:extLst>
                </p14:cNvPr>
                <p14:cNvContentPartPr/>
                <p14:nvPr/>
              </p14:nvContentPartPr>
              <p14:xfrm>
                <a:off x="4479519" y="3825243"/>
                <a:ext cx="18720" cy="174960"/>
              </p14:xfrm>
            </p:contentPart>
          </mc:Choice>
          <mc:Fallback>
            <p:pic>
              <p:nvPicPr>
                <p:cNvPr id="39203" name="Freihand 39202">
                  <a:extLst>
                    <a:ext uri="{FF2B5EF4-FFF2-40B4-BE49-F238E27FC236}">
                      <a16:creationId xmlns:a16="http://schemas.microsoft.com/office/drawing/2014/main" id="{B50D4728-A5EC-47C2-B8F7-BE5AD47DF103}"/>
                    </a:ext>
                  </a:extLst>
                </p:cNvPr>
                <p:cNvPicPr/>
                <p:nvPr/>
              </p:nvPicPr>
              <p:blipFill>
                <a:blip r:embed="rId1037"/>
                <a:stretch>
                  <a:fillRect/>
                </a:stretch>
              </p:blipFill>
              <p:spPr>
                <a:xfrm>
                  <a:off x="4475199" y="3820923"/>
                  <a:ext cx="273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39204" name="Freihand 39203">
                  <a:extLst>
                    <a:ext uri="{FF2B5EF4-FFF2-40B4-BE49-F238E27FC236}">
                      <a16:creationId xmlns:a16="http://schemas.microsoft.com/office/drawing/2014/main" id="{5BEE9D04-BAFB-4A5A-B261-6F048FB7DE76}"/>
                    </a:ext>
                  </a:extLst>
                </p14:cNvPr>
                <p14:cNvContentPartPr/>
                <p14:nvPr/>
              </p14:nvContentPartPr>
              <p14:xfrm>
                <a:off x="4383039" y="3930003"/>
                <a:ext cx="226440" cy="66960"/>
              </p14:xfrm>
            </p:contentPart>
          </mc:Choice>
          <mc:Fallback>
            <p:pic>
              <p:nvPicPr>
                <p:cNvPr id="39204" name="Freihand 39203">
                  <a:extLst>
                    <a:ext uri="{FF2B5EF4-FFF2-40B4-BE49-F238E27FC236}">
                      <a16:creationId xmlns:a16="http://schemas.microsoft.com/office/drawing/2014/main" id="{5BEE9D04-BAFB-4A5A-B261-6F048FB7DE76}"/>
                    </a:ext>
                  </a:extLst>
                </p:cNvPr>
                <p:cNvPicPr/>
                <p:nvPr/>
              </p:nvPicPr>
              <p:blipFill>
                <a:blip r:embed="rId1039"/>
                <a:stretch>
                  <a:fillRect/>
                </a:stretch>
              </p:blipFill>
              <p:spPr>
                <a:xfrm>
                  <a:off x="4378719" y="3925683"/>
                  <a:ext cx="235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39205" name="Freihand 39204">
                  <a:extLst>
                    <a:ext uri="{FF2B5EF4-FFF2-40B4-BE49-F238E27FC236}">
                      <a16:creationId xmlns:a16="http://schemas.microsoft.com/office/drawing/2014/main" id="{5459CB03-17D0-4EFA-9C34-EB1C50CF9EFE}"/>
                    </a:ext>
                  </a:extLst>
                </p14:cNvPr>
                <p14:cNvContentPartPr/>
                <p14:nvPr/>
              </p14:nvContentPartPr>
              <p14:xfrm>
                <a:off x="4390239" y="3753603"/>
                <a:ext cx="185400" cy="42840"/>
              </p14:xfrm>
            </p:contentPart>
          </mc:Choice>
          <mc:Fallback>
            <p:pic>
              <p:nvPicPr>
                <p:cNvPr id="39205" name="Freihand 39204">
                  <a:extLst>
                    <a:ext uri="{FF2B5EF4-FFF2-40B4-BE49-F238E27FC236}">
                      <a16:creationId xmlns:a16="http://schemas.microsoft.com/office/drawing/2014/main" id="{5459CB03-17D0-4EFA-9C34-EB1C50CF9EFE}"/>
                    </a:ext>
                  </a:extLst>
                </p:cNvPr>
                <p:cNvPicPr/>
                <p:nvPr/>
              </p:nvPicPr>
              <p:blipFill>
                <a:blip r:embed="rId1041"/>
                <a:stretch>
                  <a:fillRect/>
                </a:stretch>
              </p:blipFill>
              <p:spPr>
                <a:xfrm>
                  <a:off x="4385919" y="3749283"/>
                  <a:ext cx="1940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39206" name="Freihand 39205">
                  <a:extLst>
                    <a:ext uri="{FF2B5EF4-FFF2-40B4-BE49-F238E27FC236}">
                      <a16:creationId xmlns:a16="http://schemas.microsoft.com/office/drawing/2014/main" id="{3B8BF80C-5851-4C90-9734-F5823CD0CE5A}"/>
                    </a:ext>
                  </a:extLst>
                </p14:cNvPr>
                <p14:cNvContentPartPr/>
                <p14:nvPr/>
              </p14:nvContentPartPr>
              <p14:xfrm>
                <a:off x="4599039" y="3825603"/>
                <a:ext cx="231840" cy="108360"/>
              </p14:xfrm>
            </p:contentPart>
          </mc:Choice>
          <mc:Fallback>
            <p:pic>
              <p:nvPicPr>
                <p:cNvPr id="39206" name="Freihand 39205">
                  <a:extLst>
                    <a:ext uri="{FF2B5EF4-FFF2-40B4-BE49-F238E27FC236}">
                      <a16:creationId xmlns:a16="http://schemas.microsoft.com/office/drawing/2014/main" id="{3B8BF80C-5851-4C90-9734-F5823CD0CE5A}"/>
                    </a:ext>
                  </a:extLst>
                </p:cNvPr>
                <p:cNvPicPr/>
                <p:nvPr/>
              </p:nvPicPr>
              <p:blipFill>
                <a:blip r:embed="rId1043"/>
                <a:stretch>
                  <a:fillRect/>
                </a:stretch>
              </p:blipFill>
              <p:spPr>
                <a:xfrm>
                  <a:off x="4594719" y="3821283"/>
                  <a:ext cx="240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39314" name="Freihand 39313">
                  <a:extLst>
                    <a:ext uri="{FF2B5EF4-FFF2-40B4-BE49-F238E27FC236}">
                      <a16:creationId xmlns:a16="http://schemas.microsoft.com/office/drawing/2014/main" id="{89A96792-596A-4596-85AF-EE22E91BF535}"/>
                    </a:ext>
                  </a:extLst>
                </p14:cNvPr>
                <p14:cNvContentPartPr/>
                <p14:nvPr/>
              </p14:nvContentPartPr>
              <p14:xfrm>
                <a:off x="3424719" y="2254563"/>
                <a:ext cx="1279800" cy="1362240"/>
              </p14:xfrm>
            </p:contentPart>
          </mc:Choice>
          <mc:Fallback>
            <p:pic>
              <p:nvPicPr>
                <p:cNvPr id="39314" name="Freihand 39313">
                  <a:extLst>
                    <a:ext uri="{FF2B5EF4-FFF2-40B4-BE49-F238E27FC236}">
                      <a16:creationId xmlns:a16="http://schemas.microsoft.com/office/drawing/2014/main" id="{89A96792-596A-4596-85AF-EE22E91BF535}"/>
                    </a:ext>
                  </a:extLst>
                </p:cNvPr>
                <p:cNvPicPr/>
                <p:nvPr/>
              </p:nvPicPr>
              <p:blipFill>
                <a:blip r:embed="rId1045"/>
                <a:stretch>
                  <a:fillRect/>
                </a:stretch>
              </p:blipFill>
              <p:spPr>
                <a:xfrm>
                  <a:off x="3420399" y="2250243"/>
                  <a:ext cx="1288440" cy="137088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39315" name="Freihand 39314">
                  <a:extLst>
                    <a:ext uri="{FF2B5EF4-FFF2-40B4-BE49-F238E27FC236}">
                      <a16:creationId xmlns:a16="http://schemas.microsoft.com/office/drawing/2014/main" id="{650BBF35-5145-4278-BA39-1D07FB3EBFC8}"/>
                    </a:ext>
                  </a:extLst>
                </p14:cNvPr>
                <p14:cNvContentPartPr/>
                <p14:nvPr/>
              </p14:nvContentPartPr>
              <p14:xfrm>
                <a:off x="1464879" y="59283"/>
                <a:ext cx="1307520" cy="1418040"/>
              </p14:xfrm>
            </p:contentPart>
          </mc:Choice>
          <mc:Fallback>
            <p:pic>
              <p:nvPicPr>
                <p:cNvPr id="39315" name="Freihand 39314">
                  <a:extLst>
                    <a:ext uri="{FF2B5EF4-FFF2-40B4-BE49-F238E27FC236}">
                      <a16:creationId xmlns:a16="http://schemas.microsoft.com/office/drawing/2014/main" id="{650BBF35-5145-4278-BA39-1D07FB3EBFC8}"/>
                    </a:ext>
                  </a:extLst>
                </p:cNvPr>
                <p:cNvPicPr/>
                <p:nvPr/>
              </p:nvPicPr>
              <p:blipFill>
                <a:blip r:embed="rId1047"/>
                <a:stretch>
                  <a:fillRect/>
                </a:stretch>
              </p:blipFill>
              <p:spPr>
                <a:xfrm>
                  <a:off x="1460559" y="54963"/>
                  <a:ext cx="1316160" cy="142668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39316" name="Freihand 39315">
                  <a:extLst>
                    <a:ext uri="{FF2B5EF4-FFF2-40B4-BE49-F238E27FC236}">
                      <a16:creationId xmlns:a16="http://schemas.microsoft.com/office/drawing/2014/main" id="{828DD8F6-4897-4123-BA1F-DDB4BE9F7794}"/>
                    </a:ext>
                  </a:extLst>
                </p14:cNvPr>
                <p14:cNvContentPartPr/>
                <p14:nvPr/>
              </p14:nvContentPartPr>
              <p14:xfrm>
                <a:off x="136119" y="2182563"/>
                <a:ext cx="1243800" cy="1481760"/>
              </p14:xfrm>
            </p:contentPart>
          </mc:Choice>
          <mc:Fallback>
            <p:pic>
              <p:nvPicPr>
                <p:cNvPr id="39316" name="Freihand 39315">
                  <a:extLst>
                    <a:ext uri="{FF2B5EF4-FFF2-40B4-BE49-F238E27FC236}">
                      <a16:creationId xmlns:a16="http://schemas.microsoft.com/office/drawing/2014/main" id="{828DD8F6-4897-4123-BA1F-DDB4BE9F7794}"/>
                    </a:ext>
                  </a:extLst>
                </p:cNvPr>
                <p:cNvPicPr/>
                <p:nvPr/>
              </p:nvPicPr>
              <p:blipFill>
                <a:blip r:embed="rId1049"/>
                <a:stretch>
                  <a:fillRect/>
                </a:stretch>
              </p:blipFill>
              <p:spPr>
                <a:xfrm>
                  <a:off x="131799" y="2178243"/>
                  <a:ext cx="1252440" cy="149040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39320" name="Freihand 39319">
                  <a:extLst>
                    <a:ext uri="{FF2B5EF4-FFF2-40B4-BE49-F238E27FC236}">
                      <a16:creationId xmlns:a16="http://schemas.microsoft.com/office/drawing/2014/main" id="{EF20537C-F254-4640-A536-908BFDFB93C5}"/>
                    </a:ext>
                  </a:extLst>
                </p14:cNvPr>
                <p14:cNvContentPartPr/>
                <p14:nvPr/>
              </p14:nvContentPartPr>
              <p14:xfrm>
                <a:off x="2359839" y="4458843"/>
                <a:ext cx="806400" cy="388800"/>
              </p14:xfrm>
            </p:contentPart>
          </mc:Choice>
          <mc:Fallback>
            <p:pic>
              <p:nvPicPr>
                <p:cNvPr id="39320" name="Freihand 39319">
                  <a:extLst>
                    <a:ext uri="{FF2B5EF4-FFF2-40B4-BE49-F238E27FC236}">
                      <a16:creationId xmlns:a16="http://schemas.microsoft.com/office/drawing/2014/main" id="{EF20537C-F254-4640-A536-908BFDFB93C5}"/>
                    </a:ext>
                  </a:extLst>
                </p:cNvPr>
                <p:cNvPicPr/>
                <p:nvPr/>
              </p:nvPicPr>
              <p:blipFill>
                <a:blip r:embed="rId1051"/>
                <a:stretch>
                  <a:fillRect/>
                </a:stretch>
              </p:blipFill>
              <p:spPr>
                <a:xfrm>
                  <a:off x="2355519" y="4454523"/>
                  <a:ext cx="81504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39321" name="Freihand 39320">
                  <a:extLst>
                    <a:ext uri="{FF2B5EF4-FFF2-40B4-BE49-F238E27FC236}">
                      <a16:creationId xmlns:a16="http://schemas.microsoft.com/office/drawing/2014/main" id="{73F8EB0F-23F1-4775-AEC5-B3CEA9819B51}"/>
                    </a:ext>
                  </a:extLst>
                </p14:cNvPr>
                <p14:cNvContentPartPr/>
                <p14:nvPr/>
              </p14:nvContentPartPr>
              <p14:xfrm>
                <a:off x="2997759" y="4652523"/>
                <a:ext cx="231120" cy="243360"/>
              </p14:xfrm>
            </p:contentPart>
          </mc:Choice>
          <mc:Fallback>
            <p:pic>
              <p:nvPicPr>
                <p:cNvPr id="39321" name="Freihand 39320">
                  <a:extLst>
                    <a:ext uri="{FF2B5EF4-FFF2-40B4-BE49-F238E27FC236}">
                      <a16:creationId xmlns:a16="http://schemas.microsoft.com/office/drawing/2014/main" id="{73F8EB0F-23F1-4775-AEC5-B3CEA9819B51}"/>
                    </a:ext>
                  </a:extLst>
                </p:cNvPr>
                <p:cNvPicPr/>
                <p:nvPr/>
              </p:nvPicPr>
              <p:blipFill>
                <a:blip r:embed="rId1053"/>
                <a:stretch>
                  <a:fillRect/>
                </a:stretch>
              </p:blipFill>
              <p:spPr>
                <a:xfrm>
                  <a:off x="2993439" y="4648203"/>
                  <a:ext cx="2397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39323" name="Freihand 39322">
                  <a:extLst>
                    <a:ext uri="{FF2B5EF4-FFF2-40B4-BE49-F238E27FC236}">
                      <a16:creationId xmlns:a16="http://schemas.microsoft.com/office/drawing/2014/main" id="{C7862083-D07E-44FE-B3B6-AB4DFCA5A0EE}"/>
                    </a:ext>
                  </a:extLst>
                </p14:cNvPr>
                <p14:cNvContentPartPr/>
                <p14:nvPr/>
              </p14:nvContentPartPr>
              <p14:xfrm>
                <a:off x="2517159" y="4341123"/>
                <a:ext cx="114120" cy="158760"/>
              </p14:xfrm>
            </p:contentPart>
          </mc:Choice>
          <mc:Fallback>
            <p:pic>
              <p:nvPicPr>
                <p:cNvPr id="39323" name="Freihand 39322">
                  <a:extLst>
                    <a:ext uri="{FF2B5EF4-FFF2-40B4-BE49-F238E27FC236}">
                      <a16:creationId xmlns:a16="http://schemas.microsoft.com/office/drawing/2014/main" id="{C7862083-D07E-44FE-B3B6-AB4DFCA5A0EE}"/>
                    </a:ext>
                  </a:extLst>
                </p:cNvPr>
                <p:cNvPicPr/>
                <p:nvPr/>
              </p:nvPicPr>
              <p:blipFill>
                <a:blip r:embed="rId1055"/>
                <a:stretch>
                  <a:fillRect/>
                </a:stretch>
              </p:blipFill>
              <p:spPr>
                <a:xfrm>
                  <a:off x="2512839" y="4336803"/>
                  <a:ext cx="122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39324" name="Freihand 39323">
                  <a:extLst>
                    <a:ext uri="{FF2B5EF4-FFF2-40B4-BE49-F238E27FC236}">
                      <a16:creationId xmlns:a16="http://schemas.microsoft.com/office/drawing/2014/main" id="{6AC3FE46-1753-488C-A7F1-88A47613E26D}"/>
                    </a:ext>
                  </a:extLst>
                </p14:cNvPr>
                <p14:cNvContentPartPr/>
                <p14:nvPr/>
              </p14:nvContentPartPr>
              <p14:xfrm>
                <a:off x="2660799" y="4360203"/>
                <a:ext cx="360" cy="126360"/>
              </p14:xfrm>
            </p:contentPart>
          </mc:Choice>
          <mc:Fallback>
            <p:pic>
              <p:nvPicPr>
                <p:cNvPr id="39324" name="Freihand 39323">
                  <a:extLst>
                    <a:ext uri="{FF2B5EF4-FFF2-40B4-BE49-F238E27FC236}">
                      <a16:creationId xmlns:a16="http://schemas.microsoft.com/office/drawing/2014/main" id="{6AC3FE46-1753-488C-A7F1-88A47613E26D}"/>
                    </a:ext>
                  </a:extLst>
                </p:cNvPr>
                <p:cNvPicPr/>
                <p:nvPr/>
              </p:nvPicPr>
              <p:blipFill>
                <a:blip r:embed="rId1057"/>
                <a:stretch>
                  <a:fillRect/>
                </a:stretch>
              </p:blipFill>
              <p:spPr>
                <a:xfrm>
                  <a:off x="2656479" y="4355883"/>
                  <a:ext cx="9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39325" name="Freihand 39324">
                  <a:extLst>
                    <a:ext uri="{FF2B5EF4-FFF2-40B4-BE49-F238E27FC236}">
                      <a16:creationId xmlns:a16="http://schemas.microsoft.com/office/drawing/2014/main" id="{FA0E6DAF-4DF2-4C5C-B0D1-52845BE7FDDA}"/>
                    </a:ext>
                  </a:extLst>
                </p14:cNvPr>
                <p14:cNvContentPartPr/>
                <p14:nvPr/>
              </p14:nvContentPartPr>
              <p14:xfrm>
                <a:off x="2598879" y="4311603"/>
                <a:ext cx="191880" cy="219240"/>
              </p14:xfrm>
            </p:contentPart>
          </mc:Choice>
          <mc:Fallback>
            <p:pic>
              <p:nvPicPr>
                <p:cNvPr id="39325" name="Freihand 39324">
                  <a:extLst>
                    <a:ext uri="{FF2B5EF4-FFF2-40B4-BE49-F238E27FC236}">
                      <a16:creationId xmlns:a16="http://schemas.microsoft.com/office/drawing/2014/main" id="{FA0E6DAF-4DF2-4C5C-B0D1-52845BE7FDDA}"/>
                    </a:ext>
                  </a:extLst>
                </p:cNvPr>
                <p:cNvPicPr/>
                <p:nvPr/>
              </p:nvPicPr>
              <p:blipFill>
                <a:blip r:embed="rId1059"/>
                <a:stretch>
                  <a:fillRect/>
                </a:stretch>
              </p:blipFill>
              <p:spPr>
                <a:xfrm>
                  <a:off x="2594559" y="4307283"/>
                  <a:ext cx="2005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39343" name="Freihand 39342">
                  <a:extLst>
                    <a:ext uri="{FF2B5EF4-FFF2-40B4-BE49-F238E27FC236}">
                      <a16:creationId xmlns:a16="http://schemas.microsoft.com/office/drawing/2014/main" id="{4DC11305-C36C-4204-94F8-098C3838525B}"/>
                    </a:ext>
                  </a:extLst>
                </p14:cNvPr>
                <p14:cNvContentPartPr/>
                <p14:nvPr/>
              </p14:nvContentPartPr>
              <p14:xfrm>
                <a:off x="2806239" y="4360923"/>
                <a:ext cx="110880" cy="14400"/>
              </p14:xfrm>
            </p:contentPart>
          </mc:Choice>
          <mc:Fallback>
            <p:pic>
              <p:nvPicPr>
                <p:cNvPr id="39343" name="Freihand 39342">
                  <a:extLst>
                    <a:ext uri="{FF2B5EF4-FFF2-40B4-BE49-F238E27FC236}">
                      <a16:creationId xmlns:a16="http://schemas.microsoft.com/office/drawing/2014/main" id="{4DC11305-C36C-4204-94F8-098C3838525B}"/>
                    </a:ext>
                  </a:extLst>
                </p:cNvPr>
                <p:cNvPicPr/>
                <p:nvPr/>
              </p:nvPicPr>
              <p:blipFill>
                <a:blip r:embed="rId1061"/>
                <a:stretch>
                  <a:fillRect/>
                </a:stretch>
              </p:blipFill>
              <p:spPr>
                <a:xfrm>
                  <a:off x="2801919" y="4356603"/>
                  <a:ext cx="1195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39344" name="Freihand 39343">
                  <a:extLst>
                    <a:ext uri="{FF2B5EF4-FFF2-40B4-BE49-F238E27FC236}">
                      <a16:creationId xmlns:a16="http://schemas.microsoft.com/office/drawing/2014/main" id="{A754B6A0-E5D3-4CDE-AEC9-D595F51CE123}"/>
                    </a:ext>
                  </a:extLst>
                </p14:cNvPr>
                <p14:cNvContentPartPr/>
                <p14:nvPr/>
              </p14:nvContentPartPr>
              <p14:xfrm>
                <a:off x="2822079" y="4404123"/>
                <a:ext cx="117360" cy="19800"/>
              </p14:xfrm>
            </p:contentPart>
          </mc:Choice>
          <mc:Fallback>
            <p:pic>
              <p:nvPicPr>
                <p:cNvPr id="39344" name="Freihand 39343">
                  <a:extLst>
                    <a:ext uri="{FF2B5EF4-FFF2-40B4-BE49-F238E27FC236}">
                      <a16:creationId xmlns:a16="http://schemas.microsoft.com/office/drawing/2014/main" id="{A754B6A0-E5D3-4CDE-AEC9-D595F51CE123}"/>
                    </a:ext>
                  </a:extLst>
                </p:cNvPr>
                <p:cNvPicPr/>
                <p:nvPr/>
              </p:nvPicPr>
              <p:blipFill>
                <a:blip r:embed="rId1063"/>
                <a:stretch>
                  <a:fillRect/>
                </a:stretch>
              </p:blipFill>
              <p:spPr>
                <a:xfrm>
                  <a:off x="2817759" y="4399803"/>
                  <a:ext cx="126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39346" name="Freihand 39345">
                  <a:extLst>
                    <a:ext uri="{FF2B5EF4-FFF2-40B4-BE49-F238E27FC236}">
                      <a16:creationId xmlns:a16="http://schemas.microsoft.com/office/drawing/2014/main" id="{8AAFA4F9-6196-44F8-9E23-36BA05076D17}"/>
                    </a:ext>
                  </a:extLst>
                </p14:cNvPr>
                <p14:cNvContentPartPr/>
                <p14:nvPr/>
              </p14:nvContentPartPr>
              <p14:xfrm>
                <a:off x="2973639" y="4297923"/>
                <a:ext cx="19080" cy="140760"/>
              </p14:xfrm>
            </p:contentPart>
          </mc:Choice>
          <mc:Fallback>
            <p:pic>
              <p:nvPicPr>
                <p:cNvPr id="39346" name="Freihand 39345">
                  <a:extLst>
                    <a:ext uri="{FF2B5EF4-FFF2-40B4-BE49-F238E27FC236}">
                      <a16:creationId xmlns:a16="http://schemas.microsoft.com/office/drawing/2014/main" id="{8AAFA4F9-6196-44F8-9E23-36BA05076D17}"/>
                    </a:ext>
                  </a:extLst>
                </p:cNvPr>
                <p:cNvPicPr/>
                <p:nvPr/>
              </p:nvPicPr>
              <p:blipFill>
                <a:blip r:embed="rId1065"/>
                <a:stretch>
                  <a:fillRect/>
                </a:stretch>
              </p:blipFill>
              <p:spPr>
                <a:xfrm>
                  <a:off x="2969319" y="4293603"/>
                  <a:ext cx="27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39347" name="Freihand 39346">
                  <a:extLst>
                    <a:ext uri="{FF2B5EF4-FFF2-40B4-BE49-F238E27FC236}">
                      <a16:creationId xmlns:a16="http://schemas.microsoft.com/office/drawing/2014/main" id="{23A1083E-9939-4688-B876-F774CBA5383D}"/>
                    </a:ext>
                  </a:extLst>
                </p14:cNvPr>
                <p14:cNvContentPartPr/>
                <p14:nvPr/>
              </p14:nvContentPartPr>
              <p14:xfrm>
                <a:off x="2964279" y="4287123"/>
                <a:ext cx="106200" cy="7920"/>
              </p14:xfrm>
            </p:contentPart>
          </mc:Choice>
          <mc:Fallback>
            <p:pic>
              <p:nvPicPr>
                <p:cNvPr id="39347" name="Freihand 39346">
                  <a:extLst>
                    <a:ext uri="{FF2B5EF4-FFF2-40B4-BE49-F238E27FC236}">
                      <a16:creationId xmlns:a16="http://schemas.microsoft.com/office/drawing/2014/main" id="{23A1083E-9939-4688-B876-F774CBA5383D}"/>
                    </a:ext>
                  </a:extLst>
                </p:cNvPr>
                <p:cNvPicPr/>
                <p:nvPr/>
              </p:nvPicPr>
              <p:blipFill>
                <a:blip r:embed="rId1067"/>
                <a:stretch>
                  <a:fillRect/>
                </a:stretch>
              </p:blipFill>
              <p:spPr>
                <a:xfrm>
                  <a:off x="2959959" y="4282803"/>
                  <a:ext cx="1148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39348" name="Freihand 39347">
                  <a:extLst>
                    <a:ext uri="{FF2B5EF4-FFF2-40B4-BE49-F238E27FC236}">
                      <a16:creationId xmlns:a16="http://schemas.microsoft.com/office/drawing/2014/main" id="{744750AF-66E2-4413-8FE0-09B041AE4BD8}"/>
                    </a:ext>
                  </a:extLst>
                </p14:cNvPr>
                <p14:cNvContentPartPr/>
                <p14:nvPr/>
              </p14:nvContentPartPr>
              <p14:xfrm>
                <a:off x="2966439" y="4329603"/>
                <a:ext cx="99000" cy="105120"/>
              </p14:xfrm>
            </p:contentPart>
          </mc:Choice>
          <mc:Fallback>
            <p:pic>
              <p:nvPicPr>
                <p:cNvPr id="39348" name="Freihand 39347">
                  <a:extLst>
                    <a:ext uri="{FF2B5EF4-FFF2-40B4-BE49-F238E27FC236}">
                      <a16:creationId xmlns:a16="http://schemas.microsoft.com/office/drawing/2014/main" id="{744750AF-66E2-4413-8FE0-09B041AE4BD8}"/>
                    </a:ext>
                  </a:extLst>
                </p:cNvPr>
                <p:cNvPicPr/>
                <p:nvPr/>
              </p:nvPicPr>
              <p:blipFill>
                <a:blip r:embed="rId1069"/>
                <a:stretch>
                  <a:fillRect/>
                </a:stretch>
              </p:blipFill>
              <p:spPr>
                <a:xfrm>
                  <a:off x="2962119" y="4325283"/>
                  <a:ext cx="107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39349" name="Freihand 39348">
                  <a:extLst>
                    <a:ext uri="{FF2B5EF4-FFF2-40B4-BE49-F238E27FC236}">
                      <a16:creationId xmlns:a16="http://schemas.microsoft.com/office/drawing/2014/main" id="{D3725A18-F3DC-4729-8962-40050F675632}"/>
                    </a:ext>
                  </a:extLst>
                </p14:cNvPr>
                <p14:cNvContentPartPr/>
                <p14:nvPr/>
              </p14:nvContentPartPr>
              <p14:xfrm>
                <a:off x="3066159" y="4332123"/>
                <a:ext cx="68040" cy="108360"/>
              </p14:xfrm>
            </p:contentPart>
          </mc:Choice>
          <mc:Fallback>
            <p:pic>
              <p:nvPicPr>
                <p:cNvPr id="39349" name="Freihand 39348">
                  <a:extLst>
                    <a:ext uri="{FF2B5EF4-FFF2-40B4-BE49-F238E27FC236}">
                      <a16:creationId xmlns:a16="http://schemas.microsoft.com/office/drawing/2014/main" id="{D3725A18-F3DC-4729-8962-40050F675632}"/>
                    </a:ext>
                  </a:extLst>
                </p:cNvPr>
                <p:cNvPicPr/>
                <p:nvPr/>
              </p:nvPicPr>
              <p:blipFill>
                <a:blip r:embed="rId1071"/>
                <a:stretch>
                  <a:fillRect/>
                </a:stretch>
              </p:blipFill>
              <p:spPr>
                <a:xfrm>
                  <a:off x="3061839" y="4327803"/>
                  <a:ext cx="76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39350" name="Freihand 39349">
                  <a:extLst>
                    <a:ext uri="{FF2B5EF4-FFF2-40B4-BE49-F238E27FC236}">
                      <a16:creationId xmlns:a16="http://schemas.microsoft.com/office/drawing/2014/main" id="{617E9E9F-B6ED-45FA-A857-F1DFB76A44BE}"/>
                    </a:ext>
                  </a:extLst>
                </p14:cNvPr>
                <p14:cNvContentPartPr/>
                <p14:nvPr/>
              </p14:nvContentPartPr>
              <p14:xfrm>
                <a:off x="3154719" y="4359843"/>
                <a:ext cx="46440" cy="1800"/>
              </p14:xfrm>
            </p:contentPart>
          </mc:Choice>
          <mc:Fallback>
            <p:pic>
              <p:nvPicPr>
                <p:cNvPr id="39350" name="Freihand 39349">
                  <a:extLst>
                    <a:ext uri="{FF2B5EF4-FFF2-40B4-BE49-F238E27FC236}">
                      <a16:creationId xmlns:a16="http://schemas.microsoft.com/office/drawing/2014/main" id="{617E9E9F-B6ED-45FA-A857-F1DFB76A44BE}"/>
                    </a:ext>
                  </a:extLst>
                </p:cNvPr>
                <p:cNvPicPr/>
                <p:nvPr/>
              </p:nvPicPr>
              <p:blipFill>
                <a:blip r:embed="rId1073"/>
                <a:stretch>
                  <a:fillRect/>
                </a:stretch>
              </p:blipFill>
              <p:spPr>
                <a:xfrm>
                  <a:off x="3150399" y="4355523"/>
                  <a:ext cx="550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39351" name="Freihand 39350">
                  <a:extLst>
                    <a:ext uri="{FF2B5EF4-FFF2-40B4-BE49-F238E27FC236}">
                      <a16:creationId xmlns:a16="http://schemas.microsoft.com/office/drawing/2014/main" id="{968D69EB-2D93-480B-88CB-D18F5BEBEFDD}"/>
                    </a:ext>
                  </a:extLst>
                </p14:cNvPr>
                <p14:cNvContentPartPr/>
                <p14:nvPr/>
              </p14:nvContentPartPr>
              <p14:xfrm>
                <a:off x="3203319" y="4267683"/>
                <a:ext cx="57960" cy="130320"/>
              </p14:xfrm>
            </p:contentPart>
          </mc:Choice>
          <mc:Fallback>
            <p:pic>
              <p:nvPicPr>
                <p:cNvPr id="39351" name="Freihand 39350">
                  <a:extLst>
                    <a:ext uri="{FF2B5EF4-FFF2-40B4-BE49-F238E27FC236}">
                      <a16:creationId xmlns:a16="http://schemas.microsoft.com/office/drawing/2014/main" id="{968D69EB-2D93-480B-88CB-D18F5BEBEFDD}"/>
                    </a:ext>
                  </a:extLst>
                </p:cNvPr>
                <p:cNvPicPr/>
                <p:nvPr/>
              </p:nvPicPr>
              <p:blipFill>
                <a:blip r:embed="rId1075"/>
                <a:stretch>
                  <a:fillRect/>
                </a:stretch>
              </p:blipFill>
              <p:spPr>
                <a:xfrm>
                  <a:off x="3198999" y="4263363"/>
                  <a:ext cx="66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39352" name="Freihand 39351">
                  <a:extLst>
                    <a:ext uri="{FF2B5EF4-FFF2-40B4-BE49-F238E27FC236}">
                      <a16:creationId xmlns:a16="http://schemas.microsoft.com/office/drawing/2014/main" id="{261F1744-924C-4EC1-A8FF-6FD6CD9345A8}"/>
                    </a:ext>
                  </a:extLst>
                </p14:cNvPr>
                <p14:cNvContentPartPr/>
                <p14:nvPr/>
              </p14:nvContentPartPr>
              <p14:xfrm>
                <a:off x="3152919" y="4254363"/>
                <a:ext cx="99360" cy="14760"/>
              </p14:xfrm>
            </p:contentPart>
          </mc:Choice>
          <mc:Fallback>
            <p:pic>
              <p:nvPicPr>
                <p:cNvPr id="39352" name="Freihand 39351">
                  <a:extLst>
                    <a:ext uri="{FF2B5EF4-FFF2-40B4-BE49-F238E27FC236}">
                      <a16:creationId xmlns:a16="http://schemas.microsoft.com/office/drawing/2014/main" id="{261F1744-924C-4EC1-A8FF-6FD6CD9345A8}"/>
                    </a:ext>
                  </a:extLst>
                </p:cNvPr>
                <p:cNvPicPr/>
                <p:nvPr/>
              </p:nvPicPr>
              <p:blipFill>
                <a:blip r:embed="rId1077"/>
                <a:stretch>
                  <a:fillRect/>
                </a:stretch>
              </p:blipFill>
              <p:spPr>
                <a:xfrm>
                  <a:off x="3148599" y="4250043"/>
                  <a:ext cx="1080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39353" name="Freihand 39352">
                  <a:extLst>
                    <a:ext uri="{FF2B5EF4-FFF2-40B4-BE49-F238E27FC236}">
                      <a16:creationId xmlns:a16="http://schemas.microsoft.com/office/drawing/2014/main" id="{160EE010-EAC6-4317-B6A4-23820081038A}"/>
                    </a:ext>
                  </a:extLst>
                </p14:cNvPr>
                <p14:cNvContentPartPr/>
                <p14:nvPr/>
              </p14:nvContentPartPr>
              <p14:xfrm>
                <a:off x="3260559" y="4290723"/>
                <a:ext cx="95400" cy="85680"/>
              </p14:xfrm>
            </p:contentPart>
          </mc:Choice>
          <mc:Fallback>
            <p:pic>
              <p:nvPicPr>
                <p:cNvPr id="39353" name="Freihand 39352">
                  <a:extLst>
                    <a:ext uri="{FF2B5EF4-FFF2-40B4-BE49-F238E27FC236}">
                      <a16:creationId xmlns:a16="http://schemas.microsoft.com/office/drawing/2014/main" id="{160EE010-EAC6-4317-B6A4-23820081038A}"/>
                    </a:ext>
                  </a:extLst>
                </p:cNvPr>
                <p:cNvPicPr/>
                <p:nvPr/>
              </p:nvPicPr>
              <p:blipFill>
                <a:blip r:embed="rId1079"/>
                <a:stretch>
                  <a:fillRect/>
                </a:stretch>
              </p:blipFill>
              <p:spPr>
                <a:xfrm>
                  <a:off x="3256239" y="4286403"/>
                  <a:ext cx="104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39355" name="Freihand 39354">
                  <a:extLst>
                    <a:ext uri="{FF2B5EF4-FFF2-40B4-BE49-F238E27FC236}">
                      <a16:creationId xmlns:a16="http://schemas.microsoft.com/office/drawing/2014/main" id="{9022EA53-0E38-444B-BFAB-831F245BF8F6}"/>
                    </a:ext>
                  </a:extLst>
                </p14:cNvPr>
                <p14:cNvContentPartPr/>
                <p14:nvPr/>
              </p14:nvContentPartPr>
              <p14:xfrm>
                <a:off x="3511119" y="4110723"/>
                <a:ext cx="1402920" cy="110880"/>
              </p14:xfrm>
            </p:contentPart>
          </mc:Choice>
          <mc:Fallback>
            <p:pic>
              <p:nvPicPr>
                <p:cNvPr id="39355" name="Freihand 39354">
                  <a:extLst>
                    <a:ext uri="{FF2B5EF4-FFF2-40B4-BE49-F238E27FC236}">
                      <a16:creationId xmlns:a16="http://schemas.microsoft.com/office/drawing/2014/main" id="{9022EA53-0E38-444B-BFAB-831F245BF8F6}"/>
                    </a:ext>
                  </a:extLst>
                </p:cNvPr>
                <p:cNvPicPr/>
                <p:nvPr/>
              </p:nvPicPr>
              <p:blipFill>
                <a:blip r:embed="rId1081"/>
                <a:stretch>
                  <a:fillRect/>
                </a:stretch>
              </p:blipFill>
              <p:spPr>
                <a:xfrm>
                  <a:off x="3506799" y="4106403"/>
                  <a:ext cx="1411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39357" name="Freihand 39356">
                  <a:extLst>
                    <a:ext uri="{FF2B5EF4-FFF2-40B4-BE49-F238E27FC236}">
                      <a16:creationId xmlns:a16="http://schemas.microsoft.com/office/drawing/2014/main" id="{492B56E7-AD25-4D65-BF13-5582A52A1F0C}"/>
                    </a:ext>
                  </a:extLst>
                </p14:cNvPr>
                <p14:cNvContentPartPr/>
                <p14:nvPr/>
              </p14:nvContentPartPr>
              <p14:xfrm>
                <a:off x="3422559" y="4280643"/>
                <a:ext cx="66600" cy="24120"/>
              </p14:xfrm>
            </p:contentPart>
          </mc:Choice>
          <mc:Fallback>
            <p:pic>
              <p:nvPicPr>
                <p:cNvPr id="39357" name="Freihand 39356">
                  <a:extLst>
                    <a:ext uri="{FF2B5EF4-FFF2-40B4-BE49-F238E27FC236}">
                      <a16:creationId xmlns:a16="http://schemas.microsoft.com/office/drawing/2014/main" id="{492B56E7-AD25-4D65-BF13-5582A52A1F0C}"/>
                    </a:ext>
                  </a:extLst>
                </p:cNvPr>
                <p:cNvPicPr/>
                <p:nvPr/>
              </p:nvPicPr>
              <p:blipFill>
                <a:blip r:embed="rId1083"/>
                <a:stretch>
                  <a:fillRect/>
                </a:stretch>
              </p:blipFill>
              <p:spPr>
                <a:xfrm>
                  <a:off x="3418239" y="4276323"/>
                  <a:ext cx="752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39358" name="Freihand 39357">
                  <a:extLst>
                    <a:ext uri="{FF2B5EF4-FFF2-40B4-BE49-F238E27FC236}">
                      <a16:creationId xmlns:a16="http://schemas.microsoft.com/office/drawing/2014/main" id="{B7FC4606-3E98-4518-A70A-DDC0BEF00A7C}"/>
                    </a:ext>
                  </a:extLst>
                </p14:cNvPr>
                <p14:cNvContentPartPr/>
                <p14:nvPr/>
              </p14:nvContentPartPr>
              <p14:xfrm>
                <a:off x="3511119" y="4228803"/>
                <a:ext cx="77040" cy="121320"/>
              </p14:xfrm>
            </p:contentPart>
          </mc:Choice>
          <mc:Fallback>
            <p:pic>
              <p:nvPicPr>
                <p:cNvPr id="39358" name="Freihand 39357">
                  <a:extLst>
                    <a:ext uri="{FF2B5EF4-FFF2-40B4-BE49-F238E27FC236}">
                      <a16:creationId xmlns:a16="http://schemas.microsoft.com/office/drawing/2014/main" id="{B7FC4606-3E98-4518-A70A-DDC0BEF00A7C}"/>
                    </a:ext>
                  </a:extLst>
                </p:cNvPr>
                <p:cNvPicPr/>
                <p:nvPr/>
              </p:nvPicPr>
              <p:blipFill>
                <a:blip r:embed="rId1085"/>
                <a:stretch>
                  <a:fillRect/>
                </a:stretch>
              </p:blipFill>
              <p:spPr>
                <a:xfrm>
                  <a:off x="3506799" y="4224483"/>
                  <a:ext cx="85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39359" name="Freihand 39358">
                  <a:extLst>
                    <a:ext uri="{FF2B5EF4-FFF2-40B4-BE49-F238E27FC236}">
                      <a16:creationId xmlns:a16="http://schemas.microsoft.com/office/drawing/2014/main" id="{C2A0E777-E377-4359-9C6F-422CEF07E05E}"/>
                    </a:ext>
                  </a:extLst>
                </p14:cNvPr>
                <p14:cNvContentPartPr/>
                <p14:nvPr/>
              </p14:nvContentPartPr>
              <p14:xfrm>
                <a:off x="3624159" y="4249323"/>
                <a:ext cx="99000" cy="100080"/>
              </p14:xfrm>
            </p:contentPart>
          </mc:Choice>
          <mc:Fallback>
            <p:pic>
              <p:nvPicPr>
                <p:cNvPr id="39359" name="Freihand 39358">
                  <a:extLst>
                    <a:ext uri="{FF2B5EF4-FFF2-40B4-BE49-F238E27FC236}">
                      <a16:creationId xmlns:a16="http://schemas.microsoft.com/office/drawing/2014/main" id="{C2A0E777-E377-4359-9C6F-422CEF07E05E}"/>
                    </a:ext>
                  </a:extLst>
                </p:cNvPr>
                <p:cNvPicPr/>
                <p:nvPr/>
              </p:nvPicPr>
              <p:blipFill>
                <a:blip r:embed="rId1087"/>
                <a:stretch>
                  <a:fillRect/>
                </a:stretch>
              </p:blipFill>
              <p:spPr>
                <a:xfrm>
                  <a:off x="3619839" y="4245003"/>
                  <a:ext cx="107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39360" name="Freihand 39359">
                  <a:extLst>
                    <a:ext uri="{FF2B5EF4-FFF2-40B4-BE49-F238E27FC236}">
                      <a16:creationId xmlns:a16="http://schemas.microsoft.com/office/drawing/2014/main" id="{0E5BA5BC-03B6-4420-8F41-C8A54B04DE95}"/>
                    </a:ext>
                  </a:extLst>
                </p14:cNvPr>
                <p14:cNvContentPartPr/>
                <p14:nvPr/>
              </p14:nvContentPartPr>
              <p14:xfrm>
                <a:off x="3615159" y="4192803"/>
                <a:ext cx="74160" cy="33120"/>
              </p14:xfrm>
            </p:contentPart>
          </mc:Choice>
          <mc:Fallback>
            <p:pic>
              <p:nvPicPr>
                <p:cNvPr id="39360" name="Freihand 39359">
                  <a:extLst>
                    <a:ext uri="{FF2B5EF4-FFF2-40B4-BE49-F238E27FC236}">
                      <a16:creationId xmlns:a16="http://schemas.microsoft.com/office/drawing/2014/main" id="{0E5BA5BC-03B6-4420-8F41-C8A54B04DE95}"/>
                    </a:ext>
                  </a:extLst>
                </p:cNvPr>
                <p:cNvPicPr/>
                <p:nvPr/>
              </p:nvPicPr>
              <p:blipFill>
                <a:blip r:embed="rId1089"/>
                <a:stretch>
                  <a:fillRect/>
                </a:stretch>
              </p:blipFill>
              <p:spPr>
                <a:xfrm>
                  <a:off x="3610839" y="4188483"/>
                  <a:ext cx="828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39362" name="Freihand 39361">
                  <a:extLst>
                    <a:ext uri="{FF2B5EF4-FFF2-40B4-BE49-F238E27FC236}">
                      <a16:creationId xmlns:a16="http://schemas.microsoft.com/office/drawing/2014/main" id="{A1F78927-D13F-460E-9D64-9AC76B98BD48}"/>
                    </a:ext>
                  </a:extLst>
                </p14:cNvPr>
                <p14:cNvContentPartPr/>
                <p14:nvPr/>
              </p14:nvContentPartPr>
              <p14:xfrm>
                <a:off x="925599" y="3760083"/>
                <a:ext cx="1837440" cy="1230120"/>
              </p14:xfrm>
            </p:contentPart>
          </mc:Choice>
          <mc:Fallback>
            <p:pic>
              <p:nvPicPr>
                <p:cNvPr id="39362" name="Freihand 39361">
                  <a:extLst>
                    <a:ext uri="{FF2B5EF4-FFF2-40B4-BE49-F238E27FC236}">
                      <a16:creationId xmlns:a16="http://schemas.microsoft.com/office/drawing/2014/main" id="{A1F78927-D13F-460E-9D64-9AC76B98BD48}"/>
                    </a:ext>
                  </a:extLst>
                </p:cNvPr>
                <p:cNvPicPr/>
                <p:nvPr/>
              </p:nvPicPr>
              <p:blipFill>
                <a:blip r:embed="rId1091"/>
                <a:stretch>
                  <a:fillRect/>
                </a:stretch>
              </p:blipFill>
              <p:spPr>
                <a:xfrm>
                  <a:off x="921279" y="3755763"/>
                  <a:ext cx="1846080" cy="123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2">
            <p14:nvContentPartPr>
              <p14:cNvPr id="39364" name="Freihand 39363">
                <a:extLst>
                  <a:ext uri="{FF2B5EF4-FFF2-40B4-BE49-F238E27FC236}">
                    <a16:creationId xmlns:a16="http://schemas.microsoft.com/office/drawing/2014/main" id="{B52C7392-ABDE-4376-835A-8621CC93258E}"/>
                  </a:ext>
                </a:extLst>
              </p14:cNvPr>
              <p14:cNvContentPartPr/>
              <p14:nvPr/>
            </p14:nvContentPartPr>
            <p14:xfrm>
              <a:off x="888159" y="3673683"/>
              <a:ext cx="1850760" cy="1264320"/>
            </p14:xfrm>
          </p:contentPart>
        </mc:Choice>
        <mc:Fallback>
          <p:pic>
            <p:nvPicPr>
              <p:cNvPr id="39364" name="Freihand 39363">
                <a:extLst>
                  <a:ext uri="{FF2B5EF4-FFF2-40B4-BE49-F238E27FC236}">
                    <a16:creationId xmlns:a16="http://schemas.microsoft.com/office/drawing/2014/main" id="{B52C7392-ABDE-4376-835A-8621CC93258E}"/>
                  </a:ext>
                </a:extLst>
              </p:cNvPr>
              <p:cNvPicPr/>
              <p:nvPr/>
            </p:nvPicPr>
            <p:blipFill>
              <a:blip r:embed="rId1093"/>
              <a:stretch>
                <a:fillRect/>
              </a:stretch>
            </p:blipFill>
            <p:spPr>
              <a:xfrm>
                <a:off x="883839" y="3669363"/>
                <a:ext cx="1859400" cy="1272960"/>
              </a:xfrm>
              <a:prstGeom prst="rect">
                <a:avLst/>
              </a:prstGeom>
            </p:spPr>
          </p:pic>
        </mc:Fallback>
      </mc:AlternateContent>
      <p:grpSp>
        <p:nvGrpSpPr>
          <p:cNvPr id="39377" name="Gruppieren 39376">
            <a:extLst>
              <a:ext uri="{FF2B5EF4-FFF2-40B4-BE49-F238E27FC236}">
                <a16:creationId xmlns:a16="http://schemas.microsoft.com/office/drawing/2014/main" id="{A1AF9944-EAC6-4586-96F2-05EE6A5D0428}"/>
              </a:ext>
            </a:extLst>
          </p:cNvPr>
          <p:cNvGrpSpPr/>
          <p:nvPr/>
        </p:nvGrpSpPr>
        <p:grpSpPr>
          <a:xfrm>
            <a:off x="4149399" y="5621283"/>
            <a:ext cx="459720" cy="308880"/>
            <a:chOff x="4149399" y="5621283"/>
            <a:chExt cx="459720" cy="308880"/>
          </a:xfrm>
        </p:grpSpPr>
        <mc:AlternateContent xmlns:mc="http://schemas.openxmlformats.org/markup-compatibility/2006">
          <mc:Choice xmlns:p14="http://schemas.microsoft.com/office/powerpoint/2010/main" Requires="p14">
            <p:contentPart p14:bwMode="auto" r:id="rId1094">
              <p14:nvContentPartPr>
                <p14:cNvPr id="39365" name="Freihand 39364">
                  <a:extLst>
                    <a:ext uri="{FF2B5EF4-FFF2-40B4-BE49-F238E27FC236}">
                      <a16:creationId xmlns:a16="http://schemas.microsoft.com/office/drawing/2014/main" id="{A0E44750-B8DB-4902-AB25-09DF24FE4261}"/>
                    </a:ext>
                  </a:extLst>
                </p14:cNvPr>
                <p14:cNvContentPartPr/>
                <p14:nvPr/>
              </p14:nvContentPartPr>
              <p14:xfrm>
                <a:off x="4149399" y="5754123"/>
                <a:ext cx="128160" cy="176040"/>
              </p14:xfrm>
            </p:contentPart>
          </mc:Choice>
          <mc:Fallback>
            <p:pic>
              <p:nvPicPr>
                <p:cNvPr id="39365" name="Freihand 39364">
                  <a:extLst>
                    <a:ext uri="{FF2B5EF4-FFF2-40B4-BE49-F238E27FC236}">
                      <a16:creationId xmlns:a16="http://schemas.microsoft.com/office/drawing/2014/main" id="{A0E44750-B8DB-4902-AB25-09DF24FE4261}"/>
                    </a:ext>
                  </a:extLst>
                </p:cNvPr>
                <p:cNvPicPr/>
                <p:nvPr/>
              </p:nvPicPr>
              <p:blipFill>
                <a:blip r:embed="rId1095"/>
                <a:stretch>
                  <a:fillRect/>
                </a:stretch>
              </p:blipFill>
              <p:spPr>
                <a:xfrm>
                  <a:off x="4145079" y="5749803"/>
                  <a:ext cx="1368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39366" name="Freihand 39365">
                  <a:extLst>
                    <a:ext uri="{FF2B5EF4-FFF2-40B4-BE49-F238E27FC236}">
                      <a16:creationId xmlns:a16="http://schemas.microsoft.com/office/drawing/2014/main" id="{ED51407C-DC0E-48BB-8F8A-A5A1DF6C0644}"/>
                    </a:ext>
                  </a:extLst>
                </p14:cNvPr>
                <p14:cNvContentPartPr/>
                <p14:nvPr/>
              </p14:nvContentPartPr>
              <p14:xfrm>
                <a:off x="4365759" y="5729283"/>
                <a:ext cx="48240" cy="155880"/>
              </p14:xfrm>
            </p:contentPart>
          </mc:Choice>
          <mc:Fallback>
            <p:pic>
              <p:nvPicPr>
                <p:cNvPr id="39366" name="Freihand 39365">
                  <a:extLst>
                    <a:ext uri="{FF2B5EF4-FFF2-40B4-BE49-F238E27FC236}">
                      <a16:creationId xmlns:a16="http://schemas.microsoft.com/office/drawing/2014/main" id="{ED51407C-DC0E-48BB-8F8A-A5A1DF6C0644}"/>
                    </a:ext>
                  </a:extLst>
                </p:cNvPr>
                <p:cNvPicPr/>
                <p:nvPr/>
              </p:nvPicPr>
              <p:blipFill>
                <a:blip r:embed="rId1097"/>
                <a:stretch>
                  <a:fillRect/>
                </a:stretch>
              </p:blipFill>
              <p:spPr>
                <a:xfrm>
                  <a:off x="4361439" y="5724963"/>
                  <a:ext cx="568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39367" name="Freihand 39366">
                  <a:extLst>
                    <a:ext uri="{FF2B5EF4-FFF2-40B4-BE49-F238E27FC236}">
                      <a16:creationId xmlns:a16="http://schemas.microsoft.com/office/drawing/2014/main" id="{11EE396C-AD79-4F32-8C46-D3FC2D111AA8}"/>
                    </a:ext>
                  </a:extLst>
                </p14:cNvPr>
                <p14:cNvContentPartPr/>
                <p14:nvPr/>
              </p14:nvContentPartPr>
              <p14:xfrm>
                <a:off x="4390959" y="5701563"/>
                <a:ext cx="83880" cy="202680"/>
              </p14:xfrm>
            </p:contentPart>
          </mc:Choice>
          <mc:Fallback>
            <p:pic>
              <p:nvPicPr>
                <p:cNvPr id="39367" name="Freihand 39366">
                  <a:extLst>
                    <a:ext uri="{FF2B5EF4-FFF2-40B4-BE49-F238E27FC236}">
                      <a16:creationId xmlns:a16="http://schemas.microsoft.com/office/drawing/2014/main" id="{11EE396C-AD79-4F32-8C46-D3FC2D111AA8}"/>
                    </a:ext>
                  </a:extLst>
                </p:cNvPr>
                <p:cNvPicPr/>
                <p:nvPr/>
              </p:nvPicPr>
              <p:blipFill>
                <a:blip r:embed="rId1099"/>
                <a:stretch>
                  <a:fillRect/>
                </a:stretch>
              </p:blipFill>
              <p:spPr>
                <a:xfrm>
                  <a:off x="4386639" y="5697243"/>
                  <a:ext cx="925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39368" name="Freihand 39367">
                  <a:extLst>
                    <a:ext uri="{FF2B5EF4-FFF2-40B4-BE49-F238E27FC236}">
                      <a16:creationId xmlns:a16="http://schemas.microsoft.com/office/drawing/2014/main" id="{F8524C2D-C046-4D57-AD65-43F154124934}"/>
                    </a:ext>
                  </a:extLst>
                </p14:cNvPr>
                <p14:cNvContentPartPr/>
                <p14:nvPr/>
              </p14:nvContentPartPr>
              <p14:xfrm>
                <a:off x="4384479" y="5621283"/>
                <a:ext cx="54720" cy="10440"/>
              </p14:xfrm>
            </p:contentPart>
          </mc:Choice>
          <mc:Fallback>
            <p:pic>
              <p:nvPicPr>
                <p:cNvPr id="39368" name="Freihand 39367">
                  <a:extLst>
                    <a:ext uri="{FF2B5EF4-FFF2-40B4-BE49-F238E27FC236}">
                      <a16:creationId xmlns:a16="http://schemas.microsoft.com/office/drawing/2014/main" id="{F8524C2D-C046-4D57-AD65-43F154124934}"/>
                    </a:ext>
                  </a:extLst>
                </p:cNvPr>
                <p:cNvPicPr/>
                <p:nvPr/>
              </p:nvPicPr>
              <p:blipFill>
                <a:blip r:embed="rId1101"/>
                <a:stretch>
                  <a:fillRect/>
                </a:stretch>
              </p:blipFill>
              <p:spPr>
                <a:xfrm>
                  <a:off x="4380159" y="5616963"/>
                  <a:ext cx="63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39369" name="Freihand 39368">
                  <a:extLst>
                    <a:ext uri="{FF2B5EF4-FFF2-40B4-BE49-F238E27FC236}">
                      <a16:creationId xmlns:a16="http://schemas.microsoft.com/office/drawing/2014/main" id="{716000DF-1377-492C-BDE2-22CF5DD3DAAC}"/>
                    </a:ext>
                  </a:extLst>
                </p14:cNvPr>
                <p14:cNvContentPartPr/>
                <p14:nvPr/>
              </p14:nvContentPartPr>
              <p14:xfrm>
                <a:off x="4469439" y="5625963"/>
                <a:ext cx="132840" cy="162000"/>
              </p14:xfrm>
            </p:contentPart>
          </mc:Choice>
          <mc:Fallback>
            <p:pic>
              <p:nvPicPr>
                <p:cNvPr id="39369" name="Freihand 39368">
                  <a:extLst>
                    <a:ext uri="{FF2B5EF4-FFF2-40B4-BE49-F238E27FC236}">
                      <a16:creationId xmlns:a16="http://schemas.microsoft.com/office/drawing/2014/main" id="{716000DF-1377-492C-BDE2-22CF5DD3DAAC}"/>
                    </a:ext>
                  </a:extLst>
                </p:cNvPr>
                <p:cNvPicPr/>
                <p:nvPr/>
              </p:nvPicPr>
              <p:blipFill>
                <a:blip r:embed="rId1103"/>
                <a:stretch>
                  <a:fillRect/>
                </a:stretch>
              </p:blipFill>
              <p:spPr>
                <a:xfrm>
                  <a:off x="4465119" y="5621643"/>
                  <a:ext cx="1414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39370" name="Freihand 39369">
                  <a:extLst>
                    <a:ext uri="{FF2B5EF4-FFF2-40B4-BE49-F238E27FC236}">
                      <a16:creationId xmlns:a16="http://schemas.microsoft.com/office/drawing/2014/main" id="{D708476F-10CC-40D1-BBFA-5F0BEC2085B5}"/>
                    </a:ext>
                  </a:extLst>
                </p14:cNvPr>
                <p14:cNvContentPartPr/>
                <p14:nvPr/>
              </p14:nvContentPartPr>
              <p14:xfrm>
                <a:off x="4595799" y="5818203"/>
                <a:ext cx="13320" cy="15120"/>
              </p14:xfrm>
            </p:contentPart>
          </mc:Choice>
          <mc:Fallback>
            <p:pic>
              <p:nvPicPr>
                <p:cNvPr id="39370" name="Freihand 39369">
                  <a:extLst>
                    <a:ext uri="{FF2B5EF4-FFF2-40B4-BE49-F238E27FC236}">
                      <a16:creationId xmlns:a16="http://schemas.microsoft.com/office/drawing/2014/main" id="{D708476F-10CC-40D1-BBFA-5F0BEC2085B5}"/>
                    </a:ext>
                  </a:extLst>
                </p:cNvPr>
                <p:cNvPicPr/>
                <p:nvPr/>
              </p:nvPicPr>
              <p:blipFill>
                <a:blip r:embed="rId1105"/>
                <a:stretch>
                  <a:fillRect/>
                </a:stretch>
              </p:blipFill>
              <p:spPr>
                <a:xfrm>
                  <a:off x="4591479" y="5813883"/>
                  <a:ext cx="21960" cy="23760"/>
                </a:xfrm>
                <a:prstGeom prst="rect">
                  <a:avLst/>
                </a:prstGeom>
              </p:spPr>
            </p:pic>
          </mc:Fallback>
        </mc:AlternateContent>
      </p:grpSp>
      <p:grpSp>
        <p:nvGrpSpPr>
          <p:cNvPr id="39422" name="Gruppieren 39421">
            <a:extLst>
              <a:ext uri="{FF2B5EF4-FFF2-40B4-BE49-F238E27FC236}">
                <a16:creationId xmlns:a16="http://schemas.microsoft.com/office/drawing/2014/main" id="{683DBAB4-93E7-42FA-AF42-C752079D245C}"/>
              </a:ext>
            </a:extLst>
          </p:cNvPr>
          <p:cNvGrpSpPr/>
          <p:nvPr/>
        </p:nvGrpSpPr>
        <p:grpSpPr>
          <a:xfrm>
            <a:off x="2883999" y="3869163"/>
            <a:ext cx="643320" cy="382680"/>
            <a:chOff x="2883999" y="3869163"/>
            <a:chExt cx="643320" cy="382680"/>
          </a:xfrm>
        </p:grpSpPr>
        <mc:AlternateContent xmlns:mc="http://schemas.openxmlformats.org/markup-compatibility/2006">
          <mc:Choice xmlns:p14="http://schemas.microsoft.com/office/powerpoint/2010/main" Requires="p14">
            <p:contentPart p14:bwMode="auto" r:id="rId1106">
              <p14:nvContentPartPr>
                <p14:cNvPr id="39408" name="Freihand 39407">
                  <a:extLst>
                    <a:ext uri="{FF2B5EF4-FFF2-40B4-BE49-F238E27FC236}">
                      <a16:creationId xmlns:a16="http://schemas.microsoft.com/office/drawing/2014/main" id="{8C13BC7F-F277-4F95-AB0D-B12DD8E497C7}"/>
                    </a:ext>
                  </a:extLst>
                </p14:cNvPr>
                <p14:cNvContentPartPr/>
                <p14:nvPr/>
              </p14:nvContentPartPr>
              <p14:xfrm>
                <a:off x="2883999" y="4149603"/>
                <a:ext cx="295920" cy="102240"/>
              </p14:xfrm>
            </p:contentPart>
          </mc:Choice>
          <mc:Fallback>
            <p:pic>
              <p:nvPicPr>
                <p:cNvPr id="39408" name="Freihand 39407">
                  <a:extLst>
                    <a:ext uri="{FF2B5EF4-FFF2-40B4-BE49-F238E27FC236}">
                      <a16:creationId xmlns:a16="http://schemas.microsoft.com/office/drawing/2014/main" id="{8C13BC7F-F277-4F95-AB0D-B12DD8E497C7}"/>
                    </a:ext>
                  </a:extLst>
                </p:cNvPr>
                <p:cNvPicPr/>
                <p:nvPr/>
              </p:nvPicPr>
              <p:blipFill>
                <a:blip r:embed="rId1107"/>
                <a:stretch>
                  <a:fillRect/>
                </a:stretch>
              </p:blipFill>
              <p:spPr>
                <a:xfrm>
                  <a:off x="2879679" y="4145283"/>
                  <a:ext cx="3045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39409" name="Freihand 39408">
                  <a:extLst>
                    <a:ext uri="{FF2B5EF4-FFF2-40B4-BE49-F238E27FC236}">
                      <a16:creationId xmlns:a16="http://schemas.microsoft.com/office/drawing/2014/main" id="{9134C496-8F28-4D8B-A4C3-509FE462E6F4}"/>
                    </a:ext>
                  </a:extLst>
                </p14:cNvPr>
                <p14:cNvContentPartPr/>
                <p14:nvPr/>
              </p14:nvContentPartPr>
              <p14:xfrm>
                <a:off x="3201879" y="4147083"/>
                <a:ext cx="59040" cy="57240"/>
              </p14:xfrm>
            </p:contentPart>
          </mc:Choice>
          <mc:Fallback>
            <p:pic>
              <p:nvPicPr>
                <p:cNvPr id="39409" name="Freihand 39408">
                  <a:extLst>
                    <a:ext uri="{FF2B5EF4-FFF2-40B4-BE49-F238E27FC236}">
                      <a16:creationId xmlns:a16="http://schemas.microsoft.com/office/drawing/2014/main" id="{9134C496-8F28-4D8B-A4C3-509FE462E6F4}"/>
                    </a:ext>
                  </a:extLst>
                </p:cNvPr>
                <p:cNvPicPr/>
                <p:nvPr/>
              </p:nvPicPr>
              <p:blipFill>
                <a:blip r:embed="rId1109"/>
                <a:stretch>
                  <a:fillRect/>
                </a:stretch>
              </p:blipFill>
              <p:spPr>
                <a:xfrm>
                  <a:off x="3197559" y="4142763"/>
                  <a:ext cx="676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39411" name="Freihand 39410">
                  <a:extLst>
                    <a:ext uri="{FF2B5EF4-FFF2-40B4-BE49-F238E27FC236}">
                      <a16:creationId xmlns:a16="http://schemas.microsoft.com/office/drawing/2014/main" id="{014BB8D2-EB6A-4AAD-95DE-E9CC747AD0D1}"/>
                    </a:ext>
                  </a:extLst>
                </p14:cNvPr>
                <p14:cNvContentPartPr/>
                <p14:nvPr/>
              </p14:nvContentPartPr>
              <p14:xfrm>
                <a:off x="2896959" y="4009923"/>
                <a:ext cx="50040" cy="121320"/>
              </p14:xfrm>
            </p:contentPart>
          </mc:Choice>
          <mc:Fallback>
            <p:pic>
              <p:nvPicPr>
                <p:cNvPr id="39411" name="Freihand 39410">
                  <a:extLst>
                    <a:ext uri="{FF2B5EF4-FFF2-40B4-BE49-F238E27FC236}">
                      <a16:creationId xmlns:a16="http://schemas.microsoft.com/office/drawing/2014/main" id="{014BB8D2-EB6A-4AAD-95DE-E9CC747AD0D1}"/>
                    </a:ext>
                  </a:extLst>
                </p:cNvPr>
                <p:cNvPicPr/>
                <p:nvPr/>
              </p:nvPicPr>
              <p:blipFill>
                <a:blip r:embed="rId1111"/>
                <a:stretch>
                  <a:fillRect/>
                </a:stretch>
              </p:blipFill>
              <p:spPr>
                <a:xfrm>
                  <a:off x="2892639" y="4005603"/>
                  <a:ext cx="58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39412" name="Freihand 39411">
                  <a:extLst>
                    <a:ext uri="{FF2B5EF4-FFF2-40B4-BE49-F238E27FC236}">
                      <a16:creationId xmlns:a16="http://schemas.microsoft.com/office/drawing/2014/main" id="{D36641BA-35B9-4786-A577-BB02A8800F5D}"/>
                    </a:ext>
                  </a:extLst>
                </p14:cNvPr>
                <p14:cNvContentPartPr/>
                <p14:nvPr/>
              </p14:nvContentPartPr>
              <p14:xfrm>
                <a:off x="2901639" y="4049883"/>
                <a:ext cx="68760" cy="42840"/>
              </p14:xfrm>
            </p:contentPart>
          </mc:Choice>
          <mc:Fallback>
            <p:pic>
              <p:nvPicPr>
                <p:cNvPr id="39412" name="Freihand 39411">
                  <a:extLst>
                    <a:ext uri="{FF2B5EF4-FFF2-40B4-BE49-F238E27FC236}">
                      <a16:creationId xmlns:a16="http://schemas.microsoft.com/office/drawing/2014/main" id="{D36641BA-35B9-4786-A577-BB02A8800F5D}"/>
                    </a:ext>
                  </a:extLst>
                </p:cNvPr>
                <p:cNvPicPr/>
                <p:nvPr/>
              </p:nvPicPr>
              <p:blipFill>
                <a:blip r:embed="rId1113"/>
                <a:stretch>
                  <a:fillRect/>
                </a:stretch>
              </p:blipFill>
              <p:spPr>
                <a:xfrm>
                  <a:off x="2897319" y="4045563"/>
                  <a:ext cx="77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39413" name="Freihand 39412">
                  <a:extLst>
                    <a:ext uri="{FF2B5EF4-FFF2-40B4-BE49-F238E27FC236}">
                      <a16:creationId xmlns:a16="http://schemas.microsoft.com/office/drawing/2014/main" id="{77465F48-0E2E-42A1-AE1C-114660963439}"/>
                    </a:ext>
                  </a:extLst>
                </p14:cNvPr>
                <p14:cNvContentPartPr/>
                <p14:nvPr/>
              </p14:nvContentPartPr>
              <p14:xfrm>
                <a:off x="2962479" y="4043763"/>
                <a:ext cx="105840" cy="58680"/>
              </p14:xfrm>
            </p:contentPart>
          </mc:Choice>
          <mc:Fallback>
            <p:pic>
              <p:nvPicPr>
                <p:cNvPr id="39413" name="Freihand 39412">
                  <a:extLst>
                    <a:ext uri="{FF2B5EF4-FFF2-40B4-BE49-F238E27FC236}">
                      <a16:creationId xmlns:a16="http://schemas.microsoft.com/office/drawing/2014/main" id="{77465F48-0E2E-42A1-AE1C-114660963439}"/>
                    </a:ext>
                  </a:extLst>
                </p:cNvPr>
                <p:cNvPicPr/>
                <p:nvPr/>
              </p:nvPicPr>
              <p:blipFill>
                <a:blip r:embed="rId1115"/>
                <a:stretch>
                  <a:fillRect/>
                </a:stretch>
              </p:blipFill>
              <p:spPr>
                <a:xfrm>
                  <a:off x="2958159" y="4039443"/>
                  <a:ext cx="114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39414" name="Freihand 39413">
                  <a:extLst>
                    <a:ext uri="{FF2B5EF4-FFF2-40B4-BE49-F238E27FC236}">
                      <a16:creationId xmlns:a16="http://schemas.microsoft.com/office/drawing/2014/main" id="{ADDB2228-AA57-4977-B467-FD37339DC8EB}"/>
                    </a:ext>
                  </a:extLst>
                </p14:cNvPr>
                <p14:cNvContentPartPr/>
                <p14:nvPr/>
              </p14:nvContentPartPr>
              <p14:xfrm>
                <a:off x="3072279" y="3922803"/>
                <a:ext cx="137160" cy="144720"/>
              </p14:xfrm>
            </p:contentPart>
          </mc:Choice>
          <mc:Fallback>
            <p:pic>
              <p:nvPicPr>
                <p:cNvPr id="39414" name="Freihand 39413">
                  <a:extLst>
                    <a:ext uri="{FF2B5EF4-FFF2-40B4-BE49-F238E27FC236}">
                      <a16:creationId xmlns:a16="http://schemas.microsoft.com/office/drawing/2014/main" id="{ADDB2228-AA57-4977-B467-FD37339DC8EB}"/>
                    </a:ext>
                  </a:extLst>
                </p:cNvPr>
                <p:cNvPicPr/>
                <p:nvPr/>
              </p:nvPicPr>
              <p:blipFill>
                <a:blip r:embed="rId1117"/>
                <a:stretch>
                  <a:fillRect/>
                </a:stretch>
              </p:blipFill>
              <p:spPr>
                <a:xfrm>
                  <a:off x="3067959" y="3918483"/>
                  <a:ext cx="145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39415" name="Freihand 39414">
                  <a:extLst>
                    <a:ext uri="{FF2B5EF4-FFF2-40B4-BE49-F238E27FC236}">
                      <a16:creationId xmlns:a16="http://schemas.microsoft.com/office/drawing/2014/main" id="{B5310CB7-7EF0-4844-A14A-E00B60BEC435}"/>
                    </a:ext>
                  </a:extLst>
                </p14:cNvPr>
                <p14:cNvContentPartPr/>
                <p14:nvPr/>
              </p14:nvContentPartPr>
              <p14:xfrm>
                <a:off x="3196839" y="3984723"/>
                <a:ext cx="45360" cy="64080"/>
              </p14:xfrm>
            </p:contentPart>
          </mc:Choice>
          <mc:Fallback>
            <p:pic>
              <p:nvPicPr>
                <p:cNvPr id="39415" name="Freihand 39414">
                  <a:extLst>
                    <a:ext uri="{FF2B5EF4-FFF2-40B4-BE49-F238E27FC236}">
                      <a16:creationId xmlns:a16="http://schemas.microsoft.com/office/drawing/2014/main" id="{B5310CB7-7EF0-4844-A14A-E00B60BEC435}"/>
                    </a:ext>
                  </a:extLst>
                </p:cNvPr>
                <p:cNvPicPr/>
                <p:nvPr/>
              </p:nvPicPr>
              <p:blipFill>
                <a:blip r:embed="rId1119"/>
                <a:stretch>
                  <a:fillRect/>
                </a:stretch>
              </p:blipFill>
              <p:spPr>
                <a:xfrm>
                  <a:off x="3192519" y="3980403"/>
                  <a:ext cx="54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39416" name="Freihand 39415">
                  <a:extLst>
                    <a:ext uri="{FF2B5EF4-FFF2-40B4-BE49-F238E27FC236}">
                      <a16:creationId xmlns:a16="http://schemas.microsoft.com/office/drawing/2014/main" id="{79FD4527-537E-4127-91B2-A82B09E8A138}"/>
                    </a:ext>
                  </a:extLst>
                </p14:cNvPr>
                <p14:cNvContentPartPr/>
                <p14:nvPr/>
              </p14:nvContentPartPr>
              <p14:xfrm>
                <a:off x="3228159" y="3919923"/>
                <a:ext cx="57960" cy="115200"/>
              </p14:xfrm>
            </p:contentPart>
          </mc:Choice>
          <mc:Fallback>
            <p:pic>
              <p:nvPicPr>
                <p:cNvPr id="39416" name="Freihand 39415">
                  <a:extLst>
                    <a:ext uri="{FF2B5EF4-FFF2-40B4-BE49-F238E27FC236}">
                      <a16:creationId xmlns:a16="http://schemas.microsoft.com/office/drawing/2014/main" id="{79FD4527-537E-4127-91B2-A82B09E8A138}"/>
                    </a:ext>
                  </a:extLst>
                </p:cNvPr>
                <p:cNvPicPr/>
                <p:nvPr/>
              </p:nvPicPr>
              <p:blipFill>
                <a:blip r:embed="rId1121"/>
                <a:stretch>
                  <a:fillRect/>
                </a:stretch>
              </p:blipFill>
              <p:spPr>
                <a:xfrm>
                  <a:off x="3223839" y="3915603"/>
                  <a:ext cx="66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39417" name="Freihand 39416">
                  <a:extLst>
                    <a:ext uri="{FF2B5EF4-FFF2-40B4-BE49-F238E27FC236}">
                      <a16:creationId xmlns:a16="http://schemas.microsoft.com/office/drawing/2014/main" id="{DF604C58-0A1E-43E5-9D62-C3C73C92A3DD}"/>
                    </a:ext>
                  </a:extLst>
                </p14:cNvPr>
                <p14:cNvContentPartPr/>
                <p14:nvPr/>
              </p14:nvContentPartPr>
              <p14:xfrm>
                <a:off x="3285039" y="3995523"/>
                <a:ext cx="10800" cy="31680"/>
              </p14:xfrm>
            </p:contentPart>
          </mc:Choice>
          <mc:Fallback>
            <p:pic>
              <p:nvPicPr>
                <p:cNvPr id="39417" name="Freihand 39416">
                  <a:extLst>
                    <a:ext uri="{FF2B5EF4-FFF2-40B4-BE49-F238E27FC236}">
                      <a16:creationId xmlns:a16="http://schemas.microsoft.com/office/drawing/2014/main" id="{DF604C58-0A1E-43E5-9D62-C3C73C92A3DD}"/>
                    </a:ext>
                  </a:extLst>
                </p:cNvPr>
                <p:cNvPicPr/>
                <p:nvPr/>
              </p:nvPicPr>
              <p:blipFill>
                <a:blip r:embed="rId1123"/>
                <a:stretch>
                  <a:fillRect/>
                </a:stretch>
              </p:blipFill>
              <p:spPr>
                <a:xfrm>
                  <a:off x="3280719" y="3991203"/>
                  <a:ext cx="194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39418" name="Freihand 39417">
                  <a:extLst>
                    <a:ext uri="{FF2B5EF4-FFF2-40B4-BE49-F238E27FC236}">
                      <a16:creationId xmlns:a16="http://schemas.microsoft.com/office/drawing/2014/main" id="{9C746A86-8CE0-4B5F-8903-14922DA3130E}"/>
                    </a:ext>
                  </a:extLst>
                </p14:cNvPr>
                <p14:cNvContentPartPr/>
                <p14:nvPr/>
              </p14:nvContentPartPr>
              <p14:xfrm>
                <a:off x="3307359" y="3869163"/>
                <a:ext cx="29880" cy="173520"/>
              </p14:xfrm>
            </p:contentPart>
          </mc:Choice>
          <mc:Fallback>
            <p:pic>
              <p:nvPicPr>
                <p:cNvPr id="39418" name="Freihand 39417">
                  <a:extLst>
                    <a:ext uri="{FF2B5EF4-FFF2-40B4-BE49-F238E27FC236}">
                      <a16:creationId xmlns:a16="http://schemas.microsoft.com/office/drawing/2014/main" id="{9C746A86-8CE0-4B5F-8903-14922DA3130E}"/>
                    </a:ext>
                  </a:extLst>
                </p:cNvPr>
                <p:cNvPicPr/>
                <p:nvPr/>
              </p:nvPicPr>
              <p:blipFill>
                <a:blip r:embed="rId1125"/>
                <a:stretch>
                  <a:fillRect/>
                </a:stretch>
              </p:blipFill>
              <p:spPr>
                <a:xfrm>
                  <a:off x="3303039" y="3864843"/>
                  <a:ext cx="385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39419" name="Freihand 39418">
                  <a:extLst>
                    <a:ext uri="{FF2B5EF4-FFF2-40B4-BE49-F238E27FC236}">
                      <a16:creationId xmlns:a16="http://schemas.microsoft.com/office/drawing/2014/main" id="{177401D2-42C3-46BA-889E-B3BAEC509117}"/>
                    </a:ext>
                  </a:extLst>
                </p14:cNvPr>
                <p14:cNvContentPartPr/>
                <p14:nvPr/>
              </p14:nvContentPartPr>
              <p14:xfrm>
                <a:off x="3327879" y="3905523"/>
                <a:ext cx="154080" cy="99360"/>
              </p14:xfrm>
            </p:contentPart>
          </mc:Choice>
          <mc:Fallback>
            <p:pic>
              <p:nvPicPr>
                <p:cNvPr id="39419" name="Freihand 39418">
                  <a:extLst>
                    <a:ext uri="{FF2B5EF4-FFF2-40B4-BE49-F238E27FC236}">
                      <a16:creationId xmlns:a16="http://schemas.microsoft.com/office/drawing/2014/main" id="{177401D2-42C3-46BA-889E-B3BAEC509117}"/>
                    </a:ext>
                  </a:extLst>
                </p:cNvPr>
                <p:cNvPicPr/>
                <p:nvPr/>
              </p:nvPicPr>
              <p:blipFill>
                <a:blip r:embed="rId1127"/>
                <a:stretch>
                  <a:fillRect/>
                </a:stretch>
              </p:blipFill>
              <p:spPr>
                <a:xfrm>
                  <a:off x="3323559" y="3901203"/>
                  <a:ext cx="162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39420" name="Freihand 39419">
                  <a:extLst>
                    <a:ext uri="{FF2B5EF4-FFF2-40B4-BE49-F238E27FC236}">
                      <a16:creationId xmlns:a16="http://schemas.microsoft.com/office/drawing/2014/main" id="{E118D433-F74E-4E5D-8205-390081472879}"/>
                    </a:ext>
                  </a:extLst>
                </p14:cNvPr>
                <p14:cNvContentPartPr/>
                <p14:nvPr/>
              </p14:nvContentPartPr>
              <p14:xfrm>
                <a:off x="3414999" y="3927483"/>
                <a:ext cx="71280" cy="24480"/>
              </p14:xfrm>
            </p:contentPart>
          </mc:Choice>
          <mc:Fallback>
            <p:pic>
              <p:nvPicPr>
                <p:cNvPr id="39420" name="Freihand 39419">
                  <a:extLst>
                    <a:ext uri="{FF2B5EF4-FFF2-40B4-BE49-F238E27FC236}">
                      <a16:creationId xmlns:a16="http://schemas.microsoft.com/office/drawing/2014/main" id="{E118D433-F74E-4E5D-8205-390081472879}"/>
                    </a:ext>
                  </a:extLst>
                </p:cNvPr>
                <p:cNvPicPr/>
                <p:nvPr/>
              </p:nvPicPr>
              <p:blipFill>
                <a:blip r:embed="rId1129"/>
                <a:stretch>
                  <a:fillRect/>
                </a:stretch>
              </p:blipFill>
              <p:spPr>
                <a:xfrm>
                  <a:off x="3410679" y="3923163"/>
                  <a:ext cx="799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39421" name="Freihand 39420">
                  <a:extLst>
                    <a:ext uri="{FF2B5EF4-FFF2-40B4-BE49-F238E27FC236}">
                      <a16:creationId xmlns:a16="http://schemas.microsoft.com/office/drawing/2014/main" id="{02F477D1-0D1F-4BE0-A053-FB5BA4C45AFB}"/>
                    </a:ext>
                  </a:extLst>
                </p14:cNvPr>
                <p14:cNvContentPartPr/>
                <p14:nvPr/>
              </p14:nvContentPartPr>
              <p14:xfrm>
                <a:off x="2956359" y="3991563"/>
                <a:ext cx="570960" cy="179280"/>
              </p14:xfrm>
            </p:contentPart>
          </mc:Choice>
          <mc:Fallback>
            <p:pic>
              <p:nvPicPr>
                <p:cNvPr id="39421" name="Freihand 39420">
                  <a:extLst>
                    <a:ext uri="{FF2B5EF4-FFF2-40B4-BE49-F238E27FC236}">
                      <a16:creationId xmlns:a16="http://schemas.microsoft.com/office/drawing/2014/main" id="{02F477D1-0D1F-4BE0-A053-FB5BA4C45AFB}"/>
                    </a:ext>
                  </a:extLst>
                </p:cNvPr>
                <p:cNvPicPr/>
                <p:nvPr/>
              </p:nvPicPr>
              <p:blipFill>
                <a:blip r:embed="rId1131"/>
                <a:stretch>
                  <a:fillRect/>
                </a:stretch>
              </p:blipFill>
              <p:spPr>
                <a:xfrm>
                  <a:off x="2952039" y="3987243"/>
                  <a:ext cx="579600" cy="187920"/>
                </a:xfrm>
                <a:prstGeom prst="rect">
                  <a:avLst/>
                </a:prstGeom>
              </p:spPr>
            </p:pic>
          </mc:Fallback>
        </mc:AlternateContent>
      </p:grpSp>
      <p:grpSp>
        <p:nvGrpSpPr>
          <p:cNvPr id="39506" name="Gruppieren 39505">
            <a:extLst>
              <a:ext uri="{FF2B5EF4-FFF2-40B4-BE49-F238E27FC236}">
                <a16:creationId xmlns:a16="http://schemas.microsoft.com/office/drawing/2014/main" id="{CD60AEB5-549D-4052-90E0-38516F85937C}"/>
              </a:ext>
            </a:extLst>
          </p:cNvPr>
          <p:cNvGrpSpPr/>
          <p:nvPr/>
        </p:nvGrpSpPr>
        <p:grpSpPr>
          <a:xfrm>
            <a:off x="4880919" y="2657763"/>
            <a:ext cx="3596400" cy="3915000"/>
            <a:chOff x="4880919" y="2657763"/>
            <a:chExt cx="3596400" cy="3915000"/>
          </a:xfrm>
        </p:grpSpPr>
        <mc:AlternateContent xmlns:mc="http://schemas.openxmlformats.org/markup-compatibility/2006">
          <mc:Choice xmlns:p14="http://schemas.microsoft.com/office/powerpoint/2010/main" Requires="p14">
            <p:contentPart p14:bwMode="auto" r:id="rId1132">
              <p14:nvContentPartPr>
                <p14:cNvPr id="39371" name="Freihand 39370">
                  <a:extLst>
                    <a:ext uri="{FF2B5EF4-FFF2-40B4-BE49-F238E27FC236}">
                      <a16:creationId xmlns:a16="http://schemas.microsoft.com/office/drawing/2014/main" id="{3DF78453-044C-4A81-82A7-7FF4F3B98707}"/>
                    </a:ext>
                  </a:extLst>
                </p14:cNvPr>
                <p14:cNvContentPartPr/>
                <p14:nvPr/>
              </p14:nvContentPartPr>
              <p14:xfrm>
                <a:off x="4880919" y="5640003"/>
                <a:ext cx="116280" cy="185760"/>
              </p14:xfrm>
            </p:contentPart>
          </mc:Choice>
          <mc:Fallback>
            <p:pic>
              <p:nvPicPr>
                <p:cNvPr id="39371" name="Freihand 39370">
                  <a:extLst>
                    <a:ext uri="{FF2B5EF4-FFF2-40B4-BE49-F238E27FC236}">
                      <a16:creationId xmlns:a16="http://schemas.microsoft.com/office/drawing/2014/main" id="{3DF78453-044C-4A81-82A7-7FF4F3B98707}"/>
                    </a:ext>
                  </a:extLst>
                </p:cNvPr>
                <p:cNvPicPr/>
                <p:nvPr/>
              </p:nvPicPr>
              <p:blipFill>
                <a:blip r:embed="rId1133"/>
                <a:stretch>
                  <a:fillRect/>
                </a:stretch>
              </p:blipFill>
              <p:spPr>
                <a:xfrm>
                  <a:off x="4876599" y="5635683"/>
                  <a:ext cx="1249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39372" name="Freihand 39371">
                  <a:extLst>
                    <a:ext uri="{FF2B5EF4-FFF2-40B4-BE49-F238E27FC236}">
                      <a16:creationId xmlns:a16="http://schemas.microsoft.com/office/drawing/2014/main" id="{438B1E71-3EED-4307-9FF6-5BDF94B2096C}"/>
                    </a:ext>
                  </a:extLst>
                </p14:cNvPr>
                <p14:cNvContentPartPr/>
                <p14:nvPr/>
              </p14:nvContentPartPr>
              <p14:xfrm>
                <a:off x="5038599" y="5773563"/>
                <a:ext cx="34200" cy="107280"/>
              </p14:xfrm>
            </p:contentPart>
          </mc:Choice>
          <mc:Fallback>
            <p:pic>
              <p:nvPicPr>
                <p:cNvPr id="39372" name="Freihand 39371">
                  <a:extLst>
                    <a:ext uri="{FF2B5EF4-FFF2-40B4-BE49-F238E27FC236}">
                      <a16:creationId xmlns:a16="http://schemas.microsoft.com/office/drawing/2014/main" id="{438B1E71-3EED-4307-9FF6-5BDF94B2096C}"/>
                    </a:ext>
                  </a:extLst>
                </p:cNvPr>
                <p:cNvPicPr/>
                <p:nvPr/>
              </p:nvPicPr>
              <p:blipFill>
                <a:blip r:embed="rId1135"/>
                <a:stretch>
                  <a:fillRect/>
                </a:stretch>
              </p:blipFill>
              <p:spPr>
                <a:xfrm>
                  <a:off x="5034279" y="5769243"/>
                  <a:ext cx="42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39373" name="Freihand 39372">
                  <a:extLst>
                    <a:ext uri="{FF2B5EF4-FFF2-40B4-BE49-F238E27FC236}">
                      <a16:creationId xmlns:a16="http://schemas.microsoft.com/office/drawing/2014/main" id="{534ACC56-B35A-403A-A2C0-32324CD039A3}"/>
                    </a:ext>
                  </a:extLst>
                </p14:cNvPr>
                <p14:cNvContentPartPr/>
                <p14:nvPr/>
              </p14:nvContentPartPr>
              <p14:xfrm>
                <a:off x="5021679" y="5783643"/>
                <a:ext cx="90720" cy="111600"/>
              </p14:xfrm>
            </p:contentPart>
          </mc:Choice>
          <mc:Fallback>
            <p:pic>
              <p:nvPicPr>
                <p:cNvPr id="39373" name="Freihand 39372">
                  <a:extLst>
                    <a:ext uri="{FF2B5EF4-FFF2-40B4-BE49-F238E27FC236}">
                      <a16:creationId xmlns:a16="http://schemas.microsoft.com/office/drawing/2014/main" id="{534ACC56-B35A-403A-A2C0-32324CD039A3}"/>
                    </a:ext>
                  </a:extLst>
                </p:cNvPr>
                <p:cNvPicPr/>
                <p:nvPr/>
              </p:nvPicPr>
              <p:blipFill>
                <a:blip r:embed="rId1137"/>
                <a:stretch>
                  <a:fillRect/>
                </a:stretch>
              </p:blipFill>
              <p:spPr>
                <a:xfrm>
                  <a:off x="5017359" y="5779323"/>
                  <a:ext cx="993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39374" name="Freihand 39373">
                  <a:extLst>
                    <a:ext uri="{FF2B5EF4-FFF2-40B4-BE49-F238E27FC236}">
                      <a16:creationId xmlns:a16="http://schemas.microsoft.com/office/drawing/2014/main" id="{3EB63D09-8610-4AA1-8701-E768C42C3658}"/>
                    </a:ext>
                  </a:extLst>
                </p14:cNvPr>
                <p14:cNvContentPartPr/>
                <p14:nvPr/>
              </p14:nvContentPartPr>
              <p14:xfrm>
                <a:off x="5143719" y="5685003"/>
                <a:ext cx="97560" cy="111240"/>
              </p14:xfrm>
            </p:contentPart>
          </mc:Choice>
          <mc:Fallback>
            <p:pic>
              <p:nvPicPr>
                <p:cNvPr id="39374" name="Freihand 39373">
                  <a:extLst>
                    <a:ext uri="{FF2B5EF4-FFF2-40B4-BE49-F238E27FC236}">
                      <a16:creationId xmlns:a16="http://schemas.microsoft.com/office/drawing/2014/main" id="{3EB63D09-8610-4AA1-8701-E768C42C3658}"/>
                    </a:ext>
                  </a:extLst>
                </p:cNvPr>
                <p:cNvPicPr/>
                <p:nvPr/>
              </p:nvPicPr>
              <p:blipFill>
                <a:blip r:embed="rId1139"/>
                <a:stretch>
                  <a:fillRect/>
                </a:stretch>
              </p:blipFill>
              <p:spPr>
                <a:xfrm>
                  <a:off x="5139399" y="5680683"/>
                  <a:ext cx="1062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39375" name="Freihand 39374">
                  <a:extLst>
                    <a:ext uri="{FF2B5EF4-FFF2-40B4-BE49-F238E27FC236}">
                      <a16:creationId xmlns:a16="http://schemas.microsoft.com/office/drawing/2014/main" id="{719F7E39-4FB6-40F6-9D5A-93938FA380A2}"/>
                    </a:ext>
                  </a:extLst>
                </p14:cNvPr>
                <p14:cNvContentPartPr/>
                <p14:nvPr/>
              </p14:nvContentPartPr>
              <p14:xfrm>
                <a:off x="5263959" y="5580243"/>
                <a:ext cx="138240" cy="205920"/>
              </p14:xfrm>
            </p:contentPart>
          </mc:Choice>
          <mc:Fallback>
            <p:pic>
              <p:nvPicPr>
                <p:cNvPr id="39375" name="Freihand 39374">
                  <a:extLst>
                    <a:ext uri="{FF2B5EF4-FFF2-40B4-BE49-F238E27FC236}">
                      <a16:creationId xmlns:a16="http://schemas.microsoft.com/office/drawing/2014/main" id="{719F7E39-4FB6-40F6-9D5A-93938FA380A2}"/>
                    </a:ext>
                  </a:extLst>
                </p:cNvPr>
                <p:cNvPicPr/>
                <p:nvPr/>
              </p:nvPicPr>
              <p:blipFill>
                <a:blip r:embed="rId1141"/>
                <a:stretch>
                  <a:fillRect/>
                </a:stretch>
              </p:blipFill>
              <p:spPr>
                <a:xfrm>
                  <a:off x="5259639" y="5575923"/>
                  <a:ext cx="1468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39378" name="Freihand 39377">
                  <a:extLst>
                    <a:ext uri="{FF2B5EF4-FFF2-40B4-BE49-F238E27FC236}">
                      <a16:creationId xmlns:a16="http://schemas.microsoft.com/office/drawing/2014/main" id="{0BF745D1-9C12-4B44-A5D1-4733545154E6}"/>
                    </a:ext>
                  </a:extLst>
                </p14:cNvPr>
                <p14:cNvContentPartPr/>
                <p14:nvPr/>
              </p14:nvContentPartPr>
              <p14:xfrm>
                <a:off x="5412279" y="5724243"/>
                <a:ext cx="82080" cy="105120"/>
              </p14:xfrm>
            </p:contentPart>
          </mc:Choice>
          <mc:Fallback>
            <p:pic>
              <p:nvPicPr>
                <p:cNvPr id="39378" name="Freihand 39377">
                  <a:extLst>
                    <a:ext uri="{FF2B5EF4-FFF2-40B4-BE49-F238E27FC236}">
                      <a16:creationId xmlns:a16="http://schemas.microsoft.com/office/drawing/2014/main" id="{0BF745D1-9C12-4B44-A5D1-4733545154E6}"/>
                    </a:ext>
                  </a:extLst>
                </p:cNvPr>
                <p:cNvPicPr/>
                <p:nvPr/>
              </p:nvPicPr>
              <p:blipFill>
                <a:blip r:embed="rId1143"/>
                <a:stretch>
                  <a:fillRect/>
                </a:stretch>
              </p:blipFill>
              <p:spPr>
                <a:xfrm>
                  <a:off x="5407959" y="5719923"/>
                  <a:ext cx="90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39379" name="Freihand 39378">
                  <a:extLst>
                    <a:ext uri="{FF2B5EF4-FFF2-40B4-BE49-F238E27FC236}">
                      <a16:creationId xmlns:a16="http://schemas.microsoft.com/office/drawing/2014/main" id="{F98A6EC8-2AAD-44A6-926D-B8740FDDC99C}"/>
                    </a:ext>
                  </a:extLst>
                </p14:cNvPr>
                <p14:cNvContentPartPr/>
                <p14:nvPr/>
              </p14:nvContentPartPr>
              <p14:xfrm>
                <a:off x="5480679" y="5724603"/>
                <a:ext cx="93960" cy="119880"/>
              </p14:xfrm>
            </p:contentPart>
          </mc:Choice>
          <mc:Fallback>
            <p:pic>
              <p:nvPicPr>
                <p:cNvPr id="39379" name="Freihand 39378">
                  <a:extLst>
                    <a:ext uri="{FF2B5EF4-FFF2-40B4-BE49-F238E27FC236}">
                      <a16:creationId xmlns:a16="http://schemas.microsoft.com/office/drawing/2014/main" id="{F98A6EC8-2AAD-44A6-926D-B8740FDDC99C}"/>
                    </a:ext>
                  </a:extLst>
                </p:cNvPr>
                <p:cNvPicPr/>
                <p:nvPr/>
              </p:nvPicPr>
              <p:blipFill>
                <a:blip r:embed="rId1145"/>
                <a:stretch>
                  <a:fillRect/>
                </a:stretch>
              </p:blipFill>
              <p:spPr>
                <a:xfrm>
                  <a:off x="5476359" y="5720283"/>
                  <a:ext cx="102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39380" name="Freihand 39379">
                  <a:extLst>
                    <a:ext uri="{FF2B5EF4-FFF2-40B4-BE49-F238E27FC236}">
                      <a16:creationId xmlns:a16="http://schemas.microsoft.com/office/drawing/2014/main" id="{A8D39BE2-3F49-4973-B413-140C33869997}"/>
                    </a:ext>
                  </a:extLst>
                </p14:cNvPr>
                <p14:cNvContentPartPr/>
                <p14:nvPr/>
              </p14:nvContentPartPr>
              <p14:xfrm>
                <a:off x="5585079" y="5615883"/>
                <a:ext cx="111240" cy="127080"/>
              </p14:xfrm>
            </p:contentPart>
          </mc:Choice>
          <mc:Fallback>
            <p:pic>
              <p:nvPicPr>
                <p:cNvPr id="39380" name="Freihand 39379">
                  <a:extLst>
                    <a:ext uri="{FF2B5EF4-FFF2-40B4-BE49-F238E27FC236}">
                      <a16:creationId xmlns:a16="http://schemas.microsoft.com/office/drawing/2014/main" id="{A8D39BE2-3F49-4973-B413-140C33869997}"/>
                    </a:ext>
                  </a:extLst>
                </p:cNvPr>
                <p:cNvPicPr/>
                <p:nvPr/>
              </p:nvPicPr>
              <p:blipFill>
                <a:blip r:embed="rId1147"/>
                <a:stretch>
                  <a:fillRect/>
                </a:stretch>
              </p:blipFill>
              <p:spPr>
                <a:xfrm>
                  <a:off x="5580759" y="5611563"/>
                  <a:ext cx="1198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39381" name="Freihand 39380">
                  <a:extLst>
                    <a:ext uri="{FF2B5EF4-FFF2-40B4-BE49-F238E27FC236}">
                      <a16:creationId xmlns:a16="http://schemas.microsoft.com/office/drawing/2014/main" id="{CD022B38-87DE-4C4B-B251-E26F6710CA48}"/>
                    </a:ext>
                  </a:extLst>
                </p14:cNvPr>
                <p14:cNvContentPartPr/>
                <p14:nvPr/>
              </p14:nvContentPartPr>
              <p14:xfrm>
                <a:off x="5757519" y="5569803"/>
                <a:ext cx="83160" cy="154440"/>
              </p14:xfrm>
            </p:contentPart>
          </mc:Choice>
          <mc:Fallback>
            <p:pic>
              <p:nvPicPr>
                <p:cNvPr id="39381" name="Freihand 39380">
                  <a:extLst>
                    <a:ext uri="{FF2B5EF4-FFF2-40B4-BE49-F238E27FC236}">
                      <a16:creationId xmlns:a16="http://schemas.microsoft.com/office/drawing/2014/main" id="{CD022B38-87DE-4C4B-B251-E26F6710CA48}"/>
                    </a:ext>
                  </a:extLst>
                </p:cNvPr>
                <p:cNvPicPr/>
                <p:nvPr/>
              </p:nvPicPr>
              <p:blipFill>
                <a:blip r:embed="rId1149"/>
                <a:stretch>
                  <a:fillRect/>
                </a:stretch>
              </p:blipFill>
              <p:spPr>
                <a:xfrm>
                  <a:off x="5753199" y="5565483"/>
                  <a:ext cx="918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39382" name="Freihand 39381">
                  <a:extLst>
                    <a:ext uri="{FF2B5EF4-FFF2-40B4-BE49-F238E27FC236}">
                      <a16:creationId xmlns:a16="http://schemas.microsoft.com/office/drawing/2014/main" id="{E58E4659-0DC9-4512-839E-D91E948603A4}"/>
                    </a:ext>
                  </a:extLst>
                </p14:cNvPr>
                <p14:cNvContentPartPr/>
                <p14:nvPr/>
              </p14:nvContentPartPr>
              <p14:xfrm>
                <a:off x="5877399" y="5679603"/>
                <a:ext cx="99360" cy="69120"/>
              </p14:xfrm>
            </p:contentPart>
          </mc:Choice>
          <mc:Fallback>
            <p:pic>
              <p:nvPicPr>
                <p:cNvPr id="39382" name="Freihand 39381">
                  <a:extLst>
                    <a:ext uri="{FF2B5EF4-FFF2-40B4-BE49-F238E27FC236}">
                      <a16:creationId xmlns:a16="http://schemas.microsoft.com/office/drawing/2014/main" id="{E58E4659-0DC9-4512-839E-D91E948603A4}"/>
                    </a:ext>
                  </a:extLst>
                </p:cNvPr>
                <p:cNvPicPr/>
                <p:nvPr/>
              </p:nvPicPr>
              <p:blipFill>
                <a:blip r:embed="rId1151"/>
                <a:stretch>
                  <a:fillRect/>
                </a:stretch>
              </p:blipFill>
              <p:spPr>
                <a:xfrm>
                  <a:off x="5873079" y="5675283"/>
                  <a:ext cx="1080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39383" name="Freihand 39382">
                  <a:extLst>
                    <a:ext uri="{FF2B5EF4-FFF2-40B4-BE49-F238E27FC236}">
                      <a16:creationId xmlns:a16="http://schemas.microsoft.com/office/drawing/2014/main" id="{F03052A7-54CC-45C1-AD2F-C113B8E31A90}"/>
                    </a:ext>
                  </a:extLst>
                </p14:cNvPr>
                <p14:cNvContentPartPr/>
                <p14:nvPr/>
              </p14:nvContentPartPr>
              <p14:xfrm>
                <a:off x="6085479" y="5610123"/>
                <a:ext cx="185400" cy="5400"/>
              </p14:xfrm>
            </p:contentPart>
          </mc:Choice>
          <mc:Fallback>
            <p:pic>
              <p:nvPicPr>
                <p:cNvPr id="39383" name="Freihand 39382">
                  <a:extLst>
                    <a:ext uri="{FF2B5EF4-FFF2-40B4-BE49-F238E27FC236}">
                      <a16:creationId xmlns:a16="http://schemas.microsoft.com/office/drawing/2014/main" id="{F03052A7-54CC-45C1-AD2F-C113B8E31A90}"/>
                    </a:ext>
                  </a:extLst>
                </p:cNvPr>
                <p:cNvPicPr/>
                <p:nvPr/>
              </p:nvPicPr>
              <p:blipFill>
                <a:blip r:embed="rId1153"/>
                <a:stretch>
                  <a:fillRect/>
                </a:stretch>
              </p:blipFill>
              <p:spPr>
                <a:xfrm>
                  <a:off x="6081159" y="5605803"/>
                  <a:ext cx="194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39384" name="Freihand 39383">
                  <a:extLst>
                    <a:ext uri="{FF2B5EF4-FFF2-40B4-BE49-F238E27FC236}">
                      <a16:creationId xmlns:a16="http://schemas.microsoft.com/office/drawing/2014/main" id="{C62201FD-8DD8-4CC5-8B13-E9B42C3177A5}"/>
                    </a:ext>
                  </a:extLst>
                </p14:cNvPr>
                <p14:cNvContentPartPr/>
                <p14:nvPr/>
              </p14:nvContentPartPr>
              <p14:xfrm>
                <a:off x="6107079" y="5651883"/>
                <a:ext cx="174240" cy="29160"/>
              </p14:xfrm>
            </p:contentPart>
          </mc:Choice>
          <mc:Fallback>
            <p:pic>
              <p:nvPicPr>
                <p:cNvPr id="39384" name="Freihand 39383">
                  <a:extLst>
                    <a:ext uri="{FF2B5EF4-FFF2-40B4-BE49-F238E27FC236}">
                      <a16:creationId xmlns:a16="http://schemas.microsoft.com/office/drawing/2014/main" id="{C62201FD-8DD8-4CC5-8B13-E9B42C3177A5}"/>
                    </a:ext>
                  </a:extLst>
                </p:cNvPr>
                <p:cNvPicPr/>
                <p:nvPr/>
              </p:nvPicPr>
              <p:blipFill>
                <a:blip r:embed="rId1155"/>
                <a:stretch>
                  <a:fillRect/>
                </a:stretch>
              </p:blipFill>
              <p:spPr>
                <a:xfrm>
                  <a:off x="6102759" y="5647563"/>
                  <a:ext cx="1828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39386" name="Freihand 39385">
                  <a:extLst>
                    <a:ext uri="{FF2B5EF4-FFF2-40B4-BE49-F238E27FC236}">
                      <a16:creationId xmlns:a16="http://schemas.microsoft.com/office/drawing/2014/main" id="{36568E63-BC0D-4FF3-B857-839F070D5BEE}"/>
                    </a:ext>
                  </a:extLst>
                </p14:cNvPr>
                <p14:cNvContentPartPr/>
                <p14:nvPr/>
              </p14:nvContentPartPr>
              <p14:xfrm>
                <a:off x="6394719" y="5551803"/>
                <a:ext cx="46080" cy="136800"/>
              </p14:xfrm>
            </p:contentPart>
          </mc:Choice>
          <mc:Fallback>
            <p:pic>
              <p:nvPicPr>
                <p:cNvPr id="39386" name="Freihand 39385">
                  <a:extLst>
                    <a:ext uri="{FF2B5EF4-FFF2-40B4-BE49-F238E27FC236}">
                      <a16:creationId xmlns:a16="http://schemas.microsoft.com/office/drawing/2014/main" id="{36568E63-BC0D-4FF3-B857-839F070D5BEE}"/>
                    </a:ext>
                  </a:extLst>
                </p:cNvPr>
                <p:cNvPicPr/>
                <p:nvPr/>
              </p:nvPicPr>
              <p:blipFill>
                <a:blip r:embed="rId1157"/>
                <a:stretch>
                  <a:fillRect/>
                </a:stretch>
              </p:blipFill>
              <p:spPr>
                <a:xfrm>
                  <a:off x="6390399" y="5547483"/>
                  <a:ext cx="547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39387" name="Freihand 39386">
                  <a:extLst>
                    <a:ext uri="{FF2B5EF4-FFF2-40B4-BE49-F238E27FC236}">
                      <a16:creationId xmlns:a16="http://schemas.microsoft.com/office/drawing/2014/main" id="{437B70DE-F532-426D-9911-037A6A299A8B}"/>
                    </a:ext>
                  </a:extLst>
                </p14:cNvPr>
                <p14:cNvContentPartPr/>
                <p14:nvPr/>
              </p14:nvContentPartPr>
              <p14:xfrm>
                <a:off x="6354399" y="5651163"/>
                <a:ext cx="133200" cy="23040"/>
              </p14:xfrm>
            </p:contentPart>
          </mc:Choice>
          <mc:Fallback>
            <p:pic>
              <p:nvPicPr>
                <p:cNvPr id="39387" name="Freihand 39386">
                  <a:extLst>
                    <a:ext uri="{FF2B5EF4-FFF2-40B4-BE49-F238E27FC236}">
                      <a16:creationId xmlns:a16="http://schemas.microsoft.com/office/drawing/2014/main" id="{437B70DE-F532-426D-9911-037A6A299A8B}"/>
                    </a:ext>
                  </a:extLst>
                </p:cNvPr>
                <p:cNvPicPr/>
                <p:nvPr/>
              </p:nvPicPr>
              <p:blipFill>
                <a:blip r:embed="rId1159"/>
                <a:stretch>
                  <a:fillRect/>
                </a:stretch>
              </p:blipFill>
              <p:spPr>
                <a:xfrm>
                  <a:off x="6350079" y="5646843"/>
                  <a:ext cx="1418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39388" name="Freihand 39387">
                  <a:extLst>
                    <a:ext uri="{FF2B5EF4-FFF2-40B4-BE49-F238E27FC236}">
                      <a16:creationId xmlns:a16="http://schemas.microsoft.com/office/drawing/2014/main" id="{987ECFD3-F6C6-448F-9BBD-4ED752C37E4D}"/>
                    </a:ext>
                  </a:extLst>
                </p14:cNvPr>
                <p14:cNvContentPartPr/>
                <p14:nvPr/>
              </p14:nvContentPartPr>
              <p14:xfrm>
                <a:off x="6289239" y="5500683"/>
                <a:ext cx="190800" cy="46080"/>
              </p14:xfrm>
            </p:contentPart>
          </mc:Choice>
          <mc:Fallback>
            <p:pic>
              <p:nvPicPr>
                <p:cNvPr id="39388" name="Freihand 39387">
                  <a:extLst>
                    <a:ext uri="{FF2B5EF4-FFF2-40B4-BE49-F238E27FC236}">
                      <a16:creationId xmlns:a16="http://schemas.microsoft.com/office/drawing/2014/main" id="{987ECFD3-F6C6-448F-9BBD-4ED752C37E4D}"/>
                    </a:ext>
                  </a:extLst>
                </p:cNvPr>
                <p:cNvPicPr/>
                <p:nvPr/>
              </p:nvPicPr>
              <p:blipFill>
                <a:blip r:embed="rId1161"/>
                <a:stretch>
                  <a:fillRect/>
                </a:stretch>
              </p:blipFill>
              <p:spPr>
                <a:xfrm>
                  <a:off x="6284919" y="5496363"/>
                  <a:ext cx="1994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39390" name="Freihand 39389">
                  <a:extLst>
                    <a:ext uri="{FF2B5EF4-FFF2-40B4-BE49-F238E27FC236}">
                      <a16:creationId xmlns:a16="http://schemas.microsoft.com/office/drawing/2014/main" id="{24286005-4769-4E52-97AA-5AF05C76AA79}"/>
                    </a:ext>
                  </a:extLst>
                </p14:cNvPr>
                <p14:cNvContentPartPr/>
                <p14:nvPr/>
              </p14:nvContentPartPr>
              <p14:xfrm>
                <a:off x="6521079" y="5608683"/>
                <a:ext cx="33840" cy="82440"/>
              </p14:xfrm>
            </p:contentPart>
          </mc:Choice>
          <mc:Fallback>
            <p:pic>
              <p:nvPicPr>
                <p:cNvPr id="39390" name="Freihand 39389">
                  <a:extLst>
                    <a:ext uri="{FF2B5EF4-FFF2-40B4-BE49-F238E27FC236}">
                      <a16:creationId xmlns:a16="http://schemas.microsoft.com/office/drawing/2014/main" id="{24286005-4769-4E52-97AA-5AF05C76AA79}"/>
                    </a:ext>
                  </a:extLst>
                </p:cNvPr>
                <p:cNvPicPr/>
                <p:nvPr/>
              </p:nvPicPr>
              <p:blipFill>
                <a:blip r:embed="rId1163"/>
                <a:stretch>
                  <a:fillRect/>
                </a:stretch>
              </p:blipFill>
              <p:spPr>
                <a:xfrm>
                  <a:off x="6516759" y="5604363"/>
                  <a:ext cx="42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39391" name="Freihand 39390">
                  <a:extLst>
                    <a:ext uri="{FF2B5EF4-FFF2-40B4-BE49-F238E27FC236}">
                      <a16:creationId xmlns:a16="http://schemas.microsoft.com/office/drawing/2014/main" id="{69C010D7-58D6-468F-8470-D653105FA306}"/>
                    </a:ext>
                  </a:extLst>
                </p14:cNvPr>
                <p14:cNvContentPartPr/>
                <p14:nvPr/>
              </p14:nvContentPartPr>
              <p14:xfrm>
                <a:off x="6570039" y="5624163"/>
                <a:ext cx="14040" cy="88200"/>
              </p14:xfrm>
            </p:contentPart>
          </mc:Choice>
          <mc:Fallback>
            <p:pic>
              <p:nvPicPr>
                <p:cNvPr id="39391" name="Freihand 39390">
                  <a:extLst>
                    <a:ext uri="{FF2B5EF4-FFF2-40B4-BE49-F238E27FC236}">
                      <a16:creationId xmlns:a16="http://schemas.microsoft.com/office/drawing/2014/main" id="{69C010D7-58D6-468F-8470-D653105FA306}"/>
                    </a:ext>
                  </a:extLst>
                </p:cNvPr>
                <p:cNvPicPr/>
                <p:nvPr/>
              </p:nvPicPr>
              <p:blipFill>
                <a:blip r:embed="rId1165"/>
                <a:stretch>
                  <a:fillRect/>
                </a:stretch>
              </p:blipFill>
              <p:spPr>
                <a:xfrm>
                  <a:off x="6565719" y="5619843"/>
                  <a:ext cx="22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39392" name="Freihand 39391">
                  <a:extLst>
                    <a:ext uri="{FF2B5EF4-FFF2-40B4-BE49-F238E27FC236}">
                      <a16:creationId xmlns:a16="http://schemas.microsoft.com/office/drawing/2014/main" id="{762BE6E1-3D8D-4A3E-B2B7-55FF6F87E58B}"/>
                    </a:ext>
                  </a:extLst>
                </p14:cNvPr>
                <p14:cNvContentPartPr/>
                <p14:nvPr/>
              </p14:nvContentPartPr>
              <p14:xfrm>
                <a:off x="6522879" y="5536323"/>
                <a:ext cx="200520" cy="121680"/>
              </p14:xfrm>
            </p:contentPart>
          </mc:Choice>
          <mc:Fallback>
            <p:pic>
              <p:nvPicPr>
                <p:cNvPr id="39392" name="Freihand 39391">
                  <a:extLst>
                    <a:ext uri="{FF2B5EF4-FFF2-40B4-BE49-F238E27FC236}">
                      <a16:creationId xmlns:a16="http://schemas.microsoft.com/office/drawing/2014/main" id="{762BE6E1-3D8D-4A3E-B2B7-55FF6F87E58B}"/>
                    </a:ext>
                  </a:extLst>
                </p:cNvPr>
                <p:cNvPicPr/>
                <p:nvPr/>
              </p:nvPicPr>
              <p:blipFill>
                <a:blip r:embed="rId1167"/>
                <a:stretch>
                  <a:fillRect/>
                </a:stretch>
              </p:blipFill>
              <p:spPr>
                <a:xfrm>
                  <a:off x="6518559" y="5532003"/>
                  <a:ext cx="209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39393" name="Freihand 39392">
                  <a:extLst>
                    <a:ext uri="{FF2B5EF4-FFF2-40B4-BE49-F238E27FC236}">
                      <a16:creationId xmlns:a16="http://schemas.microsoft.com/office/drawing/2014/main" id="{3ECE0C60-2158-4B08-AF16-95B04D6B9A60}"/>
                    </a:ext>
                  </a:extLst>
                </p14:cNvPr>
                <p14:cNvContentPartPr/>
                <p14:nvPr/>
              </p14:nvContentPartPr>
              <p14:xfrm>
                <a:off x="6796479" y="5464683"/>
                <a:ext cx="39960" cy="156600"/>
              </p14:xfrm>
            </p:contentPart>
          </mc:Choice>
          <mc:Fallback>
            <p:pic>
              <p:nvPicPr>
                <p:cNvPr id="39393" name="Freihand 39392">
                  <a:extLst>
                    <a:ext uri="{FF2B5EF4-FFF2-40B4-BE49-F238E27FC236}">
                      <a16:creationId xmlns:a16="http://schemas.microsoft.com/office/drawing/2014/main" id="{3ECE0C60-2158-4B08-AF16-95B04D6B9A60}"/>
                    </a:ext>
                  </a:extLst>
                </p:cNvPr>
                <p:cNvPicPr/>
                <p:nvPr/>
              </p:nvPicPr>
              <p:blipFill>
                <a:blip r:embed="rId1169"/>
                <a:stretch>
                  <a:fillRect/>
                </a:stretch>
              </p:blipFill>
              <p:spPr>
                <a:xfrm>
                  <a:off x="6792159" y="5460363"/>
                  <a:ext cx="486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39394" name="Freihand 39393">
                  <a:extLst>
                    <a:ext uri="{FF2B5EF4-FFF2-40B4-BE49-F238E27FC236}">
                      <a16:creationId xmlns:a16="http://schemas.microsoft.com/office/drawing/2014/main" id="{7D1AC39E-CC02-413D-BD65-C61122DA3F5F}"/>
                    </a:ext>
                  </a:extLst>
                </p14:cNvPr>
                <p14:cNvContentPartPr/>
                <p14:nvPr/>
              </p14:nvContentPartPr>
              <p14:xfrm>
                <a:off x="6751839" y="5559003"/>
                <a:ext cx="132480" cy="35280"/>
              </p14:xfrm>
            </p:contentPart>
          </mc:Choice>
          <mc:Fallback>
            <p:pic>
              <p:nvPicPr>
                <p:cNvPr id="39394" name="Freihand 39393">
                  <a:extLst>
                    <a:ext uri="{FF2B5EF4-FFF2-40B4-BE49-F238E27FC236}">
                      <a16:creationId xmlns:a16="http://schemas.microsoft.com/office/drawing/2014/main" id="{7D1AC39E-CC02-413D-BD65-C61122DA3F5F}"/>
                    </a:ext>
                  </a:extLst>
                </p:cNvPr>
                <p:cNvPicPr/>
                <p:nvPr/>
              </p:nvPicPr>
              <p:blipFill>
                <a:blip r:embed="rId1171"/>
                <a:stretch>
                  <a:fillRect/>
                </a:stretch>
              </p:blipFill>
              <p:spPr>
                <a:xfrm>
                  <a:off x="6747519" y="5554683"/>
                  <a:ext cx="1411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39395" name="Freihand 39394">
                  <a:extLst>
                    <a:ext uri="{FF2B5EF4-FFF2-40B4-BE49-F238E27FC236}">
                      <a16:creationId xmlns:a16="http://schemas.microsoft.com/office/drawing/2014/main" id="{7D8CD5F9-B426-4F7A-8ECE-8DD7CFB59200}"/>
                    </a:ext>
                  </a:extLst>
                </p14:cNvPr>
                <p14:cNvContentPartPr/>
                <p14:nvPr/>
              </p14:nvContentPartPr>
              <p14:xfrm>
                <a:off x="6705039" y="5403123"/>
                <a:ext cx="150120" cy="21240"/>
              </p14:xfrm>
            </p:contentPart>
          </mc:Choice>
          <mc:Fallback>
            <p:pic>
              <p:nvPicPr>
                <p:cNvPr id="39395" name="Freihand 39394">
                  <a:extLst>
                    <a:ext uri="{FF2B5EF4-FFF2-40B4-BE49-F238E27FC236}">
                      <a16:creationId xmlns:a16="http://schemas.microsoft.com/office/drawing/2014/main" id="{7D8CD5F9-B426-4F7A-8ECE-8DD7CFB59200}"/>
                    </a:ext>
                  </a:extLst>
                </p:cNvPr>
                <p:cNvPicPr/>
                <p:nvPr/>
              </p:nvPicPr>
              <p:blipFill>
                <a:blip r:embed="rId1173"/>
                <a:stretch>
                  <a:fillRect/>
                </a:stretch>
              </p:blipFill>
              <p:spPr>
                <a:xfrm>
                  <a:off x="6700719" y="5398803"/>
                  <a:ext cx="158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39396" name="Freihand 39395">
                  <a:extLst>
                    <a:ext uri="{FF2B5EF4-FFF2-40B4-BE49-F238E27FC236}">
                      <a16:creationId xmlns:a16="http://schemas.microsoft.com/office/drawing/2014/main" id="{18630620-B1D2-436E-AEB0-DBE74A3CB01B}"/>
                    </a:ext>
                  </a:extLst>
                </p14:cNvPr>
                <p14:cNvContentPartPr/>
                <p14:nvPr/>
              </p14:nvContentPartPr>
              <p14:xfrm>
                <a:off x="6900519" y="5557203"/>
                <a:ext cx="97920" cy="68040"/>
              </p14:xfrm>
            </p:contentPart>
          </mc:Choice>
          <mc:Fallback>
            <p:pic>
              <p:nvPicPr>
                <p:cNvPr id="39396" name="Freihand 39395">
                  <a:extLst>
                    <a:ext uri="{FF2B5EF4-FFF2-40B4-BE49-F238E27FC236}">
                      <a16:creationId xmlns:a16="http://schemas.microsoft.com/office/drawing/2014/main" id="{18630620-B1D2-436E-AEB0-DBE74A3CB01B}"/>
                    </a:ext>
                  </a:extLst>
                </p:cNvPr>
                <p:cNvPicPr/>
                <p:nvPr/>
              </p:nvPicPr>
              <p:blipFill>
                <a:blip r:embed="rId1175"/>
                <a:stretch>
                  <a:fillRect/>
                </a:stretch>
              </p:blipFill>
              <p:spPr>
                <a:xfrm>
                  <a:off x="6896199" y="5552883"/>
                  <a:ext cx="1065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39397" name="Freihand 39396">
                  <a:extLst>
                    <a:ext uri="{FF2B5EF4-FFF2-40B4-BE49-F238E27FC236}">
                      <a16:creationId xmlns:a16="http://schemas.microsoft.com/office/drawing/2014/main" id="{C4B7B9D9-EE65-4740-AD10-7953BCD7986F}"/>
                    </a:ext>
                  </a:extLst>
                </p14:cNvPr>
                <p14:cNvContentPartPr/>
                <p14:nvPr/>
              </p14:nvContentPartPr>
              <p14:xfrm>
                <a:off x="7004919" y="5454603"/>
                <a:ext cx="45360" cy="111960"/>
              </p14:xfrm>
            </p:contentPart>
          </mc:Choice>
          <mc:Fallback>
            <p:pic>
              <p:nvPicPr>
                <p:cNvPr id="39397" name="Freihand 39396">
                  <a:extLst>
                    <a:ext uri="{FF2B5EF4-FFF2-40B4-BE49-F238E27FC236}">
                      <a16:creationId xmlns:a16="http://schemas.microsoft.com/office/drawing/2014/main" id="{C4B7B9D9-EE65-4740-AD10-7953BCD7986F}"/>
                    </a:ext>
                  </a:extLst>
                </p:cNvPr>
                <p:cNvPicPr/>
                <p:nvPr/>
              </p:nvPicPr>
              <p:blipFill>
                <a:blip r:embed="rId1177"/>
                <a:stretch>
                  <a:fillRect/>
                </a:stretch>
              </p:blipFill>
              <p:spPr>
                <a:xfrm>
                  <a:off x="7000599" y="5450283"/>
                  <a:ext cx="54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39398" name="Freihand 39397">
                  <a:extLst>
                    <a:ext uri="{FF2B5EF4-FFF2-40B4-BE49-F238E27FC236}">
                      <a16:creationId xmlns:a16="http://schemas.microsoft.com/office/drawing/2014/main" id="{D3852730-9BDA-4C02-AE07-6FF49F058FF4}"/>
                    </a:ext>
                  </a:extLst>
                </p14:cNvPr>
                <p14:cNvContentPartPr/>
                <p14:nvPr/>
              </p14:nvContentPartPr>
              <p14:xfrm>
                <a:off x="6963519" y="5398803"/>
                <a:ext cx="198720" cy="174960"/>
              </p14:xfrm>
            </p:contentPart>
          </mc:Choice>
          <mc:Fallback>
            <p:pic>
              <p:nvPicPr>
                <p:cNvPr id="39398" name="Freihand 39397">
                  <a:extLst>
                    <a:ext uri="{FF2B5EF4-FFF2-40B4-BE49-F238E27FC236}">
                      <a16:creationId xmlns:a16="http://schemas.microsoft.com/office/drawing/2014/main" id="{D3852730-9BDA-4C02-AE07-6FF49F058FF4}"/>
                    </a:ext>
                  </a:extLst>
                </p:cNvPr>
                <p:cNvPicPr/>
                <p:nvPr/>
              </p:nvPicPr>
              <p:blipFill>
                <a:blip r:embed="rId1179"/>
                <a:stretch>
                  <a:fillRect/>
                </a:stretch>
              </p:blipFill>
              <p:spPr>
                <a:xfrm>
                  <a:off x="6959199" y="5394483"/>
                  <a:ext cx="2073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39399" name="Freihand 39398">
                  <a:extLst>
                    <a:ext uri="{FF2B5EF4-FFF2-40B4-BE49-F238E27FC236}">
                      <a16:creationId xmlns:a16="http://schemas.microsoft.com/office/drawing/2014/main" id="{4153F729-5D22-4A85-92F9-4C51BA66C5BE}"/>
                    </a:ext>
                  </a:extLst>
                </p14:cNvPr>
                <p14:cNvContentPartPr/>
                <p14:nvPr/>
              </p14:nvContentPartPr>
              <p14:xfrm>
                <a:off x="7058559" y="5466123"/>
                <a:ext cx="130680" cy="30240"/>
              </p14:xfrm>
            </p:contentPart>
          </mc:Choice>
          <mc:Fallback>
            <p:pic>
              <p:nvPicPr>
                <p:cNvPr id="39399" name="Freihand 39398">
                  <a:extLst>
                    <a:ext uri="{FF2B5EF4-FFF2-40B4-BE49-F238E27FC236}">
                      <a16:creationId xmlns:a16="http://schemas.microsoft.com/office/drawing/2014/main" id="{4153F729-5D22-4A85-92F9-4C51BA66C5BE}"/>
                    </a:ext>
                  </a:extLst>
                </p:cNvPr>
                <p:cNvPicPr/>
                <p:nvPr/>
              </p:nvPicPr>
              <p:blipFill>
                <a:blip r:embed="rId1181"/>
                <a:stretch>
                  <a:fillRect/>
                </a:stretch>
              </p:blipFill>
              <p:spPr>
                <a:xfrm>
                  <a:off x="7054239" y="5461803"/>
                  <a:ext cx="1393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39400" name="Freihand 39399">
                  <a:extLst>
                    <a:ext uri="{FF2B5EF4-FFF2-40B4-BE49-F238E27FC236}">
                      <a16:creationId xmlns:a16="http://schemas.microsoft.com/office/drawing/2014/main" id="{C488F78D-E30C-4A01-96D2-9AAC0A40A565}"/>
                    </a:ext>
                  </a:extLst>
                </p14:cNvPr>
                <p14:cNvContentPartPr/>
                <p14:nvPr/>
              </p14:nvContentPartPr>
              <p14:xfrm>
                <a:off x="7017879" y="5362083"/>
                <a:ext cx="106560" cy="24120"/>
              </p14:xfrm>
            </p:contentPart>
          </mc:Choice>
          <mc:Fallback>
            <p:pic>
              <p:nvPicPr>
                <p:cNvPr id="39400" name="Freihand 39399">
                  <a:extLst>
                    <a:ext uri="{FF2B5EF4-FFF2-40B4-BE49-F238E27FC236}">
                      <a16:creationId xmlns:a16="http://schemas.microsoft.com/office/drawing/2014/main" id="{C488F78D-E30C-4A01-96D2-9AAC0A40A565}"/>
                    </a:ext>
                  </a:extLst>
                </p:cNvPr>
                <p:cNvPicPr/>
                <p:nvPr/>
              </p:nvPicPr>
              <p:blipFill>
                <a:blip r:embed="rId1183"/>
                <a:stretch>
                  <a:fillRect/>
                </a:stretch>
              </p:blipFill>
              <p:spPr>
                <a:xfrm>
                  <a:off x="7013559" y="5357763"/>
                  <a:ext cx="1152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39401" name="Freihand 39400">
                  <a:extLst>
                    <a:ext uri="{FF2B5EF4-FFF2-40B4-BE49-F238E27FC236}">
                      <a16:creationId xmlns:a16="http://schemas.microsoft.com/office/drawing/2014/main" id="{BBA0F798-975C-456B-BBE7-04245611B774}"/>
                    </a:ext>
                  </a:extLst>
                </p14:cNvPr>
                <p14:cNvContentPartPr/>
                <p14:nvPr/>
              </p14:nvContentPartPr>
              <p14:xfrm>
                <a:off x="7191759" y="5475843"/>
                <a:ext cx="85320" cy="101880"/>
              </p14:xfrm>
            </p:contentPart>
          </mc:Choice>
          <mc:Fallback>
            <p:pic>
              <p:nvPicPr>
                <p:cNvPr id="39401" name="Freihand 39400">
                  <a:extLst>
                    <a:ext uri="{FF2B5EF4-FFF2-40B4-BE49-F238E27FC236}">
                      <a16:creationId xmlns:a16="http://schemas.microsoft.com/office/drawing/2014/main" id="{BBA0F798-975C-456B-BBE7-04245611B774}"/>
                    </a:ext>
                  </a:extLst>
                </p:cNvPr>
                <p:cNvPicPr/>
                <p:nvPr/>
              </p:nvPicPr>
              <p:blipFill>
                <a:blip r:embed="rId1185"/>
                <a:stretch>
                  <a:fillRect/>
                </a:stretch>
              </p:blipFill>
              <p:spPr>
                <a:xfrm>
                  <a:off x="7187439" y="5471523"/>
                  <a:ext cx="93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39402" name="Freihand 39401">
                  <a:extLst>
                    <a:ext uri="{FF2B5EF4-FFF2-40B4-BE49-F238E27FC236}">
                      <a16:creationId xmlns:a16="http://schemas.microsoft.com/office/drawing/2014/main" id="{FDA63C07-9214-426C-A844-F75CBDE1D9D8}"/>
                    </a:ext>
                  </a:extLst>
                </p14:cNvPr>
                <p14:cNvContentPartPr/>
                <p14:nvPr/>
              </p14:nvContentPartPr>
              <p14:xfrm>
                <a:off x="7307679" y="5458203"/>
                <a:ext cx="30960" cy="141120"/>
              </p14:xfrm>
            </p:contentPart>
          </mc:Choice>
          <mc:Fallback>
            <p:pic>
              <p:nvPicPr>
                <p:cNvPr id="39402" name="Freihand 39401">
                  <a:extLst>
                    <a:ext uri="{FF2B5EF4-FFF2-40B4-BE49-F238E27FC236}">
                      <a16:creationId xmlns:a16="http://schemas.microsoft.com/office/drawing/2014/main" id="{FDA63C07-9214-426C-A844-F75CBDE1D9D8}"/>
                    </a:ext>
                  </a:extLst>
                </p:cNvPr>
                <p:cNvPicPr/>
                <p:nvPr/>
              </p:nvPicPr>
              <p:blipFill>
                <a:blip r:embed="rId1187"/>
                <a:stretch>
                  <a:fillRect/>
                </a:stretch>
              </p:blipFill>
              <p:spPr>
                <a:xfrm>
                  <a:off x="7303359" y="5453883"/>
                  <a:ext cx="396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39403" name="Freihand 39402">
                  <a:extLst>
                    <a:ext uri="{FF2B5EF4-FFF2-40B4-BE49-F238E27FC236}">
                      <a16:creationId xmlns:a16="http://schemas.microsoft.com/office/drawing/2014/main" id="{AB58913B-3943-4A8C-814A-F959C7AB043A}"/>
                    </a:ext>
                  </a:extLst>
                </p14:cNvPr>
                <p14:cNvContentPartPr/>
                <p14:nvPr/>
              </p14:nvContentPartPr>
              <p14:xfrm>
                <a:off x="7268799" y="5492763"/>
                <a:ext cx="56160" cy="18000"/>
              </p14:xfrm>
            </p:contentPart>
          </mc:Choice>
          <mc:Fallback>
            <p:pic>
              <p:nvPicPr>
                <p:cNvPr id="39403" name="Freihand 39402">
                  <a:extLst>
                    <a:ext uri="{FF2B5EF4-FFF2-40B4-BE49-F238E27FC236}">
                      <a16:creationId xmlns:a16="http://schemas.microsoft.com/office/drawing/2014/main" id="{AB58913B-3943-4A8C-814A-F959C7AB043A}"/>
                    </a:ext>
                  </a:extLst>
                </p:cNvPr>
                <p:cNvPicPr/>
                <p:nvPr/>
              </p:nvPicPr>
              <p:blipFill>
                <a:blip r:embed="rId1189"/>
                <a:stretch>
                  <a:fillRect/>
                </a:stretch>
              </p:blipFill>
              <p:spPr>
                <a:xfrm>
                  <a:off x="7264479" y="5488443"/>
                  <a:ext cx="648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39404" name="Freihand 39403">
                  <a:extLst>
                    <a:ext uri="{FF2B5EF4-FFF2-40B4-BE49-F238E27FC236}">
                      <a16:creationId xmlns:a16="http://schemas.microsoft.com/office/drawing/2014/main" id="{0AFEF477-68C0-4D4D-821D-994942A274D0}"/>
                    </a:ext>
                  </a:extLst>
                </p14:cNvPr>
                <p14:cNvContentPartPr/>
                <p14:nvPr/>
              </p14:nvContentPartPr>
              <p14:xfrm>
                <a:off x="7100319" y="5416803"/>
                <a:ext cx="57240" cy="153000"/>
              </p14:xfrm>
            </p:contentPart>
          </mc:Choice>
          <mc:Fallback>
            <p:pic>
              <p:nvPicPr>
                <p:cNvPr id="39404" name="Freihand 39403">
                  <a:extLst>
                    <a:ext uri="{FF2B5EF4-FFF2-40B4-BE49-F238E27FC236}">
                      <a16:creationId xmlns:a16="http://schemas.microsoft.com/office/drawing/2014/main" id="{0AFEF477-68C0-4D4D-821D-994942A274D0}"/>
                    </a:ext>
                  </a:extLst>
                </p:cNvPr>
                <p:cNvPicPr/>
                <p:nvPr/>
              </p:nvPicPr>
              <p:blipFill>
                <a:blip r:embed="rId1191"/>
                <a:stretch>
                  <a:fillRect/>
                </a:stretch>
              </p:blipFill>
              <p:spPr>
                <a:xfrm>
                  <a:off x="7095999" y="5412483"/>
                  <a:ext cx="658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39405" name="Freihand 39404">
                  <a:extLst>
                    <a:ext uri="{FF2B5EF4-FFF2-40B4-BE49-F238E27FC236}">
                      <a16:creationId xmlns:a16="http://schemas.microsoft.com/office/drawing/2014/main" id="{58730743-2283-4C2A-8EBB-E1DC351107FF}"/>
                    </a:ext>
                  </a:extLst>
                </p14:cNvPr>
                <p14:cNvContentPartPr/>
                <p14:nvPr/>
              </p14:nvContentPartPr>
              <p14:xfrm>
                <a:off x="7065759" y="5531283"/>
                <a:ext cx="125640" cy="43200"/>
              </p14:xfrm>
            </p:contentPart>
          </mc:Choice>
          <mc:Fallback>
            <p:pic>
              <p:nvPicPr>
                <p:cNvPr id="39405" name="Freihand 39404">
                  <a:extLst>
                    <a:ext uri="{FF2B5EF4-FFF2-40B4-BE49-F238E27FC236}">
                      <a16:creationId xmlns:a16="http://schemas.microsoft.com/office/drawing/2014/main" id="{58730743-2283-4C2A-8EBB-E1DC351107FF}"/>
                    </a:ext>
                  </a:extLst>
                </p:cNvPr>
                <p:cNvPicPr/>
                <p:nvPr/>
              </p:nvPicPr>
              <p:blipFill>
                <a:blip r:embed="rId1193"/>
                <a:stretch>
                  <a:fillRect/>
                </a:stretch>
              </p:blipFill>
              <p:spPr>
                <a:xfrm>
                  <a:off x="7061439" y="5526963"/>
                  <a:ext cx="1342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39406" name="Freihand 39405">
                  <a:extLst>
                    <a:ext uri="{FF2B5EF4-FFF2-40B4-BE49-F238E27FC236}">
                      <a16:creationId xmlns:a16="http://schemas.microsoft.com/office/drawing/2014/main" id="{A9CB2F42-4B74-4CA6-888D-C1848B1A620D}"/>
                    </a:ext>
                  </a:extLst>
                </p14:cNvPr>
                <p14:cNvContentPartPr/>
                <p14:nvPr/>
              </p14:nvContentPartPr>
              <p14:xfrm>
                <a:off x="7011039" y="5348043"/>
                <a:ext cx="182880" cy="46080"/>
              </p14:xfrm>
            </p:contentPart>
          </mc:Choice>
          <mc:Fallback>
            <p:pic>
              <p:nvPicPr>
                <p:cNvPr id="39406" name="Freihand 39405">
                  <a:extLst>
                    <a:ext uri="{FF2B5EF4-FFF2-40B4-BE49-F238E27FC236}">
                      <a16:creationId xmlns:a16="http://schemas.microsoft.com/office/drawing/2014/main" id="{A9CB2F42-4B74-4CA6-888D-C1848B1A620D}"/>
                    </a:ext>
                  </a:extLst>
                </p:cNvPr>
                <p:cNvPicPr/>
                <p:nvPr/>
              </p:nvPicPr>
              <p:blipFill>
                <a:blip r:embed="rId1195"/>
                <a:stretch>
                  <a:fillRect/>
                </a:stretch>
              </p:blipFill>
              <p:spPr>
                <a:xfrm>
                  <a:off x="7006719" y="5343723"/>
                  <a:ext cx="1915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39423" name="Freihand 39422">
                  <a:extLst>
                    <a:ext uri="{FF2B5EF4-FFF2-40B4-BE49-F238E27FC236}">
                      <a16:creationId xmlns:a16="http://schemas.microsoft.com/office/drawing/2014/main" id="{9A4AA05C-F92B-42D4-A2CA-3A76DB374517}"/>
                    </a:ext>
                  </a:extLst>
                </p14:cNvPr>
                <p14:cNvContentPartPr/>
                <p14:nvPr/>
              </p14:nvContentPartPr>
              <p14:xfrm>
                <a:off x="7435119" y="5403483"/>
                <a:ext cx="27000" cy="124200"/>
              </p14:xfrm>
            </p:contentPart>
          </mc:Choice>
          <mc:Fallback>
            <p:pic>
              <p:nvPicPr>
                <p:cNvPr id="39423" name="Freihand 39422">
                  <a:extLst>
                    <a:ext uri="{FF2B5EF4-FFF2-40B4-BE49-F238E27FC236}">
                      <a16:creationId xmlns:a16="http://schemas.microsoft.com/office/drawing/2014/main" id="{9A4AA05C-F92B-42D4-A2CA-3A76DB374517}"/>
                    </a:ext>
                  </a:extLst>
                </p:cNvPr>
                <p:cNvPicPr/>
                <p:nvPr/>
              </p:nvPicPr>
              <p:blipFill>
                <a:blip r:embed="rId1197"/>
                <a:stretch>
                  <a:fillRect/>
                </a:stretch>
              </p:blipFill>
              <p:spPr>
                <a:xfrm>
                  <a:off x="7430799" y="5399163"/>
                  <a:ext cx="35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39424" name="Freihand 39423">
                  <a:extLst>
                    <a:ext uri="{FF2B5EF4-FFF2-40B4-BE49-F238E27FC236}">
                      <a16:creationId xmlns:a16="http://schemas.microsoft.com/office/drawing/2014/main" id="{4A632556-A9AC-4EE1-9AEF-56D25537B6AB}"/>
                    </a:ext>
                  </a:extLst>
                </p14:cNvPr>
                <p14:cNvContentPartPr/>
                <p14:nvPr/>
              </p14:nvContentPartPr>
              <p14:xfrm>
                <a:off x="7380399" y="5436603"/>
                <a:ext cx="158040" cy="38520"/>
              </p14:xfrm>
            </p:contentPart>
          </mc:Choice>
          <mc:Fallback>
            <p:pic>
              <p:nvPicPr>
                <p:cNvPr id="39424" name="Freihand 39423">
                  <a:extLst>
                    <a:ext uri="{FF2B5EF4-FFF2-40B4-BE49-F238E27FC236}">
                      <a16:creationId xmlns:a16="http://schemas.microsoft.com/office/drawing/2014/main" id="{4A632556-A9AC-4EE1-9AEF-56D25537B6AB}"/>
                    </a:ext>
                  </a:extLst>
                </p:cNvPr>
                <p:cNvPicPr/>
                <p:nvPr/>
              </p:nvPicPr>
              <p:blipFill>
                <a:blip r:embed="rId1199"/>
                <a:stretch>
                  <a:fillRect/>
                </a:stretch>
              </p:blipFill>
              <p:spPr>
                <a:xfrm>
                  <a:off x="7376079" y="5432283"/>
                  <a:ext cx="1666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39425" name="Freihand 39424">
                  <a:extLst>
                    <a:ext uri="{FF2B5EF4-FFF2-40B4-BE49-F238E27FC236}">
                      <a16:creationId xmlns:a16="http://schemas.microsoft.com/office/drawing/2014/main" id="{7A9997AF-5E1A-45F2-8060-42FF11E04B72}"/>
                    </a:ext>
                  </a:extLst>
                </p14:cNvPr>
                <p14:cNvContentPartPr/>
                <p14:nvPr/>
              </p14:nvContentPartPr>
              <p14:xfrm>
                <a:off x="7575519" y="5335443"/>
                <a:ext cx="125640" cy="164160"/>
              </p14:xfrm>
            </p:contentPart>
          </mc:Choice>
          <mc:Fallback>
            <p:pic>
              <p:nvPicPr>
                <p:cNvPr id="39425" name="Freihand 39424">
                  <a:extLst>
                    <a:ext uri="{FF2B5EF4-FFF2-40B4-BE49-F238E27FC236}">
                      <a16:creationId xmlns:a16="http://schemas.microsoft.com/office/drawing/2014/main" id="{7A9997AF-5E1A-45F2-8060-42FF11E04B72}"/>
                    </a:ext>
                  </a:extLst>
                </p:cNvPr>
                <p:cNvPicPr/>
                <p:nvPr/>
              </p:nvPicPr>
              <p:blipFill>
                <a:blip r:embed="rId1201"/>
                <a:stretch>
                  <a:fillRect/>
                </a:stretch>
              </p:blipFill>
              <p:spPr>
                <a:xfrm>
                  <a:off x="7571199" y="5331123"/>
                  <a:ext cx="134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39426" name="Freihand 39425">
                  <a:extLst>
                    <a:ext uri="{FF2B5EF4-FFF2-40B4-BE49-F238E27FC236}">
                      <a16:creationId xmlns:a16="http://schemas.microsoft.com/office/drawing/2014/main" id="{C49E1F40-973C-44A0-A9D3-760091893110}"/>
                    </a:ext>
                  </a:extLst>
                </p14:cNvPr>
                <p14:cNvContentPartPr/>
                <p14:nvPr/>
              </p14:nvContentPartPr>
              <p14:xfrm>
                <a:off x="7781799" y="5316723"/>
                <a:ext cx="2880" cy="140400"/>
              </p14:xfrm>
            </p:contentPart>
          </mc:Choice>
          <mc:Fallback>
            <p:pic>
              <p:nvPicPr>
                <p:cNvPr id="39426" name="Freihand 39425">
                  <a:extLst>
                    <a:ext uri="{FF2B5EF4-FFF2-40B4-BE49-F238E27FC236}">
                      <a16:creationId xmlns:a16="http://schemas.microsoft.com/office/drawing/2014/main" id="{C49E1F40-973C-44A0-A9D3-760091893110}"/>
                    </a:ext>
                  </a:extLst>
                </p:cNvPr>
                <p:cNvPicPr/>
                <p:nvPr/>
              </p:nvPicPr>
              <p:blipFill>
                <a:blip r:embed="rId1203"/>
                <a:stretch>
                  <a:fillRect/>
                </a:stretch>
              </p:blipFill>
              <p:spPr>
                <a:xfrm>
                  <a:off x="7777479" y="5312403"/>
                  <a:ext cx="11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39427" name="Freihand 39426">
                  <a:extLst>
                    <a:ext uri="{FF2B5EF4-FFF2-40B4-BE49-F238E27FC236}">
                      <a16:creationId xmlns:a16="http://schemas.microsoft.com/office/drawing/2014/main" id="{1D76567B-FA8A-4E4E-A12F-F35B6723FBE4}"/>
                    </a:ext>
                  </a:extLst>
                </p14:cNvPr>
                <p14:cNvContentPartPr/>
                <p14:nvPr/>
              </p14:nvContentPartPr>
              <p14:xfrm>
                <a:off x="7701159" y="5295843"/>
                <a:ext cx="185400" cy="188640"/>
              </p14:xfrm>
            </p:contentPart>
          </mc:Choice>
          <mc:Fallback>
            <p:pic>
              <p:nvPicPr>
                <p:cNvPr id="39427" name="Freihand 39426">
                  <a:extLst>
                    <a:ext uri="{FF2B5EF4-FFF2-40B4-BE49-F238E27FC236}">
                      <a16:creationId xmlns:a16="http://schemas.microsoft.com/office/drawing/2014/main" id="{1D76567B-FA8A-4E4E-A12F-F35B6723FBE4}"/>
                    </a:ext>
                  </a:extLst>
                </p:cNvPr>
                <p:cNvPicPr/>
                <p:nvPr/>
              </p:nvPicPr>
              <p:blipFill>
                <a:blip r:embed="rId1205"/>
                <a:stretch>
                  <a:fillRect/>
                </a:stretch>
              </p:blipFill>
              <p:spPr>
                <a:xfrm>
                  <a:off x="7696839" y="5291523"/>
                  <a:ext cx="1940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39429" name="Freihand 39428">
                  <a:extLst>
                    <a:ext uri="{FF2B5EF4-FFF2-40B4-BE49-F238E27FC236}">
                      <a16:creationId xmlns:a16="http://schemas.microsoft.com/office/drawing/2014/main" id="{C02532DF-7CC2-4FCB-BB92-F3C94927844A}"/>
                    </a:ext>
                  </a:extLst>
                </p14:cNvPr>
                <p14:cNvContentPartPr/>
                <p14:nvPr/>
              </p14:nvContentPartPr>
              <p14:xfrm>
                <a:off x="6316239" y="5798403"/>
                <a:ext cx="1120320" cy="160200"/>
              </p14:xfrm>
            </p:contentPart>
          </mc:Choice>
          <mc:Fallback>
            <p:pic>
              <p:nvPicPr>
                <p:cNvPr id="39429" name="Freihand 39428">
                  <a:extLst>
                    <a:ext uri="{FF2B5EF4-FFF2-40B4-BE49-F238E27FC236}">
                      <a16:creationId xmlns:a16="http://schemas.microsoft.com/office/drawing/2014/main" id="{C02532DF-7CC2-4FCB-BB92-F3C94927844A}"/>
                    </a:ext>
                  </a:extLst>
                </p:cNvPr>
                <p:cNvPicPr/>
                <p:nvPr/>
              </p:nvPicPr>
              <p:blipFill>
                <a:blip r:embed="rId1207"/>
                <a:stretch>
                  <a:fillRect/>
                </a:stretch>
              </p:blipFill>
              <p:spPr>
                <a:xfrm>
                  <a:off x="6311919" y="5794083"/>
                  <a:ext cx="11289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39430" name="Freihand 39429">
                  <a:extLst>
                    <a:ext uri="{FF2B5EF4-FFF2-40B4-BE49-F238E27FC236}">
                      <a16:creationId xmlns:a16="http://schemas.microsoft.com/office/drawing/2014/main" id="{27008C9A-62DE-46DF-BC15-25CB3D561F05}"/>
                    </a:ext>
                  </a:extLst>
                </p14:cNvPr>
                <p14:cNvContentPartPr/>
                <p14:nvPr/>
              </p14:nvContentPartPr>
              <p14:xfrm>
                <a:off x="7404159" y="5673843"/>
                <a:ext cx="577440" cy="253800"/>
              </p14:xfrm>
            </p:contentPart>
          </mc:Choice>
          <mc:Fallback>
            <p:pic>
              <p:nvPicPr>
                <p:cNvPr id="39430" name="Freihand 39429">
                  <a:extLst>
                    <a:ext uri="{FF2B5EF4-FFF2-40B4-BE49-F238E27FC236}">
                      <a16:creationId xmlns:a16="http://schemas.microsoft.com/office/drawing/2014/main" id="{27008C9A-62DE-46DF-BC15-25CB3D561F05}"/>
                    </a:ext>
                  </a:extLst>
                </p:cNvPr>
                <p:cNvPicPr/>
                <p:nvPr/>
              </p:nvPicPr>
              <p:blipFill>
                <a:blip r:embed="rId1209"/>
                <a:stretch>
                  <a:fillRect/>
                </a:stretch>
              </p:blipFill>
              <p:spPr>
                <a:xfrm>
                  <a:off x="7399839" y="5669523"/>
                  <a:ext cx="5860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39432" name="Freihand 39431">
                  <a:extLst>
                    <a:ext uri="{FF2B5EF4-FFF2-40B4-BE49-F238E27FC236}">
                      <a16:creationId xmlns:a16="http://schemas.microsoft.com/office/drawing/2014/main" id="{16F0F2D3-37DB-4E60-9012-1B871AFF8FB7}"/>
                    </a:ext>
                  </a:extLst>
                </p14:cNvPr>
                <p14:cNvContentPartPr/>
                <p14:nvPr/>
              </p14:nvContentPartPr>
              <p14:xfrm>
                <a:off x="6972159" y="6195483"/>
                <a:ext cx="23400" cy="166320"/>
              </p14:xfrm>
            </p:contentPart>
          </mc:Choice>
          <mc:Fallback>
            <p:pic>
              <p:nvPicPr>
                <p:cNvPr id="39432" name="Freihand 39431">
                  <a:extLst>
                    <a:ext uri="{FF2B5EF4-FFF2-40B4-BE49-F238E27FC236}">
                      <a16:creationId xmlns:a16="http://schemas.microsoft.com/office/drawing/2014/main" id="{16F0F2D3-37DB-4E60-9012-1B871AFF8FB7}"/>
                    </a:ext>
                  </a:extLst>
                </p:cNvPr>
                <p:cNvPicPr/>
                <p:nvPr/>
              </p:nvPicPr>
              <p:blipFill>
                <a:blip r:embed="rId1211"/>
                <a:stretch>
                  <a:fillRect/>
                </a:stretch>
              </p:blipFill>
              <p:spPr>
                <a:xfrm>
                  <a:off x="6967839" y="6191163"/>
                  <a:ext cx="32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39433" name="Freihand 39432">
                  <a:extLst>
                    <a:ext uri="{FF2B5EF4-FFF2-40B4-BE49-F238E27FC236}">
                      <a16:creationId xmlns:a16="http://schemas.microsoft.com/office/drawing/2014/main" id="{10ECBD6F-EF83-40B7-8686-B52F151BAD35}"/>
                    </a:ext>
                  </a:extLst>
                </p14:cNvPr>
                <p14:cNvContentPartPr/>
                <p14:nvPr/>
              </p14:nvContentPartPr>
              <p14:xfrm>
                <a:off x="6872079" y="6172803"/>
                <a:ext cx="200880" cy="192960"/>
              </p14:xfrm>
            </p:contentPart>
          </mc:Choice>
          <mc:Fallback>
            <p:pic>
              <p:nvPicPr>
                <p:cNvPr id="39433" name="Freihand 39432">
                  <a:extLst>
                    <a:ext uri="{FF2B5EF4-FFF2-40B4-BE49-F238E27FC236}">
                      <a16:creationId xmlns:a16="http://schemas.microsoft.com/office/drawing/2014/main" id="{10ECBD6F-EF83-40B7-8686-B52F151BAD35}"/>
                    </a:ext>
                  </a:extLst>
                </p:cNvPr>
                <p:cNvPicPr/>
                <p:nvPr/>
              </p:nvPicPr>
              <p:blipFill>
                <a:blip r:embed="rId1213"/>
                <a:stretch>
                  <a:fillRect/>
                </a:stretch>
              </p:blipFill>
              <p:spPr>
                <a:xfrm>
                  <a:off x="6867759" y="6168483"/>
                  <a:ext cx="2095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39434" name="Freihand 39433">
                  <a:extLst>
                    <a:ext uri="{FF2B5EF4-FFF2-40B4-BE49-F238E27FC236}">
                      <a16:creationId xmlns:a16="http://schemas.microsoft.com/office/drawing/2014/main" id="{03751F22-0F48-4041-99CB-4FBFF88F83D7}"/>
                    </a:ext>
                  </a:extLst>
                </p14:cNvPr>
                <p14:cNvContentPartPr/>
                <p14:nvPr/>
              </p14:nvContentPartPr>
              <p14:xfrm>
                <a:off x="7062519" y="6217443"/>
                <a:ext cx="119880" cy="64800"/>
              </p14:xfrm>
            </p:contentPart>
          </mc:Choice>
          <mc:Fallback>
            <p:pic>
              <p:nvPicPr>
                <p:cNvPr id="39434" name="Freihand 39433">
                  <a:extLst>
                    <a:ext uri="{FF2B5EF4-FFF2-40B4-BE49-F238E27FC236}">
                      <a16:creationId xmlns:a16="http://schemas.microsoft.com/office/drawing/2014/main" id="{03751F22-0F48-4041-99CB-4FBFF88F83D7}"/>
                    </a:ext>
                  </a:extLst>
                </p:cNvPr>
                <p:cNvPicPr/>
                <p:nvPr/>
              </p:nvPicPr>
              <p:blipFill>
                <a:blip r:embed="rId1215"/>
                <a:stretch>
                  <a:fillRect/>
                </a:stretch>
              </p:blipFill>
              <p:spPr>
                <a:xfrm>
                  <a:off x="7058199" y="6213123"/>
                  <a:ext cx="128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39435" name="Freihand 39434">
                  <a:extLst>
                    <a:ext uri="{FF2B5EF4-FFF2-40B4-BE49-F238E27FC236}">
                      <a16:creationId xmlns:a16="http://schemas.microsoft.com/office/drawing/2014/main" id="{A68EEAA1-B884-4A55-8C46-68D1646E535E}"/>
                    </a:ext>
                  </a:extLst>
                </p14:cNvPr>
                <p14:cNvContentPartPr/>
                <p14:nvPr/>
              </p14:nvContentPartPr>
              <p14:xfrm>
                <a:off x="7234959" y="6157683"/>
                <a:ext cx="202320" cy="98640"/>
              </p14:xfrm>
            </p:contentPart>
          </mc:Choice>
          <mc:Fallback>
            <p:pic>
              <p:nvPicPr>
                <p:cNvPr id="39435" name="Freihand 39434">
                  <a:extLst>
                    <a:ext uri="{FF2B5EF4-FFF2-40B4-BE49-F238E27FC236}">
                      <a16:creationId xmlns:a16="http://schemas.microsoft.com/office/drawing/2014/main" id="{A68EEAA1-B884-4A55-8C46-68D1646E535E}"/>
                    </a:ext>
                  </a:extLst>
                </p:cNvPr>
                <p:cNvPicPr/>
                <p:nvPr/>
              </p:nvPicPr>
              <p:blipFill>
                <a:blip r:embed="rId1217"/>
                <a:stretch>
                  <a:fillRect/>
                </a:stretch>
              </p:blipFill>
              <p:spPr>
                <a:xfrm>
                  <a:off x="7230639" y="6153363"/>
                  <a:ext cx="210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39436" name="Freihand 39435">
                  <a:extLst>
                    <a:ext uri="{FF2B5EF4-FFF2-40B4-BE49-F238E27FC236}">
                      <a16:creationId xmlns:a16="http://schemas.microsoft.com/office/drawing/2014/main" id="{44FEB582-11DA-481E-BF85-69F900154CCF}"/>
                    </a:ext>
                  </a:extLst>
                </p14:cNvPr>
                <p14:cNvContentPartPr/>
                <p14:nvPr/>
              </p14:nvContentPartPr>
              <p14:xfrm>
                <a:off x="7417119" y="6122403"/>
                <a:ext cx="104040" cy="109080"/>
              </p14:xfrm>
            </p:contentPart>
          </mc:Choice>
          <mc:Fallback>
            <p:pic>
              <p:nvPicPr>
                <p:cNvPr id="39436" name="Freihand 39435">
                  <a:extLst>
                    <a:ext uri="{FF2B5EF4-FFF2-40B4-BE49-F238E27FC236}">
                      <a16:creationId xmlns:a16="http://schemas.microsoft.com/office/drawing/2014/main" id="{44FEB582-11DA-481E-BF85-69F900154CCF}"/>
                    </a:ext>
                  </a:extLst>
                </p:cNvPr>
                <p:cNvPicPr/>
                <p:nvPr/>
              </p:nvPicPr>
              <p:blipFill>
                <a:blip r:embed="rId1219"/>
                <a:stretch>
                  <a:fillRect/>
                </a:stretch>
              </p:blipFill>
              <p:spPr>
                <a:xfrm>
                  <a:off x="7412799" y="6118083"/>
                  <a:ext cx="112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39437" name="Freihand 39436">
                  <a:extLst>
                    <a:ext uri="{FF2B5EF4-FFF2-40B4-BE49-F238E27FC236}">
                      <a16:creationId xmlns:a16="http://schemas.microsoft.com/office/drawing/2014/main" id="{5643E530-9438-42A4-A8B2-9E8BD7432E0A}"/>
                    </a:ext>
                  </a:extLst>
                </p14:cNvPr>
                <p14:cNvContentPartPr/>
                <p14:nvPr/>
              </p14:nvContentPartPr>
              <p14:xfrm>
                <a:off x="7508199" y="6048963"/>
                <a:ext cx="171720" cy="171720"/>
              </p14:xfrm>
            </p:contentPart>
          </mc:Choice>
          <mc:Fallback>
            <p:pic>
              <p:nvPicPr>
                <p:cNvPr id="39437" name="Freihand 39436">
                  <a:extLst>
                    <a:ext uri="{FF2B5EF4-FFF2-40B4-BE49-F238E27FC236}">
                      <a16:creationId xmlns:a16="http://schemas.microsoft.com/office/drawing/2014/main" id="{5643E530-9438-42A4-A8B2-9E8BD7432E0A}"/>
                    </a:ext>
                  </a:extLst>
                </p:cNvPr>
                <p:cNvPicPr/>
                <p:nvPr/>
              </p:nvPicPr>
              <p:blipFill>
                <a:blip r:embed="rId1221"/>
                <a:stretch>
                  <a:fillRect/>
                </a:stretch>
              </p:blipFill>
              <p:spPr>
                <a:xfrm>
                  <a:off x="7503879" y="6044643"/>
                  <a:ext cx="1803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39438" name="Freihand 39437">
                  <a:extLst>
                    <a:ext uri="{FF2B5EF4-FFF2-40B4-BE49-F238E27FC236}">
                      <a16:creationId xmlns:a16="http://schemas.microsoft.com/office/drawing/2014/main" id="{A37ED963-DBC6-4367-88EA-6E1F0D4BCEAF}"/>
                    </a:ext>
                  </a:extLst>
                </p14:cNvPr>
                <p14:cNvContentPartPr/>
                <p14:nvPr/>
              </p14:nvContentPartPr>
              <p14:xfrm>
                <a:off x="7683879" y="6004323"/>
                <a:ext cx="160560" cy="147600"/>
              </p14:xfrm>
            </p:contentPart>
          </mc:Choice>
          <mc:Fallback>
            <p:pic>
              <p:nvPicPr>
                <p:cNvPr id="39438" name="Freihand 39437">
                  <a:extLst>
                    <a:ext uri="{FF2B5EF4-FFF2-40B4-BE49-F238E27FC236}">
                      <a16:creationId xmlns:a16="http://schemas.microsoft.com/office/drawing/2014/main" id="{A37ED963-DBC6-4367-88EA-6E1F0D4BCEAF}"/>
                    </a:ext>
                  </a:extLst>
                </p:cNvPr>
                <p:cNvPicPr/>
                <p:nvPr/>
              </p:nvPicPr>
              <p:blipFill>
                <a:blip r:embed="rId1223"/>
                <a:stretch>
                  <a:fillRect/>
                </a:stretch>
              </p:blipFill>
              <p:spPr>
                <a:xfrm>
                  <a:off x="7679559" y="6000003"/>
                  <a:ext cx="169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39439" name="Freihand 39438">
                  <a:extLst>
                    <a:ext uri="{FF2B5EF4-FFF2-40B4-BE49-F238E27FC236}">
                      <a16:creationId xmlns:a16="http://schemas.microsoft.com/office/drawing/2014/main" id="{EC8542F9-7F10-4BD0-AA4F-389F69062E1F}"/>
                    </a:ext>
                  </a:extLst>
                </p14:cNvPr>
                <p14:cNvContentPartPr/>
                <p14:nvPr/>
              </p14:nvContentPartPr>
              <p14:xfrm>
                <a:off x="7803759" y="6013323"/>
                <a:ext cx="226080" cy="90360"/>
              </p14:xfrm>
            </p:contentPart>
          </mc:Choice>
          <mc:Fallback>
            <p:pic>
              <p:nvPicPr>
                <p:cNvPr id="39439" name="Freihand 39438">
                  <a:extLst>
                    <a:ext uri="{FF2B5EF4-FFF2-40B4-BE49-F238E27FC236}">
                      <a16:creationId xmlns:a16="http://schemas.microsoft.com/office/drawing/2014/main" id="{EC8542F9-7F10-4BD0-AA4F-389F69062E1F}"/>
                    </a:ext>
                  </a:extLst>
                </p:cNvPr>
                <p:cNvPicPr/>
                <p:nvPr/>
              </p:nvPicPr>
              <p:blipFill>
                <a:blip r:embed="rId1225"/>
                <a:stretch>
                  <a:fillRect/>
                </a:stretch>
              </p:blipFill>
              <p:spPr>
                <a:xfrm>
                  <a:off x="7799439" y="6009003"/>
                  <a:ext cx="234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39440" name="Freihand 39439">
                  <a:extLst>
                    <a:ext uri="{FF2B5EF4-FFF2-40B4-BE49-F238E27FC236}">
                      <a16:creationId xmlns:a16="http://schemas.microsoft.com/office/drawing/2014/main" id="{B9ABDA96-1011-4139-95F7-4BBAFE6CC80C}"/>
                    </a:ext>
                  </a:extLst>
                </p14:cNvPr>
                <p14:cNvContentPartPr/>
                <p14:nvPr/>
              </p14:nvContentPartPr>
              <p14:xfrm>
                <a:off x="8030559" y="5996403"/>
                <a:ext cx="243360" cy="72720"/>
              </p14:xfrm>
            </p:contentPart>
          </mc:Choice>
          <mc:Fallback>
            <p:pic>
              <p:nvPicPr>
                <p:cNvPr id="39440" name="Freihand 39439">
                  <a:extLst>
                    <a:ext uri="{FF2B5EF4-FFF2-40B4-BE49-F238E27FC236}">
                      <a16:creationId xmlns:a16="http://schemas.microsoft.com/office/drawing/2014/main" id="{B9ABDA96-1011-4139-95F7-4BBAFE6CC80C}"/>
                    </a:ext>
                  </a:extLst>
                </p:cNvPr>
                <p:cNvPicPr/>
                <p:nvPr/>
              </p:nvPicPr>
              <p:blipFill>
                <a:blip r:embed="rId1227"/>
                <a:stretch>
                  <a:fillRect/>
                </a:stretch>
              </p:blipFill>
              <p:spPr>
                <a:xfrm>
                  <a:off x="8026239" y="5992083"/>
                  <a:ext cx="252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39441" name="Freihand 39440">
                  <a:extLst>
                    <a:ext uri="{FF2B5EF4-FFF2-40B4-BE49-F238E27FC236}">
                      <a16:creationId xmlns:a16="http://schemas.microsoft.com/office/drawing/2014/main" id="{46E8C3B0-45D6-4D98-A622-A16B21C02432}"/>
                    </a:ext>
                  </a:extLst>
                </p14:cNvPr>
                <p14:cNvContentPartPr/>
                <p14:nvPr/>
              </p14:nvContentPartPr>
              <p14:xfrm>
                <a:off x="4929159" y="5770683"/>
                <a:ext cx="976680" cy="185400"/>
              </p14:xfrm>
            </p:contentPart>
          </mc:Choice>
          <mc:Fallback>
            <p:pic>
              <p:nvPicPr>
                <p:cNvPr id="39441" name="Freihand 39440">
                  <a:extLst>
                    <a:ext uri="{FF2B5EF4-FFF2-40B4-BE49-F238E27FC236}">
                      <a16:creationId xmlns:a16="http://schemas.microsoft.com/office/drawing/2014/main" id="{46E8C3B0-45D6-4D98-A622-A16B21C02432}"/>
                    </a:ext>
                  </a:extLst>
                </p:cNvPr>
                <p:cNvPicPr/>
                <p:nvPr/>
              </p:nvPicPr>
              <p:blipFill>
                <a:blip r:embed="rId1229"/>
                <a:stretch>
                  <a:fillRect/>
                </a:stretch>
              </p:blipFill>
              <p:spPr>
                <a:xfrm>
                  <a:off x="4924839" y="5766363"/>
                  <a:ext cx="9853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39443" name="Freihand 39442">
                  <a:extLst>
                    <a:ext uri="{FF2B5EF4-FFF2-40B4-BE49-F238E27FC236}">
                      <a16:creationId xmlns:a16="http://schemas.microsoft.com/office/drawing/2014/main" id="{ACA3123C-B031-4BFB-8E69-C857F0B1BE73}"/>
                    </a:ext>
                  </a:extLst>
                </p14:cNvPr>
                <p14:cNvContentPartPr/>
                <p14:nvPr/>
              </p14:nvContentPartPr>
              <p14:xfrm>
                <a:off x="5144439" y="6073803"/>
                <a:ext cx="27360" cy="20520"/>
              </p14:xfrm>
            </p:contentPart>
          </mc:Choice>
          <mc:Fallback>
            <p:pic>
              <p:nvPicPr>
                <p:cNvPr id="39443" name="Freihand 39442">
                  <a:extLst>
                    <a:ext uri="{FF2B5EF4-FFF2-40B4-BE49-F238E27FC236}">
                      <a16:creationId xmlns:a16="http://schemas.microsoft.com/office/drawing/2014/main" id="{ACA3123C-B031-4BFB-8E69-C857F0B1BE73}"/>
                    </a:ext>
                  </a:extLst>
                </p:cNvPr>
                <p:cNvPicPr/>
                <p:nvPr/>
              </p:nvPicPr>
              <p:blipFill>
                <a:blip r:embed="rId1231"/>
                <a:stretch>
                  <a:fillRect/>
                </a:stretch>
              </p:blipFill>
              <p:spPr>
                <a:xfrm>
                  <a:off x="5140119" y="6069483"/>
                  <a:ext cx="360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39444" name="Freihand 39443">
                  <a:extLst>
                    <a:ext uri="{FF2B5EF4-FFF2-40B4-BE49-F238E27FC236}">
                      <a16:creationId xmlns:a16="http://schemas.microsoft.com/office/drawing/2014/main" id="{F8BE8F5E-1071-4A1D-8669-3E60AF377120}"/>
                    </a:ext>
                  </a:extLst>
                </p14:cNvPr>
                <p14:cNvContentPartPr/>
                <p14:nvPr/>
              </p14:nvContentPartPr>
              <p14:xfrm>
                <a:off x="5084319" y="6031683"/>
                <a:ext cx="139680" cy="189360"/>
              </p14:xfrm>
            </p:contentPart>
          </mc:Choice>
          <mc:Fallback>
            <p:pic>
              <p:nvPicPr>
                <p:cNvPr id="39444" name="Freihand 39443">
                  <a:extLst>
                    <a:ext uri="{FF2B5EF4-FFF2-40B4-BE49-F238E27FC236}">
                      <a16:creationId xmlns:a16="http://schemas.microsoft.com/office/drawing/2014/main" id="{F8BE8F5E-1071-4A1D-8669-3E60AF377120}"/>
                    </a:ext>
                  </a:extLst>
                </p:cNvPr>
                <p:cNvPicPr/>
                <p:nvPr/>
              </p:nvPicPr>
              <p:blipFill>
                <a:blip r:embed="rId1233"/>
                <a:stretch>
                  <a:fillRect/>
                </a:stretch>
              </p:blipFill>
              <p:spPr>
                <a:xfrm>
                  <a:off x="5079999" y="6027363"/>
                  <a:ext cx="148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39445" name="Freihand 39444">
                  <a:extLst>
                    <a:ext uri="{FF2B5EF4-FFF2-40B4-BE49-F238E27FC236}">
                      <a16:creationId xmlns:a16="http://schemas.microsoft.com/office/drawing/2014/main" id="{3A80D42F-F544-4BA1-931F-A534A31C8651}"/>
                    </a:ext>
                  </a:extLst>
                </p14:cNvPr>
                <p14:cNvContentPartPr/>
                <p14:nvPr/>
              </p14:nvContentPartPr>
              <p14:xfrm>
                <a:off x="5242719" y="6073803"/>
                <a:ext cx="138240" cy="208080"/>
              </p14:xfrm>
            </p:contentPart>
          </mc:Choice>
          <mc:Fallback>
            <p:pic>
              <p:nvPicPr>
                <p:cNvPr id="39445" name="Freihand 39444">
                  <a:extLst>
                    <a:ext uri="{FF2B5EF4-FFF2-40B4-BE49-F238E27FC236}">
                      <a16:creationId xmlns:a16="http://schemas.microsoft.com/office/drawing/2014/main" id="{3A80D42F-F544-4BA1-931F-A534A31C8651}"/>
                    </a:ext>
                  </a:extLst>
                </p:cNvPr>
                <p:cNvPicPr/>
                <p:nvPr/>
              </p:nvPicPr>
              <p:blipFill>
                <a:blip r:embed="rId1235"/>
                <a:stretch>
                  <a:fillRect/>
                </a:stretch>
              </p:blipFill>
              <p:spPr>
                <a:xfrm>
                  <a:off x="5238399" y="6069483"/>
                  <a:ext cx="1468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39446" name="Freihand 39445">
                  <a:extLst>
                    <a:ext uri="{FF2B5EF4-FFF2-40B4-BE49-F238E27FC236}">
                      <a16:creationId xmlns:a16="http://schemas.microsoft.com/office/drawing/2014/main" id="{EE13AF71-D736-4BB4-96C2-673FC4B09F6C}"/>
                    </a:ext>
                  </a:extLst>
                </p14:cNvPr>
                <p14:cNvContentPartPr/>
                <p14:nvPr/>
              </p14:nvContentPartPr>
              <p14:xfrm>
                <a:off x="5417679" y="6060843"/>
                <a:ext cx="230040" cy="84960"/>
              </p14:xfrm>
            </p:contentPart>
          </mc:Choice>
          <mc:Fallback>
            <p:pic>
              <p:nvPicPr>
                <p:cNvPr id="39446" name="Freihand 39445">
                  <a:extLst>
                    <a:ext uri="{FF2B5EF4-FFF2-40B4-BE49-F238E27FC236}">
                      <a16:creationId xmlns:a16="http://schemas.microsoft.com/office/drawing/2014/main" id="{EE13AF71-D736-4BB4-96C2-673FC4B09F6C}"/>
                    </a:ext>
                  </a:extLst>
                </p:cNvPr>
                <p:cNvPicPr/>
                <p:nvPr/>
              </p:nvPicPr>
              <p:blipFill>
                <a:blip r:embed="rId1237"/>
                <a:stretch>
                  <a:fillRect/>
                </a:stretch>
              </p:blipFill>
              <p:spPr>
                <a:xfrm>
                  <a:off x="5413359" y="6056523"/>
                  <a:ext cx="238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39447" name="Freihand 39446">
                  <a:extLst>
                    <a:ext uri="{FF2B5EF4-FFF2-40B4-BE49-F238E27FC236}">
                      <a16:creationId xmlns:a16="http://schemas.microsoft.com/office/drawing/2014/main" id="{757948FE-3EB2-4B7F-B539-787E9AEB15E3}"/>
                    </a:ext>
                  </a:extLst>
                </p14:cNvPr>
                <p14:cNvContentPartPr/>
                <p14:nvPr/>
              </p14:nvContentPartPr>
              <p14:xfrm>
                <a:off x="5632239" y="6024123"/>
                <a:ext cx="250920" cy="92160"/>
              </p14:xfrm>
            </p:contentPart>
          </mc:Choice>
          <mc:Fallback>
            <p:pic>
              <p:nvPicPr>
                <p:cNvPr id="39447" name="Freihand 39446">
                  <a:extLst>
                    <a:ext uri="{FF2B5EF4-FFF2-40B4-BE49-F238E27FC236}">
                      <a16:creationId xmlns:a16="http://schemas.microsoft.com/office/drawing/2014/main" id="{757948FE-3EB2-4B7F-B539-787E9AEB15E3}"/>
                    </a:ext>
                  </a:extLst>
                </p:cNvPr>
                <p:cNvPicPr/>
                <p:nvPr/>
              </p:nvPicPr>
              <p:blipFill>
                <a:blip r:embed="rId1239"/>
                <a:stretch>
                  <a:fillRect/>
                </a:stretch>
              </p:blipFill>
              <p:spPr>
                <a:xfrm>
                  <a:off x="5627919" y="6019803"/>
                  <a:ext cx="259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39448" name="Freihand 39447">
                  <a:extLst>
                    <a:ext uri="{FF2B5EF4-FFF2-40B4-BE49-F238E27FC236}">
                      <a16:creationId xmlns:a16="http://schemas.microsoft.com/office/drawing/2014/main" id="{5B38E5C9-C415-4CD9-BD4C-601E9FD79CBD}"/>
                    </a:ext>
                  </a:extLst>
                </p14:cNvPr>
                <p14:cNvContentPartPr/>
                <p14:nvPr/>
              </p14:nvContentPartPr>
              <p14:xfrm>
                <a:off x="6134079" y="6195483"/>
                <a:ext cx="295560" cy="22680"/>
              </p14:xfrm>
            </p:contentPart>
          </mc:Choice>
          <mc:Fallback>
            <p:pic>
              <p:nvPicPr>
                <p:cNvPr id="39448" name="Freihand 39447">
                  <a:extLst>
                    <a:ext uri="{FF2B5EF4-FFF2-40B4-BE49-F238E27FC236}">
                      <a16:creationId xmlns:a16="http://schemas.microsoft.com/office/drawing/2014/main" id="{5B38E5C9-C415-4CD9-BD4C-601E9FD79CBD}"/>
                    </a:ext>
                  </a:extLst>
                </p:cNvPr>
                <p:cNvPicPr/>
                <p:nvPr/>
              </p:nvPicPr>
              <p:blipFill>
                <a:blip r:embed="rId1241"/>
                <a:stretch>
                  <a:fillRect/>
                </a:stretch>
              </p:blipFill>
              <p:spPr>
                <a:xfrm>
                  <a:off x="6129759" y="6191163"/>
                  <a:ext cx="3042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39449" name="Freihand 39448">
                  <a:extLst>
                    <a:ext uri="{FF2B5EF4-FFF2-40B4-BE49-F238E27FC236}">
                      <a16:creationId xmlns:a16="http://schemas.microsoft.com/office/drawing/2014/main" id="{E7E45350-36D2-4405-84A7-4383D792CE8D}"/>
                    </a:ext>
                  </a:extLst>
                </p14:cNvPr>
                <p14:cNvContentPartPr/>
                <p14:nvPr/>
              </p14:nvContentPartPr>
              <p14:xfrm>
                <a:off x="6192399" y="6233643"/>
                <a:ext cx="299160" cy="38160"/>
              </p14:xfrm>
            </p:contentPart>
          </mc:Choice>
          <mc:Fallback>
            <p:pic>
              <p:nvPicPr>
                <p:cNvPr id="39449" name="Freihand 39448">
                  <a:extLst>
                    <a:ext uri="{FF2B5EF4-FFF2-40B4-BE49-F238E27FC236}">
                      <a16:creationId xmlns:a16="http://schemas.microsoft.com/office/drawing/2014/main" id="{E7E45350-36D2-4405-84A7-4383D792CE8D}"/>
                    </a:ext>
                  </a:extLst>
                </p:cNvPr>
                <p:cNvPicPr/>
                <p:nvPr/>
              </p:nvPicPr>
              <p:blipFill>
                <a:blip r:embed="rId1243"/>
                <a:stretch>
                  <a:fillRect/>
                </a:stretch>
              </p:blipFill>
              <p:spPr>
                <a:xfrm>
                  <a:off x="6188079" y="6229323"/>
                  <a:ext cx="3078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39452" name="Freihand 39451">
                  <a:extLst>
                    <a:ext uri="{FF2B5EF4-FFF2-40B4-BE49-F238E27FC236}">
                      <a16:creationId xmlns:a16="http://schemas.microsoft.com/office/drawing/2014/main" id="{2D3F4C86-5B67-41A4-B2C5-D669913ECA29}"/>
                    </a:ext>
                  </a:extLst>
                </p14:cNvPr>
                <p14:cNvContentPartPr/>
                <p14:nvPr/>
              </p14:nvContentPartPr>
              <p14:xfrm>
                <a:off x="5945799" y="5981643"/>
                <a:ext cx="740160" cy="509400"/>
              </p14:xfrm>
            </p:contentPart>
          </mc:Choice>
          <mc:Fallback>
            <p:pic>
              <p:nvPicPr>
                <p:cNvPr id="39452" name="Freihand 39451">
                  <a:extLst>
                    <a:ext uri="{FF2B5EF4-FFF2-40B4-BE49-F238E27FC236}">
                      <a16:creationId xmlns:a16="http://schemas.microsoft.com/office/drawing/2014/main" id="{2D3F4C86-5B67-41A4-B2C5-D669913ECA29}"/>
                    </a:ext>
                  </a:extLst>
                </p:cNvPr>
                <p:cNvPicPr/>
                <p:nvPr/>
              </p:nvPicPr>
              <p:blipFill>
                <a:blip r:embed="rId1245"/>
                <a:stretch>
                  <a:fillRect/>
                </a:stretch>
              </p:blipFill>
              <p:spPr>
                <a:xfrm>
                  <a:off x="5941479" y="5977323"/>
                  <a:ext cx="748800" cy="51804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39454" name="Freihand 39453">
                  <a:extLst>
                    <a:ext uri="{FF2B5EF4-FFF2-40B4-BE49-F238E27FC236}">
                      <a16:creationId xmlns:a16="http://schemas.microsoft.com/office/drawing/2014/main" id="{4F6B6CC3-C749-4BD9-9604-719EA2D396FF}"/>
                    </a:ext>
                  </a:extLst>
                </p14:cNvPr>
                <p14:cNvContentPartPr/>
                <p14:nvPr/>
              </p14:nvContentPartPr>
              <p14:xfrm>
                <a:off x="6239199" y="3785643"/>
                <a:ext cx="103680" cy="2097000"/>
              </p14:xfrm>
            </p:contentPart>
          </mc:Choice>
          <mc:Fallback>
            <p:pic>
              <p:nvPicPr>
                <p:cNvPr id="39454" name="Freihand 39453">
                  <a:extLst>
                    <a:ext uri="{FF2B5EF4-FFF2-40B4-BE49-F238E27FC236}">
                      <a16:creationId xmlns:a16="http://schemas.microsoft.com/office/drawing/2014/main" id="{4F6B6CC3-C749-4BD9-9604-719EA2D396FF}"/>
                    </a:ext>
                  </a:extLst>
                </p:cNvPr>
                <p:cNvPicPr/>
                <p:nvPr/>
              </p:nvPicPr>
              <p:blipFill>
                <a:blip r:embed="rId1247"/>
                <a:stretch>
                  <a:fillRect/>
                </a:stretch>
              </p:blipFill>
              <p:spPr>
                <a:xfrm>
                  <a:off x="6234879" y="3781323"/>
                  <a:ext cx="112320" cy="210564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39455" name="Freihand 39454">
                  <a:extLst>
                    <a:ext uri="{FF2B5EF4-FFF2-40B4-BE49-F238E27FC236}">
                      <a16:creationId xmlns:a16="http://schemas.microsoft.com/office/drawing/2014/main" id="{BCDD5500-A5B9-470F-9A4D-303C3CB3A420}"/>
                    </a:ext>
                  </a:extLst>
                </p14:cNvPr>
                <p14:cNvContentPartPr/>
                <p14:nvPr/>
              </p14:nvContentPartPr>
              <p14:xfrm>
                <a:off x="6086199" y="5609763"/>
                <a:ext cx="284040" cy="328320"/>
              </p14:xfrm>
            </p:contentPart>
          </mc:Choice>
          <mc:Fallback>
            <p:pic>
              <p:nvPicPr>
                <p:cNvPr id="39455" name="Freihand 39454">
                  <a:extLst>
                    <a:ext uri="{FF2B5EF4-FFF2-40B4-BE49-F238E27FC236}">
                      <a16:creationId xmlns:a16="http://schemas.microsoft.com/office/drawing/2014/main" id="{BCDD5500-A5B9-470F-9A4D-303C3CB3A420}"/>
                    </a:ext>
                  </a:extLst>
                </p:cNvPr>
                <p:cNvPicPr/>
                <p:nvPr/>
              </p:nvPicPr>
              <p:blipFill>
                <a:blip r:embed="rId1249"/>
                <a:stretch>
                  <a:fillRect/>
                </a:stretch>
              </p:blipFill>
              <p:spPr>
                <a:xfrm>
                  <a:off x="6081879" y="5605443"/>
                  <a:ext cx="29268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39456" name="Freihand 39455">
                  <a:extLst>
                    <a:ext uri="{FF2B5EF4-FFF2-40B4-BE49-F238E27FC236}">
                      <a16:creationId xmlns:a16="http://schemas.microsoft.com/office/drawing/2014/main" id="{83E16436-DBF6-4B16-9CCC-8CBF69434FDB}"/>
                    </a:ext>
                  </a:extLst>
                </p14:cNvPr>
                <p14:cNvContentPartPr/>
                <p14:nvPr/>
              </p14:nvContentPartPr>
              <p14:xfrm>
                <a:off x="5800719" y="3523563"/>
                <a:ext cx="63000" cy="191520"/>
              </p14:xfrm>
            </p:contentPart>
          </mc:Choice>
          <mc:Fallback>
            <p:pic>
              <p:nvPicPr>
                <p:cNvPr id="39456" name="Freihand 39455">
                  <a:extLst>
                    <a:ext uri="{FF2B5EF4-FFF2-40B4-BE49-F238E27FC236}">
                      <a16:creationId xmlns:a16="http://schemas.microsoft.com/office/drawing/2014/main" id="{83E16436-DBF6-4B16-9CCC-8CBF69434FDB}"/>
                    </a:ext>
                  </a:extLst>
                </p:cNvPr>
                <p:cNvPicPr/>
                <p:nvPr/>
              </p:nvPicPr>
              <p:blipFill>
                <a:blip r:embed="rId1251"/>
                <a:stretch>
                  <a:fillRect/>
                </a:stretch>
              </p:blipFill>
              <p:spPr>
                <a:xfrm>
                  <a:off x="5796399" y="3519243"/>
                  <a:ext cx="716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39457" name="Freihand 39456">
                  <a:extLst>
                    <a:ext uri="{FF2B5EF4-FFF2-40B4-BE49-F238E27FC236}">
                      <a16:creationId xmlns:a16="http://schemas.microsoft.com/office/drawing/2014/main" id="{27546151-883A-4366-883D-619C1E7B6D2D}"/>
                    </a:ext>
                  </a:extLst>
                </p14:cNvPr>
                <p14:cNvContentPartPr/>
                <p14:nvPr/>
              </p14:nvContentPartPr>
              <p14:xfrm>
                <a:off x="5792439" y="3501603"/>
                <a:ext cx="150480" cy="155880"/>
              </p14:xfrm>
            </p:contentPart>
          </mc:Choice>
          <mc:Fallback>
            <p:pic>
              <p:nvPicPr>
                <p:cNvPr id="39457" name="Freihand 39456">
                  <a:extLst>
                    <a:ext uri="{FF2B5EF4-FFF2-40B4-BE49-F238E27FC236}">
                      <a16:creationId xmlns:a16="http://schemas.microsoft.com/office/drawing/2014/main" id="{27546151-883A-4366-883D-619C1E7B6D2D}"/>
                    </a:ext>
                  </a:extLst>
                </p:cNvPr>
                <p:cNvPicPr/>
                <p:nvPr/>
              </p:nvPicPr>
              <p:blipFill>
                <a:blip r:embed="rId1253"/>
                <a:stretch>
                  <a:fillRect/>
                </a:stretch>
              </p:blipFill>
              <p:spPr>
                <a:xfrm>
                  <a:off x="5788119" y="3497283"/>
                  <a:ext cx="1591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39458" name="Freihand 39457">
                  <a:extLst>
                    <a:ext uri="{FF2B5EF4-FFF2-40B4-BE49-F238E27FC236}">
                      <a16:creationId xmlns:a16="http://schemas.microsoft.com/office/drawing/2014/main" id="{C28D85C1-0235-4216-8983-A5A463D78628}"/>
                    </a:ext>
                  </a:extLst>
                </p14:cNvPr>
                <p14:cNvContentPartPr/>
                <p14:nvPr/>
              </p14:nvContentPartPr>
              <p14:xfrm>
                <a:off x="5848959" y="3539043"/>
                <a:ext cx="210960" cy="190080"/>
              </p14:xfrm>
            </p:contentPart>
          </mc:Choice>
          <mc:Fallback>
            <p:pic>
              <p:nvPicPr>
                <p:cNvPr id="39458" name="Freihand 39457">
                  <a:extLst>
                    <a:ext uri="{FF2B5EF4-FFF2-40B4-BE49-F238E27FC236}">
                      <a16:creationId xmlns:a16="http://schemas.microsoft.com/office/drawing/2014/main" id="{C28D85C1-0235-4216-8983-A5A463D78628}"/>
                    </a:ext>
                  </a:extLst>
                </p:cNvPr>
                <p:cNvPicPr/>
                <p:nvPr/>
              </p:nvPicPr>
              <p:blipFill>
                <a:blip r:embed="rId1255"/>
                <a:stretch>
                  <a:fillRect/>
                </a:stretch>
              </p:blipFill>
              <p:spPr>
                <a:xfrm>
                  <a:off x="5844639" y="3534723"/>
                  <a:ext cx="219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39459" name="Freihand 39458">
                  <a:extLst>
                    <a:ext uri="{FF2B5EF4-FFF2-40B4-BE49-F238E27FC236}">
                      <a16:creationId xmlns:a16="http://schemas.microsoft.com/office/drawing/2014/main" id="{6CC16D7B-AC1D-4D61-B36C-D6097147FC33}"/>
                    </a:ext>
                  </a:extLst>
                </p14:cNvPr>
                <p14:cNvContentPartPr/>
                <p14:nvPr/>
              </p14:nvContentPartPr>
              <p14:xfrm>
                <a:off x="6011679" y="3564243"/>
                <a:ext cx="93240" cy="39960"/>
              </p14:xfrm>
            </p:contentPart>
          </mc:Choice>
          <mc:Fallback>
            <p:pic>
              <p:nvPicPr>
                <p:cNvPr id="39459" name="Freihand 39458">
                  <a:extLst>
                    <a:ext uri="{FF2B5EF4-FFF2-40B4-BE49-F238E27FC236}">
                      <a16:creationId xmlns:a16="http://schemas.microsoft.com/office/drawing/2014/main" id="{6CC16D7B-AC1D-4D61-B36C-D6097147FC33}"/>
                    </a:ext>
                  </a:extLst>
                </p:cNvPr>
                <p:cNvPicPr/>
                <p:nvPr/>
              </p:nvPicPr>
              <p:blipFill>
                <a:blip r:embed="rId1257"/>
                <a:stretch>
                  <a:fillRect/>
                </a:stretch>
              </p:blipFill>
              <p:spPr>
                <a:xfrm>
                  <a:off x="6007359" y="3559923"/>
                  <a:ext cx="101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39460" name="Freihand 39459">
                  <a:extLst>
                    <a:ext uri="{FF2B5EF4-FFF2-40B4-BE49-F238E27FC236}">
                      <a16:creationId xmlns:a16="http://schemas.microsoft.com/office/drawing/2014/main" id="{A24C9277-6D09-4428-B4A0-DF7552243386}"/>
                    </a:ext>
                  </a:extLst>
                </p14:cNvPr>
                <p14:cNvContentPartPr/>
                <p14:nvPr/>
              </p14:nvContentPartPr>
              <p14:xfrm>
                <a:off x="6138399" y="3502683"/>
                <a:ext cx="93240" cy="222120"/>
              </p14:xfrm>
            </p:contentPart>
          </mc:Choice>
          <mc:Fallback>
            <p:pic>
              <p:nvPicPr>
                <p:cNvPr id="39460" name="Freihand 39459">
                  <a:extLst>
                    <a:ext uri="{FF2B5EF4-FFF2-40B4-BE49-F238E27FC236}">
                      <a16:creationId xmlns:a16="http://schemas.microsoft.com/office/drawing/2014/main" id="{A24C9277-6D09-4428-B4A0-DF7552243386}"/>
                    </a:ext>
                  </a:extLst>
                </p:cNvPr>
                <p:cNvPicPr/>
                <p:nvPr/>
              </p:nvPicPr>
              <p:blipFill>
                <a:blip r:embed="rId1259"/>
                <a:stretch>
                  <a:fillRect/>
                </a:stretch>
              </p:blipFill>
              <p:spPr>
                <a:xfrm>
                  <a:off x="6134079" y="3498363"/>
                  <a:ext cx="1018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39461" name="Freihand 39460">
                  <a:extLst>
                    <a:ext uri="{FF2B5EF4-FFF2-40B4-BE49-F238E27FC236}">
                      <a16:creationId xmlns:a16="http://schemas.microsoft.com/office/drawing/2014/main" id="{20A541BB-B725-45FD-A1B6-8EB6B139EAA0}"/>
                    </a:ext>
                  </a:extLst>
                </p14:cNvPr>
                <p14:cNvContentPartPr/>
                <p14:nvPr/>
              </p14:nvContentPartPr>
              <p14:xfrm>
                <a:off x="6255039" y="3419163"/>
                <a:ext cx="165600" cy="127800"/>
              </p14:xfrm>
            </p:contentPart>
          </mc:Choice>
          <mc:Fallback>
            <p:pic>
              <p:nvPicPr>
                <p:cNvPr id="39461" name="Freihand 39460">
                  <a:extLst>
                    <a:ext uri="{FF2B5EF4-FFF2-40B4-BE49-F238E27FC236}">
                      <a16:creationId xmlns:a16="http://schemas.microsoft.com/office/drawing/2014/main" id="{20A541BB-B725-45FD-A1B6-8EB6B139EAA0}"/>
                    </a:ext>
                  </a:extLst>
                </p:cNvPr>
                <p:cNvPicPr/>
                <p:nvPr/>
              </p:nvPicPr>
              <p:blipFill>
                <a:blip r:embed="rId1261"/>
                <a:stretch>
                  <a:fillRect/>
                </a:stretch>
              </p:blipFill>
              <p:spPr>
                <a:xfrm>
                  <a:off x="6250719" y="3414843"/>
                  <a:ext cx="174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39462" name="Freihand 39461">
                  <a:extLst>
                    <a:ext uri="{FF2B5EF4-FFF2-40B4-BE49-F238E27FC236}">
                      <a16:creationId xmlns:a16="http://schemas.microsoft.com/office/drawing/2014/main" id="{88590255-970B-452F-8560-CFD5D50FA51F}"/>
                    </a:ext>
                  </a:extLst>
                </p14:cNvPr>
                <p14:cNvContentPartPr/>
                <p14:nvPr/>
              </p14:nvContentPartPr>
              <p14:xfrm>
                <a:off x="6367719" y="3262563"/>
                <a:ext cx="131760" cy="195120"/>
              </p14:xfrm>
            </p:contentPart>
          </mc:Choice>
          <mc:Fallback>
            <p:pic>
              <p:nvPicPr>
                <p:cNvPr id="39462" name="Freihand 39461">
                  <a:extLst>
                    <a:ext uri="{FF2B5EF4-FFF2-40B4-BE49-F238E27FC236}">
                      <a16:creationId xmlns:a16="http://schemas.microsoft.com/office/drawing/2014/main" id="{88590255-970B-452F-8560-CFD5D50FA51F}"/>
                    </a:ext>
                  </a:extLst>
                </p:cNvPr>
                <p:cNvPicPr/>
                <p:nvPr/>
              </p:nvPicPr>
              <p:blipFill>
                <a:blip r:embed="rId1263"/>
                <a:stretch>
                  <a:fillRect/>
                </a:stretch>
              </p:blipFill>
              <p:spPr>
                <a:xfrm>
                  <a:off x="6363399" y="3258243"/>
                  <a:ext cx="1404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39463" name="Freihand 39462">
                  <a:extLst>
                    <a:ext uri="{FF2B5EF4-FFF2-40B4-BE49-F238E27FC236}">
                      <a16:creationId xmlns:a16="http://schemas.microsoft.com/office/drawing/2014/main" id="{23D5EFB6-E67F-4AFA-B39F-C5CC97AEEBE8}"/>
                    </a:ext>
                  </a:extLst>
                </p14:cNvPr>
                <p14:cNvContentPartPr/>
                <p14:nvPr/>
              </p14:nvContentPartPr>
              <p14:xfrm>
                <a:off x="6574719" y="3260043"/>
                <a:ext cx="110880" cy="70560"/>
              </p14:xfrm>
            </p:contentPart>
          </mc:Choice>
          <mc:Fallback>
            <p:pic>
              <p:nvPicPr>
                <p:cNvPr id="39463" name="Freihand 39462">
                  <a:extLst>
                    <a:ext uri="{FF2B5EF4-FFF2-40B4-BE49-F238E27FC236}">
                      <a16:creationId xmlns:a16="http://schemas.microsoft.com/office/drawing/2014/main" id="{23D5EFB6-E67F-4AFA-B39F-C5CC97AEEBE8}"/>
                    </a:ext>
                  </a:extLst>
                </p:cNvPr>
                <p:cNvPicPr/>
                <p:nvPr/>
              </p:nvPicPr>
              <p:blipFill>
                <a:blip r:embed="rId1265"/>
                <a:stretch>
                  <a:fillRect/>
                </a:stretch>
              </p:blipFill>
              <p:spPr>
                <a:xfrm>
                  <a:off x="6570399" y="3255723"/>
                  <a:ext cx="119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39464" name="Freihand 39463">
                  <a:extLst>
                    <a:ext uri="{FF2B5EF4-FFF2-40B4-BE49-F238E27FC236}">
                      <a16:creationId xmlns:a16="http://schemas.microsoft.com/office/drawing/2014/main" id="{B9380CB5-13D3-464E-A6E4-44038CDB43D8}"/>
                    </a:ext>
                  </a:extLst>
                </p14:cNvPr>
                <p14:cNvContentPartPr/>
                <p14:nvPr/>
              </p14:nvContentPartPr>
              <p14:xfrm>
                <a:off x="6768759" y="3108483"/>
                <a:ext cx="72000" cy="194760"/>
              </p14:xfrm>
            </p:contentPart>
          </mc:Choice>
          <mc:Fallback>
            <p:pic>
              <p:nvPicPr>
                <p:cNvPr id="39464" name="Freihand 39463">
                  <a:extLst>
                    <a:ext uri="{FF2B5EF4-FFF2-40B4-BE49-F238E27FC236}">
                      <a16:creationId xmlns:a16="http://schemas.microsoft.com/office/drawing/2014/main" id="{B9380CB5-13D3-464E-A6E4-44038CDB43D8}"/>
                    </a:ext>
                  </a:extLst>
                </p:cNvPr>
                <p:cNvPicPr/>
                <p:nvPr/>
              </p:nvPicPr>
              <p:blipFill>
                <a:blip r:embed="rId1267"/>
                <a:stretch>
                  <a:fillRect/>
                </a:stretch>
              </p:blipFill>
              <p:spPr>
                <a:xfrm>
                  <a:off x="6764439" y="3104163"/>
                  <a:ext cx="806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39465" name="Freihand 39464">
                  <a:extLst>
                    <a:ext uri="{FF2B5EF4-FFF2-40B4-BE49-F238E27FC236}">
                      <a16:creationId xmlns:a16="http://schemas.microsoft.com/office/drawing/2014/main" id="{6DB05CFF-3ECD-4576-AF4E-7393348BA5F4}"/>
                    </a:ext>
                  </a:extLst>
                </p14:cNvPr>
                <p14:cNvContentPartPr/>
                <p14:nvPr/>
              </p14:nvContentPartPr>
              <p14:xfrm>
                <a:off x="6766239" y="3170043"/>
                <a:ext cx="163800" cy="145800"/>
              </p14:xfrm>
            </p:contentPart>
          </mc:Choice>
          <mc:Fallback>
            <p:pic>
              <p:nvPicPr>
                <p:cNvPr id="39465" name="Freihand 39464">
                  <a:extLst>
                    <a:ext uri="{FF2B5EF4-FFF2-40B4-BE49-F238E27FC236}">
                      <a16:creationId xmlns:a16="http://schemas.microsoft.com/office/drawing/2014/main" id="{6DB05CFF-3ECD-4576-AF4E-7393348BA5F4}"/>
                    </a:ext>
                  </a:extLst>
                </p:cNvPr>
                <p:cNvPicPr/>
                <p:nvPr/>
              </p:nvPicPr>
              <p:blipFill>
                <a:blip r:embed="rId1269"/>
                <a:stretch>
                  <a:fillRect/>
                </a:stretch>
              </p:blipFill>
              <p:spPr>
                <a:xfrm>
                  <a:off x="6761919" y="3165723"/>
                  <a:ext cx="172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39466" name="Freihand 39465">
                  <a:extLst>
                    <a:ext uri="{FF2B5EF4-FFF2-40B4-BE49-F238E27FC236}">
                      <a16:creationId xmlns:a16="http://schemas.microsoft.com/office/drawing/2014/main" id="{1219A635-8018-436F-B554-0EDA66ADC8F3}"/>
                    </a:ext>
                  </a:extLst>
                </p14:cNvPr>
                <p14:cNvContentPartPr/>
                <p14:nvPr/>
              </p14:nvContentPartPr>
              <p14:xfrm>
                <a:off x="6680919" y="3053043"/>
                <a:ext cx="158760" cy="87480"/>
              </p14:xfrm>
            </p:contentPart>
          </mc:Choice>
          <mc:Fallback>
            <p:pic>
              <p:nvPicPr>
                <p:cNvPr id="39466" name="Freihand 39465">
                  <a:extLst>
                    <a:ext uri="{FF2B5EF4-FFF2-40B4-BE49-F238E27FC236}">
                      <a16:creationId xmlns:a16="http://schemas.microsoft.com/office/drawing/2014/main" id="{1219A635-8018-436F-B554-0EDA66ADC8F3}"/>
                    </a:ext>
                  </a:extLst>
                </p:cNvPr>
                <p:cNvPicPr/>
                <p:nvPr/>
              </p:nvPicPr>
              <p:blipFill>
                <a:blip r:embed="rId1271"/>
                <a:stretch>
                  <a:fillRect/>
                </a:stretch>
              </p:blipFill>
              <p:spPr>
                <a:xfrm>
                  <a:off x="6676599" y="3048723"/>
                  <a:ext cx="167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39467" name="Freihand 39466">
                  <a:extLst>
                    <a:ext uri="{FF2B5EF4-FFF2-40B4-BE49-F238E27FC236}">
                      <a16:creationId xmlns:a16="http://schemas.microsoft.com/office/drawing/2014/main" id="{047E1AF9-CE87-42F9-BF2C-2D727C6ECA89}"/>
                    </a:ext>
                  </a:extLst>
                </p14:cNvPr>
                <p14:cNvContentPartPr/>
                <p14:nvPr/>
              </p14:nvContentPartPr>
              <p14:xfrm>
                <a:off x="6950559" y="3020643"/>
                <a:ext cx="113040" cy="170280"/>
              </p14:xfrm>
            </p:contentPart>
          </mc:Choice>
          <mc:Fallback>
            <p:pic>
              <p:nvPicPr>
                <p:cNvPr id="39467" name="Freihand 39466">
                  <a:extLst>
                    <a:ext uri="{FF2B5EF4-FFF2-40B4-BE49-F238E27FC236}">
                      <a16:creationId xmlns:a16="http://schemas.microsoft.com/office/drawing/2014/main" id="{047E1AF9-CE87-42F9-BF2C-2D727C6ECA89}"/>
                    </a:ext>
                  </a:extLst>
                </p:cNvPr>
                <p:cNvPicPr/>
                <p:nvPr/>
              </p:nvPicPr>
              <p:blipFill>
                <a:blip r:embed="rId1273"/>
                <a:stretch>
                  <a:fillRect/>
                </a:stretch>
              </p:blipFill>
              <p:spPr>
                <a:xfrm>
                  <a:off x="6946239" y="3016323"/>
                  <a:ext cx="1216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39468" name="Freihand 39467">
                  <a:extLst>
                    <a:ext uri="{FF2B5EF4-FFF2-40B4-BE49-F238E27FC236}">
                      <a16:creationId xmlns:a16="http://schemas.microsoft.com/office/drawing/2014/main" id="{1F4F1EB3-D2BE-4C08-B985-B12BFEA64763}"/>
                    </a:ext>
                  </a:extLst>
                </p14:cNvPr>
                <p14:cNvContentPartPr/>
                <p14:nvPr/>
              </p14:nvContentPartPr>
              <p14:xfrm>
                <a:off x="7080519" y="2965203"/>
                <a:ext cx="219600" cy="151920"/>
              </p14:xfrm>
            </p:contentPart>
          </mc:Choice>
          <mc:Fallback>
            <p:pic>
              <p:nvPicPr>
                <p:cNvPr id="39468" name="Freihand 39467">
                  <a:extLst>
                    <a:ext uri="{FF2B5EF4-FFF2-40B4-BE49-F238E27FC236}">
                      <a16:creationId xmlns:a16="http://schemas.microsoft.com/office/drawing/2014/main" id="{1F4F1EB3-D2BE-4C08-B985-B12BFEA64763}"/>
                    </a:ext>
                  </a:extLst>
                </p:cNvPr>
                <p:cNvPicPr/>
                <p:nvPr/>
              </p:nvPicPr>
              <p:blipFill>
                <a:blip r:embed="rId1275"/>
                <a:stretch>
                  <a:fillRect/>
                </a:stretch>
              </p:blipFill>
              <p:spPr>
                <a:xfrm>
                  <a:off x="7076199" y="2960883"/>
                  <a:ext cx="228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39469" name="Freihand 39468">
                  <a:extLst>
                    <a:ext uri="{FF2B5EF4-FFF2-40B4-BE49-F238E27FC236}">
                      <a16:creationId xmlns:a16="http://schemas.microsoft.com/office/drawing/2014/main" id="{0E3B69AD-CD94-4E33-BC67-EF0B6B24CE55}"/>
                    </a:ext>
                  </a:extLst>
                </p14:cNvPr>
                <p14:cNvContentPartPr/>
                <p14:nvPr/>
              </p14:nvContentPartPr>
              <p14:xfrm>
                <a:off x="7284999" y="2869443"/>
                <a:ext cx="164520" cy="162360"/>
              </p14:xfrm>
            </p:contentPart>
          </mc:Choice>
          <mc:Fallback>
            <p:pic>
              <p:nvPicPr>
                <p:cNvPr id="39469" name="Freihand 39468">
                  <a:extLst>
                    <a:ext uri="{FF2B5EF4-FFF2-40B4-BE49-F238E27FC236}">
                      <a16:creationId xmlns:a16="http://schemas.microsoft.com/office/drawing/2014/main" id="{0E3B69AD-CD94-4E33-BC67-EF0B6B24CE55}"/>
                    </a:ext>
                  </a:extLst>
                </p:cNvPr>
                <p:cNvPicPr/>
                <p:nvPr/>
              </p:nvPicPr>
              <p:blipFill>
                <a:blip r:embed="rId1277"/>
                <a:stretch>
                  <a:fillRect/>
                </a:stretch>
              </p:blipFill>
              <p:spPr>
                <a:xfrm>
                  <a:off x="7280679" y="2865123"/>
                  <a:ext cx="173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39470" name="Freihand 39469">
                  <a:extLst>
                    <a:ext uri="{FF2B5EF4-FFF2-40B4-BE49-F238E27FC236}">
                      <a16:creationId xmlns:a16="http://schemas.microsoft.com/office/drawing/2014/main" id="{56026566-EF1E-4BE6-840C-A6AD7336FF97}"/>
                    </a:ext>
                  </a:extLst>
                </p14:cNvPr>
                <p14:cNvContentPartPr/>
                <p14:nvPr/>
              </p14:nvContentPartPr>
              <p14:xfrm>
                <a:off x="7358439" y="2811483"/>
                <a:ext cx="360" cy="360"/>
              </p14:xfrm>
            </p:contentPart>
          </mc:Choice>
          <mc:Fallback>
            <p:pic>
              <p:nvPicPr>
                <p:cNvPr id="39470" name="Freihand 39469">
                  <a:extLst>
                    <a:ext uri="{FF2B5EF4-FFF2-40B4-BE49-F238E27FC236}">
                      <a16:creationId xmlns:a16="http://schemas.microsoft.com/office/drawing/2014/main" id="{56026566-EF1E-4BE6-840C-A6AD7336FF97}"/>
                    </a:ext>
                  </a:extLst>
                </p:cNvPr>
                <p:cNvPicPr/>
                <p:nvPr/>
              </p:nvPicPr>
              <p:blipFill>
                <a:blip r:embed="rId1279"/>
                <a:stretch>
                  <a:fillRect/>
                </a:stretch>
              </p:blipFill>
              <p:spPr>
                <a:xfrm>
                  <a:off x="7354119" y="28071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39472" name="Freihand 39471">
                  <a:extLst>
                    <a:ext uri="{FF2B5EF4-FFF2-40B4-BE49-F238E27FC236}">
                      <a16:creationId xmlns:a16="http://schemas.microsoft.com/office/drawing/2014/main" id="{091686A3-56F8-421D-B3F0-9B5D91208424}"/>
                    </a:ext>
                  </a:extLst>
                </p14:cNvPr>
                <p14:cNvContentPartPr/>
                <p14:nvPr/>
              </p14:nvContentPartPr>
              <p14:xfrm>
                <a:off x="7405599" y="2657763"/>
                <a:ext cx="349560" cy="303840"/>
              </p14:xfrm>
            </p:contentPart>
          </mc:Choice>
          <mc:Fallback>
            <p:pic>
              <p:nvPicPr>
                <p:cNvPr id="39472" name="Freihand 39471">
                  <a:extLst>
                    <a:ext uri="{FF2B5EF4-FFF2-40B4-BE49-F238E27FC236}">
                      <a16:creationId xmlns:a16="http://schemas.microsoft.com/office/drawing/2014/main" id="{091686A3-56F8-421D-B3F0-9B5D91208424}"/>
                    </a:ext>
                  </a:extLst>
                </p:cNvPr>
                <p:cNvPicPr/>
                <p:nvPr/>
              </p:nvPicPr>
              <p:blipFill>
                <a:blip r:embed="rId1281"/>
                <a:stretch>
                  <a:fillRect/>
                </a:stretch>
              </p:blipFill>
              <p:spPr>
                <a:xfrm>
                  <a:off x="7401279" y="2653443"/>
                  <a:ext cx="35820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39473" name="Freihand 39472">
                  <a:extLst>
                    <a:ext uri="{FF2B5EF4-FFF2-40B4-BE49-F238E27FC236}">
                      <a16:creationId xmlns:a16="http://schemas.microsoft.com/office/drawing/2014/main" id="{DD693F6F-DDD5-4979-A547-7603EF72CAE5}"/>
                    </a:ext>
                  </a:extLst>
                </p14:cNvPr>
                <p14:cNvContentPartPr/>
                <p14:nvPr/>
              </p14:nvContentPartPr>
              <p14:xfrm>
                <a:off x="7479039" y="2696643"/>
                <a:ext cx="84960" cy="26640"/>
              </p14:xfrm>
            </p:contentPart>
          </mc:Choice>
          <mc:Fallback>
            <p:pic>
              <p:nvPicPr>
                <p:cNvPr id="39473" name="Freihand 39472">
                  <a:extLst>
                    <a:ext uri="{FF2B5EF4-FFF2-40B4-BE49-F238E27FC236}">
                      <a16:creationId xmlns:a16="http://schemas.microsoft.com/office/drawing/2014/main" id="{DD693F6F-DDD5-4979-A547-7603EF72CAE5}"/>
                    </a:ext>
                  </a:extLst>
                </p:cNvPr>
                <p:cNvPicPr/>
                <p:nvPr/>
              </p:nvPicPr>
              <p:blipFill>
                <a:blip r:embed="rId1283"/>
                <a:stretch>
                  <a:fillRect/>
                </a:stretch>
              </p:blipFill>
              <p:spPr>
                <a:xfrm>
                  <a:off x="7474719" y="2692323"/>
                  <a:ext cx="936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39475" name="Freihand 39474">
                  <a:extLst>
                    <a:ext uri="{FF2B5EF4-FFF2-40B4-BE49-F238E27FC236}">
                      <a16:creationId xmlns:a16="http://schemas.microsoft.com/office/drawing/2014/main" id="{F41DC3A6-3DBE-4EB4-BA20-FE137BBA1EC7}"/>
                    </a:ext>
                  </a:extLst>
                </p14:cNvPr>
                <p14:cNvContentPartPr/>
                <p14:nvPr/>
              </p14:nvContentPartPr>
              <p14:xfrm>
                <a:off x="6183399" y="5004243"/>
                <a:ext cx="1885680" cy="809640"/>
              </p14:xfrm>
            </p:contentPart>
          </mc:Choice>
          <mc:Fallback>
            <p:pic>
              <p:nvPicPr>
                <p:cNvPr id="39475" name="Freihand 39474">
                  <a:extLst>
                    <a:ext uri="{FF2B5EF4-FFF2-40B4-BE49-F238E27FC236}">
                      <a16:creationId xmlns:a16="http://schemas.microsoft.com/office/drawing/2014/main" id="{F41DC3A6-3DBE-4EB4-BA20-FE137BBA1EC7}"/>
                    </a:ext>
                  </a:extLst>
                </p:cNvPr>
                <p:cNvPicPr/>
                <p:nvPr/>
              </p:nvPicPr>
              <p:blipFill>
                <a:blip r:embed="rId1285"/>
                <a:stretch>
                  <a:fillRect/>
                </a:stretch>
              </p:blipFill>
              <p:spPr>
                <a:xfrm>
                  <a:off x="6179079" y="4999923"/>
                  <a:ext cx="1894320" cy="81828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39476" name="Freihand 39475">
                  <a:extLst>
                    <a:ext uri="{FF2B5EF4-FFF2-40B4-BE49-F238E27FC236}">
                      <a16:creationId xmlns:a16="http://schemas.microsoft.com/office/drawing/2014/main" id="{176296AB-738D-47CA-961A-D2E585B91ED4}"/>
                    </a:ext>
                  </a:extLst>
                </p14:cNvPr>
                <p14:cNvContentPartPr/>
                <p14:nvPr/>
              </p14:nvContentPartPr>
              <p14:xfrm>
                <a:off x="6912759" y="4368123"/>
                <a:ext cx="18720" cy="335880"/>
              </p14:xfrm>
            </p:contentPart>
          </mc:Choice>
          <mc:Fallback>
            <p:pic>
              <p:nvPicPr>
                <p:cNvPr id="39476" name="Freihand 39475">
                  <a:extLst>
                    <a:ext uri="{FF2B5EF4-FFF2-40B4-BE49-F238E27FC236}">
                      <a16:creationId xmlns:a16="http://schemas.microsoft.com/office/drawing/2014/main" id="{176296AB-738D-47CA-961A-D2E585B91ED4}"/>
                    </a:ext>
                  </a:extLst>
                </p:cNvPr>
                <p:cNvPicPr/>
                <p:nvPr/>
              </p:nvPicPr>
              <p:blipFill>
                <a:blip r:embed="rId1287"/>
                <a:stretch>
                  <a:fillRect/>
                </a:stretch>
              </p:blipFill>
              <p:spPr>
                <a:xfrm>
                  <a:off x="6908439" y="4363803"/>
                  <a:ext cx="2736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39477" name="Freihand 39476">
                  <a:extLst>
                    <a:ext uri="{FF2B5EF4-FFF2-40B4-BE49-F238E27FC236}">
                      <a16:creationId xmlns:a16="http://schemas.microsoft.com/office/drawing/2014/main" id="{1723B88A-B917-46B2-93F5-09A0B1BC6FC1}"/>
                    </a:ext>
                  </a:extLst>
                </p14:cNvPr>
                <p14:cNvContentPartPr/>
                <p14:nvPr/>
              </p14:nvContentPartPr>
              <p14:xfrm>
                <a:off x="6798639" y="4550643"/>
                <a:ext cx="258480" cy="276120"/>
              </p14:xfrm>
            </p:contentPart>
          </mc:Choice>
          <mc:Fallback>
            <p:pic>
              <p:nvPicPr>
                <p:cNvPr id="39477" name="Freihand 39476">
                  <a:extLst>
                    <a:ext uri="{FF2B5EF4-FFF2-40B4-BE49-F238E27FC236}">
                      <a16:creationId xmlns:a16="http://schemas.microsoft.com/office/drawing/2014/main" id="{1723B88A-B917-46B2-93F5-09A0B1BC6FC1}"/>
                    </a:ext>
                  </a:extLst>
                </p:cNvPr>
                <p:cNvPicPr/>
                <p:nvPr/>
              </p:nvPicPr>
              <p:blipFill>
                <a:blip r:embed="rId1289"/>
                <a:stretch>
                  <a:fillRect/>
                </a:stretch>
              </p:blipFill>
              <p:spPr>
                <a:xfrm>
                  <a:off x="6794319" y="4546323"/>
                  <a:ext cx="26712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39480" name="Freihand 39479">
                  <a:extLst>
                    <a:ext uri="{FF2B5EF4-FFF2-40B4-BE49-F238E27FC236}">
                      <a16:creationId xmlns:a16="http://schemas.microsoft.com/office/drawing/2014/main" id="{0B52C45D-B97C-4C30-BF24-8D545ECAEF15}"/>
                    </a:ext>
                  </a:extLst>
                </p14:cNvPr>
                <p14:cNvContentPartPr/>
                <p14:nvPr/>
              </p14:nvContentPartPr>
              <p14:xfrm>
                <a:off x="6522519" y="3963123"/>
                <a:ext cx="224280" cy="127800"/>
              </p14:xfrm>
            </p:contentPart>
          </mc:Choice>
          <mc:Fallback>
            <p:pic>
              <p:nvPicPr>
                <p:cNvPr id="39480" name="Freihand 39479">
                  <a:extLst>
                    <a:ext uri="{FF2B5EF4-FFF2-40B4-BE49-F238E27FC236}">
                      <a16:creationId xmlns:a16="http://schemas.microsoft.com/office/drawing/2014/main" id="{0B52C45D-B97C-4C30-BF24-8D545ECAEF15}"/>
                    </a:ext>
                  </a:extLst>
                </p:cNvPr>
                <p:cNvPicPr/>
                <p:nvPr/>
              </p:nvPicPr>
              <p:blipFill>
                <a:blip r:embed="rId1291"/>
                <a:stretch>
                  <a:fillRect/>
                </a:stretch>
              </p:blipFill>
              <p:spPr>
                <a:xfrm>
                  <a:off x="6518199" y="3958803"/>
                  <a:ext cx="232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39481" name="Freihand 39480">
                  <a:extLst>
                    <a:ext uri="{FF2B5EF4-FFF2-40B4-BE49-F238E27FC236}">
                      <a16:creationId xmlns:a16="http://schemas.microsoft.com/office/drawing/2014/main" id="{3C4E18AE-6ACC-48CD-A982-46C42F4A5F0B}"/>
                    </a:ext>
                  </a:extLst>
                </p14:cNvPr>
                <p14:cNvContentPartPr/>
                <p14:nvPr/>
              </p14:nvContentPartPr>
              <p14:xfrm>
                <a:off x="6750039" y="3876363"/>
                <a:ext cx="140040" cy="234720"/>
              </p14:xfrm>
            </p:contentPart>
          </mc:Choice>
          <mc:Fallback>
            <p:pic>
              <p:nvPicPr>
                <p:cNvPr id="39481" name="Freihand 39480">
                  <a:extLst>
                    <a:ext uri="{FF2B5EF4-FFF2-40B4-BE49-F238E27FC236}">
                      <a16:creationId xmlns:a16="http://schemas.microsoft.com/office/drawing/2014/main" id="{3C4E18AE-6ACC-48CD-A982-46C42F4A5F0B}"/>
                    </a:ext>
                  </a:extLst>
                </p:cNvPr>
                <p:cNvPicPr/>
                <p:nvPr/>
              </p:nvPicPr>
              <p:blipFill>
                <a:blip r:embed="rId1293"/>
                <a:stretch>
                  <a:fillRect/>
                </a:stretch>
              </p:blipFill>
              <p:spPr>
                <a:xfrm>
                  <a:off x="6745719" y="3872043"/>
                  <a:ext cx="1486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294">
              <p14:nvContentPartPr>
                <p14:cNvPr id="39482" name="Freihand 39481">
                  <a:extLst>
                    <a:ext uri="{FF2B5EF4-FFF2-40B4-BE49-F238E27FC236}">
                      <a16:creationId xmlns:a16="http://schemas.microsoft.com/office/drawing/2014/main" id="{7D3B7709-6DFC-4ECF-8B7D-4790136DCBCC}"/>
                    </a:ext>
                  </a:extLst>
                </p14:cNvPr>
                <p14:cNvContentPartPr/>
                <p14:nvPr/>
              </p14:nvContentPartPr>
              <p14:xfrm>
                <a:off x="6573999" y="3710043"/>
                <a:ext cx="232560" cy="102600"/>
              </p14:xfrm>
            </p:contentPart>
          </mc:Choice>
          <mc:Fallback>
            <p:pic>
              <p:nvPicPr>
                <p:cNvPr id="39482" name="Freihand 39481">
                  <a:extLst>
                    <a:ext uri="{FF2B5EF4-FFF2-40B4-BE49-F238E27FC236}">
                      <a16:creationId xmlns:a16="http://schemas.microsoft.com/office/drawing/2014/main" id="{7D3B7709-6DFC-4ECF-8B7D-4790136DCBCC}"/>
                    </a:ext>
                  </a:extLst>
                </p:cNvPr>
                <p:cNvPicPr/>
                <p:nvPr/>
              </p:nvPicPr>
              <p:blipFill>
                <a:blip r:embed="rId1295"/>
                <a:stretch>
                  <a:fillRect/>
                </a:stretch>
              </p:blipFill>
              <p:spPr>
                <a:xfrm>
                  <a:off x="6569679" y="3705723"/>
                  <a:ext cx="241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96">
              <p14:nvContentPartPr>
                <p14:cNvPr id="39483" name="Freihand 39482">
                  <a:extLst>
                    <a:ext uri="{FF2B5EF4-FFF2-40B4-BE49-F238E27FC236}">
                      <a16:creationId xmlns:a16="http://schemas.microsoft.com/office/drawing/2014/main" id="{EF117A65-F719-4063-A968-871CFFAFA09B}"/>
                    </a:ext>
                  </a:extLst>
                </p14:cNvPr>
                <p14:cNvContentPartPr/>
                <p14:nvPr/>
              </p14:nvContentPartPr>
              <p14:xfrm>
                <a:off x="6798999" y="3592683"/>
                <a:ext cx="87840" cy="142200"/>
              </p14:xfrm>
            </p:contentPart>
          </mc:Choice>
          <mc:Fallback>
            <p:pic>
              <p:nvPicPr>
                <p:cNvPr id="39483" name="Freihand 39482">
                  <a:extLst>
                    <a:ext uri="{FF2B5EF4-FFF2-40B4-BE49-F238E27FC236}">
                      <a16:creationId xmlns:a16="http://schemas.microsoft.com/office/drawing/2014/main" id="{EF117A65-F719-4063-A968-871CFFAFA09B}"/>
                    </a:ext>
                  </a:extLst>
                </p:cNvPr>
                <p:cNvPicPr/>
                <p:nvPr/>
              </p:nvPicPr>
              <p:blipFill>
                <a:blip r:embed="rId1297"/>
                <a:stretch>
                  <a:fillRect/>
                </a:stretch>
              </p:blipFill>
              <p:spPr>
                <a:xfrm>
                  <a:off x="6794679" y="3588363"/>
                  <a:ext cx="96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98">
              <p14:nvContentPartPr>
                <p14:cNvPr id="39484" name="Freihand 39483">
                  <a:extLst>
                    <a:ext uri="{FF2B5EF4-FFF2-40B4-BE49-F238E27FC236}">
                      <a16:creationId xmlns:a16="http://schemas.microsoft.com/office/drawing/2014/main" id="{712B179E-7E4A-419A-BC36-2DE7933B1547}"/>
                    </a:ext>
                  </a:extLst>
                </p14:cNvPr>
                <p14:cNvContentPartPr/>
                <p14:nvPr/>
              </p14:nvContentPartPr>
              <p14:xfrm>
                <a:off x="6866319" y="3548403"/>
                <a:ext cx="101880" cy="122400"/>
              </p14:xfrm>
            </p:contentPart>
          </mc:Choice>
          <mc:Fallback>
            <p:pic>
              <p:nvPicPr>
                <p:cNvPr id="39484" name="Freihand 39483">
                  <a:extLst>
                    <a:ext uri="{FF2B5EF4-FFF2-40B4-BE49-F238E27FC236}">
                      <a16:creationId xmlns:a16="http://schemas.microsoft.com/office/drawing/2014/main" id="{712B179E-7E4A-419A-BC36-2DE7933B1547}"/>
                    </a:ext>
                  </a:extLst>
                </p:cNvPr>
                <p:cNvPicPr/>
                <p:nvPr/>
              </p:nvPicPr>
              <p:blipFill>
                <a:blip r:embed="rId1299"/>
                <a:stretch>
                  <a:fillRect/>
                </a:stretch>
              </p:blipFill>
              <p:spPr>
                <a:xfrm>
                  <a:off x="6861999" y="3544083"/>
                  <a:ext cx="1105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300">
              <p14:nvContentPartPr>
                <p14:cNvPr id="39485" name="Freihand 39484">
                  <a:extLst>
                    <a:ext uri="{FF2B5EF4-FFF2-40B4-BE49-F238E27FC236}">
                      <a16:creationId xmlns:a16="http://schemas.microsoft.com/office/drawing/2014/main" id="{070FD27E-B32D-47B0-9F09-DFBFF52F1985}"/>
                    </a:ext>
                  </a:extLst>
                </p14:cNvPr>
                <p14:cNvContentPartPr/>
                <p14:nvPr/>
              </p14:nvContentPartPr>
              <p14:xfrm>
                <a:off x="6991959" y="3391803"/>
                <a:ext cx="227520" cy="239040"/>
              </p14:xfrm>
            </p:contentPart>
          </mc:Choice>
          <mc:Fallback>
            <p:pic>
              <p:nvPicPr>
                <p:cNvPr id="39485" name="Freihand 39484">
                  <a:extLst>
                    <a:ext uri="{FF2B5EF4-FFF2-40B4-BE49-F238E27FC236}">
                      <a16:creationId xmlns:a16="http://schemas.microsoft.com/office/drawing/2014/main" id="{070FD27E-B32D-47B0-9F09-DFBFF52F1985}"/>
                    </a:ext>
                  </a:extLst>
                </p:cNvPr>
                <p:cNvPicPr/>
                <p:nvPr/>
              </p:nvPicPr>
              <p:blipFill>
                <a:blip r:embed="rId1301"/>
                <a:stretch>
                  <a:fillRect/>
                </a:stretch>
              </p:blipFill>
              <p:spPr>
                <a:xfrm>
                  <a:off x="6987639" y="3387483"/>
                  <a:ext cx="2361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302">
              <p14:nvContentPartPr>
                <p14:cNvPr id="39486" name="Freihand 39485">
                  <a:extLst>
                    <a:ext uri="{FF2B5EF4-FFF2-40B4-BE49-F238E27FC236}">
                      <a16:creationId xmlns:a16="http://schemas.microsoft.com/office/drawing/2014/main" id="{9E249C06-7534-43A5-979F-32EED62E7F8A}"/>
                    </a:ext>
                  </a:extLst>
                </p14:cNvPr>
                <p14:cNvContentPartPr/>
                <p14:nvPr/>
              </p14:nvContentPartPr>
              <p14:xfrm>
                <a:off x="6912399" y="3420963"/>
                <a:ext cx="100800" cy="18720"/>
              </p14:xfrm>
            </p:contentPart>
          </mc:Choice>
          <mc:Fallback>
            <p:pic>
              <p:nvPicPr>
                <p:cNvPr id="39486" name="Freihand 39485">
                  <a:extLst>
                    <a:ext uri="{FF2B5EF4-FFF2-40B4-BE49-F238E27FC236}">
                      <a16:creationId xmlns:a16="http://schemas.microsoft.com/office/drawing/2014/main" id="{9E249C06-7534-43A5-979F-32EED62E7F8A}"/>
                    </a:ext>
                  </a:extLst>
                </p:cNvPr>
                <p:cNvPicPr/>
                <p:nvPr/>
              </p:nvPicPr>
              <p:blipFill>
                <a:blip r:embed="rId1303"/>
                <a:stretch>
                  <a:fillRect/>
                </a:stretch>
              </p:blipFill>
              <p:spPr>
                <a:xfrm>
                  <a:off x="6908079" y="3416643"/>
                  <a:ext cx="109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304">
              <p14:nvContentPartPr>
                <p14:cNvPr id="39487" name="Freihand 39486">
                  <a:extLst>
                    <a:ext uri="{FF2B5EF4-FFF2-40B4-BE49-F238E27FC236}">
                      <a16:creationId xmlns:a16="http://schemas.microsoft.com/office/drawing/2014/main" id="{C542AB12-4895-4D31-A6A3-5F488CED77C6}"/>
                    </a:ext>
                  </a:extLst>
                </p14:cNvPr>
                <p14:cNvContentPartPr/>
                <p14:nvPr/>
              </p14:nvContentPartPr>
              <p14:xfrm>
                <a:off x="6920679" y="3814083"/>
                <a:ext cx="193320" cy="116640"/>
              </p14:xfrm>
            </p:contentPart>
          </mc:Choice>
          <mc:Fallback>
            <p:pic>
              <p:nvPicPr>
                <p:cNvPr id="39487" name="Freihand 39486">
                  <a:extLst>
                    <a:ext uri="{FF2B5EF4-FFF2-40B4-BE49-F238E27FC236}">
                      <a16:creationId xmlns:a16="http://schemas.microsoft.com/office/drawing/2014/main" id="{C542AB12-4895-4D31-A6A3-5F488CED77C6}"/>
                    </a:ext>
                  </a:extLst>
                </p:cNvPr>
                <p:cNvPicPr/>
                <p:nvPr/>
              </p:nvPicPr>
              <p:blipFill>
                <a:blip r:embed="rId1305"/>
                <a:stretch>
                  <a:fillRect/>
                </a:stretch>
              </p:blipFill>
              <p:spPr>
                <a:xfrm>
                  <a:off x="6916359" y="3809763"/>
                  <a:ext cx="201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06">
              <p14:nvContentPartPr>
                <p14:cNvPr id="39488" name="Freihand 39487">
                  <a:extLst>
                    <a:ext uri="{FF2B5EF4-FFF2-40B4-BE49-F238E27FC236}">
                      <a16:creationId xmlns:a16="http://schemas.microsoft.com/office/drawing/2014/main" id="{9D11DB8A-52FD-4243-AE07-24B579A0A351}"/>
                    </a:ext>
                  </a:extLst>
                </p14:cNvPr>
                <p14:cNvContentPartPr/>
                <p14:nvPr/>
              </p14:nvContentPartPr>
              <p14:xfrm>
                <a:off x="7124079" y="3749283"/>
                <a:ext cx="96840" cy="101160"/>
              </p14:xfrm>
            </p:contentPart>
          </mc:Choice>
          <mc:Fallback>
            <p:pic>
              <p:nvPicPr>
                <p:cNvPr id="39488" name="Freihand 39487">
                  <a:extLst>
                    <a:ext uri="{FF2B5EF4-FFF2-40B4-BE49-F238E27FC236}">
                      <a16:creationId xmlns:a16="http://schemas.microsoft.com/office/drawing/2014/main" id="{9D11DB8A-52FD-4243-AE07-24B579A0A351}"/>
                    </a:ext>
                  </a:extLst>
                </p:cNvPr>
                <p:cNvPicPr/>
                <p:nvPr/>
              </p:nvPicPr>
              <p:blipFill>
                <a:blip r:embed="rId1307"/>
                <a:stretch>
                  <a:fillRect/>
                </a:stretch>
              </p:blipFill>
              <p:spPr>
                <a:xfrm>
                  <a:off x="7119759" y="3744963"/>
                  <a:ext cx="105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08">
              <p14:nvContentPartPr>
                <p14:cNvPr id="39489" name="Freihand 39488">
                  <a:extLst>
                    <a:ext uri="{FF2B5EF4-FFF2-40B4-BE49-F238E27FC236}">
                      <a16:creationId xmlns:a16="http://schemas.microsoft.com/office/drawing/2014/main" id="{40305E13-723F-44FE-94FE-8893CFF27E68}"/>
                    </a:ext>
                  </a:extLst>
                </p14:cNvPr>
                <p14:cNvContentPartPr/>
                <p14:nvPr/>
              </p14:nvContentPartPr>
              <p14:xfrm>
                <a:off x="7243599" y="3599163"/>
                <a:ext cx="133920" cy="193320"/>
              </p14:xfrm>
            </p:contentPart>
          </mc:Choice>
          <mc:Fallback>
            <p:pic>
              <p:nvPicPr>
                <p:cNvPr id="39489" name="Freihand 39488">
                  <a:extLst>
                    <a:ext uri="{FF2B5EF4-FFF2-40B4-BE49-F238E27FC236}">
                      <a16:creationId xmlns:a16="http://schemas.microsoft.com/office/drawing/2014/main" id="{40305E13-723F-44FE-94FE-8893CFF27E68}"/>
                    </a:ext>
                  </a:extLst>
                </p:cNvPr>
                <p:cNvPicPr/>
                <p:nvPr/>
              </p:nvPicPr>
              <p:blipFill>
                <a:blip r:embed="rId1309"/>
                <a:stretch>
                  <a:fillRect/>
                </a:stretch>
              </p:blipFill>
              <p:spPr>
                <a:xfrm>
                  <a:off x="7239279" y="3594843"/>
                  <a:ext cx="1425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39491" name="Freihand 39490">
                  <a:extLst>
                    <a:ext uri="{FF2B5EF4-FFF2-40B4-BE49-F238E27FC236}">
                      <a16:creationId xmlns:a16="http://schemas.microsoft.com/office/drawing/2014/main" id="{E44B8B9E-2000-4E6A-A7CA-E159AD846ED2}"/>
                    </a:ext>
                  </a:extLst>
                </p14:cNvPr>
                <p14:cNvContentPartPr/>
                <p14:nvPr/>
              </p14:nvContentPartPr>
              <p14:xfrm>
                <a:off x="7365639" y="3551283"/>
                <a:ext cx="226080" cy="174960"/>
              </p14:xfrm>
            </p:contentPart>
          </mc:Choice>
          <mc:Fallback>
            <p:pic>
              <p:nvPicPr>
                <p:cNvPr id="39491" name="Freihand 39490">
                  <a:extLst>
                    <a:ext uri="{FF2B5EF4-FFF2-40B4-BE49-F238E27FC236}">
                      <a16:creationId xmlns:a16="http://schemas.microsoft.com/office/drawing/2014/main" id="{E44B8B9E-2000-4E6A-A7CA-E159AD846ED2}"/>
                    </a:ext>
                  </a:extLst>
                </p:cNvPr>
                <p:cNvPicPr/>
                <p:nvPr/>
              </p:nvPicPr>
              <p:blipFill>
                <a:blip r:embed="rId1311"/>
                <a:stretch>
                  <a:fillRect/>
                </a:stretch>
              </p:blipFill>
              <p:spPr>
                <a:xfrm>
                  <a:off x="7361319" y="3546963"/>
                  <a:ext cx="2347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312">
              <p14:nvContentPartPr>
                <p14:cNvPr id="39492" name="Freihand 39491">
                  <a:extLst>
                    <a:ext uri="{FF2B5EF4-FFF2-40B4-BE49-F238E27FC236}">
                      <a16:creationId xmlns:a16="http://schemas.microsoft.com/office/drawing/2014/main" id="{549C8C7F-9E81-43C3-A290-C64F2428FD7D}"/>
                    </a:ext>
                  </a:extLst>
                </p14:cNvPr>
                <p14:cNvContentPartPr/>
                <p14:nvPr/>
              </p14:nvContentPartPr>
              <p14:xfrm>
                <a:off x="6908079" y="4113603"/>
                <a:ext cx="132480" cy="102240"/>
              </p14:xfrm>
            </p:contentPart>
          </mc:Choice>
          <mc:Fallback>
            <p:pic>
              <p:nvPicPr>
                <p:cNvPr id="39492" name="Freihand 39491">
                  <a:extLst>
                    <a:ext uri="{FF2B5EF4-FFF2-40B4-BE49-F238E27FC236}">
                      <a16:creationId xmlns:a16="http://schemas.microsoft.com/office/drawing/2014/main" id="{549C8C7F-9E81-43C3-A290-C64F2428FD7D}"/>
                    </a:ext>
                  </a:extLst>
                </p:cNvPr>
                <p:cNvPicPr/>
                <p:nvPr/>
              </p:nvPicPr>
              <p:blipFill>
                <a:blip r:embed="rId1313"/>
                <a:stretch>
                  <a:fillRect/>
                </a:stretch>
              </p:blipFill>
              <p:spPr>
                <a:xfrm>
                  <a:off x="6903759" y="4109283"/>
                  <a:ext cx="141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39493" name="Freihand 39492">
                  <a:extLst>
                    <a:ext uri="{FF2B5EF4-FFF2-40B4-BE49-F238E27FC236}">
                      <a16:creationId xmlns:a16="http://schemas.microsoft.com/office/drawing/2014/main" id="{E8502A1C-61ED-463F-B4CC-D2D722D3141C}"/>
                    </a:ext>
                  </a:extLst>
                </p14:cNvPr>
                <p14:cNvContentPartPr/>
                <p14:nvPr/>
              </p14:nvContentPartPr>
              <p14:xfrm>
                <a:off x="7016079" y="4103523"/>
                <a:ext cx="121320" cy="75960"/>
              </p14:xfrm>
            </p:contentPart>
          </mc:Choice>
          <mc:Fallback>
            <p:pic>
              <p:nvPicPr>
                <p:cNvPr id="39493" name="Freihand 39492">
                  <a:extLst>
                    <a:ext uri="{FF2B5EF4-FFF2-40B4-BE49-F238E27FC236}">
                      <a16:creationId xmlns:a16="http://schemas.microsoft.com/office/drawing/2014/main" id="{E8502A1C-61ED-463F-B4CC-D2D722D3141C}"/>
                    </a:ext>
                  </a:extLst>
                </p:cNvPr>
                <p:cNvPicPr/>
                <p:nvPr/>
              </p:nvPicPr>
              <p:blipFill>
                <a:blip r:embed="rId1315"/>
                <a:stretch>
                  <a:fillRect/>
                </a:stretch>
              </p:blipFill>
              <p:spPr>
                <a:xfrm>
                  <a:off x="7011759" y="4099203"/>
                  <a:ext cx="129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39494" name="Freihand 39493">
                  <a:extLst>
                    <a:ext uri="{FF2B5EF4-FFF2-40B4-BE49-F238E27FC236}">
                      <a16:creationId xmlns:a16="http://schemas.microsoft.com/office/drawing/2014/main" id="{21678234-5F9D-4488-A231-5FE412057A07}"/>
                    </a:ext>
                  </a:extLst>
                </p14:cNvPr>
                <p14:cNvContentPartPr/>
                <p14:nvPr/>
              </p14:nvContentPartPr>
              <p14:xfrm>
                <a:off x="7123359" y="3974643"/>
                <a:ext cx="216000" cy="249840"/>
              </p14:xfrm>
            </p:contentPart>
          </mc:Choice>
          <mc:Fallback>
            <p:pic>
              <p:nvPicPr>
                <p:cNvPr id="39494" name="Freihand 39493">
                  <a:extLst>
                    <a:ext uri="{FF2B5EF4-FFF2-40B4-BE49-F238E27FC236}">
                      <a16:creationId xmlns:a16="http://schemas.microsoft.com/office/drawing/2014/main" id="{21678234-5F9D-4488-A231-5FE412057A07}"/>
                    </a:ext>
                  </a:extLst>
                </p:cNvPr>
                <p:cNvPicPr/>
                <p:nvPr/>
              </p:nvPicPr>
              <p:blipFill>
                <a:blip r:embed="rId1317"/>
                <a:stretch>
                  <a:fillRect/>
                </a:stretch>
              </p:blipFill>
              <p:spPr>
                <a:xfrm>
                  <a:off x="7119039" y="3970323"/>
                  <a:ext cx="2246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318">
              <p14:nvContentPartPr>
                <p14:cNvPr id="39495" name="Freihand 39494">
                  <a:extLst>
                    <a:ext uri="{FF2B5EF4-FFF2-40B4-BE49-F238E27FC236}">
                      <a16:creationId xmlns:a16="http://schemas.microsoft.com/office/drawing/2014/main" id="{CB7ABF87-E3C0-4320-888F-3AC2990B09FC}"/>
                    </a:ext>
                  </a:extLst>
                </p14:cNvPr>
                <p14:cNvContentPartPr/>
                <p14:nvPr/>
              </p14:nvContentPartPr>
              <p14:xfrm>
                <a:off x="7359159" y="3910563"/>
                <a:ext cx="180360" cy="92520"/>
              </p14:xfrm>
            </p:contentPart>
          </mc:Choice>
          <mc:Fallback>
            <p:pic>
              <p:nvPicPr>
                <p:cNvPr id="39495" name="Freihand 39494">
                  <a:extLst>
                    <a:ext uri="{FF2B5EF4-FFF2-40B4-BE49-F238E27FC236}">
                      <a16:creationId xmlns:a16="http://schemas.microsoft.com/office/drawing/2014/main" id="{CB7ABF87-E3C0-4320-888F-3AC2990B09FC}"/>
                    </a:ext>
                  </a:extLst>
                </p:cNvPr>
                <p:cNvPicPr/>
                <p:nvPr/>
              </p:nvPicPr>
              <p:blipFill>
                <a:blip r:embed="rId1319"/>
                <a:stretch>
                  <a:fillRect/>
                </a:stretch>
              </p:blipFill>
              <p:spPr>
                <a:xfrm>
                  <a:off x="7354839" y="3906243"/>
                  <a:ext cx="189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20">
              <p14:nvContentPartPr>
                <p14:cNvPr id="39496" name="Freihand 39495">
                  <a:extLst>
                    <a:ext uri="{FF2B5EF4-FFF2-40B4-BE49-F238E27FC236}">
                      <a16:creationId xmlns:a16="http://schemas.microsoft.com/office/drawing/2014/main" id="{F91BF60E-581B-4C3E-8029-EB47FC65FF3B}"/>
                    </a:ext>
                  </a:extLst>
                </p14:cNvPr>
                <p14:cNvContentPartPr/>
                <p14:nvPr/>
              </p14:nvContentPartPr>
              <p14:xfrm>
                <a:off x="7455639" y="3858003"/>
                <a:ext cx="360" cy="360"/>
              </p14:xfrm>
            </p:contentPart>
          </mc:Choice>
          <mc:Fallback>
            <p:pic>
              <p:nvPicPr>
                <p:cNvPr id="39496" name="Freihand 39495">
                  <a:extLst>
                    <a:ext uri="{FF2B5EF4-FFF2-40B4-BE49-F238E27FC236}">
                      <a16:creationId xmlns:a16="http://schemas.microsoft.com/office/drawing/2014/main" id="{F91BF60E-581B-4C3E-8029-EB47FC65FF3B}"/>
                    </a:ext>
                  </a:extLst>
                </p:cNvPr>
                <p:cNvPicPr/>
                <p:nvPr/>
              </p:nvPicPr>
              <p:blipFill>
                <a:blip r:embed="rId1279"/>
                <a:stretch>
                  <a:fillRect/>
                </a:stretch>
              </p:blipFill>
              <p:spPr>
                <a:xfrm>
                  <a:off x="7451319" y="38536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21">
              <p14:nvContentPartPr>
                <p14:cNvPr id="39497" name="Freihand 39496">
                  <a:extLst>
                    <a:ext uri="{FF2B5EF4-FFF2-40B4-BE49-F238E27FC236}">
                      <a16:creationId xmlns:a16="http://schemas.microsoft.com/office/drawing/2014/main" id="{0AF84926-E5B0-438E-9A6B-422C8BD48D26}"/>
                    </a:ext>
                  </a:extLst>
                </p14:cNvPr>
                <p14:cNvContentPartPr/>
                <p14:nvPr/>
              </p14:nvContentPartPr>
              <p14:xfrm>
                <a:off x="7549599" y="3733443"/>
                <a:ext cx="251280" cy="190080"/>
              </p14:xfrm>
            </p:contentPart>
          </mc:Choice>
          <mc:Fallback>
            <p:pic>
              <p:nvPicPr>
                <p:cNvPr id="39497" name="Freihand 39496">
                  <a:extLst>
                    <a:ext uri="{FF2B5EF4-FFF2-40B4-BE49-F238E27FC236}">
                      <a16:creationId xmlns:a16="http://schemas.microsoft.com/office/drawing/2014/main" id="{0AF84926-E5B0-438E-9A6B-422C8BD48D26}"/>
                    </a:ext>
                  </a:extLst>
                </p:cNvPr>
                <p:cNvPicPr/>
                <p:nvPr/>
              </p:nvPicPr>
              <p:blipFill>
                <a:blip r:embed="rId1322"/>
                <a:stretch>
                  <a:fillRect/>
                </a:stretch>
              </p:blipFill>
              <p:spPr>
                <a:xfrm>
                  <a:off x="7545279" y="3729123"/>
                  <a:ext cx="2599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323">
              <p14:nvContentPartPr>
                <p14:cNvPr id="39498" name="Freihand 39497">
                  <a:extLst>
                    <a:ext uri="{FF2B5EF4-FFF2-40B4-BE49-F238E27FC236}">
                      <a16:creationId xmlns:a16="http://schemas.microsoft.com/office/drawing/2014/main" id="{08D41C63-A47F-4112-82D4-778E7F2DB0B9}"/>
                    </a:ext>
                  </a:extLst>
                </p14:cNvPr>
                <p14:cNvContentPartPr/>
                <p14:nvPr/>
              </p14:nvContentPartPr>
              <p14:xfrm>
                <a:off x="7725999" y="3629403"/>
                <a:ext cx="183600" cy="168120"/>
              </p14:xfrm>
            </p:contentPart>
          </mc:Choice>
          <mc:Fallback>
            <p:pic>
              <p:nvPicPr>
                <p:cNvPr id="39498" name="Freihand 39497">
                  <a:extLst>
                    <a:ext uri="{FF2B5EF4-FFF2-40B4-BE49-F238E27FC236}">
                      <a16:creationId xmlns:a16="http://schemas.microsoft.com/office/drawing/2014/main" id="{08D41C63-A47F-4112-82D4-778E7F2DB0B9}"/>
                    </a:ext>
                  </a:extLst>
                </p:cNvPr>
                <p:cNvPicPr/>
                <p:nvPr/>
              </p:nvPicPr>
              <p:blipFill>
                <a:blip r:embed="rId1324"/>
                <a:stretch>
                  <a:fillRect/>
                </a:stretch>
              </p:blipFill>
              <p:spPr>
                <a:xfrm>
                  <a:off x="7721679" y="3625083"/>
                  <a:ext cx="1922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325">
              <p14:nvContentPartPr>
                <p14:cNvPr id="39499" name="Freihand 39498">
                  <a:extLst>
                    <a:ext uri="{FF2B5EF4-FFF2-40B4-BE49-F238E27FC236}">
                      <a16:creationId xmlns:a16="http://schemas.microsoft.com/office/drawing/2014/main" id="{DC75AF82-71D2-4FD1-980C-5C549C7C9763}"/>
                    </a:ext>
                  </a:extLst>
                </p14:cNvPr>
                <p14:cNvContentPartPr/>
                <p14:nvPr/>
              </p14:nvContentPartPr>
              <p14:xfrm>
                <a:off x="7861719" y="3518163"/>
                <a:ext cx="157680" cy="193320"/>
              </p14:xfrm>
            </p:contentPart>
          </mc:Choice>
          <mc:Fallback>
            <p:pic>
              <p:nvPicPr>
                <p:cNvPr id="39499" name="Freihand 39498">
                  <a:extLst>
                    <a:ext uri="{FF2B5EF4-FFF2-40B4-BE49-F238E27FC236}">
                      <a16:creationId xmlns:a16="http://schemas.microsoft.com/office/drawing/2014/main" id="{DC75AF82-71D2-4FD1-980C-5C549C7C9763}"/>
                    </a:ext>
                  </a:extLst>
                </p:cNvPr>
                <p:cNvPicPr/>
                <p:nvPr/>
              </p:nvPicPr>
              <p:blipFill>
                <a:blip r:embed="rId1326"/>
                <a:stretch>
                  <a:fillRect/>
                </a:stretch>
              </p:blipFill>
              <p:spPr>
                <a:xfrm>
                  <a:off x="7857399" y="3513843"/>
                  <a:ext cx="1663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327">
              <p14:nvContentPartPr>
                <p14:cNvPr id="39500" name="Freihand 39499">
                  <a:extLst>
                    <a:ext uri="{FF2B5EF4-FFF2-40B4-BE49-F238E27FC236}">
                      <a16:creationId xmlns:a16="http://schemas.microsoft.com/office/drawing/2014/main" id="{F9A26038-6CD0-4540-87A9-600C93A58127}"/>
                    </a:ext>
                  </a:extLst>
                </p14:cNvPr>
                <p14:cNvContentPartPr/>
                <p14:nvPr/>
              </p14:nvContentPartPr>
              <p14:xfrm>
                <a:off x="7976199" y="3503043"/>
                <a:ext cx="28800" cy="59040"/>
              </p14:xfrm>
            </p:contentPart>
          </mc:Choice>
          <mc:Fallback>
            <p:pic>
              <p:nvPicPr>
                <p:cNvPr id="39500" name="Freihand 39499">
                  <a:extLst>
                    <a:ext uri="{FF2B5EF4-FFF2-40B4-BE49-F238E27FC236}">
                      <a16:creationId xmlns:a16="http://schemas.microsoft.com/office/drawing/2014/main" id="{F9A26038-6CD0-4540-87A9-600C93A58127}"/>
                    </a:ext>
                  </a:extLst>
                </p:cNvPr>
                <p:cNvPicPr/>
                <p:nvPr/>
              </p:nvPicPr>
              <p:blipFill>
                <a:blip r:embed="rId1328"/>
                <a:stretch>
                  <a:fillRect/>
                </a:stretch>
              </p:blipFill>
              <p:spPr>
                <a:xfrm>
                  <a:off x="7971879" y="3498723"/>
                  <a:ext cx="37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329">
              <p14:nvContentPartPr>
                <p14:cNvPr id="39501" name="Freihand 39500">
                  <a:extLst>
                    <a:ext uri="{FF2B5EF4-FFF2-40B4-BE49-F238E27FC236}">
                      <a16:creationId xmlns:a16="http://schemas.microsoft.com/office/drawing/2014/main" id="{7698A77E-3BBF-443B-A3EA-4F3862C07897}"/>
                    </a:ext>
                  </a:extLst>
                </p14:cNvPr>
                <p14:cNvContentPartPr/>
                <p14:nvPr/>
              </p14:nvContentPartPr>
              <p14:xfrm>
                <a:off x="8034159" y="3518523"/>
                <a:ext cx="190800" cy="108000"/>
              </p14:xfrm>
            </p:contentPart>
          </mc:Choice>
          <mc:Fallback>
            <p:pic>
              <p:nvPicPr>
                <p:cNvPr id="39501" name="Freihand 39500">
                  <a:extLst>
                    <a:ext uri="{FF2B5EF4-FFF2-40B4-BE49-F238E27FC236}">
                      <a16:creationId xmlns:a16="http://schemas.microsoft.com/office/drawing/2014/main" id="{7698A77E-3BBF-443B-A3EA-4F3862C07897}"/>
                    </a:ext>
                  </a:extLst>
                </p:cNvPr>
                <p:cNvPicPr/>
                <p:nvPr/>
              </p:nvPicPr>
              <p:blipFill>
                <a:blip r:embed="rId1330"/>
                <a:stretch>
                  <a:fillRect/>
                </a:stretch>
              </p:blipFill>
              <p:spPr>
                <a:xfrm>
                  <a:off x="8029839" y="3514203"/>
                  <a:ext cx="199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331">
              <p14:nvContentPartPr>
                <p14:cNvPr id="39502" name="Freihand 39501">
                  <a:extLst>
                    <a:ext uri="{FF2B5EF4-FFF2-40B4-BE49-F238E27FC236}">
                      <a16:creationId xmlns:a16="http://schemas.microsoft.com/office/drawing/2014/main" id="{7C0020BD-5B46-4788-BE85-2510CF782D12}"/>
                    </a:ext>
                  </a:extLst>
                </p14:cNvPr>
                <p14:cNvContentPartPr/>
                <p14:nvPr/>
              </p14:nvContentPartPr>
              <p14:xfrm>
                <a:off x="8231799" y="3417003"/>
                <a:ext cx="138960" cy="107640"/>
              </p14:xfrm>
            </p:contentPart>
          </mc:Choice>
          <mc:Fallback>
            <p:pic>
              <p:nvPicPr>
                <p:cNvPr id="39502" name="Freihand 39501">
                  <a:extLst>
                    <a:ext uri="{FF2B5EF4-FFF2-40B4-BE49-F238E27FC236}">
                      <a16:creationId xmlns:a16="http://schemas.microsoft.com/office/drawing/2014/main" id="{7C0020BD-5B46-4788-BE85-2510CF782D12}"/>
                    </a:ext>
                  </a:extLst>
                </p:cNvPr>
                <p:cNvPicPr/>
                <p:nvPr/>
              </p:nvPicPr>
              <p:blipFill>
                <a:blip r:embed="rId1332"/>
                <a:stretch>
                  <a:fillRect/>
                </a:stretch>
              </p:blipFill>
              <p:spPr>
                <a:xfrm>
                  <a:off x="8227479" y="3412683"/>
                  <a:ext cx="147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333">
              <p14:nvContentPartPr>
                <p14:cNvPr id="39503" name="Freihand 39502">
                  <a:extLst>
                    <a:ext uri="{FF2B5EF4-FFF2-40B4-BE49-F238E27FC236}">
                      <a16:creationId xmlns:a16="http://schemas.microsoft.com/office/drawing/2014/main" id="{B8A81307-1098-4AF9-9125-C7FAC1F6D275}"/>
                    </a:ext>
                  </a:extLst>
                </p14:cNvPr>
                <p14:cNvContentPartPr/>
                <p14:nvPr/>
              </p14:nvContentPartPr>
              <p14:xfrm>
                <a:off x="7023279" y="3546603"/>
                <a:ext cx="1454040" cy="716040"/>
              </p14:xfrm>
            </p:contentPart>
          </mc:Choice>
          <mc:Fallback>
            <p:pic>
              <p:nvPicPr>
                <p:cNvPr id="39503" name="Freihand 39502">
                  <a:extLst>
                    <a:ext uri="{FF2B5EF4-FFF2-40B4-BE49-F238E27FC236}">
                      <a16:creationId xmlns:a16="http://schemas.microsoft.com/office/drawing/2014/main" id="{B8A81307-1098-4AF9-9125-C7FAC1F6D275}"/>
                    </a:ext>
                  </a:extLst>
                </p:cNvPr>
                <p:cNvPicPr/>
                <p:nvPr/>
              </p:nvPicPr>
              <p:blipFill>
                <a:blip r:embed="rId1334"/>
                <a:stretch>
                  <a:fillRect/>
                </a:stretch>
              </p:blipFill>
              <p:spPr>
                <a:xfrm>
                  <a:off x="7018959" y="3542283"/>
                  <a:ext cx="1462680" cy="724680"/>
                </a:xfrm>
                <a:prstGeom prst="rect">
                  <a:avLst/>
                </a:prstGeom>
              </p:spPr>
            </p:pic>
          </mc:Fallback>
        </mc:AlternateContent>
        <mc:AlternateContent xmlns:mc="http://schemas.openxmlformats.org/markup-compatibility/2006">
          <mc:Choice xmlns:p14="http://schemas.microsoft.com/office/powerpoint/2010/main" Requires="p14">
            <p:contentPart p14:bwMode="auto" r:id="rId1335">
              <p14:nvContentPartPr>
                <p14:cNvPr id="39505" name="Freihand 39504">
                  <a:extLst>
                    <a:ext uri="{FF2B5EF4-FFF2-40B4-BE49-F238E27FC236}">
                      <a16:creationId xmlns:a16="http://schemas.microsoft.com/office/drawing/2014/main" id="{7A8AFA09-666A-4E45-A1B8-A4821D991C49}"/>
                    </a:ext>
                  </a:extLst>
                </p14:cNvPr>
                <p14:cNvContentPartPr/>
                <p14:nvPr/>
              </p14:nvContentPartPr>
              <p14:xfrm>
                <a:off x="5937519" y="6006483"/>
                <a:ext cx="1016280" cy="566280"/>
              </p14:xfrm>
            </p:contentPart>
          </mc:Choice>
          <mc:Fallback>
            <p:pic>
              <p:nvPicPr>
                <p:cNvPr id="39505" name="Freihand 39504">
                  <a:extLst>
                    <a:ext uri="{FF2B5EF4-FFF2-40B4-BE49-F238E27FC236}">
                      <a16:creationId xmlns:a16="http://schemas.microsoft.com/office/drawing/2014/main" id="{7A8AFA09-666A-4E45-A1B8-A4821D991C49}"/>
                    </a:ext>
                  </a:extLst>
                </p:cNvPr>
                <p:cNvPicPr/>
                <p:nvPr/>
              </p:nvPicPr>
              <p:blipFill>
                <a:blip r:embed="rId1336"/>
                <a:stretch>
                  <a:fillRect/>
                </a:stretch>
              </p:blipFill>
              <p:spPr>
                <a:xfrm>
                  <a:off x="5933199" y="6002163"/>
                  <a:ext cx="1024920" cy="57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37">
            <p14:nvContentPartPr>
              <p14:cNvPr id="39557" name="Freihand 39556">
                <a:extLst>
                  <a:ext uri="{FF2B5EF4-FFF2-40B4-BE49-F238E27FC236}">
                    <a16:creationId xmlns:a16="http://schemas.microsoft.com/office/drawing/2014/main" id="{D0C4E1C8-F8B8-49BF-A75A-837093058682}"/>
                  </a:ext>
                </a:extLst>
              </p14:cNvPr>
              <p14:cNvContentPartPr/>
              <p14:nvPr/>
            </p14:nvContentPartPr>
            <p14:xfrm>
              <a:off x="5538639" y="3113883"/>
              <a:ext cx="1036800" cy="797400"/>
            </p14:xfrm>
          </p:contentPart>
        </mc:Choice>
        <mc:Fallback>
          <p:pic>
            <p:nvPicPr>
              <p:cNvPr id="39557" name="Freihand 39556">
                <a:extLst>
                  <a:ext uri="{FF2B5EF4-FFF2-40B4-BE49-F238E27FC236}">
                    <a16:creationId xmlns:a16="http://schemas.microsoft.com/office/drawing/2014/main" id="{D0C4E1C8-F8B8-49BF-A75A-837093058682}"/>
                  </a:ext>
                </a:extLst>
              </p:cNvPr>
              <p:cNvPicPr/>
              <p:nvPr/>
            </p:nvPicPr>
            <p:blipFill>
              <a:blip r:embed="rId1338"/>
              <a:stretch>
                <a:fillRect/>
              </a:stretch>
            </p:blipFill>
            <p:spPr>
              <a:xfrm>
                <a:off x="5534319" y="3109563"/>
                <a:ext cx="1045440" cy="806040"/>
              </a:xfrm>
              <a:prstGeom prst="rect">
                <a:avLst/>
              </a:prstGeom>
            </p:spPr>
          </p:pic>
        </mc:Fallback>
      </mc:AlternateContent>
      <p:grpSp>
        <p:nvGrpSpPr>
          <p:cNvPr id="39559" name="Gruppieren 39558">
            <a:extLst>
              <a:ext uri="{FF2B5EF4-FFF2-40B4-BE49-F238E27FC236}">
                <a16:creationId xmlns:a16="http://schemas.microsoft.com/office/drawing/2014/main" id="{8007AD83-7AE9-4FB3-94E0-F66B9509B8BA}"/>
              </a:ext>
            </a:extLst>
          </p:cNvPr>
          <p:cNvGrpSpPr/>
          <p:nvPr/>
        </p:nvGrpSpPr>
        <p:grpSpPr>
          <a:xfrm>
            <a:off x="4972359" y="573003"/>
            <a:ext cx="3009600" cy="1931400"/>
            <a:chOff x="4972359" y="573003"/>
            <a:chExt cx="3009600" cy="1931400"/>
          </a:xfrm>
        </p:grpSpPr>
        <mc:AlternateContent xmlns:mc="http://schemas.openxmlformats.org/markup-compatibility/2006">
          <mc:Choice xmlns:p14="http://schemas.microsoft.com/office/powerpoint/2010/main" Requires="p14">
            <p:contentPart p14:bwMode="auto" r:id="rId1339">
              <p14:nvContentPartPr>
                <p14:cNvPr id="39507" name="Freihand 39506">
                  <a:extLst>
                    <a:ext uri="{FF2B5EF4-FFF2-40B4-BE49-F238E27FC236}">
                      <a16:creationId xmlns:a16="http://schemas.microsoft.com/office/drawing/2014/main" id="{816FFF56-04DB-400A-9A4E-9D0939B4313B}"/>
                    </a:ext>
                  </a:extLst>
                </p14:cNvPr>
                <p14:cNvContentPartPr/>
                <p14:nvPr/>
              </p14:nvContentPartPr>
              <p14:xfrm>
                <a:off x="5241639" y="1082403"/>
                <a:ext cx="165960" cy="211680"/>
              </p14:xfrm>
            </p:contentPart>
          </mc:Choice>
          <mc:Fallback>
            <p:pic>
              <p:nvPicPr>
                <p:cNvPr id="39507" name="Freihand 39506">
                  <a:extLst>
                    <a:ext uri="{FF2B5EF4-FFF2-40B4-BE49-F238E27FC236}">
                      <a16:creationId xmlns:a16="http://schemas.microsoft.com/office/drawing/2014/main" id="{816FFF56-04DB-400A-9A4E-9D0939B4313B}"/>
                    </a:ext>
                  </a:extLst>
                </p:cNvPr>
                <p:cNvPicPr/>
                <p:nvPr/>
              </p:nvPicPr>
              <p:blipFill>
                <a:blip r:embed="rId1340"/>
                <a:stretch>
                  <a:fillRect/>
                </a:stretch>
              </p:blipFill>
              <p:spPr>
                <a:xfrm>
                  <a:off x="5237319" y="1078083"/>
                  <a:ext cx="1746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341">
              <p14:nvContentPartPr>
                <p14:cNvPr id="39508" name="Freihand 39507">
                  <a:extLst>
                    <a:ext uri="{FF2B5EF4-FFF2-40B4-BE49-F238E27FC236}">
                      <a16:creationId xmlns:a16="http://schemas.microsoft.com/office/drawing/2014/main" id="{0F8D26B3-41FA-4D68-916E-274312EF3871}"/>
                    </a:ext>
                  </a:extLst>
                </p14:cNvPr>
                <p14:cNvContentPartPr/>
                <p14:nvPr/>
              </p14:nvContentPartPr>
              <p14:xfrm>
                <a:off x="5513799" y="1105083"/>
                <a:ext cx="154800" cy="16560"/>
              </p14:xfrm>
            </p:contentPart>
          </mc:Choice>
          <mc:Fallback>
            <p:pic>
              <p:nvPicPr>
                <p:cNvPr id="39508" name="Freihand 39507">
                  <a:extLst>
                    <a:ext uri="{FF2B5EF4-FFF2-40B4-BE49-F238E27FC236}">
                      <a16:creationId xmlns:a16="http://schemas.microsoft.com/office/drawing/2014/main" id="{0F8D26B3-41FA-4D68-916E-274312EF3871}"/>
                    </a:ext>
                  </a:extLst>
                </p:cNvPr>
                <p:cNvPicPr/>
                <p:nvPr/>
              </p:nvPicPr>
              <p:blipFill>
                <a:blip r:embed="rId1342"/>
                <a:stretch>
                  <a:fillRect/>
                </a:stretch>
              </p:blipFill>
              <p:spPr>
                <a:xfrm>
                  <a:off x="5509479" y="1100763"/>
                  <a:ext cx="163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343">
              <p14:nvContentPartPr>
                <p14:cNvPr id="39509" name="Freihand 39508">
                  <a:extLst>
                    <a:ext uri="{FF2B5EF4-FFF2-40B4-BE49-F238E27FC236}">
                      <a16:creationId xmlns:a16="http://schemas.microsoft.com/office/drawing/2014/main" id="{FDF5F42D-2EFE-4CB8-9355-4ABBB6386536}"/>
                    </a:ext>
                  </a:extLst>
                </p14:cNvPr>
                <p14:cNvContentPartPr/>
                <p14:nvPr/>
              </p14:nvContentPartPr>
              <p14:xfrm>
                <a:off x="5487519" y="1016163"/>
                <a:ext cx="397080" cy="184320"/>
              </p14:xfrm>
            </p:contentPart>
          </mc:Choice>
          <mc:Fallback>
            <p:pic>
              <p:nvPicPr>
                <p:cNvPr id="39509" name="Freihand 39508">
                  <a:extLst>
                    <a:ext uri="{FF2B5EF4-FFF2-40B4-BE49-F238E27FC236}">
                      <a16:creationId xmlns:a16="http://schemas.microsoft.com/office/drawing/2014/main" id="{FDF5F42D-2EFE-4CB8-9355-4ABBB6386536}"/>
                    </a:ext>
                  </a:extLst>
                </p:cNvPr>
                <p:cNvPicPr/>
                <p:nvPr/>
              </p:nvPicPr>
              <p:blipFill>
                <a:blip r:embed="rId1344"/>
                <a:stretch>
                  <a:fillRect/>
                </a:stretch>
              </p:blipFill>
              <p:spPr>
                <a:xfrm>
                  <a:off x="5483199" y="1011843"/>
                  <a:ext cx="4057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345">
              <p14:nvContentPartPr>
                <p14:cNvPr id="39510" name="Freihand 39509">
                  <a:extLst>
                    <a:ext uri="{FF2B5EF4-FFF2-40B4-BE49-F238E27FC236}">
                      <a16:creationId xmlns:a16="http://schemas.microsoft.com/office/drawing/2014/main" id="{A48F8991-49C2-4314-A4E2-8A9816E8A85B}"/>
                    </a:ext>
                  </a:extLst>
                </p14:cNvPr>
                <p14:cNvContentPartPr/>
                <p14:nvPr/>
              </p14:nvContentPartPr>
              <p14:xfrm>
                <a:off x="5725479" y="1097163"/>
                <a:ext cx="212760" cy="116280"/>
              </p14:xfrm>
            </p:contentPart>
          </mc:Choice>
          <mc:Fallback>
            <p:pic>
              <p:nvPicPr>
                <p:cNvPr id="39510" name="Freihand 39509">
                  <a:extLst>
                    <a:ext uri="{FF2B5EF4-FFF2-40B4-BE49-F238E27FC236}">
                      <a16:creationId xmlns:a16="http://schemas.microsoft.com/office/drawing/2014/main" id="{A48F8991-49C2-4314-A4E2-8A9816E8A85B}"/>
                    </a:ext>
                  </a:extLst>
                </p:cNvPr>
                <p:cNvPicPr/>
                <p:nvPr/>
              </p:nvPicPr>
              <p:blipFill>
                <a:blip r:embed="rId1346"/>
                <a:stretch>
                  <a:fillRect/>
                </a:stretch>
              </p:blipFill>
              <p:spPr>
                <a:xfrm>
                  <a:off x="5721159" y="1092843"/>
                  <a:ext cx="221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347">
              <p14:nvContentPartPr>
                <p14:cNvPr id="39511" name="Freihand 39510">
                  <a:extLst>
                    <a:ext uri="{FF2B5EF4-FFF2-40B4-BE49-F238E27FC236}">
                      <a16:creationId xmlns:a16="http://schemas.microsoft.com/office/drawing/2014/main" id="{B7BA7FE2-5019-4672-80EA-161859041A18}"/>
                    </a:ext>
                  </a:extLst>
                </p14:cNvPr>
                <p14:cNvContentPartPr/>
                <p14:nvPr/>
              </p14:nvContentPartPr>
              <p14:xfrm>
                <a:off x="5656359" y="967203"/>
                <a:ext cx="240480" cy="45000"/>
              </p14:xfrm>
            </p:contentPart>
          </mc:Choice>
          <mc:Fallback>
            <p:pic>
              <p:nvPicPr>
                <p:cNvPr id="39511" name="Freihand 39510">
                  <a:extLst>
                    <a:ext uri="{FF2B5EF4-FFF2-40B4-BE49-F238E27FC236}">
                      <a16:creationId xmlns:a16="http://schemas.microsoft.com/office/drawing/2014/main" id="{B7BA7FE2-5019-4672-80EA-161859041A18}"/>
                    </a:ext>
                  </a:extLst>
                </p:cNvPr>
                <p:cNvPicPr/>
                <p:nvPr/>
              </p:nvPicPr>
              <p:blipFill>
                <a:blip r:embed="rId1348"/>
                <a:stretch>
                  <a:fillRect/>
                </a:stretch>
              </p:blipFill>
              <p:spPr>
                <a:xfrm>
                  <a:off x="5652039" y="962883"/>
                  <a:ext cx="2491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349">
              <p14:nvContentPartPr>
                <p14:cNvPr id="39512" name="Freihand 39511">
                  <a:extLst>
                    <a:ext uri="{FF2B5EF4-FFF2-40B4-BE49-F238E27FC236}">
                      <a16:creationId xmlns:a16="http://schemas.microsoft.com/office/drawing/2014/main" id="{06E86B32-6455-44B9-A72B-1BA2CF81D1F9}"/>
                    </a:ext>
                  </a:extLst>
                </p14:cNvPr>
                <p14:cNvContentPartPr/>
                <p14:nvPr/>
              </p14:nvContentPartPr>
              <p14:xfrm>
                <a:off x="6163239" y="993843"/>
                <a:ext cx="150840" cy="129600"/>
              </p14:xfrm>
            </p:contentPart>
          </mc:Choice>
          <mc:Fallback>
            <p:pic>
              <p:nvPicPr>
                <p:cNvPr id="39512" name="Freihand 39511">
                  <a:extLst>
                    <a:ext uri="{FF2B5EF4-FFF2-40B4-BE49-F238E27FC236}">
                      <a16:creationId xmlns:a16="http://schemas.microsoft.com/office/drawing/2014/main" id="{06E86B32-6455-44B9-A72B-1BA2CF81D1F9}"/>
                    </a:ext>
                  </a:extLst>
                </p:cNvPr>
                <p:cNvPicPr/>
                <p:nvPr/>
              </p:nvPicPr>
              <p:blipFill>
                <a:blip r:embed="rId1350"/>
                <a:stretch>
                  <a:fillRect/>
                </a:stretch>
              </p:blipFill>
              <p:spPr>
                <a:xfrm>
                  <a:off x="6158919" y="989523"/>
                  <a:ext cx="1594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351">
              <p14:nvContentPartPr>
                <p14:cNvPr id="39513" name="Freihand 39512">
                  <a:extLst>
                    <a:ext uri="{FF2B5EF4-FFF2-40B4-BE49-F238E27FC236}">
                      <a16:creationId xmlns:a16="http://schemas.microsoft.com/office/drawing/2014/main" id="{D0733830-3144-4CCA-96E7-55A1415DE172}"/>
                    </a:ext>
                  </a:extLst>
                </p14:cNvPr>
                <p14:cNvContentPartPr/>
                <p14:nvPr/>
              </p14:nvContentPartPr>
              <p14:xfrm>
                <a:off x="6311919" y="949203"/>
                <a:ext cx="160560" cy="185760"/>
              </p14:xfrm>
            </p:contentPart>
          </mc:Choice>
          <mc:Fallback>
            <p:pic>
              <p:nvPicPr>
                <p:cNvPr id="39513" name="Freihand 39512">
                  <a:extLst>
                    <a:ext uri="{FF2B5EF4-FFF2-40B4-BE49-F238E27FC236}">
                      <a16:creationId xmlns:a16="http://schemas.microsoft.com/office/drawing/2014/main" id="{D0733830-3144-4CCA-96E7-55A1415DE172}"/>
                    </a:ext>
                  </a:extLst>
                </p:cNvPr>
                <p:cNvPicPr/>
                <p:nvPr/>
              </p:nvPicPr>
              <p:blipFill>
                <a:blip r:embed="rId1352"/>
                <a:stretch>
                  <a:fillRect/>
                </a:stretch>
              </p:blipFill>
              <p:spPr>
                <a:xfrm>
                  <a:off x="6307599" y="944883"/>
                  <a:ext cx="169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353">
              <p14:nvContentPartPr>
                <p14:cNvPr id="39516" name="Freihand 39515">
                  <a:extLst>
                    <a:ext uri="{FF2B5EF4-FFF2-40B4-BE49-F238E27FC236}">
                      <a16:creationId xmlns:a16="http://schemas.microsoft.com/office/drawing/2014/main" id="{087604F1-C44C-4C9A-8C35-366F1133B2DB}"/>
                    </a:ext>
                  </a:extLst>
                </p14:cNvPr>
                <p14:cNvContentPartPr/>
                <p14:nvPr/>
              </p14:nvContentPartPr>
              <p14:xfrm>
                <a:off x="6597399" y="949923"/>
                <a:ext cx="254880" cy="95400"/>
              </p14:xfrm>
            </p:contentPart>
          </mc:Choice>
          <mc:Fallback>
            <p:pic>
              <p:nvPicPr>
                <p:cNvPr id="39516" name="Freihand 39515">
                  <a:extLst>
                    <a:ext uri="{FF2B5EF4-FFF2-40B4-BE49-F238E27FC236}">
                      <a16:creationId xmlns:a16="http://schemas.microsoft.com/office/drawing/2014/main" id="{087604F1-C44C-4C9A-8C35-366F1133B2DB}"/>
                    </a:ext>
                  </a:extLst>
                </p:cNvPr>
                <p:cNvPicPr/>
                <p:nvPr/>
              </p:nvPicPr>
              <p:blipFill>
                <a:blip r:embed="rId1354"/>
                <a:stretch>
                  <a:fillRect/>
                </a:stretch>
              </p:blipFill>
              <p:spPr>
                <a:xfrm>
                  <a:off x="6593079" y="945603"/>
                  <a:ext cx="263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355">
              <p14:nvContentPartPr>
                <p14:cNvPr id="39517" name="Freihand 39516">
                  <a:extLst>
                    <a:ext uri="{FF2B5EF4-FFF2-40B4-BE49-F238E27FC236}">
                      <a16:creationId xmlns:a16="http://schemas.microsoft.com/office/drawing/2014/main" id="{1179ED6D-E4B3-46D5-8D5A-90518A3B9D77}"/>
                    </a:ext>
                  </a:extLst>
                </p14:cNvPr>
                <p14:cNvContentPartPr/>
                <p14:nvPr/>
              </p14:nvContentPartPr>
              <p14:xfrm>
                <a:off x="6874239" y="798363"/>
                <a:ext cx="156600" cy="206640"/>
              </p14:xfrm>
            </p:contentPart>
          </mc:Choice>
          <mc:Fallback>
            <p:pic>
              <p:nvPicPr>
                <p:cNvPr id="39517" name="Freihand 39516">
                  <a:extLst>
                    <a:ext uri="{FF2B5EF4-FFF2-40B4-BE49-F238E27FC236}">
                      <a16:creationId xmlns:a16="http://schemas.microsoft.com/office/drawing/2014/main" id="{1179ED6D-E4B3-46D5-8D5A-90518A3B9D77}"/>
                    </a:ext>
                  </a:extLst>
                </p:cNvPr>
                <p:cNvPicPr/>
                <p:nvPr/>
              </p:nvPicPr>
              <p:blipFill>
                <a:blip r:embed="rId1356"/>
                <a:stretch>
                  <a:fillRect/>
                </a:stretch>
              </p:blipFill>
              <p:spPr>
                <a:xfrm>
                  <a:off x="6869919" y="794043"/>
                  <a:ext cx="1652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357">
              <p14:nvContentPartPr>
                <p14:cNvPr id="39518" name="Freihand 39517">
                  <a:extLst>
                    <a:ext uri="{FF2B5EF4-FFF2-40B4-BE49-F238E27FC236}">
                      <a16:creationId xmlns:a16="http://schemas.microsoft.com/office/drawing/2014/main" id="{38BB6E52-0448-41A9-B7B9-95710B97902D}"/>
                    </a:ext>
                  </a:extLst>
                </p14:cNvPr>
                <p14:cNvContentPartPr/>
                <p14:nvPr/>
              </p14:nvContentPartPr>
              <p14:xfrm>
                <a:off x="5350719" y="1465803"/>
                <a:ext cx="264600" cy="83520"/>
              </p14:xfrm>
            </p:contentPart>
          </mc:Choice>
          <mc:Fallback>
            <p:pic>
              <p:nvPicPr>
                <p:cNvPr id="39518" name="Freihand 39517">
                  <a:extLst>
                    <a:ext uri="{FF2B5EF4-FFF2-40B4-BE49-F238E27FC236}">
                      <a16:creationId xmlns:a16="http://schemas.microsoft.com/office/drawing/2014/main" id="{38BB6E52-0448-41A9-B7B9-95710B97902D}"/>
                    </a:ext>
                  </a:extLst>
                </p:cNvPr>
                <p:cNvPicPr/>
                <p:nvPr/>
              </p:nvPicPr>
              <p:blipFill>
                <a:blip r:embed="rId1358"/>
                <a:stretch>
                  <a:fillRect/>
                </a:stretch>
              </p:blipFill>
              <p:spPr>
                <a:xfrm>
                  <a:off x="5346399" y="1461483"/>
                  <a:ext cx="273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359">
              <p14:nvContentPartPr>
                <p14:cNvPr id="39519" name="Freihand 39518">
                  <a:extLst>
                    <a:ext uri="{FF2B5EF4-FFF2-40B4-BE49-F238E27FC236}">
                      <a16:creationId xmlns:a16="http://schemas.microsoft.com/office/drawing/2014/main" id="{FA905CB7-35B9-4BCF-8320-FC1FF8268BF2}"/>
                    </a:ext>
                  </a:extLst>
                </p14:cNvPr>
                <p14:cNvContentPartPr/>
                <p14:nvPr/>
              </p14:nvContentPartPr>
              <p14:xfrm>
                <a:off x="5498319" y="1375443"/>
                <a:ext cx="54720" cy="20880"/>
              </p14:xfrm>
            </p:contentPart>
          </mc:Choice>
          <mc:Fallback>
            <p:pic>
              <p:nvPicPr>
                <p:cNvPr id="39519" name="Freihand 39518">
                  <a:extLst>
                    <a:ext uri="{FF2B5EF4-FFF2-40B4-BE49-F238E27FC236}">
                      <a16:creationId xmlns:a16="http://schemas.microsoft.com/office/drawing/2014/main" id="{FA905CB7-35B9-4BCF-8320-FC1FF8268BF2}"/>
                    </a:ext>
                  </a:extLst>
                </p:cNvPr>
                <p:cNvPicPr/>
                <p:nvPr/>
              </p:nvPicPr>
              <p:blipFill>
                <a:blip r:embed="rId1360"/>
                <a:stretch>
                  <a:fillRect/>
                </a:stretch>
              </p:blipFill>
              <p:spPr>
                <a:xfrm>
                  <a:off x="5493999" y="1371123"/>
                  <a:ext cx="633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361">
              <p14:nvContentPartPr>
                <p14:cNvPr id="39520" name="Freihand 39519">
                  <a:extLst>
                    <a:ext uri="{FF2B5EF4-FFF2-40B4-BE49-F238E27FC236}">
                      <a16:creationId xmlns:a16="http://schemas.microsoft.com/office/drawing/2014/main" id="{E6455B1F-6965-4762-ABCA-D36CE878A43F}"/>
                    </a:ext>
                  </a:extLst>
                </p14:cNvPr>
                <p14:cNvContentPartPr/>
                <p14:nvPr/>
              </p14:nvContentPartPr>
              <p14:xfrm>
                <a:off x="5504799" y="1428003"/>
                <a:ext cx="135720" cy="132840"/>
              </p14:xfrm>
            </p:contentPart>
          </mc:Choice>
          <mc:Fallback>
            <p:pic>
              <p:nvPicPr>
                <p:cNvPr id="39520" name="Freihand 39519">
                  <a:extLst>
                    <a:ext uri="{FF2B5EF4-FFF2-40B4-BE49-F238E27FC236}">
                      <a16:creationId xmlns:a16="http://schemas.microsoft.com/office/drawing/2014/main" id="{E6455B1F-6965-4762-ABCA-D36CE878A43F}"/>
                    </a:ext>
                  </a:extLst>
                </p:cNvPr>
                <p:cNvPicPr/>
                <p:nvPr/>
              </p:nvPicPr>
              <p:blipFill>
                <a:blip r:embed="rId1362"/>
                <a:stretch>
                  <a:fillRect/>
                </a:stretch>
              </p:blipFill>
              <p:spPr>
                <a:xfrm>
                  <a:off x="5500479" y="1423683"/>
                  <a:ext cx="144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363">
              <p14:nvContentPartPr>
                <p14:cNvPr id="39521" name="Freihand 39520">
                  <a:extLst>
                    <a:ext uri="{FF2B5EF4-FFF2-40B4-BE49-F238E27FC236}">
                      <a16:creationId xmlns:a16="http://schemas.microsoft.com/office/drawing/2014/main" id="{EDBAD47B-9C6C-4D4B-A85F-CAF99F7D318B}"/>
                    </a:ext>
                  </a:extLst>
                </p14:cNvPr>
                <p14:cNvContentPartPr/>
                <p14:nvPr/>
              </p14:nvContentPartPr>
              <p14:xfrm>
                <a:off x="5604159" y="1334403"/>
                <a:ext cx="127080" cy="196560"/>
              </p14:xfrm>
            </p:contentPart>
          </mc:Choice>
          <mc:Fallback>
            <p:pic>
              <p:nvPicPr>
                <p:cNvPr id="39521" name="Freihand 39520">
                  <a:extLst>
                    <a:ext uri="{FF2B5EF4-FFF2-40B4-BE49-F238E27FC236}">
                      <a16:creationId xmlns:a16="http://schemas.microsoft.com/office/drawing/2014/main" id="{EDBAD47B-9C6C-4D4B-A85F-CAF99F7D318B}"/>
                    </a:ext>
                  </a:extLst>
                </p:cNvPr>
                <p:cNvPicPr/>
                <p:nvPr/>
              </p:nvPicPr>
              <p:blipFill>
                <a:blip r:embed="rId1364"/>
                <a:stretch>
                  <a:fillRect/>
                </a:stretch>
              </p:blipFill>
              <p:spPr>
                <a:xfrm>
                  <a:off x="5599839" y="1330083"/>
                  <a:ext cx="1357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365">
              <p14:nvContentPartPr>
                <p14:cNvPr id="39522" name="Freihand 39521">
                  <a:extLst>
                    <a:ext uri="{FF2B5EF4-FFF2-40B4-BE49-F238E27FC236}">
                      <a16:creationId xmlns:a16="http://schemas.microsoft.com/office/drawing/2014/main" id="{A3CDA46C-06B3-4144-86D7-F8F8A590B87E}"/>
                    </a:ext>
                  </a:extLst>
                </p14:cNvPr>
                <p14:cNvContentPartPr/>
                <p14:nvPr/>
              </p14:nvContentPartPr>
              <p14:xfrm>
                <a:off x="5917359" y="1406043"/>
                <a:ext cx="227520" cy="56520"/>
              </p14:xfrm>
            </p:contentPart>
          </mc:Choice>
          <mc:Fallback>
            <p:pic>
              <p:nvPicPr>
                <p:cNvPr id="39522" name="Freihand 39521">
                  <a:extLst>
                    <a:ext uri="{FF2B5EF4-FFF2-40B4-BE49-F238E27FC236}">
                      <a16:creationId xmlns:a16="http://schemas.microsoft.com/office/drawing/2014/main" id="{A3CDA46C-06B3-4144-86D7-F8F8A590B87E}"/>
                    </a:ext>
                  </a:extLst>
                </p:cNvPr>
                <p:cNvPicPr/>
                <p:nvPr/>
              </p:nvPicPr>
              <p:blipFill>
                <a:blip r:embed="rId1366"/>
                <a:stretch>
                  <a:fillRect/>
                </a:stretch>
              </p:blipFill>
              <p:spPr>
                <a:xfrm>
                  <a:off x="5913039" y="1401723"/>
                  <a:ext cx="236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367">
              <p14:nvContentPartPr>
                <p14:cNvPr id="39523" name="Freihand 39522">
                  <a:extLst>
                    <a:ext uri="{FF2B5EF4-FFF2-40B4-BE49-F238E27FC236}">
                      <a16:creationId xmlns:a16="http://schemas.microsoft.com/office/drawing/2014/main" id="{C80D6862-C70C-4E74-A7EA-62EB743C46AD}"/>
                    </a:ext>
                  </a:extLst>
                </p14:cNvPr>
                <p14:cNvContentPartPr/>
                <p14:nvPr/>
              </p14:nvContentPartPr>
              <p14:xfrm>
                <a:off x="6072159" y="1323603"/>
                <a:ext cx="46440" cy="3600"/>
              </p14:xfrm>
            </p:contentPart>
          </mc:Choice>
          <mc:Fallback>
            <p:pic>
              <p:nvPicPr>
                <p:cNvPr id="39523" name="Freihand 39522">
                  <a:extLst>
                    <a:ext uri="{FF2B5EF4-FFF2-40B4-BE49-F238E27FC236}">
                      <a16:creationId xmlns:a16="http://schemas.microsoft.com/office/drawing/2014/main" id="{C80D6862-C70C-4E74-A7EA-62EB743C46AD}"/>
                    </a:ext>
                  </a:extLst>
                </p:cNvPr>
                <p:cNvPicPr/>
                <p:nvPr/>
              </p:nvPicPr>
              <p:blipFill>
                <a:blip r:embed="rId1368"/>
                <a:stretch>
                  <a:fillRect/>
                </a:stretch>
              </p:blipFill>
              <p:spPr>
                <a:xfrm>
                  <a:off x="6067839" y="1319283"/>
                  <a:ext cx="550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369">
              <p14:nvContentPartPr>
                <p14:cNvPr id="39524" name="Freihand 39523">
                  <a:extLst>
                    <a:ext uri="{FF2B5EF4-FFF2-40B4-BE49-F238E27FC236}">
                      <a16:creationId xmlns:a16="http://schemas.microsoft.com/office/drawing/2014/main" id="{F1426C70-29EC-4401-A78E-A1159A7BBA29}"/>
                    </a:ext>
                  </a:extLst>
                </p14:cNvPr>
                <p14:cNvContentPartPr/>
                <p14:nvPr/>
              </p14:nvContentPartPr>
              <p14:xfrm>
                <a:off x="6252159" y="1237203"/>
                <a:ext cx="155880" cy="213480"/>
              </p14:xfrm>
            </p:contentPart>
          </mc:Choice>
          <mc:Fallback>
            <p:pic>
              <p:nvPicPr>
                <p:cNvPr id="39524" name="Freihand 39523">
                  <a:extLst>
                    <a:ext uri="{FF2B5EF4-FFF2-40B4-BE49-F238E27FC236}">
                      <a16:creationId xmlns:a16="http://schemas.microsoft.com/office/drawing/2014/main" id="{F1426C70-29EC-4401-A78E-A1159A7BBA29}"/>
                    </a:ext>
                  </a:extLst>
                </p:cNvPr>
                <p:cNvPicPr/>
                <p:nvPr/>
              </p:nvPicPr>
              <p:blipFill>
                <a:blip r:embed="rId1370"/>
                <a:stretch>
                  <a:fillRect/>
                </a:stretch>
              </p:blipFill>
              <p:spPr>
                <a:xfrm>
                  <a:off x="6247839" y="1232883"/>
                  <a:ext cx="1645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371">
              <p14:nvContentPartPr>
                <p14:cNvPr id="39525" name="Freihand 39524">
                  <a:extLst>
                    <a:ext uri="{FF2B5EF4-FFF2-40B4-BE49-F238E27FC236}">
                      <a16:creationId xmlns:a16="http://schemas.microsoft.com/office/drawing/2014/main" id="{EC56611F-6600-4E7E-819A-262B1BB09A94}"/>
                    </a:ext>
                  </a:extLst>
                </p14:cNvPr>
                <p14:cNvContentPartPr/>
                <p14:nvPr/>
              </p14:nvContentPartPr>
              <p14:xfrm>
                <a:off x="6412359" y="1316763"/>
                <a:ext cx="80280" cy="77760"/>
              </p14:xfrm>
            </p:contentPart>
          </mc:Choice>
          <mc:Fallback>
            <p:pic>
              <p:nvPicPr>
                <p:cNvPr id="39525" name="Freihand 39524">
                  <a:extLst>
                    <a:ext uri="{FF2B5EF4-FFF2-40B4-BE49-F238E27FC236}">
                      <a16:creationId xmlns:a16="http://schemas.microsoft.com/office/drawing/2014/main" id="{EC56611F-6600-4E7E-819A-262B1BB09A94}"/>
                    </a:ext>
                  </a:extLst>
                </p:cNvPr>
                <p:cNvPicPr/>
                <p:nvPr/>
              </p:nvPicPr>
              <p:blipFill>
                <a:blip r:embed="rId1372"/>
                <a:stretch>
                  <a:fillRect/>
                </a:stretch>
              </p:blipFill>
              <p:spPr>
                <a:xfrm>
                  <a:off x="6408039" y="1312443"/>
                  <a:ext cx="88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73">
              <p14:nvContentPartPr>
                <p14:cNvPr id="39526" name="Freihand 39525">
                  <a:extLst>
                    <a:ext uri="{FF2B5EF4-FFF2-40B4-BE49-F238E27FC236}">
                      <a16:creationId xmlns:a16="http://schemas.microsoft.com/office/drawing/2014/main" id="{D1688D6F-9897-4BBA-96A0-18EF6D7CD9F3}"/>
                    </a:ext>
                  </a:extLst>
                </p14:cNvPr>
                <p14:cNvContentPartPr/>
                <p14:nvPr/>
              </p14:nvContentPartPr>
              <p14:xfrm>
                <a:off x="6530799" y="1186083"/>
                <a:ext cx="155880" cy="181800"/>
              </p14:xfrm>
            </p:contentPart>
          </mc:Choice>
          <mc:Fallback>
            <p:pic>
              <p:nvPicPr>
                <p:cNvPr id="39526" name="Freihand 39525">
                  <a:extLst>
                    <a:ext uri="{FF2B5EF4-FFF2-40B4-BE49-F238E27FC236}">
                      <a16:creationId xmlns:a16="http://schemas.microsoft.com/office/drawing/2014/main" id="{D1688D6F-9897-4BBA-96A0-18EF6D7CD9F3}"/>
                    </a:ext>
                  </a:extLst>
                </p:cNvPr>
                <p:cNvPicPr/>
                <p:nvPr/>
              </p:nvPicPr>
              <p:blipFill>
                <a:blip r:embed="rId1374"/>
                <a:stretch>
                  <a:fillRect/>
                </a:stretch>
              </p:blipFill>
              <p:spPr>
                <a:xfrm>
                  <a:off x="6526479" y="1181763"/>
                  <a:ext cx="164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375">
              <p14:nvContentPartPr>
                <p14:cNvPr id="39527" name="Freihand 39526">
                  <a:extLst>
                    <a:ext uri="{FF2B5EF4-FFF2-40B4-BE49-F238E27FC236}">
                      <a16:creationId xmlns:a16="http://schemas.microsoft.com/office/drawing/2014/main" id="{0F69F92B-8411-4D24-A597-19CF0AC69337}"/>
                    </a:ext>
                  </a:extLst>
                </p14:cNvPr>
                <p14:cNvContentPartPr/>
                <p14:nvPr/>
              </p14:nvContentPartPr>
              <p14:xfrm>
                <a:off x="6675519" y="1207683"/>
                <a:ext cx="171000" cy="127080"/>
              </p14:xfrm>
            </p:contentPart>
          </mc:Choice>
          <mc:Fallback>
            <p:pic>
              <p:nvPicPr>
                <p:cNvPr id="39527" name="Freihand 39526">
                  <a:extLst>
                    <a:ext uri="{FF2B5EF4-FFF2-40B4-BE49-F238E27FC236}">
                      <a16:creationId xmlns:a16="http://schemas.microsoft.com/office/drawing/2014/main" id="{0F69F92B-8411-4D24-A597-19CF0AC69337}"/>
                    </a:ext>
                  </a:extLst>
                </p:cNvPr>
                <p:cNvPicPr/>
                <p:nvPr/>
              </p:nvPicPr>
              <p:blipFill>
                <a:blip r:embed="rId1376"/>
                <a:stretch>
                  <a:fillRect/>
                </a:stretch>
              </p:blipFill>
              <p:spPr>
                <a:xfrm>
                  <a:off x="6671199" y="1203363"/>
                  <a:ext cx="179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377">
              <p14:nvContentPartPr>
                <p14:cNvPr id="39528" name="Freihand 39527">
                  <a:extLst>
                    <a:ext uri="{FF2B5EF4-FFF2-40B4-BE49-F238E27FC236}">
                      <a16:creationId xmlns:a16="http://schemas.microsoft.com/office/drawing/2014/main" id="{37E95809-7712-4261-92F3-3110D8DDED50}"/>
                    </a:ext>
                  </a:extLst>
                </p14:cNvPr>
                <p14:cNvContentPartPr/>
                <p14:nvPr/>
              </p14:nvContentPartPr>
              <p14:xfrm>
                <a:off x="6854799" y="1102203"/>
                <a:ext cx="62280" cy="203040"/>
              </p14:xfrm>
            </p:contentPart>
          </mc:Choice>
          <mc:Fallback>
            <p:pic>
              <p:nvPicPr>
                <p:cNvPr id="39528" name="Freihand 39527">
                  <a:extLst>
                    <a:ext uri="{FF2B5EF4-FFF2-40B4-BE49-F238E27FC236}">
                      <a16:creationId xmlns:a16="http://schemas.microsoft.com/office/drawing/2014/main" id="{37E95809-7712-4261-92F3-3110D8DDED50}"/>
                    </a:ext>
                  </a:extLst>
                </p:cNvPr>
                <p:cNvPicPr/>
                <p:nvPr/>
              </p:nvPicPr>
              <p:blipFill>
                <a:blip r:embed="rId1378"/>
                <a:stretch>
                  <a:fillRect/>
                </a:stretch>
              </p:blipFill>
              <p:spPr>
                <a:xfrm>
                  <a:off x="6850479" y="1097883"/>
                  <a:ext cx="709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379">
              <p14:nvContentPartPr>
                <p14:cNvPr id="39529" name="Freihand 39528">
                  <a:extLst>
                    <a:ext uri="{FF2B5EF4-FFF2-40B4-BE49-F238E27FC236}">
                      <a16:creationId xmlns:a16="http://schemas.microsoft.com/office/drawing/2014/main" id="{82C0A3F3-C4D7-49F5-B990-45A7B8C62CDA}"/>
                    </a:ext>
                  </a:extLst>
                </p14:cNvPr>
                <p14:cNvContentPartPr/>
                <p14:nvPr/>
              </p14:nvContentPartPr>
              <p14:xfrm>
                <a:off x="6919959" y="1123083"/>
                <a:ext cx="45360" cy="159840"/>
              </p14:xfrm>
            </p:contentPart>
          </mc:Choice>
          <mc:Fallback>
            <p:pic>
              <p:nvPicPr>
                <p:cNvPr id="39529" name="Freihand 39528">
                  <a:extLst>
                    <a:ext uri="{FF2B5EF4-FFF2-40B4-BE49-F238E27FC236}">
                      <a16:creationId xmlns:a16="http://schemas.microsoft.com/office/drawing/2014/main" id="{82C0A3F3-C4D7-49F5-B990-45A7B8C62CDA}"/>
                    </a:ext>
                  </a:extLst>
                </p:cNvPr>
                <p:cNvPicPr/>
                <p:nvPr/>
              </p:nvPicPr>
              <p:blipFill>
                <a:blip r:embed="rId1380"/>
                <a:stretch>
                  <a:fillRect/>
                </a:stretch>
              </p:blipFill>
              <p:spPr>
                <a:xfrm>
                  <a:off x="6915639" y="1118763"/>
                  <a:ext cx="54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381">
              <p14:nvContentPartPr>
                <p14:cNvPr id="39530" name="Freihand 39529">
                  <a:extLst>
                    <a:ext uri="{FF2B5EF4-FFF2-40B4-BE49-F238E27FC236}">
                      <a16:creationId xmlns:a16="http://schemas.microsoft.com/office/drawing/2014/main" id="{FD8661EA-3905-4AC8-A597-85ABDC496429}"/>
                    </a:ext>
                  </a:extLst>
                </p14:cNvPr>
                <p14:cNvContentPartPr/>
                <p14:nvPr/>
              </p14:nvContentPartPr>
              <p14:xfrm>
                <a:off x="6956679" y="1192203"/>
                <a:ext cx="244440" cy="78120"/>
              </p14:xfrm>
            </p:contentPart>
          </mc:Choice>
          <mc:Fallback>
            <p:pic>
              <p:nvPicPr>
                <p:cNvPr id="39530" name="Freihand 39529">
                  <a:extLst>
                    <a:ext uri="{FF2B5EF4-FFF2-40B4-BE49-F238E27FC236}">
                      <a16:creationId xmlns:a16="http://schemas.microsoft.com/office/drawing/2014/main" id="{FD8661EA-3905-4AC8-A597-85ABDC496429}"/>
                    </a:ext>
                  </a:extLst>
                </p:cNvPr>
                <p:cNvPicPr/>
                <p:nvPr/>
              </p:nvPicPr>
              <p:blipFill>
                <a:blip r:embed="rId1382"/>
                <a:stretch>
                  <a:fillRect/>
                </a:stretch>
              </p:blipFill>
              <p:spPr>
                <a:xfrm>
                  <a:off x="6952359" y="1187883"/>
                  <a:ext cx="253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383">
              <p14:nvContentPartPr>
                <p14:cNvPr id="39531" name="Freihand 39530">
                  <a:extLst>
                    <a:ext uri="{FF2B5EF4-FFF2-40B4-BE49-F238E27FC236}">
                      <a16:creationId xmlns:a16="http://schemas.microsoft.com/office/drawing/2014/main" id="{12B3312F-C0BB-4A09-8608-E8D5C8C2673E}"/>
                    </a:ext>
                  </a:extLst>
                </p14:cNvPr>
                <p14:cNvContentPartPr/>
                <p14:nvPr/>
              </p14:nvContentPartPr>
              <p14:xfrm>
                <a:off x="5486079" y="1681803"/>
                <a:ext cx="153360" cy="155880"/>
              </p14:xfrm>
            </p:contentPart>
          </mc:Choice>
          <mc:Fallback>
            <p:pic>
              <p:nvPicPr>
                <p:cNvPr id="39531" name="Freihand 39530">
                  <a:extLst>
                    <a:ext uri="{FF2B5EF4-FFF2-40B4-BE49-F238E27FC236}">
                      <a16:creationId xmlns:a16="http://schemas.microsoft.com/office/drawing/2014/main" id="{12B3312F-C0BB-4A09-8608-E8D5C8C2673E}"/>
                    </a:ext>
                  </a:extLst>
                </p:cNvPr>
                <p:cNvPicPr/>
                <p:nvPr/>
              </p:nvPicPr>
              <p:blipFill>
                <a:blip r:embed="rId1384"/>
                <a:stretch>
                  <a:fillRect/>
                </a:stretch>
              </p:blipFill>
              <p:spPr>
                <a:xfrm>
                  <a:off x="5481759" y="1677483"/>
                  <a:ext cx="1620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385">
              <p14:nvContentPartPr>
                <p14:cNvPr id="39532" name="Freihand 39531">
                  <a:extLst>
                    <a:ext uri="{FF2B5EF4-FFF2-40B4-BE49-F238E27FC236}">
                      <a16:creationId xmlns:a16="http://schemas.microsoft.com/office/drawing/2014/main" id="{072344D5-8810-4B27-9D1F-BC69021A3ADF}"/>
                    </a:ext>
                  </a:extLst>
                </p14:cNvPr>
                <p14:cNvContentPartPr/>
                <p14:nvPr/>
              </p14:nvContentPartPr>
              <p14:xfrm>
                <a:off x="5627559" y="1705563"/>
                <a:ext cx="278280" cy="113040"/>
              </p14:xfrm>
            </p:contentPart>
          </mc:Choice>
          <mc:Fallback>
            <p:pic>
              <p:nvPicPr>
                <p:cNvPr id="39532" name="Freihand 39531">
                  <a:extLst>
                    <a:ext uri="{FF2B5EF4-FFF2-40B4-BE49-F238E27FC236}">
                      <a16:creationId xmlns:a16="http://schemas.microsoft.com/office/drawing/2014/main" id="{072344D5-8810-4B27-9D1F-BC69021A3ADF}"/>
                    </a:ext>
                  </a:extLst>
                </p:cNvPr>
                <p:cNvPicPr/>
                <p:nvPr/>
              </p:nvPicPr>
              <p:blipFill>
                <a:blip r:embed="rId1386"/>
                <a:stretch>
                  <a:fillRect/>
                </a:stretch>
              </p:blipFill>
              <p:spPr>
                <a:xfrm>
                  <a:off x="5623239" y="1701243"/>
                  <a:ext cx="286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387">
              <p14:nvContentPartPr>
                <p14:cNvPr id="39533" name="Freihand 39532">
                  <a:extLst>
                    <a:ext uri="{FF2B5EF4-FFF2-40B4-BE49-F238E27FC236}">
                      <a16:creationId xmlns:a16="http://schemas.microsoft.com/office/drawing/2014/main" id="{E5191BD0-2D1D-446F-815E-762EADDC04E5}"/>
                    </a:ext>
                  </a:extLst>
                </p14:cNvPr>
                <p14:cNvContentPartPr/>
                <p14:nvPr/>
              </p14:nvContentPartPr>
              <p14:xfrm>
                <a:off x="5905839" y="1582443"/>
                <a:ext cx="149040" cy="238320"/>
              </p14:xfrm>
            </p:contentPart>
          </mc:Choice>
          <mc:Fallback>
            <p:pic>
              <p:nvPicPr>
                <p:cNvPr id="39533" name="Freihand 39532">
                  <a:extLst>
                    <a:ext uri="{FF2B5EF4-FFF2-40B4-BE49-F238E27FC236}">
                      <a16:creationId xmlns:a16="http://schemas.microsoft.com/office/drawing/2014/main" id="{E5191BD0-2D1D-446F-815E-762EADDC04E5}"/>
                    </a:ext>
                  </a:extLst>
                </p:cNvPr>
                <p:cNvPicPr/>
                <p:nvPr/>
              </p:nvPicPr>
              <p:blipFill>
                <a:blip r:embed="rId1388"/>
                <a:stretch>
                  <a:fillRect/>
                </a:stretch>
              </p:blipFill>
              <p:spPr>
                <a:xfrm>
                  <a:off x="5901519" y="1578123"/>
                  <a:ext cx="1576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389">
              <p14:nvContentPartPr>
                <p14:cNvPr id="39534" name="Freihand 39533">
                  <a:extLst>
                    <a:ext uri="{FF2B5EF4-FFF2-40B4-BE49-F238E27FC236}">
                      <a16:creationId xmlns:a16="http://schemas.microsoft.com/office/drawing/2014/main" id="{F7CDBCF3-23ED-4707-A9B8-39CBD274ADA1}"/>
                    </a:ext>
                  </a:extLst>
                </p14:cNvPr>
                <p14:cNvContentPartPr/>
                <p14:nvPr/>
              </p14:nvContentPartPr>
              <p14:xfrm>
                <a:off x="6068919" y="1640403"/>
                <a:ext cx="73440" cy="258840"/>
              </p14:xfrm>
            </p:contentPart>
          </mc:Choice>
          <mc:Fallback>
            <p:pic>
              <p:nvPicPr>
                <p:cNvPr id="39534" name="Freihand 39533">
                  <a:extLst>
                    <a:ext uri="{FF2B5EF4-FFF2-40B4-BE49-F238E27FC236}">
                      <a16:creationId xmlns:a16="http://schemas.microsoft.com/office/drawing/2014/main" id="{F7CDBCF3-23ED-4707-A9B8-39CBD274ADA1}"/>
                    </a:ext>
                  </a:extLst>
                </p:cNvPr>
                <p:cNvPicPr/>
                <p:nvPr/>
              </p:nvPicPr>
              <p:blipFill>
                <a:blip r:embed="rId1390"/>
                <a:stretch>
                  <a:fillRect/>
                </a:stretch>
              </p:blipFill>
              <p:spPr>
                <a:xfrm>
                  <a:off x="6064599" y="1636083"/>
                  <a:ext cx="820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391">
              <p14:nvContentPartPr>
                <p14:cNvPr id="39535" name="Freihand 39534">
                  <a:extLst>
                    <a:ext uri="{FF2B5EF4-FFF2-40B4-BE49-F238E27FC236}">
                      <a16:creationId xmlns:a16="http://schemas.microsoft.com/office/drawing/2014/main" id="{151BC035-9ED0-4615-9D4B-63FE2866FFB5}"/>
                    </a:ext>
                  </a:extLst>
                </p14:cNvPr>
                <p14:cNvContentPartPr/>
                <p14:nvPr/>
              </p14:nvContentPartPr>
              <p14:xfrm>
                <a:off x="5582559" y="1606203"/>
                <a:ext cx="228600" cy="66240"/>
              </p14:xfrm>
            </p:contentPart>
          </mc:Choice>
          <mc:Fallback>
            <p:pic>
              <p:nvPicPr>
                <p:cNvPr id="39535" name="Freihand 39534">
                  <a:extLst>
                    <a:ext uri="{FF2B5EF4-FFF2-40B4-BE49-F238E27FC236}">
                      <a16:creationId xmlns:a16="http://schemas.microsoft.com/office/drawing/2014/main" id="{151BC035-9ED0-4615-9D4B-63FE2866FFB5}"/>
                    </a:ext>
                  </a:extLst>
                </p:cNvPr>
                <p:cNvPicPr/>
                <p:nvPr/>
              </p:nvPicPr>
              <p:blipFill>
                <a:blip r:embed="rId1392"/>
                <a:stretch>
                  <a:fillRect/>
                </a:stretch>
              </p:blipFill>
              <p:spPr>
                <a:xfrm>
                  <a:off x="5578239" y="1601883"/>
                  <a:ext cx="237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393">
              <p14:nvContentPartPr>
                <p14:cNvPr id="39536" name="Freihand 39535">
                  <a:extLst>
                    <a:ext uri="{FF2B5EF4-FFF2-40B4-BE49-F238E27FC236}">
                      <a16:creationId xmlns:a16="http://schemas.microsoft.com/office/drawing/2014/main" id="{3A9FA6E4-772D-47E7-8A8B-AED77C60C3FA}"/>
                    </a:ext>
                  </a:extLst>
                </p14:cNvPr>
                <p14:cNvContentPartPr/>
                <p14:nvPr/>
              </p14:nvContentPartPr>
              <p14:xfrm>
                <a:off x="6261519" y="1596843"/>
                <a:ext cx="398160" cy="82800"/>
              </p14:xfrm>
            </p:contentPart>
          </mc:Choice>
          <mc:Fallback>
            <p:pic>
              <p:nvPicPr>
                <p:cNvPr id="39536" name="Freihand 39535">
                  <a:extLst>
                    <a:ext uri="{FF2B5EF4-FFF2-40B4-BE49-F238E27FC236}">
                      <a16:creationId xmlns:a16="http://schemas.microsoft.com/office/drawing/2014/main" id="{3A9FA6E4-772D-47E7-8A8B-AED77C60C3FA}"/>
                    </a:ext>
                  </a:extLst>
                </p:cNvPr>
                <p:cNvPicPr/>
                <p:nvPr/>
              </p:nvPicPr>
              <p:blipFill>
                <a:blip r:embed="rId1394"/>
                <a:stretch>
                  <a:fillRect/>
                </a:stretch>
              </p:blipFill>
              <p:spPr>
                <a:xfrm>
                  <a:off x="6257199" y="1592523"/>
                  <a:ext cx="406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395">
              <p14:nvContentPartPr>
                <p14:cNvPr id="39537" name="Freihand 39536">
                  <a:extLst>
                    <a:ext uri="{FF2B5EF4-FFF2-40B4-BE49-F238E27FC236}">
                      <a16:creationId xmlns:a16="http://schemas.microsoft.com/office/drawing/2014/main" id="{3900EADF-35AF-4258-A948-81B86657B6DE}"/>
                    </a:ext>
                  </a:extLst>
                </p14:cNvPr>
                <p14:cNvContentPartPr/>
                <p14:nvPr/>
              </p14:nvContentPartPr>
              <p14:xfrm>
                <a:off x="6553479" y="1512963"/>
                <a:ext cx="90000" cy="9360"/>
              </p14:xfrm>
            </p:contentPart>
          </mc:Choice>
          <mc:Fallback>
            <p:pic>
              <p:nvPicPr>
                <p:cNvPr id="39537" name="Freihand 39536">
                  <a:extLst>
                    <a:ext uri="{FF2B5EF4-FFF2-40B4-BE49-F238E27FC236}">
                      <a16:creationId xmlns:a16="http://schemas.microsoft.com/office/drawing/2014/main" id="{3900EADF-35AF-4258-A948-81B86657B6DE}"/>
                    </a:ext>
                  </a:extLst>
                </p:cNvPr>
                <p:cNvPicPr/>
                <p:nvPr/>
              </p:nvPicPr>
              <p:blipFill>
                <a:blip r:embed="rId1396"/>
                <a:stretch>
                  <a:fillRect/>
                </a:stretch>
              </p:blipFill>
              <p:spPr>
                <a:xfrm>
                  <a:off x="6549159" y="1508643"/>
                  <a:ext cx="986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97">
              <p14:nvContentPartPr>
                <p14:cNvPr id="39538" name="Freihand 39537">
                  <a:extLst>
                    <a:ext uri="{FF2B5EF4-FFF2-40B4-BE49-F238E27FC236}">
                      <a16:creationId xmlns:a16="http://schemas.microsoft.com/office/drawing/2014/main" id="{C1BEFC10-0F70-4E2A-BD06-29DEE6AC4E7B}"/>
                    </a:ext>
                  </a:extLst>
                </p14:cNvPr>
                <p14:cNvContentPartPr/>
                <p14:nvPr/>
              </p14:nvContentPartPr>
              <p14:xfrm>
                <a:off x="6736359" y="1518363"/>
                <a:ext cx="139680" cy="89640"/>
              </p14:xfrm>
            </p:contentPart>
          </mc:Choice>
          <mc:Fallback>
            <p:pic>
              <p:nvPicPr>
                <p:cNvPr id="39538" name="Freihand 39537">
                  <a:extLst>
                    <a:ext uri="{FF2B5EF4-FFF2-40B4-BE49-F238E27FC236}">
                      <a16:creationId xmlns:a16="http://schemas.microsoft.com/office/drawing/2014/main" id="{C1BEFC10-0F70-4E2A-BD06-29DEE6AC4E7B}"/>
                    </a:ext>
                  </a:extLst>
                </p:cNvPr>
                <p:cNvPicPr/>
                <p:nvPr/>
              </p:nvPicPr>
              <p:blipFill>
                <a:blip r:embed="rId1398"/>
                <a:stretch>
                  <a:fillRect/>
                </a:stretch>
              </p:blipFill>
              <p:spPr>
                <a:xfrm>
                  <a:off x="6732039" y="1514043"/>
                  <a:ext cx="148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99">
              <p14:nvContentPartPr>
                <p14:cNvPr id="39539" name="Freihand 39538">
                  <a:extLst>
                    <a:ext uri="{FF2B5EF4-FFF2-40B4-BE49-F238E27FC236}">
                      <a16:creationId xmlns:a16="http://schemas.microsoft.com/office/drawing/2014/main" id="{8DF85D7B-0923-4F6A-B553-D999D279984E}"/>
                    </a:ext>
                  </a:extLst>
                </p14:cNvPr>
                <p14:cNvContentPartPr/>
                <p14:nvPr/>
              </p14:nvContentPartPr>
              <p14:xfrm>
                <a:off x="5699919" y="1989603"/>
                <a:ext cx="181800" cy="184680"/>
              </p14:xfrm>
            </p:contentPart>
          </mc:Choice>
          <mc:Fallback>
            <p:pic>
              <p:nvPicPr>
                <p:cNvPr id="39539" name="Freihand 39538">
                  <a:extLst>
                    <a:ext uri="{FF2B5EF4-FFF2-40B4-BE49-F238E27FC236}">
                      <a16:creationId xmlns:a16="http://schemas.microsoft.com/office/drawing/2014/main" id="{8DF85D7B-0923-4F6A-B553-D999D279984E}"/>
                    </a:ext>
                  </a:extLst>
                </p:cNvPr>
                <p:cNvPicPr/>
                <p:nvPr/>
              </p:nvPicPr>
              <p:blipFill>
                <a:blip r:embed="rId1400"/>
                <a:stretch>
                  <a:fillRect/>
                </a:stretch>
              </p:blipFill>
              <p:spPr>
                <a:xfrm>
                  <a:off x="5695599" y="1985283"/>
                  <a:ext cx="1904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401">
              <p14:nvContentPartPr>
                <p14:cNvPr id="39540" name="Freihand 39539">
                  <a:extLst>
                    <a:ext uri="{FF2B5EF4-FFF2-40B4-BE49-F238E27FC236}">
                      <a16:creationId xmlns:a16="http://schemas.microsoft.com/office/drawing/2014/main" id="{C0C6B5DE-7AD7-4EA1-BA4A-F696A581F0A8}"/>
                    </a:ext>
                  </a:extLst>
                </p14:cNvPr>
                <p14:cNvContentPartPr/>
                <p14:nvPr/>
              </p14:nvContentPartPr>
              <p14:xfrm>
                <a:off x="5915199" y="1959723"/>
                <a:ext cx="37800" cy="166320"/>
              </p14:xfrm>
            </p:contentPart>
          </mc:Choice>
          <mc:Fallback>
            <p:pic>
              <p:nvPicPr>
                <p:cNvPr id="39540" name="Freihand 39539">
                  <a:extLst>
                    <a:ext uri="{FF2B5EF4-FFF2-40B4-BE49-F238E27FC236}">
                      <a16:creationId xmlns:a16="http://schemas.microsoft.com/office/drawing/2014/main" id="{C0C6B5DE-7AD7-4EA1-BA4A-F696A581F0A8}"/>
                    </a:ext>
                  </a:extLst>
                </p:cNvPr>
                <p:cNvPicPr/>
                <p:nvPr/>
              </p:nvPicPr>
              <p:blipFill>
                <a:blip r:embed="rId1402"/>
                <a:stretch>
                  <a:fillRect/>
                </a:stretch>
              </p:blipFill>
              <p:spPr>
                <a:xfrm>
                  <a:off x="5910879" y="1955403"/>
                  <a:ext cx="46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403">
              <p14:nvContentPartPr>
                <p14:cNvPr id="39541" name="Freihand 39540">
                  <a:extLst>
                    <a:ext uri="{FF2B5EF4-FFF2-40B4-BE49-F238E27FC236}">
                      <a16:creationId xmlns:a16="http://schemas.microsoft.com/office/drawing/2014/main" id="{67752212-D41E-4325-A352-ADB2052F400B}"/>
                    </a:ext>
                  </a:extLst>
                </p14:cNvPr>
                <p14:cNvContentPartPr/>
                <p14:nvPr/>
              </p14:nvContentPartPr>
              <p14:xfrm>
                <a:off x="5947239" y="1974843"/>
                <a:ext cx="216000" cy="108720"/>
              </p14:xfrm>
            </p:contentPart>
          </mc:Choice>
          <mc:Fallback>
            <p:pic>
              <p:nvPicPr>
                <p:cNvPr id="39541" name="Freihand 39540">
                  <a:extLst>
                    <a:ext uri="{FF2B5EF4-FFF2-40B4-BE49-F238E27FC236}">
                      <a16:creationId xmlns:a16="http://schemas.microsoft.com/office/drawing/2014/main" id="{67752212-D41E-4325-A352-ADB2052F400B}"/>
                    </a:ext>
                  </a:extLst>
                </p:cNvPr>
                <p:cNvPicPr/>
                <p:nvPr/>
              </p:nvPicPr>
              <p:blipFill>
                <a:blip r:embed="rId1404"/>
                <a:stretch>
                  <a:fillRect/>
                </a:stretch>
              </p:blipFill>
              <p:spPr>
                <a:xfrm>
                  <a:off x="5942919" y="1970523"/>
                  <a:ext cx="224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05">
              <p14:nvContentPartPr>
                <p14:cNvPr id="39542" name="Freihand 39541">
                  <a:extLst>
                    <a:ext uri="{FF2B5EF4-FFF2-40B4-BE49-F238E27FC236}">
                      <a16:creationId xmlns:a16="http://schemas.microsoft.com/office/drawing/2014/main" id="{2A59FB9E-467D-4657-B494-F62A91462B9B}"/>
                    </a:ext>
                  </a:extLst>
                </p14:cNvPr>
                <p14:cNvContentPartPr/>
                <p14:nvPr/>
              </p14:nvContentPartPr>
              <p14:xfrm>
                <a:off x="6113919" y="1928043"/>
                <a:ext cx="33840" cy="25560"/>
              </p14:xfrm>
            </p:contentPart>
          </mc:Choice>
          <mc:Fallback>
            <p:pic>
              <p:nvPicPr>
                <p:cNvPr id="39542" name="Freihand 39541">
                  <a:extLst>
                    <a:ext uri="{FF2B5EF4-FFF2-40B4-BE49-F238E27FC236}">
                      <a16:creationId xmlns:a16="http://schemas.microsoft.com/office/drawing/2014/main" id="{2A59FB9E-467D-4657-B494-F62A91462B9B}"/>
                    </a:ext>
                  </a:extLst>
                </p:cNvPr>
                <p:cNvPicPr/>
                <p:nvPr/>
              </p:nvPicPr>
              <p:blipFill>
                <a:blip r:embed="rId1406"/>
                <a:stretch>
                  <a:fillRect/>
                </a:stretch>
              </p:blipFill>
              <p:spPr>
                <a:xfrm>
                  <a:off x="6109599" y="1923723"/>
                  <a:ext cx="424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407">
              <p14:nvContentPartPr>
                <p14:cNvPr id="39543" name="Freihand 39542">
                  <a:extLst>
                    <a:ext uri="{FF2B5EF4-FFF2-40B4-BE49-F238E27FC236}">
                      <a16:creationId xmlns:a16="http://schemas.microsoft.com/office/drawing/2014/main" id="{A8CC9AE9-3B75-4885-B2CC-A661993E8CAE}"/>
                    </a:ext>
                  </a:extLst>
                </p14:cNvPr>
                <p14:cNvContentPartPr/>
                <p14:nvPr/>
              </p14:nvContentPartPr>
              <p14:xfrm>
                <a:off x="6162159" y="1831563"/>
                <a:ext cx="196920" cy="204480"/>
              </p14:xfrm>
            </p:contentPart>
          </mc:Choice>
          <mc:Fallback>
            <p:pic>
              <p:nvPicPr>
                <p:cNvPr id="39543" name="Freihand 39542">
                  <a:extLst>
                    <a:ext uri="{FF2B5EF4-FFF2-40B4-BE49-F238E27FC236}">
                      <a16:creationId xmlns:a16="http://schemas.microsoft.com/office/drawing/2014/main" id="{A8CC9AE9-3B75-4885-B2CC-A661993E8CAE}"/>
                    </a:ext>
                  </a:extLst>
                </p:cNvPr>
                <p:cNvPicPr/>
                <p:nvPr/>
              </p:nvPicPr>
              <p:blipFill>
                <a:blip r:embed="rId1408"/>
                <a:stretch>
                  <a:fillRect/>
                </a:stretch>
              </p:blipFill>
              <p:spPr>
                <a:xfrm>
                  <a:off x="6157839" y="1827243"/>
                  <a:ext cx="2055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409">
              <p14:nvContentPartPr>
                <p14:cNvPr id="39544" name="Freihand 39543">
                  <a:extLst>
                    <a:ext uri="{FF2B5EF4-FFF2-40B4-BE49-F238E27FC236}">
                      <a16:creationId xmlns:a16="http://schemas.microsoft.com/office/drawing/2014/main" id="{CABFAD58-304E-4FB6-B420-D2581E86A596}"/>
                    </a:ext>
                  </a:extLst>
                </p14:cNvPr>
                <p14:cNvContentPartPr/>
                <p14:nvPr/>
              </p14:nvContentPartPr>
              <p14:xfrm>
                <a:off x="6386439" y="1783323"/>
                <a:ext cx="433080" cy="336960"/>
              </p14:xfrm>
            </p:contentPart>
          </mc:Choice>
          <mc:Fallback>
            <p:pic>
              <p:nvPicPr>
                <p:cNvPr id="39544" name="Freihand 39543">
                  <a:extLst>
                    <a:ext uri="{FF2B5EF4-FFF2-40B4-BE49-F238E27FC236}">
                      <a16:creationId xmlns:a16="http://schemas.microsoft.com/office/drawing/2014/main" id="{CABFAD58-304E-4FB6-B420-D2581E86A596}"/>
                    </a:ext>
                  </a:extLst>
                </p:cNvPr>
                <p:cNvPicPr/>
                <p:nvPr/>
              </p:nvPicPr>
              <p:blipFill>
                <a:blip r:embed="rId1410"/>
                <a:stretch>
                  <a:fillRect/>
                </a:stretch>
              </p:blipFill>
              <p:spPr>
                <a:xfrm>
                  <a:off x="6382119" y="1779003"/>
                  <a:ext cx="44172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1411">
              <p14:nvContentPartPr>
                <p14:cNvPr id="39545" name="Freihand 39544">
                  <a:extLst>
                    <a:ext uri="{FF2B5EF4-FFF2-40B4-BE49-F238E27FC236}">
                      <a16:creationId xmlns:a16="http://schemas.microsoft.com/office/drawing/2014/main" id="{E8803956-2BC2-4DDF-B12F-692AA03AF27B}"/>
                    </a:ext>
                  </a:extLst>
                </p14:cNvPr>
                <p14:cNvContentPartPr/>
                <p14:nvPr/>
              </p14:nvContentPartPr>
              <p14:xfrm>
                <a:off x="6781359" y="1709163"/>
                <a:ext cx="26280" cy="39240"/>
              </p14:xfrm>
            </p:contentPart>
          </mc:Choice>
          <mc:Fallback>
            <p:pic>
              <p:nvPicPr>
                <p:cNvPr id="39545" name="Freihand 39544">
                  <a:extLst>
                    <a:ext uri="{FF2B5EF4-FFF2-40B4-BE49-F238E27FC236}">
                      <a16:creationId xmlns:a16="http://schemas.microsoft.com/office/drawing/2014/main" id="{E8803956-2BC2-4DDF-B12F-692AA03AF27B}"/>
                    </a:ext>
                  </a:extLst>
                </p:cNvPr>
                <p:cNvPicPr/>
                <p:nvPr/>
              </p:nvPicPr>
              <p:blipFill>
                <a:blip r:embed="rId1412"/>
                <a:stretch>
                  <a:fillRect/>
                </a:stretch>
              </p:blipFill>
              <p:spPr>
                <a:xfrm>
                  <a:off x="6777039" y="1704843"/>
                  <a:ext cx="34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413">
              <p14:nvContentPartPr>
                <p14:cNvPr id="39546" name="Freihand 39545">
                  <a:extLst>
                    <a:ext uri="{FF2B5EF4-FFF2-40B4-BE49-F238E27FC236}">
                      <a16:creationId xmlns:a16="http://schemas.microsoft.com/office/drawing/2014/main" id="{96423DFE-CF67-40A8-B479-74A0CF4C1138}"/>
                    </a:ext>
                  </a:extLst>
                </p14:cNvPr>
                <p14:cNvContentPartPr/>
                <p14:nvPr/>
              </p14:nvContentPartPr>
              <p14:xfrm>
                <a:off x="6844719" y="1591443"/>
                <a:ext cx="238680" cy="226080"/>
              </p14:xfrm>
            </p:contentPart>
          </mc:Choice>
          <mc:Fallback>
            <p:pic>
              <p:nvPicPr>
                <p:cNvPr id="39546" name="Freihand 39545">
                  <a:extLst>
                    <a:ext uri="{FF2B5EF4-FFF2-40B4-BE49-F238E27FC236}">
                      <a16:creationId xmlns:a16="http://schemas.microsoft.com/office/drawing/2014/main" id="{96423DFE-CF67-40A8-B479-74A0CF4C1138}"/>
                    </a:ext>
                  </a:extLst>
                </p:cNvPr>
                <p:cNvPicPr/>
                <p:nvPr/>
              </p:nvPicPr>
              <p:blipFill>
                <a:blip r:embed="rId1414"/>
                <a:stretch>
                  <a:fillRect/>
                </a:stretch>
              </p:blipFill>
              <p:spPr>
                <a:xfrm>
                  <a:off x="6840399" y="1587123"/>
                  <a:ext cx="2473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415">
              <p14:nvContentPartPr>
                <p14:cNvPr id="39547" name="Freihand 39546">
                  <a:extLst>
                    <a:ext uri="{FF2B5EF4-FFF2-40B4-BE49-F238E27FC236}">
                      <a16:creationId xmlns:a16="http://schemas.microsoft.com/office/drawing/2014/main" id="{D2C1DEE6-24D6-44C9-B729-BDC7BD4B0417}"/>
                    </a:ext>
                  </a:extLst>
                </p14:cNvPr>
                <p14:cNvContentPartPr/>
                <p14:nvPr/>
              </p14:nvContentPartPr>
              <p14:xfrm>
                <a:off x="7097439" y="1640043"/>
                <a:ext cx="91440" cy="108360"/>
              </p14:xfrm>
            </p:contentPart>
          </mc:Choice>
          <mc:Fallback>
            <p:pic>
              <p:nvPicPr>
                <p:cNvPr id="39547" name="Freihand 39546">
                  <a:extLst>
                    <a:ext uri="{FF2B5EF4-FFF2-40B4-BE49-F238E27FC236}">
                      <a16:creationId xmlns:a16="http://schemas.microsoft.com/office/drawing/2014/main" id="{D2C1DEE6-24D6-44C9-B729-BDC7BD4B0417}"/>
                    </a:ext>
                  </a:extLst>
                </p:cNvPr>
                <p:cNvPicPr/>
                <p:nvPr/>
              </p:nvPicPr>
              <p:blipFill>
                <a:blip r:embed="rId1416"/>
                <a:stretch>
                  <a:fillRect/>
                </a:stretch>
              </p:blipFill>
              <p:spPr>
                <a:xfrm>
                  <a:off x="7093119" y="1635723"/>
                  <a:ext cx="100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17">
              <p14:nvContentPartPr>
                <p14:cNvPr id="39548" name="Freihand 39547">
                  <a:extLst>
                    <a:ext uri="{FF2B5EF4-FFF2-40B4-BE49-F238E27FC236}">
                      <a16:creationId xmlns:a16="http://schemas.microsoft.com/office/drawing/2014/main" id="{3180E2EF-4A58-4075-B420-F4B3A516857E}"/>
                    </a:ext>
                  </a:extLst>
                </p14:cNvPr>
                <p14:cNvContentPartPr/>
                <p14:nvPr/>
              </p14:nvContentPartPr>
              <p14:xfrm>
                <a:off x="7191759" y="1552203"/>
                <a:ext cx="88200" cy="153000"/>
              </p14:xfrm>
            </p:contentPart>
          </mc:Choice>
          <mc:Fallback>
            <p:pic>
              <p:nvPicPr>
                <p:cNvPr id="39548" name="Freihand 39547">
                  <a:extLst>
                    <a:ext uri="{FF2B5EF4-FFF2-40B4-BE49-F238E27FC236}">
                      <a16:creationId xmlns:a16="http://schemas.microsoft.com/office/drawing/2014/main" id="{3180E2EF-4A58-4075-B420-F4B3A516857E}"/>
                    </a:ext>
                  </a:extLst>
                </p:cNvPr>
                <p:cNvPicPr/>
                <p:nvPr/>
              </p:nvPicPr>
              <p:blipFill>
                <a:blip r:embed="rId1418"/>
                <a:stretch>
                  <a:fillRect/>
                </a:stretch>
              </p:blipFill>
              <p:spPr>
                <a:xfrm>
                  <a:off x="7187439" y="1547883"/>
                  <a:ext cx="96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419">
              <p14:nvContentPartPr>
                <p14:cNvPr id="39549" name="Freihand 39548">
                  <a:extLst>
                    <a:ext uri="{FF2B5EF4-FFF2-40B4-BE49-F238E27FC236}">
                      <a16:creationId xmlns:a16="http://schemas.microsoft.com/office/drawing/2014/main" id="{00E8AAFD-A2B8-442D-9BBB-CAAC6DB3DE52}"/>
                    </a:ext>
                  </a:extLst>
                </p14:cNvPr>
                <p14:cNvContentPartPr/>
                <p14:nvPr/>
              </p14:nvContentPartPr>
              <p14:xfrm>
                <a:off x="7279239" y="1564803"/>
                <a:ext cx="88920" cy="99000"/>
              </p14:xfrm>
            </p:contentPart>
          </mc:Choice>
          <mc:Fallback>
            <p:pic>
              <p:nvPicPr>
                <p:cNvPr id="39549" name="Freihand 39548">
                  <a:extLst>
                    <a:ext uri="{FF2B5EF4-FFF2-40B4-BE49-F238E27FC236}">
                      <a16:creationId xmlns:a16="http://schemas.microsoft.com/office/drawing/2014/main" id="{00E8AAFD-A2B8-442D-9BBB-CAAC6DB3DE52}"/>
                    </a:ext>
                  </a:extLst>
                </p:cNvPr>
                <p:cNvPicPr/>
                <p:nvPr/>
              </p:nvPicPr>
              <p:blipFill>
                <a:blip r:embed="rId1420"/>
                <a:stretch>
                  <a:fillRect/>
                </a:stretch>
              </p:blipFill>
              <p:spPr>
                <a:xfrm>
                  <a:off x="7274919" y="1560483"/>
                  <a:ext cx="97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21">
              <p14:nvContentPartPr>
                <p14:cNvPr id="39550" name="Freihand 39549">
                  <a:extLst>
                    <a:ext uri="{FF2B5EF4-FFF2-40B4-BE49-F238E27FC236}">
                      <a16:creationId xmlns:a16="http://schemas.microsoft.com/office/drawing/2014/main" id="{5D19079B-32AD-4C9C-81B2-B56FCA46447F}"/>
                    </a:ext>
                  </a:extLst>
                </p14:cNvPr>
                <p14:cNvContentPartPr/>
                <p14:nvPr/>
              </p14:nvContentPartPr>
              <p14:xfrm>
                <a:off x="7353399" y="1390923"/>
                <a:ext cx="583920" cy="252360"/>
              </p14:xfrm>
            </p:contentPart>
          </mc:Choice>
          <mc:Fallback>
            <p:pic>
              <p:nvPicPr>
                <p:cNvPr id="39550" name="Freihand 39549">
                  <a:extLst>
                    <a:ext uri="{FF2B5EF4-FFF2-40B4-BE49-F238E27FC236}">
                      <a16:creationId xmlns:a16="http://schemas.microsoft.com/office/drawing/2014/main" id="{5D19079B-32AD-4C9C-81B2-B56FCA46447F}"/>
                    </a:ext>
                  </a:extLst>
                </p:cNvPr>
                <p:cNvPicPr/>
                <p:nvPr/>
              </p:nvPicPr>
              <p:blipFill>
                <a:blip r:embed="rId1422"/>
                <a:stretch>
                  <a:fillRect/>
                </a:stretch>
              </p:blipFill>
              <p:spPr>
                <a:xfrm>
                  <a:off x="7349079" y="1386603"/>
                  <a:ext cx="5925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423">
              <p14:nvContentPartPr>
                <p14:cNvPr id="39551" name="Freihand 39550">
                  <a:extLst>
                    <a:ext uri="{FF2B5EF4-FFF2-40B4-BE49-F238E27FC236}">
                      <a16:creationId xmlns:a16="http://schemas.microsoft.com/office/drawing/2014/main" id="{992B8583-AC3B-4E80-929B-846E4B53C419}"/>
                    </a:ext>
                  </a:extLst>
                </p14:cNvPr>
                <p14:cNvContentPartPr/>
                <p14:nvPr/>
              </p14:nvContentPartPr>
              <p14:xfrm>
                <a:off x="7488039" y="1392363"/>
                <a:ext cx="48240" cy="15480"/>
              </p14:xfrm>
            </p:contentPart>
          </mc:Choice>
          <mc:Fallback>
            <p:pic>
              <p:nvPicPr>
                <p:cNvPr id="39551" name="Freihand 39550">
                  <a:extLst>
                    <a:ext uri="{FF2B5EF4-FFF2-40B4-BE49-F238E27FC236}">
                      <a16:creationId xmlns:a16="http://schemas.microsoft.com/office/drawing/2014/main" id="{992B8583-AC3B-4E80-929B-846E4B53C419}"/>
                    </a:ext>
                  </a:extLst>
                </p:cNvPr>
                <p:cNvPicPr/>
                <p:nvPr/>
              </p:nvPicPr>
              <p:blipFill>
                <a:blip r:embed="rId1424"/>
                <a:stretch>
                  <a:fillRect/>
                </a:stretch>
              </p:blipFill>
              <p:spPr>
                <a:xfrm>
                  <a:off x="7483719" y="1388043"/>
                  <a:ext cx="56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25">
              <p14:nvContentPartPr>
                <p14:cNvPr id="39553" name="Freihand 39552">
                  <a:extLst>
                    <a:ext uri="{FF2B5EF4-FFF2-40B4-BE49-F238E27FC236}">
                      <a16:creationId xmlns:a16="http://schemas.microsoft.com/office/drawing/2014/main" id="{FA0CBBF8-5413-4C4A-9C3C-D24E06A6363B}"/>
                    </a:ext>
                  </a:extLst>
                </p14:cNvPr>
                <p14:cNvContentPartPr/>
                <p14:nvPr/>
              </p14:nvContentPartPr>
              <p14:xfrm>
                <a:off x="5723319" y="1429443"/>
                <a:ext cx="2258640" cy="1074960"/>
              </p14:xfrm>
            </p:contentPart>
          </mc:Choice>
          <mc:Fallback>
            <p:pic>
              <p:nvPicPr>
                <p:cNvPr id="39553" name="Freihand 39552">
                  <a:extLst>
                    <a:ext uri="{FF2B5EF4-FFF2-40B4-BE49-F238E27FC236}">
                      <a16:creationId xmlns:a16="http://schemas.microsoft.com/office/drawing/2014/main" id="{FA0CBBF8-5413-4C4A-9C3C-D24E06A6363B}"/>
                    </a:ext>
                  </a:extLst>
                </p:cNvPr>
                <p:cNvPicPr/>
                <p:nvPr/>
              </p:nvPicPr>
              <p:blipFill>
                <a:blip r:embed="rId1426"/>
                <a:stretch>
                  <a:fillRect/>
                </a:stretch>
              </p:blipFill>
              <p:spPr>
                <a:xfrm>
                  <a:off x="5718999" y="1425123"/>
                  <a:ext cx="2267280" cy="1083600"/>
                </a:xfrm>
                <a:prstGeom prst="rect">
                  <a:avLst/>
                </a:prstGeom>
              </p:spPr>
            </p:pic>
          </mc:Fallback>
        </mc:AlternateContent>
        <mc:AlternateContent xmlns:mc="http://schemas.openxmlformats.org/markup-compatibility/2006">
          <mc:Choice xmlns:p14="http://schemas.microsoft.com/office/powerpoint/2010/main" Requires="p14">
            <p:contentPart p14:bwMode="auto" r:id="rId1427">
              <p14:nvContentPartPr>
                <p14:cNvPr id="39554" name="Freihand 39553">
                  <a:extLst>
                    <a:ext uri="{FF2B5EF4-FFF2-40B4-BE49-F238E27FC236}">
                      <a16:creationId xmlns:a16="http://schemas.microsoft.com/office/drawing/2014/main" id="{A11E9210-58F9-458B-836D-F37D45309F74}"/>
                    </a:ext>
                  </a:extLst>
                </p14:cNvPr>
                <p14:cNvContentPartPr/>
                <p14:nvPr/>
              </p14:nvContentPartPr>
              <p14:xfrm>
                <a:off x="5596239" y="1151163"/>
                <a:ext cx="2316240" cy="1123200"/>
              </p14:xfrm>
            </p:contentPart>
          </mc:Choice>
          <mc:Fallback>
            <p:pic>
              <p:nvPicPr>
                <p:cNvPr id="39554" name="Freihand 39553">
                  <a:extLst>
                    <a:ext uri="{FF2B5EF4-FFF2-40B4-BE49-F238E27FC236}">
                      <a16:creationId xmlns:a16="http://schemas.microsoft.com/office/drawing/2014/main" id="{A11E9210-58F9-458B-836D-F37D45309F74}"/>
                    </a:ext>
                  </a:extLst>
                </p:cNvPr>
                <p:cNvPicPr/>
                <p:nvPr/>
              </p:nvPicPr>
              <p:blipFill>
                <a:blip r:embed="rId1428"/>
                <a:stretch>
                  <a:fillRect/>
                </a:stretch>
              </p:blipFill>
              <p:spPr>
                <a:xfrm>
                  <a:off x="5591919" y="1146843"/>
                  <a:ext cx="2324880" cy="1131840"/>
                </a:xfrm>
                <a:prstGeom prst="rect">
                  <a:avLst/>
                </a:prstGeom>
              </p:spPr>
            </p:pic>
          </mc:Fallback>
        </mc:AlternateContent>
        <mc:AlternateContent xmlns:mc="http://schemas.openxmlformats.org/markup-compatibility/2006">
          <mc:Choice xmlns:p14="http://schemas.microsoft.com/office/powerpoint/2010/main" Requires="p14">
            <p:contentPart p14:bwMode="auto" r:id="rId1429">
              <p14:nvContentPartPr>
                <p14:cNvPr id="39555" name="Freihand 39554">
                  <a:extLst>
                    <a:ext uri="{FF2B5EF4-FFF2-40B4-BE49-F238E27FC236}">
                      <a16:creationId xmlns:a16="http://schemas.microsoft.com/office/drawing/2014/main" id="{FDBA04D8-CEBA-4B22-8EED-A596FA66B723}"/>
                    </a:ext>
                  </a:extLst>
                </p14:cNvPr>
                <p14:cNvContentPartPr/>
                <p14:nvPr/>
              </p14:nvContentPartPr>
              <p14:xfrm>
                <a:off x="4972359" y="789363"/>
                <a:ext cx="1115280" cy="609840"/>
              </p14:xfrm>
            </p:contentPart>
          </mc:Choice>
          <mc:Fallback>
            <p:pic>
              <p:nvPicPr>
                <p:cNvPr id="39555" name="Freihand 39554">
                  <a:extLst>
                    <a:ext uri="{FF2B5EF4-FFF2-40B4-BE49-F238E27FC236}">
                      <a16:creationId xmlns:a16="http://schemas.microsoft.com/office/drawing/2014/main" id="{FDBA04D8-CEBA-4B22-8EED-A596FA66B723}"/>
                    </a:ext>
                  </a:extLst>
                </p:cNvPr>
                <p:cNvPicPr/>
                <p:nvPr/>
              </p:nvPicPr>
              <p:blipFill>
                <a:blip r:embed="rId1430"/>
                <a:stretch>
                  <a:fillRect/>
                </a:stretch>
              </p:blipFill>
              <p:spPr>
                <a:xfrm>
                  <a:off x="4968039" y="785043"/>
                  <a:ext cx="112392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1431">
              <p14:nvContentPartPr>
                <p14:cNvPr id="39558" name="Freihand 39557">
                  <a:extLst>
                    <a:ext uri="{FF2B5EF4-FFF2-40B4-BE49-F238E27FC236}">
                      <a16:creationId xmlns:a16="http://schemas.microsoft.com/office/drawing/2014/main" id="{5368CB10-1845-4F66-BCA3-80EE44F75CC2}"/>
                    </a:ext>
                  </a:extLst>
                </p14:cNvPr>
                <p14:cNvContentPartPr/>
                <p14:nvPr/>
              </p14:nvContentPartPr>
              <p14:xfrm>
                <a:off x="6037239" y="573003"/>
                <a:ext cx="1154160" cy="753120"/>
              </p14:xfrm>
            </p:contentPart>
          </mc:Choice>
          <mc:Fallback>
            <p:pic>
              <p:nvPicPr>
                <p:cNvPr id="39558" name="Freihand 39557">
                  <a:extLst>
                    <a:ext uri="{FF2B5EF4-FFF2-40B4-BE49-F238E27FC236}">
                      <a16:creationId xmlns:a16="http://schemas.microsoft.com/office/drawing/2014/main" id="{5368CB10-1845-4F66-BCA3-80EE44F75CC2}"/>
                    </a:ext>
                  </a:extLst>
                </p:cNvPr>
                <p:cNvPicPr/>
                <p:nvPr/>
              </p:nvPicPr>
              <p:blipFill>
                <a:blip r:embed="rId1432"/>
                <a:stretch>
                  <a:fillRect/>
                </a:stretch>
              </p:blipFill>
              <p:spPr>
                <a:xfrm>
                  <a:off x="6032919" y="568683"/>
                  <a:ext cx="1162800" cy="761760"/>
                </a:xfrm>
                <a:prstGeom prst="rect">
                  <a:avLst/>
                </a:prstGeom>
              </p:spPr>
            </p:pic>
          </mc:Fallback>
        </mc:AlternateContent>
      </p:gr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p:cNvGrpSpPr/>
          <p:nvPr/>
        </p:nvGrpSpPr>
        <p:grpSpPr>
          <a:xfrm>
            <a:off x="620875" y="1019078"/>
            <a:ext cx="2182947" cy="2385677"/>
            <a:chOff x="620876" y="810492"/>
            <a:chExt cx="2066908" cy="2594263"/>
          </a:xfrm>
        </p:grpSpPr>
        <p:sp>
          <p:nvSpPr>
            <p:cNvPr id="38914" name="Freihandform 38913"/>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p:cNvSpPr/>
          <p:nvPr/>
        </p:nvSpPr>
        <p:spPr>
          <a:xfrm>
            <a:off x="5800062" y="4081306"/>
            <a:ext cx="417102" cy="369332"/>
          </a:xfrm>
          <a:prstGeom prst="rect">
            <a:avLst/>
          </a:prstGeom>
        </p:spPr>
        <p:txBody>
          <a:bodyPr wrap="none">
            <a:spAutoFit/>
          </a:bodyPr>
          <a:lstStyle/>
          <a:p>
            <a:r>
              <a:rPr lang="de-DE" dirty="0"/>
              <a:t>EX</a:t>
            </a:r>
          </a:p>
        </p:txBody>
      </p:sp>
      <p:sp>
        <p:nvSpPr>
          <p:cNvPr id="53" name="Rechteck 52"/>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p:cNvGrpSpPr/>
          <p:nvPr/>
        </p:nvGrpSpPr>
        <p:grpSpPr>
          <a:xfrm>
            <a:off x="355834" y="3761509"/>
            <a:ext cx="5479213" cy="2641467"/>
            <a:chOff x="355834" y="3761509"/>
            <a:chExt cx="5479213" cy="2641467"/>
          </a:xfrm>
        </p:grpSpPr>
        <p:sp>
          <p:nvSpPr>
            <p:cNvPr id="38925" name="Freihandform 38924"/>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p:cNvSpPr/>
          <p:nvPr/>
        </p:nvSpPr>
        <p:spPr>
          <a:xfrm>
            <a:off x="3562462" y="6326970"/>
            <a:ext cx="481222" cy="369332"/>
          </a:xfrm>
          <a:prstGeom prst="rect">
            <a:avLst/>
          </a:prstGeom>
        </p:spPr>
        <p:txBody>
          <a:bodyPr wrap="none">
            <a:spAutoFit/>
          </a:bodyPr>
          <a:lstStyle/>
          <a:p>
            <a:r>
              <a:rPr lang="de-DE" dirty="0"/>
              <a:t>NÜ</a:t>
            </a:r>
          </a:p>
        </p:txBody>
      </p:sp>
      <p:sp>
        <p:nvSpPr>
          <p:cNvPr id="62" name="Textfeld 61"/>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254A6369-92BB-A9B9-23E4-E643AC735002}"/>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D4D981F4-B790-3ECC-D4CB-3968CD17E914}"/>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29950A4F-9358-61DC-E6CF-D865D8EEBA41}"/>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A8BF385B-09B6-CF28-65D4-184D1FBE76FD}"/>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7EDF3584-EC86-34BE-4D4B-E0DD2D5783CD}"/>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33948849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8703AEFC-F069-46D8-97EE-CC1A100BEC7F}"/>
              </a:ext>
            </a:extLst>
          </p:cNvPr>
          <p:cNvGrpSpPr/>
          <p:nvPr/>
        </p:nvGrpSpPr>
        <p:grpSpPr>
          <a:xfrm>
            <a:off x="6242799" y="793683"/>
            <a:ext cx="3067560" cy="784800"/>
            <a:chOff x="6242799" y="793683"/>
            <a:chExt cx="3067560" cy="7848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C825960-04F7-4892-9FAE-7598784E0041}"/>
                    </a:ext>
                  </a:extLst>
                </p14:cNvPr>
                <p14:cNvContentPartPr/>
                <p14:nvPr/>
              </p14:nvContentPartPr>
              <p14:xfrm>
                <a:off x="6242799" y="850563"/>
                <a:ext cx="2184120" cy="727920"/>
              </p14:xfrm>
            </p:contentPart>
          </mc:Choice>
          <mc:Fallback>
            <p:pic>
              <p:nvPicPr>
                <p:cNvPr id="2" name="Freihand 1">
                  <a:extLst>
                    <a:ext uri="{FF2B5EF4-FFF2-40B4-BE49-F238E27FC236}">
                      <a16:creationId xmlns:a16="http://schemas.microsoft.com/office/drawing/2014/main" id="{0C825960-04F7-4892-9FAE-7598784E0041}"/>
                    </a:ext>
                  </a:extLst>
                </p:cNvPr>
                <p:cNvPicPr/>
                <p:nvPr/>
              </p:nvPicPr>
              <p:blipFill>
                <a:blip r:embed="rId4"/>
                <a:stretch>
                  <a:fillRect/>
                </a:stretch>
              </p:blipFill>
              <p:spPr>
                <a:xfrm>
                  <a:off x="6238479" y="846243"/>
                  <a:ext cx="2192760" cy="736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625B754-693D-4CA1-8601-476651793C04}"/>
                    </a:ext>
                  </a:extLst>
                </p14:cNvPr>
                <p14:cNvContentPartPr/>
                <p14:nvPr/>
              </p14:nvContentPartPr>
              <p14:xfrm>
                <a:off x="8411079" y="943083"/>
                <a:ext cx="77400" cy="107640"/>
              </p14:xfrm>
            </p:contentPart>
          </mc:Choice>
          <mc:Fallback>
            <p:pic>
              <p:nvPicPr>
                <p:cNvPr id="3" name="Freihand 2">
                  <a:extLst>
                    <a:ext uri="{FF2B5EF4-FFF2-40B4-BE49-F238E27FC236}">
                      <a16:creationId xmlns:a16="http://schemas.microsoft.com/office/drawing/2014/main" id="{6625B754-693D-4CA1-8601-476651793C04}"/>
                    </a:ext>
                  </a:extLst>
                </p:cNvPr>
                <p:cNvPicPr/>
                <p:nvPr/>
              </p:nvPicPr>
              <p:blipFill>
                <a:blip r:embed="rId6"/>
                <a:stretch>
                  <a:fillRect/>
                </a:stretch>
              </p:blipFill>
              <p:spPr>
                <a:xfrm>
                  <a:off x="8406759" y="938763"/>
                  <a:ext cx="86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9408D13F-E3BF-485B-A2F4-8FF6158448F7}"/>
                    </a:ext>
                  </a:extLst>
                </p14:cNvPr>
                <p14:cNvContentPartPr/>
                <p14:nvPr/>
              </p14:nvContentPartPr>
              <p14:xfrm>
                <a:off x="8375079" y="950643"/>
                <a:ext cx="153720" cy="104400"/>
              </p14:xfrm>
            </p:contentPart>
          </mc:Choice>
          <mc:Fallback>
            <p:pic>
              <p:nvPicPr>
                <p:cNvPr id="5" name="Freihand 4">
                  <a:extLst>
                    <a:ext uri="{FF2B5EF4-FFF2-40B4-BE49-F238E27FC236}">
                      <a16:creationId xmlns:a16="http://schemas.microsoft.com/office/drawing/2014/main" id="{9408D13F-E3BF-485B-A2F4-8FF6158448F7}"/>
                    </a:ext>
                  </a:extLst>
                </p:cNvPr>
                <p:cNvPicPr/>
                <p:nvPr/>
              </p:nvPicPr>
              <p:blipFill>
                <a:blip r:embed="rId8"/>
                <a:stretch>
                  <a:fillRect/>
                </a:stretch>
              </p:blipFill>
              <p:spPr>
                <a:xfrm>
                  <a:off x="8370759" y="946323"/>
                  <a:ext cx="162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D780FBD-1D55-4D73-AE94-55EE690B7B49}"/>
                    </a:ext>
                  </a:extLst>
                </p14:cNvPr>
                <p14:cNvContentPartPr/>
                <p14:nvPr/>
              </p14:nvContentPartPr>
              <p14:xfrm>
                <a:off x="8487399" y="925803"/>
                <a:ext cx="150840" cy="156600"/>
              </p14:xfrm>
            </p:contentPart>
          </mc:Choice>
          <mc:Fallback>
            <p:pic>
              <p:nvPicPr>
                <p:cNvPr id="8" name="Freihand 7">
                  <a:extLst>
                    <a:ext uri="{FF2B5EF4-FFF2-40B4-BE49-F238E27FC236}">
                      <a16:creationId xmlns:a16="http://schemas.microsoft.com/office/drawing/2014/main" id="{7D780FBD-1D55-4D73-AE94-55EE690B7B49}"/>
                    </a:ext>
                  </a:extLst>
                </p:cNvPr>
                <p:cNvPicPr/>
                <p:nvPr/>
              </p:nvPicPr>
              <p:blipFill>
                <a:blip r:embed="rId10"/>
                <a:stretch>
                  <a:fillRect/>
                </a:stretch>
              </p:blipFill>
              <p:spPr>
                <a:xfrm>
                  <a:off x="8483079" y="921483"/>
                  <a:ext cx="1594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F1AB9816-1961-4E8E-91E7-86CE441E53C0}"/>
                    </a:ext>
                  </a:extLst>
                </p14:cNvPr>
                <p14:cNvContentPartPr/>
                <p14:nvPr/>
              </p14:nvContentPartPr>
              <p14:xfrm>
                <a:off x="8511879" y="941283"/>
                <a:ext cx="149400" cy="109800"/>
              </p14:xfrm>
            </p:contentPart>
          </mc:Choice>
          <mc:Fallback>
            <p:pic>
              <p:nvPicPr>
                <p:cNvPr id="9" name="Freihand 8">
                  <a:extLst>
                    <a:ext uri="{FF2B5EF4-FFF2-40B4-BE49-F238E27FC236}">
                      <a16:creationId xmlns:a16="http://schemas.microsoft.com/office/drawing/2014/main" id="{F1AB9816-1961-4E8E-91E7-86CE441E53C0}"/>
                    </a:ext>
                  </a:extLst>
                </p:cNvPr>
                <p:cNvPicPr/>
                <p:nvPr/>
              </p:nvPicPr>
              <p:blipFill>
                <a:blip r:embed="rId12"/>
                <a:stretch>
                  <a:fillRect/>
                </a:stretch>
              </p:blipFill>
              <p:spPr>
                <a:xfrm>
                  <a:off x="8507559" y="936963"/>
                  <a:ext cx="158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BB4CDD75-E565-422F-8E8D-A7F3F15A90B4}"/>
                    </a:ext>
                  </a:extLst>
                </p14:cNvPr>
                <p14:cNvContentPartPr/>
                <p14:nvPr/>
              </p14:nvContentPartPr>
              <p14:xfrm>
                <a:off x="8763879" y="932283"/>
                <a:ext cx="136440" cy="255600"/>
              </p14:xfrm>
            </p:contentPart>
          </mc:Choice>
          <mc:Fallback>
            <p:pic>
              <p:nvPicPr>
                <p:cNvPr id="10" name="Freihand 9">
                  <a:extLst>
                    <a:ext uri="{FF2B5EF4-FFF2-40B4-BE49-F238E27FC236}">
                      <a16:creationId xmlns:a16="http://schemas.microsoft.com/office/drawing/2014/main" id="{BB4CDD75-E565-422F-8E8D-A7F3F15A90B4}"/>
                    </a:ext>
                  </a:extLst>
                </p:cNvPr>
                <p:cNvPicPr/>
                <p:nvPr/>
              </p:nvPicPr>
              <p:blipFill>
                <a:blip r:embed="rId14"/>
                <a:stretch>
                  <a:fillRect/>
                </a:stretch>
              </p:blipFill>
              <p:spPr>
                <a:xfrm>
                  <a:off x="8759559" y="927963"/>
                  <a:ext cx="1450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26636076-CB5F-4F10-B4D2-FB0FF2077725}"/>
                    </a:ext>
                  </a:extLst>
                </p14:cNvPr>
                <p14:cNvContentPartPr/>
                <p14:nvPr/>
              </p14:nvContentPartPr>
              <p14:xfrm>
                <a:off x="8911119" y="947043"/>
                <a:ext cx="90720" cy="96120"/>
              </p14:xfrm>
            </p:contentPart>
          </mc:Choice>
          <mc:Fallback>
            <p:pic>
              <p:nvPicPr>
                <p:cNvPr id="11" name="Freihand 10">
                  <a:extLst>
                    <a:ext uri="{FF2B5EF4-FFF2-40B4-BE49-F238E27FC236}">
                      <a16:creationId xmlns:a16="http://schemas.microsoft.com/office/drawing/2014/main" id="{26636076-CB5F-4F10-B4D2-FB0FF2077725}"/>
                    </a:ext>
                  </a:extLst>
                </p:cNvPr>
                <p:cNvPicPr/>
                <p:nvPr/>
              </p:nvPicPr>
              <p:blipFill>
                <a:blip r:embed="rId16"/>
                <a:stretch>
                  <a:fillRect/>
                </a:stretch>
              </p:blipFill>
              <p:spPr>
                <a:xfrm>
                  <a:off x="8906799" y="942723"/>
                  <a:ext cx="99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070C5BEE-3342-47B1-BA95-89FD951B1F9F}"/>
                    </a:ext>
                  </a:extLst>
                </p14:cNvPr>
                <p14:cNvContentPartPr/>
                <p14:nvPr/>
              </p14:nvContentPartPr>
              <p14:xfrm>
                <a:off x="8989599" y="931923"/>
                <a:ext cx="114840" cy="135360"/>
              </p14:xfrm>
            </p:contentPart>
          </mc:Choice>
          <mc:Fallback>
            <p:pic>
              <p:nvPicPr>
                <p:cNvPr id="12" name="Freihand 11">
                  <a:extLst>
                    <a:ext uri="{FF2B5EF4-FFF2-40B4-BE49-F238E27FC236}">
                      <a16:creationId xmlns:a16="http://schemas.microsoft.com/office/drawing/2014/main" id="{070C5BEE-3342-47B1-BA95-89FD951B1F9F}"/>
                    </a:ext>
                  </a:extLst>
                </p:cNvPr>
                <p:cNvPicPr/>
                <p:nvPr/>
              </p:nvPicPr>
              <p:blipFill>
                <a:blip r:embed="rId18"/>
                <a:stretch>
                  <a:fillRect/>
                </a:stretch>
              </p:blipFill>
              <p:spPr>
                <a:xfrm>
                  <a:off x="8985279" y="927603"/>
                  <a:ext cx="123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AC8FB76B-6DC4-493B-8D24-F807D7BC8840}"/>
                    </a:ext>
                  </a:extLst>
                </p14:cNvPr>
                <p14:cNvContentPartPr/>
                <p14:nvPr/>
              </p14:nvContentPartPr>
              <p14:xfrm>
                <a:off x="9133599" y="793683"/>
                <a:ext cx="171360" cy="248400"/>
              </p14:xfrm>
            </p:contentPart>
          </mc:Choice>
          <mc:Fallback>
            <p:pic>
              <p:nvPicPr>
                <p:cNvPr id="13" name="Freihand 12">
                  <a:extLst>
                    <a:ext uri="{FF2B5EF4-FFF2-40B4-BE49-F238E27FC236}">
                      <a16:creationId xmlns:a16="http://schemas.microsoft.com/office/drawing/2014/main" id="{AC8FB76B-6DC4-493B-8D24-F807D7BC8840}"/>
                    </a:ext>
                  </a:extLst>
                </p:cNvPr>
                <p:cNvPicPr/>
                <p:nvPr/>
              </p:nvPicPr>
              <p:blipFill>
                <a:blip r:embed="rId20"/>
                <a:stretch>
                  <a:fillRect/>
                </a:stretch>
              </p:blipFill>
              <p:spPr>
                <a:xfrm>
                  <a:off x="9129279" y="789363"/>
                  <a:ext cx="1800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ACC05926-9A13-4A88-B8AA-69709949D5F3}"/>
                    </a:ext>
                  </a:extLst>
                </p14:cNvPr>
                <p14:cNvContentPartPr/>
                <p14:nvPr/>
              </p14:nvContentPartPr>
              <p14:xfrm>
                <a:off x="8084199" y="1137483"/>
                <a:ext cx="1226160" cy="82440"/>
              </p14:xfrm>
            </p:contentPart>
          </mc:Choice>
          <mc:Fallback>
            <p:pic>
              <p:nvPicPr>
                <p:cNvPr id="14" name="Freihand 13">
                  <a:extLst>
                    <a:ext uri="{FF2B5EF4-FFF2-40B4-BE49-F238E27FC236}">
                      <a16:creationId xmlns:a16="http://schemas.microsoft.com/office/drawing/2014/main" id="{ACC05926-9A13-4A88-B8AA-69709949D5F3}"/>
                    </a:ext>
                  </a:extLst>
                </p:cNvPr>
                <p:cNvPicPr/>
                <p:nvPr/>
              </p:nvPicPr>
              <p:blipFill>
                <a:blip r:embed="rId22"/>
                <a:stretch>
                  <a:fillRect/>
                </a:stretch>
              </p:blipFill>
              <p:spPr>
                <a:xfrm>
                  <a:off x="8079879" y="1133163"/>
                  <a:ext cx="1234800" cy="9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89687D57-F7DE-4893-88AF-854AFD558D55}"/>
                  </a:ext>
                </a:extLst>
              </p14:cNvPr>
              <p14:cNvContentPartPr/>
              <p14:nvPr/>
            </p14:nvContentPartPr>
            <p14:xfrm>
              <a:off x="2579799" y="2992563"/>
              <a:ext cx="3015720" cy="61200"/>
            </p14:xfrm>
          </p:contentPart>
        </mc:Choice>
        <mc:Fallback>
          <p:pic>
            <p:nvPicPr>
              <p:cNvPr id="16" name="Freihand 15">
                <a:extLst>
                  <a:ext uri="{FF2B5EF4-FFF2-40B4-BE49-F238E27FC236}">
                    <a16:creationId xmlns:a16="http://schemas.microsoft.com/office/drawing/2014/main" id="{89687D57-F7DE-4893-88AF-854AFD558D55}"/>
                  </a:ext>
                </a:extLst>
              </p:cNvPr>
              <p:cNvPicPr/>
              <p:nvPr/>
            </p:nvPicPr>
            <p:blipFill>
              <a:blip r:embed="rId24"/>
              <a:stretch>
                <a:fillRect/>
              </a:stretch>
            </p:blipFill>
            <p:spPr>
              <a:xfrm>
                <a:off x="2575479" y="2988243"/>
                <a:ext cx="3024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13A4AC86-AAA9-434A-BC4F-C22CB6E8E74B}"/>
                  </a:ext>
                </a:extLst>
              </p14:cNvPr>
              <p14:cNvContentPartPr/>
              <p14:nvPr/>
            </p14:nvContentPartPr>
            <p14:xfrm>
              <a:off x="2524359" y="3146283"/>
              <a:ext cx="1883880" cy="825840"/>
            </p14:xfrm>
          </p:contentPart>
        </mc:Choice>
        <mc:Fallback>
          <p:pic>
            <p:nvPicPr>
              <p:cNvPr id="21" name="Freihand 20">
                <a:extLst>
                  <a:ext uri="{FF2B5EF4-FFF2-40B4-BE49-F238E27FC236}">
                    <a16:creationId xmlns:a16="http://schemas.microsoft.com/office/drawing/2014/main" id="{13A4AC86-AAA9-434A-BC4F-C22CB6E8E74B}"/>
                  </a:ext>
                </a:extLst>
              </p:cNvPr>
              <p:cNvPicPr/>
              <p:nvPr/>
            </p:nvPicPr>
            <p:blipFill>
              <a:blip r:embed="rId26"/>
              <a:stretch>
                <a:fillRect/>
              </a:stretch>
            </p:blipFill>
            <p:spPr>
              <a:xfrm>
                <a:off x="2520039" y="3141963"/>
                <a:ext cx="1892520" cy="834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5E91FEA6-6113-4574-AE6A-1C2EC42DC981}"/>
                  </a:ext>
                </a:extLst>
              </p14:cNvPr>
              <p14:cNvContentPartPr/>
              <p14:nvPr/>
            </p14:nvContentPartPr>
            <p14:xfrm>
              <a:off x="4296999" y="3229803"/>
              <a:ext cx="1499760" cy="664560"/>
            </p14:xfrm>
          </p:contentPart>
        </mc:Choice>
        <mc:Fallback>
          <p:pic>
            <p:nvPicPr>
              <p:cNvPr id="22" name="Freihand 21">
                <a:extLst>
                  <a:ext uri="{FF2B5EF4-FFF2-40B4-BE49-F238E27FC236}">
                    <a16:creationId xmlns:a16="http://schemas.microsoft.com/office/drawing/2014/main" id="{5E91FEA6-6113-4574-AE6A-1C2EC42DC981}"/>
                  </a:ext>
                </a:extLst>
              </p:cNvPr>
              <p:cNvPicPr/>
              <p:nvPr/>
            </p:nvPicPr>
            <p:blipFill>
              <a:blip r:embed="rId28"/>
              <a:stretch>
                <a:fillRect/>
              </a:stretch>
            </p:blipFill>
            <p:spPr>
              <a:xfrm>
                <a:off x="4292679" y="3225483"/>
                <a:ext cx="1508400" cy="673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00C15455-0E12-41C7-8EC8-E9EEABBB8654}"/>
                  </a:ext>
                </a:extLst>
              </p14:cNvPr>
              <p14:cNvContentPartPr/>
              <p14:nvPr/>
            </p14:nvContentPartPr>
            <p14:xfrm>
              <a:off x="5632959" y="3234483"/>
              <a:ext cx="1761840" cy="677880"/>
            </p14:xfrm>
          </p:contentPart>
        </mc:Choice>
        <mc:Fallback>
          <p:pic>
            <p:nvPicPr>
              <p:cNvPr id="23" name="Freihand 22">
                <a:extLst>
                  <a:ext uri="{FF2B5EF4-FFF2-40B4-BE49-F238E27FC236}">
                    <a16:creationId xmlns:a16="http://schemas.microsoft.com/office/drawing/2014/main" id="{00C15455-0E12-41C7-8EC8-E9EEABBB8654}"/>
                  </a:ext>
                </a:extLst>
              </p:cNvPr>
              <p:cNvPicPr/>
              <p:nvPr/>
            </p:nvPicPr>
            <p:blipFill>
              <a:blip r:embed="rId30"/>
              <a:stretch>
                <a:fillRect/>
              </a:stretch>
            </p:blipFill>
            <p:spPr>
              <a:xfrm>
                <a:off x="5628639" y="3230163"/>
                <a:ext cx="1770480" cy="686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811A0D7A-FC79-4A5E-8CEB-83CAD4D7B72E}"/>
                  </a:ext>
                </a:extLst>
              </p14:cNvPr>
              <p14:cNvContentPartPr/>
              <p14:nvPr/>
            </p14:nvContentPartPr>
            <p14:xfrm>
              <a:off x="6972879" y="3735963"/>
              <a:ext cx="1317240" cy="100440"/>
            </p14:xfrm>
          </p:contentPart>
        </mc:Choice>
        <mc:Fallback>
          <p:pic>
            <p:nvPicPr>
              <p:cNvPr id="24" name="Freihand 23">
                <a:extLst>
                  <a:ext uri="{FF2B5EF4-FFF2-40B4-BE49-F238E27FC236}">
                    <a16:creationId xmlns:a16="http://schemas.microsoft.com/office/drawing/2014/main" id="{811A0D7A-FC79-4A5E-8CEB-83CAD4D7B72E}"/>
                  </a:ext>
                </a:extLst>
              </p:cNvPr>
              <p:cNvPicPr/>
              <p:nvPr/>
            </p:nvPicPr>
            <p:blipFill>
              <a:blip r:embed="rId32"/>
              <a:stretch>
                <a:fillRect/>
              </a:stretch>
            </p:blipFill>
            <p:spPr>
              <a:xfrm>
                <a:off x="6968559" y="3731643"/>
                <a:ext cx="1325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08E27D01-8A66-40B7-98B3-245FCF698FFB}"/>
                  </a:ext>
                </a:extLst>
              </p14:cNvPr>
              <p14:cNvContentPartPr/>
              <p14:nvPr/>
            </p14:nvContentPartPr>
            <p14:xfrm>
              <a:off x="1094799" y="4195683"/>
              <a:ext cx="2125080" cy="90000"/>
            </p14:xfrm>
          </p:contentPart>
        </mc:Choice>
        <mc:Fallback>
          <p:pic>
            <p:nvPicPr>
              <p:cNvPr id="25" name="Freihand 24">
                <a:extLst>
                  <a:ext uri="{FF2B5EF4-FFF2-40B4-BE49-F238E27FC236}">
                    <a16:creationId xmlns:a16="http://schemas.microsoft.com/office/drawing/2014/main" id="{08E27D01-8A66-40B7-98B3-245FCF698FFB}"/>
                  </a:ext>
                </a:extLst>
              </p:cNvPr>
              <p:cNvPicPr/>
              <p:nvPr/>
            </p:nvPicPr>
            <p:blipFill>
              <a:blip r:embed="rId34"/>
              <a:stretch>
                <a:fillRect/>
              </a:stretch>
            </p:blipFill>
            <p:spPr>
              <a:xfrm>
                <a:off x="1090479" y="4191363"/>
                <a:ext cx="21337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6E28388D-FE88-4F5C-8E89-5035F46F1012}"/>
                  </a:ext>
                </a:extLst>
              </p14:cNvPr>
              <p14:cNvContentPartPr/>
              <p14:nvPr/>
            </p14:nvContentPartPr>
            <p14:xfrm>
              <a:off x="1031439" y="4826043"/>
              <a:ext cx="7514640" cy="114480"/>
            </p14:xfrm>
          </p:contentPart>
        </mc:Choice>
        <mc:Fallback>
          <p:pic>
            <p:nvPicPr>
              <p:cNvPr id="26" name="Freihand 25">
                <a:extLst>
                  <a:ext uri="{FF2B5EF4-FFF2-40B4-BE49-F238E27FC236}">
                    <a16:creationId xmlns:a16="http://schemas.microsoft.com/office/drawing/2014/main" id="{6E28388D-FE88-4F5C-8E89-5035F46F1012}"/>
                  </a:ext>
                </a:extLst>
              </p:cNvPr>
              <p:cNvPicPr/>
              <p:nvPr/>
            </p:nvPicPr>
            <p:blipFill>
              <a:blip r:embed="rId36"/>
              <a:stretch>
                <a:fillRect/>
              </a:stretch>
            </p:blipFill>
            <p:spPr>
              <a:xfrm>
                <a:off x="1027119" y="4821723"/>
                <a:ext cx="7523280" cy="123120"/>
              </a:xfrm>
              <a:prstGeom prst="rect">
                <a:avLst/>
              </a:prstGeom>
            </p:spPr>
          </p:pic>
        </mc:Fallback>
      </mc:AlternateContent>
      <p:grpSp>
        <p:nvGrpSpPr>
          <p:cNvPr id="28" name="Gruppieren 27">
            <a:extLst>
              <a:ext uri="{FF2B5EF4-FFF2-40B4-BE49-F238E27FC236}">
                <a16:creationId xmlns:a16="http://schemas.microsoft.com/office/drawing/2014/main" id="{F9BFC6AA-13EF-48A1-885A-065FB416CEED}"/>
              </a:ext>
            </a:extLst>
          </p:cNvPr>
          <p:cNvGrpSpPr/>
          <p:nvPr/>
        </p:nvGrpSpPr>
        <p:grpSpPr>
          <a:xfrm>
            <a:off x="469119" y="2080683"/>
            <a:ext cx="7531920" cy="1139400"/>
            <a:chOff x="469119" y="2080683"/>
            <a:chExt cx="7531920" cy="1139400"/>
          </a:xfrm>
        </p:grpSpPr>
        <mc:AlternateContent xmlns:mc="http://schemas.openxmlformats.org/markup-compatibility/2006">
          <mc:Choice xmlns:p14="http://schemas.microsoft.com/office/powerpoint/2010/main" Requires="p14">
            <p:contentPart p14:bwMode="auto" r:id="rId37">
              <p14:nvContentPartPr>
                <p14:cNvPr id="17" name="Freihand 16">
                  <a:extLst>
                    <a:ext uri="{FF2B5EF4-FFF2-40B4-BE49-F238E27FC236}">
                      <a16:creationId xmlns:a16="http://schemas.microsoft.com/office/drawing/2014/main" id="{1D680009-E7F7-4075-9788-E3E7EE08A36B}"/>
                    </a:ext>
                  </a:extLst>
                </p14:cNvPr>
                <p14:cNvContentPartPr/>
                <p14:nvPr/>
              </p14:nvContentPartPr>
              <p14:xfrm>
                <a:off x="4449639" y="2133963"/>
                <a:ext cx="1605600" cy="533520"/>
              </p14:xfrm>
            </p:contentPart>
          </mc:Choice>
          <mc:Fallback>
            <p:pic>
              <p:nvPicPr>
                <p:cNvPr id="17" name="Freihand 16">
                  <a:extLst>
                    <a:ext uri="{FF2B5EF4-FFF2-40B4-BE49-F238E27FC236}">
                      <a16:creationId xmlns:a16="http://schemas.microsoft.com/office/drawing/2014/main" id="{1D680009-E7F7-4075-9788-E3E7EE08A36B}"/>
                    </a:ext>
                  </a:extLst>
                </p:cNvPr>
                <p:cNvPicPr/>
                <p:nvPr/>
              </p:nvPicPr>
              <p:blipFill>
                <a:blip r:embed="rId38"/>
                <a:stretch>
                  <a:fillRect/>
                </a:stretch>
              </p:blipFill>
              <p:spPr>
                <a:xfrm>
                  <a:off x="4445319" y="2129643"/>
                  <a:ext cx="1614240" cy="542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8" name="Freihand 17">
                  <a:extLst>
                    <a:ext uri="{FF2B5EF4-FFF2-40B4-BE49-F238E27FC236}">
                      <a16:creationId xmlns:a16="http://schemas.microsoft.com/office/drawing/2014/main" id="{F7E1039C-A38B-44EA-A03C-95CC8DCC3337}"/>
                    </a:ext>
                  </a:extLst>
                </p14:cNvPr>
                <p14:cNvContentPartPr/>
                <p14:nvPr/>
              </p14:nvContentPartPr>
              <p14:xfrm>
                <a:off x="6098079" y="2080683"/>
                <a:ext cx="1902960" cy="582840"/>
              </p14:xfrm>
            </p:contentPart>
          </mc:Choice>
          <mc:Fallback>
            <p:pic>
              <p:nvPicPr>
                <p:cNvPr id="18" name="Freihand 17">
                  <a:extLst>
                    <a:ext uri="{FF2B5EF4-FFF2-40B4-BE49-F238E27FC236}">
                      <a16:creationId xmlns:a16="http://schemas.microsoft.com/office/drawing/2014/main" id="{F7E1039C-A38B-44EA-A03C-95CC8DCC3337}"/>
                    </a:ext>
                  </a:extLst>
                </p:cNvPr>
                <p:cNvPicPr/>
                <p:nvPr/>
              </p:nvPicPr>
              <p:blipFill>
                <a:blip r:embed="rId40"/>
                <a:stretch>
                  <a:fillRect/>
                </a:stretch>
              </p:blipFill>
              <p:spPr>
                <a:xfrm>
                  <a:off x="6093759" y="2076363"/>
                  <a:ext cx="1911600" cy="591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 name="Freihand 18">
                  <a:extLst>
                    <a:ext uri="{FF2B5EF4-FFF2-40B4-BE49-F238E27FC236}">
                      <a16:creationId xmlns:a16="http://schemas.microsoft.com/office/drawing/2014/main" id="{A1BD6AA6-4FE1-448F-8956-9B9D50DEF76A}"/>
                    </a:ext>
                  </a:extLst>
                </p14:cNvPr>
                <p14:cNvContentPartPr/>
                <p14:nvPr/>
              </p14:nvContentPartPr>
              <p14:xfrm>
                <a:off x="469119" y="2585043"/>
                <a:ext cx="1742400" cy="570600"/>
              </p14:xfrm>
            </p:contentPart>
          </mc:Choice>
          <mc:Fallback>
            <p:pic>
              <p:nvPicPr>
                <p:cNvPr id="19" name="Freihand 18">
                  <a:extLst>
                    <a:ext uri="{FF2B5EF4-FFF2-40B4-BE49-F238E27FC236}">
                      <a16:creationId xmlns:a16="http://schemas.microsoft.com/office/drawing/2014/main" id="{A1BD6AA6-4FE1-448F-8956-9B9D50DEF76A}"/>
                    </a:ext>
                  </a:extLst>
                </p:cNvPr>
                <p:cNvPicPr/>
                <p:nvPr/>
              </p:nvPicPr>
              <p:blipFill>
                <a:blip r:embed="rId42"/>
                <a:stretch>
                  <a:fillRect/>
                </a:stretch>
              </p:blipFill>
              <p:spPr>
                <a:xfrm>
                  <a:off x="464799" y="2580723"/>
                  <a:ext cx="1751040" cy="579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B9428B86-1BB6-4ED2-BC24-90609FB7F7F5}"/>
                    </a:ext>
                  </a:extLst>
                </p14:cNvPr>
                <p14:cNvContentPartPr/>
                <p14:nvPr/>
              </p14:nvContentPartPr>
              <p14:xfrm>
                <a:off x="2305119" y="2431323"/>
                <a:ext cx="3391200" cy="788760"/>
              </p14:xfrm>
            </p:contentPart>
          </mc:Choice>
          <mc:Fallback>
            <p:pic>
              <p:nvPicPr>
                <p:cNvPr id="27" name="Freihand 26">
                  <a:extLst>
                    <a:ext uri="{FF2B5EF4-FFF2-40B4-BE49-F238E27FC236}">
                      <a16:creationId xmlns:a16="http://schemas.microsoft.com/office/drawing/2014/main" id="{B9428B86-1BB6-4ED2-BC24-90609FB7F7F5}"/>
                    </a:ext>
                  </a:extLst>
                </p:cNvPr>
                <p:cNvPicPr/>
                <p:nvPr/>
              </p:nvPicPr>
              <p:blipFill>
                <a:blip r:embed="rId44"/>
                <a:stretch>
                  <a:fillRect/>
                </a:stretch>
              </p:blipFill>
              <p:spPr>
                <a:xfrm>
                  <a:off x="2300799" y="2427003"/>
                  <a:ext cx="3399840" cy="797400"/>
                </a:xfrm>
                <a:prstGeom prst="rect">
                  <a:avLst/>
                </a:prstGeom>
              </p:spPr>
            </p:pic>
          </mc:Fallback>
        </mc:AlternateContent>
      </p:grpSp>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EC413BC-A5E8-4BBF-9FF1-8B12DFE5A069}"/>
                  </a:ext>
                </a:extLst>
              </p14:cNvPr>
              <p14:cNvContentPartPr/>
              <p14:nvPr/>
            </p14:nvContentPartPr>
            <p14:xfrm>
              <a:off x="5439639" y="665163"/>
              <a:ext cx="3435480" cy="49320"/>
            </p14:xfrm>
          </p:contentPart>
        </mc:Choice>
        <mc:Fallback>
          <p:pic>
            <p:nvPicPr>
              <p:cNvPr id="2" name="Freihand 1">
                <a:extLst>
                  <a:ext uri="{FF2B5EF4-FFF2-40B4-BE49-F238E27FC236}">
                    <a16:creationId xmlns:a16="http://schemas.microsoft.com/office/drawing/2014/main" id="{DEC413BC-A5E8-4BBF-9FF1-8B12DFE5A069}"/>
                  </a:ext>
                </a:extLst>
              </p:cNvPr>
              <p:cNvPicPr/>
              <p:nvPr/>
            </p:nvPicPr>
            <p:blipFill>
              <a:blip r:embed="rId4"/>
              <a:stretch>
                <a:fillRect/>
              </a:stretch>
            </p:blipFill>
            <p:spPr>
              <a:xfrm>
                <a:off x="5435319" y="660843"/>
                <a:ext cx="3444120" cy="57960"/>
              </a:xfrm>
              <a:prstGeom prst="rect">
                <a:avLst/>
              </a:prstGeom>
            </p:spPr>
          </p:pic>
        </mc:Fallback>
      </mc:AlternateContent>
      <p:grpSp>
        <p:nvGrpSpPr>
          <p:cNvPr id="24" name="Gruppieren 23">
            <a:extLst>
              <a:ext uri="{FF2B5EF4-FFF2-40B4-BE49-F238E27FC236}">
                <a16:creationId xmlns:a16="http://schemas.microsoft.com/office/drawing/2014/main" id="{F549B3FB-C4C5-4236-B446-36548FD7B72D}"/>
              </a:ext>
            </a:extLst>
          </p:cNvPr>
          <p:cNvGrpSpPr/>
          <p:nvPr/>
        </p:nvGrpSpPr>
        <p:grpSpPr>
          <a:xfrm>
            <a:off x="5739159" y="42003"/>
            <a:ext cx="2518560" cy="257400"/>
            <a:chOff x="5739159" y="42003"/>
            <a:chExt cx="2518560" cy="25740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0FD1C0D-0A45-4177-8FA8-CD37472A56B4}"/>
                    </a:ext>
                  </a:extLst>
                </p14:cNvPr>
                <p14:cNvContentPartPr/>
                <p14:nvPr/>
              </p14:nvContentPartPr>
              <p14:xfrm>
                <a:off x="5806119" y="116163"/>
                <a:ext cx="12600" cy="157320"/>
              </p14:xfrm>
            </p:contentPart>
          </mc:Choice>
          <mc:Fallback>
            <p:pic>
              <p:nvPicPr>
                <p:cNvPr id="3" name="Freihand 2">
                  <a:extLst>
                    <a:ext uri="{FF2B5EF4-FFF2-40B4-BE49-F238E27FC236}">
                      <a16:creationId xmlns:a16="http://schemas.microsoft.com/office/drawing/2014/main" id="{40FD1C0D-0A45-4177-8FA8-CD37472A56B4}"/>
                    </a:ext>
                  </a:extLst>
                </p:cNvPr>
                <p:cNvPicPr/>
                <p:nvPr/>
              </p:nvPicPr>
              <p:blipFill>
                <a:blip r:embed="rId6"/>
                <a:stretch>
                  <a:fillRect/>
                </a:stretch>
              </p:blipFill>
              <p:spPr>
                <a:xfrm>
                  <a:off x="5801799" y="111843"/>
                  <a:ext cx="21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7E53BC8-EBF2-42C5-B6D5-D30BF786C880}"/>
                    </a:ext>
                  </a:extLst>
                </p14:cNvPr>
                <p14:cNvContentPartPr/>
                <p14:nvPr/>
              </p14:nvContentPartPr>
              <p14:xfrm>
                <a:off x="5739159" y="85923"/>
                <a:ext cx="159840" cy="199800"/>
              </p14:xfrm>
            </p:contentPart>
          </mc:Choice>
          <mc:Fallback>
            <p:pic>
              <p:nvPicPr>
                <p:cNvPr id="4" name="Freihand 3">
                  <a:extLst>
                    <a:ext uri="{FF2B5EF4-FFF2-40B4-BE49-F238E27FC236}">
                      <a16:creationId xmlns:a16="http://schemas.microsoft.com/office/drawing/2014/main" id="{37E53BC8-EBF2-42C5-B6D5-D30BF786C880}"/>
                    </a:ext>
                  </a:extLst>
                </p:cNvPr>
                <p:cNvPicPr/>
                <p:nvPr/>
              </p:nvPicPr>
              <p:blipFill>
                <a:blip r:embed="rId8"/>
                <a:stretch>
                  <a:fillRect/>
                </a:stretch>
              </p:blipFill>
              <p:spPr>
                <a:xfrm>
                  <a:off x="5734839" y="81603"/>
                  <a:ext cx="1684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9F660B8E-1D23-4018-A292-EADD371C4127}"/>
                    </a:ext>
                  </a:extLst>
                </p14:cNvPr>
                <p14:cNvContentPartPr/>
                <p14:nvPr/>
              </p14:nvContentPartPr>
              <p14:xfrm>
                <a:off x="5946159" y="164403"/>
                <a:ext cx="257400" cy="94320"/>
              </p14:xfrm>
            </p:contentPart>
          </mc:Choice>
          <mc:Fallback>
            <p:pic>
              <p:nvPicPr>
                <p:cNvPr id="5" name="Freihand 4">
                  <a:extLst>
                    <a:ext uri="{FF2B5EF4-FFF2-40B4-BE49-F238E27FC236}">
                      <a16:creationId xmlns:a16="http://schemas.microsoft.com/office/drawing/2014/main" id="{9F660B8E-1D23-4018-A292-EADD371C4127}"/>
                    </a:ext>
                  </a:extLst>
                </p:cNvPr>
                <p:cNvPicPr/>
                <p:nvPr/>
              </p:nvPicPr>
              <p:blipFill>
                <a:blip r:embed="rId10"/>
                <a:stretch>
                  <a:fillRect/>
                </a:stretch>
              </p:blipFill>
              <p:spPr>
                <a:xfrm>
                  <a:off x="5941839" y="160083"/>
                  <a:ext cx="266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D3893873-9B23-4D08-941D-196E9D6707AB}"/>
                    </a:ext>
                  </a:extLst>
                </p14:cNvPr>
                <p14:cNvContentPartPr/>
                <p14:nvPr/>
              </p14:nvContentPartPr>
              <p14:xfrm>
                <a:off x="6200679" y="46323"/>
                <a:ext cx="172800" cy="213480"/>
              </p14:xfrm>
            </p:contentPart>
          </mc:Choice>
          <mc:Fallback>
            <p:pic>
              <p:nvPicPr>
                <p:cNvPr id="8" name="Freihand 7">
                  <a:extLst>
                    <a:ext uri="{FF2B5EF4-FFF2-40B4-BE49-F238E27FC236}">
                      <a16:creationId xmlns:a16="http://schemas.microsoft.com/office/drawing/2014/main" id="{D3893873-9B23-4D08-941D-196E9D6707AB}"/>
                    </a:ext>
                  </a:extLst>
                </p:cNvPr>
                <p:cNvPicPr/>
                <p:nvPr/>
              </p:nvPicPr>
              <p:blipFill>
                <a:blip r:embed="rId12"/>
                <a:stretch>
                  <a:fillRect/>
                </a:stretch>
              </p:blipFill>
              <p:spPr>
                <a:xfrm>
                  <a:off x="6196359" y="42003"/>
                  <a:ext cx="1814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A9E1AB9D-C242-46FC-A928-C8EE01CF3BA6}"/>
                    </a:ext>
                  </a:extLst>
                </p14:cNvPr>
                <p14:cNvContentPartPr/>
                <p14:nvPr/>
              </p14:nvContentPartPr>
              <p14:xfrm>
                <a:off x="6397599" y="164763"/>
                <a:ext cx="88560" cy="84600"/>
              </p14:xfrm>
            </p:contentPart>
          </mc:Choice>
          <mc:Fallback>
            <p:pic>
              <p:nvPicPr>
                <p:cNvPr id="9" name="Freihand 8">
                  <a:extLst>
                    <a:ext uri="{FF2B5EF4-FFF2-40B4-BE49-F238E27FC236}">
                      <a16:creationId xmlns:a16="http://schemas.microsoft.com/office/drawing/2014/main" id="{A9E1AB9D-C242-46FC-A928-C8EE01CF3BA6}"/>
                    </a:ext>
                  </a:extLst>
                </p:cNvPr>
                <p:cNvPicPr/>
                <p:nvPr/>
              </p:nvPicPr>
              <p:blipFill>
                <a:blip r:embed="rId14"/>
                <a:stretch>
                  <a:fillRect/>
                </a:stretch>
              </p:blipFill>
              <p:spPr>
                <a:xfrm>
                  <a:off x="6393279" y="160443"/>
                  <a:ext cx="97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9388ED5C-68EE-420E-8F13-47C14F9C88DD}"/>
                    </a:ext>
                  </a:extLst>
                </p14:cNvPr>
                <p14:cNvContentPartPr/>
                <p14:nvPr/>
              </p14:nvContentPartPr>
              <p14:xfrm>
                <a:off x="6494799" y="157203"/>
                <a:ext cx="105840" cy="96480"/>
              </p14:xfrm>
            </p:contentPart>
          </mc:Choice>
          <mc:Fallback>
            <p:pic>
              <p:nvPicPr>
                <p:cNvPr id="10" name="Freihand 9">
                  <a:extLst>
                    <a:ext uri="{FF2B5EF4-FFF2-40B4-BE49-F238E27FC236}">
                      <a16:creationId xmlns:a16="http://schemas.microsoft.com/office/drawing/2014/main" id="{9388ED5C-68EE-420E-8F13-47C14F9C88DD}"/>
                    </a:ext>
                  </a:extLst>
                </p:cNvPr>
                <p:cNvPicPr/>
                <p:nvPr/>
              </p:nvPicPr>
              <p:blipFill>
                <a:blip r:embed="rId16"/>
                <a:stretch>
                  <a:fillRect/>
                </a:stretch>
              </p:blipFill>
              <p:spPr>
                <a:xfrm>
                  <a:off x="6490479" y="152883"/>
                  <a:ext cx="114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27F02870-2401-4D30-84F0-4298C3DE1E84}"/>
                    </a:ext>
                  </a:extLst>
                </p14:cNvPr>
                <p14:cNvContentPartPr/>
                <p14:nvPr/>
              </p14:nvContentPartPr>
              <p14:xfrm>
                <a:off x="6599199" y="151443"/>
                <a:ext cx="81000" cy="56520"/>
              </p14:xfrm>
            </p:contentPart>
          </mc:Choice>
          <mc:Fallback>
            <p:pic>
              <p:nvPicPr>
                <p:cNvPr id="11" name="Freihand 10">
                  <a:extLst>
                    <a:ext uri="{FF2B5EF4-FFF2-40B4-BE49-F238E27FC236}">
                      <a16:creationId xmlns:a16="http://schemas.microsoft.com/office/drawing/2014/main" id="{27F02870-2401-4D30-84F0-4298C3DE1E84}"/>
                    </a:ext>
                  </a:extLst>
                </p:cNvPr>
                <p:cNvPicPr/>
                <p:nvPr/>
              </p:nvPicPr>
              <p:blipFill>
                <a:blip r:embed="rId18"/>
                <a:stretch>
                  <a:fillRect/>
                </a:stretch>
              </p:blipFill>
              <p:spPr>
                <a:xfrm>
                  <a:off x="6594879" y="147123"/>
                  <a:ext cx="896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0C15F968-F20A-4381-8A5B-8376FF384586}"/>
                    </a:ext>
                  </a:extLst>
                </p14:cNvPr>
                <p14:cNvContentPartPr/>
                <p14:nvPr/>
              </p14:nvContentPartPr>
              <p14:xfrm>
                <a:off x="6606759" y="161523"/>
                <a:ext cx="95400" cy="109800"/>
              </p14:xfrm>
            </p:contentPart>
          </mc:Choice>
          <mc:Fallback>
            <p:pic>
              <p:nvPicPr>
                <p:cNvPr id="14" name="Freihand 13">
                  <a:extLst>
                    <a:ext uri="{FF2B5EF4-FFF2-40B4-BE49-F238E27FC236}">
                      <a16:creationId xmlns:a16="http://schemas.microsoft.com/office/drawing/2014/main" id="{0C15F968-F20A-4381-8A5B-8376FF384586}"/>
                    </a:ext>
                  </a:extLst>
                </p:cNvPr>
                <p:cNvPicPr/>
                <p:nvPr/>
              </p:nvPicPr>
              <p:blipFill>
                <a:blip r:embed="rId20"/>
                <a:stretch>
                  <a:fillRect/>
                </a:stretch>
              </p:blipFill>
              <p:spPr>
                <a:xfrm>
                  <a:off x="6602439" y="157203"/>
                  <a:ext cx="104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CE8D02B9-6D5C-47A3-8F79-DF132FB577E2}"/>
                    </a:ext>
                  </a:extLst>
                </p14:cNvPr>
                <p14:cNvContentPartPr/>
                <p14:nvPr/>
              </p14:nvContentPartPr>
              <p14:xfrm>
                <a:off x="6727719" y="114003"/>
                <a:ext cx="142200" cy="120240"/>
              </p14:xfrm>
            </p:contentPart>
          </mc:Choice>
          <mc:Fallback>
            <p:pic>
              <p:nvPicPr>
                <p:cNvPr id="15" name="Freihand 14">
                  <a:extLst>
                    <a:ext uri="{FF2B5EF4-FFF2-40B4-BE49-F238E27FC236}">
                      <a16:creationId xmlns:a16="http://schemas.microsoft.com/office/drawing/2014/main" id="{CE8D02B9-6D5C-47A3-8F79-DF132FB577E2}"/>
                    </a:ext>
                  </a:extLst>
                </p:cNvPr>
                <p:cNvPicPr/>
                <p:nvPr/>
              </p:nvPicPr>
              <p:blipFill>
                <a:blip r:embed="rId22"/>
                <a:stretch>
                  <a:fillRect/>
                </a:stretch>
              </p:blipFill>
              <p:spPr>
                <a:xfrm>
                  <a:off x="6723399" y="109683"/>
                  <a:ext cx="1508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5996B360-B014-4EA7-BE6E-A97E4F1D247A}"/>
                    </a:ext>
                  </a:extLst>
                </p14:cNvPr>
                <p14:cNvContentPartPr/>
                <p14:nvPr/>
              </p14:nvContentPartPr>
              <p14:xfrm>
                <a:off x="6747879" y="148923"/>
                <a:ext cx="170280" cy="105120"/>
              </p14:xfrm>
            </p:contentPart>
          </mc:Choice>
          <mc:Fallback>
            <p:pic>
              <p:nvPicPr>
                <p:cNvPr id="16" name="Freihand 15">
                  <a:extLst>
                    <a:ext uri="{FF2B5EF4-FFF2-40B4-BE49-F238E27FC236}">
                      <a16:creationId xmlns:a16="http://schemas.microsoft.com/office/drawing/2014/main" id="{5996B360-B014-4EA7-BE6E-A97E4F1D247A}"/>
                    </a:ext>
                  </a:extLst>
                </p:cNvPr>
                <p:cNvPicPr/>
                <p:nvPr/>
              </p:nvPicPr>
              <p:blipFill>
                <a:blip r:embed="rId24"/>
                <a:stretch>
                  <a:fillRect/>
                </a:stretch>
              </p:blipFill>
              <p:spPr>
                <a:xfrm>
                  <a:off x="6743559" y="144603"/>
                  <a:ext cx="178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B32888CD-2FA3-4E8A-8FB4-3592D664BDF9}"/>
                    </a:ext>
                  </a:extLst>
                </p14:cNvPr>
                <p14:cNvContentPartPr/>
                <p14:nvPr/>
              </p14:nvContentPartPr>
              <p14:xfrm>
                <a:off x="6895839" y="85923"/>
                <a:ext cx="23400" cy="20160"/>
              </p14:xfrm>
            </p:contentPart>
          </mc:Choice>
          <mc:Fallback>
            <p:pic>
              <p:nvPicPr>
                <p:cNvPr id="17" name="Freihand 16">
                  <a:extLst>
                    <a:ext uri="{FF2B5EF4-FFF2-40B4-BE49-F238E27FC236}">
                      <a16:creationId xmlns:a16="http://schemas.microsoft.com/office/drawing/2014/main" id="{B32888CD-2FA3-4E8A-8FB4-3592D664BDF9}"/>
                    </a:ext>
                  </a:extLst>
                </p:cNvPr>
                <p:cNvPicPr/>
                <p:nvPr/>
              </p:nvPicPr>
              <p:blipFill>
                <a:blip r:embed="rId26"/>
                <a:stretch>
                  <a:fillRect/>
                </a:stretch>
              </p:blipFill>
              <p:spPr>
                <a:xfrm>
                  <a:off x="6891519" y="81603"/>
                  <a:ext cx="32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182F3485-56DF-4896-BBE5-29C989101A7D}"/>
                    </a:ext>
                  </a:extLst>
                </p14:cNvPr>
                <p14:cNvContentPartPr/>
                <p14:nvPr/>
              </p14:nvContentPartPr>
              <p14:xfrm>
                <a:off x="6955599" y="42003"/>
                <a:ext cx="226080" cy="196560"/>
              </p14:xfrm>
            </p:contentPart>
          </mc:Choice>
          <mc:Fallback>
            <p:pic>
              <p:nvPicPr>
                <p:cNvPr id="18" name="Freihand 17">
                  <a:extLst>
                    <a:ext uri="{FF2B5EF4-FFF2-40B4-BE49-F238E27FC236}">
                      <a16:creationId xmlns:a16="http://schemas.microsoft.com/office/drawing/2014/main" id="{182F3485-56DF-4896-BBE5-29C989101A7D}"/>
                    </a:ext>
                  </a:extLst>
                </p:cNvPr>
                <p:cNvPicPr/>
                <p:nvPr/>
              </p:nvPicPr>
              <p:blipFill>
                <a:blip r:embed="rId28"/>
                <a:stretch>
                  <a:fillRect/>
                </a:stretch>
              </p:blipFill>
              <p:spPr>
                <a:xfrm>
                  <a:off x="6951279" y="37683"/>
                  <a:ext cx="2347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48EC67A2-F2EB-4F2B-8095-17CA84B4CAA1}"/>
                    </a:ext>
                  </a:extLst>
                </p14:cNvPr>
                <p14:cNvContentPartPr/>
                <p14:nvPr/>
              </p14:nvContentPartPr>
              <p14:xfrm>
                <a:off x="7227039" y="126963"/>
                <a:ext cx="141840" cy="172440"/>
              </p14:xfrm>
            </p:contentPart>
          </mc:Choice>
          <mc:Fallback>
            <p:pic>
              <p:nvPicPr>
                <p:cNvPr id="19" name="Freihand 18">
                  <a:extLst>
                    <a:ext uri="{FF2B5EF4-FFF2-40B4-BE49-F238E27FC236}">
                      <a16:creationId xmlns:a16="http://schemas.microsoft.com/office/drawing/2014/main" id="{48EC67A2-F2EB-4F2B-8095-17CA84B4CAA1}"/>
                    </a:ext>
                  </a:extLst>
                </p:cNvPr>
                <p:cNvPicPr/>
                <p:nvPr/>
              </p:nvPicPr>
              <p:blipFill>
                <a:blip r:embed="rId30"/>
                <a:stretch>
                  <a:fillRect/>
                </a:stretch>
              </p:blipFill>
              <p:spPr>
                <a:xfrm>
                  <a:off x="7222719" y="122643"/>
                  <a:ext cx="1504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EEF0D9FC-C63D-4AE8-82B8-B3862F37CAFF}"/>
                    </a:ext>
                  </a:extLst>
                </p14:cNvPr>
                <p14:cNvContentPartPr/>
                <p14:nvPr/>
              </p14:nvContentPartPr>
              <p14:xfrm>
                <a:off x="7382919" y="136683"/>
                <a:ext cx="114480" cy="104760"/>
              </p14:xfrm>
            </p:contentPart>
          </mc:Choice>
          <mc:Fallback>
            <p:pic>
              <p:nvPicPr>
                <p:cNvPr id="20" name="Freihand 19">
                  <a:extLst>
                    <a:ext uri="{FF2B5EF4-FFF2-40B4-BE49-F238E27FC236}">
                      <a16:creationId xmlns:a16="http://schemas.microsoft.com/office/drawing/2014/main" id="{EEF0D9FC-C63D-4AE8-82B8-B3862F37CAFF}"/>
                    </a:ext>
                  </a:extLst>
                </p:cNvPr>
                <p:cNvPicPr/>
                <p:nvPr/>
              </p:nvPicPr>
              <p:blipFill>
                <a:blip r:embed="rId32"/>
                <a:stretch>
                  <a:fillRect/>
                </a:stretch>
              </p:blipFill>
              <p:spPr>
                <a:xfrm>
                  <a:off x="7378599" y="132363"/>
                  <a:ext cx="123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6E738B1D-320B-418B-8F32-75EB785304DA}"/>
                    </a:ext>
                  </a:extLst>
                </p14:cNvPr>
                <p14:cNvContentPartPr/>
                <p14:nvPr/>
              </p14:nvContentPartPr>
              <p14:xfrm>
                <a:off x="7489119" y="160083"/>
                <a:ext cx="92880" cy="79200"/>
              </p14:xfrm>
            </p:contentPart>
          </mc:Choice>
          <mc:Fallback>
            <p:pic>
              <p:nvPicPr>
                <p:cNvPr id="21" name="Freihand 20">
                  <a:extLst>
                    <a:ext uri="{FF2B5EF4-FFF2-40B4-BE49-F238E27FC236}">
                      <a16:creationId xmlns:a16="http://schemas.microsoft.com/office/drawing/2014/main" id="{6E738B1D-320B-418B-8F32-75EB785304DA}"/>
                    </a:ext>
                  </a:extLst>
                </p:cNvPr>
                <p:cNvPicPr/>
                <p:nvPr/>
              </p:nvPicPr>
              <p:blipFill>
                <a:blip r:embed="rId34"/>
                <a:stretch>
                  <a:fillRect/>
                </a:stretch>
              </p:blipFill>
              <p:spPr>
                <a:xfrm>
                  <a:off x="7484799" y="155763"/>
                  <a:ext cx="101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EFAD0476-8BE3-4807-BF61-E07F62103937}"/>
                    </a:ext>
                  </a:extLst>
                </p14:cNvPr>
                <p14:cNvContentPartPr/>
                <p14:nvPr/>
              </p14:nvContentPartPr>
              <p14:xfrm>
                <a:off x="7602159" y="81243"/>
                <a:ext cx="289440" cy="130320"/>
              </p14:xfrm>
            </p:contentPart>
          </mc:Choice>
          <mc:Fallback>
            <p:pic>
              <p:nvPicPr>
                <p:cNvPr id="22" name="Freihand 21">
                  <a:extLst>
                    <a:ext uri="{FF2B5EF4-FFF2-40B4-BE49-F238E27FC236}">
                      <a16:creationId xmlns:a16="http://schemas.microsoft.com/office/drawing/2014/main" id="{EFAD0476-8BE3-4807-BF61-E07F62103937}"/>
                    </a:ext>
                  </a:extLst>
                </p:cNvPr>
                <p:cNvPicPr/>
                <p:nvPr/>
              </p:nvPicPr>
              <p:blipFill>
                <a:blip r:embed="rId36"/>
                <a:stretch>
                  <a:fillRect/>
                </a:stretch>
              </p:blipFill>
              <p:spPr>
                <a:xfrm>
                  <a:off x="7597839" y="76923"/>
                  <a:ext cx="298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AA34379E-0DBE-4853-B0E8-89F572B53A20}"/>
                    </a:ext>
                  </a:extLst>
                </p14:cNvPr>
                <p14:cNvContentPartPr/>
                <p14:nvPr/>
              </p14:nvContentPartPr>
              <p14:xfrm>
                <a:off x="7930479" y="42723"/>
                <a:ext cx="327240" cy="159120"/>
              </p14:xfrm>
            </p:contentPart>
          </mc:Choice>
          <mc:Fallback>
            <p:pic>
              <p:nvPicPr>
                <p:cNvPr id="23" name="Freihand 22">
                  <a:extLst>
                    <a:ext uri="{FF2B5EF4-FFF2-40B4-BE49-F238E27FC236}">
                      <a16:creationId xmlns:a16="http://schemas.microsoft.com/office/drawing/2014/main" id="{AA34379E-0DBE-4853-B0E8-89F572B53A20}"/>
                    </a:ext>
                  </a:extLst>
                </p:cNvPr>
                <p:cNvPicPr/>
                <p:nvPr/>
              </p:nvPicPr>
              <p:blipFill>
                <a:blip r:embed="rId38"/>
                <a:stretch>
                  <a:fillRect/>
                </a:stretch>
              </p:blipFill>
              <p:spPr>
                <a:xfrm>
                  <a:off x="7926159" y="38403"/>
                  <a:ext cx="335880" cy="16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84A288B8-853C-4095-AE4D-E43AA19AB328}"/>
                  </a:ext>
                </a:extLst>
              </p14:cNvPr>
              <p14:cNvContentPartPr/>
              <p14:nvPr/>
            </p14:nvContentPartPr>
            <p14:xfrm>
              <a:off x="316119" y="2180043"/>
              <a:ext cx="4493160" cy="464040"/>
            </p14:xfrm>
          </p:contentPart>
        </mc:Choice>
        <mc:Fallback>
          <p:pic>
            <p:nvPicPr>
              <p:cNvPr id="28" name="Freihand 27">
                <a:extLst>
                  <a:ext uri="{FF2B5EF4-FFF2-40B4-BE49-F238E27FC236}">
                    <a16:creationId xmlns:a16="http://schemas.microsoft.com/office/drawing/2014/main" id="{84A288B8-853C-4095-AE4D-E43AA19AB328}"/>
                  </a:ext>
                </a:extLst>
              </p:cNvPr>
              <p:cNvPicPr/>
              <p:nvPr/>
            </p:nvPicPr>
            <p:blipFill>
              <a:blip r:embed="rId40"/>
              <a:stretch>
                <a:fillRect/>
              </a:stretch>
            </p:blipFill>
            <p:spPr>
              <a:xfrm>
                <a:off x="311799" y="2175723"/>
                <a:ext cx="450180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BCA5D680-9C8F-4DD5-8BD7-04CED657E211}"/>
                  </a:ext>
                </a:extLst>
              </p14:cNvPr>
              <p14:cNvContentPartPr/>
              <p14:nvPr/>
            </p14:nvContentPartPr>
            <p14:xfrm>
              <a:off x="6458439" y="2627883"/>
              <a:ext cx="2055600" cy="18000"/>
            </p14:xfrm>
          </p:contentPart>
        </mc:Choice>
        <mc:Fallback>
          <p:pic>
            <p:nvPicPr>
              <p:cNvPr id="30" name="Freihand 29">
                <a:extLst>
                  <a:ext uri="{FF2B5EF4-FFF2-40B4-BE49-F238E27FC236}">
                    <a16:creationId xmlns:a16="http://schemas.microsoft.com/office/drawing/2014/main" id="{BCA5D680-9C8F-4DD5-8BD7-04CED657E211}"/>
                  </a:ext>
                </a:extLst>
              </p:cNvPr>
              <p:cNvPicPr/>
              <p:nvPr/>
            </p:nvPicPr>
            <p:blipFill>
              <a:blip r:embed="rId42"/>
              <a:stretch>
                <a:fillRect/>
              </a:stretch>
            </p:blipFill>
            <p:spPr>
              <a:xfrm>
                <a:off x="6454119" y="2623563"/>
                <a:ext cx="2064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8D005A2B-8A1D-41A2-BDD9-15CC3D46B7CF}"/>
                  </a:ext>
                </a:extLst>
              </p14:cNvPr>
              <p14:cNvContentPartPr/>
              <p14:nvPr/>
            </p14:nvContentPartPr>
            <p14:xfrm>
              <a:off x="458679" y="2664603"/>
              <a:ext cx="1921320" cy="446400"/>
            </p14:xfrm>
          </p:contentPart>
        </mc:Choice>
        <mc:Fallback>
          <p:pic>
            <p:nvPicPr>
              <p:cNvPr id="31" name="Freihand 30">
                <a:extLst>
                  <a:ext uri="{FF2B5EF4-FFF2-40B4-BE49-F238E27FC236}">
                    <a16:creationId xmlns:a16="http://schemas.microsoft.com/office/drawing/2014/main" id="{8D005A2B-8A1D-41A2-BDD9-15CC3D46B7CF}"/>
                  </a:ext>
                </a:extLst>
              </p:cNvPr>
              <p:cNvPicPr/>
              <p:nvPr/>
            </p:nvPicPr>
            <p:blipFill>
              <a:blip r:embed="rId44"/>
              <a:stretch>
                <a:fillRect/>
              </a:stretch>
            </p:blipFill>
            <p:spPr>
              <a:xfrm>
                <a:off x="454359" y="2660283"/>
                <a:ext cx="1929960" cy="455040"/>
              </a:xfrm>
              <a:prstGeom prst="rect">
                <a:avLst/>
              </a:prstGeom>
            </p:spPr>
          </p:pic>
        </mc:Fallback>
      </mc:AlternateContent>
      <p:grpSp>
        <p:nvGrpSpPr>
          <p:cNvPr id="51" name="Gruppieren 50">
            <a:extLst>
              <a:ext uri="{FF2B5EF4-FFF2-40B4-BE49-F238E27FC236}">
                <a16:creationId xmlns:a16="http://schemas.microsoft.com/office/drawing/2014/main" id="{5A3DA398-0DFB-4260-B6AC-8E595BF301E0}"/>
              </a:ext>
            </a:extLst>
          </p:cNvPr>
          <p:cNvGrpSpPr/>
          <p:nvPr/>
        </p:nvGrpSpPr>
        <p:grpSpPr>
          <a:xfrm>
            <a:off x="6277719" y="1527003"/>
            <a:ext cx="5044680" cy="1110600"/>
            <a:chOff x="6277719" y="1527003"/>
            <a:chExt cx="5044680" cy="1110600"/>
          </a:xfrm>
        </p:grpSpPr>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F0A75BC6-BED2-46DB-9855-128C5EC8A620}"/>
                    </a:ext>
                  </a:extLst>
                </p14:cNvPr>
                <p14:cNvContentPartPr/>
                <p14:nvPr/>
              </p14:nvContentPartPr>
              <p14:xfrm>
                <a:off x="6551679" y="2166363"/>
                <a:ext cx="1490040" cy="38880"/>
              </p14:xfrm>
            </p:contentPart>
          </mc:Choice>
          <mc:Fallback>
            <p:pic>
              <p:nvPicPr>
                <p:cNvPr id="25" name="Freihand 24">
                  <a:extLst>
                    <a:ext uri="{FF2B5EF4-FFF2-40B4-BE49-F238E27FC236}">
                      <a16:creationId xmlns:a16="http://schemas.microsoft.com/office/drawing/2014/main" id="{F0A75BC6-BED2-46DB-9855-128C5EC8A620}"/>
                    </a:ext>
                  </a:extLst>
                </p:cNvPr>
                <p:cNvPicPr/>
                <p:nvPr/>
              </p:nvPicPr>
              <p:blipFill>
                <a:blip r:embed="rId46"/>
                <a:stretch>
                  <a:fillRect/>
                </a:stretch>
              </p:blipFill>
              <p:spPr>
                <a:xfrm>
                  <a:off x="6547359" y="2162043"/>
                  <a:ext cx="14986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70A43A81-7F75-437A-935D-CB3E22278B78}"/>
                    </a:ext>
                  </a:extLst>
                </p14:cNvPr>
                <p14:cNvContentPartPr/>
                <p14:nvPr/>
              </p14:nvContentPartPr>
              <p14:xfrm>
                <a:off x="8078799" y="1687203"/>
                <a:ext cx="782280" cy="577080"/>
              </p14:xfrm>
            </p:contentPart>
          </mc:Choice>
          <mc:Fallback>
            <p:pic>
              <p:nvPicPr>
                <p:cNvPr id="26" name="Freihand 25">
                  <a:extLst>
                    <a:ext uri="{FF2B5EF4-FFF2-40B4-BE49-F238E27FC236}">
                      <a16:creationId xmlns:a16="http://schemas.microsoft.com/office/drawing/2014/main" id="{70A43A81-7F75-437A-935D-CB3E22278B78}"/>
                    </a:ext>
                  </a:extLst>
                </p:cNvPr>
                <p:cNvPicPr/>
                <p:nvPr/>
              </p:nvPicPr>
              <p:blipFill>
                <a:blip r:embed="rId48"/>
                <a:stretch>
                  <a:fillRect/>
                </a:stretch>
              </p:blipFill>
              <p:spPr>
                <a:xfrm>
                  <a:off x="8074479" y="1682883"/>
                  <a:ext cx="790920" cy="585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475CFB0E-BEF7-4C24-9A80-208DD9EBFCF4}"/>
                    </a:ext>
                  </a:extLst>
                </p14:cNvPr>
                <p14:cNvContentPartPr/>
                <p14:nvPr/>
              </p14:nvContentPartPr>
              <p14:xfrm>
                <a:off x="6277719" y="1708443"/>
                <a:ext cx="1796040" cy="696240"/>
              </p14:xfrm>
            </p:contentPart>
          </mc:Choice>
          <mc:Fallback>
            <p:pic>
              <p:nvPicPr>
                <p:cNvPr id="27" name="Freihand 26">
                  <a:extLst>
                    <a:ext uri="{FF2B5EF4-FFF2-40B4-BE49-F238E27FC236}">
                      <a16:creationId xmlns:a16="http://schemas.microsoft.com/office/drawing/2014/main" id="{475CFB0E-BEF7-4C24-9A80-208DD9EBFCF4}"/>
                    </a:ext>
                  </a:extLst>
                </p:cNvPr>
                <p:cNvPicPr/>
                <p:nvPr/>
              </p:nvPicPr>
              <p:blipFill>
                <a:blip r:embed="rId50"/>
                <a:stretch>
                  <a:fillRect/>
                </a:stretch>
              </p:blipFill>
              <p:spPr>
                <a:xfrm>
                  <a:off x="6273399" y="1704123"/>
                  <a:ext cx="1804680" cy="704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6E137806-19D5-4E1A-BF29-95AC63A98398}"/>
                    </a:ext>
                  </a:extLst>
                </p14:cNvPr>
                <p14:cNvContentPartPr/>
                <p14:nvPr/>
              </p14:nvContentPartPr>
              <p14:xfrm>
                <a:off x="6380319" y="2195163"/>
                <a:ext cx="2378520" cy="442440"/>
              </p14:xfrm>
            </p:contentPart>
          </mc:Choice>
          <mc:Fallback>
            <p:pic>
              <p:nvPicPr>
                <p:cNvPr id="32" name="Freihand 31">
                  <a:extLst>
                    <a:ext uri="{FF2B5EF4-FFF2-40B4-BE49-F238E27FC236}">
                      <a16:creationId xmlns:a16="http://schemas.microsoft.com/office/drawing/2014/main" id="{6E137806-19D5-4E1A-BF29-95AC63A98398}"/>
                    </a:ext>
                  </a:extLst>
                </p:cNvPr>
                <p:cNvPicPr/>
                <p:nvPr/>
              </p:nvPicPr>
              <p:blipFill>
                <a:blip r:embed="rId52"/>
                <a:stretch>
                  <a:fillRect/>
                </a:stretch>
              </p:blipFill>
              <p:spPr>
                <a:xfrm>
                  <a:off x="6375999" y="2190843"/>
                  <a:ext cx="238716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4FF158EF-E708-473D-AFF5-BDDB8B9C1F26}"/>
                    </a:ext>
                  </a:extLst>
                </p14:cNvPr>
                <p14:cNvContentPartPr/>
                <p14:nvPr/>
              </p14:nvContentPartPr>
              <p14:xfrm>
                <a:off x="8951079" y="2400003"/>
                <a:ext cx="360" cy="360"/>
              </p14:xfrm>
            </p:contentPart>
          </mc:Choice>
          <mc:Fallback>
            <p:pic>
              <p:nvPicPr>
                <p:cNvPr id="33" name="Freihand 32">
                  <a:extLst>
                    <a:ext uri="{FF2B5EF4-FFF2-40B4-BE49-F238E27FC236}">
                      <a16:creationId xmlns:a16="http://schemas.microsoft.com/office/drawing/2014/main" id="{4FF158EF-E708-473D-AFF5-BDDB8B9C1F26}"/>
                    </a:ext>
                  </a:extLst>
                </p:cNvPr>
                <p:cNvPicPr/>
                <p:nvPr/>
              </p:nvPicPr>
              <p:blipFill>
                <a:blip r:embed="rId54"/>
                <a:stretch>
                  <a:fillRect/>
                </a:stretch>
              </p:blipFill>
              <p:spPr>
                <a:xfrm>
                  <a:off x="8946759" y="23956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B796707D-2CE7-4A70-8CC3-40AD6E82F8CF}"/>
                    </a:ext>
                  </a:extLst>
                </p14:cNvPr>
                <p14:cNvContentPartPr/>
                <p14:nvPr/>
              </p14:nvContentPartPr>
              <p14:xfrm>
                <a:off x="8770719" y="2250603"/>
                <a:ext cx="609840" cy="160560"/>
              </p14:xfrm>
            </p:contentPart>
          </mc:Choice>
          <mc:Fallback>
            <p:pic>
              <p:nvPicPr>
                <p:cNvPr id="34" name="Freihand 33">
                  <a:extLst>
                    <a:ext uri="{FF2B5EF4-FFF2-40B4-BE49-F238E27FC236}">
                      <a16:creationId xmlns:a16="http://schemas.microsoft.com/office/drawing/2014/main" id="{B796707D-2CE7-4A70-8CC3-40AD6E82F8CF}"/>
                    </a:ext>
                  </a:extLst>
                </p:cNvPr>
                <p:cNvPicPr/>
                <p:nvPr/>
              </p:nvPicPr>
              <p:blipFill>
                <a:blip r:embed="rId56"/>
                <a:stretch>
                  <a:fillRect/>
                </a:stretch>
              </p:blipFill>
              <p:spPr>
                <a:xfrm>
                  <a:off x="8766399" y="2246283"/>
                  <a:ext cx="6184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68F54571-46B2-4B96-B13C-0D80568C12F0}"/>
                    </a:ext>
                  </a:extLst>
                </p14:cNvPr>
                <p14:cNvContentPartPr/>
                <p14:nvPr/>
              </p14:nvContentPartPr>
              <p14:xfrm>
                <a:off x="8687199" y="2238363"/>
                <a:ext cx="539640" cy="183600"/>
              </p14:xfrm>
            </p:contentPart>
          </mc:Choice>
          <mc:Fallback>
            <p:pic>
              <p:nvPicPr>
                <p:cNvPr id="35" name="Freihand 34">
                  <a:extLst>
                    <a:ext uri="{FF2B5EF4-FFF2-40B4-BE49-F238E27FC236}">
                      <a16:creationId xmlns:a16="http://schemas.microsoft.com/office/drawing/2014/main" id="{68F54571-46B2-4B96-B13C-0D80568C12F0}"/>
                    </a:ext>
                  </a:extLst>
                </p:cNvPr>
                <p:cNvPicPr/>
                <p:nvPr/>
              </p:nvPicPr>
              <p:blipFill>
                <a:blip r:embed="rId58"/>
                <a:stretch>
                  <a:fillRect/>
                </a:stretch>
              </p:blipFill>
              <p:spPr>
                <a:xfrm>
                  <a:off x="8682879" y="2234043"/>
                  <a:ext cx="5482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AC3A6884-D9CE-4E9F-92B6-FD729EDED8D4}"/>
                    </a:ext>
                  </a:extLst>
                </p14:cNvPr>
                <p14:cNvContentPartPr/>
                <p14:nvPr/>
              </p14:nvContentPartPr>
              <p14:xfrm>
                <a:off x="9569919" y="2127123"/>
                <a:ext cx="29520" cy="192600"/>
              </p14:xfrm>
            </p:contentPart>
          </mc:Choice>
          <mc:Fallback>
            <p:pic>
              <p:nvPicPr>
                <p:cNvPr id="36" name="Freihand 35">
                  <a:extLst>
                    <a:ext uri="{FF2B5EF4-FFF2-40B4-BE49-F238E27FC236}">
                      <a16:creationId xmlns:a16="http://schemas.microsoft.com/office/drawing/2014/main" id="{AC3A6884-D9CE-4E9F-92B6-FD729EDED8D4}"/>
                    </a:ext>
                  </a:extLst>
                </p:cNvPr>
                <p:cNvPicPr/>
                <p:nvPr/>
              </p:nvPicPr>
              <p:blipFill>
                <a:blip r:embed="rId60"/>
                <a:stretch>
                  <a:fillRect/>
                </a:stretch>
              </p:blipFill>
              <p:spPr>
                <a:xfrm>
                  <a:off x="9565599" y="2122803"/>
                  <a:ext cx="381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5FD88DF5-AFC9-4D77-8841-174D33EB66F9}"/>
                    </a:ext>
                  </a:extLst>
                </p14:cNvPr>
                <p14:cNvContentPartPr/>
                <p14:nvPr/>
              </p14:nvContentPartPr>
              <p14:xfrm>
                <a:off x="9464799" y="2042883"/>
                <a:ext cx="279360" cy="295560"/>
              </p14:xfrm>
            </p:contentPart>
          </mc:Choice>
          <mc:Fallback>
            <p:pic>
              <p:nvPicPr>
                <p:cNvPr id="37" name="Freihand 36">
                  <a:extLst>
                    <a:ext uri="{FF2B5EF4-FFF2-40B4-BE49-F238E27FC236}">
                      <a16:creationId xmlns:a16="http://schemas.microsoft.com/office/drawing/2014/main" id="{5FD88DF5-AFC9-4D77-8841-174D33EB66F9}"/>
                    </a:ext>
                  </a:extLst>
                </p:cNvPr>
                <p:cNvPicPr/>
                <p:nvPr/>
              </p:nvPicPr>
              <p:blipFill>
                <a:blip r:embed="rId62"/>
                <a:stretch>
                  <a:fillRect/>
                </a:stretch>
              </p:blipFill>
              <p:spPr>
                <a:xfrm>
                  <a:off x="9460479" y="2038563"/>
                  <a:ext cx="28800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A8F71B35-2481-41AB-A42F-B763F5CEE7A7}"/>
                    </a:ext>
                  </a:extLst>
                </p14:cNvPr>
                <p14:cNvContentPartPr/>
                <p14:nvPr/>
              </p14:nvContentPartPr>
              <p14:xfrm>
                <a:off x="9748479" y="2121003"/>
                <a:ext cx="122040" cy="124560"/>
              </p14:xfrm>
            </p:contentPart>
          </mc:Choice>
          <mc:Fallback>
            <p:pic>
              <p:nvPicPr>
                <p:cNvPr id="38" name="Freihand 37">
                  <a:extLst>
                    <a:ext uri="{FF2B5EF4-FFF2-40B4-BE49-F238E27FC236}">
                      <a16:creationId xmlns:a16="http://schemas.microsoft.com/office/drawing/2014/main" id="{A8F71B35-2481-41AB-A42F-B763F5CEE7A7}"/>
                    </a:ext>
                  </a:extLst>
                </p:cNvPr>
                <p:cNvPicPr/>
                <p:nvPr/>
              </p:nvPicPr>
              <p:blipFill>
                <a:blip r:embed="rId64"/>
                <a:stretch>
                  <a:fillRect/>
                </a:stretch>
              </p:blipFill>
              <p:spPr>
                <a:xfrm>
                  <a:off x="9744159" y="2116683"/>
                  <a:ext cx="130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F4B4FAC7-D32B-4D09-8B31-0790C4A3A733}"/>
                    </a:ext>
                  </a:extLst>
                </p14:cNvPr>
                <p14:cNvContentPartPr/>
                <p14:nvPr/>
              </p14:nvContentPartPr>
              <p14:xfrm>
                <a:off x="9527799" y="2044323"/>
                <a:ext cx="329400" cy="239760"/>
              </p14:xfrm>
            </p:contentPart>
          </mc:Choice>
          <mc:Fallback>
            <p:pic>
              <p:nvPicPr>
                <p:cNvPr id="40" name="Freihand 39">
                  <a:extLst>
                    <a:ext uri="{FF2B5EF4-FFF2-40B4-BE49-F238E27FC236}">
                      <a16:creationId xmlns:a16="http://schemas.microsoft.com/office/drawing/2014/main" id="{F4B4FAC7-D32B-4D09-8B31-0790C4A3A733}"/>
                    </a:ext>
                  </a:extLst>
                </p:cNvPr>
                <p:cNvPicPr/>
                <p:nvPr/>
              </p:nvPicPr>
              <p:blipFill>
                <a:blip r:embed="rId66"/>
                <a:stretch>
                  <a:fillRect/>
                </a:stretch>
              </p:blipFill>
              <p:spPr>
                <a:xfrm>
                  <a:off x="9523479" y="2040003"/>
                  <a:ext cx="3380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D2B65116-463B-4542-A1F6-BEC2AA14F524}"/>
                    </a:ext>
                  </a:extLst>
                </p14:cNvPr>
                <p14:cNvContentPartPr/>
                <p14:nvPr/>
              </p14:nvContentPartPr>
              <p14:xfrm>
                <a:off x="10041879" y="1953243"/>
                <a:ext cx="39960" cy="215640"/>
              </p14:xfrm>
            </p:contentPart>
          </mc:Choice>
          <mc:Fallback>
            <p:pic>
              <p:nvPicPr>
                <p:cNvPr id="41" name="Freihand 40">
                  <a:extLst>
                    <a:ext uri="{FF2B5EF4-FFF2-40B4-BE49-F238E27FC236}">
                      <a16:creationId xmlns:a16="http://schemas.microsoft.com/office/drawing/2014/main" id="{D2B65116-463B-4542-A1F6-BEC2AA14F524}"/>
                    </a:ext>
                  </a:extLst>
                </p:cNvPr>
                <p:cNvPicPr/>
                <p:nvPr/>
              </p:nvPicPr>
              <p:blipFill>
                <a:blip r:embed="rId68"/>
                <a:stretch>
                  <a:fillRect/>
                </a:stretch>
              </p:blipFill>
              <p:spPr>
                <a:xfrm>
                  <a:off x="10037559" y="1948923"/>
                  <a:ext cx="486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FA28551E-670A-4CE1-AF57-14479D9F0420}"/>
                    </a:ext>
                  </a:extLst>
                </p14:cNvPr>
                <p14:cNvContentPartPr/>
                <p14:nvPr/>
              </p14:nvContentPartPr>
              <p14:xfrm>
                <a:off x="9913359" y="1884123"/>
                <a:ext cx="249120" cy="113760"/>
              </p14:xfrm>
            </p:contentPart>
          </mc:Choice>
          <mc:Fallback>
            <p:pic>
              <p:nvPicPr>
                <p:cNvPr id="42" name="Freihand 41">
                  <a:extLst>
                    <a:ext uri="{FF2B5EF4-FFF2-40B4-BE49-F238E27FC236}">
                      <a16:creationId xmlns:a16="http://schemas.microsoft.com/office/drawing/2014/main" id="{FA28551E-670A-4CE1-AF57-14479D9F0420}"/>
                    </a:ext>
                  </a:extLst>
                </p:cNvPr>
                <p:cNvPicPr/>
                <p:nvPr/>
              </p:nvPicPr>
              <p:blipFill>
                <a:blip r:embed="rId70"/>
                <a:stretch>
                  <a:fillRect/>
                </a:stretch>
              </p:blipFill>
              <p:spPr>
                <a:xfrm>
                  <a:off x="9909039" y="1879803"/>
                  <a:ext cx="2577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45617448-A4C4-4BA0-B997-57B03CBB27A0}"/>
                    </a:ext>
                  </a:extLst>
                </p14:cNvPr>
                <p14:cNvContentPartPr/>
                <p14:nvPr/>
              </p14:nvContentPartPr>
              <p14:xfrm>
                <a:off x="9981759" y="2000043"/>
                <a:ext cx="180000" cy="63360"/>
              </p14:xfrm>
            </p:contentPart>
          </mc:Choice>
          <mc:Fallback>
            <p:pic>
              <p:nvPicPr>
                <p:cNvPr id="43" name="Freihand 42">
                  <a:extLst>
                    <a:ext uri="{FF2B5EF4-FFF2-40B4-BE49-F238E27FC236}">
                      <a16:creationId xmlns:a16="http://schemas.microsoft.com/office/drawing/2014/main" id="{45617448-A4C4-4BA0-B997-57B03CBB27A0}"/>
                    </a:ext>
                  </a:extLst>
                </p:cNvPr>
                <p:cNvPicPr/>
                <p:nvPr/>
              </p:nvPicPr>
              <p:blipFill>
                <a:blip r:embed="rId72"/>
                <a:stretch>
                  <a:fillRect/>
                </a:stretch>
              </p:blipFill>
              <p:spPr>
                <a:xfrm>
                  <a:off x="9977439" y="1995723"/>
                  <a:ext cx="1886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E4C98F12-196F-44E0-BDE9-DE8A73965B8E}"/>
                    </a:ext>
                  </a:extLst>
                </p14:cNvPr>
                <p14:cNvContentPartPr/>
                <p14:nvPr/>
              </p14:nvContentPartPr>
              <p14:xfrm>
                <a:off x="10184799" y="1849203"/>
                <a:ext cx="270000" cy="202680"/>
              </p14:xfrm>
            </p:contentPart>
          </mc:Choice>
          <mc:Fallback>
            <p:pic>
              <p:nvPicPr>
                <p:cNvPr id="44" name="Freihand 43">
                  <a:extLst>
                    <a:ext uri="{FF2B5EF4-FFF2-40B4-BE49-F238E27FC236}">
                      <a16:creationId xmlns:a16="http://schemas.microsoft.com/office/drawing/2014/main" id="{E4C98F12-196F-44E0-BDE9-DE8A73965B8E}"/>
                    </a:ext>
                  </a:extLst>
                </p:cNvPr>
                <p:cNvPicPr/>
                <p:nvPr/>
              </p:nvPicPr>
              <p:blipFill>
                <a:blip r:embed="rId74"/>
                <a:stretch>
                  <a:fillRect/>
                </a:stretch>
              </p:blipFill>
              <p:spPr>
                <a:xfrm>
                  <a:off x="10180479" y="1844883"/>
                  <a:ext cx="2786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058DEAD4-EC35-4D03-A472-CF42D14D2681}"/>
                    </a:ext>
                  </a:extLst>
                </p14:cNvPr>
                <p14:cNvContentPartPr/>
                <p14:nvPr/>
              </p14:nvContentPartPr>
              <p14:xfrm>
                <a:off x="10438599" y="1756323"/>
                <a:ext cx="167760" cy="402120"/>
              </p14:xfrm>
            </p:contentPart>
          </mc:Choice>
          <mc:Fallback>
            <p:pic>
              <p:nvPicPr>
                <p:cNvPr id="45" name="Freihand 44">
                  <a:extLst>
                    <a:ext uri="{FF2B5EF4-FFF2-40B4-BE49-F238E27FC236}">
                      <a16:creationId xmlns:a16="http://schemas.microsoft.com/office/drawing/2014/main" id="{058DEAD4-EC35-4D03-A472-CF42D14D2681}"/>
                    </a:ext>
                  </a:extLst>
                </p:cNvPr>
                <p:cNvPicPr/>
                <p:nvPr/>
              </p:nvPicPr>
              <p:blipFill>
                <a:blip r:embed="rId76"/>
                <a:stretch>
                  <a:fillRect/>
                </a:stretch>
              </p:blipFill>
              <p:spPr>
                <a:xfrm>
                  <a:off x="10434279" y="1752003"/>
                  <a:ext cx="17640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09722ED5-4AE3-4DDD-A601-56B505168BB2}"/>
                    </a:ext>
                  </a:extLst>
                </p14:cNvPr>
                <p14:cNvContentPartPr/>
                <p14:nvPr/>
              </p14:nvContentPartPr>
              <p14:xfrm>
                <a:off x="10582959" y="1747683"/>
                <a:ext cx="304920" cy="323640"/>
              </p14:xfrm>
            </p:contentPart>
          </mc:Choice>
          <mc:Fallback>
            <p:pic>
              <p:nvPicPr>
                <p:cNvPr id="46" name="Freihand 45">
                  <a:extLst>
                    <a:ext uri="{FF2B5EF4-FFF2-40B4-BE49-F238E27FC236}">
                      <a16:creationId xmlns:a16="http://schemas.microsoft.com/office/drawing/2014/main" id="{09722ED5-4AE3-4DDD-A601-56B505168BB2}"/>
                    </a:ext>
                  </a:extLst>
                </p:cNvPr>
                <p:cNvPicPr/>
                <p:nvPr/>
              </p:nvPicPr>
              <p:blipFill>
                <a:blip r:embed="rId78"/>
                <a:stretch>
                  <a:fillRect/>
                </a:stretch>
              </p:blipFill>
              <p:spPr>
                <a:xfrm>
                  <a:off x="10578639" y="1743363"/>
                  <a:ext cx="31356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DC6FEACC-4647-47BF-A024-4725389867E4}"/>
                    </a:ext>
                  </a:extLst>
                </p14:cNvPr>
                <p14:cNvContentPartPr/>
                <p14:nvPr/>
              </p14:nvContentPartPr>
              <p14:xfrm>
                <a:off x="10882839" y="1527003"/>
                <a:ext cx="301680" cy="418320"/>
              </p14:xfrm>
            </p:contentPart>
          </mc:Choice>
          <mc:Fallback>
            <p:pic>
              <p:nvPicPr>
                <p:cNvPr id="47" name="Freihand 46">
                  <a:extLst>
                    <a:ext uri="{FF2B5EF4-FFF2-40B4-BE49-F238E27FC236}">
                      <a16:creationId xmlns:a16="http://schemas.microsoft.com/office/drawing/2014/main" id="{DC6FEACC-4647-47BF-A024-4725389867E4}"/>
                    </a:ext>
                  </a:extLst>
                </p:cNvPr>
                <p:cNvPicPr/>
                <p:nvPr/>
              </p:nvPicPr>
              <p:blipFill>
                <a:blip r:embed="rId80"/>
                <a:stretch>
                  <a:fillRect/>
                </a:stretch>
              </p:blipFill>
              <p:spPr>
                <a:xfrm>
                  <a:off x="10878519" y="1522683"/>
                  <a:ext cx="31032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8A905BA0-DBCE-46F9-BB4A-2A9E9893F7D5}"/>
                    </a:ext>
                  </a:extLst>
                </p14:cNvPr>
                <p14:cNvContentPartPr/>
                <p14:nvPr/>
              </p14:nvContentPartPr>
              <p14:xfrm>
                <a:off x="11195679" y="1581003"/>
                <a:ext cx="126720" cy="156600"/>
              </p14:xfrm>
            </p:contentPart>
          </mc:Choice>
          <mc:Fallback>
            <p:pic>
              <p:nvPicPr>
                <p:cNvPr id="48" name="Freihand 47">
                  <a:extLst>
                    <a:ext uri="{FF2B5EF4-FFF2-40B4-BE49-F238E27FC236}">
                      <a16:creationId xmlns:a16="http://schemas.microsoft.com/office/drawing/2014/main" id="{8A905BA0-DBCE-46F9-BB4A-2A9E9893F7D5}"/>
                    </a:ext>
                  </a:extLst>
                </p:cNvPr>
                <p:cNvPicPr/>
                <p:nvPr/>
              </p:nvPicPr>
              <p:blipFill>
                <a:blip r:embed="rId82"/>
                <a:stretch>
                  <a:fillRect/>
                </a:stretch>
              </p:blipFill>
              <p:spPr>
                <a:xfrm>
                  <a:off x="11191359" y="1576683"/>
                  <a:ext cx="135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967E57B0-09FE-4570-8B53-70CBC2F61A2D}"/>
                    </a:ext>
                  </a:extLst>
                </p14:cNvPr>
                <p14:cNvContentPartPr/>
                <p14:nvPr/>
              </p14:nvContentPartPr>
              <p14:xfrm>
                <a:off x="10879239" y="1579203"/>
                <a:ext cx="38880" cy="2880"/>
              </p14:xfrm>
            </p:contentPart>
          </mc:Choice>
          <mc:Fallback>
            <p:pic>
              <p:nvPicPr>
                <p:cNvPr id="49" name="Freihand 48">
                  <a:extLst>
                    <a:ext uri="{FF2B5EF4-FFF2-40B4-BE49-F238E27FC236}">
                      <a16:creationId xmlns:a16="http://schemas.microsoft.com/office/drawing/2014/main" id="{967E57B0-09FE-4570-8B53-70CBC2F61A2D}"/>
                    </a:ext>
                  </a:extLst>
                </p:cNvPr>
                <p:cNvPicPr/>
                <p:nvPr/>
              </p:nvPicPr>
              <p:blipFill>
                <a:blip r:embed="rId84"/>
                <a:stretch>
                  <a:fillRect/>
                </a:stretch>
              </p:blipFill>
              <p:spPr>
                <a:xfrm>
                  <a:off x="10874919" y="1574883"/>
                  <a:ext cx="475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9BB3D616-4B9B-43D2-B0EB-A441843C502A}"/>
                    </a:ext>
                  </a:extLst>
                </p14:cNvPr>
                <p14:cNvContentPartPr/>
                <p14:nvPr/>
              </p14:nvContentPartPr>
              <p14:xfrm>
                <a:off x="10948719" y="1564443"/>
                <a:ext cx="26640" cy="38880"/>
              </p14:xfrm>
            </p:contentPart>
          </mc:Choice>
          <mc:Fallback>
            <p:pic>
              <p:nvPicPr>
                <p:cNvPr id="50" name="Freihand 49">
                  <a:extLst>
                    <a:ext uri="{FF2B5EF4-FFF2-40B4-BE49-F238E27FC236}">
                      <a16:creationId xmlns:a16="http://schemas.microsoft.com/office/drawing/2014/main" id="{9BB3D616-4B9B-43D2-B0EB-A441843C502A}"/>
                    </a:ext>
                  </a:extLst>
                </p:cNvPr>
                <p:cNvPicPr/>
                <p:nvPr/>
              </p:nvPicPr>
              <p:blipFill>
                <a:blip r:embed="rId86"/>
                <a:stretch>
                  <a:fillRect/>
                </a:stretch>
              </p:blipFill>
              <p:spPr>
                <a:xfrm>
                  <a:off x="10944399" y="1560123"/>
                  <a:ext cx="35280" cy="4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F7DF4BF8-ABEA-4DB2-88E1-264D6CFF0A21}"/>
                  </a:ext>
                </a:extLst>
              </p14:cNvPr>
              <p14:cNvContentPartPr/>
              <p14:nvPr/>
            </p14:nvContentPartPr>
            <p14:xfrm>
              <a:off x="3215919" y="2972403"/>
              <a:ext cx="2873160" cy="96840"/>
            </p14:xfrm>
          </p:contentPart>
        </mc:Choice>
        <mc:Fallback>
          <p:pic>
            <p:nvPicPr>
              <p:cNvPr id="52" name="Freihand 51">
                <a:extLst>
                  <a:ext uri="{FF2B5EF4-FFF2-40B4-BE49-F238E27FC236}">
                    <a16:creationId xmlns:a16="http://schemas.microsoft.com/office/drawing/2014/main" id="{F7DF4BF8-ABEA-4DB2-88E1-264D6CFF0A21}"/>
                  </a:ext>
                </a:extLst>
              </p:cNvPr>
              <p:cNvPicPr/>
              <p:nvPr/>
            </p:nvPicPr>
            <p:blipFill>
              <a:blip r:embed="rId88"/>
              <a:stretch>
                <a:fillRect/>
              </a:stretch>
            </p:blipFill>
            <p:spPr>
              <a:xfrm>
                <a:off x="3211599" y="2968083"/>
                <a:ext cx="2881800" cy="105480"/>
              </a:xfrm>
              <a:prstGeom prst="rect">
                <a:avLst/>
              </a:prstGeom>
            </p:spPr>
          </p:pic>
        </mc:Fallback>
      </mc:AlternateContent>
      <p:grpSp>
        <p:nvGrpSpPr>
          <p:cNvPr id="57" name="Gruppieren 56">
            <a:extLst>
              <a:ext uri="{FF2B5EF4-FFF2-40B4-BE49-F238E27FC236}">
                <a16:creationId xmlns:a16="http://schemas.microsoft.com/office/drawing/2014/main" id="{6FD94139-1B9E-4EA1-A316-B27D59E4D3FC}"/>
              </a:ext>
            </a:extLst>
          </p:cNvPr>
          <p:cNvGrpSpPr/>
          <p:nvPr/>
        </p:nvGrpSpPr>
        <p:grpSpPr>
          <a:xfrm>
            <a:off x="2141679" y="1725363"/>
            <a:ext cx="3907080" cy="1373040"/>
            <a:chOff x="2141679" y="1725363"/>
            <a:chExt cx="3907080" cy="1373040"/>
          </a:xfrm>
        </p:grpSpPr>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C21F524C-A8F2-4610-B363-5443534F132A}"/>
                    </a:ext>
                  </a:extLst>
                </p14:cNvPr>
                <p14:cNvContentPartPr/>
                <p14:nvPr/>
              </p14:nvContentPartPr>
              <p14:xfrm>
                <a:off x="2780679" y="2648763"/>
                <a:ext cx="3268080" cy="449640"/>
              </p14:xfrm>
            </p:contentPart>
          </mc:Choice>
          <mc:Fallback>
            <p:pic>
              <p:nvPicPr>
                <p:cNvPr id="53" name="Freihand 52">
                  <a:extLst>
                    <a:ext uri="{FF2B5EF4-FFF2-40B4-BE49-F238E27FC236}">
                      <a16:creationId xmlns:a16="http://schemas.microsoft.com/office/drawing/2014/main" id="{C21F524C-A8F2-4610-B363-5443534F132A}"/>
                    </a:ext>
                  </a:extLst>
                </p:cNvPr>
                <p:cNvPicPr/>
                <p:nvPr/>
              </p:nvPicPr>
              <p:blipFill>
                <a:blip r:embed="rId90"/>
                <a:stretch>
                  <a:fillRect/>
                </a:stretch>
              </p:blipFill>
              <p:spPr>
                <a:xfrm>
                  <a:off x="2776359" y="2644443"/>
                  <a:ext cx="3276720" cy="458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5A848E02-BBDC-400F-BE8B-38A14582C23B}"/>
                    </a:ext>
                  </a:extLst>
                </p14:cNvPr>
                <p14:cNvContentPartPr/>
                <p14:nvPr/>
              </p14:nvContentPartPr>
              <p14:xfrm>
                <a:off x="3050319" y="2196243"/>
                <a:ext cx="1086840" cy="563760"/>
              </p14:xfrm>
            </p:contentPart>
          </mc:Choice>
          <mc:Fallback>
            <p:pic>
              <p:nvPicPr>
                <p:cNvPr id="54" name="Freihand 53">
                  <a:extLst>
                    <a:ext uri="{FF2B5EF4-FFF2-40B4-BE49-F238E27FC236}">
                      <a16:creationId xmlns:a16="http://schemas.microsoft.com/office/drawing/2014/main" id="{5A848E02-BBDC-400F-BE8B-38A14582C23B}"/>
                    </a:ext>
                  </a:extLst>
                </p:cNvPr>
                <p:cNvPicPr/>
                <p:nvPr/>
              </p:nvPicPr>
              <p:blipFill>
                <a:blip r:embed="rId92"/>
                <a:stretch>
                  <a:fillRect/>
                </a:stretch>
              </p:blipFill>
              <p:spPr>
                <a:xfrm>
                  <a:off x="3045999" y="2191923"/>
                  <a:ext cx="109548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EB6ED051-E97D-4D27-954A-52E3137FBEAD}"/>
                    </a:ext>
                  </a:extLst>
                </p14:cNvPr>
                <p14:cNvContentPartPr/>
                <p14:nvPr/>
              </p14:nvContentPartPr>
              <p14:xfrm>
                <a:off x="2141679" y="1725363"/>
                <a:ext cx="1281240" cy="569160"/>
              </p14:xfrm>
            </p:contentPart>
          </mc:Choice>
          <mc:Fallback>
            <p:pic>
              <p:nvPicPr>
                <p:cNvPr id="56" name="Freihand 55">
                  <a:extLst>
                    <a:ext uri="{FF2B5EF4-FFF2-40B4-BE49-F238E27FC236}">
                      <a16:creationId xmlns:a16="http://schemas.microsoft.com/office/drawing/2014/main" id="{EB6ED051-E97D-4D27-954A-52E3137FBEAD}"/>
                    </a:ext>
                  </a:extLst>
                </p:cNvPr>
                <p:cNvPicPr/>
                <p:nvPr/>
              </p:nvPicPr>
              <p:blipFill>
                <a:blip r:embed="rId94"/>
                <a:stretch>
                  <a:fillRect/>
                </a:stretch>
              </p:blipFill>
              <p:spPr>
                <a:xfrm>
                  <a:off x="2137359" y="1720683"/>
                  <a:ext cx="1289880" cy="57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409E710C-230C-4077-9B50-A0B0E57D4300}"/>
                  </a:ext>
                </a:extLst>
              </p14:cNvPr>
              <p14:cNvContentPartPr/>
              <p14:nvPr/>
            </p14:nvContentPartPr>
            <p14:xfrm>
              <a:off x="316119" y="3051963"/>
              <a:ext cx="2287440" cy="534960"/>
            </p14:xfrm>
          </p:contentPart>
        </mc:Choice>
        <mc:Fallback>
          <p:pic>
            <p:nvPicPr>
              <p:cNvPr id="58" name="Freihand 57">
                <a:extLst>
                  <a:ext uri="{FF2B5EF4-FFF2-40B4-BE49-F238E27FC236}">
                    <a16:creationId xmlns:a16="http://schemas.microsoft.com/office/drawing/2014/main" id="{409E710C-230C-4077-9B50-A0B0E57D4300}"/>
                  </a:ext>
                </a:extLst>
              </p:cNvPr>
              <p:cNvPicPr/>
              <p:nvPr/>
            </p:nvPicPr>
            <p:blipFill>
              <a:blip r:embed="rId96"/>
              <a:stretch>
                <a:fillRect/>
              </a:stretch>
            </p:blipFill>
            <p:spPr>
              <a:xfrm>
                <a:off x="311799" y="3047643"/>
                <a:ext cx="2296080" cy="543600"/>
              </a:xfrm>
              <a:prstGeom prst="rect">
                <a:avLst/>
              </a:prstGeom>
            </p:spPr>
          </p:pic>
        </mc:Fallback>
      </mc:AlternateContent>
    </p:spTree>
    <p:extLst>
      <p:ext uri="{BB962C8B-B14F-4D97-AF65-F5344CB8AC3E}">
        <p14:creationId xmlns:p14="http://schemas.microsoft.com/office/powerpoint/2010/main" val="2957495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7" name="Freihand 56">
                <a:extLst>
                  <a:ext uri="{FF2B5EF4-FFF2-40B4-BE49-F238E27FC236}">
                    <a16:creationId xmlns:a16="http://schemas.microsoft.com/office/drawing/2014/main" id="{C75DDE78-8462-43A6-BD9F-4714200CB0E8}"/>
                  </a:ext>
                </a:extLst>
              </p14:cNvPr>
              <p14:cNvContentPartPr/>
              <p14:nvPr/>
            </p14:nvContentPartPr>
            <p14:xfrm>
              <a:off x="4156959" y="1410363"/>
              <a:ext cx="2335320" cy="654120"/>
            </p14:xfrm>
          </p:contentPart>
        </mc:Choice>
        <mc:Fallback>
          <p:pic>
            <p:nvPicPr>
              <p:cNvPr id="57" name="Freihand 56">
                <a:extLst>
                  <a:ext uri="{FF2B5EF4-FFF2-40B4-BE49-F238E27FC236}">
                    <a16:creationId xmlns:a16="http://schemas.microsoft.com/office/drawing/2014/main" id="{C75DDE78-8462-43A6-BD9F-4714200CB0E8}"/>
                  </a:ext>
                </a:extLst>
              </p:cNvPr>
              <p:cNvPicPr/>
              <p:nvPr/>
            </p:nvPicPr>
            <p:blipFill>
              <a:blip r:embed="rId4"/>
              <a:stretch>
                <a:fillRect/>
              </a:stretch>
            </p:blipFill>
            <p:spPr>
              <a:xfrm>
                <a:off x="4152639" y="1406043"/>
                <a:ext cx="2343960"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9" name="Freihand 98">
                <a:extLst>
                  <a:ext uri="{FF2B5EF4-FFF2-40B4-BE49-F238E27FC236}">
                    <a16:creationId xmlns:a16="http://schemas.microsoft.com/office/drawing/2014/main" id="{5B19A759-AE28-4C93-BAC6-8AC26B0CF0FA}"/>
                  </a:ext>
                </a:extLst>
              </p14:cNvPr>
              <p14:cNvContentPartPr/>
              <p14:nvPr/>
            </p14:nvContentPartPr>
            <p14:xfrm>
              <a:off x="3903159" y="1769643"/>
              <a:ext cx="5193720" cy="1775520"/>
            </p14:xfrm>
          </p:contentPart>
        </mc:Choice>
        <mc:Fallback>
          <p:pic>
            <p:nvPicPr>
              <p:cNvPr id="99" name="Freihand 98">
                <a:extLst>
                  <a:ext uri="{FF2B5EF4-FFF2-40B4-BE49-F238E27FC236}">
                    <a16:creationId xmlns:a16="http://schemas.microsoft.com/office/drawing/2014/main" id="{5B19A759-AE28-4C93-BAC6-8AC26B0CF0FA}"/>
                  </a:ext>
                </a:extLst>
              </p:cNvPr>
              <p:cNvPicPr/>
              <p:nvPr/>
            </p:nvPicPr>
            <p:blipFill>
              <a:blip r:embed="rId6"/>
              <a:stretch>
                <a:fillRect/>
              </a:stretch>
            </p:blipFill>
            <p:spPr>
              <a:xfrm>
                <a:off x="3898839" y="1765323"/>
                <a:ext cx="5202360" cy="1784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FA5D4A63-DF80-490F-ADC0-CA955CA1827E}"/>
                  </a:ext>
                </a:extLst>
              </p14:cNvPr>
              <p14:cNvContentPartPr/>
              <p14:nvPr/>
            </p14:nvContentPartPr>
            <p14:xfrm>
              <a:off x="3044559" y="98163"/>
              <a:ext cx="18360" cy="185040"/>
            </p14:xfrm>
          </p:contentPart>
        </mc:Choice>
        <mc:Fallback>
          <p:pic>
            <p:nvPicPr>
              <p:cNvPr id="2" name="Freihand 1">
                <a:extLst>
                  <a:ext uri="{FF2B5EF4-FFF2-40B4-BE49-F238E27FC236}">
                    <a16:creationId xmlns:a16="http://schemas.microsoft.com/office/drawing/2014/main" id="{FA5D4A63-DF80-490F-ADC0-CA955CA1827E}"/>
                  </a:ext>
                </a:extLst>
              </p:cNvPr>
              <p:cNvPicPr/>
              <p:nvPr/>
            </p:nvPicPr>
            <p:blipFill>
              <a:blip r:embed="rId8"/>
              <a:stretch>
                <a:fillRect/>
              </a:stretch>
            </p:blipFill>
            <p:spPr>
              <a:xfrm>
                <a:off x="3040239" y="93843"/>
                <a:ext cx="270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7070FC65-8DDA-4EFF-B5A8-C04061A58156}"/>
                  </a:ext>
                </a:extLst>
              </p14:cNvPr>
              <p14:cNvContentPartPr/>
              <p14:nvPr/>
            </p14:nvContentPartPr>
            <p14:xfrm>
              <a:off x="2940159" y="71163"/>
              <a:ext cx="221040" cy="226800"/>
            </p14:xfrm>
          </p:contentPart>
        </mc:Choice>
        <mc:Fallback>
          <p:pic>
            <p:nvPicPr>
              <p:cNvPr id="3" name="Freihand 2">
                <a:extLst>
                  <a:ext uri="{FF2B5EF4-FFF2-40B4-BE49-F238E27FC236}">
                    <a16:creationId xmlns:a16="http://schemas.microsoft.com/office/drawing/2014/main" id="{7070FC65-8DDA-4EFF-B5A8-C04061A58156}"/>
                  </a:ext>
                </a:extLst>
              </p:cNvPr>
              <p:cNvPicPr/>
              <p:nvPr/>
            </p:nvPicPr>
            <p:blipFill>
              <a:blip r:embed="rId10"/>
              <a:stretch>
                <a:fillRect/>
              </a:stretch>
            </p:blipFill>
            <p:spPr>
              <a:xfrm>
                <a:off x="2935839" y="66843"/>
                <a:ext cx="2296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58EAEF79-A719-46F2-B83E-4A139C9F05A9}"/>
                  </a:ext>
                </a:extLst>
              </p14:cNvPr>
              <p14:cNvContentPartPr/>
              <p14:nvPr/>
            </p14:nvContentPartPr>
            <p14:xfrm>
              <a:off x="3252999" y="101763"/>
              <a:ext cx="22320" cy="156960"/>
            </p14:xfrm>
          </p:contentPart>
        </mc:Choice>
        <mc:Fallback>
          <p:pic>
            <p:nvPicPr>
              <p:cNvPr id="9" name="Freihand 8">
                <a:extLst>
                  <a:ext uri="{FF2B5EF4-FFF2-40B4-BE49-F238E27FC236}">
                    <a16:creationId xmlns:a16="http://schemas.microsoft.com/office/drawing/2014/main" id="{58EAEF79-A719-46F2-B83E-4A139C9F05A9}"/>
                  </a:ext>
                </a:extLst>
              </p:cNvPr>
              <p:cNvPicPr/>
              <p:nvPr/>
            </p:nvPicPr>
            <p:blipFill>
              <a:blip r:embed="rId12"/>
              <a:stretch>
                <a:fillRect/>
              </a:stretch>
            </p:blipFill>
            <p:spPr>
              <a:xfrm>
                <a:off x="3248679" y="97443"/>
                <a:ext cx="30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A6A7DD4D-14A8-4DB9-9708-2ADB5F6E51F7}"/>
                  </a:ext>
                </a:extLst>
              </p14:cNvPr>
              <p14:cNvContentPartPr/>
              <p14:nvPr/>
            </p14:nvContentPartPr>
            <p14:xfrm>
              <a:off x="3369279" y="100683"/>
              <a:ext cx="20160" cy="175320"/>
            </p14:xfrm>
          </p:contentPart>
        </mc:Choice>
        <mc:Fallback>
          <p:pic>
            <p:nvPicPr>
              <p:cNvPr id="10" name="Freihand 9">
                <a:extLst>
                  <a:ext uri="{FF2B5EF4-FFF2-40B4-BE49-F238E27FC236}">
                    <a16:creationId xmlns:a16="http://schemas.microsoft.com/office/drawing/2014/main" id="{A6A7DD4D-14A8-4DB9-9708-2ADB5F6E51F7}"/>
                  </a:ext>
                </a:extLst>
              </p:cNvPr>
              <p:cNvPicPr/>
              <p:nvPr/>
            </p:nvPicPr>
            <p:blipFill>
              <a:blip r:embed="rId14"/>
              <a:stretch>
                <a:fillRect/>
              </a:stretch>
            </p:blipFill>
            <p:spPr>
              <a:xfrm>
                <a:off x="3364959" y="96363"/>
                <a:ext cx="288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F4A1CD3C-4B49-4251-B97E-28A982615B14}"/>
                  </a:ext>
                </a:extLst>
              </p14:cNvPr>
              <p14:cNvContentPartPr/>
              <p14:nvPr/>
            </p14:nvContentPartPr>
            <p14:xfrm>
              <a:off x="3250479" y="79443"/>
              <a:ext cx="235440" cy="113040"/>
            </p14:xfrm>
          </p:contentPart>
        </mc:Choice>
        <mc:Fallback>
          <p:pic>
            <p:nvPicPr>
              <p:cNvPr id="11" name="Freihand 10">
                <a:extLst>
                  <a:ext uri="{FF2B5EF4-FFF2-40B4-BE49-F238E27FC236}">
                    <a16:creationId xmlns:a16="http://schemas.microsoft.com/office/drawing/2014/main" id="{F4A1CD3C-4B49-4251-B97E-28A982615B14}"/>
                  </a:ext>
                </a:extLst>
              </p:cNvPr>
              <p:cNvPicPr/>
              <p:nvPr/>
            </p:nvPicPr>
            <p:blipFill>
              <a:blip r:embed="rId16"/>
              <a:stretch>
                <a:fillRect/>
              </a:stretch>
            </p:blipFill>
            <p:spPr>
              <a:xfrm>
                <a:off x="3246159" y="75123"/>
                <a:ext cx="244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EA19CC6A-7E45-4C8E-9C5B-C58D377015EF}"/>
                  </a:ext>
                </a:extLst>
              </p14:cNvPr>
              <p14:cNvContentPartPr/>
              <p14:nvPr/>
            </p14:nvContentPartPr>
            <p14:xfrm>
              <a:off x="1341759" y="124083"/>
              <a:ext cx="10440" cy="169920"/>
            </p14:xfrm>
          </p:contentPart>
        </mc:Choice>
        <mc:Fallback>
          <p:pic>
            <p:nvPicPr>
              <p:cNvPr id="12" name="Freihand 11">
                <a:extLst>
                  <a:ext uri="{FF2B5EF4-FFF2-40B4-BE49-F238E27FC236}">
                    <a16:creationId xmlns:a16="http://schemas.microsoft.com/office/drawing/2014/main" id="{EA19CC6A-7E45-4C8E-9C5B-C58D377015EF}"/>
                  </a:ext>
                </a:extLst>
              </p:cNvPr>
              <p:cNvPicPr/>
              <p:nvPr/>
            </p:nvPicPr>
            <p:blipFill>
              <a:blip r:embed="rId18"/>
              <a:stretch>
                <a:fillRect/>
              </a:stretch>
            </p:blipFill>
            <p:spPr>
              <a:xfrm>
                <a:off x="1337439" y="119763"/>
                <a:ext cx="190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F17519D4-8480-4E93-BD32-129C1404809F}"/>
                  </a:ext>
                </a:extLst>
              </p14:cNvPr>
              <p14:cNvContentPartPr/>
              <p14:nvPr/>
            </p14:nvContentPartPr>
            <p14:xfrm>
              <a:off x="1249239" y="95283"/>
              <a:ext cx="173160" cy="218520"/>
            </p14:xfrm>
          </p:contentPart>
        </mc:Choice>
        <mc:Fallback>
          <p:pic>
            <p:nvPicPr>
              <p:cNvPr id="13" name="Freihand 12">
                <a:extLst>
                  <a:ext uri="{FF2B5EF4-FFF2-40B4-BE49-F238E27FC236}">
                    <a16:creationId xmlns:a16="http://schemas.microsoft.com/office/drawing/2014/main" id="{F17519D4-8480-4E93-BD32-129C1404809F}"/>
                  </a:ext>
                </a:extLst>
              </p:cNvPr>
              <p:cNvPicPr/>
              <p:nvPr/>
            </p:nvPicPr>
            <p:blipFill>
              <a:blip r:embed="rId20"/>
              <a:stretch>
                <a:fillRect/>
              </a:stretch>
            </p:blipFill>
            <p:spPr>
              <a:xfrm>
                <a:off x="1244919" y="90963"/>
                <a:ext cx="1818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04909F4F-460A-42CF-BF23-28922A6F642B}"/>
                  </a:ext>
                </a:extLst>
              </p14:cNvPr>
              <p14:cNvContentPartPr/>
              <p14:nvPr/>
            </p14:nvContentPartPr>
            <p14:xfrm>
              <a:off x="1430319" y="180603"/>
              <a:ext cx="174240" cy="86400"/>
            </p14:xfrm>
          </p:contentPart>
        </mc:Choice>
        <mc:Fallback>
          <p:pic>
            <p:nvPicPr>
              <p:cNvPr id="14" name="Freihand 13">
                <a:extLst>
                  <a:ext uri="{FF2B5EF4-FFF2-40B4-BE49-F238E27FC236}">
                    <a16:creationId xmlns:a16="http://schemas.microsoft.com/office/drawing/2014/main" id="{04909F4F-460A-42CF-BF23-28922A6F642B}"/>
                  </a:ext>
                </a:extLst>
              </p:cNvPr>
              <p:cNvPicPr/>
              <p:nvPr/>
            </p:nvPicPr>
            <p:blipFill>
              <a:blip r:embed="rId22"/>
              <a:stretch>
                <a:fillRect/>
              </a:stretch>
            </p:blipFill>
            <p:spPr>
              <a:xfrm>
                <a:off x="1425999" y="176283"/>
                <a:ext cx="182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B2951AC5-6A1C-4639-BE65-1AF47551BA90}"/>
                  </a:ext>
                </a:extLst>
              </p14:cNvPr>
              <p14:cNvContentPartPr/>
              <p14:nvPr/>
            </p14:nvContentPartPr>
            <p14:xfrm>
              <a:off x="1592679" y="56043"/>
              <a:ext cx="255960" cy="209520"/>
            </p14:xfrm>
          </p:contentPart>
        </mc:Choice>
        <mc:Fallback>
          <p:pic>
            <p:nvPicPr>
              <p:cNvPr id="15" name="Freihand 14">
                <a:extLst>
                  <a:ext uri="{FF2B5EF4-FFF2-40B4-BE49-F238E27FC236}">
                    <a16:creationId xmlns:a16="http://schemas.microsoft.com/office/drawing/2014/main" id="{B2951AC5-6A1C-4639-BE65-1AF47551BA90}"/>
                  </a:ext>
                </a:extLst>
              </p:cNvPr>
              <p:cNvPicPr/>
              <p:nvPr/>
            </p:nvPicPr>
            <p:blipFill>
              <a:blip r:embed="rId24"/>
              <a:stretch>
                <a:fillRect/>
              </a:stretch>
            </p:blipFill>
            <p:spPr>
              <a:xfrm>
                <a:off x="1588359" y="51723"/>
                <a:ext cx="2646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E313E636-34EF-4888-B822-45FF00F4320B}"/>
                  </a:ext>
                </a:extLst>
              </p14:cNvPr>
              <p14:cNvContentPartPr/>
              <p14:nvPr/>
            </p14:nvContentPartPr>
            <p14:xfrm>
              <a:off x="1890039" y="167643"/>
              <a:ext cx="176400" cy="58320"/>
            </p14:xfrm>
          </p:contentPart>
        </mc:Choice>
        <mc:Fallback>
          <p:pic>
            <p:nvPicPr>
              <p:cNvPr id="16" name="Freihand 15">
                <a:extLst>
                  <a:ext uri="{FF2B5EF4-FFF2-40B4-BE49-F238E27FC236}">
                    <a16:creationId xmlns:a16="http://schemas.microsoft.com/office/drawing/2014/main" id="{E313E636-34EF-4888-B822-45FF00F4320B}"/>
                  </a:ext>
                </a:extLst>
              </p:cNvPr>
              <p:cNvPicPr/>
              <p:nvPr/>
            </p:nvPicPr>
            <p:blipFill>
              <a:blip r:embed="rId26"/>
              <a:stretch>
                <a:fillRect/>
              </a:stretch>
            </p:blipFill>
            <p:spPr>
              <a:xfrm>
                <a:off x="1885719" y="163323"/>
                <a:ext cx="185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9C146F98-140B-4ACA-AC0E-ACB2A86DD0FB}"/>
                  </a:ext>
                </a:extLst>
              </p14:cNvPr>
              <p14:cNvContentPartPr/>
              <p14:nvPr/>
            </p14:nvContentPartPr>
            <p14:xfrm>
              <a:off x="2022519" y="75843"/>
              <a:ext cx="92880" cy="117000"/>
            </p14:xfrm>
          </p:contentPart>
        </mc:Choice>
        <mc:Fallback>
          <p:pic>
            <p:nvPicPr>
              <p:cNvPr id="17" name="Freihand 16">
                <a:extLst>
                  <a:ext uri="{FF2B5EF4-FFF2-40B4-BE49-F238E27FC236}">
                    <a16:creationId xmlns:a16="http://schemas.microsoft.com/office/drawing/2014/main" id="{9C146F98-140B-4ACA-AC0E-ACB2A86DD0FB}"/>
                  </a:ext>
                </a:extLst>
              </p:cNvPr>
              <p:cNvPicPr/>
              <p:nvPr/>
            </p:nvPicPr>
            <p:blipFill>
              <a:blip r:embed="rId28"/>
              <a:stretch>
                <a:fillRect/>
              </a:stretch>
            </p:blipFill>
            <p:spPr>
              <a:xfrm>
                <a:off x="2018199" y="71523"/>
                <a:ext cx="101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A8057FBA-5B95-4C53-8CB2-209C07893419}"/>
                  </a:ext>
                </a:extLst>
              </p14:cNvPr>
              <p14:cNvContentPartPr/>
              <p14:nvPr/>
            </p14:nvContentPartPr>
            <p14:xfrm>
              <a:off x="2127279" y="147123"/>
              <a:ext cx="199440" cy="59040"/>
            </p14:xfrm>
          </p:contentPart>
        </mc:Choice>
        <mc:Fallback>
          <p:pic>
            <p:nvPicPr>
              <p:cNvPr id="18" name="Freihand 17">
                <a:extLst>
                  <a:ext uri="{FF2B5EF4-FFF2-40B4-BE49-F238E27FC236}">
                    <a16:creationId xmlns:a16="http://schemas.microsoft.com/office/drawing/2014/main" id="{A8057FBA-5B95-4C53-8CB2-209C07893419}"/>
                  </a:ext>
                </a:extLst>
              </p:cNvPr>
              <p:cNvPicPr/>
              <p:nvPr/>
            </p:nvPicPr>
            <p:blipFill>
              <a:blip r:embed="rId30"/>
              <a:stretch>
                <a:fillRect/>
              </a:stretch>
            </p:blipFill>
            <p:spPr>
              <a:xfrm>
                <a:off x="2122959" y="142803"/>
                <a:ext cx="208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7972D1AE-890A-4A17-9785-9E1D201A7479}"/>
                  </a:ext>
                </a:extLst>
              </p14:cNvPr>
              <p14:cNvContentPartPr/>
              <p14:nvPr/>
            </p14:nvContentPartPr>
            <p14:xfrm>
              <a:off x="2290719" y="58923"/>
              <a:ext cx="108720" cy="124560"/>
            </p14:xfrm>
          </p:contentPart>
        </mc:Choice>
        <mc:Fallback>
          <p:pic>
            <p:nvPicPr>
              <p:cNvPr id="19" name="Freihand 18">
                <a:extLst>
                  <a:ext uri="{FF2B5EF4-FFF2-40B4-BE49-F238E27FC236}">
                    <a16:creationId xmlns:a16="http://schemas.microsoft.com/office/drawing/2014/main" id="{7972D1AE-890A-4A17-9785-9E1D201A7479}"/>
                  </a:ext>
                </a:extLst>
              </p:cNvPr>
              <p:cNvPicPr/>
              <p:nvPr/>
            </p:nvPicPr>
            <p:blipFill>
              <a:blip r:embed="rId32"/>
              <a:stretch>
                <a:fillRect/>
              </a:stretch>
            </p:blipFill>
            <p:spPr>
              <a:xfrm>
                <a:off x="2286399" y="54603"/>
                <a:ext cx="117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CD113C21-BE2B-446C-8E37-A0C04DE85F7E}"/>
                  </a:ext>
                </a:extLst>
              </p14:cNvPr>
              <p14:cNvContentPartPr/>
              <p14:nvPr/>
            </p14:nvContentPartPr>
            <p14:xfrm>
              <a:off x="2382879" y="99963"/>
              <a:ext cx="74520" cy="93960"/>
            </p14:xfrm>
          </p:contentPart>
        </mc:Choice>
        <mc:Fallback>
          <p:pic>
            <p:nvPicPr>
              <p:cNvPr id="20" name="Freihand 19">
                <a:extLst>
                  <a:ext uri="{FF2B5EF4-FFF2-40B4-BE49-F238E27FC236}">
                    <a16:creationId xmlns:a16="http://schemas.microsoft.com/office/drawing/2014/main" id="{CD113C21-BE2B-446C-8E37-A0C04DE85F7E}"/>
                  </a:ext>
                </a:extLst>
              </p:cNvPr>
              <p:cNvPicPr/>
              <p:nvPr/>
            </p:nvPicPr>
            <p:blipFill>
              <a:blip r:embed="rId34"/>
              <a:stretch>
                <a:fillRect/>
              </a:stretch>
            </p:blipFill>
            <p:spPr>
              <a:xfrm>
                <a:off x="2378559" y="95643"/>
                <a:ext cx="83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0124F3A8-F1E0-4A30-9398-1F382921BE3B}"/>
                  </a:ext>
                </a:extLst>
              </p14:cNvPr>
              <p14:cNvContentPartPr/>
              <p14:nvPr/>
            </p14:nvContentPartPr>
            <p14:xfrm>
              <a:off x="2462799" y="139923"/>
              <a:ext cx="76320" cy="128160"/>
            </p14:xfrm>
          </p:contentPart>
        </mc:Choice>
        <mc:Fallback>
          <p:pic>
            <p:nvPicPr>
              <p:cNvPr id="23" name="Freihand 22">
                <a:extLst>
                  <a:ext uri="{FF2B5EF4-FFF2-40B4-BE49-F238E27FC236}">
                    <a16:creationId xmlns:a16="http://schemas.microsoft.com/office/drawing/2014/main" id="{0124F3A8-F1E0-4A30-9398-1F382921BE3B}"/>
                  </a:ext>
                </a:extLst>
              </p:cNvPr>
              <p:cNvPicPr/>
              <p:nvPr/>
            </p:nvPicPr>
            <p:blipFill>
              <a:blip r:embed="rId36"/>
              <a:stretch>
                <a:fillRect/>
              </a:stretch>
            </p:blipFill>
            <p:spPr>
              <a:xfrm>
                <a:off x="2458479" y="135603"/>
                <a:ext cx="84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A7CC230A-D413-4288-A85A-A643B2F8A6AB}"/>
                  </a:ext>
                </a:extLst>
              </p14:cNvPr>
              <p14:cNvContentPartPr/>
              <p14:nvPr/>
            </p14:nvContentPartPr>
            <p14:xfrm>
              <a:off x="2556039" y="139563"/>
              <a:ext cx="57240" cy="54000"/>
            </p14:xfrm>
          </p:contentPart>
        </mc:Choice>
        <mc:Fallback>
          <p:pic>
            <p:nvPicPr>
              <p:cNvPr id="24" name="Freihand 23">
                <a:extLst>
                  <a:ext uri="{FF2B5EF4-FFF2-40B4-BE49-F238E27FC236}">
                    <a16:creationId xmlns:a16="http://schemas.microsoft.com/office/drawing/2014/main" id="{A7CC230A-D413-4288-A85A-A643B2F8A6AB}"/>
                  </a:ext>
                </a:extLst>
              </p:cNvPr>
              <p:cNvPicPr/>
              <p:nvPr/>
            </p:nvPicPr>
            <p:blipFill>
              <a:blip r:embed="rId38"/>
              <a:stretch>
                <a:fillRect/>
              </a:stretch>
            </p:blipFill>
            <p:spPr>
              <a:xfrm>
                <a:off x="2551719" y="135243"/>
                <a:ext cx="65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150D0D21-2FBC-4F0C-8BE7-E0FC326B7209}"/>
                  </a:ext>
                </a:extLst>
              </p14:cNvPr>
              <p14:cNvContentPartPr/>
              <p14:nvPr/>
            </p14:nvContentPartPr>
            <p14:xfrm>
              <a:off x="2623359" y="93843"/>
              <a:ext cx="201240" cy="93240"/>
            </p14:xfrm>
          </p:contentPart>
        </mc:Choice>
        <mc:Fallback>
          <p:pic>
            <p:nvPicPr>
              <p:cNvPr id="25" name="Freihand 24">
                <a:extLst>
                  <a:ext uri="{FF2B5EF4-FFF2-40B4-BE49-F238E27FC236}">
                    <a16:creationId xmlns:a16="http://schemas.microsoft.com/office/drawing/2014/main" id="{150D0D21-2FBC-4F0C-8BE7-E0FC326B7209}"/>
                  </a:ext>
                </a:extLst>
              </p:cNvPr>
              <p:cNvPicPr/>
              <p:nvPr/>
            </p:nvPicPr>
            <p:blipFill>
              <a:blip r:embed="rId40"/>
              <a:stretch>
                <a:fillRect/>
              </a:stretch>
            </p:blipFill>
            <p:spPr>
              <a:xfrm>
                <a:off x="2619039" y="89523"/>
                <a:ext cx="209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42F702AF-64DA-433C-BFB2-E7E1EFF0A001}"/>
                  </a:ext>
                </a:extLst>
              </p14:cNvPr>
              <p14:cNvContentPartPr/>
              <p14:nvPr/>
            </p14:nvContentPartPr>
            <p14:xfrm>
              <a:off x="2820999" y="52443"/>
              <a:ext cx="126000" cy="143640"/>
            </p14:xfrm>
          </p:contentPart>
        </mc:Choice>
        <mc:Fallback>
          <p:pic>
            <p:nvPicPr>
              <p:cNvPr id="26" name="Freihand 25">
                <a:extLst>
                  <a:ext uri="{FF2B5EF4-FFF2-40B4-BE49-F238E27FC236}">
                    <a16:creationId xmlns:a16="http://schemas.microsoft.com/office/drawing/2014/main" id="{42F702AF-64DA-433C-BFB2-E7E1EFF0A001}"/>
                  </a:ext>
                </a:extLst>
              </p:cNvPr>
              <p:cNvPicPr/>
              <p:nvPr/>
            </p:nvPicPr>
            <p:blipFill>
              <a:blip r:embed="rId42"/>
              <a:stretch>
                <a:fillRect/>
              </a:stretch>
            </p:blipFill>
            <p:spPr>
              <a:xfrm>
                <a:off x="2816679" y="48123"/>
                <a:ext cx="134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EE4F9CAF-8B8D-4003-9A4D-6EC9252CCD9A}"/>
                  </a:ext>
                </a:extLst>
              </p14:cNvPr>
              <p14:cNvContentPartPr/>
              <p14:nvPr/>
            </p14:nvContentPartPr>
            <p14:xfrm>
              <a:off x="6247119" y="108603"/>
              <a:ext cx="14400" cy="137520"/>
            </p14:xfrm>
          </p:contentPart>
        </mc:Choice>
        <mc:Fallback>
          <p:pic>
            <p:nvPicPr>
              <p:cNvPr id="28" name="Freihand 27">
                <a:extLst>
                  <a:ext uri="{FF2B5EF4-FFF2-40B4-BE49-F238E27FC236}">
                    <a16:creationId xmlns:a16="http://schemas.microsoft.com/office/drawing/2014/main" id="{EE4F9CAF-8B8D-4003-9A4D-6EC9252CCD9A}"/>
                  </a:ext>
                </a:extLst>
              </p:cNvPr>
              <p:cNvPicPr/>
              <p:nvPr/>
            </p:nvPicPr>
            <p:blipFill>
              <a:blip r:embed="rId44"/>
              <a:stretch>
                <a:fillRect/>
              </a:stretch>
            </p:blipFill>
            <p:spPr>
              <a:xfrm>
                <a:off x="6242799" y="104283"/>
                <a:ext cx="23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D61B4EA7-6FE5-4BEC-BF77-828A4BAADDDC}"/>
                  </a:ext>
                </a:extLst>
              </p14:cNvPr>
              <p14:cNvContentPartPr/>
              <p14:nvPr/>
            </p14:nvContentPartPr>
            <p14:xfrm>
              <a:off x="6101679" y="46323"/>
              <a:ext cx="248400" cy="219960"/>
            </p14:xfrm>
          </p:contentPart>
        </mc:Choice>
        <mc:Fallback>
          <p:pic>
            <p:nvPicPr>
              <p:cNvPr id="29" name="Freihand 28">
                <a:extLst>
                  <a:ext uri="{FF2B5EF4-FFF2-40B4-BE49-F238E27FC236}">
                    <a16:creationId xmlns:a16="http://schemas.microsoft.com/office/drawing/2014/main" id="{D61B4EA7-6FE5-4BEC-BF77-828A4BAADDDC}"/>
                  </a:ext>
                </a:extLst>
              </p:cNvPr>
              <p:cNvPicPr/>
              <p:nvPr/>
            </p:nvPicPr>
            <p:blipFill>
              <a:blip r:embed="rId46"/>
              <a:stretch>
                <a:fillRect/>
              </a:stretch>
            </p:blipFill>
            <p:spPr>
              <a:xfrm>
                <a:off x="6097359" y="42003"/>
                <a:ext cx="2570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9DA48D07-34BB-42B0-9175-74E928CCC964}"/>
                  </a:ext>
                </a:extLst>
              </p14:cNvPr>
              <p14:cNvContentPartPr/>
              <p14:nvPr/>
            </p14:nvContentPartPr>
            <p14:xfrm>
              <a:off x="6375279" y="144963"/>
              <a:ext cx="167040" cy="88560"/>
            </p14:xfrm>
          </p:contentPart>
        </mc:Choice>
        <mc:Fallback>
          <p:pic>
            <p:nvPicPr>
              <p:cNvPr id="31" name="Freihand 30">
                <a:extLst>
                  <a:ext uri="{FF2B5EF4-FFF2-40B4-BE49-F238E27FC236}">
                    <a16:creationId xmlns:a16="http://schemas.microsoft.com/office/drawing/2014/main" id="{9DA48D07-34BB-42B0-9175-74E928CCC964}"/>
                  </a:ext>
                </a:extLst>
              </p:cNvPr>
              <p:cNvPicPr/>
              <p:nvPr/>
            </p:nvPicPr>
            <p:blipFill>
              <a:blip r:embed="rId48"/>
              <a:stretch>
                <a:fillRect/>
              </a:stretch>
            </p:blipFill>
            <p:spPr>
              <a:xfrm>
                <a:off x="6370599" y="140643"/>
                <a:ext cx="1756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EE9851A5-9F62-4BB4-8C8A-77CA6EB7593C}"/>
                  </a:ext>
                </a:extLst>
              </p14:cNvPr>
              <p14:cNvContentPartPr/>
              <p14:nvPr/>
            </p14:nvContentPartPr>
            <p14:xfrm>
              <a:off x="6517119" y="76203"/>
              <a:ext cx="166320" cy="161640"/>
            </p14:xfrm>
          </p:contentPart>
        </mc:Choice>
        <mc:Fallback>
          <p:pic>
            <p:nvPicPr>
              <p:cNvPr id="32" name="Freihand 31">
                <a:extLst>
                  <a:ext uri="{FF2B5EF4-FFF2-40B4-BE49-F238E27FC236}">
                    <a16:creationId xmlns:a16="http://schemas.microsoft.com/office/drawing/2014/main" id="{EE9851A5-9F62-4BB4-8C8A-77CA6EB7593C}"/>
                  </a:ext>
                </a:extLst>
              </p:cNvPr>
              <p:cNvPicPr/>
              <p:nvPr/>
            </p:nvPicPr>
            <p:blipFill>
              <a:blip r:embed="rId50"/>
              <a:stretch>
                <a:fillRect/>
              </a:stretch>
            </p:blipFill>
            <p:spPr>
              <a:xfrm>
                <a:off x="6512799" y="71883"/>
                <a:ext cx="174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AC1B6757-A528-4239-8901-D754FCC2CED6}"/>
                  </a:ext>
                </a:extLst>
              </p14:cNvPr>
              <p14:cNvContentPartPr/>
              <p14:nvPr/>
            </p14:nvContentPartPr>
            <p14:xfrm>
              <a:off x="6688119" y="145323"/>
              <a:ext cx="182880" cy="81720"/>
            </p14:xfrm>
          </p:contentPart>
        </mc:Choice>
        <mc:Fallback>
          <p:pic>
            <p:nvPicPr>
              <p:cNvPr id="33" name="Freihand 32">
                <a:extLst>
                  <a:ext uri="{FF2B5EF4-FFF2-40B4-BE49-F238E27FC236}">
                    <a16:creationId xmlns:a16="http://schemas.microsoft.com/office/drawing/2014/main" id="{AC1B6757-A528-4239-8901-D754FCC2CED6}"/>
                  </a:ext>
                </a:extLst>
              </p:cNvPr>
              <p:cNvPicPr/>
              <p:nvPr/>
            </p:nvPicPr>
            <p:blipFill>
              <a:blip r:embed="rId52"/>
              <a:stretch>
                <a:fillRect/>
              </a:stretch>
            </p:blipFill>
            <p:spPr>
              <a:xfrm>
                <a:off x="6683799" y="141003"/>
                <a:ext cx="191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EF2CAF56-5C4E-4A53-B731-53991D9876C6}"/>
                  </a:ext>
                </a:extLst>
              </p14:cNvPr>
              <p14:cNvContentPartPr/>
              <p14:nvPr/>
            </p14:nvContentPartPr>
            <p14:xfrm>
              <a:off x="6921039" y="71163"/>
              <a:ext cx="281880" cy="130680"/>
            </p14:xfrm>
          </p:contentPart>
        </mc:Choice>
        <mc:Fallback>
          <p:pic>
            <p:nvPicPr>
              <p:cNvPr id="34" name="Freihand 33">
                <a:extLst>
                  <a:ext uri="{FF2B5EF4-FFF2-40B4-BE49-F238E27FC236}">
                    <a16:creationId xmlns:a16="http://schemas.microsoft.com/office/drawing/2014/main" id="{EF2CAF56-5C4E-4A53-B731-53991D9876C6}"/>
                  </a:ext>
                </a:extLst>
              </p:cNvPr>
              <p:cNvPicPr/>
              <p:nvPr/>
            </p:nvPicPr>
            <p:blipFill>
              <a:blip r:embed="rId54"/>
              <a:stretch>
                <a:fillRect/>
              </a:stretch>
            </p:blipFill>
            <p:spPr>
              <a:xfrm>
                <a:off x="6916719" y="66843"/>
                <a:ext cx="290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0CA16F02-42DF-485B-8BFF-14636FF4761D}"/>
                  </a:ext>
                </a:extLst>
              </p14:cNvPr>
              <p14:cNvContentPartPr/>
              <p14:nvPr/>
            </p14:nvContentPartPr>
            <p14:xfrm>
              <a:off x="7197879" y="49563"/>
              <a:ext cx="29160" cy="55440"/>
            </p14:xfrm>
          </p:contentPart>
        </mc:Choice>
        <mc:Fallback>
          <p:pic>
            <p:nvPicPr>
              <p:cNvPr id="35" name="Freihand 34">
                <a:extLst>
                  <a:ext uri="{FF2B5EF4-FFF2-40B4-BE49-F238E27FC236}">
                    <a16:creationId xmlns:a16="http://schemas.microsoft.com/office/drawing/2014/main" id="{0CA16F02-42DF-485B-8BFF-14636FF4761D}"/>
                  </a:ext>
                </a:extLst>
              </p:cNvPr>
              <p:cNvPicPr/>
              <p:nvPr/>
            </p:nvPicPr>
            <p:blipFill>
              <a:blip r:embed="rId56"/>
              <a:stretch>
                <a:fillRect/>
              </a:stretch>
            </p:blipFill>
            <p:spPr>
              <a:xfrm>
                <a:off x="7193559" y="45243"/>
                <a:ext cx="37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03ACF7C7-48C2-4308-82BE-98B89FD41C86}"/>
                  </a:ext>
                </a:extLst>
              </p14:cNvPr>
              <p14:cNvContentPartPr/>
              <p14:nvPr/>
            </p14:nvContentPartPr>
            <p14:xfrm>
              <a:off x="7222719" y="130563"/>
              <a:ext cx="131040" cy="41400"/>
            </p14:xfrm>
          </p:contentPart>
        </mc:Choice>
        <mc:Fallback>
          <p:pic>
            <p:nvPicPr>
              <p:cNvPr id="36" name="Freihand 35">
                <a:extLst>
                  <a:ext uri="{FF2B5EF4-FFF2-40B4-BE49-F238E27FC236}">
                    <a16:creationId xmlns:a16="http://schemas.microsoft.com/office/drawing/2014/main" id="{03ACF7C7-48C2-4308-82BE-98B89FD41C86}"/>
                  </a:ext>
                </a:extLst>
              </p:cNvPr>
              <p:cNvPicPr/>
              <p:nvPr/>
            </p:nvPicPr>
            <p:blipFill>
              <a:blip r:embed="rId58"/>
              <a:stretch>
                <a:fillRect/>
              </a:stretch>
            </p:blipFill>
            <p:spPr>
              <a:xfrm>
                <a:off x="7218399" y="126243"/>
                <a:ext cx="1396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6E30391F-82AF-4FC2-A7CA-D42397E5A242}"/>
                  </a:ext>
                </a:extLst>
              </p14:cNvPr>
              <p14:cNvContentPartPr/>
              <p14:nvPr/>
            </p14:nvContentPartPr>
            <p14:xfrm>
              <a:off x="7377879" y="33363"/>
              <a:ext cx="203040" cy="137160"/>
            </p14:xfrm>
          </p:contentPart>
        </mc:Choice>
        <mc:Fallback>
          <p:pic>
            <p:nvPicPr>
              <p:cNvPr id="37" name="Freihand 36">
                <a:extLst>
                  <a:ext uri="{FF2B5EF4-FFF2-40B4-BE49-F238E27FC236}">
                    <a16:creationId xmlns:a16="http://schemas.microsoft.com/office/drawing/2014/main" id="{6E30391F-82AF-4FC2-A7CA-D42397E5A242}"/>
                  </a:ext>
                </a:extLst>
              </p:cNvPr>
              <p:cNvPicPr/>
              <p:nvPr/>
            </p:nvPicPr>
            <p:blipFill>
              <a:blip r:embed="rId60"/>
              <a:stretch>
                <a:fillRect/>
              </a:stretch>
            </p:blipFill>
            <p:spPr>
              <a:xfrm>
                <a:off x="7373559" y="29043"/>
                <a:ext cx="211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E799AF20-4EEA-4927-A03A-F6470940906D}"/>
                  </a:ext>
                </a:extLst>
              </p14:cNvPr>
              <p14:cNvContentPartPr/>
              <p14:nvPr/>
            </p14:nvContentPartPr>
            <p14:xfrm>
              <a:off x="7624839" y="78363"/>
              <a:ext cx="266040" cy="102960"/>
            </p14:xfrm>
          </p:contentPart>
        </mc:Choice>
        <mc:Fallback>
          <p:pic>
            <p:nvPicPr>
              <p:cNvPr id="38" name="Freihand 37">
                <a:extLst>
                  <a:ext uri="{FF2B5EF4-FFF2-40B4-BE49-F238E27FC236}">
                    <a16:creationId xmlns:a16="http://schemas.microsoft.com/office/drawing/2014/main" id="{E799AF20-4EEA-4927-A03A-F6470940906D}"/>
                  </a:ext>
                </a:extLst>
              </p:cNvPr>
              <p:cNvPicPr/>
              <p:nvPr/>
            </p:nvPicPr>
            <p:blipFill>
              <a:blip r:embed="rId62"/>
              <a:stretch>
                <a:fillRect/>
              </a:stretch>
            </p:blipFill>
            <p:spPr>
              <a:xfrm>
                <a:off x="7620519" y="74043"/>
                <a:ext cx="274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42D5004E-2BDE-40B6-971A-85A7058127CB}"/>
                  </a:ext>
                </a:extLst>
              </p14:cNvPr>
              <p14:cNvContentPartPr/>
              <p14:nvPr/>
            </p14:nvContentPartPr>
            <p14:xfrm>
              <a:off x="7877919" y="84123"/>
              <a:ext cx="360" cy="360"/>
            </p14:xfrm>
          </p:contentPart>
        </mc:Choice>
        <mc:Fallback>
          <p:pic>
            <p:nvPicPr>
              <p:cNvPr id="39" name="Freihand 38">
                <a:extLst>
                  <a:ext uri="{FF2B5EF4-FFF2-40B4-BE49-F238E27FC236}">
                    <a16:creationId xmlns:a16="http://schemas.microsoft.com/office/drawing/2014/main" id="{42D5004E-2BDE-40B6-971A-85A7058127CB}"/>
                  </a:ext>
                </a:extLst>
              </p:cNvPr>
              <p:cNvPicPr/>
              <p:nvPr/>
            </p:nvPicPr>
            <p:blipFill>
              <a:blip r:embed="rId64"/>
              <a:stretch>
                <a:fillRect/>
              </a:stretch>
            </p:blipFill>
            <p:spPr>
              <a:xfrm>
                <a:off x="7873599" y="798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6D274311-96A9-4252-A346-127C6837AC92}"/>
                  </a:ext>
                </a:extLst>
              </p14:cNvPr>
              <p14:cNvContentPartPr/>
              <p14:nvPr/>
            </p14:nvContentPartPr>
            <p14:xfrm>
              <a:off x="7934079" y="43083"/>
              <a:ext cx="133200" cy="161280"/>
            </p14:xfrm>
          </p:contentPart>
        </mc:Choice>
        <mc:Fallback>
          <p:pic>
            <p:nvPicPr>
              <p:cNvPr id="40" name="Freihand 39">
                <a:extLst>
                  <a:ext uri="{FF2B5EF4-FFF2-40B4-BE49-F238E27FC236}">
                    <a16:creationId xmlns:a16="http://schemas.microsoft.com/office/drawing/2014/main" id="{6D274311-96A9-4252-A346-127C6837AC92}"/>
                  </a:ext>
                </a:extLst>
              </p:cNvPr>
              <p:cNvPicPr/>
              <p:nvPr/>
            </p:nvPicPr>
            <p:blipFill>
              <a:blip r:embed="rId66"/>
              <a:stretch>
                <a:fillRect/>
              </a:stretch>
            </p:blipFill>
            <p:spPr>
              <a:xfrm>
                <a:off x="7929759" y="38763"/>
                <a:ext cx="141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4ABFD119-A840-4416-8878-2CD065943992}"/>
                  </a:ext>
                </a:extLst>
              </p14:cNvPr>
              <p14:cNvContentPartPr/>
              <p14:nvPr/>
            </p14:nvContentPartPr>
            <p14:xfrm>
              <a:off x="7995279" y="139563"/>
              <a:ext cx="383400" cy="46800"/>
            </p14:xfrm>
          </p:contentPart>
        </mc:Choice>
        <mc:Fallback>
          <p:pic>
            <p:nvPicPr>
              <p:cNvPr id="41" name="Freihand 40">
                <a:extLst>
                  <a:ext uri="{FF2B5EF4-FFF2-40B4-BE49-F238E27FC236}">
                    <a16:creationId xmlns:a16="http://schemas.microsoft.com/office/drawing/2014/main" id="{4ABFD119-A840-4416-8878-2CD065943992}"/>
                  </a:ext>
                </a:extLst>
              </p:cNvPr>
              <p:cNvPicPr/>
              <p:nvPr/>
            </p:nvPicPr>
            <p:blipFill>
              <a:blip r:embed="rId68"/>
              <a:stretch>
                <a:fillRect/>
              </a:stretch>
            </p:blipFill>
            <p:spPr>
              <a:xfrm>
                <a:off x="7990959" y="135243"/>
                <a:ext cx="3920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02A6EB96-7DB4-42B7-9AE4-2B2EDD62E65C}"/>
                  </a:ext>
                </a:extLst>
              </p14:cNvPr>
              <p14:cNvContentPartPr/>
              <p14:nvPr/>
            </p14:nvContentPartPr>
            <p14:xfrm>
              <a:off x="8469039" y="132003"/>
              <a:ext cx="183960" cy="51120"/>
            </p14:xfrm>
          </p:contentPart>
        </mc:Choice>
        <mc:Fallback>
          <p:pic>
            <p:nvPicPr>
              <p:cNvPr id="42" name="Freihand 41">
                <a:extLst>
                  <a:ext uri="{FF2B5EF4-FFF2-40B4-BE49-F238E27FC236}">
                    <a16:creationId xmlns:a16="http://schemas.microsoft.com/office/drawing/2014/main" id="{02A6EB96-7DB4-42B7-9AE4-2B2EDD62E65C}"/>
                  </a:ext>
                </a:extLst>
              </p:cNvPr>
              <p:cNvPicPr/>
              <p:nvPr/>
            </p:nvPicPr>
            <p:blipFill>
              <a:blip r:embed="rId70"/>
              <a:stretch>
                <a:fillRect/>
              </a:stretch>
            </p:blipFill>
            <p:spPr>
              <a:xfrm>
                <a:off x="8464719" y="127683"/>
                <a:ext cx="1926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6F7CBBB3-CA3C-48B0-969A-0113C5DB57F4}"/>
                  </a:ext>
                </a:extLst>
              </p14:cNvPr>
              <p14:cNvContentPartPr/>
              <p14:nvPr/>
            </p14:nvContentPartPr>
            <p14:xfrm>
              <a:off x="8704119" y="125523"/>
              <a:ext cx="200520" cy="47520"/>
            </p14:xfrm>
          </p:contentPart>
        </mc:Choice>
        <mc:Fallback>
          <p:pic>
            <p:nvPicPr>
              <p:cNvPr id="43" name="Freihand 42">
                <a:extLst>
                  <a:ext uri="{FF2B5EF4-FFF2-40B4-BE49-F238E27FC236}">
                    <a16:creationId xmlns:a16="http://schemas.microsoft.com/office/drawing/2014/main" id="{6F7CBBB3-CA3C-48B0-969A-0113C5DB57F4}"/>
                  </a:ext>
                </a:extLst>
              </p:cNvPr>
              <p:cNvPicPr/>
              <p:nvPr/>
            </p:nvPicPr>
            <p:blipFill>
              <a:blip r:embed="rId72"/>
              <a:stretch>
                <a:fillRect/>
              </a:stretch>
            </p:blipFill>
            <p:spPr>
              <a:xfrm>
                <a:off x="8699799" y="121203"/>
                <a:ext cx="209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BF020F9A-F1F2-41B5-BACE-BDDD30D7FA36}"/>
                  </a:ext>
                </a:extLst>
              </p14:cNvPr>
              <p14:cNvContentPartPr/>
              <p14:nvPr/>
            </p14:nvContentPartPr>
            <p14:xfrm>
              <a:off x="9125679" y="75483"/>
              <a:ext cx="20160" cy="142920"/>
            </p14:xfrm>
          </p:contentPart>
        </mc:Choice>
        <mc:Fallback>
          <p:pic>
            <p:nvPicPr>
              <p:cNvPr id="44" name="Freihand 43">
                <a:extLst>
                  <a:ext uri="{FF2B5EF4-FFF2-40B4-BE49-F238E27FC236}">
                    <a16:creationId xmlns:a16="http://schemas.microsoft.com/office/drawing/2014/main" id="{BF020F9A-F1F2-41B5-BACE-BDDD30D7FA36}"/>
                  </a:ext>
                </a:extLst>
              </p:cNvPr>
              <p:cNvPicPr/>
              <p:nvPr/>
            </p:nvPicPr>
            <p:blipFill>
              <a:blip r:embed="rId74"/>
              <a:stretch>
                <a:fillRect/>
              </a:stretch>
            </p:blipFill>
            <p:spPr>
              <a:xfrm>
                <a:off x="9121359" y="71163"/>
                <a:ext cx="28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7E552989-0C3A-409F-A951-0A1FDE568DCB}"/>
                  </a:ext>
                </a:extLst>
              </p14:cNvPr>
              <p14:cNvContentPartPr/>
              <p14:nvPr/>
            </p14:nvContentPartPr>
            <p14:xfrm>
              <a:off x="9042879" y="45603"/>
              <a:ext cx="182520" cy="174960"/>
            </p14:xfrm>
          </p:contentPart>
        </mc:Choice>
        <mc:Fallback>
          <p:pic>
            <p:nvPicPr>
              <p:cNvPr id="45" name="Freihand 44">
                <a:extLst>
                  <a:ext uri="{FF2B5EF4-FFF2-40B4-BE49-F238E27FC236}">
                    <a16:creationId xmlns:a16="http://schemas.microsoft.com/office/drawing/2014/main" id="{7E552989-0C3A-409F-A951-0A1FDE568DCB}"/>
                  </a:ext>
                </a:extLst>
              </p:cNvPr>
              <p:cNvPicPr/>
              <p:nvPr/>
            </p:nvPicPr>
            <p:blipFill>
              <a:blip r:embed="rId76"/>
              <a:stretch>
                <a:fillRect/>
              </a:stretch>
            </p:blipFill>
            <p:spPr>
              <a:xfrm>
                <a:off x="9038559" y="41283"/>
                <a:ext cx="1911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E901A3DE-2E89-4A36-971F-83AF28694530}"/>
                  </a:ext>
                </a:extLst>
              </p14:cNvPr>
              <p14:cNvContentPartPr/>
              <p14:nvPr/>
            </p14:nvContentPartPr>
            <p14:xfrm>
              <a:off x="9289479" y="60723"/>
              <a:ext cx="16920" cy="147240"/>
            </p14:xfrm>
          </p:contentPart>
        </mc:Choice>
        <mc:Fallback>
          <p:pic>
            <p:nvPicPr>
              <p:cNvPr id="46" name="Freihand 45">
                <a:extLst>
                  <a:ext uri="{FF2B5EF4-FFF2-40B4-BE49-F238E27FC236}">
                    <a16:creationId xmlns:a16="http://schemas.microsoft.com/office/drawing/2014/main" id="{E901A3DE-2E89-4A36-971F-83AF28694530}"/>
                  </a:ext>
                </a:extLst>
              </p:cNvPr>
              <p:cNvPicPr/>
              <p:nvPr/>
            </p:nvPicPr>
            <p:blipFill>
              <a:blip r:embed="rId78"/>
              <a:stretch>
                <a:fillRect/>
              </a:stretch>
            </p:blipFill>
            <p:spPr>
              <a:xfrm>
                <a:off x="9285159" y="56403"/>
                <a:ext cx="25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14F093DB-5086-4CD3-B97E-2998BAC39F19}"/>
                  </a:ext>
                </a:extLst>
              </p14:cNvPr>
              <p14:cNvContentPartPr/>
              <p14:nvPr/>
            </p14:nvContentPartPr>
            <p14:xfrm>
              <a:off x="9294519" y="38043"/>
              <a:ext cx="133560" cy="158400"/>
            </p14:xfrm>
          </p:contentPart>
        </mc:Choice>
        <mc:Fallback>
          <p:pic>
            <p:nvPicPr>
              <p:cNvPr id="47" name="Freihand 46">
                <a:extLst>
                  <a:ext uri="{FF2B5EF4-FFF2-40B4-BE49-F238E27FC236}">
                    <a16:creationId xmlns:a16="http://schemas.microsoft.com/office/drawing/2014/main" id="{14F093DB-5086-4CD3-B97E-2998BAC39F19}"/>
                  </a:ext>
                </a:extLst>
              </p:cNvPr>
              <p:cNvPicPr/>
              <p:nvPr/>
            </p:nvPicPr>
            <p:blipFill>
              <a:blip r:embed="rId80"/>
              <a:stretch>
                <a:fillRect/>
              </a:stretch>
            </p:blipFill>
            <p:spPr>
              <a:xfrm>
                <a:off x="9290199" y="33723"/>
                <a:ext cx="1422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AA39BDB1-9CD0-404A-B32B-9E29AA5124F4}"/>
                  </a:ext>
                </a:extLst>
              </p14:cNvPr>
              <p14:cNvContentPartPr/>
              <p14:nvPr/>
            </p14:nvContentPartPr>
            <p14:xfrm>
              <a:off x="9518079" y="46683"/>
              <a:ext cx="5760" cy="175320"/>
            </p14:xfrm>
          </p:contentPart>
        </mc:Choice>
        <mc:Fallback>
          <p:pic>
            <p:nvPicPr>
              <p:cNvPr id="48" name="Freihand 47">
                <a:extLst>
                  <a:ext uri="{FF2B5EF4-FFF2-40B4-BE49-F238E27FC236}">
                    <a16:creationId xmlns:a16="http://schemas.microsoft.com/office/drawing/2014/main" id="{AA39BDB1-9CD0-404A-B32B-9E29AA5124F4}"/>
                  </a:ext>
                </a:extLst>
              </p:cNvPr>
              <p:cNvPicPr/>
              <p:nvPr/>
            </p:nvPicPr>
            <p:blipFill>
              <a:blip r:embed="rId82"/>
              <a:stretch>
                <a:fillRect/>
              </a:stretch>
            </p:blipFill>
            <p:spPr>
              <a:xfrm>
                <a:off x="9513759" y="42363"/>
                <a:ext cx="144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5D00156F-4368-4B32-B5D2-E67C3E1161D9}"/>
                  </a:ext>
                </a:extLst>
              </p14:cNvPr>
              <p14:cNvContentPartPr/>
              <p14:nvPr/>
            </p14:nvContentPartPr>
            <p14:xfrm>
              <a:off x="9440319" y="12123"/>
              <a:ext cx="200160" cy="109080"/>
            </p14:xfrm>
          </p:contentPart>
        </mc:Choice>
        <mc:Fallback>
          <p:pic>
            <p:nvPicPr>
              <p:cNvPr id="49" name="Freihand 48">
                <a:extLst>
                  <a:ext uri="{FF2B5EF4-FFF2-40B4-BE49-F238E27FC236}">
                    <a16:creationId xmlns:a16="http://schemas.microsoft.com/office/drawing/2014/main" id="{5D00156F-4368-4B32-B5D2-E67C3E1161D9}"/>
                  </a:ext>
                </a:extLst>
              </p:cNvPr>
              <p:cNvPicPr/>
              <p:nvPr/>
            </p:nvPicPr>
            <p:blipFill>
              <a:blip r:embed="rId84"/>
              <a:stretch>
                <a:fillRect/>
              </a:stretch>
            </p:blipFill>
            <p:spPr>
              <a:xfrm>
                <a:off x="9435999" y="7803"/>
                <a:ext cx="208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1C3FB1E4-0FE0-41FF-AB1E-798FB0CF8F75}"/>
                  </a:ext>
                </a:extLst>
              </p14:cNvPr>
              <p14:cNvContentPartPr/>
              <p14:nvPr/>
            </p14:nvContentPartPr>
            <p14:xfrm>
              <a:off x="4334439" y="838683"/>
              <a:ext cx="875880" cy="614520"/>
            </p14:xfrm>
          </p:contentPart>
        </mc:Choice>
        <mc:Fallback>
          <p:pic>
            <p:nvPicPr>
              <p:cNvPr id="51" name="Freihand 50">
                <a:extLst>
                  <a:ext uri="{FF2B5EF4-FFF2-40B4-BE49-F238E27FC236}">
                    <a16:creationId xmlns:a16="http://schemas.microsoft.com/office/drawing/2014/main" id="{1C3FB1E4-0FE0-41FF-AB1E-798FB0CF8F75}"/>
                  </a:ext>
                </a:extLst>
              </p:cNvPr>
              <p:cNvPicPr/>
              <p:nvPr/>
            </p:nvPicPr>
            <p:blipFill>
              <a:blip r:embed="rId86"/>
              <a:stretch>
                <a:fillRect/>
              </a:stretch>
            </p:blipFill>
            <p:spPr>
              <a:xfrm>
                <a:off x="4330119" y="834363"/>
                <a:ext cx="884520" cy="623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1FEC29CA-D559-4EAD-8D02-F275DC9F7416}"/>
                  </a:ext>
                </a:extLst>
              </p14:cNvPr>
              <p14:cNvContentPartPr/>
              <p14:nvPr/>
            </p14:nvContentPartPr>
            <p14:xfrm>
              <a:off x="4089279" y="578043"/>
              <a:ext cx="464040" cy="314640"/>
            </p14:xfrm>
          </p:contentPart>
        </mc:Choice>
        <mc:Fallback>
          <p:pic>
            <p:nvPicPr>
              <p:cNvPr id="52" name="Freihand 51">
                <a:extLst>
                  <a:ext uri="{FF2B5EF4-FFF2-40B4-BE49-F238E27FC236}">
                    <a16:creationId xmlns:a16="http://schemas.microsoft.com/office/drawing/2014/main" id="{1FEC29CA-D559-4EAD-8D02-F275DC9F7416}"/>
                  </a:ext>
                </a:extLst>
              </p:cNvPr>
              <p:cNvPicPr/>
              <p:nvPr/>
            </p:nvPicPr>
            <p:blipFill>
              <a:blip r:embed="rId88"/>
              <a:stretch>
                <a:fillRect/>
              </a:stretch>
            </p:blipFill>
            <p:spPr>
              <a:xfrm>
                <a:off x="4084959" y="573723"/>
                <a:ext cx="47268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71E5DC9A-B9A2-4A2C-8BC9-C3372A614F23}"/>
                  </a:ext>
                </a:extLst>
              </p14:cNvPr>
              <p14:cNvContentPartPr/>
              <p14:nvPr/>
            </p14:nvContentPartPr>
            <p14:xfrm>
              <a:off x="3063279" y="713043"/>
              <a:ext cx="3285720" cy="945360"/>
            </p14:xfrm>
          </p:contentPart>
        </mc:Choice>
        <mc:Fallback>
          <p:pic>
            <p:nvPicPr>
              <p:cNvPr id="54" name="Freihand 53">
                <a:extLst>
                  <a:ext uri="{FF2B5EF4-FFF2-40B4-BE49-F238E27FC236}">
                    <a16:creationId xmlns:a16="http://schemas.microsoft.com/office/drawing/2014/main" id="{71E5DC9A-B9A2-4A2C-8BC9-C3372A614F23}"/>
                  </a:ext>
                </a:extLst>
              </p:cNvPr>
              <p:cNvPicPr/>
              <p:nvPr/>
            </p:nvPicPr>
            <p:blipFill>
              <a:blip r:embed="rId90"/>
              <a:stretch>
                <a:fillRect/>
              </a:stretch>
            </p:blipFill>
            <p:spPr>
              <a:xfrm>
                <a:off x="3058959" y="708723"/>
                <a:ext cx="3294360" cy="954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7173C226-08E9-491D-ADE7-04CB1C87DB5F}"/>
                  </a:ext>
                </a:extLst>
              </p14:cNvPr>
              <p14:cNvContentPartPr/>
              <p14:nvPr/>
            </p14:nvContentPartPr>
            <p14:xfrm>
              <a:off x="6200679" y="672003"/>
              <a:ext cx="180000" cy="184680"/>
            </p14:xfrm>
          </p:contentPart>
        </mc:Choice>
        <mc:Fallback>
          <p:pic>
            <p:nvPicPr>
              <p:cNvPr id="55" name="Freihand 54">
                <a:extLst>
                  <a:ext uri="{FF2B5EF4-FFF2-40B4-BE49-F238E27FC236}">
                    <a16:creationId xmlns:a16="http://schemas.microsoft.com/office/drawing/2014/main" id="{7173C226-08E9-491D-ADE7-04CB1C87DB5F}"/>
                  </a:ext>
                </a:extLst>
              </p:cNvPr>
              <p:cNvPicPr/>
              <p:nvPr/>
            </p:nvPicPr>
            <p:blipFill>
              <a:blip r:embed="rId92"/>
              <a:stretch>
                <a:fillRect/>
              </a:stretch>
            </p:blipFill>
            <p:spPr>
              <a:xfrm>
                <a:off x="6196359" y="667683"/>
                <a:ext cx="1886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43835159-7503-4414-A4F8-0FF3F536AA91}"/>
                  </a:ext>
                </a:extLst>
              </p14:cNvPr>
              <p14:cNvContentPartPr/>
              <p14:nvPr/>
            </p14:nvContentPartPr>
            <p14:xfrm>
              <a:off x="8433399" y="504243"/>
              <a:ext cx="1591200" cy="1479600"/>
            </p14:xfrm>
          </p:contentPart>
        </mc:Choice>
        <mc:Fallback>
          <p:pic>
            <p:nvPicPr>
              <p:cNvPr id="59" name="Freihand 58">
                <a:extLst>
                  <a:ext uri="{FF2B5EF4-FFF2-40B4-BE49-F238E27FC236}">
                    <a16:creationId xmlns:a16="http://schemas.microsoft.com/office/drawing/2014/main" id="{43835159-7503-4414-A4F8-0FF3F536AA91}"/>
                  </a:ext>
                </a:extLst>
              </p:cNvPr>
              <p:cNvPicPr/>
              <p:nvPr/>
            </p:nvPicPr>
            <p:blipFill>
              <a:blip r:embed="rId94"/>
              <a:stretch>
                <a:fillRect/>
              </a:stretch>
            </p:blipFill>
            <p:spPr>
              <a:xfrm>
                <a:off x="8429079" y="499923"/>
                <a:ext cx="1599840" cy="1488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E652713A-AA99-4172-93C0-99034F9CFEC9}"/>
                  </a:ext>
                </a:extLst>
              </p14:cNvPr>
              <p14:cNvContentPartPr/>
              <p14:nvPr/>
            </p14:nvContentPartPr>
            <p14:xfrm>
              <a:off x="9117759" y="1199763"/>
              <a:ext cx="5040" cy="133200"/>
            </p14:xfrm>
          </p:contentPart>
        </mc:Choice>
        <mc:Fallback>
          <p:pic>
            <p:nvPicPr>
              <p:cNvPr id="60" name="Freihand 59">
                <a:extLst>
                  <a:ext uri="{FF2B5EF4-FFF2-40B4-BE49-F238E27FC236}">
                    <a16:creationId xmlns:a16="http://schemas.microsoft.com/office/drawing/2014/main" id="{E652713A-AA99-4172-93C0-99034F9CFEC9}"/>
                  </a:ext>
                </a:extLst>
              </p:cNvPr>
              <p:cNvPicPr/>
              <p:nvPr/>
            </p:nvPicPr>
            <p:blipFill>
              <a:blip r:embed="rId96"/>
              <a:stretch>
                <a:fillRect/>
              </a:stretch>
            </p:blipFill>
            <p:spPr>
              <a:xfrm>
                <a:off x="9113439" y="1195443"/>
                <a:ext cx="136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FA6CE1C9-CB5A-43E9-AA0B-BF7CF934256C}"/>
                  </a:ext>
                </a:extLst>
              </p14:cNvPr>
              <p14:cNvContentPartPr/>
              <p14:nvPr/>
            </p14:nvContentPartPr>
            <p14:xfrm>
              <a:off x="8968719" y="1139283"/>
              <a:ext cx="281520" cy="196200"/>
            </p14:xfrm>
          </p:contentPart>
        </mc:Choice>
        <mc:Fallback>
          <p:pic>
            <p:nvPicPr>
              <p:cNvPr id="61" name="Freihand 60">
                <a:extLst>
                  <a:ext uri="{FF2B5EF4-FFF2-40B4-BE49-F238E27FC236}">
                    <a16:creationId xmlns:a16="http://schemas.microsoft.com/office/drawing/2014/main" id="{FA6CE1C9-CB5A-43E9-AA0B-BF7CF934256C}"/>
                  </a:ext>
                </a:extLst>
              </p:cNvPr>
              <p:cNvPicPr/>
              <p:nvPr/>
            </p:nvPicPr>
            <p:blipFill>
              <a:blip r:embed="rId98"/>
              <a:stretch>
                <a:fillRect/>
              </a:stretch>
            </p:blipFill>
            <p:spPr>
              <a:xfrm>
                <a:off x="8964399" y="1134963"/>
                <a:ext cx="2901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AB4807D5-6416-42B8-B51A-40B509489861}"/>
                  </a:ext>
                </a:extLst>
              </p14:cNvPr>
              <p14:cNvContentPartPr/>
              <p14:nvPr/>
            </p14:nvContentPartPr>
            <p14:xfrm>
              <a:off x="8062599" y="341523"/>
              <a:ext cx="2462040" cy="1830600"/>
            </p14:xfrm>
          </p:contentPart>
        </mc:Choice>
        <mc:Fallback>
          <p:pic>
            <p:nvPicPr>
              <p:cNvPr id="62" name="Freihand 61">
                <a:extLst>
                  <a:ext uri="{FF2B5EF4-FFF2-40B4-BE49-F238E27FC236}">
                    <a16:creationId xmlns:a16="http://schemas.microsoft.com/office/drawing/2014/main" id="{AB4807D5-6416-42B8-B51A-40B509489861}"/>
                  </a:ext>
                </a:extLst>
              </p:cNvPr>
              <p:cNvPicPr/>
              <p:nvPr/>
            </p:nvPicPr>
            <p:blipFill>
              <a:blip r:embed="rId100"/>
              <a:stretch>
                <a:fillRect/>
              </a:stretch>
            </p:blipFill>
            <p:spPr>
              <a:xfrm>
                <a:off x="8058279" y="337203"/>
                <a:ext cx="2470680" cy="1839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128EEE0D-007E-4321-9407-EAF7282F8511}"/>
                  </a:ext>
                </a:extLst>
              </p14:cNvPr>
              <p14:cNvContentPartPr/>
              <p14:nvPr/>
            </p14:nvContentPartPr>
            <p14:xfrm>
              <a:off x="8501439" y="387603"/>
              <a:ext cx="121320" cy="119880"/>
            </p14:xfrm>
          </p:contentPart>
        </mc:Choice>
        <mc:Fallback>
          <p:pic>
            <p:nvPicPr>
              <p:cNvPr id="63" name="Freihand 62">
                <a:extLst>
                  <a:ext uri="{FF2B5EF4-FFF2-40B4-BE49-F238E27FC236}">
                    <a16:creationId xmlns:a16="http://schemas.microsoft.com/office/drawing/2014/main" id="{128EEE0D-007E-4321-9407-EAF7282F8511}"/>
                  </a:ext>
                </a:extLst>
              </p:cNvPr>
              <p:cNvPicPr/>
              <p:nvPr/>
            </p:nvPicPr>
            <p:blipFill>
              <a:blip r:embed="rId102"/>
              <a:stretch>
                <a:fillRect/>
              </a:stretch>
            </p:blipFill>
            <p:spPr>
              <a:xfrm>
                <a:off x="8497119" y="383283"/>
                <a:ext cx="1299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22F07208-55A1-4E1B-80A8-B75357BC0CD9}"/>
                  </a:ext>
                </a:extLst>
              </p14:cNvPr>
              <p14:cNvContentPartPr/>
              <p14:nvPr/>
            </p14:nvContentPartPr>
            <p14:xfrm>
              <a:off x="9782319" y="474003"/>
              <a:ext cx="144360" cy="177480"/>
            </p14:xfrm>
          </p:contentPart>
        </mc:Choice>
        <mc:Fallback>
          <p:pic>
            <p:nvPicPr>
              <p:cNvPr id="64" name="Freihand 63">
                <a:extLst>
                  <a:ext uri="{FF2B5EF4-FFF2-40B4-BE49-F238E27FC236}">
                    <a16:creationId xmlns:a16="http://schemas.microsoft.com/office/drawing/2014/main" id="{22F07208-55A1-4E1B-80A8-B75357BC0CD9}"/>
                  </a:ext>
                </a:extLst>
              </p:cNvPr>
              <p:cNvPicPr/>
              <p:nvPr/>
            </p:nvPicPr>
            <p:blipFill>
              <a:blip r:embed="rId104"/>
              <a:stretch>
                <a:fillRect/>
              </a:stretch>
            </p:blipFill>
            <p:spPr>
              <a:xfrm>
                <a:off x="9777999" y="469683"/>
                <a:ext cx="1530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2D49CF7D-F330-4C59-9CFF-77B3BB4C28B5}"/>
                  </a:ext>
                </a:extLst>
              </p14:cNvPr>
              <p14:cNvContentPartPr/>
              <p14:nvPr/>
            </p14:nvContentPartPr>
            <p14:xfrm>
              <a:off x="10307199" y="1230723"/>
              <a:ext cx="245520" cy="14760"/>
            </p14:xfrm>
          </p:contentPart>
        </mc:Choice>
        <mc:Fallback>
          <p:pic>
            <p:nvPicPr>
              <p:cNvPr id="65" name="Freihand 64">
                <a:extLst>
                  <a:ext uri="{FF2B5EF4-FFF2-40B4-BE49-F238E27FC236}">
                    <a16:creationId xmlns:a16="http://schemas.microsoft.com/office/drawing/2014/main" id="{2D49CF7D-F330-4C59-9CFF-77B3BB4C28B5}"/>
                  </a:ext>
                </a:extLst>
              </p:cNvPr>
              <p:cNvPicPr/>
              <p:nvPr/>
            </p:nvPicPr>
            <p:blipFill>
              <a:blip r:embed="rId106"/>
              <a:stretch>
                <a:fillRect/>
              </a:stretch>
            </p:blipFill>
            <p:spPr>
              <a:xfrm>
                <a:off x="10302879" y="1226403"/>
                <a:ext cx="2541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F0485B79-39D2-4964-84B0-D04C736A4BC4}"/>
                  </a:ext>
                </a:extLst>
              </p14:cNvPr>
              <p14:cNvContentPartPr/>
              <p14:nvPr/>
            </p14:nvContentPartPr>
            <p14:xfrm>
              <a:off x="10220439" y="1901403"/>
              <a:ext cx="38520" cy="124560"/>
            </p14:xfrm>
          </p:contentPart>
        </mc:Choice>
        <mc:Fallback>
          <p:pic>
            <p:nvPicPr>
              <p:cNvPr id="66" name="Freihand 65">
                <a:extLst>
                  <a:ext uri="{FF2B5EF4-FFF2-40B4-BE49-F238E27FC236}">
                    <a16:creationId xmlns:a16="http://schemas.microsoft.com/office/drawing/2014/main" id="{F0485B79-39D2-4964-84B0-D04C736A4BC4}"/>
                  </a:ext>
                </a:extLst>
              </p:cNvPr>
              <p:cNvPicPr/>
              <p:nvPr/>
            </p:nvPicPr>
            <p:blipFill>
              <a:blip r:embed="rId108"/>
              <a:stretch>
                <a:fillRect/>
              </a:stretch>
            </p:blipFill>
            <p:spPr>
              <a:xfrm>
                <a:off x="10216119" y="1897083"/>
                <a:ext cx="471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B68C4668-7F88-4983-BF7E-8BDB846342E3}"/>
                  </a:ext>
                </a:extLst>
              </p14:cNvPr>
              <p14:cNvContentPartPr/>
              <p14:nvPr/>
            </p14:nvContentPartPr>
            <p14:xfrm>
              <a:off x="9105879" y="2057283"/>
              <a:ext cx="66600" cy="159840"/>
            </p14:xfrm>
          </p:contentPart>
        </mc:Choice>
        <mc:Fallback>
          <p:pic>
            <p:nvPicPr>
              <p:cNvPr id="67" name="Freihand 66">
                <a:extLst>
                  <a:ext uri="{FF2B5EF4-FFF2-40B4-BE49-F238E27FC236}">
                    <a16:creationId xmlns:a16="http://schemas.microsoft.com/office/drawing/2014/main" id="{B68C4668-7F88-4983-BF7E-8BDB846342E3}"/>
                  </a:ext>
                </a:extLst>
              </p:cNvPr>
              <p:cNvPicPr/>
              <p:nvPr/>
            </p:nvPicPr>
            <p:blipFill>
              <a:blip r:embed="rId110"/>
              <a:stretch>
                <a:fillRect/>
              </a:stretch>
            </p:blipFill>
            <p:spPr>
              <a:xfrm>
                <a:off x="9101559" y="2052963"/>
                <a:ext cx="75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E07A2E66-DD4C-4E78-AAA5-8AC5902F4B6E}"/>
                  </a:ext>
                </a:extLst>
              </p14:cNvPr>
              <p14:cNvContentPartPr/>
              <p14:nvPr/>
            </p14:nvContentPartPr>
            <p14:xfrm>
              <a:off x="7925079" y="1668483"/>
              <a:ext cx="243000" cy="61200"/>
            </p14:xfrm>
          </p:contentPart>
        </mc:Choice>
        <mc:Fallback>
          <p:pic>
            <p:nvPicPr>
              <p:cNvPr id="68" name="Freihand 67">
                <a:extLst>
                  <a:ext uri="{FF2B5EF4-FFF2-40B4-BE49-F238E27FC236}">
                    <a16:creationId xmlns:a16="http://schemas.microsoft.com/office/drawing/2014/main" id="{E07A2E66-DD4C-4E78-AAA5-8AC5902F4B6E}"/>
                  </a:ext>
                </a:extLst>
              </p:cNvPr>
              <p:cNvPicPr/>
              <p:nvPr/>
            </p:nvPicPr>
            <p:blipFill>
              <a:blip r:embed="rId112"/>
              <a:stretch>
                <a:fillRect/>
              </a:stretch>
            </p:blipFill>
            <p:spPr>
              <a:xfrm>
                <a:off x="7920759" y="1664163"/>
                <a:ext cx="251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Freihand 68">
                <a:extLst>
                  <a:ext uri="{FF2B5EF4-FFF2-40B4-BE49-F238E27FC236}">
                    <a16:creationId xmlns:a16="http://schemas.microsoft.com/office/drawing/2014/main" id="{144C5A6C-2B2D-4148-B10A-A963B1CDBFC6}"/>
                  </a:ext>
                </a:extLst>
              </p14:cNvPr>
              <p14:cNvContentPartPr/>
              <p14:nvPr/>
            </p14:nvContentPartPr>
            <p14:xfrm>
              <a:off x="7853079" y="1250883"/>
              <a:ext cx="315000" cy="70200"/>
            </p14:xfrm>
          </p:contentPart>
        </mc:Choice>
        <mc:Fallback>
          <p:pic>
            <p:nvPicPr>
              <p:cNvPr id="69" name="Freihand 68">
                <a:extLst>
                  <a:ext uri="{FF2B5EF4-FFF2-40B4-BE49-F238E27FC236}">
                    <a16:creationId xmlns:a16="http://schemas.microsoft.com/office/drawing/2014/main" id="{144C5A6C-2B2D-4148-B10A-A963B1CDBFC6}"/>
                  </a:ext>
                </a:extLst>
              </p:cNvPr>
              <p:cNvPicPr/>
              <p:nvPr/>
            </p:nvPicPr>
            <p:blipFill>
              <a:blip r:embed="rId114"/>
              <a:stretch>
                <a:fillRect/>
              </a:stretch>
            </p:blipFill>
            <p:spPr>
              <a:xfrm>
                <a:off x="7848759" y="1246563"/>
                <a:ext cx="323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6C16388A-39A2-478F-9B49-83AFD33DAF7A}"/>
                  </a:ext>
                </a:extLst>
              </p14:cNvPr>
              <p14:cNvContentPartPr/>
              <p14:nvPr/>
            </p14:nvContentPartPr>
            <p14:xfrm>
              <a:off x="6506679" y="1383723"/>
              <a:ext cx="1917720" cy="323640"/>
            </p14:xfrm>
          </p:contentPart>
        </mc:Choice>
        <mc:Fallback>
          <p:pic>
            <p:nvPicPr>
              <p:cNvPr id="71" name="Freihand 70">
                <a:extLst>
                  <a:ext uri="{FF2B5EF4-FFF2-40B4-BE49-F238E27FC236}">
                    <a16:creationId xmlns:a16="http://schemas.microsoft.com/office/drawing/2014/main" id="{6C16388A-39A2-478F-9B49-83AFD33DAF7A}"/>
                  </a:ext>
                </a:extLst>
              </p:cNvPr>
              <p:cNvPicPr/>
              <p:nvPr/>
            </p:nvPicPr>
            <p:blipFill>
              <a:blip r:embed="rId116"/>
              <a:stretch>
                <a:fillRect/>
              </a:stretch>
            </p:blipFill>
            <p:spPr>
              <a:xfrm>
                <a:off x="6502359" y="1379403"/>
                <a:ext cx="192636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4153D72E-949D-47A9-81B2-61960CCD412A}"/>
                  </a:ext>
                </a:extLst>
              </p14:cNvPr>
              <p14:cNvContentPartPr/>
              <p14:nvPr/>
            </p14:nvContentPartPr>
            <p14:xfrm>
              <a:off x="8463999" y="1267083"/>
              <a:ext cx="277200" cy="263880"/>
            </p14:xfrm>
          </p:contentPart>
        </mc:Choice>
        <mc:Fallback>
          <p:pic>
            <p:nvPicPr>
              <p:cNvPr id="72" name="Freihand 71">
                <a:extLst>
                  <a:ext uri="{FF2B5EF4-FFF2-40B4-BE49-F238E27FC236}">
                    <a16:creationId xmlns:a16="http://schemas.microsoft.com/office/drawing/2014/main" id="{4153D72E-949D-47A9-81B2-61960CCD412A}"/>
                  </a:ext>
                </a:extLst>
              </p:cNvPr>
              <p:cNvPicPr/>
              <p:nvPr/>
            </p:nvPicPr>
            <p:blipFill>
              <a:blip r:embed="rId118"/>
              <a:stretch>
                <a:fillRect/>
              </a:stretch>
            </p:blipFill>
            <p:spPr>
              <a:xfrm>
                <a:off x="8459679" y="1262763"/>
                <a:ext cx="2858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5" name="Freihand 94">
                <a:extLst>
                  <a:ext uri="{FF2B5EF4-FFF2-40B4-BE49-F238E27FC236}">
                    <a16:creationId xmlns:a16="http://schemas.microsoft.com/office/drawing/2014/main" id="{4AF06F6A-3578-4FD0-8167-1F9034219492}"/>
                  </a:ext>
                </a:extLst>
              </p14:cNvPr>
              <p14:cNvContentPartPr/>
              <p14:nvPr/>
            </p14:nvContentPartPr>
            <p14:xfrm>
              <a:off x="1560999" y="1880883"/>
              <a:ext cx="2009520" cy="22320"/>
            </p14:xfrm>
          </p:contentPart>
        </mc:Choice>
        <mc:Fallback>
          <p:pic>
            <p:nvPicPr>
              <p:cNvPr id="95" name="Freihand 94">
                <a:extLst>
                  <a:ext uri="{FF2B5EF4-FFF2-40B4-BE49-F238E27FC236}">
                    <a16:creationId xmlns:a16="http://schemas.microsoft.com/office/drawing/2014/main" id="{4AF06F6A-3578-4FD0-8167-1F9034219492}"/>
                  </a:ext>
                </a:extLst>
              </p:cNvPr>
              <p:cNvPicPr/>
              <p:nvPr/>
            </p:nvPicPr>
            <p:blipFill>
              <a:blip r:embed="rId120"/>
              <a:stretch>
                <a:fillRect/>
              </a:stretch>
            </p:blipFill>
            <p:spPr>
              <a:xfrm>
                <a:off x="1556679" y="1876563"/>
                <a:ext cx="2018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7" name="Freihand 96">
                <a:extLst>
                  <a:ext uri="{FF2B5EF4-FFF2-40B4-BE49-F238E27FC236}">
                    <a16:creationId xmlns:a16="http://schemas.microsoft.com/office/drawing/2014/main" id="{586648EC-B255-44D3-9DB9-1B6C5A19962F}"/>
                  </a:ext>
                </a:extLst>
              </p14:cNvPr>
              <p14:cNvContentPartPr/>
              <p14:nvPr/>
            </p14:nvContentPartPr>
            <p14:xfrm>
              <a:off x="4300239" y="1849923"/>
              <a:ext cx="1948680" cy="107640"/>
            </p14:xfrm>
          </p:contentPart>
        </mc:Choice>
        <mc:Fallback>
          <p:pic>
            <p:nvPicPr>
              <p:cNvPr id="97" name="Freihand 96">
                <a:extLst>
                  <a:ext uri="{FF2B5EF4-FFF2-40B4-BE49-F238E27FC236}">
                    <a16:creationId xmlns:a16="http://schemas.microsoft.com/office/drawing/2014/main" id="{586648EC-B255-44D3-9DB9-1B6C5A19962F}"/>
                  </a:ext>
                </a:extLst>
              </p:cNvPr>
              <p:cNvPicPr/>
              <p:nvPr/>
            </p:nvPicPr>
            <p:blipFill>
              <a:blip r:embed="rId122"/>
              <a:stretch>
                <a:fillRect/>
              </a:stretch>
            </p:blipFill>
            <p:spPr>
              <a:xfrm>
                <a:off x="4295919" y="1845603"/>
                <a:ext cx="1957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8" name="Freihand 97">
                <a:extLst>
                  <a:ext uri="{FF2B5EF4-FFF2-40B4-BE49-F238E27FC236}">
                    <a16:creationId xmlns:a16="http://schemas.microsoft.com/office/drawing/2014/main" id="{9E557350-1640-4033-8D31-E66038FC546B}"/>
                  </a:ext>
                </a:extLst>
              </p14:cNvPr>
              <p14:cNvContentPartPr/>
              <p14:nvPr/>
            </p14:nvContentPartPr>
            <p14:xfrm>
              <a:off x="4800639" y="2447163"/>
              <a:ext cx="3874320" cy="234000"/>
            </p14:xfrm>
          </p:contentPart>
        </mc:Choice>
        <mc:Fallback>
          <p:pic>
            <p:nvPicPr>
              <p:cNvPr id="98" name="Freihand 97">
                <a:extLst>
                  <a:ext uri="{FF2B5EF4-FFF2-40B4-BE49-F238E27FC236}">
                    <a16:creationId xmlns:a16="http://schemas.microsoft.com/office/drawing/2014/main" id="{9E557350-1640-4033-8D31-E66038FC546B}"/>
                  </a:ext>
                </a:extLst>
              </p:cNvPr>
              <p:cNvPicPr/>
              <p:nvPr/>
            </p:nvPicPr>
            <p:blipFill>
              <a:blip r:embed="rId124"/>
              <a:stretch>
                <a:fillRect/>
              </a:stretch>
            </p:blipFill>
            <p:spPr>
              <a:xfrm>
                <a:off x="4796319" y="2442843"/>
                <a:ext cx="38829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1" name="Freihand 100">
                <a:extLst>
                  <a:ext uri="{FF2B5EF4-FFF2-40B4-BE49-F238E27FC236}">
                    <a16:creationId xmlns:a16="http://schemas.microsoft.com/office/drawing/2014/main" id="{692B4874-6DCF-456C-9AD6-F0F250710431}"/>
                  </a:ext>
                </a:extLst>
              </p14:cNvPr>
              <p14:cNvContentPartPr/>
              <p14:nvPr/>
            </p14:nvContentPartPr>
            <p14:xfrm>
              <a:off x="7941999" y="381843"/>
              <a:ext cx="2400480" cy="2018160"/>
            </p14:xfrm>
          </p:contentPart>
        </mc:Choice>
        <mc:Fallback>
          <p:pic>
            <p:nvPicPr>
              <p:cNvPr id="101" name="Freihand 100">
                <a:extLst>
                  <a:ext uri="{FF2B5EF4-FFF2-40B4-BE49-F238E27FC236}">
                    <a16:creationId xmlns:a16="http://schemas.microsoft.com/office/drawing/2014/main" id="{692B4874-6DCF-456C-9AD6-F0F250710431}"/>
                  </a:ext>
                </a:extLst>
              </p:cNvPr>
              <p:cNvPicPr/>
              <p:nvPr/>
            </p:nvPicPr>
            <p:blipFill>
              <a:blip r:embed="rId126"/>
              <a:stretch>
                <a:fillRect/>
              </a:stretch>
            </p:blipFill>
            <p:spPr>
              <a:xfrm>
                <a:off x="7937679" y="377523"/>
                <a:ext cx="2409120" cy="2026800"/>
              </a:xfrm>
              <a:prstGeom prst="rect">
                <a:avLst/>
              </a:prstGeom>
            </p:spPr>
          </p:pic>
        </mc:Fallback>
      </mc:AlternateContent>
      <p:grpSp>
        <p:nvGrpSpPr>
          <p:cNvPr id="104" name="Gruppieren 103">
            <a:extLst>
              <a:ext uri="{FF2B5EF4-FFF2-40B4-BE49-F238E27FC236}">
                <a16:creationId xmlns:a16="http://schemas.microsoft.com/office/drawing/2014/main" id="{5BB16B3E-1A9F-4EFB-A4A7-C5C890BAC211}"/>
              </a:ext>
            </a:extLst>
          </p:cNvPr>
          <p:cNvGrpSpPr/>
          <p:nvPr/>
        </p:nvGrpSpPr>
        <p:grpSpPr>
          <a:xfrm>
            <a:off x="844239" y="1620963"/>
            <a:ext cx="2656080" cy="1290240"/>
            <a:chOff x="844239" y="1620963"/>
            <a:chExt cx="2656080" cy="1290240"/>
          </a:xfrm>
        </p:grpSpPr>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263A560F-30A4-45A9-811A-E0AC3EB79629}"/>
                    </a:ext>
                  </a:extLst>
                </p14:cNvPr>
                <p14:cNvContentPartPr/>
                <p14:nvPr/>
              </p14:nvContentPartPr>
              <p14:xfrm>
                <a:off x="1635879" y="2068083"/>
                <a:ext cx="23760" cy="179640"/>
              </p14:xfrm>
            </p:contentPart>
          </mc:Choice>
          <mc:Fallback>
            <p:pic>
              <p:nvPicPr>
                <p:cNvPr id="74" name="Freihand 73">
                  <a:extLst>
                    <a:ext uri="{FF2B5EF4-FFF2-40B4-BE49-F238E27FC236}">
                      <a16:creationId xmlns:a16="http://schemas.microsoft.com/office/drawing/2014/main" id="{263A560F-30A4-45A9-811A-E0AC3EB79629}"/>
                    </a:ext>
                  </a:extLst>
                </p:cNvPr>
                <p:cNvPicPr/>
                <p:nvPr/>
              </p:nvPicPr>
              <p:blipFill>
                <a:blip r:embed="rId128"/>
                <a:stretch>
                  <a:fillRect/>
                </a:stretch>
              </p:blipFill>
              <p:spPr>
                <a:xfrm>
                  <a:off x="1631559" y="2063763"/>
                  <a:ext cx="32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5" name="Freihand 74">
                  <a:extLst>
                    <a:ext uri="{FF2B5EF4-FFF2-40B4-BE49-F238E27FC236}">
                      <a16:creationId xmlns:a16="http://schemas.microsoft.com/office/drawing/2014/main" id="{243E44B1-20B7-4CB5-85FC-6C860ECB669E}"/>
                    </a:ext>
                  </a:extLst>
                </p14:cNvPr>
                <p14:cNvContentPartPr/>
                <p14:nvPr/>
              </p14:nvContentPartPr>
              <p14:xfrm>
                <a:off x="1518519" y="1928763"/>
                <a:ext cx="238320" cy="222840"/>
              </p14:xfrm>
            </p:contentPart>
          </mc:Choice>
          <mc:Fallback>
            <p:pic>
              <p:nvPicPr>
                <p:cNvPr id="75" name="Freihand 74">
                  <a:extLst>
                    <a:ext uri="{FF2B5EF4-FFF2-40B4-BE49-F238E27FC236}">
                      <a16:creationId xmlns:a16="http://schemas.microsoft.com/office/drawing/2014/main" id="{243E44B1-20B7-4CB5-85FC-6C860ECB669E}"/>
                    </a:ext>
                  </a:extLst>
                </p:cNvPr>
                <p:cNvPicPr/>
                <p:nvPr/>
              </p:nvPicPr>
              <p:blipFill>
                <a:blip r:embed="rId130"/>
                <a:stretch>
                  <a:fillRect/>
                </a:stretch>
              </p:blipFill>
              <p:spPr>
                <a:xfrm>
                  <a:off x="1514199" y="1924443"/>
                  <a:ext cx="2469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6" name="Freihand 75">
                  <a:extLst>
                    <a:ext uri="{FF2B5EF4-FFF2-40B4-BE49-F238E27FC236}">
                      <a16:creationId xmlns:a16="http://schemas.microsoft.com/office/drawing/2014/main" id="{EC3CA49F-6565-44F7-9131-ED9EE7C26AC2}"/>
                    </a:ext>
                  </a:extLst>
                </p14:cNvPr>
                <p14:cNvContentPartPr/>
                <p14:nvPr/>
              </p14:nvContentPartPr>
              <p14:xfrm>
                <a:off x="1540119" y="2058363"/>
                <a:ext cx="365760" cy="285840"/>
              </p14:xfrm>
            </p:contentPart>
          </mc:Choice>
          <mc:Fallback>
            <p:pic>
              <p:nvPicPr>
                <p:cNvPr id="76" name="Freihand 75">
                  <a:extLst>
                    <a:ext uri="{FF2B5EF4-FFF2-40B4-BE49-F238E27FC236}">
                      <a16:creationId xmlns:a16="http://schemas.microsoft.com/office/drawing/2014/main" id="{EC3CA49F-6565-44F7-9131-ED9EE7C26AC2}"/>
                    </a:ext>
                  </a:extLst>
                </p:cNvPr>
                <p:cNvPicPr/>
                <p:nvPr/>
              </p:nvPicPr>
              <p:blipFill>
                <a:blip r:embed="rId132"/>
                <a:stretch>
                  <a:fillRect/>
                </a:stretch>
              </p:blipFill>
              <p:spPr>
                <a:xfrm>
                  <a:off x="1535799" y="2054043"/>
                  <a:ext cx="37440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7" name="Freihand 76">
                  <a:extLst>
                    <a:ext uri="{FF2B5EF4-FFF2-40B4-BE49-F238E27FC236}">
                      <a16:creationId xmlns:a16="http://schemas.microsoft.com/office/drawing/2014/main" id="{A6A89E21-58DC-4F75-8442-73E56E524202}"/>
                    </a:ext>
                  </a:extLst>
                </p14:cNvPr>
                <p14:cNvContentPartPr/>
                <p14:nvPr/>
              </p14:nvContentPartPr>
              <p14:xfrm>
                <a:off x="1395039" y="2136123"/>
                <a:ext cx="306360" cy="212760"/>
              </p14:xfrm>
            </p:contentPart>
          </mc:Choice>
          <mc:Fallback>
            <p:pic>
              <p:nvPicPr>
                <p:cNvPr id="77" name="Freihand 76">
                  <a:extLst>
                    <a:ext uri="{FF2B5EF4-FFF2-40B4-BE49-F238E27FC236}">
                      <a16:creationId xmlns:a16="http://schemas.microsoft.com/office/drawing/2014/main" id="{A6A89E21-58DC-4F75-8442-73E56E524202}"/>
                    </a:ext>
                  </a:extLst>
                </p:cNvPr>
                <p:cNvPicPr/>
                <p:nvPr/>
              </p:nvPicPr>
              <p:blipFill>
                <a:blip r:embed="rId134"/>
                <a:stretch>
                  <a:fillRect/>
                </a:stretch>
              </p:blipFill>
              <p:spPr>
                <a:xfrm>
                  <a:off x="1390719" y="2131803"/>
                  <a:ext cx="3150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8" name="Freihand 77">
                  <a:extLst>
                    <a:ext uri="{FF2B5EF4-FFF2-40B4-BE49-F238E27FC236}">
                      <a16:creationId xmlns:a16="http://schemas.microsoft.com/office/drawing/2014/main" id="{0F1A0FB5-F44F-46C9-A038-665D22A9873D}"/>
                    </a:ext>
                  </a:extLst>
                </p14:cNvPr>
                <p14:cNvContentPartPr/>
                <p14:nvPr/>
              </p14:nvContentPartPr>
              <p14:xfrm>
                <a:off x="1594119" y="2255643"/>
                <a:ext cx="195840" cy="192960"/>
              </p14:xfrm>
            </p:contentPart>
          </mc:Choice>
          <mc:Fallback>
            <p:pic>
              <p:nvPicPr>
                <p:cNvPr id="78" name="Freihand 77">
                  <a:extLst>
                    <a:ext uri="{FF2B5EF4-FFF2-40B4-BE49-F238E27FC236}">
                      <a16:creationId xmlns:a16="http://schemas.microsoft.com/office/drawing/2014/main" id="{0F1A0FB5-F44F-46C9-A038-665D22A9873D}"/>
                    </a:ext>
                  </a:extLst>
                </p:cNvPr>
                <p:cNvPicPr/>
                <p:nvPr/>
              </p:nvPicPr>
              <p:blipFill>
                <a:blip r:embed="rId136"/>
                <a:stretch>
                  <a:fillRect/>
                </a:stretch>
              </p:blipFill>
              <p:spPr>
                <a:xfrm>
                  <a:off x="1589799" y="2251323"/>
                  <a:ext cx="2044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9" name="Freihand 78">
                  <a:extLst>
                    <a:ext uri="{FF2B5EF4-FFF2-40B4-BE49-F238E27FC236}">
                      <a16:creationId xmlns:a16="http://schemas.microsoft.com/office/drawing/2014/main" id="{3EC7AA4E-CC4A-4B5B-8522-CAA73DFFCAF3}"/>
                    </a:ext>
                  </a:extLst>
                </p14:cNvPr>
                <p14:cNvContentPartPr/>
                <p14:nvPr/>
              </p14:nvContentPartPr>
              <p14:xfrm>
                <a:off x="1393959" y="2302803"/>
                <a:ext cx="270720" cy="222480"/>
              </p14:xfrm>
            </p:contentPart>
          </mc:Choice>
          <mc:Fallback>
            <p:pic>
              <p:nvPicPr>
                <p:cNvPr id="79" name="Freihand 78">
                  <a:extLst>
                    <a:ext uri="{FF2B5EF4-FFF2-40B4-BE49-F238E27FC236}">
                      <a16:creationId xmlns:a16="http://schemas.microsoft.com/office/drawing/2014/main" id="{3EC7AA4E-CC4A-4B5B-8522-CAA73DFFCAF3}"/>
                    </a:ext>
                  </a:extLst>
                </p:cNvPr>
                <p:cNvPicPr/>
                <p:nvPr/>
              </p:nvPicPr>
              <p:blipFill>
                <a:blip r:embed="rId138"/>
                <a:stretch>
                  <a:fillRect/>
                </a:stretch>
              </p:blipFill>
              <p:spPr>
                <a:xfrm>
                  <a:off x="1389639" y="2298483"/>
                  <a:ext cx="2793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0" name="Freihand 79">
                  <a:extLst>
                    <a:ext uri="{FF2B5EF4-FFF2-40B4-BE49-F238E27FC236}">
                      <a16:creationId xmlns:a16="http://schemas.microsoft.com/office/drawing/2014/main" id="{0F17316F-E2CE-4493-93A8-111ED77AEADC}"/>
                    </a:ext>
                  </a:extLst>
                </p14:cNvPr>
                <p14:cNvContentPartPr/>
                <p14:nvPr/>
              </p14:nvContentPartPr>
              <p14:xfrm>
                <a:off x="2154279" y="2166363"/>
                <a:ext cx="7560" cy="205200"/>
              </p14:xfrm>
            </p:contentPart>
          </mc:Choice>
          <mc:Fallback>
            <p:pic>
              <p:nvPicPr>
                <p:cNvPr id="80" name="Freihand 79">
                  <a:extLst>
                    <a:ext uri="{FF2B5EF4-FFF2-40B4-BE49-F238E27FC236}">
                      <a16:creationId xmlns:a16="http://schemas.microsoft.com/office/drawing/2014/main" id="{0F17316F-E2CE-4493-93A8-111ED77AEADC}"/>
                    </a:ext>
                  </a:extLst>
                </p:cNvPr>
                <p:cNvPicPr/>
                <p:nvPr/>
              </p:nvPicPr>
              <p:blipFill>
                <a:blip r:embed="rId140"/>
                <a:stretch>
                  <a:fillRect/>
                </a:stretch>
              </p:blipFill>
              <p:spPr>
                <a:xfrm>
                  <a:off x="2149959" y="2162043"/>
                  <a:ext cx="162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1" name="Freihand 80">
                  <a:extLst>
                    <a:ext uri="{FF2B5EF4-FFF2-40B4-BE49-F238E27FC236}">
                      <a16:creationId xmlns:a16="http://schemas.microsoft.com/office/drawing/2014/main" id="{F2FE3584-20F1-4F16-B8C0-7B5561BD1319}"/>
                    </a:ext>
                  </a:extLst>
                </p14:cNvPr>
                <p14:cNvContentPartPr/>
                <p14:nvPr/>
              </p14:nvContentPartPr>
              <p14:xfrm>
                <a:off x="2012079" y="1999683"/>
                <a:ext cx="265320" cy="207000"/>
              </p14:xfrm>
            </p:contentPart>
          </mc:Choice>
          <mc:Fallback>
            <p:pic>
              <p:nvPicPr>
                <p:cNvPr id="81" name="Freihand 80">
                  <a:extLst>
                    <a:ext uri="{FF2B5EF4-FFF2-40B4-BE49-F238E27FC236}">
                      <a16:creationId xmlns:a16="http://schemas.microsoft.com/office/drawing/2014/main" id="{F2FE3584-20F1-4F16-B8C0-7B5561BD1319}"/>
                    </a:ext>
                  </a:extLst>
                </p:cNvPr>
                <p:cNvPicPr/>
                <p:nvPr/>
              </p:nvPicPr>
              <p:blipFill>
                <a:blip r:embed="rId142"/>
                <a:stretch>
                  <a:fillRect/>
                </a:stretch>
              </p:blipFill>
              <p:spPr>
                <a:xfrm>
                  <a:off x="2007759" y="1995363"/>
                  <a:ext cx="273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2" name="Freihand 81">
                  <a:extLst>
                    <a:ext uri="{FF2B5EF4-FFF2-40B4-BE49-F238E27FC236}">
                      <a16:creationId xmlns:a16="http://schemas.microsoft.com/office/drawing/2014/main" id="{6A8C4B19-22EE-46E7-9D77-C8E1FFB00CA7}"/>
                    </a:ext>
                  </a:extLst>
                </p14:cNvPr>
                <p14:cNvContentPartPr/>
                <p14:nvPr/>
              </p14:nvContentPartPr>
              <p14:xfrm>
                <a:off x="2104239" y="2158083"/>
                <a:ext cx="311040" cy="235800"/>
              </p14:xfrm>
            </p:contentPart>
          </mc:Choice>
          <mc:Fallback>
            <p:pic>
              <p:nvPicPr>
                <p:cNvPr id="82" name="Freihand 81">
                  <a:extLst>
                    <a:ext uri="{FF2B5EF4-FFF2-40B4-BE49-F238E27FC236}">
                      <a16:creationId xmlns:a16="http://schemas.microsoft.com/office/drawing/2014/main" id="{6A8C4B19-22EE-46E7-9D77-C8E1FFB00CA7}"/>
                    </a:ext>
                  </a:extLst>
                </p:cNvPr>
                <p:cNvPicPr/>
                <p:nvPr/>
              </p:nvPicPr>
              <p:blipFill>
                <a:blip r:embed="rId144"/>
                <a:stretch>
                  <a:fillRect/>
                </a:stretch>
              </p:blipFill>
              <p:spPr>
                <a:xfrm>
                  <a:off x="2099919" y="2153763"/>
                  <a:ext cx="3196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3" name="Freihand 82">
                  <a:extLst>
                    <a:ext uri="{FF2B5EF4-FFF2-40B4-BE49-F238E27FC236}">
                      <a16:creationId xmlns:a16="http://schemas.microsoft.com/office/drawing/2014/main" id="{29E1E4AF-95E2-4A89-9B52-8446BF30E5EF}"/>
                    </a:ext>
                  </a:extLst>
                </p14:cNvPr>
                <p14:cNvContentPartPr/>
                <p14:nvPr/>
              </p14:nvContentPartPr>
              <p14:xfrm>
                <a:off x="1936119" y="2239803"/>
                <a:ext cx="283320" cy="131760"/>
              </p14:xfrm>
            </p:contentPart>
          </mc:Choice>
          <mc:Fallback>
            <p:pic>
              <p:nvPicPr>
                <p:cNvPr id="83" name="Freihand 82">
                  <a:extLst>
                    <a:ext uri="{FF2B5EF4-FFF2-40B4-BE49-F238E27FC236}">
                      <a16:creationId xmlns:a16="http://schemas.microsoft.com/office/drawing/2014/main" id="{29E1E4AF-95E2-4A89-9B52-8446BF30E5EF}"/>
                    </a:ext>
                  </a:extLst>
                </p:cNvPr>
                <p:cNvPicPr/>
                <p:nvPr/>
              </p:nvPicPr>
              <p:blipFill>
                <a:blip r:embed="rId146"/>
                <a:stretch>
                  <a:fillRect/>
                </a:stretch>
              </p:blipFill>
              <p:spPr>
                <a:xfrm>
                  <a:off x="1931799" y="2235483"/>
                  <a:ext cx="291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4" name="Freihand 83">
                  <a:extLst>
                    <a:ext uri="{FF2B5EF4-FFF2-40B4-BE49-F238E27FC236}">
                      <a16:creationId xmlns:a16="http://schemas.microsoft.com/office/drawing/2014/main" id="{2CB9A54B-80BE-4B8E-B0E9-6DB82B8D1CCC}"/>
                    </a:ext>
                  </a:extLst>
                </p14:cNvPr>
                <p14:cNvContentPartPr/>
                <p14:nvPr/>
              </p14:nvContentPartPr>
              <p14:xfrm>
                <a:off x="2154279" y="2308563"/>
                <a:ext cx="158760" cy="220320"/>
              </p14:xfrm>
            </p:contentPart>
          </mc:Choice>
          <mc:Fallback>
            <p:pic>
              <p:nvPicPr>
                <p:cNvPr id="84" name="Freihand 83">
                  <a:extLst>
                    <a:ext uri="{FF2B5EF4-FFF2-40B4-BE49-F238E27FC236}">
                      <a16:creationId xmlns:a16="http://schemas.microsoft.com/office/drawing/2014/main" id="{2CB9A54B-80BE-4B8E-B0E9-6DB82B8D1CCC}"/>
                    </a:ext>
                  </a:extLst>
                </p:cNvPr>
                <p:cNvPicPr/>
                <p:nvPr/>
              </p:nvPicPr>
              <p:blipFill>
                <a:blip r:embed="rId148"/>
                <a:stretch>
                  <a:fillRect/>
                </a:stretch>
              </p:blipFill>
              <p:spPr>
                <a:xfrm>
                  <a:off x="2149959" y="2304243"/>
                  <a:ext cx="1674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5" name="Freihand 84">
                  <a:extLst>
                    <a:ext uri="{FF2B5EF4-FFF2-40B4-BE49-F238E27FC236}">
                      <a16:creationId xmlns:a16="http://schemas.microsoft.com/office/drawing/2014/main" id="{D647E912-8527-437F-BD19-34EBB1DEF77F}"/>
                    </a:ext>
                  </a:extLst>
                </p14:cNvPr>
                <p14:cNvContentPartPr/>
                <p14:nvPr/>
              </p14:nvContentPartPr>
              <p14:xfrm>
                <a:off x="1932519" y="2332323"/>
                <a:ext cx="230040" cy="221040"/>
              </p14:xfrm>
            </p:contentPart>
          </mc:Choice>
          <mc:Fallback>
            <p:pic>
              <p:nvPicPr>
                <p:cNvPr id="85" name="Freihand 84">
                  <a:extLst>
                    <a:ext uri="{FF2B5EF4-FFF2-40B4-BE49-F238E27FC236}">
                      <a16:creationId xmlns:a16="http://schemas.microsoft.com/office/drawing/2014/main" id="{D647E912-8527-437F-BD19-34EBB1DEF77F}"/>
                    </a:ext>
                  </a:extLst>
                </p:cNvPr>
                <p:cNvPicPr/>
                <p:nvPr/>
              </p:nvPicPr>
              <p:blipFill>
                <a:blip r:embed="rId150"/>
                <a:stretch>
                  <a:fillRect/>
                </a:stretch>
              </p:blipFill>
              <p:spPr>
                <a:xfrm>
                  <a:off x="1928199" y="2328003"/>
                  <a:ext cx="2386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6" name="Freihand 85">
                  <a:extLst>
                    <a:ext uri="{FF2B5EF4-FFF2-40B4-BE49-F238E27FC236}">
                      <a16:creationId xmlns:a16="http://schemas.microsoft.com/office/drawing/2014/main" id="{03DFAA13-3204-4B92-A1B5-AFB4090A635F}"/>
                    </a:ext>
                  </a:extLst>
                </p14:cNvPr>
                <p14:cNvContentPartPr/>
                <p14:nvPr/>
              </p14:nvContentPartPr>
              <p14:xfrm>
                <a:off x="2655759" y="2169243"/>
                <a:ext cx="19080" cy="196920"/>
              </p14:xfrm>
            </p:contentPart>
          </mc:Choice>
          <mc:Fallback>
            <p:pic>
              <p:nvPicPr>
                <p:cNvPr id="86" name="Freihand 85">
                  <a:extLst>
                    <a:ext uri="{FF2B5EF4-FFF2-40B4-BE49-F238E27FC236}">
                      <a16:creationId xmlns:a16="http://schemas.microsoft.com/office/drawing/2014/main" id="{03DFAA13-3204-4B92-A1B5-AFB4090A635F}"/>
                    </a:ext>
                  </a:extLst>
                </p:cNvPr>
                <p:cNvPicPr/>
                <p:nvPr/>
              </p:nvPicPr>
              <p:blipFill>
                <a:blip r:embed="rId152"/>
                <a:stretch>
                  <a:fillRect/>
                </a:stretch>
              </p:blipFill>
              <p:spPr>
                <a:xfrm>
                  <a:off x="2651439" y="2164923"/>
                  <a:ext cx="277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8" name="Freihand 87">
                  <a:extLst>
                    <a:ext uri="{FF2B5EF4-FFF2-40B4-BE49-F238E27FC236}">
                      <a16:creationId xmlns:a16="http://schemas.microsoft.com/office/drawing/2014/main" id="{B0ABFD08-05DF-4775-9950-895E00BD80E9}"/>
                    </a:ext>
                  </a:extLst>
                </p14:cNvPr>
                <p14:cNvContentPartPr/>
                <p14:nvPr/>
              </p14:nvContentPartPr>
              <p14:xfrm>
                <a:off x="2502039" y="1991763"/>
                <a:ext cx="289440" cy="240480"/>
              </p14:xfrm>
            </p:contentPart>
          </mc:Choice>
          <mc:Fallback>
            <p:pic>
              <p:nvPicPr>
                <p:cNvPr id="88" name="Freihand 87">
                  <a:extLst>
                    <a:ext uri="{FF2B5EF4-FFF2-40B4-BE49-F238E27FC236}">
                      <a16:creationId xmlns:a16="http://schemas.microsoft.com/office/drawing/2014/main" id="{B0ABFD08-05DF-4775-9950-895E00BD80E9}"/>
                    </a:ext>
                  </a:extLst>
                </p:cNvPr>
                <p:cNvPicPr/>
                <p:nvPr/>
              </p:nvPicPr>
              <p:blipFill>
                <a:blip r:embed="rId154"/>
                <a:stretch>
                  <a:fillRect/>
                </a:stretch>
              </p:blipFill>
              <p:spPr>
                <a:xfrm>
                  <a:off x="2497719" y="1987443"/>
                  <a:ext cx="2980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D7DA460E-C8A9-47D6-8B22-72EC4D470DF1}"/>
                    </a:ext>
                  </a:extLst>
                </p14:cNvPr>
                <p14:cNvContentPartPr/>
                <p14:nvPr/>
              </p14:nvContentPartPr>
              <p14:xfrm>
                <a:off x="2633799" y="2192283"/>
                <a:ext cx="273960" cy="212400"/>
              </p14:xfrm>
            </p:contentPart>
          </mc:Choice>
          <mc:Fallback>
            <p:pic>
              <p:nvPicPr>
                <p:cNvPr id="89" name="Freihand 88">
                  <a:extLst>
                    <a:ext uri="{FF2B5EF4-FFF2-40B4-BE49-F238E27FC236}">
                      <a16:creationId xmlns:a16="http://schemas.microsoft.com/office/drawing/2014/main" id="{D7DA460E-C8A9-47D6-8B22-72EC4D470DF1}"/>
                    </a:ext>
                  </a:extLst>
                </p:cNvPr>
                <p:cNvPicPr/>
                <p:nvPr/>
              </p:nvPicPr>
              <p:blipFill>
                <a:blip r:embed="rId156"/>
                <a:stretch>
                  <a:fillRect/>
                </a:stretch>
              </p:blipFill>
              <p:spPr>
                <a:xfrm>
                  <a:off x="2629479" y="2187963"/>
                  <a:ext cx="2826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4B3B7CC9-E71F-4D52-B120-29972BEA3389}"/>
                    </a:ext>
                  </a:extLst>
                </p14:cNvPr>
                <p14:cNvContentPartPr/>
                <p14:nvPr/>
              </p14:nvContentPartPr>
              <p14:xfrm>
                <a:off x="2489439" y="2289483"/>
                <a:ext cx="216720" cy="118080"/>
              </p14:xfrm>
            </p:contentPart>
          </mc:Choice>
          <mc:Fallback>
            <p:pic>
              <p:nvPicPr>
                <p:cNvPr id="90" name="Freihand 89">
                  <a:extLst>
                    <a:ext uri="{FF2B5EF4-FFF2-40B4-BE49-F238E27FC236}">
                      <a16:creationId xmlns:a16="http://schemas.microsoft.com/office/drawing/2014/main" id="{4B3B7CC9-E71F-4D52-B120-29972BEA3389}"/>
                    </a:ext>
                  </a:extLst>
                </p:cNvPr>
                <p:cNvPicPr/>
                <p:nvPr/>
              </p:nvPicPr>
              <p:blipFill>
                <a:blip r:embed="rId158"/>
                <a:stretch>
                  <a:fillRect/>
                </a:stretch>
              </p:blipFill>
              <p:spPr>
                <a:xfrm>
                  <a:off x="2485119" y="2285163"/>
                  <a:ext cx="225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1" name="Freihand 90">
                  <a:extLst>
                    <a:ext uri="{FF2B5EF4-FFF2-40B4-BE49-F238E27FC236}">
                      <a16:creationId xmlns:a16="http://schemas.microsoft.com/office/drawing/2014/main" id="{155ECD2B-B96A-4A9F-8D9C-E5FC509BA6E0}"/>
                    </a:ext>
                  </a:extLst>
                </p14:cNvPr>
                <p14:cNvContentPartPr/>
                <p14:nvPr/>
              </p14:nvContentPartPr>
              <p14:xfrm>
                <a:off x="2624079" y="2384883"/>
                <a:ext cx="165600" cy="89640"/>
              </p14:xfrm>
            </p:contentPart>
          </mc:Choice>
          <mc:Fallback>
            <p:pic>
              <p:nvPicPr>
                <p:cNvPr id="91" name="Freihand 90">
                  <a:extLst>
                    <a:ext uri="{FF2B5EF4-FFF2-40B4-BE49-F238E27FC236}">
                      <a16:creationId xmlns:a16="http://schemas.microsoft.com/office/drawing/2014/main" id="{155ECD2B-B96A-4A9F-8D9C-E5FC509BA6E0}"/>
                    </a:ext>
                  </a:extLst>
                </p:cNvPr>
                <p:cNvPicPr/>
                <p:nvPr/>
              </p:nvPicPr>
              <p:blipFill>
                <a:blip r:embed="rId160"/>
                <a:stretch>
                  <a:fillRect/>
                </a:stretch>
              </p:blipFill>
              <p:spPr>
                <a:xfrm>
                  <a:off x="2619759" y="2380563"/>
                  <a:ext cx="174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2" name="Freihand 91">
                  <a:extLst>
                    <a:ext uri="{FF2B5EF4-FFF2-40B4-BE49-F238E27FC236}">
                      <a16:creationId xmlns:a16="http://schemas.microsoft.com/office/drawing/2014/main" id="{08371584-0C57-4457-818D-8DAFC1140658}"/>
                    </a:ext>
                  </a:extLst>
                </p14:cNvPr>
                <p14:cNvContentPartPr/>
                <p14:nvPr/>
              </p14:nvContentPartPr>
              <p14:xfrm>
                <a:off x="2448039" y="2387403"/>
                <a:ext cx="203040" cy="198720"/>
              </p14:xfrm>
            </p:contentPart>
          </mc:Choice>
          <mc:Fallback>
            <p:pic>
              <p:nvPicPr>
                <p:cNvPr id="92" name="Freihand 91">
                  <a:extLst>
                    <a:ext uri="{FF2B5EF4-FFF2-40B4-BE49-F238E27FC236}">
                      <a16:creationId xmlns:a16="http://schemas.microsoft.com/office/drawing/2014/main" id="{08371584-0C57-4457-818D-8DAFC1140658}"/>
                    </a:ext>
                  </a:extLst>
                </p:cNvPr>
                <p:cNvPicPr/>
                <p:nvPr/>
              </p:nvPicPr>
              <p:blipFill>
                <a:blip r:embed="rId162"/>
                <a:stretch>
                  <a:fillRect/>
                </a:stretch>
              </p:blipFill>
              <p:spPr>
                <a:xfrm>
                  <a:off x="2443719" y="2383083"/>
                  <a:ext cx="2116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3" name="Freihand 92">
                  <a:extLst>
                    <a:ext uri="{FF2B5EF4-FFF2-40B4-BE49-F238E27FC236}">
                      <a16:creationId xmlns:a16="http://schemas.microsoft.com/office/drawing/2014/main" id="{064D4BCF-3BA4-475F-B9BA-E042F71FAF8F}"/>
                    </a:ext>
                  </a:extLst>
                </p14:cNvPr>
                <p14:cNvContentPartPr/>
                <p14:nvPr/>
              </p14:nvContentPartPr>
              <p14:xfrm>
                <a:off x="844239" y="1770003"/>
                <a:ext cx="2463120" cy="1079280"/>
              </p14:xfrm>
            </p:contentPart>
          </mc:Choice>
          <mc:Fallback>
            <p:pic>
              <p:nvPicPr>
                <p:cNvPr id="93" name="Freihand 92">
                  <a:extLst>
                    <a:ext uri="{FF2B5EF4-FFF2-40B4-BE49-F238E27FC236}">
                      <a16:creationId xmlns:a16="http://schemas.microsoft.com/office/drawing/2014/main" id="{064D4BCF-3BA4-475F-B9BA-E042F71FAF8F}"/>
                    </a:ext>
                  </a:extLst>
                </p:cNvPr>
                <p:cNvPicPr/>
                <p:nvPr/>
              </p:nvPicPr>
              <p:blipFill>
                <a:blip r:embed="rId164"/>
                <a:stretch>
                  <a:fillRect/>
                </a:stretch>
              </p:blipFill>
              <p:spPr>
                <a:xfrm>
                  <a:off x="839919" y="1765683"/>
                  <a:ext cx="2471760" cy="1087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3" name="Freihand 102">
                  <a:extLst>
                    <a:ext uri="{FF2B5EF4-FFF2-40B4-BE49-F238E27FC236}">
                      <a16:creationId xmlns:a16="http://schemas.microsoft.com/office/drawing/2014/main" id="{17502653-6FBB-475B-ACD4-AB39CA0771F2}"/>
                    </a:ext>
                  </a:extLst>
                </p14:cNvPr>
                <p14:cNvContentPartPr/>
                <p14:nvPr/>
              </p14:nvContentPartPr>
              <p14:xfrm>
                <a:off x="851439" y="1620963"/>
                <a:ext cx="2648880" cy="1290240"/>
              </p14:xfrm>
            </p:contentPart>
          </mc:Choice>
          <mc:Fallback>
            <p:pic>
              <p:nvPicPr>
                <p:cNvPr id="103" name="Freihand 102">
                  <a:extLst>
                    <a:ext uri="{FF2B5EF4-FFF2-40B4-BE49-F238E27FC236}">
                      <a16:creationId xmlns:a16="http://schemas.microsoft.com/office/drawing/2014/main" id="{17502653-6FBB-475B-ACD4-AB39CA0771F2}"/>
                    </a:ext>
                  </a:extLst>
                </p:cNvPr>
                <p:cNvPicPr/>
                <p:nvPr/>
              </p:nvPicPr>
              <p:blipFill>
                <a:blip r:embed="rId166"/>
                <a:stretch>
                  <a:fillRect/>
                </a:stretch>
              </p:blipFill>
              <p:spPr>
                <a:xfrm>
                  <a:off x="847119" y="1616643"/>
                  <a:ext cx="2657520" cy="1298880"/>
                </a:xfrm>
                <a:prstGeom prst="rect">
                  <a:avLst/>
                </a:prstGeom>
              </p:spPr>
            </p:pic>
          </mc:Fallback>
        </mc:AlternateContent>
      </p:grpSp>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a:t>
            </a:r>
            <a:r>
              <a:rPr lang="de-DE" altLang="de-DE" sz="2400" b="1">
                <a:solidFill>
                  <a:srgbClr val="000000"/>
                </a:solidFill>
                <a:latin typeface="Sparkasse Rg" pitchFamily="34" charset="0"/>
              </a:rPr>
              <a:t>Deutschland 2022</a:t>
            </a:r>
            <a:endParaRPr lang="de-DE" altLang="de-DE" sz="2400" b="1" dirty="0">
              <a:solidFill>
                <a:srgbClr val="000000"/>
              </a:solidFill>
              <a:latin typeface="Sparkasse Rg" pitchFamily="34" charset="0"/>
            </a:endParaRP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2" name="Grafik 1">
            <a:extLst>
              <a:ext uri="{FF2B5EF4-FFF2-40B4-BE49-F238E27FC236}">
                <a16:creationId xmlns:a16="http://schemas.microsoft.com/office/drawing/2014/main" id="{36850EF6-7AC6-5349-7B34-7D2FB60AA570}"/>
              </a:ext>
            </a:extLst>
          </p:cNvPr>
          <p:cNvPicPr>
            <a:picLocks noChangeAspect="1"/>
          </p:cNvPicPr>
          <p:nvPr/>
        </p:nvPicPr>
        <p:blipFill>
          <a:blip r:embed="rId3"/>
          <a:stretch>
            <a:fillRect/>
          </a:stretch>
        </p:blipFill>
        <p:spPr>
          <a:xfrm>
            <a:off x="0" y="521541"/>
            <a:ext cx="8949534" cy="3686902"/>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a:t>
            </a:r>
            <a:r>
              <a:rPr lang="de-DE" altLang="de-DE" sz="2400" b="1">
                <a:solidFill>
                  <a:srgbClr val="000000"/>
                </a:solidFill>
                <a:latin typeface="Sparkasse Rg" pitchFamily="34" charset="0"/>
              </a:rPr>
              <a:t>Deutschland 2022</a:t>
            </a:r>
            <a:endParaRPr lang="de-DE" altLang="de-DE" sz="2400" b="1" dirty="0">
              <a:solidFill>
                <a:srgbClr val="000000"/>
              </a:solidFill>
              <a:latin typeface="Sparkasse Rg" pitchFamily="34" charset="0"/>
            </a:endParaRP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BF02019-1622-3954-D10E-599B86C938F0}"/>
              </a:ext>
            </a:extLst>
          </p:cNvPr>
          <p:cNvPicPr>
            <a:picLocks noChangeAspect="1"/>
          </p:cNvPicPr>
          <p:nvPr/>
        </p:nvPicPr>
        <p:blipFill>
          <a:blip r:embed="rId3"/>
          <a:stretch>
            <a:fillRect/>
          </a:stretch>
        </p:blipFill>
        <p:spPr>
          <a:xfrm>
            <a:off x="527161" y="799295"/>
            <a:ext cx="7951853" cy="4779572"/>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588C580-9DD5-6066-93A0-302B5452EEC3}"/>
              </a:ext>
            </a:extLst>
          </p:cNvPr>
          <p:cNvPicPr>
            <a:picLocks noChangeAspect="1"/>
          </p:cNvPicPr>
          <p:nvPr/>
        </p:nvPicPr>
        <p:blipFill>
          <a:blip r:embed="rId3"/>
          <a:stretch>
            <a:fillRect/>
          </a:stretch>
        </p:blipFill>
        <p:spPr>
          <a:xfrm>
            <a:off x="165523" y="974765"/>
            <a:ext cx="7929677" cy="4563005"/>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Verwendungsrechnung 2022</a:t>
            </a:r>
            <a:endParaRPr lang="de-DE" altLang="de-DE" sz="2400" b="1" dirty="0">
              <a:solidFill>
                <a:srgbClr val="000000"/>
              </a:solidFill>
              <a:latin typeface="Sparkasse Rg" pitchFamily="34" charset="0"/>
            </a:endParaRP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6C40902-84C6-5ADC-0DAB-0836DD96403D}"/>
              </a:ext>
            </a:extLst>
          </p:cNvPr>
          <p:cNvPicPr>
            <a:picLocks noChangeAspect="1"/>
          </p:cNvPicPr>
          <p:nvPr/>
        </p:nvPicPr>
        <p:blipFill>
          <a:blip r:embed="rId3"/>
          <a:stretch>
            <a:fillRect/>
          </a:stretch>
        </p:blipFill>
        <p:spPr>
          <a:xfrm>
            <a:off x="70873" y="1067484"/>
            <a:ext cx="5517794" cy="3960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D0455FCE-8571-AE88-0873-15D0C91E9043}"/>
              </a:ext>
            </a:extLst>
          </p:cNvPr>
          <p:cNvPicPr>
            <a:picLocks noChangeAspect="1"/>
          </p:cNvPicPr>
          <p:nvPr/>
        </p:nvPicPr>
        <p:blipFill>
          <a:blip r:embed="rId3"/>
          <a:stretch>
            <a:fillRect/>
          </a:stretch>
        </p:blipFill>
        <p:spPr>
          <a:xfrm>
            <a:off x="134541" y="912194"/>
            <a:ext cx="7712023" cy="4442125"/>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59BE5F9-32E9-970A-861C-E8F0BF00FF29}"/>
              </a:ext>
            </a:extLst>
          </p:cNvPr>
          <p:cNvPicPr>
            <a:picLocks noChangeAspect="1"/>
          </p:cNvPicPr>
          <p:nvPr/>
        </p:nvPicPr>
        <p:blipFill>
          <a:blip r:embed="rId3"/>
          <a:stretch>
            <a:fillRect/>
          </a:stretch>
        </p:blipFill>
        <p:spPr>
          <a:xfrm>
            <a:off x="0" y="770914"/>
            <a:ext cx="8391304" cy="4539216"/>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76032"/>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hlinkClick r:id="rId2"/>
              </a:rPr>
              <a:t>https://ocw.mit.edu</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9" name="Freihand 28">
                <a:extLst>
                  <a:ext uri="{FF2B5EF4-FFF2-40B4-BE49-F238E27FC236}">
                    <a16:creationId xmlns:a16="http://schemas.microsoft.com/office/drawing/2014/main" id="{B7C29CC8-A17B-4E62-A097-07093D6E50FD}"/>
                  </a:ext>
                </a:extLst>
              </p14:cNvPr>
              <p14:cNvContentPartPr/>
              <p14:nvPr/>
            </p14:nvContentPartPr>
            <p14:xfrm>
              <a:off x="10661741" y="1025672"/>
              <a:ext cx="61920" cy="63360"/>
            </p14:xfrm>
          </p:contentPart>
        </mc:Choice>
        <mc:Fallback xmlns="">
          <p:pic>
            <p:nvPicPr>
              <p:cNvPr id="29" name="Freihand 28">
                <a:extLst>
                  <a:ext uri="{FF2B5EF4-FFF2-40B4-BE49-F238E27FC236}">
                    <a16:creationId xmlns:a16="http://schemas.microsoft.com/office/drawing/2014/main" id="{B7C29CC8-A17B-4E62-A097-07093D6E50FD}"/>
                  </a:ext>
                </a:extLst>
              </p:cNvPr>
              <p:cNvPicPr/>
              <p:nvPr/>
            </p:nvPicPr>
            <p:blipFill>
              <a:blip r:embed="rId4"/>
              <a:stretch>
                <a:fillRect/>
              </a:stretch>
            </p:blipFill>
            <p:spPr>
              <a:xfrm>
                <a:off x="10657421" y="1021352"/>
                <a:ext cx="70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 name="Freihand 30">
                <a:extLst>
                  <a:ext uri="{FF2B5EF4-FFF2-40B4-BE49-F238E27FC236}">
                    <a16:creationId xmlns:a16="http://schemas.microsoft.com/office/drawing/2014/main" id="{824265AF-A1CB-46A8-BCC1-0310A19D274E}"/>
                  </a:ext>
                </a:extLst>
              </p14:cNvPr>
              <p14:cNvContentPartPr/>
              <p14:nvPr/>
            </p14:nvContentPartPr>
            <p14:xfrm>
              <a:off x="8533781" y="131072"/>
              <a:ext cx="3459600" cy="2686320"/>
            </p14:xfrm>
          </p:contentPart>
        </mc:Choice>
        <mc:Fallback xmlns="">
          <p:pic>
            <p:nvPicPr>
              <p:cNvPr id="31" name="Freihand 30">
                <a:extLst>
                  <a:ext uri="{FF2B5EF4-FFF2-40B4-BE49-F238E27FC236}">
                    <a16:creationId xmlns:a16="http://schemas.microsoft.com/office/drawing/2014/main" id="{824265AF-A1CB-46A8-BCC1-0310A19D274E}"/>
                  </a:ext>
                </a:extLst>
              </p:cNvPr>
              <p:cNvPicPr/>
              <p:nvPr/>
            </p:nvPicPr>
            <p:blipFill>
              <a:blip r:embed="rId6"/>
              <a:stretch>
                <a:fillRect/>
              </a:stretch>
            </p:blipFill>
            <p:spPr>
              <a:xfrm>
                <a:off x="8529461" y="126752"/>
                <a:ext cx="3468240" cy="2694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6" name="Freihand 75">
                <a:extLst>
                  <a:ext uri="{FF2B5EF4-FFF2-40B4-BE49-F238E27FC236}">
                    <a16:creationId xmlns:a16="http://schemas.microsoft.com/office/drawing/2014/main" id="{F75F2C78-8518-4091-9FD5-3A9F8BC1D787}"/>
                  </a:ext>
                </a:extLst>
              </p14:cNvPr>
              <p14:cNvContentPartPr/>
              <p14:nvPr/>
            </p14:nvContentPartPr>
            <p14:xfrm>
              <a:off x="8974781" y="3351992"/>
              <a:ext cx="1028520" cy="522360"/>
            </p14:xfrm>
          </p:contentPart>
        </mc:Choice>
        <mc:Fallback xmlns="">
          <p:pic>
            <p:nvPicPr>
              <p:cNvPr id="76" name="Freihand 75">
                <a:extLst>
                  <a:ext uri="{FF2B5EF4-FFF2-40B4-BE49-F238E27FC236}">
                    <a16:creationId xmlns:a16="http://schemas.microsoft.com/office/drawing/2014/main" id="{F75F2C78-8518-4091-9FD5-3A9F8BC1D787}"/>
                  </a:ext>
                </a:extLst>
              </p:cNvPr>
              <p:cNvPicPr/>
              <p:nvPr/>
            </p:nvPicPr>
            <p:blipFill>
              <a:blip r:embed="rId8"/>
              <a:stretch>
                <a:fillRect/>
              </a:stretch>
            </p:blipFill>
            <p:spPr>
              <a:xfrm>
                <a:off x="8970461" y="3347672"/>
                <a:ext cx="1037160" cy="531000"/>
              </a:xfrm>
              <a:prstGeom prst="rect">
                <a:avLst/>
              </a:prstGeom>
            </p:spPr>
          </p:pic>
        </mc:Fallback>
      </mc:AlternateContent>
      <p:grpSp>
        <p:nvGrpSpPr>
          <p:cNvPr id="80" name="Gruppieren 79">
            <a:extLst>
              <a:ext uri="{FF2B5EF4-FFF2-40B4-BE49-F238E27FC236}">
                <a16:creationId xmlns:a16="http://schemas.microsoft.com/office/drawing/2014/main" id="{6EE1B198-D9FE-4081-B543-60C0F3234583}"/>
              </a:ext>
            </a:extLst>
          </p:cNvPr>
          <p:cNvGrpSpPr/>
          <p:nvPr/>
        </p:nvGrpSpPr>
        <p:grpSpPr>
          <a:xfrm>
            <a:off x="348101" y="286952"/>
            <a:ext cx="11397600" cy="3657600"/>
            <a:chOff x="348101" y="286952"/>
            <a:chExt cx="11397600" cy="3657600"/>
          </a:xfrm>
        </p:grpSpPr>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631E3E8D-93C1-4532-BE99-525801965F82}"/>
                    </a:ext>
                  </a:extLst>
                </p14:cNvPr>
                <p14:cNvContentPartPr/>
                <p14:nvPr/>
              </p14:nvContentPartPr>
              <p14:xfrm>
                <a:off x="9551861" y="477032"/>
                <a:ext cx="111960" cy="1805760"/>
              </p14:xfrm>
            </p:contentPart>
          </mc:Choice>
          <mc:Fallback xmlns="">
            <p:pic>
              <p:nvPicPr>
                <p:cNvPr id="2" name="Freihand 1">
                  <a:extLst>
                    <a:ext uri="{FF2B5EF4-FFF2-40B4-BE49-F238E27FC236}">
                      <a16:creationId xmlns:a16="http://schemas.microsoft.com/office/drawing/2014/main" id="{631E3E8D-93C1-4532-BE99-525801965F82}"/>
                    </a:ext>
                  </a:extLst>
                </p:cNvPr>
                <p:cNvPicPr/>
                <p:nvPr/>
              </p:nvPicPr>
              <p:blipFill>
                <a:blip r:embed="rId10"/>
                <a:stretch>
                  <a:fillRect/>
                </a:stretch>
              </p:blipFill>
              <p:spPr>
                <a:xfrm>
                  <a:off x="9547541" y="472712"/>
                  <a:ext cx="120600" cy="1814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C01B1E8E-2072-4ECD-95AC-92BE4884B57E}"/>
                    </a:ext>
                  </a:extLst>
                </p14:cNvPr>
                <p14:cNvContentPartPr/>
                <p14:nvPr/>
              </p14:nvContentPartPr>
              <p14:xfrm>
                <a:off x="9482381" y="2071472"/>
                <a:ext cx="2103120" cy="119520"/>
              </p14:xfrm>
            </p:contentPart>
          </mc:Choice>
          <mc:Fallback xmlns="">
            <p:pic>
              <p:nvPicPr>
                <p:cNvPr id="3" name="Freihand 2">
                  <a:extLst>
                    <a:ext uri="{FF2B5EF4-FFF2-40B4-BE49-F238E27FC236}">
                      <a16:creationId xmlns:a16="http://schemas.microsoft.com/office/drawing/2014/main" id="{C01B1E8E-2072-4ECD-95AC-92BE4884B57E}"/>
                    </a:ext>
                  </a:extLst>
                </p:cNvPr>
                <p:cNvPicPr/>
                <p:nvPr/>
              </p:nvPicPr>
              <p:blipFill>
                <a:blip r:embed="rId12"/>
                <a:stretch>
                  <a:fillRect/>
                </a:stretch>
              </p:blipFill>
              <p:spPr>
                <a:xfrm>
                  <a:off x="9478061" y="2067152"/>
                  <a:ext cx="2111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Freihand 3">
                  <a:extLst>
                    <a:ext uri="{FF2B5EF4-FFF2-40B4-BE49-F238E27FC236}">
                      <a16:creationId xmlns:a16="http://schemas.microsoft.com/office/drawing/2014/main" id="{2E9CF406-FBD4-4BCB-9117-7AE0A2FFA1E0}"/>
                    </a:ext>
                  </a:extLst>
                </p14:cNvPr>
                <p14:cNvContentPartPr/>
                <p14:nvPr/>
              </p14:nvContentPartPr>
              <p14:xfrm>
                <a:off x="11567861" y="2014952"/>
                <a:ext cx="131760" cy="189000"/>
              </p14:xfrm>
            </p:contentPart>
          </mc:Choice>
          <mc:Fallback xmlns="">
            <p:pic>
              <p:nvPicPr>
                <p:cNvPr id="4" name="Freihand 3">
                  <a:extLst>
                    <a:ext uri="{FF2B5EF4-FFF2-40B4-BE49-F238E27FC236}">
                      <a16:creationId xmlns:a16="http://schemas.microsoft.com/office/drawing/2014/main" id="{2E9CF406-FBD4-4BCB-9117-7AE0A2FFA1E0}"/>
                    </a:ext>
                  </a:extLst>
                </p:cNvPr>
                <p:cNvPicPr/>
                <p:nvPr/>
              </p:nvPicPr>
              <p:blipFill>
                <a:blip r:embed="rId14"/>
                <a:stretch>
                  <a:fillRect/>
                </a:stretch>
              </p:blipFill>
              <p:spPr>
                <a:xfrm>
                  <a:off x="11563541" y="2010632"/>
                  <a:ext cx="1404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01B9739D-3845-4129-8DC3-4E516D0DD473}"/>
                    </a:ext>
                  </a:extLst>
                </p14:cNvPr>
                <p14:cNvContentPartPr/>
                <p14:nvPr/>
              </p14:nvContentPartPr>
              <p14:xfrm>
                <a:off x="9483821" y="316112"/>
                <a:ext cx="178920" cy="155160"/>
              </p14:xfrm>
            </p:contentPart>
          </mc:Choice>
          <mc:Fallback xmlns="">
            <p:pic>
              <p:nvPicPr>
                <p:cNvPr id="5" name="Freihand 4">
                  <a:extLst>
                    <a:ext uri="{FF2B5EF4-FFF2-40B4-BE49-F238E27FC236}">
                      <a16:creationId xmlns:a16="http://schemas.microsoft.com/office/drawing/2014/main" id="{01B9739D-3845-4129-8DC3-4E516D0DD473}"/>
                    </a:ext>
                  </a:extLst>
                </p:cNvPr>
                <p:cNvPicPr/>
                <p:nvPr/>
              </p:nvPicPr>
              <p:blipFill>
                <a:blip r:embed="rId16"/>
                <a:stretch>
                  <a:fillRect/>
                </a:stretch>
              </p:blipFill>
              <p:spPr>
                <a:xfrm>
                  <a:off x="9479501" y="311792"/>
                  <a:ext cx="187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 name="Freihand 5">
                  <a:extLst>
                    <a:ext uri="{FF2B5EF4-FFF2-40B4-BE49-F238E27FC236}">
                      <a16:creationId xmlns:a16="http://schemas.microsoft.com/office/drawing/2014/main" id="{67CB87A3-6073-43F0-BC42-7D5C69402349}"/>
                    </a:ext>
                  </a:extLst>
                </p14:cNvPr>
                <p14:cNvContentPartPr/>
                <p14:nvPr/>
              </p14:nvContentPartPr>
              <p14:xfrm>
                <a:off x="9233621" y="313232"/>
                <a:ext cx="96480" cy="227880"/>
              </p14:xfrm>
            </p:contentPart>
          </mc:Choice>
          <mc:Fallback xmlns="">
            <p:pic>
              <p:nvPicPr>
                <p:cNvPr id="6" name="Freihand 5">
                  <a:extLst>
                    <a:ext uri="{FF2B5EF4-FFF2-40B4-BE49-F238E27FC236}">
                      <a16:creationId xmlns:a16="http://schemas.microsoft.com/office/drawing/2014/main" id="{67CB87A3-6073-43F0-BC42-7D5C69402349}"/>
                    </a:ext>
                  </a:extLst>
                </p:cNvPr>
                <p:cNvPicPr/>
                <p:nvPr/>
              </p:nvPicPr>
              <p:blipFill>
                <a:blip r:embed="rId18"/>
                <a:stretch>
                  <a:fillRect/>
                </a:stretch>
              </p:blipFill>
              <p:spPr>
                <a:xfrm>
                  <a:off x="9229301" y="308912"/>
                  <a:ext cx="1051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Freihand 6">
                  <a:extLst>
                    <a:ext uri="{FF2B5EF4-FFF2-40B4-BE49-F238E27FC236}">
                      <a16:creationId xmlns:a16="http://schemas.microsoft.com/office/drawing/2014/main" id="{A438F2D0-16A6-4A6D-BCFF-4A4984D1381A}"/>
                    </a:ext>
                  </a:extLst>
                </p14:cNvPr>
                <p14:cNvContentPartPr/>
                <p14:nvPr/>
              </p14:nvContentPartPr>
              <p14:xfrm>
                <a:off x="11511341" y="2337512"/>
                <a:ext cx="143280" cy="184680"/>
              </p14:xfrm>
            </p:contentPart>
          </mc:Choice>
          <mc:Fallback xmlns="">
            <p:pic>
              <p:nvPicPr>
                <p:cNvPr id="7" name="Freihand 6">
                  <a:extLst>
                    <a:ext uri="{FF2B5EF4-FFF2-40B4-BE49-F238E27FC236}">
                      <a16:creationId xmlns:a16="http://schemas.microsoft.com/office/drawing/2014/main" id="{A438F2D0-16A6-4A6D-BCFF-4A4984D1381A}"/>
                    </a:ext>
                  </a:extLst>
                </p:cNvPr>
                <p:cNvPicPr/>
                <p:nvPr/>
              </p:nvPicPr>
              <p:blipFill>
                <a:blip r:embed="rId20"/>
                <a:stretch>
                  <a:fillRect/>
                </a:stretch>
              </p:blipFill>
              <p:spPr>
                <a:xfrm>
                  <a:off x="11507021" y="2333192"/>
                  <a:ext cx="151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6A9FA54F-43AF-4507-9604-4DD3FF75005E}"/>
                    </a:ext>
                  </a:extLst>
                </p14:cNvPr>
                <p14:cNvContentPartPr/>
                <p14:nvPr/>
              </p14:nvContentPartPr>
              <p14:xfrm>
                <a:off x="11540141" y="2378552"/>
                <a:ext cx="127800" cy="60120"/>
              </p14:xfrm>
            </p:contentPart>
          </mc:Choice>
          <mc:Fallback xmlns="">
            <p:pic>
              <p:nvPicPr>
                <p:cNvPr id="8" name="Freihand 7">
                  <a:extLst>
                    <a:ext uri="{FF2B5EF4-FFF2-40B4-BE49-F238E27FC236}">
                      <a16:creationId xmlns:a16="http://schemas.microsoft.com/office/drawing/2014/main" id="{6A9FA54F-43AF-4507-9604-4DD3FF75005E}"/>
                    </a:ext>
                  </a:extLst>
                </p:cNvPr>
                <p:cNvPicPr/>
                <p:nvPr/>
              </p:nvPicPr>
              <p:blipFill>
                <a:blip r:embed="rId22"/>
                <a:stretch>
                  <a:fillRect/>
                </a:stretch>
              </p:blipFill>
              <p:spPr>
                <a:xfrm>
                  <a:off x="11535821" y="2374232"/>
                  <a:ext cx="136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7D49E5BD-E6E9-420B-9EAB-F29B35ACD2E9}"/>
                    </a:ext>
                  </a:extLst>
                </p14:cNvPr>
                <p14:cNvContentPartPr/>
                <p14:nvPr/>
              </p14:nvContentPartPr>
              <p14:xfrm>
                <a:off x="10077821" y="456512"/>
                <a:ext cx="1208880" cy="1301760"/>
              </p14:xfrm>
            </p:contentPart>
          </mc:Choice>
          <mc:Fallback xmlns="">
            <p:pic>
              <p:nvPicPr>
                <p:cNvPr id="12" name="Freihand 11">
                  <a:extLst>
                    <a:ext uri="{FF2B5EF4-FFF2-40B4-BE49-F238E27FC236}">
                      <a16:creationId xmlns:a16="http://schemas.microsoft.com/office/drawing/2014/main" id="{7D49E5BD-E6E9-420B-9EAB-F29B35ACD2E9}"/>
                    </a:ext>
                  </a:extLst>
                </p:cNvPr>
                <p:cNvPicPr/>
                <p:nvPr/>
              </p:nvPicPr>
              <p:blipFill>
                <a:blip r:embed="rId24"/>
                <a:stretch>
                  <a:fillRect/>
                </a:stretch>
              </p:blipFill>
              <p:spPr>
                <a:xfrm>
                  <a:off x="10073501" y="452192"/>
                  <a:ext cx="1217520" cy="1310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8E6DB73A-4997-41CF-B6D4-B84CCE83D65E}"/>
                    </a:ext>
                  </a:extLst>
                </p14:cNvPr>
                <p14:cNvContentPartPr/>
                <p14:nvPr/>
              </p14:nvContentPartPr>
              <p14:xfrm>
                <a:off x="11434661" y="286952"/>
                <a:ext cx="122040" cy="210960"/>
              </p14:xfrm>
            </p:contentPart>
          </mc:Choice>
          <mc:Fallback xmlns="">
            <p:pic>
              <p:nvPicPr>
                <p:cNvPr id="13" name="Freihand 12">
                  <a:extLst>
                    <a:ext uri="{FF2B5EF4-FFF2-40B4-BE49-F238E27FC236}">
                      <a16:creationId xmlns:a16="http://schemas.microsoft.com/office/drawing/2014/main" id="{8E6DB73A-4997-41CF-B6D4-B84CCE83D65E}"/>
                    </a:ext>
                  </a:extLst>
                </p:cNvPr>
                <p:cNvPicPr/>
                <p:nvPr/>
              </p:nvPicPr>
              <p:blipFill>
                <a:blip r:embed="rId26"/>
                <a:stretch>
                  <a:fillRect/>
                </a:stretch>
              </p:blipFill>
              <p:spPr>
                <a:xfrm>
                  <a:off x="11430341" y="282632"/>
                  <a:ext cx="1306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B1F0B53C-0231-48E3-A491-1586ED0E83EE}"/>
                    </a:ext>
                  </a:extLst>
                </p14:cNvPr>
                <p14:cNvContentPartPr/>
                <p14:nvPr/>
              </p14:nvContentPartPr>
              <p14:xfrm>
                <a:off x="11480381" y="293432"/>
                <a:ext cx="155160" cy="175680"/>
              </p14:xfrm>
            </p:contentPart>
          </mc:Choice>
          <mc:Fallback xmlns="">
            <p:pic>
              <p:nvPicPr>
                <p:cNvPr id="14" name="Freihand 13">
                  <a:extLst>
                    <a:ext uri="{FF2B5EF4-FFF2-40B4-BE49-F238E27FC236}">
                      <a16:creationId xmlns:a16="http://schemas.microsoft.com/office/drawing/2014/main" id="{B1F0B53C-0231-48E3-A491-1586ED0E83EE}"/>
                    </a:ext>
                  </a:extLst>
                </p:cNvPr>
                <p:cNvPicPr/>
                <p:nvPr/>
              </p:nvPicPr>
              <p:blipFill>
                <a:blip r:embed="rId28"/>
                <a:stretch>
                  <a:fillRect/>
                </a:stretch>
              </p:blipFill>
              <p:spPr>
                <a:xfrm>
                  <a:off x="11476061" y="289112"/>
                  <a:ext cx="163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944E0327-FF17-4A2F-94EA-FD506A14D975}"/>
                    </a:ext>
                  </a:extLst>
                </p14:cNvPr>
                <p14:cNvContentPartPr/>
                <p14:nvPr/>
              </p14:nvContentPartPr>
              <p14:xfrm>
                <a:off x="10277261" y="547952"/>
                <a:ext cx="1033920" cy="1127880"/>
              </p14:xfrm>
            </p:contentPart>
          </mc:Choice>
          <mc:Fallback xmlns="">
            <p:pic>
              <p:nvPicPr>
                <p:cNvPr id="15" name="Freihand 14">
                  <a:extLst>
                    <a:ext uri="{FF2B5EF4-FFF2-40B4-BE49-F238E27FC236}">
                      <a16:creationId xmlns:a16="http://schemas.microsoft.com/office/drawing/2014/main" id="{944E0327-FF17-4A2F-94EA-FD506A14D975}"/>
                    </a:ext>
                  </a:extLst>
                </p:cNvPr>
                <p:cNvPicPr/>
                <p:nvPr/>
              </p:nvPicPr>
              <p:blipFill>
                <a:blip r:embed="rId30"/>
                <a:stretch>
                  <a:fillRect/>
                </a:stretch>
              </p:blipFill>
              <p:spPr>
                <a:xfrm>
                  <a:off x="10272941" y="543632"/>
                  <a:ext cx="1042560" cy="1136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13F08049-B259-41B3-8031-3807ABDB7C10}"/>
                    </a:ext>
                  </a:extLst>
                </p14:cNvPr>
                <p14:cNvContentPartPr/>
                <p14:nvPr/>
              </p14:nvContentPartPr>
              <p14:xfrm>
                <a:off x="11453021" y="1535432"/>
                <a:ext cx="52560" cy="173880"/>
              </p14:xfrm>
            </p:contentPart>
          </mc:Choice>
          <mc:Fallback xmlns="">
            <p:pic>
              <p:nvPicPr>
                <p:cNvPr id="17" name="Freihand 16">
                  <a:extLst>
                    <a:ext uri="{FF2B5EF4-FFF2-40B4-BE49-F238E27FC236}">
                      <a16:creationId xmlns:a16="http://schemas.microsoft.com/office/drawing/2014/main" id="{13F08049-B259-41B3-8031-3807ABDB7C10}"/>
                    </a:ext>
                  </a:extLst>
                </p:cNvPr>
                <p:cNvPicPr/>
                <p:nvPr/>
              </p:nvPicPr>
              <p:blipFill>
                <a:blip r:embed="rId32"/>
                <a:stretch>
                  <a:fillRect/>
                </a:stretch>
              </p:blipFill>
              <p:spPr>
                <a:xfrm>
                  <a:off x="11448701" y="1531112"/>
                  <a:ext cx="612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2964EFE3-AC08-4FBF-B26F-425A42F4EDC6}"/>
                    </a:ext>
                  </a:extLst>
                </p14:cNvPr>
                <p14:cNvContentPartPr/>
                <p14:nvPr/>
              </p14:nvContentPartPr>
              <p14:xfrm>
                <a:off x="11449061" y="1538672"/>
                <a:ext cx="104760" cy="115200"/>
              </p14:xfrm>
            </p:contentPart>
          </mc:Choice>
          <mc:Fallback xmlns="">
            <p:pic>
              <p:nvPicPr>
                <p:cNvPr id="18" name="Freihand 17">
                  <a:extLst>
                    <a:ext uri="{FF2B5EF4-FFF2-40B4-BE49-F238E27FC236}">
                      <a16:creationId xmlns:a16="http://schemas.microsoft.com/office/drawing/2014/main" id="{2964EFE3-AC08-4FBF-B26F-425A42F4EDC6}"/>
                    </a:ext>
                  </a:extLst>
                </p:cNvPr>
                <p:cNvPicPr/>
                <p:nvPr/>
              </p:nvPicPr>
              <p:blipFill>
                <a:blip r:embed="rId34"/>
                <a:stretch>
                  <a:fillRect/>
                </a:stretch>
              </p:blipFill>
              <p:spPr>
                <a:xfrm>
                  <a:off x="11444741" y="1534352"/>
                  <a:ext cx="113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144FB1AD-6C6D-4D05-8F3F-BC7229C41459}"/>
                    </a:ext>
                  </a:extLst>
                </p14:cNvPr>
                <p14:cNvContentPartPr/>
                <p14:nvPr/>
              </p14:nvContentPartPr>
              <p14:xfrm>
                <a:off x="9558701" y="1157072"/>
                <a:ext cx="217080" cy="23400"/>
              </p14:xfrm>
            </p:contentPart>
          </mc:Choice>
          <mc:Fallback xmlns="">
            <p:pic>
              <p:nvPicPr>
                <p:cNvPr id="19" name="Freihand 18">
                  <a:extLst>
                    <a:ext uri="{FF2B5EF4-FFF2-40B4-BE49-F238E27FC236}">
                      <a16:creationId xmlns:a16="http://schemas.microsoft.com/office/drawing/2014/main" id="{144FB1AD-6C6D-4D05-8F3F-BC7229C41459}"/>
                    </a:ext>
                  </a:extLst>
                </p:cNvPr>
                <p:cNvPicPr/>
                <p:nvPr/>
              </p:nvPicPr>
              <p:blipFill>
                <a:blip r:embed="rId36"/>
                <a:stretch>
                  <a:fillRect/>
                </a:stretch>
              </p:blipFill>
              <p:spPr>
                <a:xfrm>
                  <a:off x="9554381" y="1152752"/>
                  <a:ext cx="225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70312B54-B329-455D-9439-947AB15BD507}"/>
                    </a:ext>
                  </a:extLst>
                </p14:cNvPr>
                <p14:cNvContentPartPr/>
                <p14:nvPr/>
              </p14:nvContentPartPr>
              <p14:xfrm>
                <a:off x="10125701" y="1158152"/>
                <a:ext cx="143640" cy="34200"/>
              </p14:xfrm>
            </p:contentPart>
          </mc:Choice>
          <mc:Fallback xmlns="">
            <p:pic>
              <p:nvPicPr>
                <p:cNvPr id="20" name="Freihand 19">
                  <a:extLst>
                    <a:ext uri="{FF2B5EF4-FFF2-40B4-BE49-F238E27FC236}">
                      <a16:creationId xmlns:a16="http://schemas.microsoft.com/office/drawing/2014/main" id="{70312B54-B329-455D-9439-947AB15BD507}"/>
                    </a:ext>
                  </a:extLst>
                </p:cNvPr>
                <p:cNvPicPr/>
                <p:nvPr/>
              </p:nvPicPr>
              <p:blipFill>
                <a:blip r:embed="rId38"/>
                <a:stretch>
                  <a:fillRect/>
                </a:stretch>
              </p:blipFill>
              <p:spPr>
                <a:xfrm>
                  <a:off x="10121381" y="1153832"/>
                  <a:ext cx="152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5404F07A-AF6B-4891-ACD3-206D1542DBF1}"/>
                    </a:ext>
                  </a:extLst>
                </p14:cNvPr>
                <p14:cNvContentPartPr/>
                <p14:nvPr/>
              </p14:nvContentPartPr>
              <p14:xfrm>
                <a:off x="10519541" y="1159232"/>
                <a:ext cx="293040" cy="222120"/>
              </p14:xfrm>
            </p:contentPart>
          </mc:Choice>
          <mc:Fallback xmlns="">
            <p:pic>
              <p:nvPicPr>
                <p:cNvPr id="21" name="Freihand 20">
                  <a:extLst>
                    <a:ext uri="{FF2B5EF4-FFF2-40B4-BE49-F238E27FC236}">
                      <a16:creationId xmlns:a16="http://schemas.microsoft.com/office/drawing/2014/main" id="{5404F07A-AF6B-4891-ACD3-206D1542DBF1}"/>
                    </a:ext>
                  </a:extLst>
                </p:cNvPr>
                <p:cNvPicPr/>
                <p:nvPr/>
              </p:nvPicPr>
              <p:blipFill>
                <a:blip r:embed="rId40"/>
                <a:stretch>
                  <a:fillRect/>
                </a:stretch>
              </p:blipFill>
              <p:spPr>
                <a:xfrm>
                  <a:off x="10515221" y="1154912"/>
                  <a:ext cx="3016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A27CFC75-0667-4FCB-AAE8-B58BBD989D5A}"/>
                    </a:ext>
                  </a:extLst>
                </p14:cNvPr>
                <p14:cNvContentPartPr/>
                <p14:nvPr/>
              </p14:nvContentPartPr>
              <p14:xfrm>
                <a:off x="10724381" y="1631912"/>
                <a:ext cx="28440" cy="350280"/>
              </p14:xfrm>
            </p:contentPart>
          </mc:Choice>
          <mc:Fallback xmlns="">
            <p:pic>
              <p:nvPicPr>
                <p:cNvPr id="22" name="Freihand 21">
                  <a:extLst>
                    <a:ext uri="{FF2B5EF4-FFF2-40B4-BE49-F238E27FC236}">
                      <a16:creationId xmlns:a16="http://schemas.microsoft.com/office/drawing/2014/main" id="{A27CFC75-0667-4FCB-AAE8-B58BBD989D5A}"/>
                    </a:ext>
                  </a:extLst>
                </p:cNvPr>
                <p:cNvPicPr/>
                <p:nvPr/>
              </p:nvPicPr>
              <p:blipFill>
                <a:blip r:embed="rId42"/>
                <a:stretch>
                  <a:fillRect/>
                </a:stretch>
              </p:blipFill>
              <p:spPr>
                <a:xfrm>
                  <a:off x="10720061" y="1627592"/>
                  <a:ext cx="3708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BA203435-7FE5-41AA-B3F2-C8FB8B5471C2}"/>
                    </a:ext>
                  </a:extLst>
                </p14:cNvPr>
                <p14:cNvContentPartPr/>
                <p14:nvPr/>
              </p14:nvContentPartPr>
              <p14:xfrm>
                <a:off x="9096821" y="1181552"/>
                <a:ext cx="79200" cy="206280"/>
              </p14:xfrm>
            </p:contentPart>
          </mc:Choice>
          <mc:Fallback xmlns="">
            <p:pic>
              <p:nvPicPr>
                <p:cNvPr id="23" name="Freihand 22">
                  <a:extLst>
                    <a:ext uri="{FF2B5EF4-FFF2-40B4-BE49-F238E27FC236}">
                      <a16:creationId xmlns:a16="http://schemas.microsoft.com/office/drawing/2014/main" id="{BA203435-7FE5-41AA-B3F2-C8FB8B5471C2}"/>
                    </a:ext>
                  </a:extLst>
                </p:cNvPr>
                <p:cNvPicPr/>
                <p:nvPr/>
              </p:nvPicPr>
              <p:blipFill>
                <a:blip r:embed="rId44"/>
                <a:stretch>
                  <a:fillRect/>
                </a:stretch>
              </p:blipFill>
              <p:spPr>
                <a:xfrm>
                  <a:off x="9092501" y="1177232"/>
                  <a:ext cx="878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B7DBA3AF-4861-4129-B402-0E4820301705}"/>
                    </a:ext>
                  </a:extLst>
                </p14:cNvPr>
                <p14:cNvContentPartPr/>
                <p14:nvPr/>
              </p14:nvContentPartPr>
              <p14:xfrm>
                <a:off x="9210941" y="1056632"/>
                <a:ext cx="114120" cy="123480"/>
              </p14:xfrm>
            </p:contentPart>
          </mc:Choice>
          <mc:Fallback xmlns="">
            <p:pic>
              <p:nvPicPr>
                <p:cNvPr id="24" name="Freihand 23">
                  <a:extLst>
                    <a:ext uri="{FF2B5EF4-FFF2-40B4-BE49-F238E27FC236}">
                      <a16:creationId xmlns:a16="http://schemas.microsoft.com/office/drawing/2014/main" id="{B7DBA3AF-4861-4129-B402-0E4820301705}"/>
                    </a:ext>
                  </a:extLst>
                </p:cNvPr>
                <p:cNvPicPr/>
                <p:nvPr/>
              </p:nvPicPr>
              <p:blipFill>
                <a:blip r:embed="rId46"/>
                <a:stretch>
                  <a:fillRect/>
                </a:stretch>
              </p:blipFill>
              <p:spPr>
                <a:xfrm>
                  <a:off x="9206621" y="1052312"/>
                  <a:ext cx="122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E91A7E44-7662-42F0-9FB8-289DE916AF21}"/>
                    </a:ext>
                  </a:extLst>
                </p14:cNvPr>
                <p14:cNvContentPartPr/>
                <p14:nvPr/>
              </p14:nvContentPartPr>
              <p14:xfrm>
                <a:off x="10723301" y="2340392"/>
                <a:ext cx="128160" cy="156960"/>
              </p14:xfrm>
            </p:contentPart>
          </mc:Choice>
          <mc:Fallback xmlns="">
            <p:pic>
              <p:nvPicPr>
                <p:cNvPr id="25" name="Freihand 24">
                  <a:extLst>
                    <a:ext uri="{FF2B5EF4-FFF2-40B4-BE49-F238E27FC236}">
                      <a16:creationId xmlns:a16="http://schemas.microsoft.com/office/drawing/2014/main" id="{E91A7E44-7662-42F0-9FB8-289DE916AF21}"/>
                    </a:ext>
                  </a:extLst>
                </p:cNvPr>
                <p:cNvPicPr/>
                <p:nvPr/>
              </p:nvPicPr>
              <p:blipFill>
                <a:blip r:embed="rId48"/>
                <a:stretch>
                  <a:fillRect/>
                </a:stretch>
              </p:blipFill>
              <p:spPr>
                <a:xfrm>
                  <a:off x="10718981" y="2336072"/>
                  <a:ext cx="136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D6461980-988E-4C23-843E-98F4E049B8E6}"/>
                    </a:ext>
                  </a:extLst>
                </p14:cNvPr>
                <p14:cNvContentPartPr/>
                <p14:nvPr/>
              </p14:nvContentPartPr>
              <p14:xfrm>
                <a:off x="10853261" y="2247872"/>
                <a:ext cx="140400" cy="119520"/>
              </p14:xfrm>
            </p:contentPart>
          </mc:Choice>
          <mc:Fallback xmlns="">
            <p:pic>
              <p:nvPicPr>
                <p:cNvPr id="26" name="Freihand 25">
                  <a:extLst>
                    <a:ext uri="{FF2B5EF4-FFF2-40B4-BE49-F238E27FC236}">
                      <a16:creationId xmlns:a16="http://schemas.microsoft.com/office/drawing/2014/main" id="{D6461980-988E-4C23-843E-98F4E049B8E6}"/>
                    </a:ext>
                  </a:extLst>
                </p:cNvPr>
                <p:cNvPicPr/>
                <p:nvPr/>
              </p:nvPicPr>
              <p:blipFill>
                <a:blip r:embed="rId50"/>
                <a:stretch>
                  <a:fillRect/>
                </a:stretch>
              </p:blipFill>
              <p:spPr>
                <a:xfrm>
                  <a:off x="10848941" y="2243552"/>
                  <a:ext cx="149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5AD90F47-2874-4C1A-ABEE-1E8F82775D2E}"/>
                    </a:ext>
                  </a:extLst>
                </p14:cNvPr>
                <p14:cNvContentPartPr/>
                <p14:nvPr/>
              </p14:nvContentPartPr>
              <p14:xfrm>
                <a:off x="10602701" y="2872112"/>
                <a:ext cx="100440" cy="118800"/>
              </p14:xfrm>
            </p:contentPart>
          </mc:Choice>
          <mc:Fallback xmlns="">
            <p:pic>
              <p:nvPicPr>
                <p:cNvPr id="33" name="Freihand 32">
                  <a:extLst>
                    <a:ext uri="{FF2B5EF4-FFF2-40B4-BE49-F238E27FC236}">
                      <a16:creationId xmlns:a16="http://schemas.microsoft.com/office/drawing/2014/main" id="{5AD90F47-2874-4C1A-ABEE-1E8F82775D2E}"/>
                    </a:ext>
                  </a:extLst>
                </p:cNvPr>
                <p:cNvPicPr/>
                <p:nvPr/>
              </p:nvPicPr>
              <p:blipFill>
                <a:blip r:embed="rId52"/>
                <a:stretch>
                  <a:fillRect/>
                </a:stretch>
              </p:blipFill>
              <p:spPr>
                <a:xfrm>
                  <a:off x="10598381" y="2867792"/>
                  <a:ext cx="109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7F556DFA-278D-47CE-BE30-17E68E4DA46C}"/>
                    </a:ext>
                  </a:extLst>
                </p14:cNvPr>
                <p14:cNvContentPartPr/>
                <p14:nvPr/>
              </p14:nvContentPartPr>
              <p14:xfrm>
                <a:off x="10725461" y="2936912"/>
                <a:ext cx="54720" cy="71640"/>
              </p14:xfrm>
            </p:contentPart>
          </mc:Choice>
          <mc:Fallback xmlns="">
            <p:pic>
              <p:nvPicPr>
                <p:cNvPr id="34" name="Freihand 33">
                  <a:extLst>
                    <a:ext uri="{FF2B5EF4-FFF2-40B4-BE49-F238E27FC236}">
                      <a16:creationId xmlns:a16="http://schemas.microsoft.com/office/drawing/2014/main" id="{7F556DFA-278D-47CE-BE30-17E68E4DA46C}"/>
                    </a:ext>
                  </a:extLst>
                </p:cNvPr>
                <p:cNvPicPr/>
                <p:nvPr/>
              </p:nvPicPr>
              <p:blipFill>
                <a:blip r:embed="rId54"/>
                <a:stretch>
                  <a:fillRect/>
                </a:stretch>
              </p:blipFill>
              <p:spPr>
                <a:xfrm>
                  <a:off x="10721141" y="2932592"/>
                  <a:ext cx="63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ABDAF6F8-B974-421C-A6A7-1D4D7DB404C2}"/>
                    </a:ext>
                  </a:extLst>
                </p14:cNvPr>
                <p14:cNvContentPartPr/>
                <p14:nvPr/>
              </p14:nvContentPartPr>
              <p14:xfrm>
                <a:off x="10810061" y="2842592"/>
                <a:ext cx="93600" cy="119520"/>
              </p14:xfrm>
            </p:contentPart>
          </mc:Choice>
          <mc:Fallback xmlns="">
            <p:pic>
              <p:nvPicPr>
                <p:cNvPr id="35" name="Freihand 34">
                  <a:extLst>
                    <a:ext uri="{FF2B5EF4-FFF2-40B4-BE49-F238E27FC236}">
                      <a16:creationId xmlns:a16="http://schemas.microsoft.com/office/drawing/2014/main" id="{ABDAF6F8-B974-421C-A6A7-1D4D7DB404C2}"/>
                    </a:ext>
                  </a:extLst>
                </p:cNvPr>
                <p:cNvPicPr/>
                <p:nvPr/>
              </p:nvPicPr>
              <p:blipFill>
                <a:blip r:embed="rId56"/>
                <a:stretch>
                  <a:fillRect/>
                </a:stretch>
              </p:blipFill>
              <p:spPr>
                <a:xfrm>
                  <a:off x="10805741" y="2838272"/>
                  <a:ext cx="102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D85A9D09-126F-41EE-9283-3F7954991CFC}"/>
                    </a:ext>
                  </a:extLst>
                </p14:cNvPr>
                <p14:cNvContentPartPr/>
                <p14:nvPr/>
              </p14:nvContentPartPr>
              <p14:xfrm>
                <a:off x="10956581" y="2838272"/>
                <a:ext cx="95040" cy="121680"/>
              </p14:xfrm>
            </p:contentPart>
          </mc:Choice>
          <mc:Fallback xmlns="">
            <p:pic>
              <p:nvPicPr>
                <p:cNvPr id="36" name="Freihand 35">
                  <a:extLst>
                    <a:ext uri="{FF2B5EF4-FFF2-40B4-BE49-F238E27FC236}">
                      <a16:creationId xmlns:a16="http://schemas.microsoft.com/office/drawing/2014/main" id="{D85A9D09-126F-41EE-9283-3F7954991CFC}"/>
                    </a:ext>
                  </a:extLst>
                </p:cNvPr>
                <p:cNvPicPr/>
                <p:nvPr/>
              </p:nvPicPr>
              <p:blipFill>
                <a:blip r:embed="rId58"/>
                <a:stretch>
                  <a:fillRect/>
                </a:stretch>
              </p:blipFill>
              <p:spPr>
                <a:xfrm>
                  <a:off x="10952261" y="2833952"/>
                  <a:ext cx="103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50680E39-1E95-4307-B14F-FD3A1C808E0F}"/>
                    </a:ext>
                  </a:extLst>
                </p14:cNvPr>
                <p14:cNvContentPartPr/>
                <p14:nvPr/>
              </p14:nvContentPartPr>
              <p14:xfrm>
                <a:off x="10996541" y="2919992"/>
                <a:ext cx="56160" cy="45720"/>
              </p14:xfrm>
            </p:contentPart>
          </mc:Choice>
          <mc:Fallback xmlns="">
            <p:pic>
              <p:nvPicPr>
                <p:cNvPr id="37" name="Freihand 36">
                  <a:extLst>
                    <a:ext uri="{FF2B5EF4-FFF2-40B4-BE49-F238E27FC236}">
                      <a16:creationId xmlns:a16="http://schemas.microsoft.com/office/drawing/2014/main" id="{50680E39-1E95-4307-B14F-FD3A1C808E0F}"/>
                    </a:ext>
                  </a:extLst>
                </p:cNvPr>
                <p:cNvPicPr/>
                <p:nvPr/>
              </p:nvPicPr>
              <p:blipFill>
                <a:blip r:embed="rId60"/>
                <a:stretch>
                  <a:fillRect/>
                </a:stretch>
              </p:blipFill>
              <p:spPr>
                <a:xfrm>
                  <a:off x="10992221" y="2915672"/>
                  <a:ext cx="648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FF2CBE65-914E-482F-9B99-C80A33733C26}"/>
                    </a:ext>
                  </a:extLst>
                </p14:cNvPr>
                <p14:cNvContentPartPr/>
                <p14:nvPr/>
              </p14:nvContentPartPr>
              <p14:xfrm>
                <a:off x="11082941" y="2906312"/>
                <a:ext cx="303480" cy="58680"/>
              </p14:xfrm>
            </p:contentPart>
          </mc:Choice>
          <mc:Fallback xmlns="">
            <p:pic>
              <p:nvPicPr>
                <p:cNvPr id="38" name="Freihand 37">
                  <a:extLst>
                    <a:ext uri="{FF2B5EF4-FFF2-40B4-BE49-F238E27FC236}">
                      <a16:creationId xmlns:a16="http://schemas.microsoft.com/office/drawing/2014/main" id="{FF2CBE65-914E-482F-9B99-C80A33733C26}"/>
                    </a:ext>
                  </a:extLst>
                </p:cNvPr>
                <p:cNvPicPr/>
                <p:nvPr/>
              </p:nvPicPr>
              <p:blipFill>
                <a:blip r:embed="rId62"/>
                <a:stretch>
                  <a:fillRect/>
                </a:stretch>
              </p:blipFill>
              <p:spPr>
                <a:xfrm>
                  <a:off x="11078621" y="2901992"/>
                  <a:ext cx="312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CF991023-87DA-4CBC-9285-C06A61762A1C}"/>
                    </a:ext>
                  </a:extLst>
                </p14:cNvPr>
                <p14:cNvContentPartPr/>
                <p14:nvPr/>
              </p14:nvContentPartPr>
              <p14:xfrm>
                <a:off x="11412341" y="2878232"/>
                <a:ext cx="124920" cy="58320"/>
              </p14:xfrm>
            </p:contentPart>
          </mc:Choice>
          <mc:Fallback xmlns="">
            <p:pic>
              <p:nvPicPr>
                <p:cNvPr id="39" name="Freihand 38">
                  <a:extLst>
                    <a:ext uri="{FF2B5EF4-FFF2-40B4-BE49-F238E27FC236}">
                      <a16:creationId xmlns:a16="http://schemas.microsoft.com/office/drawing/2014/main" id="{CF991023-87DA-4CBC-9285-C06A61762A1C}"/>
                    </a:ext>
                  </a:extLst>
                </p:cNvPr>
                <p:cNvPicPr/>
                <p:nvPr/>
              </p:nvPicPr>
              <p:blipFill>
                <a:blip r:embed="rId64"/>
                <a:stretch>
                  <a:fillRect/>
                </a:stretch>
              </p:blipFill>
              <p:spPr>
                <a:xfrm>
                  <a:off x="11408021" y="2873912"/>
                  <a:ext cx="1335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80435C7E-E0E2-4BE2-9483-3C63E56E078E}"/>
                    </a:ext>
                  </a:extLst>
                </p14:cNvPr>
                <p14:cNvContentPartPr/>
                <p14:nvPr/>
              </p14:nvContentPartPr>
              <p14:xfrm>
                <a:off x="11562101" y="2876072"/>
                <a:ext cx="183600" cy="70200"/>
              </p14:xfrm>
            </p:contentPart>
          </mc:Choice>
          <mc:Fallback xmlns="">
            <p:pic>
              <p:nvPicPr>
                <p:cNvPr id="40" name="Freihand 39">
                  <a:extLst>
                    <a:ext uri="{FF2B5EF4-FFF2-40B4-BE49-F238E27FC236}">
                      <a16:creationId xmlns:a16="http://schemas.microsoft.com/office/drawing/2014/main" id="{80435C7E-E0E2-4BE2-9483-3C63E56E078E}"/>
                    </a:ext>
                  </a:extLst>
                </p:cNvPr>
                <p:cNvPicPr/>
                <p:nvPr/>
              </p:nvPicPr>
              <p:blipFill>
                <a:blip r:embed="rId66"/>
                <a:stretch>
                  <a:fillRect/>
                </a:stretch>
              </p:blipFill>
              <p:spPr>
                <a:xfrm>
                  <a:off x="11557781" y="2871752"/>
                  <a:ext cx="192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48610EA0-800B-4DD5-85D2-95E1B883FDB7}"/>
                    </a:ext>
                  </a:extLst>
                </p14:cNvPr>
                <p14:cNvContentPartPr/>
                <p14:nvPr/>
              </p14:nvContentPartPr>
              <p14:xfrm>
                <a:off x="11022101" y="3062192"/>
                <a:ext cx="105120" cy="188280"/>
              </p14:xfrm>
            </p:contentPart>
          </mc:Choice>
          <mc:Fallback xmlns="">
            <p:pic>
              <p:nvPicPr>
                <p:cNvPr id="41" name="Freihand 40">
                  <a:extLst>
                    <a:ext uri="{FF2B5EF4-FFF2-40B4-BE49-F238E27FC236}">
                      <a16:creationId xmlns:a16="http://schemas.microsoft.com/office/drawing/2014/main" id="{48610EA0-800B-4DD5-85D2-95E1B883FDB7}"/>
                    </a:ext>
                  </a:extLst>
                </p:cNvPr>
                <p:cNvPicPr/>
                <p:nvPr/>
              </p:nvPicPr>
              <p:blipFill>
                <a:blip r:embed="rId68"/>
                <a:stretch>
                  <a:fillRect/>
                </a:stretch>
              </p:blipFill>
              <p:spPr>
                <a:xfrm>
                  <a:off x="11017781" y="3057872"/>
                  <a:ext cx="1137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2D0DCD43-251F-4BBE-9729-CDA3E8168AF9}"/>
                    </a:ext>
                  </a:extLst>
                </p14:cNvPr>
                <p14:cNvContentPartPr/>
                <p14:nvPr/>
              </p14:nvContentPartPr>
              <p14:xfrm>
                <a:off x="11138021" y="3119792"/>
                <a:ext cx="127800" cy="96480"/>
              </p14:xfrm>
            </p:contentPart>
          </mc:Choice>
          <mc:Fallback xmlns="">
            <p:pic>
              <p:nvPicPr>
                <p:cNvPr id="42" name="Freihand 41">
                  <a:extLst>
                    <a:ext uri="{FF2B5EF4-FFF2-40B4-BE49-F238E27FC236}">
                      <a16:creationId xmlns:a16="http://schemas.microsoft.com/office/drawing/2014/main" id="{2D0DCD43-251F-4BBE-9729-CDA3E8168AF9}"/>
                    </a:ext>
                  </a:extLst>
                </p:cNvPr>
                <p:cNvPicPr/>
                <p:nvPr/>
              </p:nvPicPr>
              <p:blipFill>
                <a:blip r:embed="rId70"/>
                <a:stretch>
                  <a:fillRect/>
                </a:stretch>
              </p:blipFill>
              <p:spPr>
                <a:xfrm>
                  <a:off x="11133701" y="3115472"/>
                  <a:ext cx="136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8AEB6AF1-F7D6-4B0F-96B1-431717F39406}"/>
                    </a:ext>
                  </a:extLst>
                </p14:cNvPr>
                <p14:cNvContentPartPr/>
                <p14:nvPr/>
              </p14:nvContentPartPr>
              <p14:xfrm>
                <a:off x="11285261" y="3058232"/>
                <a:ext cx="54360" cy="127800"/>
              </p14:xfrm>
            </p:contentPart>
          </mc:Choice>
          <mc:Fallback xmlns="">
            <p:pic>
              <p:nvPicPr>
                <p:cNvPr id="43" name="Freihand 42">
                  <a:extLst>
                    <a:ext uri="{FF2B5EF4-FFF2-40B4-BE49-F238E27FC236}">
                      <a16:creationId xmlns:a16="http://schemas.microsoft.com/office/drawing/2014/main" id="{8AEB6AF1-F7D6-4B0F-96B1-431717F39406}"/>
                    </a:ext>
                  </a:extLst>
                </p:cNvPr>
                <p:cNvPicPr/>
                <p:nvPr/>
              </p:nvPicPr>
              <p:blipFill>
                <a:blip r:embed="rId72"/>
                <a:stretch>
                  <a:fillRect/>
                </a:stretch>
              </p:blipFill>
              <p:spPr>
                <a:xfrm>
                  <a:off x="11280941" y="3053912"/>
                  <a:ext cx="63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55ECD5D3-FE36-4223-9ABF-91BC86401D27}"/>
                    </a:ext>
                  </a:extLst>
                </p14:cNvPr>
                <p14:cNvContentPartPr/>
                <p14:nvPr/>
              </p14:nvContentPartPr>
              <p14:xfrm>
                <a:off x="11315861" y="3135272"/>
                <a:ext cx="37080" cy="64080"/>
              </p14:xfrm>
            </p:contentPart>
          </mc:Choice>
          <mc:Fallback xmlns="">
            <p:pic>
              <p:nvPicPr>
                <p:cNvPr id="44" name="Freihand 43">
                  <a:extLst>
                    <a:ext uri="{FF2B5EF4-FFF2-40B4-BE49-F238E27FC236}">
                      <a16:creationId xmlns:a16="http://schemas.microsoft.com/office/drawing/2014/main" id="{55ECD5D3-FE36-4223-9ABF-91BC86401D27}"/>
                    </a:ext>
                  </a:extLst>
                </p:cNvPr>
                <p:cNvPicPr/>
                <p:nvPr/>
              </p:nvPicPr>
              <p:blipFill>
                <a:blip r:embed="rId74"/>
                <a:stretch>
                  <a:fillRect/>
                </a:stretch>
              </p:blipFill>
              <p:spPr>
                <a:xfrm>
                  <a:off x="11311541" y="3130952"/>
                  <a:ext cx="45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CE02557D-91D4-42EF-9D51-C42FE1997D6B}"/>
                    </a:ext>
                  </a:extLst>
                </p14:cNvPr>
                <p14:cNvContentPartPr/>
                <p14:nvPr/>
              </p14:nvContentPartPr>
              <p14:xfrm>
                <a:off x="11358341" y="3057512"/>
                <a:ext cx="136440" cy="146880"/>
              </p14:xfrm>
            </p:contentPart>
          </mc:Choice>
          <mc:Fallback xmlns="">
            <p:pic>
              <p:nvPicPr>
                <p:cNvPr id="45" name="Freihand 44">
                  <a:extLst>
                    <a:ext uri="{FF2B5EF4-FFF2-40B4-BE49-F238E27FC236}">
                      <a16:creationId xmlns:a16="http://schemas.microsoft.com/office/drawing/2014/main" id="{CE02557D-91D4-42EF-9D51-C42FE1997D6B}"/>
                    </a:ext>
                  </a:extLst>
                </p:cNvPr>
                <p:cNvPicPr/>
                <p:nvPr/>
              </p:nvPicPr>
              <p:blipFill>
                <a:blip r:embed="rId76"/>
                <a:stretch>
                  <a:fillRect/>
                </a:stretch>
              </p:blipFill>
              <p:spPr>
                <a:xfrm>
                  <a:off x="11354021" y="3053192"/>
                  <a:ext cx="145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DEDEA39F-20DD-4626-BBDC-80213A580A72}"/>
                    </a:ext>
                  </a:extLst>
                </p14:cNvPr>
                <p14:cNvContentPartPr/>
                <p14:nvPr/>
              </p14:nvContentPartPr>
              <p14:xfrm>
                <a:off x="11481101" y="3114752"/>
                <a:ext cx="91800" cy="96120"/>
              </p14:xfrm>
            </p:contentPart>
          </mc:Choice>
          <mc:Fallback xmlns="">
            <p:pic>
              <p:nvPicPr>
                <p:cNvPr id="46" name="Freihand 45">
                  <a:extLst>
                    <a:ext uri="{FF2B5EF4-FFF2-40B4-BE49-F238E27FC236}">
                      <a16:creationId xmlns:a16="http://schemas.microsoft.com/office/drawing/2014/main" id="{DEDEA39F-20DD-4626-BBDC-80213A580A72}"/>
                    </a:ext>
                  </a:extLst>
                </p:cNvPr>
                <p:cNvPicPr/>
                <p:nvPr/>
              </p:nvPicPr>
              <p:blipFill>
                <a:blip r:embed="rId78"/>
                <a:stretch>
                  <a:fillRect/>
                </a:stretch>
              </p:blipFill>
              <p:spPr>
                <a:xfrm>
                  <a:off x="11476781" y="3110432"/>
                  <a:ext cx="100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ECAA842E-991D-4E46-B2A6-83FE80BFC2E1}"/>
                    </a:ext>
                  </a:extLst>
                </p14:cNvPr>
                <p14:cNvContentPartPr/>
                <p14:nvPr/>
              </p14:nvContentPartPr>
              <p14:xfrm>
                <a:off x="8948501" y="1322672"/>
                <a:ext cx="306720" cy="1313640"/>
              </p14:xfrm>
            </p:contentPart>
          </mc:Choice>
          <mc:Fallback xmlns="">
            <p:pic>
              <p:nvPicPr>
                <p:cNvPr id="47" name="Freihand 46">
                  <a:extLst>
                    <a:ext uri="{FF2B5EF4-FFF2-40B4-BE49-F238E27FC236}">
                      <a16:creationId xmlns:a16="http://schemas.microsoft.com/office/drawing/2014/main" id="{ECAA842E-991D-4E46-B2A6-83FE80BFC2E1}"/>
                    </a:ext>
                  </a:extLst>
                </p:cNvPr>
                <p:cNvPicPr/>
                <p:nvPr/>
              </p:nvPicPr>
              <p:blipFill>
                <a:blip r:embed="rId80"/>
                <a:stretch>
                  <a:fillRect/>
                </a:stretch>
              </p:blipFill>
              <p:spPr>
                <a:xfrm>
                  <a:off x="8944181" y="1318352"/>
                  <a:ext cx="315360" cy="1322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21779344-4DA4-4CCC-85A4-5EBC68826DF9}"/>
                    </a:ext>
                  </a:extLst>
                </p14:cNvPr>
                <p14:cNvContentPartPr/>
                <p14:nvPr/>
              </p14:nvContentPartPr>
              <p14:xfrm>
                <a:off x="8849141" y="2455592"/>
                <a:ext cx="166320" cy="349560"/>
              </p14:xfrm>
            </p:contentPart>
          </mc:Choice>
          <mc:Fallback xmlns="">
            <p:pic>
              <p:nvPicPr>
                <p:cNvPr id="48" name="Freihand 47">
                  <a:extLst>
                    <a:ext uri="{FF2B5EF4-FFF2-40B4-BE49-F238E27FC236}">
                      <a16:creationId xmlns:a16="http://schemas.microsoft.com/office/drawing/2014/main" id="{21779344-4DA4-4CCC-85A4-5EBC68826DF9}"/>
                    </a:ext>
                  </a:extLst>
                </p:cNvPr>
                <p:cNvPicPr/>
                <p:nvPr/>
              </p:nvPicPr>
              <p:blipFill>
                <a:blip r:embed="rId82"/>
                <a:stretch>
                  <a:fillRect/>
                </a:stretch>
              </p:blipFill>
              <p:spPr>
                <a:xfrm>
                  <a:off x="8844821" y="2451272"/>
                  <a:ext cx="17496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B87B2128-6AF9-412C-906B-D72BF3C32B28}"/>
                    </a:ext>
                  </a:extLst>
                </p14:cNvPr>
                <p14:cNvContentPartPr/>
                <p14:nvPr/>
              </p14:nvContentPartPr>
              <p14:xfrm>
                <a:off x="8819621" y="3050672"/>
                <a:ext cx="19800" cy="168120"/>
              </p14:xfrm>
            </p:contentPart>
          </mc:Choice>
          <mc:Fallback xmlns="">
            <p:pic>
              <p:nvPicPr>
                <p:cNvPr id="50" name="Freihand 49">
                  <a:extLst>
                    <a:ext uri="{FF2B5EF4-FFF2-40B4-BE49-F238E27FC236}">
                      <a16:creationId xmlns:a16="http://schemas.microsoft.com/office/drawing/2014/main" id="{B87B2128-6AF9-412C-906B-D72BF3C32B28}"/>
                    </a:ext>
                  </a:extLst>
                </p:cNvPr>
                <p:cNvPicPr/>
                <p:nvPr/>
              </p:nvPicPr>
              <p:blipFill>
                <a:blip r:embed="rId84"/>
                <a:stretch>
                  <a:fillRect/>
                </a:stretch>
              </p:blipFill>
              <p:spPr>
                <a:xfrm>
                  <a:off x="8815301" y="3046352"/>
                  <a:ext cx="28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99F7A1E0-3E23-447D-BAC7-887806928483}"/>
                    </a:ext>
                  </a:extLst>
                </p14:cNvPr>
                <p14:cNvContentPartPr/>
                <p14:nvPr/>
              </p14:nvContentPartPr>
              <p14:xfrm>
                <a:off x="8762741" y="3009632"/>
                <a:ext cx="122760" cy="106920"/>
              </p14:xfrm>
            </p:contentPart>
          </mc:Choice>
          <mc:Fallback xmlns="">
            <p:pic>
              <p:nvPicPr>
                <p:cNvPr id="51" name="Freihand 50">
                  <a:extLst>
                    <a:ext uri="{FF2B5EF4-FFF2-40B4-BE49-F238E27FC236}">
                      <a16:creationId xmlns:a16="http://schemas.microsoft.com/office/drawing/2014/main" id="{99F7A1E0-3E23-447D-BAC7-887806928483}"/>
                    </a:ext>
                  </a:extLst>
                </p:cNvPr>
                <p:cNvPicPr/>
                <p:nvPr/>
              </p:nvPicPr>
              <p:blipFill>
                <a:blip r:embed="rId86"/>
                <a:stretch>
                  <a:fillRect/>
                </a:stretch>
              </p:blipFill>
              <p:spPr>
                <a:xfrm>
                  <a:off x="8758421" y="3005312"/>
                  <a:ext cx="131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CE6D9550-35C0-45A1-B3F1-159F710E7654}"/>
                    </a:ext>
                  </a:extLst>
                </p14:cNvPr>
                <p14:cNvContentPartPr/>
                <p14:nvPr/>
              </p14:nvContentPartPr>
              <p14:xfrm>
                <a:off x="8894861" y="3035552"/>
                <a:ext cx="171360" cy="108720"/>
              </p14:xfrm>
            </p:contentPart>
          </mc:Choice>
          <mc:Fallback xmlns="">
            <p:pic>
              <p:nvPicPr>
                <p:cNvPr id="52" name="Freihand 51">
                  <a:extLst>
                    <a:ext uri="{FF2B5EF4-FFF2-40B4-BE49-F238E27FC236}">
                      <a16:creationId xmlns:a16="http://schemas.microsoft.com/office/drawing/2014/main" id="{CE6D9550-35C0-45A1-B3F1-159F710E7654}"/>
                    </a:ext>
                  </a:extLst>
                </p:cNvPr>
                <p:cNvPicPr/>
                <p:nvPr/>
              </p:nvPicPr>
              <p:blipFill>
                <a:blip r:embed="rId88"/>
                <a:stretch>
                  <a:fillRect/>
                </a:stretch>
              </p:blipFill>
              <p:spPr>
                <a:xfrm>
                  <a:off x="8890541" y="3031232"/>
                  <a:ext cx="180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28BE555A-55FE-464E-9BFF-9757D9DA9C5D}"/>
                    </a:ext>
                  </a:extLst>
                </p14:cNvPr>
                <p14:cNvContentPartPr/>
                <p14:nvPr/>
              </p14:nvContentPartPr>
              <p14:xfrm>
                <a:off x="9048221" y="2981192"/>
                <a:ext cx="109080" cy="155880"/>
              </p14:xfrm>
            </p:contentPart>
          </mc:Choice>
          <mc:Fallback xmlns="">
            <p:pic>
              <p:nvPicPr>
                <p:cNvPr id="53" name="Freihand 52">
                  <a:extLst>
                    <a:ext uri="{FF2B5EF4-FFF2-40B4-BE49-F238E27FC236}">
                      <a16:creationId xmlns:a16="http://schemas.microsoft.com/office/drawing/2014/main" id="{28BE555A-55FE-464E-9BFF-9757D9DA9C5D}"/>
                    </a:ext>
                  </a:extLst>
                </p:cNvPr>
                <p:cNvPicPr/>
                <p:nvPr/>
              </p:nvPicPr>
              <p:blipFill>
                <a:blip r:embed="rId90"/>
                <a:stretch>
                  <a:fillRect/>
                </a:stretch>
              </p:blipFill>
              <p:spPr>
                <a:xfrm>
                  <a:off x="9043901" y="2976872"/>
                  <a:ext cx="117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7F0A490D-2C63-4E1D-A61C-16706F61FC37}"/>
                    </a:ext>
                  </a:extLst>
                </p14:cNvPr>
                <p14:cNvContentPartPr/>
                <p14:nvPr/>
              </p14:nvContentPartPr>
              <p14:xfrm>
                <a:off x="9146141" y="3004952"/>
                <a:ext cx="43200" cy="82800"/>
              </p14:xfrm>
            </p:contentPart>
          </mc:Choice>
          <mc:Fallback xmlns="">
            <p:pic>
              <p:nvPicPr>
                <p:cNvPr id="54" name="Freihand 53">
                  <a:extLst>
                    <a:ext uri="{FF2B5EF4-FFF2-40B4-BE49-F238E27FC236}">
                      <a16:creationId xmlns:a16="http://schemas.microsoft.com/office/drawing/2014/main" id="{7F0A490D-2C63-4E1D-A61C-16706F61FC37}"/>
                    </a:ext>
                  </a:extLst>
                </p:cNvPr>
                <p:cNvPicPr/>
                <p:nvPr/>
              </p:nvPicPr>
              <p:blipFill>
                <a:blip r:embed="rId92"/>
                <a:stretch>
                  <a:fillRect/>
                </a:stretch>
              </p:blipFill>
              <p:spPr>
                <a:xfrm>
                  <a:off x="9141821" y="3000632"/>
                  <a:ext cx="51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5D1C97F6-4ABB-46FD-AC16-8006E9ACBCF0}"/>
                    </a:ext>
                  </a:extLst>
                </p14:cNvPr>
                <p14:cNvContentPartPr/>
                <p14:nvPr/>
              </p14:nvContentPartPr>
              <p14:xfrm>
                <a:off x="9261701" y="2998112"/>
                <a:ext cx="80280" cy="105120"/>
              </p14:xfrm>
            </p:contentPart>
          </mc:Choice>
          <mc:Fallback xmlns="">
            <p:pic>
              <p:nvPicPr>
                <p:cNvPr id="55" name="Freihand 54">
                  <a:extLst>
                    <a:ext uri="{FF2B5EF4-FFF2-40B4-BE49-F238E27FC236}">
                      <a16:creationId xmlns:a16="http://schemas.microsoft.com/office/drawing/2014/main" id="{5D1C97F6-4ABB-46FD-AC16-8006E9ACBCF0}"/>
                    </a:ext>
                  </a:extLst>
                </p:cNvPr>
                <p:cNvPicPr/>
                <p:nvPr/>
              </p:nvPicPr>
              <p:blipFill>
                <a:blip r:embed="rId94"/>
                <a:stretch>
                  <a:fillRect/>
                </a:stretch>
              </p:blipFill>
              <p:spPr>
                <a:xfrm>
                  <a:off x="9257381" y="2993792"/>
                  <a:ext cx="88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87728DDC-2ADE-41A0-9E22-C4B45222F49A}"/>
                    </a:ext>
                  </a:extLst>
                </p14:cNvPr>
                <p14:cNvContentPartPr/>
                <p14:nvPr/>
              </p14:nvContentPartPr>
              <p14:xfrm>
                <a:off x="9368261" y="2988752"/>
                <a:ext cx="136800" cy="53280"/>
              </p14:xfrm>
            </p:contentPart>
          </mc:Choice>
          <mc:Fallback xmlns="">
            <p:pic>
              <p:nvPicPr>
                <p:cNvPr id="56" name="Freihand 55">
                  <a:extLst>
                    <a:ext uri="{FF2B5EF4-FFF2-40B4-BE49-F238E27FC236}">
                      <a16:creationId xmlns:a16="http://schemas.microsoft.com/office/drawing/2014/main" id="{87728DDC-2ADE-41A0-9E22-C4B45222F49A}"/>
                    </a:ext>
                  </a:extLst>
                </p:cNvPr>
                <p:cNvPicPr/>
                <p:nvPr/>
              </p:nvPicPr>
              <p:blipFill>
                <a:blip r:embed="rId96"/>
                <a:stretch>
                  <a:fillRect/>
                </a:stretch>
              </p:blipFill>
              <p:spPr>
                <a:xfrm>
                  <a:off x="9363941" y="2984432"/>
                  <a:ext cx="145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51F8FBA7-A93D-4D4B-ABB3-6CE92EC7AC9D}"/>
                    </a:ext>
                  </a:extLst>
                </p14:cNvPr>
                <p14:cNvContentPartPr/>
                <p14:nvPr/>
              </p14:nvContentPartPr>
              <p14:xfrm>
                <a:off x="9489221" y="2910632"/>
                <a:ext cx="360" cy="360"/>
              </p14:xfrm>
            </p:contentPart>
          </mc:Choice>
          <mc:Fallback xmlns="">
            <p:pic>
              <p:nvPicPr>
                <p:cNvPr id="57" name="Freihand 56">
                  <a:extLst>
                    <a:ext uri="{FF2B5EF4-FFF2-40B4-BE49-F238E27FC236}">
                      <a16:creationId xmlns:a16="http://schemas.microsoft.com/office/drawing/2014/main" id="{51F8FBA7-A93D-4D4B-ABB3-6CE92EC7AC9D}"/>
                    </a:ext>
                  </a:extLst>
                </p:cNvPr>
                <p:cNvPicPr/>
                <p:nvPr/>
              </p:nvPicPr>
              <p:blipFill>
                <a:blip r:embed="rId98"/>
                <a:stretch>
                  <a:fillRect/>
                </a:stretch>
              </p:blipFill>
              <p:spPr>
                <a:xfrm>
                  <a:off x="9484901" y="2906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4DD455AA-00A3-413E-A803-5F67729C2855}"/>
                    </a:ext>
                  </a:extLst>
                </p14:cNvPr>
                <p14:cNvContentPartPr/>
                <p14:nvPr/>
              </p14:nvContentPartPr>
              <p14:xfrm>
                <a:off x="9553301" y="2895152"/>
                <a:ext cx="139320" cy="149760"/>
              </p14:xfrm>
            </p:contentPart>
          </mc:Choice>
          <mc:Fallback xmlns="">
            <p:pic>
              <p:nvPicPr>
                <p:cNvPr id="58" name="Freihand 57">
                  <a:extLst>
                    <a:ext uri="{FF2B5EF4-FFF2-40B4-BE49-F238E27FC236}">
                      <a16:creationId xmlns:a16="http://schemas.microsoft.com/office/drawing/2014/main" id="{4DD455AA-00A3-413E-A803-5F67729C2855}"/>
                    </a:ext>
                  </a:extLst>
                </p:cNvPr>
                <p:cNvPicPr/>
                <p:nvPr/>
              </p:nvPicPr>
              <p:blipFill>
                <a:blip r:embed="rId100"/>
                <a:stretch>
                  <a:fillRect/>
                </a:stretch>
              </p:blipFill>
              <p:spPr>
                <a:xfrm>
                  <a:off x="9548981" y="2890832"/>
                  <a:ext cx="1479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2CA80732-DE95-48C9-A3EC-4E58879B35B5}"/>
                    </a:ext>
                  </a:extLst>
                </p14:cNvPr>
                <p14:cNvContentPartPr/>
                <p14:nvPr/>
              </p14:nvContentPartPr>
              <p14:xfrm>
                <a:off x="8850581" y="3336152"/>
                <a:ext cx="177480" cy="109800"/>
              </p14:xfrm>
            </p:contentPart>
          </mc:Choice>
          <mc:Fallback xmlns="">
            <p:pic>
              <p:nvPicPr>
                <p:cNvPr id="59" name="Freihand 58">
                  <a:extLst>
                    <a:ext uri="{FF2B5EF4-FFF2-40B4-BE49-F238E27FC236}">
                      <a16:creationId xmlns:a16="http://schemas.microsoft.com/office/drawing/2014/main" id="{2CA80732-DE95-48C9-A3EC-4E58879B35B5}"/>
                    </a:ext>
                  </a:extLst>
                </p:cNvPr>
                <p:cNvPicPr/>
                <p:nvPr/>
              </p:nvPicPr>
              <p:blipFill>
                <a:blip r:embed="rId102"/>
                <a:stretch>
                  <a:fillRect/>
                </a:stretch>
              </p:blipFill>
              <p:spPr>
                <a:xfrm>
                  <a:off x="8846261" y="3331832"/>
                  <a:ext cx="186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A168834A-0513-4963-949D-2D82056EB48A}"/>
                    </a:ext>
                  </a:extLst>
                </p14:cNvPr>
                <p14:cNvContentPartPr/>
                <p14:nvPr/>
              </p14:nvContentPartPr>
              <p14:xfrm>
                <a:off x="9033461" y="3322112"/>
                <a:ext cx="44640" cy="70560"/>
              </p14:xfrm>
            </p:contentPart>
          </mc:Choice>
          <mc:Fallback xmlns="">
            <p:pic>
              <p:nvPicPr>
                <p:cNvPr id="60" name="Freihand 59">
                  <a:extLst>
                    <a:ext uri="{FF2B5EF4-FFF2-40B4-BE49-F238E27FC236}">
                      <a16:creationId xmlns:a16="http://schemas.microsoft.com/office/drawing/2014/main" id="{A168834A-0513-4963-949D-2D82056EB48A}"/>
                    </a:ext>
                  </a:extLst>
                </p:cNvPr>
                <p:cNvPicPr/>
                <p:nvPr/>
              </p:nvPicPr>
              <p:blipFill>
                <a:blip r:embed="rId104"/>
                <a:stretch>
                  <a:fillRect/>
                </a:stretch>
              </p:blipFill>
              <p:spPr>
                <a:xfrm>
                  <a:off x="9029141" y="3317792"/>
                  <a:ext cx="532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C1F6F717-51F3-4458-B49D-3BB0A6D59CC1}"/>
                    </a:ext>
                  </a:extLst>
                </p14:cNvPr>
                <p14:cNvContentPartPr/>
                <p14:nvPr/>
              </p14:nvContentPartPr>
              <p14:xfrm>
                <a:off x="9105101" y="3232472"/>
                <a:ext cx="87840" cy="124920"/>
              </p14:xfrm>
            </p:contentPart>
          </mc:Choice>
          <mc:Fallback xmlns="">
            <p:pic>
              <p:nvPicPr>
                <p:cNvPr id="61" name="Freihand 60">
                  <a:extLst>
                    <a:ext uri="{FF2B5EF4-FFF2-40B4-BE49-F238E27FC236}">
                      <a16:creationId xmlns:a16="http://schemas.microsoft.com/office/drawing/2014/main" id="{C1F6F717-51F3-4458-B49D-3BB0A6D59CC1}"/>
                    </a:ext>
                  </a:extLst>
                </p:cNvPr>
                <p:cNvPicPr/>
                <p:nvPr/>
              </p:nvPicPr>
              <p:blipFill>
                <a:blip r:embed="rId106"/>
                <a:stretch>
                  <a:fillRect/>
                </a:stretch>
              </p:blipFill>
              <p:spPr>
                <a:xfrm>
                  <a:off x="9100781" y="3228152"/>
                  <a:ext cx="96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600F9046-B610-41CF-B1E0-E6650FD62F6C}"/>
                    </a:ext>
                  </a:extLst>
                </p14:cNvPr>
                <p14:cNvContentPartPr/>
                <p14:nvPr/>
              </p14:nvContentPartPr>
              <p14:xfrm>
                <a:off x="9192221" y="3211592"/>
                <a:ext cx="104400" cy="111960"/>
              </p14:xfrm>
            </p:contentPart>
          </mc:Choice>
          <mc:Fallback xmlns="">
            <p:pic>
              <p:nvPicPr>
                <p:cNvPr id="62" name="Freihand 61">
                  <a:extLst>
                    <a:ext uri="{FF2B5EF4-FFF2-40B4-BE49-F238E27FC236}">
                      <a16:creationId xmlns:a16="http://schemas.microsoft.com/office/drawing/2014/main" id="{600F9046-B610-41CF-B1E0-E6650FD62F6C}"/>
                    </a:ext>
                  </a:extLst>
                </p:cNvPr>
                <p:cNvPicPr/>
                <p:nvPr/>
              </p:nvPicPr>
              <p:blipFill>
                <a:blip r:embed="rId108"/>
                <a:stretch>
                  <a:fillRect/>
                </a:stretch>
              </p:blipFill>
              <p:spPr>
                <a:xfrm>
                  <a:off x="9187901" y="3207272"/>
                  <a:ext cx="113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68B1AE3D-1B54-49DE-A752-D704C47CD98E}"/>
                    </a:ext>
                  </a:extLst>
                </p14:cNvPr>
                <p14:cNvContentPartPr/>
                <p14:nvPr/>
              </p14:nvContentPartPr>
              <p14:xfrm>
                <a:off x="9244421" y="3279632"/>
                <a:ext cx="74160" cy="37800"/>
              </p14:xfrm>
            </p:contentPart>
          </mc:Choice>
          <mc:Fallback xmlns="">
            <p:pic>
              <p:nvPicPr>
                <p:cNvPr id="63" name="Freihand 62">
                  <a:extLst>
                    <a:ext uri="{FF2B5EF4-FFF2-40B4-BE49-F238E27FC236}">
                      <a16:creationId xmlns:a16="http://schemas.microsoft.com/office/drawing/2014/main" id="{68B1AE3D-1B54-49DE-A752-D704C47CD98E}"/>
                    </a:ext>
                  </a:extLst>
                </p:cNvPr>
                <p:cNvPicPr/>
                <p:nvPr/>
              </p:nvPicPr>
              <p:blipFill>
                <a:blip r:embed="rId110"/>
                <a:stretch>
                  <a:fillRect/>
                </a:stretch>
              </p:blipFill>
              <p:spPr>
                <a:xfrm>
                  <a:off x="9240101" y="3275312"/>
                  <a:ext cx="828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862630A5-DAE7-4357-84B4-127CF2A2022C}"/>
                    </a:ext>
                  </a:extLst>
                </p14:cNvPr>
                <p14:cNvContentPartPr/>
                <p14:nvPr/>
              </p14:nvContentPartPr>
              <p14:xfrm>
                <a:off x="9316421" y="3253352"/>
                <a:ext cx="227880" cy="69840"/>
              </p14:xfrm>
            </p:contentPart>
          </mc:Choice>
          <mc:Fallback xmlns="">
            <p:pic>
              <p:nvPicPr>
                <p:cNvPr id="64" name="Freihand 63">
                  <a:extLst>
                    <a:ext uri="{FF2B5EF4-FFF2-40B4-BE49-F238E27FC236}">
                      <a16:creationId xmlns:a16="http://schemas.microsoft.com/office/drawing/2014/main" id="{862630A5-DAE7-4357-84B4-127CF2A2022C}"/>
                    </a:ext>
                  </a:extLst>
                </p:cNvPr>
                <p:cNvPicPr/>
                <p:nvPr/>
              </p:nvPicPr>
              <p:blipFill>
                <a:blip r:embed="rId112"/>
                <a:stretch>
                  <a:fillRect/>
                </a:stretch>
              </p:blipFill>
              <p:spPr>
                <a:xfrm>
                  <a:off x="9312101" y="3249032"/>
                  <a:ext cx="2365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7248D0AD-5818-4280-B68E-DCBE276813B5}"/>
                    </a:ext>
                  </a:extLst>
                </p14:cNvPr>
                <p14:cNvContentPartPr/>
                <p14:nvPr/>
              </p14:nvContentPartPr>
              <p14:xfrm>
                <a:off x="9573821" y="3205832"/>
                <a:ext cx="152640" cy="76680"/>
              </p14:xfrm>
            </p:contentPart>
          </mc:Choice>
          <mc:Fallback xmlns="">
            <p:pic>
              <p:nvPicPr>
                <p:cNvPr id="65" name="Freihand 64">
                  <a:extLst>
                    <a:ext uri="{FF2B5EF4-FFF2-40B4-BE49-F238E27FC236}">
                      <a16:creationId xmlns:a16="http://schemas.microsoft.com/office/drawing/2014/main" id="{7248D0AD-5818-4280-B68E-DCBE276813B5}"/>
                    </a:ext>
                  </a:extLst>
                </p:cNvPr>
                <p:cNvPicPr/>
                <p:nvPr/>
              </p:nvPicPr>
              <p:blipFill>
                <a:blip r:embed="rId114"/>
                <a:stretch>
                  <a:fillRect/>
                </a:stretch>
              </p:blipFill>
              <p:spPr>
                <a:xfrm>
                  <a:off x="9569501" y="3201512"/>
                  <a:ext cx="161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70E21902-CF22-463E-B09E-8288F8EA3608}"/>
                    </a:ext>
                  </a:extLst>
                </p14:cNvPr>
                <p14:cNvContentPartPr/>
                <p14:nvPr/>
              </p14:nvContentPartPr>
              <p14:xfrm>
                <a:off x="9754901" y="3169112"/>
                <a:ext cx="173160" cy="79920"/>
              </p14:xfrm>
            </p:contentPart>
          </mc:Choice>
          <mc:Fallback xmlns="">
            <p:pic>
              <p:nvPicPr>
                <p:cNvPr id="66" name="Freihand 65">
                  <a:extLst>
                    <a:ext uri="{FF2B5EF4-FFF2-40B4-BE49-F238E27FC236}">
                      <a16:creationId xmlns:a16="http://schemas.microsoft.com/office/drawing/2014/main" id="{70E21902-CF22-463E-B09E-8288F8EA3608}"/>
                    </a:ext>
                  </a:extLst>
                </p:cNvPr>
                <p:cNvPicPr/>
                <p:nvPr/>
              </p:nvPicPr>
              <p:blipFill>
                <a:blip r:embed="rId116"/>
                <a:stretch>
                  <a:fillRect/>
                </a:stretch>
              </p:blipFill>
              <p:spPr>
                <a:xfrm>
                  <a:off x="9750581" y="3164792"/>
                  <a:ext cx="181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9488C835-A1F0-4759-B541-29FA7A2CF634}"/>
                    </a:ext>
                  </a:extLst>
                </p14:cNvPr>
                <p14:cNvContentPartPr/>
                <p14:nvPr/>
              </p14:nvContentPartPr>
              <p14:xfrm>
                <a:off x="9239381" y="3510752"/>
                <a:ext cx="187200" cy="254520"/>
              </p14:xfrm>
            </p:contentPart>
          </mc:Choice>
          <mc:Fallback xmlns="">
            <p:pic>
              <p:nvPicPr>
                <p:cNvPr id="67" name="Freihand 66">
                  <a:extLst>
                    <a:ext uri="{FF2B5EF4-FFF2-40B4-BE49-F238E27FC236}">
                      <a16:creationId xmlns:a16="http://schemas.microsoft.com/office/drawing/2014/main" id="{9488C835-A1F0-4759-B541-29FA7A2CF634}"/>
                    </a:ext>
                  </a:extLst>
                </p:cNvPr>
                <p:cNvPicPr/>
                <p:nvPr/>
              </p:nvPicPr>
              <p:blipFill>
                <a:blip r:embed="rId118"/>
                <a:stretch>
                  <a:fillRect/>
                </a:stretch>
              </p:blipFill>
              <p:spPr>
                <a:xfrm>
                  <a:off x="9235061" y="3506432"/>
                  <a:ext cx="1958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7307222F-925F-4972-9801-0F140C25BC1E}"/>
                    </a:ext>
                  </a:extLst>
                </p14:cNvPr>
                <p14:cNvContentPartPr/>
                <p14:nvPr/>
              </p14:nvContentPartPr>
              <p14:xfrm>
                <a:off x="9424421" y="3531272"/>
                <a:ext cx="89640" cy="121320"/>
              </p14:xfrm>
            </p:contentPart>
          </mc:Choice>
          <mc:Fallback xmlns="">
            <p:pic>
              <p:nvPicPr>
                <p:cNvPr id="68" name="Freihand 67">
                  <a:extLst>
                    <a:ext uri="{FF2B5EF4-FFF2-40B4-BE49-F238E27FC236}">
                      <a16:creationId xmlns:a16="http://schemas.microsoft.com/office/drawing/2014/main" id="{7307222F-925F-4972-9801-0F140C25BC1E}"/>
                    </a:ext>
                  </a:extLst>
                </p:cNvPr>
                <p:cNvPicPr/>
                <p:nvPr/>
              </p:nvPicPr>
              <p:blipFill>
                <a:blip r:embed="rId120"/>
                <a:stretch>
                  <a:fillRect/>
                </a:stretch>
              </p:blipFill>
              <p:spPr>
                <a:xfrm>
                  <a:off x="9420101" y="3526952"/>
                  <a:ext cx="98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9" name="Freihand 68">
                  <a:extLst>
                    <a:ext uri="{FF2B5EF4-FFF2-40B4-BE49-F238E27FC236}">
                      <a16:creationId xmlns:a16="http://schemas.microsoft.com/office/drawing/2014/main" id="{43190F10-2AEA-467C-90F1-5BDCB7A30B51}"/>
                    </a:ext>
                  </a:extLst>
                </p14:cNvPr>
                <p14:cNvContentPartPr/>
                <p14:nvPr/>
              </p14:nvContentPartPr>
              <p14:xfrm>
                <a:off x="9533501" y="3476552"/>
                <a:ext cx="37080" cy="138600"/>
              </p14:xfrm>
            </p:contentPart>
          </mc:Choice>
          <mc:Fallback xmlns="">
            <p:pic>
              <p:nvPicPr>
                <p:cNvPr id="69" name="Freihand 68">
                  <a:extLst>
                    <a:ext uri="{FF2B5EF4-FFF2-40B4-BE49-F238E27FC236}">
                      <a16:creationId xmlns:a16="http://schemas.microsoft.com/office/drawing/2014/main" id="{43190F10-2AEA-467C-90F1-5BDCB7A30B51}"/>
                    </a:ext>
                  </a:extLst>
                </p:cNvPr>
                <p:cNvPicPr/>
                <p:nvPr/>
              </p:nvPicPr>
              <p:blipFill>
                <a:blip r:embed="rId122"/>
                <a:stretch>
                  <a:fillRect/>
                </a:stretch>
              </p:blipFill>
              <p:spPr>
                <a:xfrm>
                  <a:off x="9529181" y="3472232"/>
                  <a:ext cx="45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 name="Freihand 69">
                  <a:extLst>
                    <a:ext uri="{FF2B5EF4-FFF2-40B4-BE49-F238E27FC236}">
                      <a16:creationId xmlns:a16="http://schemas.microsoft.com/office/drawing/2014/main" id="{40B27EA7-1072-48F1-8024-0DD8E5B9DA0D}"/>
                    </a:ext>
                  </a:extLst>
                </p14:cNvPr>
                <p14:cNvContentPartPr/>
                <p14:nvPr/>
              </p14:nvContentPartPr>
              <p14:xfrm>
                <a:off x="9552221" y="3416072"/>
                <a:ext cx="126000" cy="183600"/>
              </p14:xfrm>
            </p:contentPart>
          </mc:Choice>
          <mc:Fallback xmlns="">
            <p:pic>
              <p:nvPicPr>
                <p:cNvPr id="70" name="Freihand 69">
                  <a:extLst>
                    <a:ext uri="{FF2B5EF4-FFF2-40B4-BE49-F238E27FC236}">
                      <a16:creationId xmlns:a16="http://schemas.microsoft.com/office/drawing/2014/main" id="{40B27EA7-1072-48F1-8024-0DD8E5B9DA0D}"/>
                    </a:ext>
                  </a:extLst>
                </p:cNvPr>
                <p:cNvPicPr/>
                <p:nvPr/>
              </p:nvPicPr>
              <p:blipFill>
                <a:blip r:embed="rId124"/>
                <a:stretch>
                  <a:fillRect/>
                </a:stretch>
              </p:blipFill>
              <p:spPr>
                <a:xfrm>
                  <a:off x="9547901" y="3411752"/>
                  <a:ext cx="134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1" name="Freihand 70">
                  <a:extLst>
                    <a:ext uri="{FF2B5EF4-FFF2-40B4-BE49-F238E27FC236}">
                      <a16:creationId xmlns:a16="http://schemas.microsoft.com/office/drawing/2014/main" id="{68D7BCFF-7466-49C6-900B-00D90987E90D}"/>
                    </a:ext>
                  </a:extLst>
                </p14:cNvPr>
                <p14:cNvContentPartPr/>
                <p14:nvPr/>
              </p14:nvContentPartPr>
              <p14:xfrm>
                <a:off x="9727181" y="3359552"/>
                <a:ext cx="183600" cy="182520"/>
              </p14:xfrm>
            </p:contentPart>
          </mc:Choice>
          <mc:Fallback xmlns="">
            <p:pic>
              <p:nvPicPr>
                <p:cNvPr id="71" name="Freihand 70">
                  <a:extLst>
                    <a:ext uri="{FF2B5EF4-FFF2-40B4-BE49-F238E27FC236}">
                      <a16:creationId xmlns:a16="http://schemas.microsoft.com/office/drawing/2014/main" id="{68D7BCFF-7466-49C6-900B-00D90987E90D}"/>
                    </a:ext>
                  </a:extLst>
                </p:cNvPr>
                <p:cNvPicPr/>
                <p:nvPr/>
              </p:nvPicPr>
              <p:blipFill>
                <a:blip r:embed="rId126"/>
                <a:stretch>
                  <a:fillRect/>
                </a:stretch>
              </p:blipFill>
              <p:spPr>
                <a:xfrm>
                  <a:off x="9722861" y="3355232"/>
                  <a:ext cx="1922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0A94DB70-4A0A-4CD9-A12C-63AEF356A5D7}"/>
                    </a:ext>
                  </a:extLst>
                </p14:cNvPr>
                <p14:cNvContentPartPr/>
                <p14:nvPr/>
              </p14:nvContentPartPr>
              <p14:xfrm>
                <a:off x="9110861" y="3542792"/>
                <a:ext cx="952200" cy="334800"/>
              </p14:xfrm>
            </p:contentPart>
          </mc:Choice>
          <mc:Fallback xmlns="">
            <p:pic>
              <p:nvPicPr>
                <p:cNvPr id="73" name="Freihand 72">
                  <a:extLst>
                    <a:ext uri="{FF2B5EF4-FFF2-40B4-BE49-F238E27FC236}">
                      <a16:creationId xmlns:a16="http://schemas.microsoft.com/office/drawing/2014/main" id="{0A94DB70-4A0A-4CD9-A12C-63AEF356A5D7}"/>
                    </a:ext>
                  </a:extLst>
                </p:cNvPr>
                <p:cNvPicPr/>
                <p:nvPr/>
              </p:nvPicPr>
              <p:blipFill>
                <a:blip r:embed="rId128"/>
                <a:stretch>
                  <a:fillRect/>
                </a:stretch>
              </p:blipFill>
              <p:spPr>
                <a:xfrm>
                  <a:off x="9106541" y="3538472"/>
                  <a:ext cx="96084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A2AADA05-D51D-4043-8685-7AD4B40CF1C2}"/>
                    </a:ext>
                  </a:extLst>
                </p14:cNvPr>
                <p14:cNvContentPartPr/>
                <p14:nvPr/>
              </p14:nvContentPartPr>
              <p14:xfrm>
                <a:off x="8986301" y="3317432"/>
                <a:ext cx="1134720" cy="616320"/>
              </p14:xfrm>
            </p:contentPart>
          </mc:Choice>
          <mc:Fallback xmlns="">
            <p:pic>
              <p:nvPicPr>
                <p:cNvPr id="74" name="Freihand 73">
                  <a:extLst>
                    <a:ext uri="{FF2B5EF4-FFF2-40B4-BE49-F238E27FC236}">
                      <a16:creationId xmlns:a16="http://schemas.microsoft.com/office/drawing/2014/main" id="{A2AADA05-D51D-4043-8685-7AD4B40CF1C2}"/>
                    </a:ext>
                  </a:extLst>
                </p:cNvPr>
                <p:cNvPicPr/>
                <p:nvPr/>
              </p:nvPicPr>
              <p:blipFill>
                <a:blip r:embed="rId130"/>
                <a:stretch>
                  <a:fillRect/>
                </a:stretch>
              </p:blipFill>
              <p:spPr>
                <a:xfrm>
                  <a:off x="8981981" y="3313112"/>
                  <a:ext cx="114336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F49005EB-0762-424D-B886-730F221E0D69}"/>
                    </a:ext>
                  </a:extLst>
                </p14:cNvPr>
                <p14:cNvContentPartPr/>
                <p14:nvPr/>
              </p14:nvContentPartPr>
              <p14:xfrm>
                <a:off x="348101" y="2306192"/>
                <a:ext cx="82080" cy="1009440"/>
              </p14:xfrm>
            </p:contentPart>
          </mc:Choice>
          <mc:Fallback xmlns="">
            <p:pic>
              <p:nvPicPr>
                <p:cNvPr id="78" name="Freihand 77">
                  <a:extLst>
                    <a:ext uri="{FF2B5EF4-FFF2-40B4-BE49-F238E27FC236}">
                      <a16:creationId xmlns:a16="http://schemas.microsoft.com/office/drawing/2014/main" id="{F49005EB-0762-424D-B886-730F221E0D69}"/>
                    </a:ext>
                  </a:extLst>
                </p:cNvPr>
                <p:cNvPicPr/>
                <p:nvPr/>
              </p:nvPicPr>
              <p:blipFill>
                <a:blip r:embed="rId132"/>
                <a:stretch>
                  <a:fillRect/>
                </a:stretch>
              </p:blipFill>
              <p:spPr>
                <a:xfrm>
                  <a:off x="343781" y="2301872"/>
                  <a:ext cx="90720" cy="1018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147FA72D-E27A-49B1-BD6A-FA1404CC957C}"/>
                    </a:ext>
                  </a:extLst>
                </p14:cNvPr>
                <p14:cNvContentPartPr/>
                <p14:nvPr/>
              </p14:nvContentPartPr>
              <p14:xfrm>
                <a:off x="437021" y="3875432"/>
                <a:ext cx="5927760" cy="69120"/>
              </p14:xfrm>
            </p:contentPart>
          </mc:Choice>
          <mc:Fallback xmlns="">
            <p:pic>
              <p:nvPicPr>
                <p:cNvPr id="79" name="Freihand 78">
                  <a:extLst>
                    <a:ext uri="{FF2B5EF4-FFF2-40B4-BE49-F238E27FC236}">
                      <a16:creationId xmlns:a16="http://schemas.microsoft.com/office/drawing/2014/main" id="{147FA72D-E27A-49B1-BD6A-FA1404CC957C}"/>
                    </a:ext>
                  </a:extLst>
                </p:cNvPr>
                <p:cNvPicPr/>
                <p:nvPr/>
              </p:nvPicPr>
              <p:blipFill>
                <a:blip r:embed="rId134"/>
                <a:stretch>
                  <a:fillRect/>
                </a:stretch>
              </p:blipFill>
              <p:spPr>
                <a:xfrm>
                  <a:off x="432701" y="3871112"/>
                  <a:ext cx="5936400" cy="7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5">
            <p14:nvContentPartPr>
              <p14:cNvPr id="81" name="Freihand 80">
                <a:extLst>
                  <a:ext uri="{FF2B5EF4-FFF2-40B4-BE49-F238E27FC236}">
                    <a16:creationId xmlns:a16="http://schemas.microsoft.com/office/drawing/2014/main" id="{96AB5F93-0463-47E9-BCC9-ED8113418738}"/>
                  </a:ext>
                </a:extLst>
              </p14:cNvPr>
              <p14:cNvContentPartPr/>
              <p14:nvPr/>
            </p14:nvContentPartPr>
            <p14:xfrm>
              <a:off x="352781" y="4522712"/>
              <a:ext cx="5892480" cy="46440"/>
            </p14:xfrm>
          </p:contentPart>
        </mc:Choice>
        <mc:Fallback xmlns="">
          <p:pic>
            <p:nvPicPr>
              <p:cNvPr id="81" name="Freihand 80">
                <a:extLst>
                  <a:ext uri="{FF2B5EF4-FFF2-40B4-BE49-F238E27FC236}">
                    <a16:creationId xmlns:a16="http://schemas.microsoft.com/office/drawing/2014/main" id="{96AB5F93-0463-47E9-BCC9-ED8113418738}"/>
                  </a:ext>
                </a:extLst>
              </p:cNvPr>
              <p:cNvPicPr/>
              <p:nvPr/>
            </p:nvPicPr>
            <p:blipFill>
              <a:blip r:embed="rId136"/>
              <a:stretch>
                <a:fillRect/>
              </a:stretch>
            </p:blipFill>
            <p:spPr>
              <a:xfrm>
                <a:off x="348461" y="4518392"/>
                <a:ext cx="5901120" cy="55080"/>
              </a:xfrm>
              <a:prstGeom prst="rect">
                <a:avLst/>
              </a:prstGeom>
            </p:spPr>
          </p:pic>
        </mc:Fallback>
      </mc:AlternateContent>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dirty="0"/>
                        <a:t>Offizielle Institutionen</a:t>
                      </a:r>
                      <a:endParaRPr lang="de-DE" sz="2200" dirty="0"/>
                    </a:p>
                    <a:p>
                      <a:pPr marL="342900" indent="-342900">
                        <a:buFont typeface="Arial" panose="020B0604020202020204" pitchFamily="34" charset="0"/>
                        <a:buChar char="•"/>
                      </a:pPr>
                      <a:r>
                        <a:rPr lang="de-DE" sz="2200" dirty="0">
                          <a:hlinkClick r:id="rId3"/>
                        </a:rPr>
                        <a:t>Statistisches Bundesamt</a:t>
                      </a:r>
                      <a:endParaRPr lang="de-DE" sz="2200" dirty="0"/>
                    </a:p>
                    <a:p>
                      <a:pPr marL="342900" indent="-342900">
                        <a:buFont typeface="Arial" panose="020B0604020202020204" pitchFamily="34" charset="0"/>
                        <a:buChar char="•"/>
                      </a:pPr>
                      <a:r>
                        <a:rPr lang="de-DE" sz="2200" dirty="0">
                          <a:hlinkClick r:id="rId4"/>
                        </a:rPr>
                        <a:t>Bundesbank</a:t>
                      </a:r>
                      <a:endParaRPr lang="de-DE" sz="2200" dirty="0"/>
                    </a:p>
                    <a:p>
                      <a:pPr marL="342900" indent="-342900">
                        <a:buFont typeface="Arial" panose="020B0604020202020204" pitchFamily="34" charset="0"/>
                        <a:buChar char="•"/>
                      </a:pPr>
                      <a:r>
                        <a:rPr lang="de-DE" sz="2200" dirty="0">
                          <a:hlinkClick r:id="rId5"/>
                        </a:rPr>
                        <a:t>Bundesagentur für Arbeit</a:t>
                      </a:r>
                      <a:endParaRPr lang="de-DE" sz="2200" dirty="0"/>
                    </a:p>
                    <a:p>
                      <a:pPr marL="342900" indent="-342900">
                        <a:buFont typeface="Arial" panose="020B0604020202020204" pitchFamily="34" charset="0"/>
                        <a:buChar char="•"/>
                      </a:pPr>
                      <a:r>
                        <a:rPr lang="de-DE" sz="2200" dirty="0" err="1">
                          <a:hlinkClick r:id="rId6"/>
                        </a:rPr>
                        <a:t>Interationale</a:t>
                      </a:r>
                      <a:r>
                        <a:rPr lang="de-DE" sz="2200" dirty="0">
                          <a:hlinkClick r:id="rId6"/>
                        </a:rPr>
                        <a:t> Arbeitsorganisation</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7"/>
                        </a:rPr>
                        <a:t>Eurostat</a:t>
                      </a:r>
                      <a:endParaRPr lang="de-DE" sz="2200" dirty="0"/>
                    </a:p>
                    <a:p>
                      <a:pPr marL="342900" indent="-342900">
                        <a:buFont typeface="Arial" panose="020B0604020202020204" pitchFamily="34" charset="0"/>
                        <a:buChar char="•"/>
                      </a:pPr>
                      <a:r>
                        <a:rPr lang="de-DE" sz="2200" dirty="0">
                          <a:hlinkClick r:id="rId8"/>
                        </a:rPr>
                        <a:t>EZB</a:t>
                      </a:r>
                      <a:endParaRPr lang="de-DE" sz="2200" dirty="0"/>
                    </a:p>
                    <a:p>
                      <a:pPr marL="342900" indent="-342900">
                        <a:buFont typeface="Arial" panose="020B0604020202020204" pitchFamily="34" charset="0"/>
                        <a:buChar char="•"/>
                      </a:pPr>
                      <a:r>
                        <a:rPr lang="de-DE" sz="2200" dirty="0">
                          <a:hlinkClick r:id="rId9"/>
                        </a:rPr>
                        <a:t>FED</a:t>
                      </a:r>
                      <a:endParaRPr lang="de-DE" sz="2200" dirty="0"/>
                    </a:p>
                    <a:p>
                      <a:pPr marL="342900" indent="-342900">
                        <a:buFont typeface="Arial" panose="020B0604020202020204" pitchFamily="34" charset="0"/>
                        <a:buChar char="•"/>
                      </a:pPr>
                      <a:r>
                        <a:rPr lang="de-DE" sz="2200" dirty="0">
                          <a:hlinkClick r:id="rId10"/>
                        </a:rPr>
                        <a:t>BoE</a:t>
                      </a:r>
                      <a:endParaRPr lang="de-DE" sz="2200" dirty="0"/>
                    </a:p>
                    <a:p>
                      <a:pPr marL="342900" indent="-342900">
                        <a:buFont typeface="Arial" panose="020B0604020202020204" pitchFamily="34" charset="0"/>
                        <a:buChar char="•"/>
                      </a:pPr>
                      <a:r>
                        <a:rPr lang="de-DE" sz="2200" dirty="0">
                          <a:hlinkClick r:id="rId11"/>
                        </a:rPr>
                        <a:t>OECD</a:t>
                      </a:r>
                      <a:endParaRPr lang="de-DE" sz="2200" dirty="0"/>
                    </a:p>
                    <a:p>
                      <a:pPr marL="342900" indent="-342900">
                        <a:buFont typeface="Arial" panose="020B0604020202020204" pitchFamily="34" charset="0"/>
                        <a:buChar char="•"/>
                      </a:pPr>
                      <a:r>
                        <a:rPr lang="de-DE" sz="2200" dirty="0">
                          <a:hlinkClick r:id="rId12"/>
                        </a:rPr>
                        <a:t>IMF</a:t>
                      </a:r>
                      <a:endParaRPr lang="de-DE" sz="2200" dirty="0"/>
                    </a:p>
                    <a:p>
                      <a:pPr marL="342900" indent="-342900">
                        <a:buFont typeface="Arial" panose="020B0604020202020204" pitchFamily="34" charset="0"/>
                        <a:buChar char="•"/>
                      </a:pPr>
                      <a:r>
                        <a:rPr lang="de-DE" sz="2200" dirty="0" err="1">
                          <a:hlinkClick r:id="rId13"/>
                        </a:rPr>
                        <a:t>Worldbank</a:t>
                      </a:r>
                      <a:endParaRPr lang="de-DE" sz="2200" dirty="0"/>
                    </a:p>
                    <a:p>
                      <a:pPr marL="342900" indent="-342900">
                        <a:buFont typeface="Arial" panose="020B0604020202020204" pitchFamily="34" charset="0"/>
                        <a:buChar char="•"/>
                      </a:pPr>
                      <a:r>
                        <a:rPr lang="de-DE" sz="2200" dirty="0">
                          <a:hlinkClick r:id="rId14"/>
                        </a:rPr>
                        <a:t>SVR</a:t>
                      </a:r>
                      <a:endParaRPr lang="de-DE" sz="2200" dirty="0"/>
                    </a:p>
                  </a:txBody>
                  <a:tcPr marL="82953" marR="82953" marT="41476" marB="41476"/>
                </a:tc>
                <a:tc>
                  <a:txBody>
                    <a:bodyPr/>
                    <a:lstStyle/>
                    <a:p>
                      <a:r>
                        <a:rPr lang="de-DE" sz="2200" u="sng" dirty="0"/>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5"/>
                        </a:rPr>
                        <a:t>HRI</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err="1">
                          <a:hlinkClick r:id="rId16"/>
                        </a:rPr>
                        <a:t>Cesifo</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7"/>
                        </a:rPr>
                        <a:t>DIW</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8"/>
                        </a:rPr>
                        <a:t>IAB</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9"/>
                        </a:rPr>
                        <a:t>IfW</a:t>
                      </a:r>
                      <a:endParaRPr lang="de-DE" sz="2200" dirty="0"/>
                    </a:p>
                    <a:p>
                      <a:pPr marL="342900" indent="-342900">
                        <a:buFont typeface="Arial" panose="020B0604020202020204" pitchFamily="34" charset="0"/>
                        <a:buChar char="•"/>
                      </a:pPr>
                      <a:r>
                        <a:rPr lang="de-DE" sz="2200" dirty="0">
                          <a:hlinkClick r:id="rId20"/>
                        </a:rPr>
                        <a:t>IMK</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1"/>
                        </a:rPr>
                        <a:t>IW</a:t>
                      </a:r>
                      <a:endParaRPr lang="de-DE" sz="2200" dirty="0"/>
                    </a:p>
                    <a:p>
                      <a:pPr marL="342900" indent="-342900">
                        <a:buFont typeface="Arial" panose="020B0604020202020204" pitchFamily="34" charset="0"/>
                        <a:buChar char="•"/>
                      </a:pPr>
                      <a:r>
                        <a:rPr lang="de-DE" sz="2200" dirty="0">
                          <a:hlinkClick r:id="rId22"/>
                        </a:rPr>
                        <a:t>IWH</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3"/>
                        </a:rPr>
                        <a:t>KOF</a:t>
                      </a:r>
                      <a:endParaRPr lang="de-DE" sz="2200" dirty="0"/>
                    </a:p>
                    <a:p>
                      <a:pPr marL="342900" indent="-342900">
                        <a:buFont typeface="Arial" panose="020B0604020202020204" pitchFamily="34" charset="0"/>
                        <a:buChar char="•"/>
                      </a:pPr>
                      <a:r>
                        <a:rPr lang="de-DE" sz="2200" dirty="0">
                          <a:hlinkClick r:id="rId24"/>
                        </a:rPr>
                        <a:t>RWI</a:t>
                      </a:r>
                      <a:endParaRPr lang="de-DE" sz="2200" dirty="0"/>
                    </a:p>
                    <a:p>
                      <a:pPr marL="342900" indent="-342900">
                        <a:buFont typeface="Arial" panose="020B0604020202020204" pitchFamily="34" charset="0"/>
                        <a:buChar char="•"/>
                      </a:pPr>
                      <a:r>
                        <a:rPr lang="de-DE" sz="2200" dirty="0">
                          <a:hlinkClick r:id="rId25"/>
                        </a:rPr>
                        <a:t>ZEW</a:t>
                      </a:r>
                      <a:endParaRPr lang="de-DE" sz="2200" dirty="0"/>
                    </a:p>
                    <a:p>
                      <a:pPr marL="342900" indent="-342900">
                        <a:buFont typeface="Arial" panose="020B0604020202020204" pitchFamily="34" charset="0"/>
                        <a:buChar char="•"/>
                      </a:pPr>
                      <a:r>
                        <a:rPr lang="de-DE" sz="2200" dirty="0">
                          <a:hlinkClick r:id="rId26"/>
                        </a:rPr>
                        <a:t>Bruegel</a:t>
                      </a:r>
                      <a:endParaRPr lang="de-DE" sz="2200" dirty="0">
                        <a:hlinkClick r:id="rId27"/>
                      </a:endParaRPr>
                    </a:p>
                    <a:p>
                      <a:pPr marL="342900" indent="-342900">
                        <a:buFont typeface="Arial" panose="020B0604020202020204" pitchFamily="34" charset="0"/>
                        <a:buChar char="•"/>
                      </a:pPr>
                      <a:r>
                        <a:rPr lang="de-DE" sz="2200" dirty="0">
                          <a:hlinkClick r:id="rId27"/>
                        </a:rPr>
                        <a:t>NIESR</a:t>
                      </a:r>
                      <a:endParaRPr lang="de-DE" sz="2200" dirty="0"/>
                    </a:p>
                    <a:p>
                      <a:pPr marL="342900" indent="-342900">
                        <a:buFont typeface="Arial" panose="020B0604020202020204" pitchFamily="34" charset="0"/>
                        <a:buChar char="•"/>
                      </a:pPr>
                      <a:r>
                        <a:rPr lang="de-DE" sz="2200" dirty="0">
                          <a:hlinkClick r:id="rId28"/>
                        </a:rPr>
                        <a:t>ESRI</a:t>
                      </a:r>
                      <a:endParaRPr lang="de-DE" sz="2200" dirty="0"/>
                    </a:p>
                    <a:p>
                      <a:pPr marL="342900" indent="-342900">
                        <a:buFont typeface="Arial" panose="020B0604020202020204" pitchFamily="34" charset="0"/>
                        <a:buChar char="•"/>
                      </a:pPr>
                      <a:r>
                        <a:rPr lang="de-DE" sz="2200" dirty="0">
                          <a:hlinkClick r:id="rId29"/>
                        </a:rPr>
                        <a:t>NBER</a:t>
                      </a:r>
                      <a:endParaRPr lang="de-DE" sz="2200" dirty="0"/>
                    </a:p>
                    <a:p>
                      <a:pPr marL="342900" indent="-342900">
                        <a:buFont typeface="Arial" panose="020B0604020202020204" pitchFamily="34" charset="0"/>
                        <a:buChar char="•"/>
                      </a:pPr>
                      <a:r>
                        <a:rPr lang="de-DE" sz="2200" dirty="0">
                          <a:hlinkClick r:id="rId30"/>
                        </a:rPr>
                        <a:t>Peterson </a:t>
                      </a:r>
                      <a:r>
                        <a:rPr lang="de-DE" sz="2200" dirty="0" err="1">
                          <a:hlinkClick r:id="rId30"/>
                        </a:rPr>
                        <a:t>Institue</a:t>
                      </a:r>
                      <a:endParaRPr lang="de-DE" sz="2200" dirty="0"/>
                    </a:p>
                    <a:p>
                      <a:pPr marL="342900" indent="-342900">
                        <a:buFont typeface="Arial" panose="020B0604020202020204" pitchFamily="34" charset="0"/>
                        <a:buChar char="•"/>
                      </a:pPr>
                      <a:r>
                        <a:rPr lang="de-DE" sz="2200" dirty="0" err="1">
                          <a:hlinkClick r:id="rId31"/>
                        </a:rPr>
                        <a:t>Brookins</a:t>
                      </a:r>
                      <a:r>
                        <a:rPr lang="de-DE" sz="2200" dirty="0">
                          <a:hlinkClick r:id="rId31"/>
                        </a:rPr>
                        <a:t>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8244256"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gibt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a:t>
            </a:r>
            <a:r>
              <a:rPr lang="de-DE" altLang="de-DE" dirty="0" err="1">
                <a:solidFill>
                  <a:srgbClr val="000000"/>
                </a:solidFill>
              </a:rPr>
              <a:t>übergehn</a:t>
            </a:r>
            <a:r>
              <a:rPr lang="de-DE" altLang="de-DE" dirty="0">
                <a:solidFill>
                  <a:srgbClr val="000000"/>
                </a:solidFill>
              </a:rPr>
              <a:t>.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0A56CE5-A8E6-4265-8E25-0B6C42856551}"/>
                  </a:ext>
                </a:extLst>
              </p14:cNvPr>
              <p14:cNvContentPartPr/>
              <p14:nvPr/>
            </p14:nvContentPartPr>
            <p14:xfrm>
              <a:off x="6290002" y="6472832"/>
              <a:ext cx="9360" cy="4680"/>
            </p14:xfrm>
          </p:contentPart>
        </mc:Choice>
        <mc:Fallback xmlns="">
          <p:pic>
            <p:nvPicPr>
              <p:cNvPr id="2" name="Freihand 1">
                <a:extLst>
                  <a:ext uri="{FF2B5EF4-FFF2-40B4-BE49-F238E27FC236}">
                    <a16:creationId xmlns:a16="http://schemas.microsoft.com/office/drawing/2014/main" id="{A0A56CE5-A8E6-4265-8E25-0B6C42856551}"/>
                  </a:ext>
                </a:extLst>
              </p:cNvPr>
              <p:cNvPicPr/>
              <p:nvPr/>
            </p:nvPicPr>
            <p:blipFill>
              <a:blip r:embed="rId4"/>
              <a:stretch>
                <a:fillRect/>
              </a:stretch>
            </p:blipFill>
            <p:spPr>
              <a:xfrm>
                <a:off x="6285682" y="6468512"/>
                <a:ext cx="18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144CE1D-3A88-4A09-82B8-A48BD38E3216}"/>
                  </a:ext>
                </a:extLst>
              </p14:cNvPr>
              <p14:cNvContentPartPr/>
              <p14:nvPr/>
            </p14:nvContentPartPr>
            <p14:xfrm>
              <a:off x="5421322" y="5799632"/>
              <a:ext cx="890280" cy="520920"/>
            </p14:xfrm>
          </p:contentPart>
        </mc:Choice>
        <mc:Fallback xmlns="">
          <p:pic>
            <p:nvPicPr>
              <p:cNvPr id="3" name="Freihand 2">
                <a:extLst>
                  <a:ext uri="{FF2B5EF4-FFF2-40B4-BE49-F238E27FC236}">
                    <a16:creationId xmlns:a16="http://schemas.microsoft.com/office/drawing/2014/main" id="{7144CE1D-3A88-4A09-82B8-A48BD38E3216}"/>
                  </a:ext>
                </a:extLst>
              </p:cNvPr>
              <p:cNvPicPr/>
              <p:nvPr/>
            </p:nvPicPr>
            <p:blipFill>
              <a:blip r:embed="rId6"/>
              <a:stretch>
                <a:fillRect/>
              </a:stretch>
            </p:blipFill>
            <p:spPr>
              <a:xfrm>
                <a:off x="5417002" y="5795312"/>
                <a:ext cx="89892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D11CEC1-EA37-4E35-BA5F-7AF643839F9A}"/>
                  </a:ext>
                </a:extLst>
              </p14:cNvPr>
              <p14:cNvContentPartPr/>
              <p14:nvPr/>
            </p14:nvContentPartPr>
            <p14:xfrm>
              <a:off x="1068922" y="4448192"/>
              <a:ext cx="2134800" cy="163080"/>
            </p14:xfrm>
          </p:contentPart>
        </mc:Choice>
        <mc:Fallback xmlns="">
          <p:pic>
            <p:nvPicPr>
              <p:cNvPr id="4" name="Freihand 3">
                <a:extLst>
                  <a:ext uri="{FF2B5EF4-FFF2-40B4-BE49-F238E27FC236}">
                    <a16:creationId xmlns:a16="http://schemas.microsoft.com/office/drawing/2014/main" id="{AD11CEC1-EA37-4E35-BA5F-7AF643839F9A}"/>
                  </a:ext>
                </a:extLst>
              </p:cNvPr>
              <p:cNvPicPr/>
              <p:nvPr/>
            </p:nvPicPr>
            <p:blipFill>
              <a:blip r:embed="rId8"/>
              <a:stretch>
                <a:fillRect/>
              </a:stretch>
            </p:blipFill>
            <p:spPr>
              <a:xfrm>
                <a:off x="1064602" y="4443872"/>
                <a:ext cx="21434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21095739-D8C6-4314-AF97-2ED6506DF4C1}"/>
                  </a:ext>
                </a:extLst>
              </p14:cNvPr>
              <p14:cNvContentPartPr/>
              <p14:nvPr/>
            </p14:nvContentPartPr>
            <p14:xfrm>
              <a:off x="5173642" y="5848592"/>
              <a:ext cx="1598040" cy="45360"/>
            </p14:xfrm>
          </p:contentPart>
        </mc:Choice>
        <mc:Fallback xmlns="">
          <p:pic>
            <p:nvPicPr>
              <p:cNvPr id="5" name="Freihand 4">
                <a:extLst>
                  <a:ext uri="{FF2B5EF4-FFF2-40B4-BE49-F238E27FC236}">
                    <a16:creationId xmlns:a16="http://schemas.microsoft.com/office/drawing/2014/main" id="{21095739-D8C6-4314-AF97-2ED6506DF4C1}"/>
                  </a:ext>
                </a:extLst>
              </p:cNvPr>
              <p:cNvPicPr/>
              <p:nvPr/>
            </p:nvPicPr>
            <p:blipFill>
              <a:blip r:embed="rId10"/>
              <a:stretch>
                <a:fillRect/>
              </a:stretch>
            </p:blipFill>
            <p:spPr>
              <a:xfrm>
                <a:off x="5169322" y="5844272"/>
                <a:ext cx="1606680" cy="54000"/>
              </a:xfrm>
              <a:prstGeom prst="rect">
                <a:avLst/>
              </a:prstGeom>
            </p:spPr>
          </p:pic>
        </mc:Fallback>
      </mc:AlternateContent>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Der Volkswirt versucht die Funktionsfähigkeit dieser Märkte zu ergründen.</a:t>
            </a:r>
          </a:p>
          <a:p>
            <a:pPr eaLnBrk="1" hangingPunct="1">
              <a:buClrTx/>
            </a:pPr>
            <a:endParaRPr lang="de-DE" altLang="de-DE" sz="2400" dirty="0">
              <a:solidFill>
                <a:srgbClr val="000000"/>
              </a:solidFill>
            </a:endParaRPr>
          </a:p>
          <a:p>
            <a:pPr eaLnBrk="1" hangingPunct="1">
              <a:buClrTx/>
            </a:pPr>
            <a:r>
              <a:rPr lang="en-US" altLang="de-DE" sz="1200" dirty="0">
                <a:solidFill>
                  <a:srgbClr val="000000"/>
                </a:solidFill>
              </a:rPr>
              <a:t>See in general this nice essay:</a:t>
            </a:r>
          </a:p>
          <a:p>
            <a:pPr eaLnBrk="1" hangingPunct="1">
              <a:buClrTx/>
            </a:pPr>
            <a:r>
              <a:rPr lang="en-US" altLang="de-DE" sz="1200" dirty="0">
                <a:solidFill>
                  <a:srgbClr val="000000"/>
                </a:solidFill>
                <a:hlinkClick r:id="rId3"/>
              </a:rPr>
              <a:t>Retrospectives: On the Definition of Economics</a:t>
            </a:r>
          </a:p>
          <a:p>
            <a:pPr eaLnBrk="1" hangingPunct="1">
              <a:buClrTx/>
            </a:pPr>
            <a:r>
              <a:rPr lang="en-US" altLang="de-DE" sz="1200" dirty="0">
                <a:solidFill>
                  <a:srgbClr val="000000"/>
                </a:solidFill>
                <a:hlinkClick r:id="rId3"/>
              </a:rPr>
              <a:t>Roger E. Backhouse</a:t>
            </a:r>
          </a:p>
          <a:p>
            <a:pPr eaLnBrk="1" hangingPunct="1">
              <a:buClrTx/>
            </a:pPr>
            <a:r>
              <a:rPr lang="en-US" altLang="de-DE" sz="1200" dirty="0">
                <a:solidFill>
                  <a:srgbClr val="000000"/>
                </a:solidFill>
                <a:hlinkClick r:id="rId3"/>
              </a:rPr>
              <a:t>Steven G. </a:t>
            </a:r>
            <a:r>
              <a:rPr lang="en-US" altLang="de-DE" sz="1200" dirty="0" err="1">
                <a:solidFill>
                  <a:srgbClr val="000000"/>
                </a:solidFill>
                <a:hlinkClick r:id="rId3"/>
              </a:rPr>
              <a:t>Medema</a:t>
            </a:r>
            <a:endParaRPr lang="en-US" altLang="de-DE" sz="1200" dirty="0">
              <a:solidFill>
                <a:srgbClr val="000000"/>
              </a:solidFill>
              <a:hlinkClick r:id="rId3"/>
            </a:endParaRPr>
          </a:p>
          <a:p>
            <a:pPr eaLnBrk="1" hangingPunct="1">
              <a:buClrTx/>
            </a:pPr>
            <a:r>
              <a:rPr lang="en-US" altLang="de-DE" sz="1200" dirty="0">
                <a:solidFill>
                  <a:srgbClr val="000000"/>
                </a:solidFill>
                <a:hlinkClick r:id="rId3"/>
              </a:rPr>
              <a:t>JOURNAL OF ECONOMIC PERSPECTIVES</a:t>
            </a:r>
          </a:p>
          <a:p>
            <a:pPr eaLnBrk="1" hangingPunct="1">
              <a:buClrTx/>
            </a:pPr>
            <a:r>
              <a:rPr lang="en-US" altLang="de-DE" sz="1200" dirty="0">
                <a:solidFill>
                  <a:srgbClr val="000000"/>
                </a:solidFill>
                <a:hlinkClick r:id="rId3"/>
              </a:rPr>
              <a:t>VOL. 23, NO. 1, WINTER 2009</a:t>
            </a:r>
          </a:p>
          <a:p>
            <a:pPr eaLnBrk="1" hangingPunct="1">
              <a:buClrTx/>
            </a:pPr>
            <a:r>
              <a:rPr lang="en-US" altLang="de-DE" sz="1200" dirty="0">
                <a:solidFill>
                  <a:srgbClr val="000000"/>
                </a:solidFill>
                <a:hlinkClick r:id="rId3"/>
              </a:rPr>
              <a:t>(pp. 221-33)</a:t>
            </a:r>
            <a:endParaRPr lang="de-DE" altLang="de-DE" sz="1200" dirty="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5C1CE95-2E8C-4462-9F89-FBFCC4D81D10}"/>
                  </a:ext>
                </a:extLst>
              </p14:cNvPr>
              <p14:cNvContentPartPr/>
              <p14:nvPr/>
            </p14:nvContentPartPr>
            <p14:xfrm>
              <a:off x="2697922" y="4359632"/>
              <a:ext cx="3185280" cy="110880"/>
            </p14:xfrm>
          </p:contentPart>
        </mc:Choice>
        <mc:Fallback xmlns="">
          <p:pic>
            <p:nvPicPr>
              <p:cNvPr id="2" name="Freihand 1">
                <a:extLst>
                  <a:ext uri="{FF2B5EF4-FFF2-40B4-BE49-F238E27FC236}">
                    <a16:creationId xmlns:a16="http://schemas.microsoft.com/office/drawing/2014/main" id="{55C1CE95-2E8C-4462-9F89-FBFCC4D81D10}"/>
                  </a:ext>
                </a:extLst>
              </p:cNvPr>
              <p:cNvPicPr/>
              <p:nvPr/>
            </p:nvPicPr>
            <p:blipFill>
              <a:blip r:embed="rId5"/>
              <a:stretch>
                <a:fillRect/>
              </a:stretch>
            </p:blipFill>
            <p:spPr>
              <a:xfrm>
                <a:off x="2693602" y="4355312"/>
                <a:ext cx="3193920" cy="119520"/>
              </a:xfrm>
              <a:prstGeom prst="rect">
                <a:avLst/>
              </a:prstGeom>
            </p:spPr>
          </p:pic>
        </mc:Fallback>
      </mc:AlternateContent>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9634362-A3A2-4E70-9F35-E93B1461FC0C}"/>
                  </a:ext>
                </a:extLst>
              </p14:cNvPr>
              <p14:cNvContentPartPr/>
              <p14:nvPr/>
            </p14:nvContentPartPr>
            <p14:xfrm>
              <a:off x="2243242" y="1746032"/>
              <a:ext cx="6451200" cy="146160"/>
            </p14:xfrm>
          </p:contentPart>
        </mc:Choice>
        <mc:Fallback xmlns="">
          <p:pic>
            <p:nvPicPr>
              <p:cNvPr id="2" name="Freihand 1">
                <a:extLst>
                  <a:ext uri="{FF2B5EF4-FFF2-40B4-BE49-F238E27FC236}">
                    <a16:creationId xmlns:a16="http://schemas.microsoft.com/office/drawing/2014/main" id="{29634362-A3A2-4E70-9F35-E93B1461FC0C}"/>
                  </a:ext>
                </a:extLst>
              </p:cNvPr>
              <p:cNvPicPr/>
              <p:nvPr/>
            </p:nvPicPr>
            <p:blipFill>
              <a:blip r:embed="rId4"/>
              <a:stretch>
                <a:fillRect/>
              </a:stretch>
            </p:blipFill>
            <p:spPr>
              <a:xfrm>
                <a:off x="2238922" y="1741712"/>
                <a:ext cx="64598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F896912-F67A-4C48-826B-5E588BF09891}"/>
                  </a:ext>
                </a:extLst>
              </p14:cNvPr>
              <p14:cNvContentPartPr/>
              <p14:nvPr/>
            </p14:nvContentPartPr>
            <p14:xfrm>
              <a:off x="4175362" y="2462432"/>
              <a:ext cx="2821320" cy="35280"/>
            </p14:xfrm>
          </p:contentPart>
        </mc:Choice>
        <mc:Fallback xmlns="">
          <p:pic>
            <p:nvPicPr>
              <p:cNvPr id="3" name="Freihand 2">
                <a:extLst>
                  <a:ext uri="{FF2B5EF4-FFF2-40B4-BE49-F238E27FC236}">
                    <a16:creationId xmlns:a16="http://schemas.microsoft.com/office/drawing/2014/main" id="{2F896912-F67A-4C48-826B-5E588BF09891}"/>
                  </a:ext>
                </a:extLst>
              </p:cNvPr>
              <p:cNvPicPr/>
              <p:nvPr/>
            </p:nvPicPr>
            <p:blipFill>
              <a:blip r:embed="rId6"/>
              <a:stretch>
                <a:fillRect/>
              </a:stretch>
            </p:blipFill>
            <p:spPr>
              <a:xfrm>
                <a:off x="4171042" y="2458112"/>
                <a:ext cx="2829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5066644-F330-47BD-84B8-BDAC8E45BEE8}"/>
                  </a:ext>
                </a:extLst>
              </p14:cNvPr>
              <p14:cNvContentPartPr/>
              <p14:nvPr/>
            </p14:nvContentPartPr>
            <p14:xfrm>
              <a:off x="2322442" y="3464672"/>
              <a:ext cx="6501600" cy="117360"/>
            </p14:xfrm>
          </p:contentPart>
        </mc:Choice>
        <mc:Fallback xmlns="">
          <p:pic>
            <p:nvPicPr>
              <p:cNvPr id="4" name="Freihand 3">
                <a:extLst>
                  <a:ext uri="{FF2B5EF4-FFF2-40B4-BE49-F238E27FC236}">
                    <a16:creationId xmlns:a16="http://schemas.microsoft.com/office/drawing/2014/main" id="{B5066644-F330-47BD-84B8-BDAC8E45BEE8}"/>
                  </a:ext>
                </a:extLst>
              </p:cNvPr>
              <p:cNvPicPr/>
              <p:nvPr/>
            </p:nvPicPr>
            <p:blipFill>
              <a:blip r:embed="rId8"/>
              <a:stretch>
                <a:fillRect/>
              </a:stretch>
            </p:blipFill>
            <p:spPr>
              <a:xfrm>
                <a:off x="2318122" y="3460352"/>
                <a:ext cx="6510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0454B28-7A5D-48FA-820C-5C6C5D527C74}"/>
                  </a:ext>
                </a:extLst>
              </p14:cNvPr>
              <p14:cNvContentPartPr/>
              <p14:nvPr/>
            </p14:nvContentPartPr>
            <p14:xfrm>
              <a:off x="2219482" y="4102232"/>
              <a:ext cx="4895640" cy="108360"/>
            </p14:xfrm>
          </p:contentPart>
        </mc:Choice>
        <mc:Fallback xmlns="">
          <p:pic>
            <p:nvPicPr>
              <p:cNvPr id="8" name="Freihand 7">
                <a:extLst>
                  <a:ext uri="{FF2B5EF4-FFF2-40B4-BE49-F238E27FC236}">
                    <a16:creationId xmlns:a16="http://schemas.microsoft.com/office/drawing/2014/main" id="{70454B28-7A5D-48FA-820C-5C6C5D527C74}"/>
                  </a:ext>
                </a:extLst>
              </p:cNvPr>
              <p:cNvPicPr/>
              <p:nvPr/>
            </p:nvPicPr>
            <p:blipFill>
              <a:blip r:embed="rId10"/>
              <a:stretch>
                <a:fillRect/>
              </a:stretch>
            </p:blipFill>
            <p:spPr>
              <a:xfrm>
                <a:off x="2215162" y="4097912"/>
                <a:ext cx="4904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EE5E5E96-ABAC-432E-B81B-D6B10E8E7D6F}"/>
                  </a:ext>
                </a:extLst>
              </p14:cNvPr>
              <p14:cNvContentPartPr/>
              <p14:nvPr/>
            </p14:nvContentPartPr>
            <p14:xfrm>
              <a:off x="2214802" y="5175752"/>
              <a:ext cx="5852160" cy="60480"/>
            </p14:xfrm>
          </p:contentPart>
        </mc:Choice>
        <mc:Fallback xmlns="">
          <p:pic>
            <p:nvPicPr>
              <p:cNvPr id="9" name="Freihand 8">
                <a:extLst>
                  <a:ext uri="{FF2B5EF4-FFF2-40B4-BE49-F238E27FC236}">
                    <a16:creationId xmlns:a16="http://schemas.microsoft.com/office/drawing/2014/main" id="{EE5E5E96-ABAC-432E-B81B-D6B10E8E7D6F}"/>
                  </a:ext>
                </a:extLst>
              </p:cNvPr>
              <p:cNvPicPr/>
              <p:nvPr/>
            </p:nvPicPr>
            <p:blipFill>
              <a:blip r:embed="rId12"/>
              <a:stretch>
                <a:fillRect/>
              </a:stretch>
            </p:blipFill>
            <p:spPr>
              <a:xfrm>
                <a:off x="2210482" y="5171432"/>
                <a:ext cx="5860800" cy="69120"/>
              </a:xfrm>
              <a:prstGeom prst="rect">
                <a:avLst/>
              </a:prstGeom>
            </p:spPr>
          </p:pic>
        </mc:Fallback>
      </mc:AlternateContent>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2226</Words>
  <Application>Microsoft Office PowerPoint</Application>
  <PresentationFormat>Breitbild</PresentationFormat>
  <Paragraphs>449</Paragraphs>
  <Slides>39</Slides>
  <Notes>35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39</vt:i4>
      </vt:variant>
    </vt:vector>
  </HeadingPairs>
  <TitlesOfParts>
    <vt:vector size="46"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102</cp:revision>
  <cp:lastPrinted>2022-03-02T20:18:27Z</cp:lastPrinted>
  <dcterms:created xsi:type="dcterms:W3CDTF">2022-03-01T20:52:11Z</dcterms:created>
  <dcterms:modified xsi:type="dcterms:W3CDTF">2024-03-12T10:53:14Z</dcterms:modified>
</cp:coreProperties>
</file>